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4.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5.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6.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7.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28.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29.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30.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31.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35.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36.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37.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3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3"/>
  </p:notesMasterIdLst>
  <p:sldIdLst>
    <p:sldId id="303" r:id="rId5"/>
    <p:sldId id="276" r:id="rId6"/>
    <p:sldId id="510" r:id="rId7"/>
    <p:sldId id="256" r:id="rId8"/>
    <p:sldId id="527" r:id="rId9"/>
    <p:sldId id="528" r:id="rId10"/>
    <p:sldId id="529" r:id="rId11"/>
    <p:sldId id="511" r:id="rId12"/>
    <p:sldId id="513" r:id="rId13"/>
    <p:sldId id="531" r:id="rId14"/>
    <p:sldId id="515" r:id="rId15"/>
    <p:sldId id="517" r:id="rId16"/>
    <p:sldId id="533" r:id="rId17"/>
    <p:sldId id="539" r:id="rId18"/>
    <p:sldId id="548" r:id="rId19"/>
    <p:sldId id="550" r:id="rId20"/>
    <p:sldId id="558" r:id="rId21"/>
    <p:sldId id="541" r:id="rId22"/>
    <p:sldId id="535" r:id="rId23"/>
    <p:sldId id="537" r:id="rId24"/>
    <p:sldId id="559" r:id="rId25"/>
    <p:sldId id="553" r:id="rId26"/>
    <p:sldId id="552" r:id="rId27"/>
    <p:sldId id="554" r:id="rId28"/>
    <p:sldId id="555" r:id="rId29"/>
    <p:sldId id="556" r:id="rId30"/>
    <p:sldId id="560" r:id="rId31"/>
    <p:sldId id="543" r:id="rId32"/>
    <p:sldId id="561" r:id="rId33"/>
    <p:sldId id="545" r:id="rId34"/>
    <p:sldId id="562" r:id="rId35"/>
    <p:sldId id="546" r:id="rId36"/>
    <p:sldId id="563" r:id="rId37"/>
    <p:sldId id="519" r:id="rId38"/>
    <p:sldId id="521" r:id="rId39"/>
    <p:sldId id="564" r:id="rId40"/>
    <p:sldId id="523"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510"/>
            <p14:sldId id="256"/>
            <p14:sldId id="527"/>
            <p14:sldId id="528"/>
            <p14:sldId id="529"/>
            <p14:sldId id="511"/>
            <p14:sldId id="513"/>
            <p14:sldId id="531"/>
            <p14:sldId id="515"/>
            <p14:sldId id="517"/>
            <p14:sldId id="533"/>
            <p14:sldId id="539"/>
            <p14:sldId id="548"/>
            <p14:sldId id="550"/>
            <p14:sldId id="558"/>
            <p14:sldId id="541"/>
            <p14:sldId id="535"/>
            <p14:sldId id="537"/>
            <p14:sldId id="559"/>
            <p14:sldId id="553"/>
            <p14:sldId id="552"/>
            <p14:sldId id="554"/>
            <p14:sldId id="555"/>
            <p14:sldId id="556"/>
            <p14:sldId id="560"/>
            <p14:sldId id="543"/>
            <p14:sldId id="561"/>
            <p14:sldId id="545"/>
            <p14:sldId id="562"/>
            <p14:sldId id="546"/>
            <p14:sldId id="563"/>
            <p14:sldId id="519"/>
            <p14:sldId id="521"/>
            <p14:sldId id="564"/>
            <p14:sldId id="52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2FA7A46-78A0-A65D-4BAF-066AD724FCAA}" v="30" dt="2025-06-04T09:14:40.175"/>
  </p1510:revLst>
</p1510:revInfo>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hamed Abdelrazek" userId="S::mohamedabdelrazek@midocean.edu.km::43113a35-a468-450b-a7ca-76dfec40e481" providerId="AD" clId="Web-{A060F402-6CBB-9BD0-107D-7DFD5C426AAC}"/>
    <pc:docChg chg="modSld">
      <pc:chgData name="Mohamed Abdelrazek" userId="S::mohamedabdelrazek@midocean.edu.km::43113a35-a468-450b-a7ca-76dfec40e481" providerId="AD" clId="Web-{A060F402-6CBB-9BD0-107D-7DFD5C426AAC}" dt="2024-09-28T12:05:33.184" v="9" actId="14100"/>
      <pc:docMkLst>
        <pc:docMk/>
      </pc:docMkLst>
      <pc:sldChg chg="addSp modSp">
        <pc:chgData name="Mohamed Abdelrazek" userId="S::mohamedabdelrazek@midocean.edu.km::43113a35-a468-450b-a7ca-76dfec40e481" providerId="AD" clId="Web-{A060F402-6CBB-9BD0-107D-7DFD5C426AAC}" dt="2024-09-28T12:04:37.509" v="4" actId="14100"/>
        <pc:sldMkLst>
          <pc:docMk/>
          <pc:sldMk cId="3011504718" sldId="532"/>
        </pc:sldMkLst>
        <pc:spChg chg="add mod">
          <ac:chgData name="Mohamed Abdelrazek" userId="S::mohamedabdelrazek@midocean.edu.km::43113a35-a468-450b-a7ca-76dfec40e481" providerId="AD" clId="Web-{A060F402-6CBB-9BD0-107D-7DFD5C426AAC}" dt="2024-09-28T12:04:37.509" v="4" actId="14100"/>
          <ac:spMkLst>
            <pc:docMk/>
            <pc:sldMk cId="3011504718" sldId="532"/>
            <ac:spMk id="2" creationId="{B505A802-65C3-782F-3C90-4DFC91487FB8}"/>
          </ac:spMkLst>
        </pc:spChg>
        <pc:picChg chg="mod">
          <ac:chgData name="Mohamed Abdelrazek" userId="S::mohamedabdelrazek@midocean.edu.km::43113a35-a468-450b-a7ca-76dfec40e481" providerId="AD" clId="Web-{A060F402-6CBB-9BD0-107D-7DFD5C426AAC}" dt="2024-09-28T12:04:25.915" v="0" actId="14100"/>
          <ac:picMkLst>
            <pc:docMk/>
            <pc:sldMk cId="3011504718" sldId="532"/>
            <ac:picMk id="4" creationId="{B59BCB7A-A6F4-12FE-3128-F21B42A15683}"/>
          </ac:picMkLst>
        </pc:picChg>
      </pc:sldChg>
      <pc:sldChg chg="addSp modSp">
        <pc:chgData name="Mohamed Abdelrazek" userId="S::mohamedabdelrazek@midocean.edu.km::43113a35-a468-450b-a7ca-76dfec40e481" providerId="AD" clId="Web-{A060F402-6CBB-9BD0-107D-7DFD5C426AAC}" dt="2024-09-28T12:05:33.184" v="9" actId="14100"/>
        <pc:sldMkLst>
          <pc:docMk/>
          <pc:sldMk cId="3484096702" sldId="547"/>
        </pc:sldMkLst>
        <pc:spChg chg="add mod">
          <ac:chgData name="Mohamed Abdelrazek" userId="S::mohamedabdelrazek@midocean.edu.km::43113a35-a468-450b-a7ca-76dfec40e481" providerId="AD" clId="Web-{A060F402-6CBB-9BD0-107D-7DFD5C426AAC}" dt="2024-09-28T12:05:33.184" v="9" actId="14100"/>
          <ac:spMkLst>
            <pc:docMk/>
            <pc:sldMk cId="3484096702" sldId="547"/>
            <ac:spMk id="3" creationId="{2E797061-254D-491D-8B88-49DACE0A4143}"/>
          </ac:spMkLst>
        </pc:spChg>
        <pc:picChg chg="mod">
          <ac:chgData name="Mohamed Abdelrazek" userId="S::mohamedabdelrazek@midocean.edu.km::43113a35-a468-450b-a7ca-76dfec40e481" providerId="AD" clId="Web-{A060F402-6CBB-9BD0-107D-7DFD5C426AAC}" dt="2024-09-28T12:05:19.871" v="5" actId="14100"/>
          <ac:picMkLst>
            <pc:docMk/>
            <pc:sldMk cId="3484096702" sldId="547"/>
            <ac:picMk id="2" creationId="{88DB18EE-6D0E-27FC-A1F8-B5A17CAD9A16}"/>
          </ac:picMkLst>
        </pc:picChg>
      </pc:sldChg>
    </pc:docChg>
  </pc:docChgLst>
  <pc:docChgLst>
    <pc:chgData clId="Web-{A0378C18-8B9F-5555-E1D5-CA11A5001D70}"/>
    <pc:docChg chg="modSld">
      <pc:chgData name="" userId="" providerId="" clId="Web-{A0378C18-8B9F-5555-E1D5-CA11A5001D70}" dt="2025-05-29T11:37:52.683" v="2" actId="20577"/>
      <pc:docMkLst>
        <pc:docMk/>
      </pc:docMkLst>
      <pc:sldChg chg="modSp">
        <pc:chgData name="" userId="" providerId="" clId="Web-{A0378C18-8B9F-5555-E1D5-CA11A5001D70}" dt="2025-05-29T11:37:52.683" v="2" actId="20577"/>
        <pc:sldMkLst>
          <pc:docMk/>
          <pc:sldMk cId="0" sldId="303"/>
        </pc:sldMkLst>
        <pc:spChg chg="mod">
          <ac:chgData name="" userId="" providerId="" clId="Web-{A0378C18-8B9F-5555-E1D5-CA11A5001D70}" dt="2025-05-29T11:37:52.683" v="2" actId="20577"/>
          <ac:spMkLst>
            <pc:docMk/>
            <pc:sldMk cId="0" sldId="303"/>
            <ac:spMk id="10" creationId="{00000000-0000-0000-0000-000000000000}"/>
          </ac:spMkLst>
        </pc:spChg>
      </pc:sldChg>
    </pc:docChg>
  </pc:docChgLst>
  <pc:docChgLst>
    <pc:chgData name="Mohamed Abdelrazek" userId="S::mohamedabdelrazek@midocean.edu.km::43113a35-a468-450b-a7ca-76dfec40e481" providerId="AD" clId="Web-{35B6B773-4C73-53D8-0EB1-45E129888438}"/>
    <pc:docChg chg="modSld">
      <pc:chgData name="Mohamed Abdelrazek" userId="S::mohamedabdelrazek@midocean.edu.km::43113a35-a468-450b-a7ca-76dfec40e481" providerId="AD" clId="Web-{35B6B773-4C73-53D8-0EB1-45E129888438}" dt="2025-05-29T11:37:30.251" v="13" actId="20577"/>
      <pc:docMkLst>
        <pc:docMk/>
      </pc:docMkLst>
      <pc:sldChg chg="modSp">
        <pc:chgData name="Mohamed Abdelrazek" userId="S::mohamedabdelrazek@midocean.edu.km::43113a35-a468-450b-a7ca-76dfec40e481" providerId="AD" clId="Web-{35B6B773-4C73-53D8-0EB1-45E129888438}" dt="2025-05-29T11:37:30.251" v="13" actId="20577"/>
        <pc:sldMkLst>
          <pc:docMk/>
          <pc:sldMk cId="0" sldId="303"/>
        </pc:sldMkLst>
        <pc:spChg chg="mod">
          <ac:chgData name="Mohamed Abdelrazek" userId="S::mohamedabdelrazek@midocean.edu.km::43113a35-a468-450b-a7ca-76dfec40e481" providerId="AD" clId="Web-{35B6B773-4C73-53D8-0EB1-45E129888438}" dt="2025-05-29T11:37:30.251" v="13" actId="20577"/>
          <ac:spMkLst>
            <pc:docMk/>
            <pc:sldMk cId="0" sldId="303"/>
            <ac:spMk id="10" creationId="{00000000-0000-0000-0000-000000000000}"/>
          </ac:spMkLst>
        </pc:spChg>
      </pc:sldChg>
    </pc:docChg>
  </pc:docChgLst>
  <pc:docChgLst>
    <pc:chgData name="Mohamed Abdelrazek" userId="S::mohamedabdelrazek@midocean.edu.km::43113a35-a468-450b-a7ca-76dfec40e481" providerId="AD" clId="Web-{72FA7A46-78A0-A65D-4BAF-066AD724FCAA}"/>
    <pc:docChg chg="delSld modSld modSection">
      <pc:chgData name="Mohamed Abdelrazek" userId="S::mohamedabdelrazek@midocean.edu.km::43113a35-a468-450b-a7ca-76dfec40e481" providerId="AD" clId="Web-{72FA7A46-78A0-A65D-4BAF-066AD724FCAA}" dt="2025-06-04T09:14:40.175" v="21"/>
      <pc:docMkLst>
        <pc:docMk/>
      </pc:docMkLst>
      <pc:sldChg chg="modSp">
        <pc:chgData name="Mohamed Abdelrazek" userId="S::mohamedabdelrazek@midocean.edu.km::43113a35-a468-450b-a7ca-76dfec40e481" providerId="AD" clId="Web-{72FA7A46-78A0-A65D-4BAF-066AD724FCAA}" dt="2025-06-04T09:14:08.002" v="9" actId="20577"/>
        <pc:sldMkLst>
          <pc:docMk/>
          <pc:sldMk cId="4045029138" sldId="531"/>
        </pc:sldMkLst>
        <pc:spChg chg="mod">
          <ac:chgData name="Mohamed Abdelrazek" userId="S::mohamedabdelrazek@midocean.edu.km::43113a35-a468-450b-a7ca-76dfec40e481" providerId="AD" clId="Web-{72FA7A46-78A0-A65D-4BAF-066AD724FCAA}" dt="2025-06-04T09:14:08.002" v="9" actId="20577"/>
          <ac:spMkLst>
            <pc:docMk/>
            <pc:sldMk cId="4045029138" sldId="531"/>
            <ac:spMk id="24" creationId="{91555E6E-1B3E-45CC-889D-69A472E9F0DA}"/>
          </ac:spMkLst>
        </pc:spChg>
      </pc:sldChg>
      <pc:sldChg chg="delSp del delAnim">
        <pc:chgData name="Mohamed Abdelrazek" userId="S::mohamedabdelrazek@midocean.edu.km::43113a35-a468-450b-a7ca-76dfec40e481" providerId="AD" clId="Web-{72FA7A46-78A0-A65D-4BAF-066AD724FCAA}" dt="2025-06-04T09:14:09.315" v="10"/>
        <pc:sldMkLst>
          <pc:docMk/>
          <pc:sldMk cId="3011504718" sldId="532"/>
        </pc:sldMkLst>
        <pc:picChg chg="del">
          <ac:chgData name="Mohamed Abdelrazek" userId="S::mohamedabdelrazek@midocean.edu.km::43113a35-a468-450b-a7ca-76dfec40e481" providerId="AD" clId="Web-{72FA7A46-78A0-A65D-4BAF-066AD724FCAA}" dt="2025-06-04T09:13:44.345" v="0"/>
          <ac:picMkLst>
            <pc:docMk/>
            <pc:sldMk cId="3011504718" sldId="532"/>
            <ac:picMk id="4" creationId="{B59BCB7A-A6F4-12FE-3128-F21B42A15683}"/>
          </ac:picMkLst>
        </pc:picChg>
      </pc:sldChg>
      <pc:sldChg chg="modSp">
        <pc:chgData name="Mohamed Abdelrazek" userId="S::mohamedabdelrazek@midocean.edu.km::43113a35-a468-450b-a7ca-76dfec40e481" providerId="AD" clId="Web-{72FA7A46-78A0-A65D-4BAF-066AD724FCAA}" dt="2025-06-04T09:14:40.003" v="20" actId="20577"/>
        <pc:sldMkLst>
          <pc:docMk/>
          <pc:sldMk cId="3045700387" sldId="535"/>
        </pc:sldMkLst>
        <pc:spChg chg="mod">
          <ac:chgData name="Mohamed Abdelrazek" userId="S::mohamedabdelrazek@midocean.edu.km::43113a35-a468-450b-a7ca-76dfec40e481" providerId="AD" clId="Web-{72FA7A46-78A0-A65D-4BAF-066AD724FCAA}" dt="2025-06-04T09:14:40.003" v="20" actId="20577"/>
          <ac:spMkLst>
            <pc:docMk/>
            <pc:sldMk cId="3045700387" sldId="535"/>
            <ac:spMk id="3" creationId="{79A03A3D-BC70-919C-6CBA-D0A3C515579D}"/>
          </ac:spMkLst>
        </pc:spChg>
      </pc:sldChg>
      <pc:sldChg chg="delSp del delAnim">
        <pc:chgData name="Mohamed Abdelrazek" userId="S::mohamedabdelrazek@midocean.edu.km::43113a35-a468-450b-a7ca-76dfec40e481" providerId="AD" clId="Web-{72FA7A46-78A0-A65D-4BAF-066AD724FCAA}" dt="2025-06-04T09:14:40.175" v="21"/>
        <pc:sldMkLst>
          <pc:docMk/>
          <pc:sldMk cId="3484096702" sldId="547"/>
        </pc:sldMkLst>
        <pc:picChg chg="del">
          <ac:chgData name="Mohamed Abdelrazek" userId="S::mohamedabdelrazek@midocean.edu.km::43113a35-a468-450b-a7ca-76dfec40e481" providerId="AD" clId="Web-{72FA7A46-78A0-A65D-4BAF-066AD724FCAA}" dt="2025-06-04T09:14:21.393" v="11"/>
          <ac:picMkLst>
            <pc:docMk/>
            <pc:sldMk cId="3484096702" sldId="547"/>
            <ac:picMk id="2" creationId="{88DB18EE-6D0E-27FC-A1F8-B5A17CAD9A16}"/>
          </ac:picMkLst>
        </pc:picChg>
      </pc:sldChg>
    </pc:docChg>
  </pc:docChgLst>
  <pc:docChgLst>
    <pc:chgData name="Mohamed Abdelrazek" userId="S::mohamedabdelrazek@midocean.edu.km::43113a35-a468-450b-a7ca-76dfec40e481" providerId="AD" clId="Web-{7042B8CE-BD81-ABD3-6128-46E40DB9908F}"/>
    <pc:docChg chg="modSld">
      <pc:chgData name="Mohamed Abdelrazek" userId="S::mohamedabdelrazek@midocean.edu.km::43113a35-a468-450b-a7ca-76dfec40e481" providerId="AD" clId="Web-{7042B8CE-BD81-ABD3-6128-46E40DB9908F}" dt="2025-05-29T11:42:15.297" v="8" actId="14100"/>
      <pc:docMkLst>
        <pc:docMk/>
      </pc:docMkLst>
      <pc:sldChg chg="modSp">
        <pc:chgData name="Mohamed Abdelrazek" userId="S::mohamedabdelrazek@midocean.edu.km::43113a35-a468-450b-a7ca-76dfec40e481" providerId="AD" clId="Web-{7042B8CE-BD81-ABD3-6128-46E40DB9908F}" dt="2025-05-29T11:41:03.060" v="1" actId="20577"/>
        <pc:sldMkLst>
          <pc:docMk/>
          <pc:sldMk cId="0" sldId="303"/>
        </pc:sldMkLst>
        <pc:spChg chg="mod">
          <ac:chgData name="Mohamed Abdelrazek" userId="S::mohamedabdelrazek@midocean.edu.km::43113a35-a468-450b-a7ca-76dfec40e481" providerId="AD" clId="Web-{7042B8CE-BD81-ABD3-6128-46E40DB9908F}" dt="2025-05-29T11:41:03.060" v="1" actId="20577"/>
          <ac:spMkLst>
            <pc:docMk/>
            <pc:sldMk cId="0" sldId="303"/>
            <ac:spMk id="10" creationId="{00000000-0000-0000-0000-000000000000}"/>
          </ac:spMkLst>
        </pc:spChg>
      </pc:sldChg>
      <pc:sldChg chg="modSp">
        <pc:chgData name="Mohamed Abdelrazek" userId="S::mohamedabdelrazek@midocean.edu.km::43113a35-a468-450b-a7ca-76dfec40e481" providerId="AD" clId="Web-{7042B8CE-BD81-ABD3-6128-46E40DB9908F}" dt="2025-05-29T11:42:15.297" v="8" actId="14100"/>
        <pc:sldMkLst>
          <pc:docMk/>
          <pc:sldMk cId="3011504718" sldId="532"/>
        </pc:sldMkLst>
        <pc:picChg chg="mod">
          <ac:chgData name="Mohamed Abdelrazek" userId="S::mohamedabdelrazek@midocean.edu.km::43113a35-a468-450b-a7ca-76dfec40e481" providerId="AD" clId="Web-{7042B8CE-BD81-ABD3-6128-46E40DB9908F}" dt="2025-05-29T11:42:15.297" v="8" actId="14100"/>
          <ac:picMkLst>
            <pc:docMk/>
            <pc:sldMk cId="3011504718" sldId="532"/>
            <ac:picMk id="4" creationId="{B59BCB7A-A6F4-12FE-3128-F21B42A15683}"/>
          </ac:picMkLst>
        </pc:picChg>
      </pc:sldChg>
      <pc:sldChg chg="modSp">
        <pc:chgData name="Mohamed Abdelrazek" userId="S::mohamedabdelrazek@midocean.edu.km::43113a35-a468-450b-a7ca-76dfec40e481" providerId="AD" clId="Web-{7042B8CE-BD81-ABD3-6128-46E40DB9908F}" dt="2025-05-29T11:41:32.608" v="4" actId="14100"/>
        <pc:sldMkLst>
          <pc:docMk/>
          <pc:sldMk cId="3484096702" sldId="547"/>
        </pc:sldMkLst>
        <pc:picChg chg="mod">
          <ac:chgData name="Mohamed Abdelrazek" userId="S::mohamedabdelrazek@midocean.edu.km::43113a35-a468-450b-a7ca-76dfec40e481" providerId="AD" clId="Web-{7042B8CE-BD81-ABD3-6128-46E40DB9908F}" dt="2025-05-29T11:41:32.608" v="4" actId="14100"/>
          <ac:picMkLst>
            <pc:docMk/>
            <pc:sldMk cId="3484096702" sldId="547"/>
            <ac:picMk id="2" creationId="{88DB18EE-6D0E-27FC-A1F8-B5A17CAD9A16}"/>
          </ac:picMkLst>
        </pc:picChg>
      </pc:sldChg>
    </pc:docChg>
  </pc:docChgLst>
</pc:chgInfo>
</file>

<file path=ppt/diagrams/_rels/data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9.jpeg"/><Relationship Id="rId1" Type="http://schemas.openxmlformats.org/officeDocument/2006/relationships/image" Target="../media/image7.jpeg"/><Relationship Id="rId4" Type="http://schemas.openxmlformats.org/officeDocument/2006/relationships/image" Target="../media/image20.png"/></Relationships>
</file>

<file path=ppt/diagrams/_rels/data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image" Target="../media/image21.png"/><Relationship Id="rId4" Type="http://schemas.openxmlformats.org/officeDocument/2006/relationships/image" Target="../media/image24.png"/></Relationships>
</file>

<file path=ppt/diagrams/_rels/data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image" Target="../media/image25.jpeg"/><Relationship Id="rId4" Type="http://schemas.openxmlformats.org/officeDocument/2006/relationships/image" Target="../media/image28.png"/></Relationships>
</file>

<file path=ppt/diagrams/_rels/drawing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9.jpeg"/><Relationship Id="rId1" Type="http://schemas.openxmlformats.org/officeDocument/2006/relationships/image" Target="../media/image7.jpeg"/><Relationship Id="rId4" Type="http://schemas.openxmlformats.org/officeDocument/2006/relationships/image" Target="../media/image20.png"/></Relationships>
</file>

<file path=ppt/diagrams/_rels/drawing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image" Target="../media/image21.png"/><Relationship Id="rId4" Type="http://schemas.openxmlformats.org/officeDocument/2006/relationships/image" Target="../media/image24.png"/></Relationships>
</file>

<file path=ppt/diagrams/_rels/drawing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image" Target="../media/image25.jpeg"/><Relationship Id="rId4" Type="http://schemas.openxmlformats.org/officeDocument/2006/relationships/image" Target="../media/image28.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CC55935-E5BA-C047-99D4-07370853CC73}" type="doc">
      <dgm:prSet loTypeId="urn:microsoft.com/office/officeart/2005/8/layout/vList6" loCatId="" qsTypeId="urn:microsoft.com/office/officeart/2005/8/quickstyle/simple1" qsCatId="simple" csTypeId="urn:microsoft.com/office/officeart/2005/8/colors/accent1_2" csCatId="accent1" phldr="1"/>
      <dgm:spPr/>
      <dgm:t>
        <a:bodyPr/>
        <a:lstStyle/>
        <a:p>
          <a:endParaRPr lang="en-GB"/>
        </a:p>
      </dgm:t>
    </dgm:pt>
    <dgm:pt modelId="{A8E20678-4945-2740-BE9B-D193139F292A}">
      <dgm:prSet phldrT="[Text]"/>
      <dgm:spPr/>
      <dgm:t>
        <a:bodyPr/>
        <a:lstStyle/>
        <a:p>
          <a:pPr rtl="1"/>
          <a:r>
            <a:rPr lang="ar-SA"/>
            <a:t>الإعلانات المدفوعة </a:t>
          </a:r>
          <a:r>
            <a:rPr lang="en-GB"/>
            <a:t>Paid Ads	</a:t>
          </a:r>
        </a:p>
      </dgm:t>
    </dgm:pt>
    <dgm:pt modelId="{4DA5EDC0-8D7B-2544-8420-96284630AD05}" type="parTrans" cxnId="{14D2F19F-605D-E349-9CAD-45F8E6358DE8}">
      <dgm:prSet/>
      <dgm:spPr/>
      <dgm:t>
        <a:bodyPr/>
        <a:lstStyle/>
        <a:p>
          <a:endParaRPr lang="en-GB"/>
        </a:p>
      </dgm:t>
    </dgm:pt>
    <dgm:pt modelId="{1E7DCBC0-4B82-B647-939E-79A4BB1336DE}" type="sibTrans" cxnId="{14D2F19F-605D-E349-9CAD-45F8E6358DE8}">
      <dgm:prSet/>
      <dgm:spPr/>
      <dgm:t>
        <a:bodyPr/>
        <a:lstStyle/>
        <a:p>
          <a:endParaRPr lang="en-GB"/>
        </a:p>
      </dgm:t>
    </dgm:pt>
    <dgm:pt modelId="{241A6E92-F3E7-E94A-BA0C-F3E51DC4925B}">
      <dgm:prSet phldrT="[Text]"/>
      <dgm:spPr/>
      <dgm:t>
        <a:bodyPr/>
        <a:lstStyle/>
        <a:p>
          <a:pPr rtl="1"/>
          <a:r>
            <a:rPr lang="ar-SA"/>
            <a:t>المحتوى</a:t>
          </a:r>
          <a:endParaRPr lang="en-GB"/>
        </a:p>
      </dgm:t>
    </dgm:pt>
    <dgm:pt modelId="{9228B447-0F95-234F-B529-49B317216285}" type="parTrans" cxnId="{0EDD7262-7E96-954F-AFF2-F49CC84D42B5}">
      <dgm:prSet/>
      <dgm:spPr/>
      <dgm:t>
        <a:bodyPr/>
        <a:lstStyle/>
        <a:p>
          <a:endParaRPr lang="en-GB"/>
        </a:p>
      </dgm:t>
    </dgm:pt>
    <dgm:pt modelId="{EFFB388A-B357-3344-A6F6-47DBE4641ABB}" type="sibTrans" cxnId="{0EDD7262-7E96-954F-AFF2-F49CC84D42B5}">
      <dgm:prSet/>
      <dgm:spPr/>
      <dgm:t>
        <a:bodyPr/>
        <a:lstStyle/>
        <a:p>
          <a:endParaRPr lang="en-GB"/>
        </a:p>
      </dgm:t>
    </dgm:pt>
    <dgm:pt modelId="{64C7BA2B-8699-1642-B1F6-0F521CD413F0}">
      <dgm:prSet phldrT="[Text]"/>
      <dgm:spPr/>
      <dgm:t>
        <a:bodyPr/>
        <a:lstStyle/>
        <a:p>
          <a:pPr rtl="1"/>
          <a:r>
            <a:rPr lang="ar-SA"/>
            <a:t>تقديم محتوى ذو قيمة مثل المقالات أو الفيديوهات لجذب الجمهور</a:t>
          </a:r>
          <a:endParaRPr lang="en-GB"/>
        </a:p>
      </dgm:t>
    </dgm:pt>
    <dgm:pt modelId="{B966CD70-3BB5-EE4F-8E1D-F2ACA5B89D67}" type="parTrans" cxnId="{89A00A5C-C12A-8A4C-934F-C6D803C0F02E}">
      <dgm:prSet/>
      <dgm:spPr/>
      <dgm:t>
        <a:bodyPr/>
        <a:lstStyle/>
        <a:p>
          <a:endParaRPr lang="en-GB"/>
        </a:p>
      </dgm:t>
    </dgm:pt>
    <dgm:pt modelId="{14F0CBB6-3626-CA41-BA9F-C05664BB3C04}" type="sibTrans" cxnId="{89A00A5C-C12A-8A4C-934F-C6D803C0F02E}">
      <dgm:prSet/>
      <dgm:spPr/>
      <dgm:t>
        <a:bodyPr/>
        <a:lstStyle/>
        <a:p>
          <a:endParaRPr lang="en-GB"/>
        </a:p>
      </dgm:t>
    </dgm:pt>
    <dgm:pt modelId="{552D48F4-A437-A44E-A87F-8B23A5ABF4C5}">
      <dgm:prSet phldrT="[Text]"/>
      <dgm:spPr/>
      <dgm:t>
        <a:bodyPr/>
        <a:lstStyle/>
        <a:p>
          <a:pPr rtl="1"/>
          <a:r>
            <a:rPr lang="en-GB"/>
            <a:t> </a:t>
          </a:r>
          <a:r>
            <a:rPr lang="ar-SA"/>
            <a:t>إعلانات تظهر على منصات مثل </a:t>
          </a:r>
          <a:r>
            <a:rPr lang="en-GB"/>
            <a:t>Google</a:t>
          </a:r>
          <a:r>
            <a:rPr lang="ar-SA"/>
            <a:t> وتستهدف جمهورا محددا</a:t>
          </a:r>
          <a:endParaRPr lang="en-GB"/>
        </a:p>
      </dgm:t>
    </dgm:pt>
    <dgm:pt modelId="{8778837F-5D94-7E4A-B3B1-197B4E3359A5}" type="sibTrans" cxnId="{9AF38727-8938-5644-AFC8-792A816A6D3F}">
      <dgm:prSet/>
      <dgm:spPr/>
      <dgm:t>
        <a:bodyPr/>
        <a:lstStyle/>
        <a:p>
          <a:endParaRPr lang="en-GB"/>
        </a:p>
      </dgm:t>
    </dgm:pt>
    <dgm:pt modelId="{C41D9713-7267-1F4B-BF32-A4E60546C411}" type="parTrans" cxnId="{9AF38727-8938-5644-AFC8-792A816A6D3F}">
      <dgm:prSet/>
      <dgm:spPr/>
      <dgm:t>
        <a:bodyPr/>
        <a:lstStyle/>
        <a:p>
          <a:endParaRPr lang="en-GB"/>
        </a:p>
      </dgm:t>
    </dgm:pt>
    <dgm:pt modelId="{1ABB13C2-0838-CE41-B307-869EFBDF6A05}">
      <dgm:prSet phldrT="[Text]"/>
      <dgm:spPr/>
      <dgm:t>
        <a:bodyPr/>
        <a:lstStyle/>
        <a:p>
          <a:pPr rtl="1"/>
          <a:r>
            <a:rPr lang="ar-SA"/>
            <a:t>التسويق عبر البريد الالكتروني</a:t>
          </a:r>
          <a:endParaRPr lang="en-GB"/>
        </a:p>
      </dgm:t>
    </dgm:pt>
    <dgm:pt modelId="{584FA0DC-B7EA-FC44-A89E-568ACBF5F691}" type="parTrans" cxnId="{997A2C8B-BB07-C04A-9C2C-7A32DFAE0D1B}">
      <dgm:prSet/>
      <dgm:spPr/>
      <dgm:t>
        <a:bodyPr/>
        <a:lstStyle/>
        <a:p>
          <a:endParaRPr lang="en-GB"/>
        </a:p>
      </dgm:t>
    </dgm:pt>
    <dgm:pt modelId="{12006257-8B7B-F449-989F-114B3849FE25}" type="sibTrans" cxnId="{997A2C8B-BB07-C04A-9C2C-7A32DFAE0D1B}">
      <dgm:prSet/>
      <dgm:spPr/>
      <dgm:t>
        <a:bodyPr/>
        <a:lstStyle/>
        <a:p>
          <a:endParaRPr lang="en-GB"/>
        </a:p>
      </dgm:t>
    </dgm:pt>
    <dgm:pt modelId="{47A5C33E-FA45-EB4A-88AE-1C5CC1CC1F72}">
      <dgm:prSet phldrT="[Text]"/>
      <dgm:spPr/>
      <dgm:t>
        <a:bodyPr/>
        <a:lstStyle/>
        <a:p>
          <a:pPr rtl="1"/>
          <a:r>
            <a:rPr lang="ar-SA"/>
            <a:t>التواصل المباشر مع العملاء عبر الرسائل البريدية لتقديم العروض والمحتوى المخصص</a:t>
          </a:r>
          <a:endParaRPr lang="en-GB"/>
        </a:p>
      </dgm:t>
    </dgm:pt>
    <dgm:pt modelId="{530E467F-8FA5-7E49-8856-A53DC2FA4FC9}" type="parTrans" cxnId="{5A174629-D880-294B-9230-4F5869F9ACF5}">
      <dgm:prSet/>
      <dgm:spPr/>
      <dgm:t>
        <a:bodyPr/>
        <a:lstStyle/>
        <a:p>
          <a:endParaRPr lang="en-GB"/>
        </a:p>
      </dgm:t>
    </dgm:pt>
    <dgm:pt modelId="{9A1B716C-0383-4D4C-A6DC-0BED8013D896}" type="sibTrans" cxnId="{5A174629-D880-294B-9230-4F5869F9ACF5}">
      <dgm:prSet/>
      <dgm:spPr/>
      <dgm:t>
        <a:bodyPr/>
        <a:lstStyle/>
        <a:p>
          <a:endParaRPr lang="en-GB"/>
        </a:p>
      </dgm:t>
    </dgm:pt>
    <dgm:pt modelId="{E949D95E-50F2-AB4F-93D2-BBCB3C9EC812}">
      <dgm:prSet phldrT="[Text]"/>
      <dgm:spPr/>
      <dgm:t>
        <a:bodyPr/>
        <a:lstStyle/>
        <a:p>
          <a:pPr rtl="1"/>
          <a:r>
            <a:rPr lang="ar-SA"/>
            <a:t>تحليل وتقييم الحملة</a:t>
          </a:r>
          <a:endParaRPr lang="en-GB"/>
        </a:p>
      </dgm:t>
    </dgm:pt>
    <dgm:pt modelId="{A714ED0F-5258-4B42-B844-518A3282C254}" type="parTrans" cxnId="{EAA22176-86F0-0D47-8A0A-50E742478564}">
      <dgm:prSet/>
      <dgm:spPr/>
      <dgm:t>
        <a:bodyPr/>
        <a:lstStyle/>
        <a:p>
          <a:endParaRPr lang="en-GB"/>
        </a:p>
      </dgm:t>
    </dgm:pt>
    <dgm:pt modelId="{668A3CE1-9148-B04B-ACBD-DAA6186D0F09}" type="sibTrans" cxnId="{EAA22176-86F0-0D47-8A0A-50E742478564}">
      <dgm:prSet/>
      <dgm:spPr/>
      <dgm:t>
        <a:bodyPr/>
        <a:lstStyle/>
        <a:p>
          <a:endParaRPr lang="en-GB"/>
        </a:p>
      </dgm:t>
    </dgm:pt>
    <dgm:pt modelId="{AE1FA7EB-7B7A-6340-82D5-6D8CE1E56E57}">
      <dgm:prSet phldrT="[Text]"/>
      <dgm:spPr/>
      <dgm:t>
        <a:bodyPr/>
        <a:lstStyle/>
        <a:p>
          <a:pPr rtl="1"/>
          <a:r>
            <a:rPr lang="ar-SA"/>
            <a:t>لتتبع وتحسين أداء الحملة</a:t>
          </a:r>
          <a:endParaRPr lang="en-GB"/>
        </a:p>
      </dgm:t>
    </dgm:pt>
    <dgm:pt modelId="{0C41F104-EEB5-B847-A48E-495C5DC6ABC7}" type="parTrans" cxnId="{8FFB5A9B-CBB0-8741-AF00-A61A1F35F19A}">
      <dgm:prSet/>
      <dgm:spPr/>
      <dgm:t>
        <a:bodyPr/>
        <a:lstStyle/>
        <a:p>
          <a:endParaRPr lang="en-GB"/>
        </a:p>
      </dgm:t>
    </dgm:pt>
    <dgm:pt modelId="{733B93F9-3234-6949-824E-C63B4488F398}" type="sibTrans" cxnId="{8FFB5A9B-CBB0-8741-AF00-A61A1F35F19A}">
      <dgm:prSet/>
      <dgm:spPr/>
      <dgm:t>
        <a:bodyPr/>
        <a:lstStyle/>
        <a:p>
          <a:endParaRPr lang="en-GB"/>
        </a:p>
      </dgm:t>
    </dgm:pt>
    <dgm:pt modelId="{9229F161-B8DF-204E-8388-1756E0E7AF08}" type="pres">
      <dgm:prSet presAssocID="{4CC55935-E5BA-C047-99D4-07370853CC73}" presName="Name0" presStyleCnt="0">
        <dgm:presLayoutVars>
          <dgm:dir val="rev"/>
          <dgm:animLvl val="lvl"/>
          <dgm:resizeHandles/>
        </dgm:presLayoutVars>
      </dgm:prSet>
      <dgm:spPr/>
    </dgm:pt>
    <dgm:pt modelId="{9E64B5F3-89E3-1A4B-86B4-2ED96B11CFD1}" type="pres">
      <dgm:prSet presAssocID="{A8E20678-4945-2740-BE9B-D193139F292A}" presName="linNode" presStyleCnt="0"/>
      <dgm:spPr/>
    </dgm:pt>
    <dgm:pt modelId="{60D9774A-E36A-0D49-8ACB-018BC2D34B61}" type="pres">
      <dgm:prSet presAssocID="{A8E20678-4945-2740-BE9B-D193139F292A}" presName="parentShp" presStyleLbl="node1" presStyleIdx="0" presStyleCnt="4">
        <dgm:presLayoutVars>
          <dgm:bulletEnabled val="1"/>
        </dgm:presLayoutVars>
      </dgm:prSet>
      <dgm:spPr/>
    </dgm:pt>
    <dgm:pt modelId="{1C685DC1-7598-3040-824B-500FC38F26EE}" type="pres">
      <dgm:prSet presAssocID="{A8E20678-4945-2740-BE9B-D193139F292A}" presName="childShp" presStyleLbl="bgAccFollowNode1" presStyleIdx="0" presStyleCnt="4">
        <dgm:presLayoutVars>
          <dgm:bulletEnabled val="1"/>
        </dgm:presLayoutVars>
      </dgm:prSet>
      <dgm:spPr/>
    </dgm:pt>
    <dgm:pt modelId="{F9F49657-7F85-4446-902D-C6F5CDA5C339}" type="pres">
      <dgm:prSet presAssocID="{1E7DCBC0-4B82-B647-939E-79A4BB1336DE}" presName="spacing" presStyleCnt="0"/>
      <dgm:spPr/>
    </dgm:pt>
    <dgm:pt modelId="{E91BBD42-005D-6146-A8BB-9BDF97F613E8}" type="pres">
      <dgm:prSet presAssocID="{241A6E92-F3E7-E94A-BA0C-F3E51DC4925B}" presName="linNode" presStyleCnt="0"/>
      <dgm:spPr/>
    </dgm:pt>
    <dgm:pt modelId="{7759AAC0-E7BD-214A-A263-7467A5B8A990}" type="pres">
      <dgm:prSet presAssocID="{241A6E92-F3E7-E94A-BA0C-F3E51DC4925B}" presName="parentShp" presStyleLbl="node1" presStyleIdx="1" presStyleCnt="4">
        <dgm:presLayoutVars>
          <dgm:bulletEnabled val="1"/>
        </dgm:presLayoutVars>
      </dgm:prSet>
      <dgm:spPr/>
    </dgm:pt>
    <dgm:pt modelId="{B674CF62-6041-A140-A56F-08D1C2AB91DD}" type="pres">
      <dgm:prSet presAssocID="{241A6E92-F3E7-E94A-BA0C-F3E51DC4925B}" presName="childShp" presStyleLbl="bgAccFollowNode1" presStyleIdx="1" presStyleCnt="4">
        <dgm:presLayoutVars>
          <dgm:bulletEnabled val="1"/>
        </dgm:presLayoutVars>
      </dgm:prSet>
      <dgm:spPr/>
    </dgm:pt>
    <dgm:pt modelId="{9C6FE9AF-0F62-8242-B015-129403B45082}" type="pres">
      <dgm:prSet presAssocID="{EFFB388A-B357-3344-A6F6-47DBE4641ABB}" presName="spacing" presStyleCnt="0"/>
      <dgm:spPr/>
    </dgm:pt>
    <dgm:pt modelId="{8A3BB638-1DFE-9243-9103-D8C36860B594}" type="pres">
      <dgm:prSet presAssocID="{1ABB13C2-0838-CE41-B307-869EFBDF6A05}" presName="linNode" presStyleCnt="0"/>
      <dgm:spPr/>
    </dgm:pt>
    <dgm:pt modelId="{16D1463C-72E0-B64E-93C0-6673EECF9E67}" type="pres">
      <dgm:prSet presAssocID="{1ABB13C2-0838-CE41-B307-869EFBDF6A05}" presName="parentShp" presStyleLbl="node1" presStyleIdx="2" presStyleCnt="4">
        <dgm:presLayoutVars>
          <dgm:bulletEnabled val="1"/>
        </dgm:presLayoutVars>
      </dgm:prSet>
      <dgm:spPr/>
    </dgm:pt>
    <dgm:pt modelId="{E7D15710-CA14-824E-88E2-D1678CEF5F0E}" type="pres">
      <dgm:prSet presAssocID="{1ABB13C2-0838-CE41-B307-869EFBDF6A05}" presName="childShp" presStyleLbl="bgAccFollowNode1" presStyleIdx="2" presStyleCnt="4">
        <dgm:presLayoutVars>
          <dgm:bulletEnabled val="1"/>
        </dgm:presLayoutVars>
      </dgm:prSet>
      <dgm:spPr/>
    </dgm:pt>
    <dgm:pt modelId="{F4ABF5F7-171F-D942-A2F8-CD2EA873E374}" type="pres">
      <dgm:prSet presAssocID="{12006257-8B7B-F449-989F-114B3849FE25}" presName="spacing" presStyleCnt="0"/>
      <dgm:spPr/>
    </dgm:pt>
    <dgm:pt modelId="{4637ED26-9E62-3A4B-B81F-544DEE249B4C}" type="pres">
      <dgm:prSet presAssocID="{E949D95E-50F2-AB4F-93D2-BBCB3C9EC812}" presName="linNode" presStyleCnt="0"/>
      <dgm:spPr/>
    </dgm:pt>
    <dgm:pt modelId="{C3DFBE20-BEE8-0447-803A-0BE585F23402}" type="pres">
      <dgm:prSet presAssocID="{E949D95E-50F2-AB4F-93D2-BBCB3C9EC812}" presName="parentShp" presStyleLbl="node1" presStyleIdx="3" presStyleCnt="4">
        <dgm:presLayoutVars>
          <dgm:bulletEnabled val="1"/>
        </dgm:presLayoutVars>
      </dgm:prSet>
      <dgm:spPr/>
    </dgm:pt>
    <dgm:pt modelId="{691167BF-54B0-E049-96AE-74F57534CDFD}" type="pres">
      <dgm:prSet presAssocID="{E949D95E-50F2-AB4F-93D2-BBCB3C9EC812}" presName="childShp" presStyleLbl="bgAccFollowNode1" presStyleIdx="3" presStyleCnt="4">
        <dgm:presLayoutVars>
          <dgm:bulletEnabled val="1"/>
        </dgm:presLayoutVars>
      </dgm:prSet>
      <dgm:spPr/>
    </dgm:pt>
  </dgm:ptLst>
  <dgm:cxnLst>
    <dgm:cxn modelId="{3D47EA08-BADB-3B4A-A672-D9FD50382B6E}" type="presOf" srcId="{1ABB13C2-0838-CE41-B307-869EFBDF6A05}" destId="{16D1463C-72E0-B64E-93C0-6673EECF9E67}" srcOrd="0" destOrd="0" presId="urn:microsoft.com/office/officeart/2005/8/layout/vList6"/>
    <dgm:cxn modelId="{5ED45F1C-0BDF-1E42-923A-10CD4EAE2591}" type="presOf" srcId="{AE1FA7EB-7B7A-6340-82D5-6D8CE1E56E57}" destId="{691167BF-54B0-E049-96AE-74F57534CDFD}" srcOrd="0" destOrd="0" presId="urn:microsoft.com/office/officeart/2005/8/layout/vList6"/>
    <dgm:cxn modelId="{9AF38727-8938-5644-AFC8-792A816A6D3F}" srcId="{A8E20678-4945-2740-BE9B-D193139F292A}" destId="{552D48F4-A437-A44E-A87F-8B23A5ABF4C5}" srcOrd="0" destOrd="0" parTransId="{C41D9713-7267-1F4B-BF32-A4E60546C411}" sibTransId="{8778837F-5D94-7E4A-B3B1-197B4E3359A5}"/>
    <dgm:cxn modelId="{5A174629-D880-294B-9230-4F5869F9ACF5}" srcId="{1ABB13C2-0838-CE41-B307-869EFBDF6A05}" destId="{47A5C33E-FA45-EB4A-88AE-1C5CC1CC1F72}" srcOrd="0" destOrd="0" parTransId="{530E467F-8FA5-7E49-8856-A53DC2FA4FC9}" sibTransId="{9A1B716C-0383-4D4C-A6DC-0BED8013D896}"/>
    <dgm:cxn modelId="{D8C7663B-D260-ED42-BE41-526C2BDAF09F}" type="presOf" srcId="{552D48F4-A437-A44E-A87F-8B23A5ABF4C5}" destId="{1C685DC1-7598-3040-824B-500FC38F26EE}" srcOrd="0" destOrd="0" presId="urn:microsoft.com/office/officeart/2005/8/layout/vList6"/>
    <dgm:cxn modelId="{89A00A5C-C12A-8A4C-934F-C6D803C0F02E}" srcId="{241A6E92-F3E7-E94A-BA0C-F3E51DC4925B}" destId="{64C7BA2B-8699-1642-B1F6-0F521CD413F0}" srcOrd="0" destOrd="0" parTransId="{B966CD70-3BB5-EE4F-8E1D-F2ACA5B89D67}" sibTransId="{14F0CBB6-3626-CA41-BA9F-C05664BB3C04}"/>
    <dgm:cxn modelId="{0EDD7262-7E96-954F-AFF2-F49CC84D42B5}" srcId="{4CC55935-E5BA-C047-99D4-07370853CC73}" destId="{241A6E92-F3E7-E94A-BA0C-F3E51DC4925B}" srcOrd="1" destOrd="0" parTransId="{9228B447-0F95-234F-B529-49B317216285}" sibTransId="{EFFB388A-B357-3344-A6F6-47DBE4641ABB}"/>
    <dgm:cxn modelId="{28701349-B04E-7A44-B380-73770A6843CD}" type="presOf" srcId="{4CC55935-E5BA-C047-99D4-07370853CC73}" destId="{9229F161-B8DF-204E-8388-1756E0E7AF08}" srcOrd="0" destOrd="0" presId="urn:microsoft.com/office/officeart/2005/8/layout/vList6"/>
    <dgm:cxn modelId="{EAA22176-86F0-0D47-8A0A-50E742478564}" srcId="{4CC55935-E5BA-C047-99D4-07370853CC73}" destId="{E949D95E-50F2-AB4F-93D2-BBCB3C9EC812}" srcOrd="3" destOrd="0" parTransId="{A714ED0F-5258-4B42-B844-518A3282C254}" sibTransId="{668A3CE1-9148-B04B-ACBD-DAA6186D0F09}"/>
    <dgm:cxn modelId="{2F402D56-41BD-6842-8E02-05904D7E3C92}" type="presOf" srcId="{64C7BA2B-8699-1642-B1F6-0F521CD413F0}" destId="{B674CF62-6041-A140-A56F-08D1C2AB91DD}" srcOrd="0" destOrd="0" presId="urn:microsoft.com/office/officeart/2005/8/layout/vList6"/>
    <dgm:cxn modelId="{997A2C8B-BB07-C04A-9C2C-7A32DFAE0D1B}" srcId="{4CC55935-E5BA-C047-99D4-07370853CC73}" destId="{1ABB13C2-0838-CE41-B307-869EFBDF6A05}" srcOrd="2" destOrd="0" parTransId="{584FA0DC-B7EA-FC44-A89E-568ACBF5F691}" sibTransId="{12006257-8B7B-F449-989F-114B3849FE25}"/>
    <dgm:cxn modelId="{8FFB5A9B-CBB0-8741-AF00-A61A1F35F19A}" srcId="{E949D95E-50F2-AB4F-93D2-BBCB3C9EC812}" destId="{AE1FA7EB-7B7A-6340-82D5-6D8CE1E56E57}" srcOrd="0" destOrd="0" parTransId="{0C41F104-EEB5-B847-A48E-495C5DC6ABC7}" sibTransId="{733B93F9-3234-6949-824E-C63B4488F398}"/>
    <dgm:cxn modelId="{14D2F19F-605D-E349-9CAD-45F8E6358DE8}" srcId="{4CC55935-E5BA-C047-99D4-07370853CC73}" destId="{A8E20678-4945-2740-BE9B-D193139F292A}" srcOrd="0" destOrd="0" parTransId="{4DA5EDC0-8D7B-2544-8420-96284630AD05}" sibTransId="{1E7DCBC0-4B82-B647-939E-79A4BB1336DE}"/>
    <dgm:cxn modelId="{F1DAA5AD-6C18-1D4D-B246-CEA708B48BCB}" type="presOf" srcId="{241A6E92-F3E7-E94A-BA0C-F3E51DC4925B}" destId="{7759AAC0-E7BD-214A-A263-7467A5B8A990}" srcOrd="0" destOrd="0" presId="urn:microsoft.com/office/officeart/2005/8/layout/vList6"/>
    <dgm:cxn modelId="{F196A8BD-B269-DC40-A7AA-D7328AF65491}" type="presOf" srcId="{E949D95E-50F2-AB4F-93D2-BBCB3C9EC812}" destId="{C3DFBE20-BEE8-0447-803A-0BE585F23402}" srcOrd="0" destOrd="0" presId="urn:microsoft.com/office/officeart/2005/8/layout/vList6"/>
    <dgm:cxn modelId="{6725ABF0-19A3-5B41-A42B-9809A5D913C3}" type="presOf" srcId="{A8E20678-4945-2740-BE9B-D193139F292A}" destId="{60D9774A-E36A-0D49-8ACB-018BC2D34B61}" srcOrd="0" destOrd="0" presId="urn:microsoft.com/office/officeart/2005/8/layout/vList6"/>
    <dgm:cxn modelId="{D3BD7CF6-01CC-3148-B90C-34E9925B0CF5}" type="presOf" srcId="{47A5C33E-FA45-EB4A-88AE-1C5CC1CC1F72}" destId="{E7D15710-CA14-824E-88E2-D1678CEF5F0E}" srcOrd="0" destOrd="0" presId="urn:microsoft.com/office/officeart/2005/8/layout/vList6"/>
    <dgm:cxn modelId="{6A6B68CE-D33C-A74A-AA69-68AC2832AAA7}" type="presParOf" srcId="{9229F161-B8DF-204E-8388-1756E0E7AF08}" destId="{9E64B5F3-89E3-1A4B-86B4-2ED96B11CFD1}" srcOrd="0" destOrd="0" presId="urn:microsoft.com/office/officeart/2005/8/layout/vList6"/>
    <dgm:cxn modelId="{BEB577C8-D465-9B4E-87A4-7225E716B2DE}" type="presParOf" srcId="{9E64B5F3-89E3-1A4B-86B4-2ED96B11CFD1}" destId="{60D9774A-E36A-0D49-8ACB-018BC2D34B61}" srcOrd="0" destOrd="0" presId="urn:microsoft.com/office/officeart/2005/8/layout/vList6"/>
    <dgm:cxn modelId="{E2FC32D2-C36A-F44F-8A69-7DAD08A95A76}" type="presParOf" srcId="{9E64B5F3-89E3-1A4B-86B4-2ED96B11CFD1}" destId="{1C685DC1-7598-3040-824B-500FC38F26EE}" srcOrd="1" destOrd="0" presId="urn:microsoft.com/office/officeart/2005/8/layout/vList6"/>
    <dgm:cxn modelId="{BB1EA92B-3AFB-B345-BF63-89E86F0307EA}" type="presParOf" srcId="{9229F161-B8DF-204E-8388-1756E0E7AF08}" destId="{F9F49657-7F85-4446-902D-C6F5CDA5C339}" srcOrd="1" destOrd="0" presId="urn:microsoft.com/office/officeart/2005/8/layout/vList6"/>
    <dgm:cxn modelId="{B9C53B59-534C-2B48-9D61-7A862269890B}" type="presParOf" srcId="{9229F161-B8DF-204E-8388-1756E0E7AF08}" destId="{E91BBD42-005D-6146-A8BB-9BDF97F613E8}" srcOrd="2" destOrd="0" presId="urn:microsoft.com/office/officeart/2005/8/layout/vList6"/>
    <dgm:cxn modelId="{E777CD1D-C716-2342-9F03-02FC6A9E24AD}" type="presParOf" srcId="{E91BBD42-005D-6146-A8BB-9BDF97F613E8}" destId="{7759AAC0-E7BD-214A-A263-7467A5B8A990}" srcOrd="0" destOrd="0" presId="urn:microsoft.com/office/officeart/2005/8/layout/vList6"/>
    <dgm:cxn modelId="{BE8ECF8A-43DA-C440-96DB-D856394E1AD4}" type="presParOf" srcId="{E91BBD42-005D-6146-A8BB-9BDF97F613E8}" destId="{B674CF62-6041-A140-A56F-08D1C2AB91DD}" srcOrd="1" destOrd="0" presId="urn:microsoft.com/office/officeart/2005/8/layout/vList6"/>
    <dgm:cxn modelId="{8E9230F6-C9FA-4040-819C-ADBE86A7F637}" type="presParOf" srcId="{9229F161-B8DF-204E-8388-1756E0E7AF08}" destId="{9C6FE9AF-0F62-8242-B015-129403B45082}" srcOrd="3" destOrd="0" presId="urn:microsoft.com/office/officeart/2005/8/layout/vList6"/>
    <dgm:cxn modelId="{3E07D686-D51E-474E-9B8D-E74D88DCD473}" type="presParOf" srcId="{9229F161-B8DF-204E-8388-1756E0E7AF08}" destId="{8A3BB638-1DFE-9243-9103-D8C36860B594}" srcOrd="4" destOrd="0" presId="urn:microsoft.com/office/officeart/2005/8/layout/vList6"/>
    <dgm:cxn modelId="{7F30B434-48A3-4E41-AEF0-7A68CDF1F7B8}" type="presParOf" srcId="{8A3BB638-1DFE-9243-9103-D8C36860B594}" destId="{16D1463C-72E0-B64E-93C0-6673EECF9E67}" srcOrd="0" destOrd="0" presId="urn:microsoft.com/office/officeart/2005/8/layout/vList6"/>
    <dgm:cxn modelId="{A2C85372-7DEB-B04A-B4A5-D6253AA21607}" type="presParOf" srcId="{8A3BB638-1DFE-9243-9103-D8C36860B594}" destId="{E7D15710-CA14-824E-88E2-D1678CEF5F0E}" srcOrd="1" destOrd="0" presId="urn:microsoft.com/office/officeart/2005/8/layout/vList6"/>
    <dgm:cxn modelId="{B03C177A-1B4D-3341-9265-B653E9A358F0}" type="presParOf" srcId="{9229F161-B8DF-204E-8388-1756E0E7AF08}" destId="{F4ABF5F7-171F-D942-A2F8-CD2EA873E374}" srcOrd="5" destOrd="0" presId="urn:microsoft.com/office/officeart/2005/8/layout/vList6"/>
    <dgm:cxn modelId="{C03BD2E0-61C5-C441-80BE-63388FF28A90}" type="presParOf" srcId="{9229F161-B8DF-204E-8388-1756E0E7AF08}" destId="{4637ED26-9E62-3A4B-B81F-544DEE249B4C}" srcOrd="6" destOrd="0" presId="urn:microsoft.com/office/officeart/2005/8/layout/vList6"/>
    <dgm:cxn modelId="{75738891-BD4A-554F-A6FE-DC7D989A8665}" type="presParOf" srcId="{4637ED26-9E62-3A4B-B81F-544DEE249B4C}" destId="{C3DFBE20-BEE8-0447-803A-0BE585F23402}" srcOrd="0" destOrd="0" presId="urn:microsoft.com/office/officeart/2005/8/layout/vList6"/>
    <dgm:cxn modelId="{5376205B-9DAC-174B-86F8-849AC1FED68D}" type="presParOf" srcId="{4637ED26-9E62-3A4B-B81F-544DEE249B4C}" destId="{691167BF-54B0-E049-96AE-74F57534CDFD}" srcOrd="1" destOrd="0" presId="urn:microsoft.com/office/officeart/2005/8/layout/vList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456C562-7F49-1F44-B708-00979BDE2D6C}" type="doc">
      <dgm:prSet loTypeId="urn:microsoft.com/office/officeart/2005/8/layout/hProcess9" loCatId="" qsTypeId="urn:microsoft.com/office/officeart/2005/8/quickstyle/simple1" qsCatId="simple" csTypeId="urn:microsoft.com/office/officeart/2005/8/colors/accent1_2" csCatId="accent1" phldr="1"/>
      <dgm:spPr/>
      <dgm:t>
        <a:bodyPr/>
        <a:lstStyle/>
        <a:p>
          <a:endParaRPr lang="en-GB"/>
        </a:p>
      </dgm:t>
    </dgm:pt>
    <dgm:pt modelId="{C579F1F2-C46B-9B48-A1C0-DBAD20D01C37}">
      <dgm:prSet phldrT="[Text]"/>
      <dgm:spPr/>
      <dgm:t>
        <a:bodyPr/>
        <a:lstStyle/>
        <a:p>
          <a:pPr rtl="1"/>
          <a:r>
            <a:rPr lang="ar-SA"/>
            <a:t>تحديد ما تريد تحقيقه بدقة (زيادة المبيعات، التفاعل، الخ)</a:t>
          </a:r>
          <a:endParaRPr lang="en-GB"/>
        </a:p>
      </dgm:t>
    </dgm:pt>
    <dgm:pt modelId="{A2642C5E-FCDD-7F4F-AE8C-3FDF6F4E1985}" type="parTrans" cxnId="{9DE0480E-4105-8E4A-A7BF-29A501548BD5}">
      <dgm:prSet/>
      <dgm:spPr/>
      <dgm:t>
        <a:bodyPr/>
        <a:lstStyle/>
        <a:p>
          <a:endParaRPr lang="en-GB"/>
        </a:p>
      </dgm:t>
    </dgm:pt>
    <dgm:pt modelId="{2C41EA53-CC61-CC4B-9EA8-146B1BE7BB7A}" type="sibTrans" cxnId="{9DE0480E-4105-8E4A-A7BF-29A501548BD5}">
      <dgm:prSet/>
      <dgm:spPr/>
      <dgm:t>
        <a:bodyPr/>
        <a:lstStyle/>
        <a:p>
          <a:endParaRPr lang="en-GB"/>
        </a:p>
      </dgm:t>
    </dgm:pt>
    <dgm:pt modelId="{7209BB10-071F-514C-B8C7-4B0010A70AFF}">
      <dgm:prSet phldrT="[Text]"/>
      <dgm:spPr/>
      <dgm:t>
        <a:bodyPr/>
        <a:lstStyle/>
        <a:p>
          <a:pPr rtl="1"/>
          <a:r>
            <a:rPr lang="ar-SA"/>
            <a:t>اختيار الجمهور المستهدف</a:t>
          </a:r>
          <a:endParaRPr lang="en-GB"/>
        </a:p>
      </dgm:t>
    </dgm:pt>
    <dgm:pt modelId="{1A4473A7-164A-3B4A-A2CE-09C8C0A0FE33}" type="parTrans" cxnId="{C4AF8B75-575E-3B48-82B6-7237ED1D00C0}">
      <dgm:prSet/>
      <dgm:spPr/>
      <dgm:t>
        <a:bodyPr/>
        <a:lstStyle/>
        <a:p>
          <a:endParaRPr lang="en-GB"/>
        </a:p>
      </dgm:t>
    </dgm:pt>
    <dgm:pt modelId="{F52BD2C5-E0CD-D548-9984-C239693EB8D5}" type="sibTrans" cxnId="{C4AF8B75-575E-3B48-82B6-7237ED1D00C0}">
      <dgm:prSet/>
      <dgm:spPr/>
      <dgm:t>
        <a:bodyPr/>
        <a:lstStyle/>
        <a:p>
          <a:endParaRPr lang="en-GB"/>
        </a:p>
      </dgm:t>
    </dgm:pt>
    <dgm:pt modelId="{B0B1637F-B60B-9C4C-9D47-255B11166CCC}">
      <dgm:prSet phldrT="[Text]"/>
      <dgm:spPr/>
      <dgm:t>
        <a:bodyPr/>
        <a:lstStyle/>
        <a:p>
          <a:pPr rtl="1"/>
          <a:r>
            <a:rPr lang="ar-SA"/>
            <a:t>استخدام البيانات لاستهداف الجمهور المناسب</a:t>
          </a:r>
          <a:endParaRPr lang="en-GB"/>
        </a:p>
      </dgm:t>
    </dgm:pt>
    <dgm:pt modelId="{432A31B4-7E98-2842-8173-4D1359286495}" type="parTrans" cxnId="{3A231D62-6820-F54B-A20F-D85F5645EB47}">
      <dgm:prSet/>
      <dgm:spPr/>
      <dgm:t>
        <a:bodyPr/>
        <a:lstStyle/>
        <a:p>
          <a:endParaRPr lang="en-GB"/>
        </a:p>
      </dgm:t>
    </dgm:pt>
    <dgm:pt modelId="{9ABDCDF8-C589-4A41-A6AD-15B52B8FBAD2}" type="sibTrans" cxnId="{3A231D62-6820-F54B-A20F-D85F5645EB47}">
      <dgm:prSet/>
      <dgm:spPr/>
      <dgm:t>
        <a:bodyPr/>
        <a:lstStyle/>
        <a:p>
          <a:endParaRPr lang="en-GB"/>
        </a:p>
      </dgm:t>
    </dgm:pt>
    <dgm:pt modelId="{8FB9C230-3ECF-1645-AF5E-611F1B20F673}">
      <dgm:prSet phldrT="[Text]"/>
      <dgm:spPr/>
      <dgm:t>
        <a:bodyPr/>
        <a:lstStyle/>
        <a:p>
          <a:pPr rtl="1"/>
          <a:r>
            <a:rPr lang="ar-SA"/>
            <a:t>المحتوى الجذاب</a:t>
          </a:r>
          <a:endParaRPr lang="en-GB"/>
        </a:p>
      </dgm:t>
    </dgm:pt>
    <dgm:pt modelId="{A564330E-CDD5-3347-AAF7-F51E42CAEFB5}" type="parTrans" cxnId="{9B3E7347-5434-DD4A-8266-AEBAC27ABB4B}">
      <dgm:prSet/>
      <dgm:spPr/>
      <dgm:t>
        <a:bodyPr/>
        <a:lstStyle/>
        <a:p>
          <a:endParaRPr lang="en-GB"/>
        </a:p>
      </dgm:t>
    </dgm:pt>
    <dgm:pt modelId="{9ABCB8D4-CF0B-0D4C-A7DC-FDB3C1F26A4C}" type="sibTrans" cxnId="{9B3E7347-5434-DD4A-8266-AEBAC27ABB4B}">
      <dgm:prSet/>
      <dgm:spPr/>
      <dgm:t>
        <a:bodyPr/>
        <a:lstStyle/>
        <a:p>
          <a:endParaRPr lang="en-GB"/>
        </a:p>
      </dgm:t>
    </dgm:pt>
    <dgm:pt modelId="{D6673AB7-9B2B-E244-88E6-8B9CB6CBE081}">
      <dgm:prSet phldrT="[Text]"/>
      <dgm:spPr/>
      <dgm:t>
        <a:bodyPr/>
        <a:lstStyle/>
        <a:p>
          <a:pPr rtl="1"/>
          <a:r>
            <a:rPr lang="ar-SA"/>
            <a:t>انشاء محتوى جذاب وذو صلة يشجع الجمهور على التفاعل	</a:t>
          </a:r>
          <a:endParaRPr lang="en-GB"/>
        </a:p>
      </dgm:t>
    </dgm:pt>
    <dgm:pt modelId="{6629716E-52B7-6D46-B6F3-B94DC744987F}" type="parTrans" cxnId="{7894976C-9420-894F-BE32-35DAF9DD6730}">
      <dgm:prSet/>
      <dgm:spPr/>
      <dgm:t>
        <a:bodyPr/>
        <a:lstStyle/>
        <a:p>
          <a:endParaRPr lang="en-GB"/>
        </a:p>
      </dgm:t>
    </dgm:pt>
    <dgm:pt modelId="{BDB0FAC5-E4CF-E044-8D61-69A3B83E4152}" type="sibTrans" cxnId="{7894976C-9420-894F-BE32-35DAF9DD6730}">
      <dgm:prSet/>
      <dgm:spPr/>
      <dgm:t>
        <a:bodyPr/>
        <a:lstStyle/>
        <a:p>
          <a:endParaRPr lang="en-GB"/>
        </a:p>
      </dgm:t>
    </dgm:pt>
    <dgm:pt modelId="{D1F018EB-8152-224A-8BA1-D180C1FF3446}">
      <dgm:prSet phldrT="[Text]"/>
      <dgm:spPr/>
      <dgm:t>
        <a:bodyPr/>
        <a:lstStyle/>
        <a:p>
          <a:pPr rtl="1"/>
          <a:r>
            <a:rPr lang="ar-SA"/>
            <a:t>الهدف الواضح</a:t>
          </a:r>
          <a:endParaRPr lang="en-GB"/>
        </a:p>
      </dgm:t>
    </dgm:pt>
    <dgm:pt modelId="{13FA1645-5DF8-E54E-8482-70CC5525DD79}" type="sibTrans" cxnId="{FFC4457C-9063-0A48-BD6E-6B7E9987B75D}">
      <dgm:prSet/>
      <dgm:spPr/>
      <dgm:t>
        <a:bodyPr/>
        <a:lstStyle/>
        <a:p>
          <a:endParaRPr lang="en-GB"/>
        </a:p>
      </dgm:t>
    </dgm:pt>
    <dgm:pt modelId="{5C0C9123-698F-6047-868D-4FB6BD45118A}" type="parTrans" cxnId="{FFC4457C-9063-0A48-BD6E-6B7E9987B75D}">
      <dgm:prSet/>
      <dgm:spPr/>
      <dgm:t>
        <a:bodyPr/>
        <a:lstStyle/>
        <a:p>
          <a:endParaRPr lang="en-GB"/>
        </a:p>
      </dgm:t>
    </dgm:pt>
    <dgm:pt modelId="{0B853C62-2AA7-B540-B4B7-80C4CE08D392}">
      <dgm:prSet phldrT="[Text]"/>
      <dgm:spPr/>
      <dgm:t>
        <a:bodyPr/>
        <a:lstStyle/>
        <a:p>
          <a:pPr rtl="1"/>
          <a:r>
            <a:rPr lang="ar-SA"/>
            <a:t>اختيار القنوات المناسبة</a:t>
          </a:r>
          <a:endParaRPr lang="en-GB"/>
        </a:p>
      </dgm:t>
    </dgm:pt>
    <dgm:pt modelId="{FC5AE944-95AF-7F46-A3FC-17E8210CED2F}" type="parTrans" cxnId="{B30C15DA-4E8B-B34A-8DCA-08F59DE9B5C9}">
      <dgm:prSet/>
      <dgm:spPr/>
      <dgm:t>
        <a:bodyPr/>
        <a:lstStyle/>
        <a:p>
          <a:endParaRPr lang="en-GB"/>
        </a:p>
      </dgm:t>
    </dgm:pt>
    <dgm:pt modelId="{C8BD2A0E-0DA5-0649-BCBD-9EC99133A93C}" type="sibTrans" cxnId="{B30C15DA-4E8B-B34A-8DCA-08F59DE9B5C9}">
      <dgm:prSet/>
      <dgm:spPr/>
      <dgm:t>
        <a:bodyPr/>
        <a:lstStyle/>
        <a:p>
          <a:endParaRPr lang="en-GB"/>
        </a:p>
      </dgm:t>
    </dgm:pt>
    <dgm:pt modelId="{3602F4C8-6500-1A4C-B970-50F94BCDE6EF}">
      <dgm:prSet phldrT="[Text]"/>
      <dgm:spPr/>
      <dgm:t>
        <a:bodyPr/>
        <a:lstStyle/>
        <a:p>
          <a:pPr rtl="1"/>
          <a:r>
            <a:rPr lang="ar-SA"/>
            <a:t>اختيار القنوات لرقمية التي يتواجد فيها جمهورك</a:t>
          </a:r>
          <a:endParaRPr lang="en-GB"/>
        </a:p>
      </dgm:t>
    </dgm:pt>
    <dgm:pt modelId="{063E5EB6-10CA-3147-AE4F-C1795F312749}" type="parTrans" cxnId="{3B0232C6-3E52-DD4D-BEED-102D0F19E6B0}">
      <dgm:prSet/>
      <dgm:spPr/>
      <dgm:t>
        <a:bodyPr/>
        <a:lstStyle/>
        <a:p>
          <a:endParaRPr lang="en-GB"/>
        </a:p>
      </dgm:t>
    </dgm:pt>
    <dgm:pt modelId="{A426ED21-48BA-CD48-A6D3-05ACC35B1530}" type="sibTrans" cxnId="{3B0232C6-3E52-DD4D-BEED-102D0F19E6B0}">
      <dgm:prSet/>
      <dgm:spPr/>
      <dgm:t>
        <a:bodyPr/>
        <a:lstStyle/>
        <a:p>
          <a:endParaRPr lang="en-GB"/>
        </a:p>
      </dgm:t>
    </dgm:pt>
    <dgm:pt modelId="{96BF8903-8CC3-7A41-BA70-5211FDBCC2B8}" type="pres">
      <dgm:prSet presAssocID="{5456C562-7F49-1F44-B708-00979BDE2D6C}" presName="CompostProcess" presStyleCnt="0">
        <dgm:presLayoutVars>
          <dgm:dir val="rev"/>
          <dgm:resizeHandles val="exact"/>
        </dgm:presLayoutVars>
      </dgm:prSet>
      <dgm:spPr/>
    </dgm:pt>
    <dgm:pt modelId="{7901EEE8-E223-3C4C-9388-A9F80B931687}" type="pres">
      <dgm:prSet presAssocID="{5456C562-7F49-1F44-B708-00979BDE2D6C}" presName="arrow" presStyleLbl="bgShp" presStyleIdx="0" presStyleCnt="1"/>
      <dgm:spPr/>
    </dgm:pt>
    <dgm:pt modelId="{C651CB1C-1622-B249-B09D-85047A74B441}" type="pres">
      <dgm:prSet presAssocID="{5456C562-7F49-1F44-B708-00979BDE2D6C}" presName="linearProcess" presStyleCnt="0"/>
      <dgm:spPr/>
    </dgm:pt>
    <dgm:pt modelId="{100A3DA3-CE32-B046-9E3A-D807A5674370}" type="pres">
      <dgm:prSet presAssocID="{D1F018EB-8152-224A-8BA1-D180C1FF3446}" presName="textNode" presStyleLbl="node1" presStyleIdx="0" presStyleCnt="4">
        <dgm:presLayoutVars>
          <dgm:bulletEnabled val="1"/>
        </dgm:presLayoutVars>
      </dgm:prSet>
      <dgm:spPr/>
    </dgm:pt>
    <dgm:pt modelId="{4BB3E3D9-7FA8-0A41-8BC7-4DEB8E699BC5}" type="pres">
      <dgm:prSet presAssocID="{13FA1645-5DF8-E54E-8482-70CC5525DD79}" presName="sibTrans" presStyleCnt="0"/>
      <dgm:spPr/>
    </dgm:pt>
    <dgm:pt modelId="{69ECFBAF-DA9B-E242-9403-7803B8621BCD}" type="pres">
      <dgm:prSet presAssocID="{7209BB10-071F-514C-B8C7-4B0010A70AFF}" presName="textNode" presStyleLbl="node1" presStyleIdx="1" presStyleCnt="4">
        <dgm:presLayoutVars>
          <dgm:bulletEnabled val="1"/>
        </dgm:presLayoutVars>
      </dgm:prSet>
      <dgm:spPr/>
    </dgm:pt>
    <dgm:pt modelId="{74DC7321-61EF-4146-96A5-CA77BAC5062F}" type="pres">
      <dgm:prSet presAssocID="{F52BD2C5-E0CD-D548-9984-C239693EB8D5}" presName="sibTrans" presStyleCnt="0"/>
      <dgm:spPr/>
    </dgm:pt>
    <dgm:pt modelId="{712946FA-FF75-AD48-B793-F72DB0759F9B}" type="pres">
      <dgm:prSet presAssocID="{8FB9C230-3ECF-1645-AF5E-611F1B20F673}" presName="textNode" presStyleLbl="node1" presStyleIdx="2" presStyleCnt="4">
        <dgm:presLayoutVars>
          <dgm:bulletEnabled val="1"/>
        </dgm:presLayoutVars>
      </dgm:prSet>
      <dgm:spPr/>
    </dgm:pt>
    <dgm:pt modelId="{6CEAB485-2979-794C-84FE-DFA8F71B04D6}" type="pres">
      <dgm:prSet presAssocID="{9ABCB8D4-CF0B-0D4C-A7DC-FDB3C1F26A4C}" presName="sibTrans" presStyleCnt="0"/>
      <dgm:spPr/>
    </dgm:pt>
    <dgm:pt modelId="{015F8E25-F0E7-8D45-8EC0-A58BB4F21527}" type="pres">
      <dgm:prSet presAssocID="{0B853C62-2AA7-B540-B4B7-80C4CE08D392}" presName="textNode" presStyleLbl="node1" presStyleIdx="3" presStyleCnt="4">
        <dgm:presLayoutVars>
          <dgm:bulletEnabled val="1"/>
        </dgm:presLayoutVars>
      </dgm:prSet>
      <dgm:spPr/>
    </dgm:pt>
  </dgm:ptLst>
  <dgm:cxnLst>
    <dgm:cxn modelId="{9DE0480E-4105-8E4A-A7BF-29A501548BD5}" srcId="{D1F018EB-8152-224A-8BA1-D180C1FF3446}" destId="{C579F1F2-C46B-9B48-A1C0-DBAD20D01C37}" srcOrd="0" destOrd="0" parTransId="{A2642C5E-FCDD-7F4F-AE8C-3FDF6F4E1985}" sibTransId="{2C41EA53-CC61-CC4B-9EA8-146B1BE7BB7A}"/>
    <dgm:cxn modelId="{23EE4716-82D8-BA47-A3F8-4A7FD4707E1F}" type="presOf" srcId="{5456C562-7F49-1F44-B708-00979BDE2D6C}" destId="{96BF8903-8CC3-7A41-BA70-5211FDBCC2B8}" srcOrd="0" destOrd="0" presId="urn:microsoft.com/office/officeart/2005/8/layout/hProcess9"/>
    <dgm:cxn modelId="{C823DD1D-880F-8747-BD02-C36FB2624CB8}" type="presOf" srcId="{D1F018EB-8152-224A-8BA1-D180C1FF3446}" destId="{100A3DA3-CE32-B046-9E3A-D807A5674370}" srcOrd="0" destOrd="0" presId="urn:microsoft.com/office/officeart/2005/8/layout/hProcess9"/>
    <dgm:cxn modelId="{EC7B702A-6217-6744-AE09-40C36F6EB39C}" type="presOf" srcId="{8FB9C230-3ECF-1645-AF5E-611F1B20F673}" destId="{712946FA-FF75-AD48-B793-F72DB0759F9B}" srcOrd="0" destOrd="0" presId="urn:microsoft.com/office/officeart/2005/8/layout/hProcess9"/>
    <dgm:cxn modelId="{3A231D62-6820-F54B-A20F-D85F5645EB47}" srcId="{7209BB10-071F-514C-B8C7-4B0010A70AFF}" destId="{B0B1637F-B60B-9C4C-9D47-255B11166CCC}" srcOrd="0" destOrd="0" parTransId="{432A31B4-7E98-2842-8173-4D1359286495}" sibTransId="{9ABDCDF8-C589-4A41-A6AD-15B52B8FBAD2}"/>
    <dgm:cxn modelId="{B5CA4E42-6626-9A44-ABCF-6F4277D3DBEE}" type="presOf" srcId="{B0B1637F-B60B-9C4C-9D47-255B11166CCC}" destId="{69ECFBAF-DA9B-E242-9403-7803B8621BCD}" srcOrd="0" destOrd="1" presId="urn:microsoft.com/office/officeart/2005/8/layout/hProcess9"/>
    <dgm:cxn modelId="{9B3E7347-5434-DD4A-8266-AEBAC27ABB4B}" srcId="{5456C562-7F49-1F44-B708-00979BDE2D6C}" destId="{8FB9C230-3ECF-1645-AF5E-611F1B20F673}" srcOrd="2" destOrd="0" parTransId="{A564330E-CDD5-3347-AAF7-F51E42CAEFB5}" sibTransId="{9ABCB8D4-CF0B-0D4C-A7DC-FDB3C1F26A4C}"/>
    <dgm:cxn modelId="{7894976C-9420-894F-BE32-35DAF9DD6730}" srcId="{8FB9C230-3ECF-1645-AF5E-611F1B20F673}" destId="{D6673AB7-9B2B-E244-88E6-8B9CB6CBE081}" srcOrd="0" destOrd="0" parTransId="{6629716E-52B7-6D46-B6F3-B94DC744987F}" sibTransId="{BDB0FAC5-E4CF-E044-8D61-69A3B83E4152}"/>
    <dgm:cxn modelId="{B0D1CE72-FD2C-1144-BF18-6D2FBECE0CF4}" type="presOf" srcId="{3602F4C8-6500-1A4C-B970-50F94BCDE6EF}" destId="{015F8E25-F0E7-8D45-8EC0-A58BB4F21527}" srcOrd="0" destOrd="1" presId="urn:microsoft.com/office/officeart/2005/8/layout/hProcess9"/>
    <dgm:cxn modelId="{C4AF8B75-575E-3B48-82B6-7237ED1D00C0}" srcId="{5456C562-7F49-1F44-B708-00979BDE2D6C}" destId="{7209BB10-071F-514C-B8C7-4B0010A70AFF}" srcOrd="1" destOrd="0" parTransId="{1A4473A7-164A-3B4A-A2CE-09C8C0A0FE33}" sibTransId="{F52BD2C5-E0CD-D548-9984-C239693EB8D5}"/>
    <dgm:cxn modelId="{FFC4457C-9063-0A48-BD6E-6B7E9987B75D}" srcId="{5456C562-7F49-1F44-B708-00979BDE2D6C}" destId="{D1F018EB-8152-224A-8BA1-D180C1FF3446}" srcOrd="0" destOrd="0" parTransId="{5C0C9123-698F-6047-868D-4FB6BD45118A}" sibTransId="{13FA1645-5DF8-E54E-8482-70CC5525DD79}"/>
    <dgm:cxn modelId="{15D57986-332B-CE40-A0E0-3ACC64D4E4B3}" type="presOf" srcId="{C579F1F2-C46B-9B48-A1C0-DBAD20D01C37}" destId="{100A3DA3-CE32-B046-9E3A-D807A5674370}" srcOrd="0" destOrd="1" presId="urn:microsoft.com/office/officeart/2005/8/layout/hProcess9"/>
    <dgm:cxn modelId="{6AADD19E-2038-F641-9429-46B596E1C276}" type="presOf" srcId="{0B853C62-2AA7-B540-B4B7-80C4CE08D392}" destId="{015F8E25-F0E7-8D45-8EC0-A58BB4F21527}" srcOrd="0" destOrd="0" presId="urn:microsoft.com/office/officeart/2005/8/layout/hProcess9"/>
    <dgm:cxn modelId="{3B0232C6-3E52-DD4D-BEED-102D0F19E6B0}" srcId="{0B853C62-2AA7-B540-B4B7-80C4CE08D392}" destId="{3602F4C8-6500-1A4C-B970-50F94BCDE6EF}" srcOrd="0" destOrd="0" parTransId="{063E5EB6-10CA-3147-AE4F-C1795F312749}" sibTransId="{A426ED21-48BA-CD48-A6D3-05ACC35B1530}"/>
    <dgm:cxn modelId="{B30C15DA-4E8B-B34A-8DCA-08F59DE9B5C9}" srcId="{5456C562-7F49-1F44-B708-00979BDE2D6C}" destId="{0B853C62-2AA7-B540-B4B7-80C4CE08D392}" srcOrd="3" destOrd="0" parTransId="{FC5AE944-95AF-7F46-A3FC-17E8210CED2F}" sibTransId="{C8BD2A0E-0DA5-0649-BCBD-9EC99133A93C}"/>
    <dgm:cxn modelId="{D11732DF-B519-054E-BFFC-51A18ABB5AC9}" type="presOf" srcId="{D6673AB7-9B2B-E244-88E6-8B9CB6CBE081}" destId="{712946FA-FF75-AD48-B793-F72DB0759F9B}" srcOrd="0" destOrd="1" presId="urn:microsoft.com/office/officeart/2005/8/layout/hProcess9"/>
    <dgm:cxn modelId="{2E96C3EF-EF75-064D-B471-424AEA61BAAC}" type="presOf" srcId="{7209BB10-071F-514C-B8C7-4B0010A70AFF}" destId="{69ECFBAF-DA9B-E242-9403-7803B8621BCD}" srcOrd="0" destOrd="0" presId="urn:microsoft.com/office/officeart/2005/8/layout/hProcess9"/>
    <dgm:cxn modelId="{B1B138FC-B135-2A42-B3F2-791EE96E4405}" type="presParOf" srcId="{96BF8903-8CC3-7A41-BA70-5211FDBCC2B8}" destId="{7901EEE8-E223-3C4C-9388-A9F80B931687}" srcOrd="0" destOrd="0" presId="urn:microsoft.com/office/officeart/2005/8/layout/hProcess9"/>
    <dgm:cxn modelId="{EC2E6184-2B23-2E46-8616-1043150BCF71}" type="presParOf" srcId="{96BF8903-8CC3-7A41-BA70-5211FDBCC2B8}" destId="{C651CB1C-1622-B249-B09D-85047A74B441}" srcOrd="1" destOrd="0" presId="urn:microsoft.com/office/officeart/2005/8/layout/hProcess9"/>
    <dgm:cxn modelId="{3A530D7A-6972-CA4E-B7E9-C0CF68C3C85B}" type="presParOf" srcId="{C651CB1C-1622-B249-B09D-85047A74B441}" destId="{100A3DA3-CE32-B046-9E3A-D807A5674370}" srcOrd="0" destOrd="0" presId="urn:microsoft.com/office/officeart/2005/8/layout/hProcess9"/>
    <dgm:cxn modelId="{BEF5AB46-AEEB-3E44-A1EE-043A910F61CF}" type="presParOf" srcId="{C651CB1C-1622-B249-B09D-85047A74B441}" destId="{4BB3E3D9-7FA8-0A41-8BC7-4DEB8E699BC5}" srcOrd="1" destOrd="0" presId="urn:microsoft.com/office/officeart/2005/8/layout/hProcess9"/>
    <dgm:cxn modelId="{BA5698B6-3CEB-6344-A920-1F31FA82FC52}" type="presParOf" srcId="{C651CB1C-1622-B249-B09D-85047A74B441}" destId="{69ECFBAF-DA9B-E242-9403-7803B8621BCD}" srcOrd="2" destOrd="0" presId="urn:microsoft.com/office/officeart/2005/8/layout/hProcess9"/>
    <dgm:cxn modelId="{43776143-7370-2F48-A430-8705E2167AD6}" type="presParOf" srcId="{C651CB1C-1622-B249-B09D-85047A74B441}" destId="{74DC7321-61EF-4146-96A5-CA77BAC5062F}" srcOrd="3" destOrd="0" presId="urn:microsoft.com/office/officeart/2005/8/layout/hProcess9"/>
    <dgm:cxn modelId="{8D8BC617-ACD7-844D-A0C9-01743ADE5FA6}" type="presParOf" srcId="{C651CB1C-1622-B249-B09D-85047A74B441}" destId="{712946FA-FF75-AD48-B793-F72DB0759F9B}" srcOrd="4" destOrd="0" presId="urn:microsoft.com/office/officeart/2005/8/layout/hProcess9"/>
    <dgm:cxn modelId="{9BBD87F6-F569-1340-85DE-4E45FD37E812}" type="presParOf" srcId="{C651CB1C-1622-B249-B09D-85047A74B441}" destId="{6CEAB485-2979-794C-84FE-DFA8F71B04D6}" srcOrd="5" destOrd="0" presId="urn:microsoft.com/office/officeart/2005/8/layout/hProcess9"/>
    <dgm:cxn modelId="{483E4BA8-8FAD-144B-83C5-B4BE963892B4}" type="presParOf" srcId="{C651CB1C-1622-B249-B09D-85047A74B441}" destId="{015F8E25-F0E7-8D45-8EC0-A58BB4F21527}" srcOrd="6" destOrd="0" presId="urn:microsoft.com/office/officeart/2005/8/layout/hProcess9"/>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C149640-9AB0-456F-9117-395266352950}"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34964911-8EE0-406B-A8AE-E7ECF8F38B7F}">
      <dgm:prSet/>
      <dgm:spPr/>
      <dgm:t>
        <a:bodyPr/>
        <a:lstStyle/>
        <a:p>
          <a:pPr rtl="1"/>
          <a:r>
            <a:rPr lang="ar-SA" b="1"/>
            <a:t>التكلفة المنخفضة والمرونة:</a:t>
          </a:r>
        </a:p>
        <a:p>
          <a:pPr rtl="1"/>
          <a:r>
            <a:rPr lang="ar-SA"/>
            <a:t>"الحملات الرقمية توفر ميزانية مرنة تتناسب مع جميع الشركات، من الصغيرة إلى الكبيرة."</a:t>
          </a:r>
          <a:endParaRPr lang="en-US"/>
        </a:p>
      </dgm:t>
    </dgm:pt>
    <dgm:pt modelId="{1C9CDD6D-429F-4304-BAEB-3D8065FD1C37}" type="parTrans" cxnId="{0C498B47-E943-48A2-9DFE-A9174DEFC3C5}">
      <dgm:prSet/>
      <dgm:spPr/>
      <dgm:t>
        <a:bodyPr/>
        <a:lstStyle/>
        <a:p>
          <a:pPr rtl="1"/>
          <a:endParaRPr lang="en-US"/>
        </a:p>
      </dgm:t>
    </dgm:pt>
    <dgm:pt modelId="{83A0C769-D0DE-4864-9ED0-B39FDEF6128F}" type="sibTrans" cxnId="{0C498B47-E943-48A2-9DFE-A9174DEFC3C5}">
      <dgm:prSet/>
      <dgm:spPr/>
      <dgm:t>
        <a:bodyPr/>
        <a:lstStyle/>
        <a:p>
          <a:pPr rtl="1"/>
          <a:endParaRPr lang="en-US"/>
        </a:p>
      </dgm:t>
    </dgm:pt>
    <dgm:pt modelId="{7C1F8D00-BDE9-45DF-B224-D3F924E0BD37}">
      <dgm:prSet/>
      <dgm:spPr/>
      <dgm:t>
        <a:bodyPr/>
        <a:lstStyle/>
        <a:p>
          <a:pPr rtl="1"/>
          <a:r>
            <a:rPr lang="ar-SA" b="1"/>
            <a:t>الوصول الفوري إلى جمهور عالمي:</a:t>
          </a:r>
        </a:p>
        <a:p>
          <a:pPr rtl="1"/>
          <a:r>
            <a:rPr lang="ar-SA"/>
            <a:t>"يمكن الوصول إلى العملاء في أي مكان في العالم بنقرة زر واحدة."</a:t>
          </a:r>
          <a:endParaRPr lang="en-US"/>
        </a:p>
      </dgm:t>
    </dgm:pt>
    <dgm:pt modelId="{FFEC2AF8-82E9-400A-A0C7-8E9194DD3F8F}" type="parTrans" cxnId="{570C2BB9-E9D6-42E5-9E6C-A6F79C206931}">
      <dgm:prSet/>
      <dgm:spPr/>
      <dgm:t>
        <a:bodyPr/>
        <a:lstStyle/>
        <a:p>
          <a:pPr rtl="1"/>
          <a:endParaRPr lang="en-US"/>
        </a:p>
      </dgm:t>
    </dgm:pt>
    <dgm:pt modelId="{C2504A2C-E874-4ADA-9597-41307F32FDBE}" type="sibTrans" cxnId="{570C2BB9-E9D6-42E5-9E6C-A6F79C206931}">
      <dgm:prSet/>
      <dgm:spPr/>
      <dgm:t>
        <a:bodyPr/>
        <a:lstStyle/>
        <a:p>
          <a:pPr rtl="1"/>
          <a:endParaRPr lang="en-US"/>
        </a:p>
      </dgm:t>
    </dgm:pt>
    <dgm:pt modelId="{4C3C432E-E574-40BB-9E23-00B02213CA48}">
      <dgm:prSet/>
      <dgm:spPr/>
      <dgm:t>
        <a:bodyPr/>
        <a:lstStyle/>
        <a:p>
          <a:pPr rtl="1"/>
          <a:r>
            <a:rPr lang="ar-SA" b="1"/>
            <a:t>التحليل الفوري للنتائج</a:t>
          </a:r>
        </a:p>
        <a:p>
          <a:pPr rtl="1"/>
          <a:r>
            <a:rPr lang="ar-SA"/>
            <a:t>"يوفر التسويق الرقمي أدوات تحليل فورية تتيح للشركات تعديل استراتيجياتها في الوقت الحقيقي."</a:t>
          </a:r>
          <a:endParaRPr lang="en-US"/>
        </a:p>
      </dgm:t>
    </dgm:pt>
    <dgm:pt modelId="{A1A90D86-10AB-4D4B-9D47-4B292AF566ED}" type="parTrans" cxnId="{8D5D7CED-A57F-4875-BCB1-F17246EF1620}">
      <dgm:prSet/>
      <dgm:spPr/>
      <dgm:t>
        <a:bodyPr/>
        <a:lstStyle/>
        <a:p>
          <a:pPr rtl="1"/>
          <a:endParaRPr lang="en-US"/>
        </a:p>
      </dgm:t>
    </dgm:pt>
    <dgm:pt modelId="{C18F9F6E-CE24-41A4-873A-550491C5FFA1}" type="sibTrans" cxnId="{8D5D7CED-A57F-4875-BCB1-F17246EF1620}">
      <dgm:prSet/>
      <dgm:spPr/>
      <dgm:t>
        <a:bodyPr/>
        <a:lstStyle/>
        <a:p>
          <a:pPr rtl="1"/>
          <a:endParaRPr lang="en-US"/>
        </a:p>
      </dgm:t>
    </dgm:pt>
    <dgm:pt modelId="{4635AF0E-05E8-45F4-9FDD-192B01CE82E2}">
      <dgm:prSet/>
      <dgm:spPr/>
      <dgm:t>
        <a:bodyPr/>
        <a:lstStyle/>
        <a:p>
          <a:pPr rtl="1"/>
          <a:r>
            <a:rPr lang="ar-SA" b="1"/>
            <a:t>التفاعل المباشر مع الجمهور</a:t>
          </a:r>
        </a:p>
        <a:p>
          <a:pPr rtl="1"/>
          <a:r>
            <a:rPr lang="ar-SA"/>
            <a:t>"تتيح الحملات الرقمية إمكانية التفاعل الفوري مع الجمهور من خلال التعليقات والردود على وسائل التواصل الاجتماعي."</a:t>
          </a:r>
          <a:endParaRPr lang="en-US"/>
        </a:p>
      </dgm:t>
    </dgm:pt>
    <dgm:pt modelId="{9C074D43-22C8-4296-B868-8926871B61D7}" type="parTrans" cxnId="{0144960D-E7CC-4041-89EF-CACBA47C8049}">
      <dgm:prSet/>
      <dgm:spPr/>
      <dgm:t>
        <a:bodyPr/>
        <a:lstStyle/>
        <a:p>
          <a:pPr rtl="1"/>
          <a:endParaRPr lang="en-US"/>
        </a:p>
      </dgm:t>
    </dgm:pt>
    <dgm:pt modelId="{7F6915F8-86D6-4B81-B9CB-A389D0A2DDD7}" type="sibTrans" cxnId="{0144960D-E7CC-4041-89EF-CACBA47C8049}">
      <dgm:prSet/>
      <dgm:spPr/>
      <dgm:t>
        <a:bodyPr/>
        <a:lstStyle/>
        <a:p>
          <a:pPr rtl="1"/>
          <a:endParaRPr lang="en-US"/>
        </a:p>
      </dgm:t>
    </dgm:pt>
    <dgm:pt modelId="{8A4CA2B9-FF12-BE48-8598-1A128CDA0B3C}" type="pres">
      <dgm:prSet presAssocID="{AC149640-9AB0-456F-9117-395266352950}" presName="hierChild1" presStyleCnt="0">
        <dgm:presLayoutVars>
          <dgm:chPref val="1"/>
          <dgm:dir/>
          <dgm:animOne val="branch"/>
          <dgm:animLvl val="lvl"/>
          <dgm:resizeHandles/>
        </dgm:presLayoutVars>
      </dgm:prSet>
      <dgm:spPr/>
    </dgm:pt>
    <dgm:pt modelId="{A9E9B127-A545-8549-8161-61EEDFE4917F}" type="pres">
      <dgm:prSet presAssocID="{34964911-8EE0-406B-A8AE-E7ECF8F38B7F}" presName="hierRoot1" presStyleCnt="0"/>
      <dgm:spPr/>
    </dgm:pt>
    <dgm:pt modelId="{06075814-6D31-664A-A213-C9C9768398FE}" type="pres">
      <dgm:prSet presAssocID="{34964911-8EE0-406B-A8AE-E7ECF8F38B7F}" presName="composite" presStyleCnt="0"/>
      <dgm:spPr/>
    </dgm:pt>
    <dgm:pt modelId="{A0CDA48B-7B8E-E64A-B8CC-0B405526D67E}" type="pres">
      <dgm:prSet presAssocID="{34964911-8EE0-406B-A8AE-E7ECF8F38B7F}" presName="background" presStyleLbl="node0" presStyleIdx="0" presStyleCnt="4"/>
      <dgm:spPr/>
    </dgm:pt>
    <dgm:pt modelId="{924460A6-4E56-DF47-90E1-5417CA134CB7}" type="pres">
      <dgm:prSet presAssocID="{34964911-8EE0-406B-A8AE-E7ECF8F38B7F}" presName="text" presStyleLbl="fgAcc0" presStyleIdx="0" presStyleCnt="4">
        <dgm:presLayoutVars>
          <dgm:chPref val="3"/>
        </dgm:presLayoutVars>
      </dgm:prSet>
      <dgm:spPr/>
    </dgm:pt>
    <dgm:pt modelId="{827FF865-FA07-6345-9174-602A9A2BEBC1}" type="pres">
      <dgm:prSet presAssocID="{34964911-8EE0-406B-A8AE-E7ECF8F38B7F}" presName="hierChild2" presStyleCnt="0"/>
      <dgm:spPr/>
    </dgm:pt>
    <dgm:pt modelId="{DA7B9DB6-49F7-6F4A-AE4C-9199B6720346}" type="pres">
      <dgm:prSet presAssocID="{7C1F8D00-BDE9-45DF-B224-D3F924E0BD37}" presName="hierRoot1" presStyleCnt="0"/>
      <dgm:spPr/>
    </dgm:pt>
    <dgm:pt modelId="{209E8028-2D24-CD46-8ED1-A00EC889B8BF}" type="pres">
      <dgm:prSet presAssocID="{7C1F8D00-BDE9-45DF-B224-D3F924E0BD37}" presName="composite" presStyleCnt="0"/>
      <dgm:spPr/>
    </dgm:pt>
    <dgm:pt modelId="{DB079CBC-CA96-B542-97B6-B4EE060B4E86}" type="pres">
      <dgm:prSet presAssocID="{7C1F8D00-BDE9-45DF-B224-D3F924E0BD37}" presName="background" presStyleLbl="node0" presStyleIdx="1" presStyleCnt="4"/>
      <dgm:spPr/>
    </dgm:pt>
    <dgm:pt modelId="{71767B8B-7BD1-B14A-A48C-86473ADD7FF5}" type="pres">
      <dgm:prSet presAssocID="{7C1F8D00-BDE9-45DF-B224-D3F924E0BD37}" presName="text" presStyleLbl="fgAcc0" presStyleIdx="1" presStyleCnt="4">
        <dgm:presLayoutVars>
          <dgm:chPref val="3"/>
        </dgm:presLayoutVars>
      </dgm:prSet>
      <dgm:spPr/>
    </dgm:pt>
    <dgm:pt modelId="{F7B2EF26-6B33-4146-B299-79FDCFA4604C}" type="pres">
      <dgm:prSet presAssocID="{7C1F8D00-BDE9-45DF-B224-D3F924E0BD37}" presName="hierChild2" presStyleCnt="0"/>
      <dgm:spPr/>
    </dgm:pt>
    <dgm:pt modelId="{71FA3336-2153-4740-BA8E-5EC961E64C21}" type="pres">
      <dgm:prSet presAssocID="{4C3C432E-E574-40BB-9E23-00B02213CA48}" presName="hierRoot1" presStyleCnt="0"/>
      <dgm:spPr/>
    </dgm:pt>
    <dgm:pt modelId="{F380D108-5817-8E4D-983B-4D5DB30D0F5A}" type="pres">
      <dgm:prSet presAssocID="{4C3C432E-E574-40BB-9E23-00B02213CA48}" presName="composite" presStyleCnt="0"/>
      <dgm:spPr/>
    </dgm:pt>
    <dgm:pt modelId="{C3AB9D15-4ADF-D043-825A-B1DAD3201B55}" type="pres">
      <dgm:prSet presAssocID="{4C3C432E-E574-40BB-9E23-00B02213CA48}" presName="background" presStyleLbl="node0" presStyleIdx="2" presStyleCnt="4"/>
      <dgm:spPr/>
    </dgm:pt>
    <dgm:pt modelId="{9F4F4DF2-15B8-C44F-B59F-AA0367EFD9AC}" type="pres">
      <dgm:prSet presAssocID="{4C3C432E-E574-40BB-9E23-00B02213CA48}" presName="text" presStyleLbl="fgAcc0" presStyleIdx="2" presStyleCnt="4">
        <dgm:presLayoutVars>
          <dgm:chPref val="3"/>
        </dgm:presLayoutVars>
      </dgm:prSet>
      <dgm:spPr/>
    </dgm:pt>
    <dgm:pt modelId="{183E1443-9012-5441-B3FF-3023163E6630}" type="pres">
      <dgm:prSet presAssocID="{4C3C432E-E574-40BB-9E23-00B02213CA48}" presName="hierChild2" presStyleCnt="0"/>
      <dgm:spPr/>
    </dgm:pt>
    <dgm:pt modelId="{511DD544-BF28-2246-8341-217B95CB9F0B}" type="pres">
      <dgm:prSet presAssocID="{4635AF0E-05E8-45F4-9FDD-192B01CE82E2}" presName="hierRoot1" presStyleCnt="0"/>
      <dgm:spPr/>
    </dgm:pt>
    <dgm:pt modelId="{9C44CD7D-CD01-FE45-9D3F-EF339548D571}" type="pres">
      <dgm:prSet presAssocID="{4635AF0E-05E8-45F4-9FDD-192B01CE82E2}" presName="composite" presStyleCnt="0"/>
      <dgm:spPr/>
    </dgm:pt>
    <dgm:pt modelId="{54E2CA3B-F9CB-2747-8797-9E7B18C4558F}" type="pres">
      <dgm:prSet presAssocID="{4635AF0E-05E8-45F4-9FDD-192B01CE82E2}" presName="background" presStyleLbl="node0" presStyleIdx="3" presStyleCnt="4"/>
      <dgm:spPr/>
    </dgm:pt>
    <dgm:pt modelId="{79D6C5DA-0099-E646-A004-E9AFC552E703}" type="pres">
      <dgm:prSet presAssocID="{4635AF0E-05E8-45F4-9FDD-192B01CE82E2}" presName="text" presStyleLbl="fgAcc0" presStyleIdx="3" presStyleCnt="4">
        <dgm:presLayoutVars>
          <dgm:chPref val="3"/>
        </dgm:presLayoutVars>
      </dgm:prSet>
      <dgm:spPr/>
    </dgm:pt>
    <dgm:pt modelId="{0181CEC5-9D48-7540-B25B-2067FDB7E131}" type="pres">
      <dgm:prSet presAssocID="{4635AF0E-05E8-45F4-9FDD-192B01CE82E2}" presName="hierChild2" presStyleCnt="0"/>
      <dgm:spPr/>
    </dgm:pt>
  </dgm:ptLst>
  <dgm:cxnLst>
    <dgm:cxn modelId="{0144960D-E7CC-4041-89EF-CACBA47C8049}" srcId="{AC149640-9AB0-456F-9117-395266352950}" destId="{4635AF0E-05E8-45F4-9FDD-192B01CE82E2}" srcOrd="3" destOrd="0" parTransId="{9C074D43-22C8-4296-B868-8926871B61D7}" sibTransId="{7F6915F8-86D6-4B81-B9CB-A389D0A2DDD7}"/>
    <dgm:cxn modelId="{0A186813-C808-8E41-84C6-51F9866C9C1E}" type="presOf" srcId="{4C3C432E-E574-40BB-9E23-00B02213CA48}" destId="{9F4F4DF2-15B8-C44F-B59F-AA0367EFD9AC}" srcOrd="0" destOrd="0" presId="urn:microsoft.com/office/officeart/2005/8/layout/hierarchy1"/>
    <dgm:cxn modelId="{84CBB431-7151-1345-9C5C-3678DB657EA7}" type="presOf" srcId="{4635AF0E-05E8-45F4-9FDD-192B01CE82E2}" destId="{79D6C5DA-0099-E646-A004-E9AFC552E703}" srcOrd="0" destOrd="0" presId="urn:microsoft.com/office/officeart/2005/8/layout/hierarchy1"/>
    <dgm:cxn modelId="{0C498B47-E943-48A2-9DFE-A9174DEFC3C5}" srcId="{AC149640-9AB0-456F-9117-395266352950}" destId="{34964911-8EE0-406B-A8AE-E7ECF8F38B7F}" srcOrd="0" destOrd="0" parTransId="{1C9CDD6D-429F-4304-BAEB-3D8065FD1C37}" sibTransId="{83A0C769-D0DE-4864-9ED0-B39FDEF6128F}"/>
    <dgm:cxn modelId="{570C2BB9-E9D6-42E5-9E6C-A6F79C206931}" srcId="{AC149640-9AB0-456F-9117-395266352950}" destId="{7C1F8D00-BDE9-45DF-B224-D3F924E0BD37}" srcOrd="1" destOrd="0" parTransId="{FFEC2AF8-82E9-400A-A0C7-8E9194DD3F8F}" sibTransId="{C2504A2C-E874-4ADA-9597-41307F32FDBE}"/>
    <dgm:cxn modelId="{D1A2BEBD-7157-9A49-9935-E646F21A6970}" type="presOf" srcId="{34964911-8EE0-406B-A8AE-E7ECF8F38B7F}" destId="{924460A6-4E56-DF47-90E1-5417CA134CB7}" srcOrd="0" destOrd="0" presId="urn:microsoft.com/office/officeart/2005/8/layout/hierarchy1"/>
    <dgm:cxn modelId="{AC27D5D2-3385-DA46-BD1E-E1C63E689245}" type="presOf" srcId="{7C1F8D00-BDE9-45DF-B224-D3F924E0BD37}" destId="{71767B8B-7BD1-B14A-A48C-86473ADD7FF5}" srcOrd="0" destOrd="0" presId="urn:microsoft.com/office/officeart/2005/8/layout/hierarchy1"/>
    <dgm:cxn modelId="{EF3CA1E6-B58A-5E44-A050-4423221CE0EC}" type="presOf" srcId="{AC149640-9AB0-456F-9117-395266352950}" destId="{8A4CA2B9-FF12-BE48-8598-1A128CDA0B3C}" srcOrd="0" destOrd="0" presId="urn:microsoft.com/office/officeart/2005/8/layout/hierarchy1"/>
    <dgm:cxn modelId="{8D5D7CED-A57F-4875-BCB1-F17246EF1620}" srcId="{AC149640-9AB0-456F-9117-395266352950}" destId="{4C3C432E-E574-40BB-9E23-00B02213CA48}" srcOrd="2" destOrd="0" parTransId="{A1A90D86-10AB-4D4B-9D47-4B292AF566ED}" sibTransId="{C18F9F6E-CE24-41A4-873A-550491C5FFA1}"/>
    <dgm:cxn modelId="{68EF4C8E-C576-B94E-9007-69F0A3D949F6}" type="presParOf" srcId="{8A4CA2B9-FF12-BE48-8598-1A128CDA0B3C}" destId="{A9E9B127-A545-8549-8161-61EEDFE4917F}" srcOrd="0" destOrd="0" presId="urn:microsoft.com/office/officeart/2005/8/layout/hierarchy1"/>
    <dgm:cxn modelId="{37EF6A46-BDF1-774C-9F2C-E0E6053FB8F3}" type="presParOf" srcId="{A9E9B127-A545-8549-8161-61EEDFE4917F}" destId="{06075814-6D31-664A-A213-C9C9768398FE}" srcOrd="0" destOrd="0" presId="urn:microsoft.com/office/officeart/2005/8/layout/hierarchy1"/>
    <dgm:cxn modelId="{93A79A6A-C9B0-7841-9986-8DAAA34A56D0}" type="presParOf" srcId="{06075814-6D31-664A-A213-C9C9768398FE}" destId="{A0CDA48B-7B8E-E64A-B8CC-0B405526D67E}" srcOrd="0" destOrd="0" presId="urn:microsoft.com/office/officeart/2005/8/layout/hierarchy1"/>
    <dgm:cxn modelId="{696BE09B-CDF0-BC4A-AC98-125F18004F4D}" type="presParOf" srcId="{06075814-6D31-664A-A213-C9C9768398FE}" destId="{924460A6-4E56-DF47-90E1-5417CA134CB7}" srcOrd="1" destOrd="0" presId="urn:microsoft.com/office/officeart/2005/8/layout/hierarchy1"/>
    <dgm:cxn modelId="{3E7AB3B8-207A-744C-AD3A-7E8DB9E528C4}" type="presParOf" srcId="{A9E9B127-A545-8549-8161-61EEDFE4917F}" destId="{827FF865-FA07-6345-9174-602A9A2BEBC1}" srcOrd="1" destOrd="0" presId="urn:microsoft.com/office/officeart/2005/8/layout/hierarchy1"/>
    <dgm:cxn modelId="{72F3556C-E011-8345-9D48-558A86DB72F6}" type="presParOf" srcId="{8A4CA2B9-FF12-BE48-8598-1A128CDA0B3C}" destId="{DA7B9DB6-49F7-6F4A-AE4C-9199B6720346}" srcOrd="1" destOrd="0" presId="urn:microsoft.com/office/officeart/2005/8/layout/hierarchy1"/>
    <dgm:cxn modelId="{41DE50DD-0035-BC4C-A249-CB061A2E7E09}" type="presParOf" srcId="{DA7B9DB6-49F7-6F4A-AE4C-9199B6720346}" destId="{209E8028-2D24-CD46-8ED1-A00EC889B8BF}" srcOrd="0" destOrd="0" presId="urn:microsoft.com/office/officeart/2005/8/layout/hierarchy1"/>
    <dgm:cxn modelId="{A3FE1178-D2E9-794C-9224-C05EFB437B99}" type="presParOf" srcId="{209E8028-2D24-CD46-8ED1-A00EC889B8BF}" destId="{DB079CBC-CA96-B542-97B6-B4EE060B4E86}" srcOrd="0" destOrd="0" presId="urn:microsoft.com/office/officeart/2005/8/layout/hierarchy1"/>
    <dgm:cxn modelId="{16B57913-07FA-1042-AB18-E87C7FB2E94C}" type="presParOf" srcId="{209E8028-2D24-CD46-8ED1-A00EC889B8BF}" destId="{71767B8B-7BD1-B14A-A48C-86473ADD7FF5}" srcOrd="1" destOrd="0" presId="urn:microsoft.com/office/officeart/2005/8/layout/hierarchy1"/>
    <dgm:cxn modelId="{4F6B4882-D140-7E41-A7C2-28F2A3E61721}" type="presParOf" srcId="{DA7B9DB6-49F7-6F4A-AE4C-9199B6720346}" destId="{F7B2EF26-6B33-4146-B299-79FDCFA4604C}" srcOrd="1" destOrd="0" presId="urn:microsoft.com/office/officeart/2005/8/layout/hierarchy1"/>
    <dgm:cxn modelId="{FE7850E8-D412-124E-A031-D101F473165C}" type="presParOf" srcId="{8A4CA2B9-FF12-BE48-8598-1A128CDA0B3C}" destId="{71FA3336-2153-4740-BA8E-5EC961E64C21}" srcOrd="2" destOrd="0" presId="urn:microsoft.com/office/officeart/2005/8/layout/hierarchy1"/>
    <dgm:cxn modelId="{B2D2B109-6B78-6B4F-A7DC-83874F3ECD49}" type="presParOf" srcId="{71FA3336-2153-4740-BA8E-5EC961E64C21}" destId="{F380D108-5817-8E4D-983B-4D5DB30D0F5A}" srcOrd="0" destOrd="0" presId="urn:microsoft.com/office/officeart/2005/8/layout/hierarchy1"/>
    <dgm:cxn modelId="{A3E5511F-5FEF-7E45-AB71-79340655951C}" type="presParOf" srcId="{F380D108-5817-8E4D-983B-4D5DB30D0F5A}" destId="{C3AB9D15-4ADF-D043-825A-B1DAD3201B55}" srcOrd="0" destOrd="0" presId="urn:microsoft.com/office/officeart/2005/8/layout/hierarchy1"/>
    <dgm:cxn modelId="{C434D8C7-7C7F-BD4A-9AFF-03DDF02FCC75}" type="presParOf" srcId="{F380D108-5817-8E4D-983B-4D5DB30D0F5A}" destId="{9F4F4DF2-15B8-C44F-B59F-AA0367EFD9AC}" srcOrd="1" destOrd="0" presId="urn:microsoft.com/office/officeart/2005/8/layout/hierarchy1"/>
    <dgm:cxn modelId="{EE9F098C-52C2-3147-88FC-3FDBACFEF6C0}" type="presParOf" srcId="{71FA3336-2153-4740-BA8E-5EC961E64C21}" destId="{183E1443-9012-5441-B3FF-3023163E6630}" srcOrd="1" destOrd="0" presId="urn:microsoft.com/office/officeart/2005/8/layout/hierarchy1"/>
    <dgm:cxn modelId="{98A0FD00-3278-9B4F-9AAB-47790972752F}" type="presParOf" srcId="{8A4CA2B9-FF12-BE48-8598-1A128CDA0B3C}" destId="{511DD544-BF28-2246-8341-217B95CB9F0B}" srcOrd="3" destOrd="0" presId="urn:microsoft.com/office/officeart/2005/8/layout/hierarchy1"/>
    <dgm:cxn modelId="{41C9A488-8BB2-154D-8230-8C53C9AABB2A}" type="presParOf" srcId="{511DD544-BF28-2246-8341-217B95CB9F0B}" destId="{9C44CD7D-CD01-FE45-9D3F-EF339548D571}" srcOrd="0" destOrd="0" presId="urn:microsoft.com/office/officeart/2005/8/layout/hierarchy1"/>
    <dgm:cxn modelId="{4E42A16A-FEE3-614F-A195-AFAA732475A7}" type="presParOf" srcId="{9C44CD7D-CD01-FE45-9D3F-EF339548D571}" destId="{54E2CA3B-F9CB-2747-8797-9E7B18C4558F}" srcOrd="0" destOrd="0" presId="urn:microsoft.com/office/officeart/2005/8/layout/hierarchy1"/>
    <dgm:cxn modelId="{31ABF199-DC02-2E47-89EF-3283AB80DF90}" type="presParOf" srcId="{9C44CD7D-CD01-FE45-9D3F-EF339548D571}" destId="{79D6C5DA-0099-E646-A004-E9AFC552E703}" srcOrd="1" destOrd="0" presId="urn:microsoft.com/office/officeart/2005/8/layout/hierarchy1"/>
    <dgm:cxn modelId="{90EE56BD-40AD-1847-AC50-213729F2DEA4}" type="presParOf" srcId="{511DD544-BF28-2246-8341-217B95CB9F0B}" destId="{0181CEC5-9D48-7540-B25B-2067FDB7E131}"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1B487E9-ACF3-6847-922C-142AACCEC557}"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n-GB"/>
        </a:p>
      </dgm:t>
    </dgm:pt>
    <dgm:pt modelId="{F8A18515-74F9-F34A-B626-6CD22DECB915}">
      <dgm:prSet/>
      <dgm:spPr/>
      <dgm:t>
        <a:bodyPr/>
        <a:lstStyle/>
        <a:p>
          <a:r>
            <a:rPr lang="ar-SA" b="1"/>
            <a:t>القدرة على المنافسة مع الشركات الكبيرة:</a:t>
          </a:r>
          <a:endParaRPr lang="en-GB" b="1"/>
        </a:p>
        <a:p>
          <a:r>
            <a:rPr lang="ar-SA"/>
            <a:t>"الحملات الرقمية تتيح للشركات الصغيرة الوصول إلى نفس الجمهور الذي تستهدفه الشركات الكبيرة."</a:t>
          </a:r>
          <a:endParaRPr lang="en-GB"/>
        </a:p>
      </dgm:t>
    </dgm:pt>
    <dgm:pt modelId="{79A3CDAC-360C-D443-AA0C-49A32DB3AEAB}" type="parTrans" cxnId="{13BD1B40-D36E-AD4A-8619-0060789B69CF}">
      <dgm:prSet/>
      <dgm:spPr/>
      <dgm:t>
        <a:bodyPr/>
        <a:lstStyle/>
        <a:p>
          <a:endParaRPr lang="en-GB"/>
        </a:p>
      </dgm:t>
    </dgm:pt>
    <dgm:pt modelId="{6696AF6F-1A45-3640-B279-A05C1EA3B0A1}" type="sibTrans" cxnId="{13BD1B40-D36E-AD4A-8619-0060789B69CF}">
      <dgm:prSet/>
      <dgm:spPr/>
      <dgm:t>
        <a:bodyPr/>
        <a:lstStyle/>
        <a:p>
          <a:endParaRPr lang="en-GB"/>
        </a:p>
      </dgm:t>
    </dgm:pt>
    <dgm:pt modelId="{6E67A857-1E4F-2D41-8090-D8163784E9F3}">
      <dgm:prSet/>
      <dgm:spPr/>
      <dgm:t>
        <a:bodyPr/>
        <a:lstStyle/>
        <a:p>
          <a:r>
            <a:rPr lang="ar-SA" b="1"/>
            <a:t>الاستفادة من الميزانيات الصغيرة:</a:t>
          </a:r>
          <a:endParaRPr lang="en-GB" b="1"/>
        </a:p>
        <a:p>
          <a:r>
            <a:rPr lang="ar-SA"/>
            <a:t>"يمكن للشركات الصغيرة تحقيق نتائج كبيرة بميزانيات منخفضة."</a:t>
          </a:r>
          <a:endParaRPr lang="en-GB"/>
        </a:p>
      </dgm:t>
    </dgm:pt>
    <dgm:pt modelId="{5A0AB3ED-0116-B049-BCF5-888271403C6E}" type="parTrans" cxnId="{EB719F1F-A196-BA42-B078-F2EE8600CAF2}">
      <dgm:prSet/>
      <dgm:spPr/>
      <dgm:t>
        <a:bodyPr/>
        <a:lstStyle/>
        <a:p>
          <a:endParaRPr lang="en-GB"/>
        </a:p>
      </dgm:t>
    </dgm:pt>
    <dgm:pt modelId="{50994754-B689-FE42-80F6-03EC50E3A429}" type="sibTrans" cxnId="{EB719F1F-A196-BA42-B078-F2EE8600CAF2}">
      <dgm:prSet/>
      <dgm:spPr/>
      <dgm:t>
        <a:bodyPr/>
        <a:lstStyle/>
        <a:p>
          <a:endParaRPr lang="en-GB"/>
        </a:p>
      </dgm:t>
    </dgm:pt>
    <dgm:pt modelId="{256D1026-A395-7448-B824-14C558C3BB16}">
      <dgm:prSet/>
      <dgm:spPr/>
      <dgm:t>
        <a:bodyPr/>
        <a:lstStyle/>
        <a:p>
          <a:r>
            <a:rPr lang="ar-SA" b="1"/>
            <a:t>الاستهداف المحلي والمرن:</a:t>
          </a:r>
          <a:endParaRPr lang="en-GB" b="1"/>
        </a:p>
        <a:p>
          <a:r>
            <a:rPr lang="ar-SA"/>
            <a:t>"تتيح الأدوات الرقمية استهداف العملاء المحليين بناءً على الموقع الجغرافي."</a:t>
          </a:r>
          <a:endParaRPr lang="en-GB"/>
        </a:p>
      </dgm:t>
    </dgm:pt>
    <dgm:pt modelId="{CD86DEF4-50E1-C24C-B7F1-870FECD10ACC}" type="parTrans" cxnId="{49D976A4-2964-EB45-A4EF-A4EF12F0E005}">
      <dgm:prSet/>
      <dgm:spPr/>
      <dgm:t>
        <a:bodyPr/>
        <a:lstStyle/>
        <a:p>
          <a:endParaRPr lang="en-GB"/>
        </a:p>
      </dgm:t>
    </dgm:pt>
    <dgm:pt modelId="{066791FC-829F-A645-98D2-33809F7CBB39}" type="sibTrans" cxnId="{49D976A4-2964-EB45-A4EF-A4EF12F0E005}">
      <dgm:prSet/>
      <dgm:spPr/>
      <dgm:t>
        <a:bodyPr/>
        <a:lstStyle/>
        <a:p>
          <a:endParaRPr lang="en-GB"/>
        </a:p>
      </dgm:t>
    </dgm:pt>
    <dgm:pt modelId="{8F99D434-07CC-044D-A6E3-8BC5C443296E}" type="pres">
      <dgm:prSet presAssocID="{61B487E9-ACF3-6847-922C-142AACCEC557}" presName="Name0" presStyleCnt="0">
        <dgm:presLayoutVars>
          <dgm:chMax val="7"/>
          <dgm:dir val="rev"/>
          <dgm:animLvl val="lvl"/>
          <dgm:resizeHandles val="exact"/>
        </dgm:presLayoutVars>
      </dgm:prSet>
      <dgm:spPr/>
    </dgm:pt>
    <dgm:pt modelId="{415340FA-C4B8-9941-BD15-F10D0D69D24D}" type="pres">
      <dgm:prSet presAssocID="{F8A18515-74F9-F34A-B626-6CD22DECB915}" presName="circle1" presStyleLbl="node1" presStyleIdx="0" presStyleCnt="3"/>
      <dgm:spPr/>
    </dgm:pt>
    <dgm:pt modelId="{A388118B-8797-5B4E-9D64-5E3B44907098}" type="pres">
      <dgm:prSet presAssocID="{F8A18515-74F9-F34A-B626-6CD22DECB915}" presName="space" presStyleCnt="0"/>
      <dgm:spPr/>
    </dgm:pt>
    <dgm:pt modelId="{8E6DFEEF-BACC-D94C-86F9-1D3AD535F108}" type="pres">
      <dgm:prSet presAssocID="{F8A18515-74F9-F34A-B626-6CD22DECB915}" presName="rect1" presStyleLbl="alignAcc1" presStyleIdx="0" presStyleCnt="3"/>
      <dgm:spPr/>
    </dgm:pt>
    <dgm:pt modelId="{5996FF18-F316-D04F-BA04-8C7F45CF02CD}" type="pres">
      <dgm:prSet presAssocID="{6E67A857-1E4F-2D41-8090-D8163784E9F3}" presName="vertSpace2" presStyleLbl="node1" presStyleIdx="0" presStyleCnt="3"/>
      <dgm:spPr/>
    </dgm:pt>
    <dgm:pt modelId="{72B69142-B4CB-3C41-A663-CB8313A08084}" type="pres">
      <dgm:prSet presAssocID="{6E67A857-1E4F-2D41-8090-D8163784E9F3}" presName="circle2" presStyleLbl="node1" presStyleIdx="1" presStyleCnt="3"/>
      <dgm:spPr/>
    </dgm:pt>
    <dgm:pt modelId="{F10B07E4-20BC-5C4F-8F92-7FC7C3D6DF8D}" type="pres">
      <dgm:prSet presAssocID="{6E67A857-1E4F-2D41-8090-D8163784E9F3}" presName="rect2" presStyleLbl="alignAcc1" presStyleIdx="1" presStyleCnt="3"/>
      <dgm:spPr/>
    </dgm:pt>
    <dgm:pt modelId="{9ACFD103-B38B-5D40-A83A-397154CE2F60}" type="pres">
      <dgm:prSet presAssocID="{256D1026-A395-7448-B824-14C558C3BB16}" presName="vertSpace3" presStyleLbl="node1" presStyleIdx="1" presStyleCnt="3"/>
      <dgm:spPr/>
    </dgm:pt>
    <dgm:pt modelId="{D411F1D1-0046-304C-BD23-505B4AB972B6}" type="pres">
      <dgm:prSet presAssocID="{256D1026-A395-7448-B824-14C558C3BB16}" presName="circle3" presStyleLbl="node1" presStyleIdx="2" presStyleCnt="3"/>
      <dgm:spPr/>
    </dgm:pt>
    <dgm:pt modelId="{937A65FC-CAC9-7E4E-93FD-6A37DB3235D8}" type="pres">
      <dgm:prSet presAssocID="{256D1026-A395-7448-B824-14C558C3BB16}" presName="rect3" presStyleLbl="alignAcc1" presStyleIdx="2" presStyleCnt="3"/>
      <dgm:spPr/>
    </dgm:pt>
    <dgm:pt modelId="{A781311F-58E7-224A-B8B4-3D6518C514C5}" type="pres">
      <dgm:prSet presAssocID="{F8A18515-74F9-F34A-B626-6CD22DECB915}" presName="rect1ParTxNoCh" presStyleLbl="alignAcc1" presStyleIdx="2" presStyleCnt="3">
        <dgm:presLayoutVars>
          <dgm:chMax val="1"/>
          <dgm:bulletEnabled val="1"/>
        </dgm:presLayoutVars>
      </dgm:prSet>
      <dgm:spPr/>
    </dgm:pt>
    <dgm:pt modelId="{A2F09E9F-B128-8E49-94F4-930B4665B119}" type="pres">
      <dgm:prSet presAssocID="{6E67A857-1E4F-2D41-8090-D8163784E9F3}" presName="rect2ParTxNoCh" presStyleLbl="alignAcc1" presStyleIdx="2" presStyleCnt="3">
        <dgm:presLayoutVars>
          <dgm:chMax val="1"/>
          <dgm:bulletEnabled val="1"/>
        </dgm:presLayoutVars>
      </dgm:prSet>
      <dgm:spPr/>
    </dgm:pt>
    <dgm:pt modelId="{EC2FE156-6956-444D-A9E5-9AE4C0108BB1}" type="pres">
      <dgm:prSet presAssocID="{256D1026-A395-7448-B824-14C558C3BB16}" presName="rect3ParTxNoCh" presStyleLbl="alignAcc1" presStyleIdx="2" presStyleCnt="3">
        <dgm:presLayoutVars>
          <dgm:chMax val="1"/>
          <dgm:bulletEnabled val="1"/>
        </dgm:presLayoutVars>
      </dgm:prSet>
      <dgm:spPr/>
    </dgm:pt>
  </dgm:ptLst>
  <dgm:cxnLst>
    <dgm:cxn modelId="{C868911A-5E98-6B4F-993A-8A46EBEF90C8}" type="presOf" srcId="{F8A18515-74F9-F34A-B626-6CD22DECB915}" destId="{8E6DFEEF-BACC-D94C-86F9-1D3AD535F108}" srcOrd="0" destOrd="0" presId="urn:microsoft.com/office/officeart/2005/8/layout/target3"/>
    <dgm:cxn modelId="{EB719F1F-A196-BA42-B078-F2EE8600CAF2}" srcId="{61B487E9-ACF3-6847-922C-142AACCEC557}" destId="{6E67A857-1E4F-2D41-8090-D8163784E9F3}" srcOrd="1" destOrd="0" parTransId="{5A0AB3ED-0116-B049-BCF5-888271403C6E}" sibTransId="{50994754-B689-FE42-80F6-03EC50E3A429}"/>
    <dgm:cxn modelId="{13BD1B40-D36E-AD4A-8619-0060789B69CF}" srcId="{61B487E9-ACF3-6847-922C-142AACCEC557}" destId="{F8A18515-74F9-F34A-B626-6CD22DECB915}" srcOrd="0" destOrd="0" parTransId="{79A3CDAC-360C-D443-AA0C-49A32DB3AEAB}" sibTransId="{6696AF6F-1A45-3640-B279-A05C1EA3B0A1}"/>
    <dgm:cxn modelId="{2EF13742-100A-2941-99C9-410775195C84}" type="presOf" srcId="{61B487E9-ACF3-6847-922C-142AACCEC557}" destId="{8F99D434-07CC-044D-A6E3-8BC5C443296E}" srcOrd="0" destOrd="0" presId="urn:microsoft.com/office/officeart/2005/8/layout/target3"/>
    <dgm:cxn modelId="{1710184F-C955-6C4A-A079-675A1B80958C}" type="presOf" srcId="{6E67A857-1E4F-2D41-8090-D8163784E9F3}" destId="{F10B07E4-20BC-5C4F-8F92-7FC7C3D6DF8D}" srcOrd="0" destOrd="0" presId="urn:microsoft.com/office/officeart/2005/8/layout/target3"/>
    <dgm:cxn modelId="{33B4B87E-1153-C443-8715-6A47E1FCEE7A}" type="presOf" srcId="{6E67A857-1E4F-2D41-8090-D8163784E9F3}" destId="{A2F09E9F-B128-8E49-94F4-930B4665B119}" srcOrd="1" destOrd="0" presId="urn:microsoft.com/office/officeart/2005/8/layout/target3"/>
    <dgm:cxn modelId="{2B9D6A95-D628-C048-A084-6BEAB17AC2A6}" type="presOf" srcId="{F8A18515-74F9-F34A-B626-6CD22DECB915}" destId="{A781311F-58E7-224A-B8B4-3D6518C514C5}" srcOrd="1" destOrd="0" presId="urn:microsoft.com/office/officeart/2005/8/layout/target3"/>
    <dgm:cxn modelId="{49D976A4-2964-EB45-A4EF-A4EF12F0E005}" srcId="{61B487E9-ACF3-6847-922C-142AACCEC557}" destId="{256D1026-A395-7448-B824-14C558C3BB16}" srcOrd="2" destOrd="0" parTransId="{CD86DEF4-50E1-C24C-B7F1-870FECD10ACC}" sibTransId="{066791FC-829F-A645-98D2-33809F7CBB39}"/>
    <dgm:cxn modelId="{429AAFBB-A0D8-7F4F-8830-23F576C2A1BC}" type="presOf" srcId="{256D1026-A395-7448-B824-14C558C3BB16}" destId="{937A65FC-CAC9-7E4E-93FD-6A37DB3235D8}" srcOrd="0" destOrd="0" presId="urn:microsoft.com/office/officeart/2005/8/layout/target3"/>
    <dgm:cxn modelId="{31F7E8E5-7666-D34E-933B-16AD42DA1BD9}" type="presOf" srcId="{256D1026-A395-7448-B824-14C558C3BB16}" destId="{EC2FE156-6956-444D-A9E5-9AE4C0108BB1}" srcOrd="1" destOrd="0" presId="urn:microsoft.com/office/officeart/2005/8/layout/target3"/>
    <dgm:cxn modelId="{D0C1C6A1-1ACB-1143-91D3-A3D68CEF880C}" type="presParOf" srcId="{8F99D434-07CC-044D-A6E3-8BC5C443296E}" destId="{415340FA-C4B8-9941-BD15-F10D0D69D24D}" srcOrd="0" destOrd="0" presId="urn:microsoft.com/office/officeart/2005/8/layout/target3"/>
    <dgm:cxn modelId="{DA2EBDA5-6D0E-284A-9384-88441267B12D}" type="presParOf" srcId="{8F99D434-07CC-044D-A6E3-8BC5C443296E}" destId="{A388118B-8797-5B4E-9D64-5E3B44907098}" srcOrd="1" destOrd="0" presId="urn:microsoft.com/office/officeart/2005/8/layout/target3"/>
    <dgm:cxn modelId="{037529A4-ED15-1E4A-87F6-10E79BC14B6A}" type="presParOf" srcId="{8F99D434-07CC-044D-A6E3-8BC5C443296E}" destId="{8E6DFEEF-BACC-D94C-86F9-1D3AD535F108}" srcOrd="2" destOrd="0" presId="urn:microsoft.com/office/officeart/2005/8/layout/target3"/>
    <dgm:cxn modelId="{A8655961-821D-A546-8114-68A4614215DA}" type="presParOf" srcId="{8F99D434-07CC-044D-A6E3-8BC5C443296E}" destId="{5996FF18-F316-D04F-BA04-8C7F45CF02CD}" srcOrd="3" destOrd="0" presId="urn:microsoft.com/office/officeart/2005/8/layout/target3"/>
    <dgm:cxn modelId="{E712FD58-6ADF-5B48-8054-FF9D8B287ADF}" type="presParOf" srcId="{8F99D434-07CC-044D-A6E3-8BC5C443296E}" destId="{72B69142-B4CB-3C41-A663-CB8313A08084}" srcOrd="4" destOrd="0" presId="urn:microsoft.com/office/officeart/2005/8/layout/target3"/>
    <dgm:cxn modelId="{CE5F363A-602C-F64E-8080-F19C65119BC0}" type="presParOf" srcId="{8F99D434-07CC-044D-A6E3-8BC5C443296E}" destId="{F10B07E4-20BC-5C4F-8F92-7FC7C3D6DF8D}" srcOrd="5" destOrd="0" presId="urn:microsoft.com/office/officeart/2005/8/layout/target3"/>
    <dgm:cxn modelId="{B564B48A-9F8E-F647-B563-A02F9AA08931}" type="presParOf" srcId="{8F99D434-07CC-044D-A6E3-8BC5C443296E}" destId="{9ACFD103-B38B-5D40-A83A-397154CE2F60}" srcOrd="6" destOrd="0" presId="urn:microsoft.com/office/officeart/2005/8/layout/target3"/>
    <dgm:cxn modelId="{4204A385-941A-714D-9612-847C4EE1A776}" type="presParOf" srcId="{8F99D434-07CC-044D-A6E3-8BC5C443296E}" destId="{D411F1D1-0046-304C-BD23-505B4AB972B6}" srcOrd="7" destOrd="0" presId="urn:microsoft.com/office/officeart/2005/8/layout/target3"/>
    <dgm:cxn modelId="{B19DB4EC-67CD-D848-9822-75A6C96946F3}" type="presParOf" srcId="{8F99D434-07CC-044D-A6E3-8BC5C443296E}" destId="{937A65FC-CAC9-7E4E-93FD-6A37DB3235D8}" srcOrd="8" destOrd="0" presId="urn:microsoft.com/office/officeart/2005/8/layout/target3"/>
    <dgm:cxn modelId="{E14BCCAB-0B82-FF4E-AC49-FDCA704B6866}" type="presParOf" srcId="{8F99D434-07CC-044D-A6E3-8BC5C443296E}" destId="{A781311F-58E7-224A-B8B4-3D6518C514C5}" srcOrd="9" destOrd="0" presId="urn:microsoft.com/office/officeart/2005/8/layout/target3"/>
    <dgm:cxn modelId="{4F3A77BA-DC3E-3441-B8B4-19790647DD0D}" type="presParOf" srcId="{8F99D434-07CC-044D-A6E3-8BC5C443296E}" destId="{A2F09E9F-B128-8E49-94F4-930B4665B119}" srcOrd="10" destOrd="0" presId="urn:microsoft.com/office/officeart/2005/8/layout/target3"/>
    <dgm:cxn modelId="{50E91748-2E8E-F742-A4FC-957FB65E7535}" type="presParOf" srcId="{8F99D434-07CC-044D-A6E3-8BC5C443296E}" destId="{EC2FE156-6956-444D-A9E5-9AE4C0108BB1}" srcOrd="11"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1B487E9-ACF3-6847-922C-142AACCEC557}"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n-GB"/>
        </a:p>
      </dgm:t>
    </dgm:pt>
    <dgm:pt modelId="{F8A18515-74F9-F34A-B626-6CD22DECB915}">
      <dgm:prSet/>
      <dgm:spPr/>
      <dgm:t>
        <a:bodyPr/>
        <a:lstStyle/>
        <a:p>
          <a:r>
            <a:rPr lang="ar-SA" b="1"/>
            <a:t>تحسين الوصول إلى جمهور عالمي جديد:</a:t>
          </a:r>
        </a:p>
        <a:p>
          <a:r>
            <a:rPr lang="ar-SA"/>
            <a:t>"الحملات الرقمية تساعد الشركات الكبرى في الوصول إلى أسواق جديدة بسرعة."</a:t>
          </a:r>
          <a:endParaRPr lang="en-GB" b="1"/>
        </a:p>
      </dgm:t>
    </dgm:pt>
    <dgm:pt modelId="{79A3CDAC-360C-D443-AA0C-49A32DB3AEAB}" type="parTrans" cxnId="{13BD1B40-D36E-AD4A-8619-0060789B69CF}">
      <dgm:prSet/>
      <dgm:spPr/>
      <dgm:t>
        <a:bodyPr/>
        <a:lstStyle/>
        <a:p>
          <a:endParaRPr lang="en-GB"/>
        </a:p>
      </dgm:t>
    </dgm:pt>
    <dgm:pt modelId="{6696AF6F-1A45-3640-B279-A05C1EA3B0A1}" type="sibTrans" cxnId="{13BD1B40-D36E-AD4A-8619-0060789B69CF}">
      <dgm:prSet/>
      <dgm:spPr/>
      <dgm:t>
        <a:bodyPr/>
        <a:lstStyle/>
        <a:p>
          <a:endParaRPr lang="en-GB"/>
        </a:p>
      </dgm:t>
    </dgm:pt>
    <dgm:pt modelId="{6E67A857-1E4F-2D41-8090-D8163784E9F3}">
      <dgm:prSet/>
      <dgm:spPr/>
      <dgm:t>
        <a:bodyPr/>
        <a:lstStyle/>
        <a:p>
          <a:r>
            <a:rPr lang="ar-SA" b="1"/>
            <a:t>زيادة التفاعل مع العملاء الحاليين:</a:t>
          </a:r>
        </a:p>
        <a:p>
          <a:r>
            <a:rPr lang="ar-SA"/>
            <a:t>"الحملات الرقمية تتيح للشركات الكبيرة تعزيز ولاء العملاء من خلال التفاعل المستمر."</a:t>
          </a:r>
          <a:endParaRPr lang="en-GB"/>
        </a:p>
      </dgm:t>
    </dgm:pt>
    <dgm:pt modelId="{5A0AB3ED-0116-B049-BCF5-888271403C6E}" type="parTrans" cxnId="{EB719F1F-A196-BA42-B078-F2EE8600CAF2}">
      <dgm:prSet/>
      <dgm:spPr/>
      <dgm:t>
        <a:bodyPr/>
        <a:lstStyle/>
        <a:p>
          <a:endParaRPr lang="en-GB"/>
        </a:p>
      </dgm:t>
    </dgm:pt>
    <dgm:pt modelId="{50994754-B689-FE42-80F6-03EC50E3A429}" type="sibTrans" cxnId="{EB719F1F-A196-BA42-B078-F2EE8600CAF2}">
      <dgm:prSet/>
      <dgm:spPr/>
      <dgm:t>
        <a:bodyPr/>
        <a:lstStyle/>
        <a:p>
          <a:endParaRPr lang="en-GB"/>
        </a:p>
      </dgm:t>
    </dgm:pt>
    <dgm:pt modelId="{256D1026-A395-7448-B824-14C558C3BB16}">
      <dgm:prSet/>
      <dgm:spPr/>
      <dgm:t>
        <a:bodyPr/>
        <a:lstStyle/>
        <a:p>
          <a:r>
            <a:rPr lang="ar-SA" b="1"/>
            <a:t>تحسين الكفاءة وخفض التكاليف:</a:t>
          </a:r>
        </a:p>
        <a:p>
          <a:r>
            <a:rPr lang="ar-SA"/>
            <a:t>"يمكن للشركات الكبيرة تحسين كفاءتها باستخدام أدوات التحليل والتقارير الفورية لتقليل التكاليف."</a:t>
          </a:r>
          <a:endParaRPr lang="en-GB"/>
        </a:p>
      </dgm:t>
    </dgm:pt>
    <dgm:pt modelId="{CD86DEF4-50E1-C24C-B7F1-870FECD10ACC}" type="parTrans" cxnId="{49D976A4-2964-EB45-A4EF-A4EF12F0E005}">
      <dgm:prSet/>
      <dgm:spPr/>
      <dgm:t>
        <a:bodyPr/>
        <a:lstStyle/>
        <a:p>
          <a:endParaRPr lang="en-GB"/>
        </a:p>
      </dgm:t>
    </dgm:pt>
    <dgm:pt modelId="{066791FC-829F-A645-98D2-33809F7CBB39}" type="sibTrans" cxnId="{49D976A4-2964-EB45-A4EF-A4EF12F0E005}">
      <dgm:prSet/>
      <dgm:spPr/>
      <dgm:t>
        <a:bodyPr/>
        <a:lstStyle/>
        <a:p>
          <a:endParaRPr lang="en-GB"/>
        </a:p>
      </dgm:t>
    </dgm:pt>
    <dgm:pt modelId="{8F99D434-07CC-044D-A6E3-8BC5C443296E}" type="pres">
      <dgm:prSet presAssocID="{61B487E9-ACF3-6847-922C-142AACCEC557}" presName="Name0" presStyleCnt="0">
        <dgm:presLayoutVars>
          <dgm:chMax val="7"/>
          <dgm:dir val="rev"/>
          <dgm:animLvl val="lvl"/>
          <dgm:resizeHandles val="exact"/>
        </dgm:presLayoutVars>
      </dgm:prSet>
      <dgm:spPr/>
    </dgm:pt>
    <dgm:pt modelId="{415340FA-C4B8-9941-BD15-F10D0D69D24D}" type="pres">
      <dgm:prSet presAssocID="{F8A18515-74F9-F34A-B626-6CD22DECB915}" presName="circle1" presStyleLbl="node1" presStyleIdx="0" presStyleCnt="3"/>
      <dgm:spPr/>
    </dgm:pt>
    <dgm:pt modelId="{A388118B-8797-5B4E-9D64-5E3B44907098}" type="pres">
      <dgm:prSet presAssocID="{F8A18515-74F9-F34A-B626-6CD22DECB915}" presName="space" presStyleCnt="0"/>
      <dgm:spPr/>
    </dgm:pt>
    <dgm:pt modelId="{8E6DFEEF-BACC-D94C-86F9-1D3AD535F108}" type="pres">
      <dgm:prSet presAssocID="{F8A18515-74F9-F34A-B626-6CD22DECB915}" presName="rect1" presStyleLbl="alignAcc1" presStyleIdx="0" presStyleCnt="3"/>
      <dgm:spPr/>
    </dgm:pt>
    <dgm:pt modelId="{5996FF18-F316-D04F-BA04-8C7F45CF02CD}" type="pres">
      <dgm:prSet presAssocID="{6E67A857-1E4F-2D41-8090-D8163784E9F3}" presName="vertSpace2" presStyleLbl="node1" presStyleIdx="0" presStyleCnt="3"/>
      <dgm:spPr/>
    </dgm:pt>
    <dgm:pt modelId="{72B69142-B4CB-3C41-A663-CB8313A08084}" type="pres">
      <dgm:prSet presAssocID="{6E67A857-1E4F-2D41-8090-D8163784E9F3}" presName="circle2" presStyleLbl="node1" presStyleIdx="1" presStyleCnt="3"/>
      <dgm:spPr/>
    </dgm:pt>
    <dgm:pt modelId="{F10B07E4-20BC-5C4F-8F92-7FC7C3D6DF8D}" type="pres">
      <dgm:prSet presAssocID="{6E67A857-1E4F-2D41-8090-D8163784E9F3}" presName="rect2" presStyleLbl="alignAcc1" presStyleIdx="1" presStyleCnt="3"/>
      <dgm:spPr/>
    </dgm:pt>
    <dgm:pt modelId="{9ACFD103-B38B-5D40-A83A-397154CE2F60}" type="pres">
      <dgm:prSet presAssocID="{256D1026-A395-7448-B824-14C558C3BB16}" presName="vertSpace3" presStyleLbl="node1" presStyleIdx="1" presStyleCnt="3"/>
      <dgm:spPr/>
    </dgm:pt>
    <dgm:pt modelId="{D411F1D1-0046-304C-BD23-505B4AB972B6}" type="pres">
      <dgm:prSet presAssocID="{256D1026-A395-7448-B824-14C558C3BB16}" presName="circle3" presStyleLbl="node1" presStyleIdx="2" presStyleCnt="3"/>
      <dgm:spPr/>
    </dgm:pt>
    <dgm:pt modelId="{937A65FC-CAC9-7E4E-93FD-6A37DB3235D8}" type="pres">
      <dgm:prSet presAssocID="{256D1026-A395-7448-B824-14C558C3BB16}" presName="rect3" presStyleLbl="alignAcc1" presStyleIdx="2" presStyleCnt="3"/>
      <dgm:spPr/>
    </dgm:pt>
    <dgm:pt modelId="{A781311F-58E7-224A-B8B4-3D6518C514C5}" type="pres">
      <dgm:prSet presAssocID="{F8A18515-74F9-F34A-B626-6CD22DECB915}" presName="rect1ParTxNoCh" presStyleLbl="alignAcc1" presStyleIdx="2" presStyleCnt="3">
        <dgm:presLayoutVars>
          <dgm:chMax val="1"/>
          <dgm:bulletEnabled val="1"/>
        </dgm:presLayoutVars>
      </dgm:prSet>
      <dgm:spPr/>
    </dgm:pt>
    <dgm:pt modelId="{A2F09E9F-B128-8E49-94F4-930B4665B119}" type="pres">
      <dgm:prSet presAssocID="{6E67A857-1E4F-2D41-8090-D8163784E9F3}" presName="rect2ParTxNoCh" presStyleLbl="alignAcc1" presStyleIdx="2" presStyleCnt="3">
        <dgm:presLayoutVars>
          <dgm:chMax val="1"/>
          <dgm:bulletEnabled val="1"/>
        </dgm:presLayoutVars>
      </dgm:prSet>
      <dgm:spPr/>
    </dgm:pt>
    <dgm:pt modelId="{EC2FE156-6956-444D-A9E5-9AE4C0108BB1}" type="pres">
      <dgm:prSet presAssocID="{256D1026-A395-7448-B824-14C558C3BB16}" presName="rect3ParTxNoCh" presStyleLbl="alignAcc1" presStyleIdx="2" presStyleCnt="3">
        <dgm:presLayoutVars>
          <dgm:chMax val="1"/>
          <dgm:bulletEnabled val="1"/>
        </dgm:presLayoutVars>
      </dgm:prSet>
      <dgm:spPr/>
    </dgm:pt>
  </dgm:ptLst>
  <dgm:cxnLst>
    <dgm:cxn modelId="{C868911A-5E98-6B4F-993A-8A46EBEF90C8}" type="presOf" srcId="{F8A18515-74F9-F34A-B626-6CD22DECB915}" destId="{8E6DFEEF-BACC-D94C-86F9-1D3AD535F108}" srcOrd="0" destOrd="0" presId="urn:microsoft.com/office/officeart/2005/8/layout/target3"/>
    <dgm:cxn modelId="{EB719F1F-A196-BA42-B078-F2EE8600CAF2}" srcId="{61B487E9-ACF3-6847-922C-142AACCEC557}" destId="{6E67A857-1E4F-2D41-8090-D8163784E9F3}" srcOrd="1" destOrd="0" parTransId="{5A0AB3ED-0116-B049-BCF5-888271403C6E}" sibTransId="{50994754-B689-FE42-80F6-03EC50E3A429}"/>
    <dgm:cxn modelId="{13BD1B40-D36E-AD4A-8619-0060789B69CF}" srcId="{61B487E9-ACF3-6847-922C-142AACCEC557}" destId="{F8A18515-74F9-F34A-B626-6CD22DECB915}" srcOrd="0" destOrd="0" parTransId="{79A3CDAC-360C-D443-AA0C-49A32DB3AEAB}" sibTransId="{6696AF6F-1A45-3640-B279-A05C1EA3B0A1}"/>
    <dgm:cxn modelId="{2EF13742-100A-2941-99C9-410775195C84}" type="presOf" srcId="{61B487E9-ACF3-6847-922C-142AACCEC557}" destId="{8F99D434-07CC-044D-A6E3-8BC5C443296E}" srcOrd="0" destOrd="0" presId="urn:microsoft.com/office/officeart/2005/8/layout/target3"/>
    <dgm:cxn modelId="{1710184F-C955-6C4A-A079-675A1B80958C}" type="presOf" srcId="{6E67A857-1E4F-2D41-8090-D8163784E9F3}" destId="{F10B07E4-20BC-5C4F-8F92-7FC7C3D6DF8D}" srcOrd="0" destOrd="0" presId="urn:microsoft.com/office/officeart/2005/8/layout/target3"/>
    <dgm:cxn modelId="{33B4B87E-1153-C443-8715-6A47E1FCEE7A}" type="presOf" srcId="{6E67A857-1E4F-2D41-8090-D8163784E9F3}" destId="{A2F09E9F-B128-8E49-94F4-930B4665B119}" srcOrd="1" destOrd="0" presId="urn:microsoft.com/office/officeart/2005/8/layout/target3"/>
    <dgm:cxn modelId="{2B9D6A95-D628-C048-A084-6BEAB17AC2A6}" type="presOf" srcId="{F8A18515-74F9-F34A-B626-6CD22DECB915}" destId="{A781311F-58E7-224A-B8B4-3D6518C514C5}" srcOrd="1" destOrd="0" presId="urn:microsoft.com/office/officeart/2005/8/layout/target3"/>
    <dgm:cxn modelId="{49D976A4-2964-EB45-A4EF-A4EF12F0E005}" srcId="{61B487E9-ACF3-6847-922C-142AACCEC557}" destId="{256D1026-A395-7448-B824-14C558C3BB16}" srcOrd="2" destOrd="0" parTransId="{CD86DEF4-50E1-C24C-B7F1-870FECD10ACC}" sibTransId="{066791FC-829F-A645-98D2-33809F7CBB39}"/>
    <dgm:cxn modelId="{429AAFBB-A0D8-7F4F-8830-23F576C2A1BC}" type="presOf" srcId="{256D1026-A395-7448-B824-14C558C3BB16}" destId="{937A65FC-CAC9-7E4E-93FD-6A37DB3235D8}" srcOrd="0" destOrd="0" presId="urn:microsoft.com/office/officeart/2005/8/layout/target3"/>
    <dgm:cxn modelId="{31F7E8E5-7666-D34E-933B-16AD42DA1BD9}" type="presOf" srcId="{256D1026-A395-7448-B824-14C558C3BB16}" destId="{EC2FE156-6956-444D-A9E5-9AE4C0108BB1}" srcOrd="1" destOrd="0" presId="urn:microsoft.com/office/officeart/2005/8/layout/target3"/>
    <dgm:cxn modelId="{D0C1C6A1-1ACB-1143-91D3-A3D68CEF880C}" type="presParOf" srcId="{8F99D434-07CC-044D-A6E3-8BC5C443296E}" destId="{415340FA-C4B8-9941-BD15-F10D0D69D24D}" srcOrd="0" destOrd="0" presId="urn:microsoft.com/office/officeart/2005/8/layout/target3"/>
    <dgm:cxn modelId="{DA2EBDA5-6D0E-284A-9384-88441267B12D}" type="presParOf" srcId="{8F99D434-07CC-044D-A6E3-8BC5C443296E}" destId="{A388118B-8797-5B4E-9D64-5E3B44907098}" srcOrd="1" destOrd="0" presId="urn:microsoft.com/office/officeart/2005/8/layout/target3"/>
    <dgm:cxn modelId="{037529A4-ED15-1E4A-87F6-10E79BC14B6A}" type="presParOf" srcId="{8F99D434-07CC-044D-A6E3-8BC5C443296E}" destId="{8E6DFEEF-BACC-D94C-86F9-1D3AD535F108}" srcOrd="2" destOrd="0" presId="urn:microsoft.com/office/officeart/2005/8/layout/target3"/>
    <dgm:cxn modelId="{A8655961-821D-A546-8114-68A4614215DA}" type="presParOf" srcId="{8F99D434-07CC-044D-A6E3-8BC5C443296E}" destId="{5996FF18-F316-D04F-BA04-8C7F45CF02CD}" srcOrd="3" destOrd="0" presId="urn:microsoft.com/office/officeart/2005/8/layout/target3"/>
    <dgm:cxn modelId="{E712FD58-6ADF-5B48-8054-FF9D8B287ADF}" type="presParOf" srcId="{8F99D434-07CC-044D-A6E3-8BC5C443296E}" destId="{72B69142-B4CB-3C41-A663-CB8313A08084}" srcOrd="4" destOrd="0" presId="urn:microsoft.com/office/officeart/2005/8/layout/target3"/>
    <dgm:cxn modelId="{CE5F363A-602C-F64E-8080-F19C65119BC0}" type="presParOf" srcId="{8F99D434-07CC-044D-A6E3-8BC5C443296E}" destId="{F10B07E4-20BC-5C4F-8F92-7FC7C3D6DF8D}" srcOrd="5" destOrd="0" presId="urn:microsoft.com/office/officeart/2005/8/layout/target3"/>
    <dgm:cxn modelId="{B564B48A-9F8E-F647-B563-A02F9AA08931}" type="presParOf" srcId="{8F99D434-07CC-044D-A6E3-8BC5C443296E}" destId="{9ACFD103-B38B-5D40-A83A-397154CE2F60}" srcOrd="6" destOrd="0" presId="urn:microsoft.com/office/officeart/2005/8/layout/target3"/>
    <dgm:cxn modelId="{4204A385-941A-714D-9612-847C4EE1A776}" type="presParOf" srcId="{8F99D434-07CC-044D-A6E3-8BC5C443296E}" destId="{D411F1D1-0046-304C-BD23-505B4AB972B6}" srcOrd="7" destOrd="0" presId="urn:microsoft.com/office/officeart/2005/8/layout/target3"/>
    <dgm:cxn modelId="{B19DB4EC-67CD-D848-9822-75A6C96946F3}" type="presParOf" srcId="{8F99D434-07CC-044D-A6E3-8BC5C443296E}" destId="{937A65FC-CAC9-7E4E-93FD-6A37DB3235D8}" srcOrd="8" destOrd="0" presId="urn:microsoft.com/office/officeart/2005/8/layout/target3"/>
    <dgm:cxn modelId="{E14BCCAB-0B82-FF4E-AC49-FDCA704B6866}" type="presParOf" srcId="{8F99D434-07CC-044D-A6E3-8BC5C443296E}" destId="{A781311F-58E7-224A-B8B4-3D6518C514C5}" srcOrd="9" destOrd="0" presId="urn:microsoft.com/office/officeart/2005/8/layout/target3"/>
    <dgm:cxn modelId="{4F3A77BA-DC3E-3441-B8B4-19790647DD0D}" type="presParOf" srcId="{8F99D434-07CC-044D-A6E3-8BC5C443296E}" destId="{A2F09E9F-B128-8E49-94F4-930B4665B119}" srcOrd="10" destOrd="0" presId="urn:microsoft.com/office/officeart/2005/8/layout/target3"/>
    <dgm:cxn modelId="{50E91748-2E8E-F742-A4FC-957FB65E7535}" type="presParOf" srcId="{8F99D434-07CC-044D-A6E3-8BC5C443296E}" destId="{EC2FE156-6956-444D-A9E5-9AE4C0108BB1}" srcOrd="11"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6FA3F63-3248-1941-86CB-FF9143BE3797}"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GB"/>
        </a:p>
      </dgm:t>
    </dgm:pt>
    <dgm:pt modelId="{3A1AB5D0-9503-E34E-A437-5D8BB0A8DE81}">
      <dgm:prSet custT="1"/>
      <dgm:spPr/>
      <dgm:t>
        <a:bodyPr/>
        <a:lstStyle/>
        <a:p>
          <a:pPr algn="ctr" rtl="1"/>
          <a:r>
            <a:rPr lang="ar-SA" sz="1800" b="1"/>
            <a:t>الوصول الفوري إلى أسواق جديدة</a:t>
          </a:r>
          <a:endParaRPr lang="en-GB" sz="1800"/>
        </a:p>
      </dgm:t>
    </dgm:pt>
    <dgm:pt modelId="{6B9BDFA1-00B9-9048-B301-EAADAC173324}" type="parTrans" cxnId="{7B8661AC-562E-C042-96BE-9CDA575492EC}">
      <dgm:prSet/>
      <dgm:spPr/>
      <dgm:t>
        <a:bodyPr/>
        <a:lstStyle/>
        <a:p>
          <a:pPr algn="ctr" rtl="1"/>
          <a:endParaRPr lang="en-GB" sz="1800"/>
        </a:p>
      </dgm:t>
    </dgm:pt>
    <dgm:pt modelId="{A06AC6AF-AB6C-834D-A26C-67023D96B683}" type="sibTrans" cxnId="{7B8661AC-562E-C042-96BE-9CDA575492EC}">
      <dgm:prSet/>
      <dgm:spPr/>
      <dgm:t>
        <a:bodyPr/>
        <a:lstStyle/>
        <a:p>
          <a:pPr algn="ctr" rtl="1"/>
          <a:endParaRPr lang="en-GB" sz="1800"/>
        </a:p>
      </dgm:t>
    </dgm:pt>
    <dgm:pt modelId="{B5292BB0-F023-9C43-BDF8-F755E102B789}">
      <dgm:prSet custT="1"/>
      <dgm:spPr/>
      <dgm:t>
        <a:bodyPr/>
        <a:lstStyle/>
        <a:p>
          <a:pPr algn="ctr" rtl="1"/>
          <a:r>
            <a:rPr lang="ar-SA" sz="1800" b="1"/>
            <a:t>التخصيص وفقًا للمنطقة الجغرافية</a:t>
          </a:r>
          <a:endParaRPr lang="en-GB" sz="1800"/>
        </a:p>
      </dgm:t>
    </dgm:pt>
    <dgm:pt modelId="{82C2E4D5-C655-DD4C-B18F-8DA753EEDEB7}" type="parTrans" cxnId="{AFCAB68D-6184-D94D-AB4F-963912540411}">
      <dgm:prSet/>
      <dgm:spPr/>
      <dgm:t>
        <a:bodyPr/>
        <a:lstStyle/>
        <a:p>
          <a:pPr algn="ctr" rtl="1"/>
          <a:endParaRPr lang="en-GB" sz="1800"/>
        </a:p>
      </dgm:t>
    </dgm:pt>
    <dgm:pt modelId="{88CA8B33-D9EF-5F4E-AF29-58DBD2E4CB4B}" type="sibTrans" cxnId="{AFCAB68D-6184-D94D-AB4F-963912540411}">
      <dgm:prSet/>
      <dgm:spPr/>
      <dgm:t>
        <a:bodyPr/>
        <a:lstStyle/>
        <a:p>
          <a:pPr algn="ctr" rtl="1"/>
          <a:endParaRPr lang="en-GB" sz="1800"/>
        </a:p>
      </dgm:t>
    </dgm:pt>
    <dgm:pt modelId="{15AE242A-A208-ED48-81C5-B3A8D9A9B3D6}">
      <dgm:prSet custT="1"/>
      <dgm:spPr/>
      <dgm:t>
        <a:bodyPr/>
        <a:lstStyle/>
        <a:p>
          <a:pPr algn="ctr" rtl="1"/>
          <a:r>
            <a:rPr lang="ar-SA" sz="1800" b="1"/>
            <a:t>الاستهداف بناءً على اللغة والثقافة</a:t>
          </a:r>
          <a:endParaRPr lang="en-GB" sz="1800"/>
        </a:p>
      </dgm:t>
    </dgm:pt>
    <dgm:pt modelId="{3BFA54A2-F392-5B4E-88ED-52E850C6E001}" type="parTrans" cxnId="{6F9C8C8B-E941-4B4A-AF39-8966AA0F0CC8}">
      <dgm:prSet/>
      <dgm:spPr/>
      <dgm:t>
        <a:bodyPr/>
        <a:lstStyle/>
        <a:p>
          <a:pPr algn="ctr" rtl="1"/>
          <a:endParaRPr lang="en-GB" sz="1800"/>
        </a:p>
      </dgm:t>
    </dgm:pt>
    <dgm:pt modelId="{88486D9C-C807-A542-8F6C-282AD3AB521B}" type="sibTrans" cxnId="{6F9C8C8B-E941-4B4A-AF39-8966AA0F0CC8}">
      <dgm:prSet/>
      <dgm:spPr/>
      <dgm:t>
        <a:bodyPr/>
        <a:lstStyle/>
        <a:p>
          <a:pPr algn="ctr" rtl="1"/>
          <a:endParaRPr lang="en-GB" sz="1800"/>
        </a:p>
      </dgm:t>
    </dgm:pt>
    <dgm:pt modelId="{DAD16700-FE32-D747-ACF4-A476A5416D3A}">
      <dgm:prSet custT="1"/>
      <dgm:spPr/>
      <dgm:t>
        <a:bodyPr/>
        <a:lstStyle/>
        <a:p>
          <a:pPr algn="ctr" rtl="1"/>
          <a:r>
            <a:rPr lang="ar-SA" sz="1800" b="1"/>
            <a:t>خفض تكاليف التوسع العالمي</a:t>
          </a:r>
          <a:endParaRPr lang="en-GB" sz="1800"/>
        </a:p>
      </dgm:t>
    </dgm:pt>
    <dgm:pt modelId="{B6419ECC-E580-E145-8601-6E0FDF66D331}" type="parTrans" cxnId="{87E7B61B-0C99-8C4A-8FDE-3000A68BA383}">
      <dgm:prSet/>
      <dgm:spPr/>
      <dgm:t>
        <a:bodyPr/>
        <a:lstStyle/>
        <a:p>
          <a:pPr algn="ctr" rtl="1"/>
          <a:endParaRPr lang="en-GB" sz="1800"/>
        </a:p>
      </dgm:t>
    </dgm:pt>
    <dgm:pt modelId="{55DA3011-2B7A-1A42-9270-9049A8504F78}" type="sibTrans" cxnId="{87E7B61B-0C99-8C4A-8FDE-3000A68BA383}">
      <dgm:prSet/>
      <dgm:spPr/>
      <dgm:t>
        <a:bodyPr/>
        <a:lstStyle/>
        <a:p>
          <a:pPr algn="ctr" rtl="1"/>
          <a:endParaRPr lang="en-GB" sz="1800"/>
        </a:p>
      </dgm:t>
    </dgm:pt>
    <dgm:pt modelId="{27216263-7798-AF49-88C7-E9810BEBBE92}">
      <dgm:prSet custT="1"/>
      <dgm:spPr/>
      <dgm:t>
        <a:bodyPr/>
        <a:lstStyle/>
        <a:p>
          <a:pPr algn="ctr" rtl="1">
            <a:buNone/>
          </a:pPr>
          <a:r>
            <a:rPr lang="ar-SA" sz="1800"/>
            <a:t>"الحملات الرقمية توفر للشركات طريقة منخفضة التكلفة للوصول إلى جمهور عالمي مقارنة بالحملات التقليدية."</a:t>
          </a:r>
          <a:endParaRPr lang="en-GB" sz="1800"/>
        </a:p>
      </dgm:t>
    </dgm:pt>
    <dgm:pt modelId="{E56A067F-F953-534E-8EFF-4B901256B0E3}" type="parTrans" cxnId="{0EF81263-3D1A-0946-A066-5A4952AEE434}">
      <dgm:prSet/>
      <dgm:spPr/>
      <dgm:t>
        <a:bodyPr/>
        <a:lstStyle/>
        <a:p>
          <a:pPr algn="ctr" rtl="1"/>
          <a:endParaRPr lang="en-GB" sz="1800"/>
        </a:p>
      </dgm:t>
    </dgm:pt>
    <dgm:pt modelId="{8C422F0E-AC34-DE4F-991E-1C4C7D6C3E1E}" type="sibTrans" cxnId="{0EF81263-3D1A-0946-A066-5A4952AEE434}">
      <dgm:prSet/>
      <dgm:spPr/>
      <dgm:t>
        <a:bodyPr/>
        <a:lstStyle/>
        <a:p>
          <a:pPr algn="ctr" rtl="1"/>
          <a:endParaRPr lang="en-GB" sz="1800"/>
        </a:p>
      </dgm:t>
    </dgm:pt>
    <dgm:pt modelId="{C9021A69-95D1-2648-90BB-5179FCE63CB4}">
      <dgm:prSet custT="1"/>
      <dgm:spPr/>
      <dgm:t>
        <a:bodyPr/>
        <a:lstStyle/>
        <a:p>
          <a:pPr algn="ctr" rtl="1">
            <a:buNone/>
          </a:pPr>
          <a:r>
            <a:rPr lang="ar-SA" sz="1800"/>
            <a:t>"تتيح الأدوات الرقمية استهداف الجمهور بناءً على لغتهم وثقافتهم، مما يعزز فعالية الحملة."</a:t>
          </a:r>
          <a:endParaRPr lang="en-GB" sz="1800"/>
        </a:p>
      </dgm:t>
    </dgm:pt>
    <dgm:pt modelId="{ED63B28A-A9AE-194E-964E-BDC157C7B5E3}" type="parTrans" cxnId="{B7686E40-91C8-5D44-AFA1-A7434945AD79}">
      <dgm:prSet/>
      <dgm:spPr/>
      <dgm:t>
        <a:bodyPr/>
        <a:lstStyle/>
        <a:p>
          <a:pPr algn="ctr" rtl="1"/>
          <a:endParaRPr lang="en-GB" sz="1800"/>
        </a:p>
      </dgm:t>
    </dgm:pt>
    <dgm:pt modelId="{E12996E5-D7D0-0046-A0DB-58505116E969}" type="sibTrans" cxnId="{B7686E40-91C8-5D44-AFA1-A7434945AD79}">
      <dgm:prSet/>
      <dgm:spPr/>
      <dgm:t>
        <a:bodyPr/>
        <a:lstStyle/>
        <a:p>
          <a:pPr algn="ctr" rtl="1"/>
          <a:endParaRPr lang="en-GB" sz="1800"/>
        </a:p>
      </dgm:t>
    </dgm:pt>
    <dgm:pt modelId="{A62F11E2-3908-CE4F-8A66-856DBC2A72B2}">
      <dgm:prSet custT="1"/>
      <dgm:spPr/>
      <dgm:t>
        <a:bodyPr/>
        <a:lstStyle/>
        <a:p>
          <a:pPr algn="ctr" rtl="1">
            <a:buNone/>
          </a:pPr>
          <a:r>
            <a:rPr lang="ar-SA" sz="1800"/>
            <a:t>"يمكن تعديل المحتوى والإعلانات ليتناسب مع السوق المحلي لكل منطقة جغرافية."</a:t>
          </a:r>
          <a:endParaRPr lang="en-GB" sz="1800"/>
        </a:p>
      </dgm:t>
    </dgm:pt>
    <dgm:pt modelId="{A68E132D-4DE3-6C46-AE2E-75D0F021B8F2}" type="parTrans" cxnId="{5A3713F5-6598-2C4C-88C4-931E5140FA36}">
      <dgm:prSet/>
      <dgm:spPr/>
      <dgm:t>
        <a:bodyPr/>
        <a:lstStyle/>
        <a:p>
          <a:pPr algn="ctr" rtl="1"/>
          <a:endParaRPr lang="en-GB" sz="1800"/>
        </a:p>
      </dgm:t>
    </dgm:pt>
    <dgm:pt modelId="{EDE27A86-6AD4-9B44-A450-2FB14F00D625}" type="sibTrans" cxnId="{5A3713F5-6598-2C4C-88C4-931E5140FA36}">
      <dgm:prSet/>
      <dgm:spPr/>
      <dgm:t>
        <a:bodyPr/>
        <a:lstStyle/>
        <a:p>
          <a:pPr algn="ctr" rtl="1"/>
          <a:endParaRPr lang="en-GB" sz="1800"/>
        </a:p>
      </dgm:t>
    </dgm:pt>
    <dgm:pt modelId="{A4DBA61F-9431-704F-AEC7-A701C7F726E7}">
      <dgm:prSet custT="1"/>
      <dgm:spPr/>
      <dgm:t>
        <a:bodyPr/>
        <a:lstStyle/>
        <a:p>
          <a:pPr algn="ctr" rtl="1">
            <a:buNone/>
          </a:pPr>
          <a:r>
            <a:rPr lang="ar-SA" sz="1800"/>
            <a:t>"يمكن للشركات الوصول إلى جمهور عالمي بنقرة واحدة، دون الحاجة إلى تواجد فعلي."</a:t>
          </a:r>
          <a:endParaRPr lang="en-GB" sz="1800"/>
        </a:p>
      </dgm:t>
    </dgm:pt>
    <dgm:pt modelId="{6DE4BCB3-10E1-414E-BCBD-3A8698A1F214}" type="parTrans" cxnId="{49AF516C-E61C-B74C-919F-B6D0A3A6AB09}">
      <dgm:prSet/>
      <dgm:spPr/>
      <dgm:t>
        <a:bodyPr/>
        <a:lstStyle/>
        <a:p>
          <a:pPr algn="ctr" rtl="1"/>
          <a:endParaRPr lang="en-GB" sz="1800"/>
        </a:p>
      </dgm:t>
    </dgm:pt>
    <dgm:pt modelId="{A5CC289E-1823-D044-AF61-104CA8CFFBC5}" type="sibTrans" cxnId="{49AF516C-E61C-B74C-919F-B6D0A3A6AB09}">
      <dgm:prSet/>
      <dgm:spPr/>
      <dgm:t>
        <a:bodyPr/>
        <a:lstStyle/>
        <a:p>
          <a:pPr algn="ctr" rtl="1"/>
          <a:endParaRPr lang="en-GB" sz="1800"/>
        </a:p>
      </dgm:t>
    </dgm:pt>
    <dgm:pt modelId="{FDA06617-9196-E543-9624-10487A6DA7D4}" type="pres">
      <dgm:prSet presAssocID="{26FA3F63-3248-1941-86CB-FF9143BE3797}" presName="Name0" presStyleCnt="0">
        <dgm:presLayoutVars>
          <dgm:dir val="rev"/>
          <dgm:animLvl val="lvl"/>
          <dgm:resizeHandles val="exact"/>
        </dgm:presLayoutVars>
      </dgm:prSet>
      <dgm:spPr/>
    </dgm:pt>
    <dgm:pt modelId="{51D8B8FE-0D83-914C-9522-C72CC78FF443}" type="pres">
      <dgm:prSet presAssocID="{3A1AB5D0-9503-E34E-A437-5D8BB0A8DE81}" presName="composite" presStyleCnt="0"/>
      <dgm:spPr/>
    </dgm:pt>
    <dgm:pt modelId="{8B2A23E9-0035-5C49-89CC-DF1C53712918}" type="pres">
      <dgm:prSet presAssocID="{3A1AB5D0-9503-E34E-A437-5D8BB0A8DE81}" presName="parTx" presStyleLbl="alignNode1" presStyleIdx="0" presStyleCnt="4">
        <dgm:presLayoutVars>
          <dgm:chMax val="0"/>
          <dgm:chPref val="0"/>
          <dgm:bulletEnabled val="1"/>
        </dgm:presLayoutVars>
      </dgm:prSet>
      <dgm:spPr/>
    </dgm:pt>
    <dgm:pt modelId="{873B1BAB-658E-CA42-B2B3-921AB421AD8C}" type="pres">
      <dgm:prSet presAssocID="{3A1AB5D0-9503-E34E-A437-5D8BB0A8DE81}" presName="desTx" presStyleLbl="alignAccFollowNode1" presStyleIdx="0" presStyleCnt="4">
        <dgm:presLayoutVars>
          <dgm:bulletEnabled val="1"/>
        </dgm:presLayoutVars>
      </dgm:prSet>
      <dgm:spPr/>
    </dgm:pt>
    <dgm:pt modelId="{940B8127-F116-FA45-AB48-4BC7084482F9}" type="pres">
      <dgm:prSet presAssocID="{A06AC6AF-AB6C-834D-A26C-67023D96B683}" presName="space" presStyleCnt="0"/>
      <dgm:spPr/>
    </dgm:pt>
    <dgm:pt modelId="{ED23F0CD-7409-2441-945D-02897378F263}" type="pres">
      <dgm:prSet presAssocID="{B5292BB0-F023-9C43-BDF8-F755E102B789}" presName="composite" presStyleCnt="0"/>
      <dgm:spPr/>
    </dgm:pt>
    <dgm:pt modelId="{9E00D51C-C597-F747-8BA4-B219333F8EB6}" type="pres">
      <dgm:prSet presAssocID="{B5292BB0-F023-9C43-BDF8-F755E102B789}" presName="parTx" presStyleLbl="alignNode1" presStyleIdx="1" presStyleCnt="4">
        <dgm:presLayoutVars>
          <dgm:chMax val="0"/>
          <dgm:chPref val="0"/>
          <dgm:bulletEnabled val="1"/>
        </dgm:presLayoutVars>
      </dgm:prSet>
      <dgm:spPr/>
    </dgm:pt>
    <dgm:pt modelId="{C9EA2558-0689-A44F-BA25-754E7947A7C0}" type="pres">
      <dgm:prSet presAssocID="{B5292BB0-F023-9C43-BDF8-F755E102B789}" presName="desTx" presStyleLbl="alignAccFollowNode1" presStyleIdx="1" presStyleCnt="4">
        <dgm:presLayoutVars>
          <dgm:bulletEnabled val="1"/>
        </dgm:presLayoutVars>
      </dgm:prSet>
      <dgm:spPr/>
    </dgm:pt>
    <dgm:pt modelId="{C7D772EE-4611-EE46-8AB2-04AAE7533A53}" type="pres">
      <dgm:prSet presAssocID="{88CA8B33-D9EF-5F4E-AF29-58DBD2E4CB4B}" presName="space" presStyleCnt="0"/>
      <dgm:spPr/>
    </dgm:pt>
    <dgm:pt modelId="{14C6FDD0-AD9A-8C43-9FE9-DD83C8D24BB0}" type="pres">
      <dgm:prSet presAssocID="{15AE242A-A208-ED48-81C5-B3A8D9A9B3D6}" presName="composite" presStyleCnt="0"/>
      <dgm:spPr/>
    </dgm:pt>
    <dgm:pt modelId="{48ECDD36-8963-8D41-8831-CEF8DAC54448}" type="pres">
      <dgm:prSet presAssocID="{15AE242A-A208-ED48-81C5-B3A8D9A9B3D6}" presName="parTx" presStyleLbl="alignNode1" presStyleIdx="2" presStyleCnt="4">
        <dgm:presLayoutVars>
          <dgm:chMax val="0"/>
          <dgm:chPref val="0"/>
          <dgm:bulletEnabled val="1"/>
        </dgm:presLayoutVars>
      </dgm:prSet>
      <dgm:spPr/>
    </dgm:pt>
    <dgm:pt modelId="{543675CD-0A3A-1B43-B0C8-5595C7D2CEE8}" type="pres">
      <dgm:prSet presAssocID="{15AE242A-A208-ED48-81C5-B3A8D9A9B3D6}" presName="desTx" presStyleLbl="alignAccFollowNode1" presStyleIdx="2" presStyleCnt="4">
        <dgm:presLayoutVars>
          <dgm:bulletEnabled val="1"/>
        </dgm:presLayoutVars>
      </dgm:prSet>
      <dgm:spPr/>
    </dgm:pt>
    <dgm:pt modelId="{B74E8567-0471-134D-8581-5B065A49C27B}" type="pres">
      <dgm:prSet presAssocID="{88486D9C-C807-A542-8F6C-282AD3AB521B}" presName="space" presStyleCnt="0"/>
      <dgm:spPr/>
    </dgm:pt>
    <dgm:pt modelId="{B7A087A5-4FAF-4F4E-8007-5494CF4312B3}" type="pres">
      <dgm:prSet presAssocID="{DAD16700-FE32-D747-ACF4-A476A5416D3A}" presName="composite" presStyleCnt="0"/>
      <dgm:spPr/>
    </dgm:pt>
    <dgm:pt modelId="{6509C832-830D-0B4A-9692-063D47D4DE81}" type="pres">
      <dgm:prSet presAssocID="{DAD16700-FE32-D747-ACF4-A476A5416D3A}" presName="parTx" presStyleLbl="alignNode1" presStyleIdx="3" presStyleCnt="4">
        <dgm:presLayoutVars>
          <dgm:chMax val="0"/>
          <dgm:chPref val="0"/>
          <dgm:bulletEnabled val="1"/>
        </dgm:presLayoutVars>
      </dgm:prSet>
      <dgm:spPr/>
    </dgm:pt>
    <dgm:pt modelId="{6EAA173C-8D76-D643-90DE-0F4AEE7B15E9}" type="pres">
      <dgm:prSet presAssocID="{DAD16700-FE32-D747-ACF4-A476A5416D3A}" presName="desTx" presStyleLbl="alignAccFollowNode1" presStyleIdx="3" presStyleCnt="4">
        <dgm:presLayoutVars>
          <dgm:bulletEnabled val="1"/>
        </dgm:presLayoutVars>
      </dgm:prSet>
      <dgm:spPr/>
    </dgm:pt>
  </dgm:ptLst>
  <dgm:cxnLst>
    <dgm:cxn modelId="{186D6B01-932D-7E45-90F9-0A2A1200CC39}" type="presOf" srcId="{3A1AB5D0-9503-E34E-A437-5D8BB0A8DE81}" destId="{8B2A23E9-0035-5C49-89CC-DF1C53712918}" srcOrd="0" destOrd="0" presId="urn:microsoft.com/office/officeart/2005/8/layout/hList1"/>
    <dgm:cxn modelId="{24FECF13-916A-2C4F-B1E1-00C6B369E8D2}" type="presOf" srcId="{26FA3F63-3248-1941-86CB-FF9143BE3797}" destId="{FDA06617-9196-E543-9624-10487A6DA7D4}" srcOrd="0" destOrd="0" presId="urn:microsoft.com/office/officeart/2005/8/layout/hList1"/>
    <dgm:cxn modelId="{87E7B61B-0C99-8C4A-8FDE-3000A68BA383}" srcId="{26FA3F63-3248-1941-86CB-FF9143BE3797}" destId="{DAD16700-FE32-D747-ACF4-A476A5416D3A}" srcOrd="3" destOrd="0" parTransId="{B6419ECC-E580-E145-8601-6E0FDF66D331}" sibTransId="{55DA3011-2B7A-1A42-9270-9049A8504F78}"/>
    <dgm:cxn modelId="{5C3CEE29-1B69-6342-B645-CBF72BE681B3}" type="presOf" srcId="{A62F11E2-3908-CE4F-8A66-856DBC2A72B2}" destId="{C9EA2558-0689-A44F-BA25-754E7947A7C0}" srcOrd="0" destOrd="0" presId="urn:microsoft.com/office/officeart/2005/8/layout/hList1"/>
    <dgm:cxn modelId="{B7686E40-91C8-5D44-AFA1-A7434945AD79}" srcId="{15AE242A-A208-ED48-81C5-B3A8D9A9B3D6}" destId="{C9021A69-95D1-2648-90BB-5179FCE63CB4}" srcOrd="0" destOrd="0" parTransId="{ED63B28A-A9AE-194E-964E-BDC157C7B5E3}" sibTransId="{E12996E5-D7D0-0046-A0DB-58505116E969}"/>
    <dgm:cxn modelId="{0EF81263-3D1A-0946-A066-5A4952AEE434}" srcId="{DAD16700-FE32-D747-ACF4-A476A5416D3A}" destId="{27216263-7798-AF49-88C7-E9810BEBBE92}" srcOrd="0" destOrd="0" parTransId="{E56A067F-F953-534E-8EFF-4B901256B0E3}" sibTransId="{8C422F0E-AC34-DE4F-991E-1C4C7D6C3E1E}"/>
    <dgm:cxn modelId="{49AF516C-E61C-B74C-919F-B6D0A3A6AB09}" srcId="{3A1AB5D0-9503-E34E-A437-5D8BB0A8DE81}" destId="{A4DBA61F-9431-704F-AEC7-A701C7F726E7}" srcOrd="0" destOrd="0" parTransId="{6DE4BCB3-10E1-414E-BCBD-3A8698A1F214}" sibTransId="{A5CC289E-1823-D044-AF61-104CA8CFFBC5}"/>
    <dgm:cxn modelId="{E31C2D52-B82A-8E47-A7CF-214CC3972FB6}" type="presOf" srcId="{C9021A69-95D1-2648-90BB-5179FCE63CB4}" destId="{543675CD-0A3A-1B43-B0C8-5595C7D2CEE8}" srcOrd="0" destOrd="0" presId="urn:microsoft.com/office/officeart/2005/8/layout/hList1"/>
    <dgm:cxn modelId="{C722977D-A479-A74D-ABFC-A1E20275D5C4}" type="presOf" srcId="{B5292BB0-F023-9C43-BDF8-F755E102B789}" destId="{9E00D51C-C597-F747-8BA4-B219333F8EB6}" srcOrd="0" destOrd="0" presId="urn:microsoft.com/office/officeart/2005/8/layout/hList1"/>
    <dgm:cxn modelId="{6F9C8C8B-E941-4B4A-AF39-8966AA0F0CC8}" srcId="{26FA3F63-3248-1941-86CB-FF9143BE3797}" destId="{15AE242A-A208-ED48-81C5-B3A8D9A9B3D6}" srcOrd="2" destOrd="0" parTransId="{3BFA54A2-F392-5B4E-88ED-52E850C6E001}" sibTransId="{88486D9C-C807-A542-8F6C-282AD3AB521B}"/>
    <dgm:cxn modelId="{78C3968C-FBD0-C745-ABE8-31082A01D4AD}" type="presOf" srcId="{27216263-7798-AF49-88C7-E9810BEBBE92}" destId="{6EAA173C-8D76-D643-90DE-0F4AEE7B15E9}" srcOrd="0" destOrd="0" presId="urn:microsoft.com/office/officeart/2005/8/layout/hList1"/>
    <dgm:cxn modelId="{AFCAB68D-6184-D94D-AB4F-963912540411}" srcId="{26FA3F63-3248-1941-86CB-FF9143BE3797}" destId="{B5292BB0-F023-9C43-BDF8-F755E102B789}" srcOrd="1" destOrd="0" parTransId="{82C2E4D5-C655-DD4C-B18F-8DA753EEDEB7}" sibTransId="{88CA8B33-D9EF-5F4E-AF29-58DBD2E4CB4B}"/>
    <dgm:cxn modelId="{7D1A9B96-155C-FE4D-94F2-6CE51F4FAEF1}" type="presOf" srcId="{A4DBA61F-9431-704F-AEC7-A701C7F726E7}" destId="{873B1BAB-658E-CA42-B2B3-921AB421AD8C}" srcOrd="0" destOrd="0" presId="urn:microsoft.com/office/officeart/2005/8/layout/hList1"/>
    <dgm:cxn modelId="{7B8661AC-562E-C042-96BE-9CDA575492EC}" srcId="{26FA3F63-3248-1941-86CB-FF9143BE3797}" destId="{3A1AB5D0-9503-E34E-A437-5D8BB0A8DE81}" srcOrd="0" destOrd="0" parTransId="{6B9BDFA1-00B9-9048-B301-EAADAC173324}" sibTransId="{A06AC6AF-AB6C-834D-A26C-67023D96B683}"/>
    <dgm:cxn modelId="{6AAF85CA-87CD-514B-91EC-17C7D7A7361A}" type="presOf" srcId="{15AE242A-A208-ED48-81C5-B3A8D9A9B3D6}" destId="{48ECDD36-8963-8D41-8831-CEF8DAC54448}" srcOrd="0" destOrd="0" presId="urn:microsoft.com/office/officeart/2005/8/layout/hList1"/>
    <dgm:cxn modelId="{1F5FA8D2-7E11-9245-AA44-4F14ACD8FB73}" type="presOf" srcId="{DAD16700-FE32-D747-ACF4-A476A5416D3A}" destId="{6509C832-830D-0B4A-9692-063D47D4DE81}" srcOrd="0" destOrd="0" presId="urn:microsoft.com/office/officeart/2005/8/layout/hList1"/>
    <dgm:cxn modelId="{5A3713F5-6598-2C4C-88C4-931E5140FA36}" srcId="{B5292BB0-F023-9C43-BDF8-F755E102B789}" destId="{A62F11E2-3908-CE4F-8A66-856DBC2A72B2}" srcOrd="0" destOrd="0" parTransId="{A68E132D-4DE3-6C46-AE2E-75D0F021B8F2}" sibTransId="{EDE27A86-6AD4-9B44-A450-2FB14F00D625}"/>
    <dgm:cxn modelId="{5742DF97-BEC2-1244-8815-D08431C1974D}" type="presParOf" srcId="{FDA06617-9196-E543-9624-10487A6DA7D4}" destId="{51D8B8FE-0D83-914C-9522-C72CC78FF443}" srcOrd="0" destOrd="0" presId="urn:microsoft.com/office/officeart/2005/8/layout/hList1"/>
    <dgm:cxn modelId="{50493D59-054C-CB46-B7EA-875FBD6B0114}" type="presParOf" srcId="{51D8B8FE-0D83-914C-9522-C72CC78FF443}" destId="{8B2A23E9-0035-5C49-89CC-DF1C53712918}" srcOrd="0" destOrd="0" presId="urn:microsoft.com/office/officeart/2005/8/layout/hList1"/>
    <dgm:cxn modelId="{D2CEFFC2-2DE1-634F-8DD5-3C54DBE939E2}" type="presParOf" srcId="{51D8B8FE-0D83-914C-9522-C72CC78FF443}" destId="{873B1BAB-658E-CA42-B2B3-921AB421AD8C}" srcOrd="1" destOrd="0" presId="urn:microsoft.com/office/officeart/2005/8/layout/hList1"/>
    <dgm:cxn modelId="{3F44DA2A-1530-5841-8E4D-D4639CE9FEE3}" type="presParOf" srcId="{FDA06617-9196-E543-9624-10487A6DA7D4}" destId="{940B8127-F116-FA45-AB48-4BC7084482F9}" srcOrd="1" destOrd="0" presId="urn:microsoft.com/office/officeart/2005/8/layout/hList1"/>
    <dgm:cxn modelId="{FC46544A-D0D0-2A46-9C1A-C4DC3B79FDF9}" type="presParOf" srcId="{FDA06617-9196-E543-9624-10487A6DA7D4}" destId="{ED23F0CD-7409-2441-945D-02897378F263}" srcOrd="2" destOrd="0" presId="urn:microsoft.com/office/officeart/2005/8/layout/hList1"/>
    <dgm:cxn modelId="{CDF3F70F-83C7-2B44-A5D4-FA5D0183EF0F}" type="presParOf" srcId="{ED23F0CD-7409-2441-945D-02897378F263}" destId="{9E00D51C-C597-F747-8BA4-B219333F8EB6}" srcOrd="0" destOrd="0" presId="urn:microsoft.com/office/officeart/2005/8/layout/hList1"/>
    <dgm:cxn modelId="{397C9143-A010-5D4F-971B-5C54A03F7954}" type="presParOf" srcId="{ED23F0CD-7409-2441-945D-02897378F263}" destId="{C9EA2558-0689-A44F-BA25-754E7947A7C0}" srcOrd="1" destOrd="0" presId="urn:microsoft.com/office/officeart/2005/8/layout/hList1"/>
    <dgm:cxn modelId="{5C28E85D-6D13-7247-937D-E67CD3B657A5}" type="presParOf" srcId="{FDA06617-9196-E543-9624-10487A6DA7D4}" destId="{C7D772EE-4611-EE46-8AB2-04AAE7533A53}" srcOrd="3" destOrd="0" presId="urn:microsoft.com/office/officeart/2005/8/layout/hList1"/>
    <dgm:cxn modelId="{AEC2B7FB-4674-F248-8AC8-102FD2AFB9A7}" type="presParOf" srcId="{FDA06617-9196-E543-9624-10487A6DA7D4}" destId="{14C6FDD0-AD9A-8C43-9FE9-DD83C8D24BB0}" srcOrd="4" destOrd="0" presId="urn:microsoft.com/office/officeart/2005/8/layout/hList1"/>
    <dgm:cxn modelId="{210F10DF-9BEC-074C-ADA4-EF65764E12BE}" type="presParOf" srcId="{14C6FDD0-AD9A-8C43-9FE9-DD83C8D24BB0}" destId="{48ECDD36-8963-8D41-8831-CEF8DAC54448}" srcOrd="0" destOrd="0" presId="urn:microsoft.com/office/officeart/2005/8/layout/hList1"/>
    <dgm:cxn modelId="{CC8C337E-05EF-1F41-B2C3-4B2341864340}" type="presParOf" srcId="{14C6FDD0-AD9A-8C43-9FE9-DD83C8D24BB0}" destId="{543675CD-0A3A-1B43-B0C8-5595C7D2CEE8}" srcOrd="1" destOrd="0" presId="urn:microsoft.com/office/officeart/2005/8/layout/hList1"/>
    <dgm:cxn modelId="{3AD9FF65-DE5E-2645-843A-64C1F5DEBCAA}" type="presParOf" srcId="{FDA06617-9196-E543-9624-10487A6DA7D4}" destId="{B74E8567-0471-134D-8581-5B065A49C27B}" srcOrd="5" destOrd="0" presId="urn:microsoft.com/office/officeart/2005/8/layout/hList1"/>
    <dgm:cxn modelId="{EAD91E78-44C9-3742-BBA4-C3C1AED634C2}" type="presParOf" srcId="{FDA06617-9196-E543-9624-10487A6DA7D4}" destId="{B7A087A5-4FAF-4F4E-8007-5494CF4312B3}" srcOrd="6" destOrd="0" presId="urn:microsoft.com/office/officeart/2005/8/layout/hList1"/>
    <dgm:cxn modelId="{B1E0E353-964C-3149-9980-EBB33F7F9CC3}" type="presParOf" srcId="{B7A087A5-4FAF-4F4E-8007-5494CF4312B3}" destId="{6509C832-830D-0B4A-9692-063D47D4DE81}" srcOrd="0" destOrd="0" presId="urn:microsoft.com/office/officeart/2005/8/layout/hList1"/>
    <dgm:cxn modelId="{D42ABFE6-F10C-3944-8667-427208B70FBF}" type="presParOf" srcId="{B7A087A5-4FAF-4F4E-8007-5494CF4312B3}" destId="{6EAA173C-8D76-D643-90DE-0F4AEE7B15E9}"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ADA5A22-E63E-8147-96FE-B8868AE9D0F4}"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GB"/>
        </a:p>
      </dgm:t>
    </dgm:pt>
    <dgm:pt modelId="{74DB3E0C-B8D1-CE4F-9013-32777F9B9344}">
      <dgm:prSet/>
      <dgm:spPr/>
      <dgm:t>
        <a:bodyPr/>
        <a:lstStyle/>
        <a:p>
          <a:pPr rtl="1"/>
          <a:r>
            <a:rPr lang="ar-SA" b="1"/>
            <a:t>دفع مقابل النقر فقط</a:t>
          </a:r>
          <a:endParaRPr lang="en-GB"/>
        </a:p>
      </dgm:t>
    </dgm:pt>
    <dgm:pt modelId="{3084BCC3-E899-924F-A0A3-43DD5B8B09C6}" type="parTrans" cxnId="{E875EDA7-0DC7-4D41-88EF-CC09599E4C70}">
      <dgm:prSet/>
      <dgm:spPr/>
      <dgm:t>
        <a:bodyPr/>
        <a:lstStyle/>
        <a:p>
          <a:pPr rtl="1"/>
          <a:endParaRPr lang="en-GB"/>
        </a:p>
      </dgm:t>
    </dgm:pt>
    <dgm:pt modelId="{BEA2677F-3441-B94D-842E-BC209EA850EA}" type="sibTrans" cxnId="{E875EDA7-0DC7-4D41-88EF-CC09599E4C70}">
      <dgm:prSet/>
      <dgm:spPr/>
      <dgm:t>
        <a:bodyPr/>
        <a:lstStyle/>
        <a:p>
          <a:pPr rtl="1"/>
          <a:endParaRPr lang="en-GB"/>
        </a:p>
      </dgm:t>
    </dgm:pt>
    <dgm:pt modelId="{25DAC5DD-AE44-5E46-A5EE-31437AD9609A}">
      <dgm:prSet/>
      <dgm:spPr/>
      <dgm:t>
        <a:bodyPr/>
        <a:lstStyle/>
        <a:p>
          <a:pPr rtl="1"/>
          <a:r>
            <a:rPr lang="ar-SA" b="1"/>
            <a:t>الظهور الفوري في محركات البحث:</a:t>
          </a:r>
          <a:endParaRPr lang="en-GB"/>
        </a:p>
      </dgm:t>
    </dgm:pt>
    <dgm:pt modelId="{2949E88E-E817-9C44-ADA8-EB4B25581A9E}" type="parTrans" cxnId="{18214180-6B62-0449-B10A-20357BB25DCE}">
      <dgm:prSet/>
      <dgm:spPr/>
      <dgm:t>
        <a:bodyPr/>
        <a:lstStyle/>
        <a:p>
          <a:pPr rtl="1"/>
          <a:endParaRPr lang="en-GB"/>
        </a:p>
      </dgm:t>
    </dgm:pt>
    <dgm:pt modelId="{262DB275-9D0C-464A-9562-A9C7F83B925F}" type="sibTrans" cxnId="{18214180-6B62-0449-B10A-20357BB25DCE}">
      <dgm:prSet/>
      <dgm:spPr/>
      <dgm:t>
        <a:bodyPr/>
        <a:lstStyle/>
        <a:p>
          <a:pPr rtl="1"/>
          <a:endParaRPr lang="en-GB"/>
        </a:p>
      </dgm:t>
    </dgm:pt>
    <dgm:pt modelId="{33B221B7-03BF-CB4F-8E91-1B127BCFC927}">
      <dgm:prSet/>
      <dgm:spPr/>
      <dgm:t>
        <a:bodyPr/>
        <a:lstStyle/>
        <a:p>
          <a:pPr rtl="1"/>
          <a:r>
            <a:rPr lang="ar-SA" b="1"/>
            <a:t>استهداف الجمهور بدقة:</a:t>
          </a:r>
          <a:r>
            <a:rPr lang="ar-SA"/>
            <a:t>"</a:t>
          </a:r>
          <a:endParaRPr lang="en-GB"/>
        </a:p>
      </dgm:t>
    </dgm:pt>
    <dgm:pt modelId="{193B930D-AB21-5840-AD8B-A67ACF497E5D}" type="parTrans" cxnId="{6DFEA65A-E285-114A-A597-9BA0628A4557}">
      <dgm:prSet/>
      <dgm:spPr/>
      <dgm:t>
        <a:bodyPr/>
        <a:lstStyle/>
        <a:p>
          <a:pPr rtl="1"/>
          <a:endParaRPr lang="en-GB"/>
        </a:p>
      </dgm:t>
    </dgm:pt>
    <dgm:pt modelId="{3DCC20C1-6496-694B-BF8B-C3453DCBEBAA}" type="sibTrans" cxnId="{6DFEA65A-E285-114A-A597-9BA0628A4557}">
      <dgm:prSet/>
      <dgm:spPr/>
      <dgm:t>
        <a:bodyPr/>
        <a:lstStyle/>
        <a:p>
          <a:pPr rtl="1"/>
          <a:endParaRPr lang="en-GB"/>
        </a:p>
      </dgm:t>
    </dgm:pt>
    <dgm:pt modelId="{C3EAEFFF-F6B0-B945-8A26-5244D8EABC6B}">
      <dgm:prSet/>
      <dgm:spPr/>
      <dgm:t>
        <a:bodyPr/>
        <a:lstStyle/>
        <a:p>
          <a:pPr rtl="1"/>
          <a:r>
            <a:rPr lang="ar-SA" b="1"/>
            <a:t>قياس الأداء بشكل فوري</a:t>
          </a:r>
          <a:endParaRPr lang="en-GB"/>
        </a:p>
      </dgm:t>
    </dgm:pt>
    <dgm:pt modelId="{26C42082-436C-5441-A8C0-97366ED3EE06}" type="parTrans" cxnId="{8F16A01D-FE26-5746-AE55-D077421F6833}">
      <dgm:prSet/>
      <dgm:spPr/>
      <dgm:t>
        <a:bodyPr/>
        <a:lstStyle/>
        <a:p>
          <a:pPr rtl="1"/>
          <a:endParaRPr lang="en-GB"/>
        </a:p>
      </dgm:t>
    </dgm:pt>
    <dgm:pt modelId="{47F23774-DAF9-A347-8CC1-18B04ED1E8D3}" type="sibTrans" cxnId="{8F16A01D-FE26-5746-AE55-D077421F6833}">
      <dgm:prSet/>
      <dgm:spPr/>
      <dgm:t>
        <a:bodyPr/>
        <a:lstStyle/>
        <a:p>
          <a:pPr rtl="1"/>
          <a:endParaRPr lang="en-GB"/>
        </a:p>
      </dgm:t>
    </dgm:pt>
    <dgm:pt modelId="{15BB5EBC-74A4-614C-B418-1E6635B2DB5D}">
      <dgm:prSet/>
      <dgm:spPr/>
      <dgm:t>
        <a:bodyPr/>
        <a:lstStyle/>
        <a:p>
          <a:pPr rtl="1"/>
          <a:r>
            <a:rPr lang="ar-SA" b="1"/>
            <a:t>:</a:t>
          </a:r>
          <a:r>
            <a:rPr lang="ar-SA"/>
            <a:t>"الشركات تدفع فقط عند تفاعل الجمهور مع الإعلان، مما يقلل من التكاليف غير الضرورية."</a:t>
          </a:r>
          <a:endParaRPr lang="en-GB"/>
        </a:p>
      </dgm:t>
    </dgm:pt>
    <dgm:pt modelId="{DFA9316E-9F10-4747-ADFF-3823B0FFF728}" type="parTrans" cxnId="{E5D98330-A0F5-4B48-9C66-C378CEB89BA0}">
      <dgm:prSet/>
      <dgm:spPr/>
      <dgm:t>
        <a:bodyPr/>
        <a:lstStyle/>
        <a:p>
          <a:pPr rtl="1"/>
          <a:endParaRPr lang="en-GB"/>
        </a:p>
      </dgm:t>
    </dgm:pt>
    <dgm:pt modelId="{88F716EB-67F0-644A-BBFF-EB4CA81ABB88}" type="sibTrans" cxnId="{E5D98330-A0F5-4B48-9C66-C378CEB89BA0}">
      <dgm:prSet/>
      <dgm:spPr/>
      <dgm:t>
        <a:bodyPr/>
        <a:lstStyle/>
        <a:p>
          <a:pPr rtl="1"/>
          <a:endParaRPr lang="en-GB"/>
        </a:p>
      </dgm:t>
    </dgm:pt>
    <dgm:pt modelId="{F0AC81C9-26DF-9E46-8260-4CD402A9CFDC}">
      <dgm:prSet/>
      <dgm:spPr/>
      <dgm:t>
        <a:bodyPr/>
        <a:lstStyle/>
        <a:p>
          <a:pPr rtl="1"/>
          <a:r>
            <a:rPr lang="ar-SA"/>
            <a:t>"الإعلانات تظهر على الفور في أعلى نتائج البحث."</a:t>
          </a:r>
          <a:endParaRPr lang="en-GB"/>
        </a:p>
      </dgm:t>
    </dgm:pt>
    <dgm:pt modelId="{7B940D99-D51A-D342-B536-72B428CE63FF}" type="parTrans" cxnId="{3C898DCC-819E-7246-9B5C-F3AA6CDF73CF}">
      <dgm:prSet/>
      <dgm:spPr/>
      <dgm:t>
        <a:bodyPr/>
        <a:lstStyle/>
        <a:p>
          <a:pPr rtl="1"/>
          <a:endParaRPr lang="en-GB"/>
        </a:p>
      </dgm:t>
    </dgm:pt>
    <dgm:pt modelId="{E093BDC5-06F2-2F4C-9A01-DED3620774F9}" type="sibTrans" cxnId="{3C898DCC-819E-7246-9B5C-F3AA6CDF73CF}">
      <dgm:prSet/>
      <dgm:spPr/>
      <dgm:t>
        <a:bodyPr/>
        <a:lstStyle/>
        <a:p>
          <a:pPr rtl="1"/>
          <a:endParaRPr lang="en-GB"/>
        </a:p>
      </dgm:t>
    </dgm:pt>
    <dgm:pt modelId="{36969049-1746-644F-B508-FA8717D866C6}">
      <dgm:prSet/>
      <dgm:spPr/>
      <dgm:t>
        <a:bodyPr/>
        <a:lstStyle/>
        <a:p>
          <a:pPr rtl="1"/>
          <a:r>
            <a:rPr lang="ar-SA"/>
            <a:t>يمكن تحديد الجمهور بناءً على الكلمات المفتاحية، الموقع، وحتى وقت الظهور."</a:t>
          </a:r>
          <a:endParaRPr lang="en-GB"/>
        </a:p>
      </dgm:t>
    </dgm:pt>
    <dgm:pt modelId="{EEF10D43-387D-A543-B9FB-4954E7CED09A}" type="parTrans" cxnId="{7B3B758F-4107-7A47-9F67-90E956DB6F51}">
      <dgm:prSet/>
      <dgm:spPr/>
      <dgm:t>
        <a:bodyPr/>
        <a:lstStyle/>
        <a:p>
          <a:pPr rtl="1"/>
          <a:endParaRPr lang="en-GB"/>
        </a:p>
      </dgm:t>
    </dgm:pt>
    <dgm:pt modelId="{2C88E98C-006B-1540-82BE-9B6F8E660F8C}" type="sibTrans" cxnId="{7B3B758F-4107-7A47-9F67-90E956DB6F51}">
      <dgm:prSet/>
      <dgm:spPr/>
      <dgm:t>
        <a:bodyPr/>
        <a:lstStyle/>
        <a:p>
          <a:pPr rtl="1"/>
          <a:endParaRPr lang="en-GB"/>
        </a:p>
      </dgm:t>
    </dgm:pt>
    <dgm:pt modelId="{24076865-99D7-1D4F-A41C-6E91B50D9147}">
      <dgm:prSet/>
      <dgm:spPr/>
      <dgm:t>
        <a:bodyPr/>
        <a:lstStyle/>
        <a:p>
          <a:pPr rtl="1"/>
          <a:r>
            <a:rPr lang="ar-SA" b="1"/>
            <a:t>:</a:t>
          </a:r>
          <a:r>
            <a:rPr lang="ar-SA"/>
            <a:t>"توفر أدوات مثل </a:t>
          </a:r>
          <a:r>
            <a:rPr lang="en-GB" b="1"/>
            <a:t>Google Ads</a:t>
          </a:r>
          <a:r>
            <a:rPr lang="en-GB"/>
            <a:t> </a:t>
          </a:r>
          <a:r>
            <a:rPr lang="ar-SA"/>
            <a:t> تقارير فورية عن أداء الحملة."</a:t>
          </a:r>
          <a:endParaRPr lang="en-GB"/>
        </a:p>
      </dgm:t>
    </dgm:pt>
    <dgm:pt modelId="{BB385DB9-1DF7-D248-86B9-D357C2FACDA9}" type="parTrans" cxnId="{A8EE341A-468B-D94B-BCCB-4991EF8C1CF1}">
      <dgm:prSet/>
      <dgm:spPr/>
      <dgm:t>
        <a:bodyPr/>
        <a:lstStyle/>
        <a:p>
          <a:pPr rtl="1"/>
          <a:endParaRPr lang="en-GB"/>
        </a:p>
      </dgm:t>
    </dgm:pt>
    <dgm:pt modelId="{9D931922-B1AC-5C49-85CC-8BED2D99C6CF}" type="sibTrans" cxnId="{A8EE341A-468B-D94B-BCCB-4991EF8C1CF1}">
      <dgm:prSet/>
      <dgm:spPr/>
      <dgm:t>
        <a:bodyPr/>
        <a:lstStyle/>
        <a:p>
          <a:pPr rtl="1"/>
          <a:endParaRPr lang="en-GB"/>
        </a:p>
      </dgm:t>
    </dgm:pt>
    <dgm:pt modelId="{5E8238D4-3951-A548-BA76-C40228F020DC}" type="pres">
      <dgm:prSet presAssocID="{4ADA5A22-E63E-8147-96FE-B8868AE9D0F4}" presName="Name0" presStyleCnt="0">
        <dgm:presLayoutVars>
          <dgm:chPref val="3"/>
          <dgm:dir val="rev"/>
          <dgm:animLvl val="lvl"/>
          <dgm:resizeHandles/>
        </dgm:presLayoutVars>
      </dgm:prSet>
      <dgm:spPr/>
    </dgm:pt>
    <dgm:pt modelId="{2DCBA3BF-9F50-3D43-915D-6E7A20E3494E}" type="pres">
      <dgm:prSet presAssocID="{74DB3E0C-B8D1-CE4F-9013-32777F9B9344}" presName="horFlow" presStyleCnt="0"/>
      <dgm:spPr/>
    </dgm:pt>
    <dgm:pt modelId="{770F6ECB-6ECF-D34B-AD71-68EB10468D23}" type="pres">
      <dgm:prSet presAssocID="{74DB3E0C-B8D1-CE4F-9013-32777F9B9344}" presName="bigChev" presStyleLbl="node1" presStyleIdx="0" presStyleCnt="4" custScaleX="165151"/>
      <dgm:spPr/>
    </dgm:pt>
    <dgm:pt modelId="{F598606D-F5FC-644C-82B6-B903FD107549}" type="pres">
      <dgm:prSet presAssocID="{DFA9316E-9F10-4747-ADFF-3823B0FFF728}" presName="parTrans" presStyleCnt="0"/>
      <dgm:spPr/>
    </dgm:pt>
    <dgm:pt modelId="{75BCF723-7948-3448-9C80-D1A86E03B223}" type="pres">
      <dgm:prSet presAssocID="{15BB5EBC-74A4-614C-B418-1E6635B2DB5D}" presName="node" presStyleLbl="alignAccFollowNode1" presStyleIdx="0" presStyleCnt="4" custScaleX="372803">
        <dgm:presLayoutVars>
          <dgm:bulletEnabled val="1"/>
        </dgm:presLayoutVars>
      </dgm:prSet>
      <dgm:spPr/>
    </dgm:pt>
    <dgm:pt modelId="{76B406DA-D0CA-A54C-9A85-6B1B921941D4}" type="pres">
      <dgm:prSet presAssocID="{74DB3E0C-B8D1-CE4F-9013-32777F9B9344}" presName="vSp" presStyleCnt="0"/>
      <dgm:spPr/>
    </dgm:pt>
    <dgm:pt modelId="{B6208A27-0EAD-6144-A1F2-9D33C5AF4A88}" type="pres">
      <dgm:prSet presAssocID="{25DAC5DD-AE44-5E46-A5EE-31437AD9609A}" presName="horFlow" presStyleCnt="0"/>
      <dgm:spPr/>
    </dgm:pt>
    <dgm:pt modelId="{072F4345-9797-1542-81A8-61B529D6E77F}" type="pres">
      <dgm:prSet presAssocID="{25DAC5DD-AE44-5E46-A5EE-31437AD9609A}" presName="bigChev" presStyleLbl="node1" presStyleIdx="1" presStyleCnt="4" custScaleX="165151"/>
      <dgm:spPr/>
    </dgm:pt>
    <dgm:pt modelId="{0D8DFF15-AE5B-C34D-B25E-EF2FF084E3C1}" type="pres">
      <dgm:prSet presAssocID="{7B940D99-D51A-D342-B536-72B428CE63FF}" presName="parTrans" presStyleCnt="0"/>
      <dgm:spPr/>
    </dgm:pt>
    <dgm:pt modelId="{6A83315F-772C-A646-B12C-59D51EB15E01}" type="pres">
      <dgm:prSet presAssocID="{F0AC81C9-26DF-9E46-8260-4CD402A9CFDC}" presName="node" presStyleLbl="alignAccFollowNode1" presStyleIdx="1" presStyleCnt="4" custScaleX="372803">
        <dgm:presLayoutVars>
          <dgm:bulletEnabled val="1"/>
        </dgm:presLayoutVars>
      </dgm:prSet>
      <dgm:spPr/>
    </dgm:pt>
    <dgm:pt modelId="{6D7C781B-8922-D54E-8754-ABB652564374}" type="pres">
      <dgm:prSet presAssocID="{25DAC5DD-AE44-5E46-A5EE-31437AD9609A}" presName="vSp" presStyleCnt="0"/>
      <dgm:spPr/>
    </dgm:pt>
    <dgm:pt modelId="{4356B939-F157-4542-85CB-0671B6A9C510}" type="pres">
      <dgm:prSet presAssocID="{33B221B7-03BF-CB4F-8E91-1B127BCFC927}" presName="horFlow" presStyleCnt="0"/>
      <dgm:spPr/>
    </dgm:pt>
    <dgm:pt modelId="{04BB222A-D602-8A41-AC59-0EA4D665EF85}" type="pres">
      <dgm:prSet presAssocID="{33B221B7-03BF-CB4F-8E91-1B127BCFC927}" presName="bigChev" presStyleLbl="node1" presStyleIdx="2" presStyleCnt="4" custScaleX="165151"/>
      <dgm:spPr/>
    </dgm:pt>
    <dgm:pt modelId="{0409E541-FC3F-8942-9F5E-6AF7572C5994}" type="pres">
      <dgm:prSet presAssocID="{EEF10D43-387D-A543-B9FB-4954E7CED09A}" presName="parTrans" presStyleCnt="0"/>
      <dgm:spPr/>
    </dgm:pt>
    <dgm:pt modelId="{93BB3D13-02E1-9540-92F1-FB503F789DFD}" type="pres">
      <dgm:prSet presAssocID="{36969049-1746-644F-B508-FA8717D866C6}" presName="node" presStyleLbl="alignAccFollowNode1" presStyleIdx="2" presStyleCnt="4" custScaleX="372803">
        <dgm:presLayoutVars>
          <dgm:bulletEnabled val="1"/>
        </dgm:presLayoutVars>
      </dgm:prSet>
      <dgm:spPr/>
    </dgm:pt>
    <dgm:pt modelId="{4663E837-2700-6842-B104-71CCAC9D22B3}" type="pres">
      <dgm:prSet presAssocID="{33B221B7-03BF-CB4F-8E91-1B127BCFC927}" presName="vSp" presStyleCnt="0"/>
      <dgm:spPr/>
    </dgm:pt>
    <dgm:pt modelId="{1B5E2C4E-CA57-9F46-BBD7-21F47B88555F}" type="pres">
      <dgm:prSet presAssocID="{C3EAEFFF-F6B0-B945-8A26-5244D8EABC6B}" presName="horFlow" presStyleCnt="0"/>
      <dgm:spPr/>
    </dgm:pt>
    <dgm:pt modelId="{4D5E9ECB-C1F0-2D42-9B9F-16E08736FD3B}" type="pres">
      <dgm:prSet presAssocID="{C3EAEFFF-F6B0-B945-8A26-5244D8EABC6B}" presName="bigChev" presStyleLbl="node1" presStyleIdx="3" presStyleCnt="4" custScaleX="165151"/>
      <dgm:spPr/>
    </dgm:pt>
    <dgm:pt modelId="{50C69EFD-AD9E-CA4B-BF71-50E764F4EFDE}" type="pres">
      <dgm:prSet presAssocID="{BB385DB9-1DF7-D248-86B9-D357C2FACDA9}" presName="parTrans" presStyleCnt="0"/>
      <dgm:spPr/>
    </dgm:pt>
    <dgm:pt modelId="{03C337BB-ACFF-5F40-B3FE-D67F904B7BFD}" type="pres">
      <dgm:prSet presAssocID="{24076865-99D7-1D4F-A41C-6E91B50D9147}" presName="node" presStyleLbl="alignAccFollowNode1" presStyleIdx="3" presStyleCnt="4" custScaleX="372803">
        <dgm:presLayoutVars>
          <dgm:bulletEnabled val="1"/>
        </dgm:presLayoutVars>
      </dgm:prSet>
      <dgm:spPr/>
    </dgm:pt>
  </dgm:ptLst>
  <dgm:cxnLst>
    <dgm:cxn modelId="{A8EE341A-468B-D94B-BCCB-4991EF8C1CF1}" srcId="{C3EAEFFF-F6B0-B945-8A26-5244D8EABC6B}" destId="{24076865-99D7-1D4F-A41C-6E91B50D9147}" srcOrd="0" destOrd="0" parTransId="{BB385DB9-1DF7-D248-86B9-D357C2FACDA9}" sibTransId="{9D931922-B1AC-5C49-85CC-8BED2D99C6CF}"/>
    <dgm:cxn modelId="{8F16A01D-FE26-5746-AE55-D077421F6833}" srcId="{4ADA5A22-E63E-8147-96FE-B8868AE9D0F4}" destId="{C3EAEFFF-F6B0-B945-8A26-5244D8EABC6B}" srcOrd="3" destOrd="0" parTransId="{26C42082-436C-5441-A8C0-97366ED3EE06}" sibTransId="{47F23774-DAF9-A347-8CC1-18B04ED1E8D3}"/>
    <dgm:cxn modelId="{0A38D121-367C-C142-B2BD-3E768846234E}" type="presOf" srcId="{25DAC5DD-AE44-5E46-A5EE-31437AD9609A}" destId="{072F4345-9797-1542-81A8-61B529D6E77F}" srcOrd="0" destOrd="0" presId="urn:microsoft.com/office/officeart/2005/8/layout/lProcess3"/>
    <dgm:cxn modelId="{0B71582A-EC26-9E43-8943-A29B933DC209}" type="presOf" srcId="{24076865-99D7-1D4F-A41C-6E91B50D9147}" destId="{03C337BB-ACFF-5F40-B3FE-D67F904B7BFD}" srcOrd="0" destOrd="0" presId="urn:microsoft.com/office/officeart/2005/8/layout/lProcess3"/>
    <dgm:cxn modelId="{E5D98330-A0F5-4B48-9C66-C378CEB89BA0}" srcId="{74DB3E0C-B8D1-CE4F-9013-32777F9B9344}" destId="{15BB5EBC-74A4-614C-B418-1E6635B2DB5D}" srcOrd="0" destOrd="0" parTransId="{DFA9316E-9F10-4747-ADFF-3823B0FFF728}" sibTransId="{88F716EB-67F0-644A-BBFF-EB4CA81ABB88}"/>
    <dgm:cxn modelId="{FF1D9045-01AD-F449-B9BA-B0CBDB63FE6F}" type="presOf" srcId="{33B221B7-03BF-CB4F-8E91-1B127BCFC927}" destId="{04BB222A-D602-8A41-AC59-0EA4D665EF85}" srcOrd="0" destOrd="0" presId="urn:microsoft.com/office/officeart/2005/8/layout/lProcess3"/>
    <dgm:cxn modelId="{1887D552-EADC-DB41-B35F-D939B87E384C}" type="presOf" srcId="{C3EAEFFF-F6B0-B945-8A26-5244D8EABC6B}" destId="{4D5E9ECB-C1F0-2D42-9B9F-16E08736FD3B}" srcOrd="0" destOrd="0" presId="urn:microsoft.com/office/officeart/2005/8/layout/lProcess3"/>
    <dgm:cxn modelId="{6DFEA65A-E285-114A-A597-9BA0628A4557}" srcId="{4ADA5A22-E63E-8147-96FE-B8868AE9D0F4}" destId="{33B221B7-03BF-CB4F-8E91-1B127BCFC927}" srcOrd="2" destOrd="0" parTransId="{193B930D-AB21-5840-AD8B-A67ACF497E5D}" sibTransId="{3DCC20C1-6496-694B-BF8B-C3453DCBEBAA}"/>
    <dgm:cxn modelId="{18214180-6B62-0449-B10A-20357BB25DCE}" srcId="{4ADA5A22-E63E-8147-96FE-B8868AE9D0F4}" destId="{25DAC5DD-AE44-5E46-A5EE-31437AD9609A}" srcOrd="1" destOrd="0" parTransId="{2949E88E-E817-9C44-ADA8-EB4B25581A9E}" sibTransId="{262DB275-9D0C-464A-9562-A9C7F83B925F}"/>
    <dgm:cxn modelId="{2ED3CF8B-281E-B648-86D5-488A374DC400}" type="presOf" srcId="{36969049-1746-644F-B508-FA8717D866C6}" destId="{93BB3D13-02E1-9540-92F1-FB503F789DFD}" srcOrd="0" destOrd="0" presId="urn:microsoft.com/office/officeart/2005/8/layout/lProcess3"/>
    <dgm:cxn modelId="{7B3B758F-4107-7A47-9F67-90E956DB6F51}" srcId="{33B221B7-03BF-CB4F-8E91-1B127BCFC927}" destId="{36969049-1746-644F-B508-FA8717D866C6}" srcOrd="0" destOrd="0" parTransId="{EEF10D43-387D-A543-B9FB-4954E7CED09A}" sibTransId="{2C88E98C-006B-1540-82BE-9B6F8E660F8C}"/>
    <dgm:cxn modelId="{14338E99-6210-814F-91A4-285CB4E2B599}" type="presOf" srcId="{74DB3E0C-B8D1-CE4F-9013-32777F9B9344}" destId="{770F6ECB-6ECF-D34B-AD71-68EB10468D23}" srcOrd="0" destOrd="0" presId="urn:microsoft.com/office/officeart/2005/8/layout/lProcess3"/>
    <dgm:cxn modelId="{E875EDA7-0DC7-4D41-88EF-CC09599E4C70}" srcId="{4ADA5A22-E63E-8147-96FE-B8868AE9D0F4}" destId="{74DB3E0C-B8D1-CE4F-9013-32777F9B9344}" srcOrd="0" destOrd="0" parTransId="{3084BCC3-E899-924F-A0A3-43DD5B8B09C6}" sibTransId="{BEA2677F-3441-B94D-842E-BC209EA850EA}"/>
    <dgm:cxn modelId="{B36491C1-60CF-4D46-AE71-EC648677A2A9}" type="presOf" srcId="{F0AC81C9-26DF-9E46-8260-4CD402A9CFDC}" destId="{6A83315F-772C-A646-B12C-59D51EB15E01}" srcOrd="0" destOrd="0" presId="urn:microsoft.com/office/officeart/2005/8/layout/lProcess3"/>
    <dgm:cxn modelId="{6A340DC8-42BB-624C-9FDB-770484C99006}" type="presOf" srcId="{4ADA5A22-E63E-8147-96FE-B8868AE9D0F4}" destId="{5E8238D4-3951-A548-BA76-C40228F020DC}" srcOrd="0" destOrd="0" presId="urn:microsoft.com/office/officeart/2005/8/layout/lProcess3"/>
    <dgm:cxn modelId="{3C898DCC-819E-7246-9B5C-F3AA6CDF73CF}" srcId="{25DAC5DD-AE44-5E46-A5EE-31437AD9609A}" destId="{F0AC81C9-26DF-9E46-8260-4CD402A9CFDC}" srcOrd="0" destOrd="0" parTransId="{7B940D99-D51A-D342-B536-72B428CE63FF}" sibTransId="{E093BDC5-06F2-2F4C-9A01-DED3620774F9}"/>
    <dgm:cxn modelId="{E84E49E2-2532-A646-AF5F-F270D47E5F63}" type="presOf" srcId="{15BB5EBC-74A4-614C-B418-1E6635B2DB5D}" destId="{75BCF723-7948-3448-9C80-D1A86E03B223}" srcOrd="0" destOrd="0" presId="urn:microsoft.com/office/officeart/2005/8/layout/lProcess3"/>
    <dgm:cxn modelId="{86E5CEAF-090D-F54F-A654-4A5D75E1F703}" type="presParOf" srcId="{5E8238D4-3951-A548-BA76-C40228F020DC}" destId="{2DCBA3BF-9F50-3D43-915D-6E7A20E3494E}" srcOrd="0" destOrd="0" presId="urn:microsoft.com/office/officeart/2005/8/layout/lProcess3"/>
    <dgm:cxn modelId="{393EE60E-EB0F-BD4E-9954-F0357D821745}" type="presParOf" srcId="{2DCBA3BF-9F50-3D43-915D-6E7A20E3494E}" destId="{770F6ECB-6ECF-D34B-AD71-68EB10468D23}" srcOrd="0" destOrd="0" presId="urn:microsoft.com/office/officeart/2005/8/layout/lProcess3"/>
    <dgm:cxn modelId="{3E6CD69A-5EBD-7849-8C2F-B6C4536D8EB2}" type="presParOf" srcId="{2DCBA3BF-9F50-3D43-915D-6E7A20E3494E}" destId="{F598606D-F5FC-644C-82B6-B903FD107549}" srcOrd="1" destOrd="0" presId="urn:microsoft.com/office/officeart/2005/8/layout/lProcess3"/>
    <dgm:cxn modelId="{9CDD1067-2C80-AB49-A595-2F8CB7AC5224}" type="presParOf" srcId="{2DCBA3BF-9F50-3D43-915D-6E7A20E3494E}" destId="{75BCF723-7948-3448-9C80-D1A86E03B223}" srcOrd="2" destOrd="0" presId="urn:microsoft.com/office/officeart/2005/8/layout/lProcess3"/>
    <dgm:cxn modelId="{DCA7C712-4B4C-9C4F-8515-CA511BBEADB8}" type="presParOf" srcId="{5E8238D4-3951-A548-BA76-C40228F020DC}" destId="{76B406DA-D0CA-A54C-9A85-6B1B921941D4}" srcOrd="1" destOrd="0" presId="urn:microsoft.com/office/officeart/2005/8/layout/lProcess3"/>
    <dgm:cxn modelId="{75136519-F27B-694B-A425-A6299E897B1F}" type="presParOf" srcId="{5E8238D4-3951-A548-BA76-C40228F020DC}" destId="{B6208A27-0EAD-6144-A1F2-9D33C5AF4A88}" srcOrd="2" destOrd="0" presId="urn:microsoft.com/office/officeart/2005/8/layout/lProcess3"/>
    <dgm:cxn modelId="{9E82A55C-D74C-DA44-9999-CC0F3D2D5A9A}" type="presParOf" srcId="{B6208A27-0EAD-6144-A1F2-9D33C5AF4A88}" destId="{072F4345-9797-1542-81A8-61B529D6E77F}" srcOrd="0" destOrd="0" presId="urn:microsoft.com/office/officeart/2005/8/layout/lProcess3"/>
    <dgm:cxn modelId="{205BF298-A0F1-F743-9AC2-30B07C58F38D}" type="presParOf" srcId="{B6208A27-0EAD-6144-A1F2-9D33C5AF4A88}" destId="{0D8DFF15-AE5B-C34D-B25E-EF2FF084E3C1}" srcOrd="1" destOrd="0" presId="urn:microsoft.com/office/officeart/2005/8/layout/lProcess3"/>
    <dgm:cxn modelId="{609055CA-BA99-D54B-AEBA-D8C263553ED7}" type="presParOf" srcId="{B6208A27-0EAD-6144-A1F2-9D33C5AF4A88}" destId="{6A83315F-772C-A646-B12C-59D51EB15E01}" srcOrd="2" destOrd="0" presId="urn:microsoft.com/office/officeart/2005/8/layout/lProcess3"/>
    <dgm:cxn modelId="{A4237600-F9E0-AA48-88A9-B5C1A094B0BE}" type="presParOf" srcId="{5E8238D4-3951-A548-BA76-C40228F020DC}" destId="{6D7C781B-8922-D54E-8754-ABB652564374}" srcOrd="3" destOrd="0" presId="urn:microsoft.com/office/officeart/2005/8/layout/lProcess3"/>
    <dgm:cxn modelId="{36CD9D3D-37B9-BD40-B18E-1BEA3B9BF309}" type="presParOf" srcId="{5E8238D4-3951-A548-BA76-C40228F020DC}" destId="{4356B939-F157-4542-85CB-0671B6A9C510}" srcOrd="4" destOrd="0" presId="urn:microsoft.com/office/officeart/2005/8/layout/lProcess3"/>
    <dgm:cxn modelId="{6ADD38D1-766E-744F-AFC4-064B2CB1E004}" type="presParOf" srcId="{4356B939-F157-4542-85CB-0671B6A9C510}" destId="{04BB222A-D602-8A41-AC59-0EA4D665EF85}" srcOrd="0" destOrd="0" presId="urn:microsoft.com/office/officeart/2005/8/layout/lProcess3"/>
    <dgm:cxn modelId="{F9A165DE-540B-4E49-8A0C-AC11905D18C1}" type="presParOf" srcId="{4356B939-F157-4542-85CB-0671B6A9C510}" destId="{0409E541-FC3F-8942-9F5E-6AF7572C5994}" srcOrd="1" destOrd="0" presId="urn:microsoft.com/office/officeart/2005/8/layout/lProcess3"/>
    <dgm:cxn modelId="{C4BDE84D-BBA2-144C-9D53-525754491EBD}" type="presParOf" srcId="{4356B939-F157-4542-85CB-0671B6A9C510}" destId="{93BB3D13-02E1-9540-92F1-FB503F789DFD}" srcOrd="2" destOrd="0" presId="urn:microsoft.com/office/officeart/2005/8/layout/lProcess3"/>
    <dgm:cxn modelId="{2886AB56-4331-0441-90F5-1892B8EC7BF3}" type="presParOf" srcId="{5E8238D4-3951-A548-BA76-C40228F020DC}" destId="{4663E837-2700-6842-B104-71CCAC9D22B3}" srcOrd="5" destOrd="0" presId="urn:microsoft.com/office/officeart/2005/8/layout/lProcess3"/>
    <dgm:cxn modelId="{A648DB45-3400-BA4A-BC86-D8D166733D91}" type="presParOf" srcId="{5E8238D4-3951-A548-BA76-C40228F020DC}" destId="{1B5E2C4E-CA57-9F46-BBD7-21F47B88555F}" srcOrd="6" destOrd="0" presId="urn:microsoft.com/office/officeart/2005/8/layout/lProcess3"/>
    <dgm:cxn modelId="{8AA24A81-E6A8-D645-AF6E-F6AE115E8F91}" type="presParOf" srcId="{1B5E2C4E-CA57-9F46-BBD7-21F47B88555F}" destId="{4D5E9ECB-C1F0-2D42-9B9F-16E08736FD3B}" srcOrd="0" destOrd="0" presId="urn:microsoft.com/office/officeart/2005/8/layout/lProcess3"/>
    <dgm:cxn modelId="{98354FE5-7F79-7341-80AF-1AC1AF6B2356}" type="presParOf" srcId="{1B5E2C4E-CA57-9F46-BBD7-21F47B88555F}" destId="{50C69EFD-AD9E-CA4B-BF71-50E764F4EFDE}" srcOrd="1" destOrd="0" presId="urn:microsoft.com/office/officeart/2005/8/layout/lProcess3"/>
    <dgm:cxn modelId="{0DF4B70F-80E4-0F4F-9474-A198139DDD8C}" type="presParOf" srcId="{1B5E2C4E-CA57-9F46-BBD7-21F47B88555F}" destId="{03C337BB-ACFF-5F40-B3FE-D67F904B7BFD}" srcOrd="2"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B66739A-BAF4-544F-9DC3-FC5E31BD8612}"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GB"/>
        </a:p>
      </dgm:t>
    </dgm:pt>
    <dgm:pt modelId="{66AF3114-94C7-0844-A625-931B3319538D}">
      <dgm:prSet/>
      <dgm:spPr/>
      <dgm:t>
        <a:bodyPr/>
        <a:lstStyle/>
        <a:p>
          <a:pPr rtl="1"/>
          <a:r>
            <a:rPr lang="ar-SA" b="1"/>
            <a:t>الوصول إلى جمهور ضخم ومتفاعل</a:t>
          </a:r>
          <a:endParaRPr lang="en-GB"/>
        </a:p>
      </dgm:t>
    </dgm:pt>
    <dgm:pt modelId="{BD8D85E3-E1FA-3942-B3DF-71C85231CBB4}" type="parTrans" cxnId="{3DA4E4F9-2730-2A43-A36F-8DABFD73724E}">
      <dgm:prSet/>
      <dgm:spPr/>
      <dgm:t>
        <a:bodyPr/>
        <a:lstStyle/>
        <a:p>
          <a:pPr rtl="1"/>
          <a:endParaRPr lang="en-GB"/>
        </a:p>
      </dgm:t>
    </dgm:pt>
    <dgm:pt modelId="{D9D0BE90-482F-0D4D-9D09-FB70DBC5BE05}" type="sibTrans" cxnId="{3DA4E4F9-2730-2A43-A36F-8DABFD73724E}">
      <dgm:prSet/>
      <dgm:spPr/>
      <dgm:t>
        <a:bodyPr/>
        <a:lstStyle/>
        <a:p>
          <a:pPr rtl="1"/>
          <a:endParaRPr lang="en-GB"/>
        </a:p>
      </dgm:t>
    </dgm:pt>
    <dgm:pt modelId="{08326080-C157-8C49-A3CC-93A1BA3AEEEF}">
      <dgm:prSet/>
      <dgm:spPr/>
      <dgm:t>
        <a:bodyPr/>
        <a:lstStyle/>
        <a:p>
          <a:pPr rtl="1"/>
          <a:r>
            <a:rPr lang="ar-SA" b="1"/>
            <a:t>استراتيجيات تسويق متعددة</a:t>
          </a:r>
          <a:endParaRPr lang="en-GB"/>
        </a:p>
      </dgm:t>
    </dgm:pt>
    <dgm:pt modelId="{4E5B0AB3-0ADD-8449-9934-804CF0BEDDA1}" type="parTrans" cxnId="{7DA31339-11AD-EF46-9D81-D5BC37DE9373}">
      <dgm:prSet/>
      <dgm:spPr/>
      <dgm:t>
        <a:bodyPr/>
        <a:lstStyle/>
        <a:p>
          <a:pPr rtl="1"/>
          <a:endParaRPr lang="en-GB"/>
        </a:p>
      </dgm:t>
    </dgm:pt>
    <dgm:pt modelId="{062024B8-3490-BB4E-B62D-2E4CECB1BA3A}" type="sibTrans" cxnId="{7DA31339-11AD-EF46-9D81-D5BC37DE9373}">
      <dgm:prSet/>
      <dgm:spPr/>
      <dgm:t>
        <a:bodyPr/>
        <a:lstStyle/>
        <a:p>
          <a:pPr rtl="1"/>
          <a:endParaRPr lang="en-GB"/>
        </a:p>
      </dgm:t>
    </dgm:pt>
    <dgm:pt modelId="{6A9B6CE7-A1E0-DC4D-B218-954373CE62A8}">
      <dgm:prSet/>
      <dgm:spPr/>
      <dgm:t>
        <a:bodyPr/>
        <a:lstStyle/>
        <a:p>
          <a:pPr rtl="1"/>
          <a:r>
            <a:rPr lang="ar-SA" b="1"/>
            <a:t>التفاعل المباشر مع الجمهور</a:t>
          </a:r>
          <a:endParaRPr lang="en-GB"/>
        </a:p>
      </dgm:t>
    </dgm:pt>
    <dgm:pt modelId="{0669E087-CA79-A54C-8FC5-55B2B00FB4C2}" type="parTrans" cxnId="{AD11B0A6-5135-A440-AD50-66BF2E8E9FC6}">
      <dgm:prSet/>
      <dgm:spPr/>
      <dgm:t>
        <a:bodyPr/>
        <a:lstStyle/>
        <a:p>
          <a:pPr rtl="1"/>
          <a:endParaRPr lang="en-GB"/>
        </a:p>
      </dgm:t>
    </dgm:pt>
    <dgm:pt modelId="{FB0972B7-453C-AB44-B719-DD006379BE54}" type="sibTrans" cxnId="{AD11B0A6-5135-A440-AD50-66BF2E8E9FC6}">
      <dgm:prSet/>
      <dgm:spPr/>
      <dgm:t>
        <a:bodyPr/>
        <a:lstStyle/>
        <a:p>
          <a:pPr rtl="1"/>
          <a:endParaRPr lang="en-GB"/>
        </a:p>
      </dgm:t>
    </dgm:pt>
    <dgm:pt modelId="{F53B8ADE-8CFA-C347-807A-5990A7166689}">
      <dgm:prSet/>
      <dgm:spPr/>
      <dgm:t>
        <a:bodyPr/>
        <a:lstStyle/>
        <a:p>
          <a:pPr rtl="1"/>
          <a:r>
            <a:rPr lang="ar-SA" b="1"/>
            <a:t>تعزيز الوعي بالعلامة التجارية</a:t>
          </a:r>
          <a:endParaRPr lang="en-GB"/>
        </a:p>
      </dgm:t>
    </dgm:pt>
    <dgm:pt modelId="{C009F3FF-6C92-3A41-9CB5-19E9CFA04F31}" type="parTrans" cxnId="{B653A67F-4B6C-AC43-BBC9-33A51C7229A9}">
      <dgm:prSet/>
      <dgm:spPr/>
      <dgm:t>
        <a:bodyPr/>
        <a:lstStyle/>
        <a:p>
          <a:pPr rtl="1"/>
          <a:endParaRPr lang="en-GB"/>
        </a:p>
      </dgm:t>
    </dgm:pt>
    <dgm:pt modelId="{A118DBC3-AFA7-3D44-9076-710CCB5A1B75}" type="sibTrans" cxnId="{B653A67F-4B6C-AC43-BBC9-33A51C7229A9}">
      <dgm:prSet/>
      <dgm:spPr/>
      <dgm:t>
        <a:bodyPr/>
        <a:lstStyle/>
        <a:p>
          <a:pPr rtl="1"/>
          <a:endParaRPr lang="en-GB"/>
        </a:p>
      </dgm:t>
    </dgm:pt>
    <dgm:pt modelId="{098636A1-0850-1C45-A591-337CC0CB2ACB}">
      <dgm:prSet/>
      <dgm:spPr/>
      <dgm:t>
        <a:bodyPr/>
        <a:lstStyle/>
        <a:p>
          <a:pPr rtl="1"/>
          <a:r>
            <a:rPr lang="ar-SA"/>
            <a:t>مليارات المستخدمين يتفاعلون يوميًا على منصات مثل </a:t>
          </a:r>
          <a:r>
            <a:rPr lang="en-GB"/>
            <a:t>Facebook </a:t>
          </a:r>
          <a:r>
            <a:rPr lang="ar-SA"/>
            <a:t>و</a:t>
          </a:r>
          <a:r>
            <a:rPr lang="en-GB"/>
            <a:t>Instagram</a:t>
          </a:r>
        </a:p>
      </dgm:t>
    </dgm:pt>
    <dgm:pt modelId="{E63B85AF-0187-BF48-B5A7-1A5862B901C5}" type="sibTrans" cxnId="{4B76F401-C252-DC40-AF0B-137AF89D6700}">
      <dgm:prSet/>
      <dgm:spPr/>
      <dgm:t>
        <a:bodyPr/>
        <a:lstStyle/>
        <a:p>
          <a:pPr rtl="1"/>
          <a:endParaRPr lang="en-GB"/>
        </a:p>
      </dgm:t>
    </dgm:pt>
    <dgm:pt modelId="{896FDDC3-28EE-B143-BB0E-A207955A3F63}" type="parTrans" cxnId="{4B76F401-C252-DC40-AF0B-137AF89D6700}">
      <dgm:prSet/>
      <dgm:spPr/>
      <dgm:t>
        <a:bodyPr/>
        <a:lstStyle/>
        <a:p>
          <a:pPr rtl="1"/>
          <a:endParaRPr lang="en-GB"/>
        </a:p>
      </dgm:t>
    </dgm:pt>
    <dgm:pt modelId="{D5E75955-D475-514E-8EBB-C4EDB4447E4D}">
      <dgm:prSet/>
      <dgm:spPr/>
      <dgm:t>
        <a:bodyPr/>
        <a:lstStyle/>
        <a:p>
          <a:pPr rtl="1"/>
          <a:r>
            <a:rPr lang="ar-SA"/>
            <a:t>يمكنك استخدام الإعلانات المدفوعة، المحتوى الموجه، والتسويق عبر المؤثرين.</a:t>
          </a:r>
          <a:endParaRPr lang="en-GB"/>
        </a:p>
      </dgm:t>
    </dgm:pt>
    <dgm:pt modelId="{B37CC78B-8A1E-6A44-B860-206B10EF0F17}" type="parTrans" cxnId="{B7DCBFD1-E79B-3B44-BE6E-6FD76867AF84}">
      <dgm:prSet/>
      <dgm:spPr/>
      <dgm:t>
        <a:bodyPr/>
        <a:lstStyle/>
        <a:p>
          <a:pPr rtl="1"/>
          <a:endParaRPr lang="en-GB"/>
        </a:p>
      </dgm:t>
    </dgm:pt>
    <dgm:pt modelId="{2CEE38C5-579E-8C4A-932B-2F26128A7126}" type="sibTrans" cxnId="{B7DCBFD1-E79B-3B44-BE6E-6FD76867AF84}">
      <dgm:prSet/>
      <dgm:spPr/>
      <dgm:t>
        <a:bodyPr/>
        <a:lstStyle/>
        <a:p>
          <a:pPr rtl="1"/>
          <a:endParaRPr lang="en-GB"/>
        </a:p>
      </dgm:t>
    </dgm:pt>
    <dgm:pt modelId="{90CBB79B-8888-CF4A-B1A8-8E1586B0F11E}">
      <dgm:prSet/>
      <dgm:spPr/>
      <dgm:t>
        <a:bodyPr/>
        <a:lstStyle/>
        <a:p>
          <a:pPr rtl="1"/>
          <a:r>
            <a:rPr lang="ar-SA"/>
            <a:t>التفاعل في الوقت الفعلي مع العملاء من خلال التعليقات والرسائل.</a:t>
          </a:r>
          <a:endParaRPr lang="en-GB"/>
        </a:p>
      </dgm:t>
    </dgm:pt>
    <dgm:pt modelId="{F52E4BF1-D569-CF46-AC31-A6EAA26AF296}" type="parTrans" cxnId="{2D794591-7A09-794A-98BF-5D2CE2EC8032}">
      <dgm:prSet/>
      <dgm:spPr/>
      <dgm:t>
        <a:bodyPr/>
        <a:lstStyle/>
        <a:p>
          <a:pPr rtl="1"/>
          <a:endParaRPr lang="en-GB"/>
        </a:p>
      </dgm:t>
    </dgm:pt>
    <dgm:pt modelId="{053C4F6C-CE80-C647-9A49-BE3BCED6018F}" type="sibTrans" cxnId="{2D794591-7A09-794A-98BF-5D2CE2EC8032}">
      <dgm:prSet/>
      <dgm:spPr/>
      <dgm:t>
        <a:bodyPr/>
        <a:lstStyle/>
        <a:p>
          <a:pPr rtl="1"/>
          <a:endParaRPr lang="en-GB"/>
        </a:p>
      </dgm:t>
    </dgm:pt>
    <dgm:pt modelId="{D5542491-84B2-4545-8BD2-35285F83AA05}">
      <dgm:prSet/>
      <dgm:spPr/>
      <dgm:t>
        <a:bodyPr/>
        <a:lstStyle/>
        <a:p>
          <a:pPr rtl="1"/>
          <a:r>
            <a:rPr lang="ar-SA"/>
            <a:t>محتوى مرئي جذاب يزيد من الوعي بالعلامة التجارية ويعزز ولاء العملاء.</a:t>
          </a:r>
          <a:endParaRPr lang="en-GB"/>
        </a:p>
      </dgm:t>
    </dgm:pt>
    <dgm:pt modelId="{339F9D71-2895-A041-A40F-06FCE1899F41}" type="parTrans" cxnId="{EC0CB2FE-DF02-1141-90B0-0972C4AFBB8A}">
      <dgm:prSet/>
      <dgm:spPr/>
      <dgm:t>
        <a:bodyPr/>
        <a:lstStyle/>
        <a:p>
          <a:pPr rtl="1"/>
          <a:endParaRPr lang="en-GB"/>
        </a:p>
      </dgm:t>
    </dgm:pt>
    <dgm:pt modelId="{60397C5F-3F59-134F-B71C-D9E9D495E8A6}" type="sibTrans" cxnId="{EC0CB2FE-DF02-1141-90B0-0972C4AFBB8A}">
      <dgm:prSet/>
      <dgm:spPr/>
      <dgm:t>
        <a:bodyPr/>
        <a:lstStyle/>
        <a:p>
          <a:pPr rtl="1"/>
          <a:endParaRPr lang="en-GB"/>
        </a:p>
      </dgm:t>
    </dgm:pt>
    <dgm:pt modelId="{12099AC7-4D2E-A048-AEBD-F4C8699A9902}" type="pres">
      <dgm:prSet presAssocID="{AB66739A-BAF4-544F-9DC3-FC5E31BD8612}" presName="Name0" presStyleCnt="0">
        <dgm:presLayoutVars>
          <dgm:chPref val="3"/>
          <dgm:dir val="rev"/>
          <dgm:animLvl val="lvl"/>
          <dgm:resizeHandles/>
        </dgm:presLayoutVars>
      </dgm:prSet>
      <dgm:spPr/>
    </dgm:pt>
    <dgm:pt modelId="{5EF92BE9-4D9A-884B-B59C-0B1794845443}" type="pres">
      <dgm:prSet presAssocID="{66AF3114-94C7-0844-A625-931B3319538D}" presName="horFlow" presStyleCnt="0"/>
      <dgm:spPr/>
    </dgm:pt>
    <dgm:pt modelId="{1988D4A7-F4D5-A243-AE6F-23739ABD7673}" type="pres">
      <dgm:prSet presAssocID="{66AF3114-94C7-0844-A625-931B3319538D}" presName="bigChev" presStyleLbl="node1" presStyleIdx="0" presStyleCnt="4" custScaleX="157661"/>
      <dgm:spPr/>
    </dgm:pt>
    <dgm:pt modelId="{6A5F5AF9-FFDC-9645-8CDD-0650E0A577EF}" type="pres">
      <dgm:prSet presAssocID="{896FDDC3-28EE-B143-BB0E-A207955A3F63}" presName="parTrans" presStyleCnt="0"/>
      <dgm:spPr/>
    </dgm:pt>
    <dgm:pt modelId="{ECC8A58F-CA3E-954F-8129-BFC8282D6A5C}" type="pres">
      <dgm:prSet presAssocID="{098636A1-0850-1C45-A591-337CC0CB2ACB}" presName="node" presStyleLbl="alignAccFollowNode1" presStyleIdx="0" presStyleCnt="4" custScaleX="588353">
        <dgm:presLayoutVars>
          <dgm:bulletEnabled val="1"/>
        </dgm:presLayoutVars>
      </dgm:prSet>
      <dgm:spPr/>
    </dgm:pt>
    <dgm:pt modelId="{5DA442F5-40DE-2C47-A8B4-225E4925B5B4}" type="pres">
      <dgm:prSet presAssocID="{66AF3114-94C7-0844-A625-931B3319538D}" presName="vSp" presStyleCnt="0"/>
      <dgm:spPr/>
    </dgm:pt>
    <dgm:pt modelId="{FF9CBDE3-C977-4945-86BF-2C395AAA9A14}" type="pres">
      <dgm:prSet presAssocID="{08326080-C157-8C49-A3CC-93A1BA3AEEEF}" presName="horFlow" presStyleCnt="0"/>
      <dgm:spPr/>
    </dgm:pt>
    <dgm:pt modelId="{B13C51AC-ED04-BF45-9FAF-429204E4F4D2}" type="pres">
      <dgm:prSet presAssocID="{08326080-C157-8C49-A3CC-93A1BA3AEEEF}" presName="bigChev" presStyleLbl="node1" presStyleIdx="1" presStyleCnt="4" custScaleX="157661"/>
      <dgm:spPr/>
    </dgm:pt>
    <dgm:pt modelId="{271964A6-CED2-C446-AC5E-488BE5BA11E8}" type="pres">
      <dgm:prSet presAssocID="{B37CC78B-8A1E-6A44-B860-206B10EF0F17}" presName="parTrans" presStyleCnt="0"/>
      <dgm:spPr/>
    </dgm:pt>
    <dgm:pt modelId="{FDAB6BA0-4C48-2745-9D00-544C7EA1CFDE}" type="pres">
      <dgm:prSet presAssocID="{D5E75955-D475-514E-8EBB-C4EDB4447E4D}" presName="node" presStyleLbl="alignAccFollowNode1" presStyleIdx="1" presStyleCnt="4" custScaleX="588353">
        <dgm:presLayoutVars>
          <dgm:bulletEnabled val="1"/>
        </dgm:presLayoutVars>
      </dgm:prSet>
      <dgm:spPr/>
    </dgm:pt>
    <dgm:pt modelId="{F2767A28-8600-4546-9E20-23C0E663FF21}" type="pres">
      <dgm:prSet presAssocID="{08326080-C157-8C49-A3CC-93A1BA3AEEEF}" presName="vSp" presStyleCnt="0"/>
      <dgm:spPr/>
    </dgm:pt>
    <dgm:pt modelId="{9DE3062A-C04A-904B-819B-D3DEF362D69F}" type="pres">
      <dgm:prSet presAssocID="{6A9B6CE7-A1E0-DC4D-B218-954373CE62A8}" presName="horFlow" presStyleCnt="0"/>
      <dgm:spPr/>
    </dgm:pt>
    <dgm:pt modelId="{9A160FBE-AD11-D54A-91EE-BF33FE6092DF}" type="pres">
      <dgm:prSet presAssocID="{6A9B6CE7-A1E0-DC4D-B218-954373CE62A8}" presName="bigChev" presStyleLbl="node1" presStyleIdx="2" presStyleCnt="4" custScaleX="157661"/>
      <dgm:spPr/>
    </dgm:pt>
    <dgm:pt modelId="{3AA1940D-EB09-5C4D-AB21-8077D8574988}" type="pres">
      <dgm:prSet presAssocID="{F52E4BF1-D569-CF46-AC31-A6EAA26AF296}" presName="parTrans" presStyleCnt="0"/>
      <dgm:spPr/>
    </dgm:pt>
    <dgm:pt modelId="{59E30E7B-E61B-5A48-A7EB-29264C5A221E}" type="pres">
      <dgm:prSet presAssocID="{90CBB79B-8888-CF4A-B1A8-8E1586B0F11E}" presName="node" presStyleLbl="alignAccFollowNode1" presStyleIdx="2" presStyleCnt="4" custScaleX="588353">
        <dgm:presLayoutVars>
          <dgm:bulletEnabled val="1"/>
        </dgm:presLayoutVars>
      </dgm:prSet>
      <dgm:spPr/>
    </dgm:pt>
    <dgm:pt modelId="{5A5EE828-81D7-F64C-BE20-681429ADC732}" type="pres">
      <dgm:prSet presAssocID="{6A9B6CE7-A1E0-DC4D-B218-954373CE62A8}" presName="vSp" presStyleCnt="0"/>
      <dgm:spPr/>
    </dgm:pt>
    <dgm:pt modelId="{776B4488-BED9-1940-A4A0-485DA40472C7}" type="pres">
      <dgm:prSet presAssocID="{F53B8ADE-8CFA-C347-807A-5990A7166689}" presName="horFlow" presStyleCnt="0"/>
      <dgm:spPr/>
    </dgm:pt>
    <dgm:pt modelId="{91218D47-3168-7144-9155-625234AAC1BB}" type="pres">
      <dgm:prSet presAssocID="{F53B8ADE-8CFA-C347-807A-5990A7166689}" presName="bigChev" presStyleLbl="node1" presStyleIdx="3" presStyleCnt="4" custScaleX="157661"/>
      <dgm:spPr/>
    </dgm:pt>
    <dgm:pt modelId="{4C5ADDFD-D0BA-9943-AC77-6DD590F9C14D}" type="pres">
      <dgm:prSet presAssocID="{339F9D71-2895-A041-A40F-06FCE1899F41}" presName="parTrans" presStyleCnt="0"/>
      <dgm:spPr/>
    </dgm:pt>
    <dgm:pt modelId="{3C20D5A2-B219-6845-BF52-777502599741}" type="pres">
      <dgm:prSet presAssocID="{D5542491-84B2-4545-8BD2-35285F83AA05}" presName="node" presStyleLbl="alignAccFollowNode1" presStyleIdx="3" presStyleCnt="4" custScaleX="588353">
        <dgm:presLayoutVars>
          <dgm:bulletEnabled val="1"/>
        </dgm:presLayoutVars>
      </dgm:prSet>
      <dgm:spPr/>
    </dgm:pt>
  </dgm:ptLst>
  <dgm:cxnLst>
    <dgm:cxn modelId="{4B76F401-C252-DC40-AF0B-137AF89D6700}" srcId="{66AF3114-94C7-0844-A625-931B3319538D}" destId="{098636A1-0850-1C45-A591-337CC0CB2ACB}" srcOrd="0" destOrd="0" parTransId="{896FDDC3-28EE-B143-BB0E-A207955A3F63}" sibTransId="{E63B85AF-0187-BF48-B5A7-1A5862B901C5}"/>
    <dgm:cxn modelId="{1CC0C10A-5BFA-784C-9ECE-81294C2BF77D}" type="presOf" srcId="{08326080-C157-8C49-A3CC-93A1BA3AEEEF}" destId="{B13C51AC-ED04-BF45-9FAF-429204E4F4D2}" srcOrd="0" destOrd="0" presId="urn:microsoft.com/office/officeart/2005/8/layout/lProcess3"/>
    <dgm:cxn modelId="{7DA31339-11AD-EF46-9D81-D5BC37DE9373}" srcId="{AB66739A-BAF4-544F-9DC3-FC5E31BD8612}" destId="{08326080-C157-8C49-A3CC-93A1BA3AEEEF}" srcOrd="1" destOrd="0" parTransId="{4E5B0AB3-0ADD-8449-9934-804CF0BEDDA1}" sibTransId="{062024B8-3490-BB4E-B62D-2E4CECB1BA3A}"/>
    <dgm:cxn modelId="{E2CF0962-D2ED-AF4D-9E4F-F123E9169F2C}" type="presOf" srcId="{6A9B6CE7-A1E0-DC4D-B218-954373CE62A8}" destId="{9A160FBE-AD11-D54A-91EE-BF33FE6092DF}" srcOrd="0" destOrd="0" presId="urn:microsoft.com/office/officeart/2005/8/layout/lProcess3"/>
    <dgm:cxn modelId="{C4772A4E-FE33-E241-8250-7F38D27E525C}" type="presOf" srcId="{F53B8ADE-8CFA-C347-807A-5990A7166689}" destId="{91218D47-3168-7144-9155-625234AAC1BB}" srcOrd="0" destOrd="0" presId="urn:microsoft.com/office/officeart/2005/8/layout/lProcess3"/>
    <dgm:cxn modelId="{DA048676-1D2B-5C4D-8553-375D7B6F272E}" type="presOf" srcId="{90CBB79B-8888-CF4A-B1A8-8E1586B0F11E}" destId="{59E30E7B-E61B-5A48-A7EB-29264C5A221E}" srcOrd="0" destOrd="0" presId="urn:microsoft.com/office/officeart/2005/8/layout/lProcess3"/>
    <dgm:cxn modelId="{1F22417F-2C82-5D4C-8099-A6D2E6DE0F3E}" type="presOf" srcId="{D5E75955-D475-514E-8EBB-C4EDB4447E4D}" destId="{FDAB6BA0-4C48-2745-9D00-544C7EA1CFDE}" srcOrd="0" destOrd="0" presId="urn:microsoft.com/office/officeart/2005/8/layout/lProcess3"/>
    <dgm:cxn modelId="{B653A67F-4B6C-AC43-BBC9-33A51C7229A9}" srcId="{AB66739A-BAF4-544F-9DC3-FC5E31BD8612}" destId="{F53B8ADE-8CFA-C347-807A-5990A7166689}" srcOrd="3" destOrd="0" parTransId="{C009F3FF-6C92-3A41-9CB5-19E9CFA04F31}" sibTransId="{A118DBC3-AFA7-3D44-9076-710CCB5A1B75}"/>
    <dgm:cxn modelId="{2D794591-7A09-794A-98BF-5D2CE2EC8032}" srcId="{6A9B6CE7-A1E0-DC4D-B218-954373CE62A8}" destId="{90CBB79B-8888-CF4A-B1A8-8E1586B0F11E}" srcOrd="0" destOrd="0" parTransId="{F52E4BF1-D569-CF46-AC31-A6EAA26AF296}" sibTransId="{053C4F6C-CE80-C647-9A49-BE3BCED6018F}"/>
    <dgm:cxn modelId="{B7A054A1-2F42-C44E-A783-5246E9AB8FFE}" type="presOf" srcId="{66AF3114-94C7-0844-A625-931B3319538D}" destId="{1988D4A7-F4D5-A243-AE6F-23739ABD7673}" srcOrd="0" destOrd="0" presId="urn:microsoft.com/office/officeart/2005/8/layout/lProcess3"/>
    <dgm:cxn modelId="{AD11B0A6-5135-A440-AD50-66BF2E8E9FC6}" srcId="{AB66739A-BAF4-544F-9DC3-FC5E31BD8612}" destId="{6A9B6CE7-A1E0-DC4D-B218-954373CE62A8}" srcOrd="2" destOrd="0" parTransId="{0669E087-CA79-A54C-8FC5-55B2B00FB4C2}" sibTransId="{FB0972B7-453C-AB44-B719-DD006379BE54}"/>
    <dgm:cxn modelId="{30986BC6-DA4E-AF43-B2B2-89CF69DEDED0}" type="presOf" srcId="{D5542491-84B2-4545-8BD2-35285F83AA05}" destId="{3C20D5A2-B219-6845-BF52-777502599741}" srcOrd="0" destOrd="0" presId="urn:microsoft.com/office/officeart/2005/8/layout/lProcess3"/>
    <dgm:cxn modelId="{B7DCBFD1-E79B-3B44-BE6E-6FD76867AF84}" srcId="{08326080-C157-8C49-A3CC-93A1BA3AEEEF}" destId="{D5E75955-D475-514E-8EBB-C4EDB4447E4D}" srcOrd="0" destOrd="0" parTransId="{B37CC78B-8A1E-6A44-B860-206B10EF0F17}" sibTransId="{2CEE38C5-579E-8C4A-932B-2F26128A7126}"/>
    <dgm:cxn modelId="{75FE21D6-556B-E741-A2BE-D55E2EE9896D}" type="presOf" srcId="{AB66739A-BAF4-544F-9DC3-FC5E31BD8612}" destId="{12099AC7-4D2E-A048-AEBD-F4C8699A9902}" srcOrd="0" destOrd="0" presId="urn:microsoft.com/office/officeart/2005/8/layout/lProcess3"/>
    <dgm:cxn modelId="{8C4E61F3-DF5E-614E-99E4-3D8329960C6B}" type="presOf" srcId="{098636A1-0850-1C45-A591-337CC0CB2ACB}" destId="{ECC8A58F-CA3E-954F-8129-BFC8282D6A5C}" srcOrd="0" destOrd="0" presId="urn:microsoft.com/office/officeart/2005/8/layout/lProcess3"/>
    <dgm:cxn modelId="{3DA4E4F9-2730-2A43-A36F-8DABFD73724E}" srcId="{AB66739A-BAF4-544F-9DC3-FC5E31BD8612}" destId="{66AF3114-94C7-0844-A625-931B3319538D}" srcOrd="0" destOrd="0" parTransId="{BD8D85E3-E1FA-3942-B3DF-71C85231CBB4}" sibTransId="{D9D0BE90-482F-0D4D-9D09-FB70DBC5BE05}"/>
    <dgm:cxn modelId="{EC0CB2FE-DF02-1141-90B0-0972C4AFBB8A}" srcId="{F53B8ADE-8CFA-C347-807A-5990A7166689}" destId="{D5542491-84B2-4545-8BD2-35285F83AA05}" srcOrd="0" destOrd="0" parTransId="{339F9D71-2895-A041-A40F-06FCE1899F41}" sibTransId="{60397C5F-3F59-134F-B71C-D9E9D495E8A6}"/>
    <dgm:cxn modelId="{BFDFFD71-0ECD-814C-871C-B0F0C115C027}" type="presParOf" srcId="{12099AC7-4D2E-A048-AEBD-F4C8699A9902}" destId="{5EF92BE9-4D9A-884B-B59C-0B1794845443}" srcOrd="0" destOrd="0" presId="urn:microsoft.com/office/officeart/2005/8/layout/lProcess3"/>
    <dgm:cxn modelId="{63876D0B-071F-9440-AC2D-4F08E20A21BC}" type="presParOf" srcId="{5EF92BE9-4D9A-884B-B59C-0B1794845443}" destId="{1988D4A7-F4D5-A243-AE6F-23739ABD7673}" srcOrd="0" destOrd="0" presId="urn:microsoft.com/office/officeart/2005/8/layout/lProcess3"/>
    <dgm:cxn modelId="{8B825A6B-2B3D-3642-870F-94FD1B36421B}" type="presParOf" srcId="{5EF92BE9-4D9A-884B-B59C-0B1794845443}" destId="{6A5F5AF9-FFDC-9645-8CDD-0650E0A577EF}" srcOrd="1" destOrd="0" presId="urn:microsoft.com/office/officeart/2005/8/layout/lProcess3"/>
    <dgm:cxn modelId="{72362822-F4F1-7742-91AC-9CC260059153}" type="presParOf" srcId="{5EF92BE9-4D9A-884B-B59C-0B1794845443}" destId="{ECC8A58F-CA3E-954F-8129-BFC8282D6A5C}" srcOrd="2" destOrd="0" presId="urn:microsoft.com/office/officeart/2005/8/layout/lProcess3"/>
    <dgm:cxn modelId="{44268E40-7140-E84F-B9AE-B26E5D80D02F}" type="presParOf" srcId="{12099AC7-4D2E-A048-AEBD-F4C8699A9902}" destId="{5DA442F5-40DE-2C47-A8B4-225E4925B5B4}" srcOrd="1" destOrd="0" presId="urn:microsoft.com/office/officeart/2005/8/layout/lProcess3"/>
    <dgm:cxn modelId="{4C73825D-083E-DA4E-8A10-39FCC25634BA}" type="presParOf" srcId="{12099AC7-4D2E-A048-AEBD-F4C8699A9902}" destId="{FF9CBDE3-C977-4945-86BF-2C395AAA9A14}" srcOrd="2" destOrd="0" presId="urn:microsoft.com/office/officeart/2005/8/layout/lProcess3"/>
    <dgm:cxn modelId="{E0DC4CF4-2578-4E4B-8EDB-1A69F2E0501A}" type="presParOf" srcId="{FF9CBDE3-C977-4945-86BF-2C395AAA9A14}" destId="{B13C51AC-ED04-BF45-9FAF-429204E4F4D2}" srcOrd="0" destOrd="0" presId="urn:microsoft.com/office/officeart/2005/8/layout/lProcess3"/>
    <dgm:cxn modelId="{29C7D3BD-87EB-C14B-B898-F2CE9046B44C}" type="presParOf" srcId="{FF9CBDE3-C977-4945-86BF-2C395AAA9A14}" destId="{271964A6-CED2-C446-AC5E-488BE5BA11E8}" srcOrd="1" destOrd="0" presId="urn:microsoft.com/office/officeart/2005/8/layout/lProcess3"/>
    <dgm:cxn modelId="{6D6FAA9B-91B8-1B4F-86A0-B877F14D4B11}" type="presParOf" srcId="{FF9CBDE3-C977-4945-86BF-2C395AAA9A14}" destId="{FDAB6BA0-4C48-2745-9D00-544C7EA1CFDE}" srcOrd="2" destOrd="0" presId="urn:microsoft.com/office/officeart/2005/8/layout/lProcess3"/>
    <dgm:cxn modelId="{0D1587F9-C870-934C-BE62-8053108DB55A}" type="presParOf" srcId="{12099AC7-4D2E-A048-AEBD-F4C8699A9902}" destId="{F2767A28-8600-4546-9E20-23C0E663FF21}" srcOrd="3" destOrd="0" presId="urn:microsoft.com/office/officeart/2005/8/layout/lProcess3"/>
    <dgm:cxn modelId="{90C9E22E-2D73-2D4E-9A9E-1849DADE7A23}" type="presParOf" srcId="{12099AC7-4D2E-A048-AEBD-F4C8699A9902}" destId="{9DE3062A-C04A-904B-819B-D3DEF362D69F}" srcOrd="4" destOrd="0" presId="urn:microsoft.com/office/officeart/2005/8/layout/lProcess3"/>
    <dgm:cxn modelId="{D56B5E18-DF75-3A43-9130-1B701E6DF96D}" type="presParOf" srcId="{9DE3062A-C04A-904B-819B-D3DEF362D69F}" destId="{9A160FBE-AD11-D54A-91EE-BF33FE6092DF}" srcOrd="0" destOrd="0" presId="urn:microsoft.com/office/officeart/2005/8/layout/lProcess3"/>
    <dgm:cxn modelId="{36831A18-4862-E04E-B8C0-53A33633766F}" type="presParOf" srcId="{9DE3062A-C04A-904B-819B-D3DEF362D69F}" destId="{3AA1940D-EB09-5C4D-AB21-8077D8574988}" srcOrd="1" destOrd="0" presId="urn:microsoft.com/office/officeart/2005/8/layout/lProcess3"/>
    <dgm:cxn modelId="{F02F167B-F3B8-1E40-846E-FD9271F17FB8}" type="presParOf" srcId="{9DE3062A-C04A-904B-819B-D3DEF362D69F}" destId="{59E30E7B-E61B-5A48-A7EB-29264C5A221E}" srcOrd="2" destOrd="0" presId="urn:microsoft.com/office/officeart/2005/8/layout/lProcess3"/>
    <dgm:cxn modelId="{D3C2F841-D673-C245-A7B7-F4F400ACAB6D}" type="presParOf" srcId="{12099AC7-4D2E-A048-AEBD-F4C8699A9902}" destId="{5A5EE828-81D7-F64C-BE20-681429ADC732}" srcOrd="5" destOrd="0" presId="urn:microsoft.com/office/officeart/2005/8/layout/lProcess3"/>
    <dgm:cxn modelId="{C1978036-562C-E045-91EB-BBE16B43A6B3}" type="presParOf" srcId="{12099AC7-4D2E-A048-AEBD-F4C8699A9902}" destId="{776B4488-BED9-1940-A4A0-485DA40472C7}" srcOrd="6" destOrd="0" presId="urn:microsoft.com/office/officeart/2005/8/layout/lProcess3"/>
    <dgm:cxn modelId="{0E7EF10A-2740-BD44-9518-17AD177755C7}" type="presParOf" srcId="{776B4488-BED9-1940-A4A0-485DA40472C7}" destId="{91218D47-3168-7144-9155-625234AAC1BB}" srcOrd="0" destOrd="0" presId="urn:microsoft.com/office/officeart/2005/8/layout/lProcess3"/>
    <dgm:cxn modelId="{BDB7C358-3022-2A45-B988-926C71F24A1B}" type="presParOf" srcId="{776B4488-BED9-1940-A4A0-485DA40472C7}" destId="{4C5ADDFD-D0BA-9943-AC77-6DD590F9C14D}" srcOrd="1" destOrd="0" presId="urn:microsoft.com/office/officeart/2005/8/layout/lProcess3"/>
    <dgm:cxn modelId="{9D7873DA-CC55-2942-A2FC-D87931467EF3}" type="presParOf" srcId="{776B4488-BED9-1940-A4A0-485DA40472C7}" destId="{3C20D5A2-B219-6845-BF52-777502599741}" srcOrd="2" destOrd="0" presId="urn:microsoft.com/office/officeart/2005/8/layout/lProcess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78FC7C4-6DF9-4E29-AE2F-306119961E89}"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en-US"/>
        </a:p>
      </dgm:t>
    </dgm:pt>
    <dgm:pt modelId="{9F104788-C94E-4FA6-99CD-EDA1CF00E699}">
      <dgm:prSet custT="1"/>
      <dgm:spPr/>
      <dgm:t>
        <a:bodyPr/>
        <a:lstStyle/>
        <a:p>
          <a:r>
            <a:rPr lang="ar-SA" sz="3600" b="1"/>
            <a:t>مثال عملي</a:t>
          </a:r>
          <a:endParaRPr lang="en-US" sz="3600"/>
        </a:p>
      </dgm:t>
    </dgm:pt>
    <dgm:pt modelId="{D6831495-2CB9-4AF2-8437-A68081EB4131}" type="parTrans" cxnId="{0E5ED31B-26BB-4540-AE64-2DFC00382B86}">
      <dgm:prSet/>
      <dgm:spPr/>
      <dgm:t>
        <a:bodyPr/>
        <a:lstStyle/>
        <a:p>
          <a:endParaRPr lang="en-US"/>
        </a:p>
      </dgm:t>
    </dgm:pt>
    <dgm:pt modelId="{1E759A33-D4D1-4497-9040-AB7779CF2F7A}" type="sibTrans" cxnId="{0E5ED31B-26BB-4540-AE64-2DFC00382B86}">
      <dgm:prSet/>
      <dgm:spPr/>
      <dgm:t>
        <a:bodyPr/>
        <a:lstStyle/>
        <a:p>
          <a:endParaRPr lang="en-US"/>
        </a:p>
      </dgm:t>
    </dgm:pt>
    <dgm:pt modelId="{4D26AF7B-BAB0-4EB9-87D2-D376DD0007D5}">
      <dgm:prSet custT="1"/>
      <dgm:spPr/>
      <dgm:t>
        <a:bodyPr/>
        <a:lstStyle/>
        <a:p>
          <a:r>
            <a:rPr lang="ar-SA" sz="2800"/>
            <a:t>"تخيل أنك تدير حملة تسويقية لماركة أزياء. يمكنك إنشاء إعلان على </a:t>
          </a:r>
          <a:r>
            <a:rPr lang="en-GB" sz="2800" b="1"/>
            <a:t>Instagram</a:t>
          </a:r>
          <a:r>
            <a:rPr lang="en-GB" sz="2800"/>
            <a:t> </a:t>
          </a:r>
          <a:r>
            <a:rPr lang="ar-SA" sz="2800"/>
            <a:t>يستهدف الشباب المهتمين بالموضة. يمكنك أيضًا نشر محتوى يومي يعرض أحدث منتجاتك والتفاعل مع العملاء عبر التعليقات والرسائل المباشرة."</a:t>
          </a:r>
          <a:endParaRPr lang="en-US" sz="2800"/>
        </a:p>
      </dgm:t>
    </dgm:pt>
    <dgm:pt modelId="{3D038D0A-2808-4E60-8ADD-A6C26F2D39EA}" type="parTrans" cxnId="{FE5C272B-4025-4324-ADE4-F1F156EDB9FD}">
      <dgm:prSet/>
      <dgm:spPr/>
      <dgm:t>
        <a:bodyPr/>
        <a:lstStyle/>
        <a:p>
          <a:endParaRPr lang="en-US"/>
        </a:p>
      </dgm:t>
    </dgm:pt>
    <dgm:pt modelId="{8934842B-9DD6-4751-8331-1137A27739DC}" type="sibTrans" cxnId="{FE5C272B-4025-4324-ADE4-F1F156EDB9FD}">
      <dgm:prSet/>
      <dgm:spPr/>
      <dgm:t>
        <a:bodyPr/>
        <a:lstStyle/>
        <a:p>
          <a:endParaRPr lang="en-US"/>
        </a:p>
      </dgm:t>
    </dgm:pt>
    <dgm:pt modelId="{599905E9-70F1-3D40-A0FE-9E533C6398DC}" type="pres">
      <dgm:prSet presAssocID="{878FC7C4-6DF9-4E29-AE2F-306119961E89}" presName="Name0" presStyleCnt="0">
        <dgm:presLayoutVars>
          <dgm:dir/>
          <dgm:animLvl val="lvl"/>
          <dgm:resizeHandles val="exact"/>
        </dgm:presLayoutVars>
      </dgm:prSet>
      <dgm:spPr/>
    </dgm:pt>
    <dgm:pt modelId="{A8D11E8D-1862-D74B-8ED4-AFCB6289FBCB}" type="pres">
      <dgm:prSet presAssocID="{4D26AF7B-BAB0-4EB9-87D2-D376DD0007D5}" presName="boxAndChildren" presStyleCnt="0"/>
      <dgm:spPr/>
    </dgm:pt>
    <dgm:pt modelId="{70C865E2-4B63-E44C-BC0A-94B37EAA86EC}" type="pres">
      <dgm:prSet presAssocID="{4D26AF7B-BAB0-4EB9-87D2-D376DD0007D5}" presName="parentTextBox" presStyleLbl="node1" presStyleIdx="0" presStyleCnt="2" custScaleY="297283"/>
      <dgm:spPr/>
    </dgm:pt>
    <dgm:pt modelId="{6055F695-6EC9-7249-A330-DE8C7E0F5729}" type="pres">
      <dgm:prSet presAssocID="{1E759A33-D4D1-4497-9040-AB7779CF2F7A}" presName="sp" presStyleCnt="0"/>
      <dgm:spPr/>
    </dgm:pt>
    <dgm:pt modelId="{C14A3E21-AE13-D644-BC6F-7D891D9718C9}" type="pres">
      <dgm:prSet presAssocID="{9F104788-C94E-4FA6-99CD-EDA1CF00E699}" presName="arrowAndChildren" presStyleCnt="0"/>
      <dgm:spPr/>
    </dgm:pt>
    <dgm:pt modelId="{F71840C9-19A1-014E-AC23-56D181C17A25}" type="pres">
      <dgm:prSet presAssocID="{9F104788-C94E-4FA6-99CD-EDA1CF00E699}" presName="parentTextArrow" presStyleLbl="node1" presStyleIdx="1" presStyleCnt="2"/>
      <dgm:spPr/>
    </dgm:pt>
  </dgm:ptLst>
  <dgm:cxnLst>
    <dgm:cxn modelId="{119F6917-164F-6D47-884F-1F029EA3F0AC}" type="presOf" srcId="{878FC7C4-6DF9-4E29-AE2F-306119961E89}" destId="{599905E9-70F1-3D40-A0FE-9E533C6398DC}" srcOrd="0" destOrd="0" presId="urn:microsoft.com/office/officeart/2005/8/layout/process4"/>
    <dgm:cxn modelId="{092C931B-BC09-6F4D-B0C7-8BEDB4DE568E}" type="presOf" srcId="{4D26AF7B-BAB0-4EB9-87D2-D376DD0007D5}" destId="{70C865E2-4B63-E44C-BC0A-94B37EAA86EC}" srcOrd="0" destOrd="0" presId="urn:microsoft.com/office/officeart/2005/8/layout/process4"/>
    <dgm:cxn modelId="{0E5ED31B-26BB-4540-AE64-2DFC00382B86}" srcId="{878FC7C4-6DF9-4E29-AE2F-306119961E89}" destId="{9F104788-C94E-4FA6-99CD-EDA1CF00E699}" srcOrd="0" destOrd="0" parTransId="{D6831495-2CB9-4AF2-8437-A68081EB4131}" sibTransId="{1E759A33-D4D1-4497-9040-AB7779CF2F7A}"/>
    <dgm:cxn modelId="{FE5C272B-4025-4324-ADE4-F1F156EDB9FD}" srcId="{878FC7C4-6DF9-4E29-AE2F-306119961E89}" destId="{4D26AF7B-BAB0-4EB9-87D2-D376DD0007D5}" srcOrd="1" destOrd="0" parTransId="{3D038D0A-2808-4E60-8ADD-A6C26F2D39EA}" sibTransId="{8934842B-9DD6-4751-8331-1137A27739DC}"/>
    <dgm:cxn modelId="{5848A23B-2BF5-154B-BA14-C6AFDAD8C8F0}" type="presOf" srcId="{9F104788-C94E-4FA6-99CD-EDA1CF00E699}" destId="{F71840C9-19A1-014E-AC23-56D181C17A25}" srcOrd="0" destOrd="0" presId="urn:microsoft.com/office/officeart/2005/8/layout/process4"/>
    <dgm:cxn modelId="{AFFAA9F9-3E9E-974D-B212-A35ECF6F396F}" type="presParOf" srcId="{599905E9-70F1-3D40-A0FE-9E533C6398DC}" destId="{A8D11E8D-1862-D74B-8ED4-AFCB6289FBCB}" srcOrd="0" destOrd="0" presId="urn:microsoft.com/office/officeart/2005/8/layout/process4"/>
    <dgm:cxn modelId="{0AF924F0-4D7B-0D4F-B2E1-44182A7520A2}" type="presParOf" srcId="{A8D11E8D-1862-D74B-8ED4-AFCB6289FBCB}" destId="{70C865E2-4B63-E44C-BC0A-94B37EAA86EC}" srcOrd="0" destOrd="0" presId="urn:microsoft.com/office/officeart/2005/8/layout/process4"/>
    <dgm:cxn modelId="{E5DD52A4-65D9-FC4A-92E3-C3F04EEB881F}" type="presParOf" srcId="{599905E9-70F1-3D40-A0FE-9E533C6398DC}" destId="{6055F695-6EC9-7249-A330-DE8C7E0F5729}" srcOrd="1" destOrd="0" presId="urn:microsoft.com/office/officeart/2005/8/layout/process4"/>
    <dgm:cxn modelId="{DD56F08C-F534-5E44-AB1B-BFD9C4BE4815}" type="presParOf" srcId="{599905E9-70F1-3D40-A0FE-9E533C6398DC}" destId="{C14A3E21-AE13-D644-BC6F-7D891D9718C9}" srcOrd="2" destOrd="0" presId="urn:microsoft.com/office/officeart/2005/8/layout/process4"/>
    <dgm:cxn modelId="{0DFE3B88-C86D-7840-B94A-A3495B8F105A}" type="presParOf" srcId="{C14A3E21-AE13-D644-BC6F-7D891D9718C9}" destId="{F71840C9-19A1-014E-AC23-56D181C17A25}"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E73A5EE-0EE7-BA48-A56C-DD453F13A352}"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n-GB"/>
        </a:p>
      </dgm:t>
    </dgm:pt>
    <dgm:pt modelId="{59D6EB4D-674D-334D-AA4F-48B4FC95D54E}">
      <dgm:prSet/>
      <dgm:spPr/>
      <dgm:t>
        <a:bodyPr/>
        <a:lstStyle/>
        <a:p>
          <a:pPr rtl="1"/>
          <a:r>
            <a:rPr lang="ar-SA" b="1"/>
            <a:t>الظهور العضوي في نتائج البحث:</a:t>
          </a:r>
        </a:p>
        <a:p>
          <a:pPr rtl="1"/>
          <a:r>
            <a:rPr lang="ar-SA"/>
            <a:t>"</a:t>
          </a:r>
          <a:r>
            <a:rPr lang="en-GB"/>
            <a:t>SEO </a:t>
          </a:r>
          <a:r>
            <a:rPr lang="ar-SA"/>
            <a:t> يساعد على تحسين ظهور الموقع في نتائج البحث دون الحاجة للإعلانات المدفوعة."</a:t>
          </a:r>
          <a:endParaRPr lang="en-GB"/>
        </a:p>
      </dgm:t>
    </dgm:pt>
    <dgm:pt modelId="{7C2A48BF-9A10-9541-BD8A-889B0AFC5E88}" type="parTrans" cxnId="{D12DEDB6-678D-8742-BCFF-B44E998B1851}">
      <dgm:prSet/>
      <dgm:spPr/>
      <dgm:t>
        <a:bodyPr/>
        <a:lstStyle/>
        <a:p>
          <a:pPr rtl="1"/>
          <a:endParaRPr lang="en-GB"/>
        </a:p>
      </dgm:t>
    </dgm:pt>
    <dgm:pt modelId="{90F851A3-A88B-C345-BFFA-5324DC870046}" type="sibTrans" cxnId="{D12DEDB6-678D-8742-BCFF-B44E998B1851}">
      <dgm:prSet/>
      <dgm:spPr/>
      <dgm:t>
        <a:bodyPr/>
        <a:lstStyle/>
        <a:p>
          <a:pPr rtl="1"/>
          <a:endParaRPr lang="en-GB"/>
        </a:p>
      </dgm:t>
    </dgm:pt>
    <dgm:pt modelId="{E5552281-6A27-7B4C-8148-2AB72B359D91}">
      <dgm:prSet/>
      <dgm:spPr/>
      <dgm:t>
        <a:bodyPr/>
        <a:lstStyle/>
        <a:p>
          <a:pPr rtl="1"/>
          <a:r>
            <a:rPr lang="ar-SA" b="1"/>
            <a:t>زيادة الزيارات للموقع على المدى الطويل:</a:t>
          </a:r>
        </a:p>
        <a:p>
          <a:pPr rtl="1"/>
          <a:r>
            <a:rPr lang="ar-SA"/>
            <a:t>"تحسين ترتيب الموقع يؤدي إلى جذب المزيد من الزوار بشكل دائم."</a:t>
          </a:r>
          <a:endParaRPr lang="en-GB"/>
        </a:p>
      </dgm:t>
    </dgm:pt>
    <dgm:pt modelId="{2F8FA888-6E2A-C845-B046-EF093DE5FEED}" type="parTrans" cxnId="{C1C37A40-CFDB-BC49-9FB2-4D85BB63DB48}">
      <dgm:prSet/>
      <dgm:spPr/>
      <dgm:t>
        <a:bodyPr/>
        <a:lstStyle/>
        <a:p>
          <a:pPr rtl="1"/>
          <a:endParaRPr lang="en-GB"/>
        </a:p>
      </dgm:t>
    </dgm:pt>
    <dgm:pt modelId="{4232A806-93C6-D746-93E8-6154EDCD9147}" type="sibTrans" cxnId="{C1C37A40-CFDB-BC49-9FB2-4D85BB63DB48}">
      <dgm:prSet/>
      <dgm:spPr/>
      <dgm:t>
        <a:bodyPr/>
        <a:lstStyle/>
        <a:p>
          <a:pPr rtl="1"/>
          <a:endParaRPr lang="en-GB"/>
        </a:p>
      </dgm:t>
    </dgm:pt>
    <dgm:pt modelId="{0401E22C-E7B9-AE4E-9108-69602325A79E}">
      <dgm:prSet/>
      <dgm:spPr/>
      <dgm:t>
        <a:bodyPr/>
        <a:lstStyle/>
        <a:p>
          <a:pPr rtl="1"/>
          <a:r>
            <a:rPr lang="ar-SA" b="1"/>
            <a:t>استهداف العملاء المحتملين باستخدام الكلمات المفتاحية:</a:t>
          </a:r>
        </a:p>
        <a:p>
          <a:pPr rtl="1"/>
          <a:r>
            <a:rPr lang="ar-SA"/>
            <a:t>"يمكن استخدام الكلمات المفتاحية التي يبحث عنها الجمهور المستهدف لجذبهم إلى الموقع."</a:t>
          </a:r>
          <a:endParaRPr lang="en-GB"/>
        </a:p>
      </dgm:t>
    </dgm:pt>
    <dgm:pt modelId="{881EFDC8-4362-0641-B7C7-050F99C60E88}" type="parTrans" cxnId="{5ADF381B-23E3-8B41-9CE6-882427AEF388}">
      <dgm:prSet/>
      <dgm:spPr/>
      <dgm:t>
        <a:bodyPr/>
        <a:lstStyle/>
        <a:p>
          <a:pPr rtl="1"/>
          <a:endParaRPr lang="en-GB"/>
        </a:p>
      </dgm:t>
    </dgm:pt>
    <dgm:pt modelId="{E2D6A772-6640-A042-832B-1E1499B5AC3C}" type="sibTrans" cxnId="{5ADF381B-23E3-8B41-9CE6-882427AEF388}">
      <dgm:prSet/>
      <dgm:spPr/>
      <dgm:t>
        <a:bodyPr/>
        <a:lstStyle/>
        <a:p>
          <a:pPr rtl="1"/>
          <a:endParaRPr lang="en-GB"/>
        </a:p>
      </dgm:t>
    </dgm:pt>
    <dgm:pt modelId="{D25AE0BC-B02D-D34B-88A1-A9AD5797C9F1}">
      <dgm:prSet/>
      <dgm:spPr/>
      <dgm:t>
        <a:bodyPr/>
        <a:lstStyle/>
        <a:p>
          <a:pPr rtl="1"/>
          <a:r>
            <a:rPr lang="ar-SA" b="1"/>
            <a:t>تعزيز المصداقية والموثوقية:</a:t>
          </a:r>
        </a:p>
        <a:p>
          <a:pPr rtl="1"/>
          <a:r>
            <a:rPr lang="ar-SA"/>
            <a:t>"المواقع التي تظهر في الصفحات الأولى لمحركات البحث تعتبر أكثر مصداقية من قبل المستخدمين."</a:t>
          </a:r>
          <a:endParaRPr lang="en-GB"/>
        </a:p>
      </dgm:t>
    </dgm:pt>
    <dgm:pt modelId="{5CD7F8E0-77F8-3C46-9752-0A450F39ECBC}" type="parTrans" cxnId="{A5B37662-78B7-9A44-8162-65A76C081146}">
      <dgm:prSet/>
      <dgm:spPr/>
      <dgm:t>
        <a:bodyPr/>
        <a:lstStyle/>
        <a:p>
          <a:pPr rtl="1"/>
          <a:endParaRPr lang="en-GB"/>
        </a:p>
      </dgm:t>
    </dgm:pt>
    <dgm:pt modelId="{3958DDFB-9EFE-844C-B005-69977524CA56}" type="sibTrans" cxnId="{A5B37662-78B7-9A44-8162-65A76C081146}">
      <dgm:prSet/>
      <dgm:spPr/>
      <dgm:t>
        <a:bodyPr/>
        <a:lstStyle/>
        <a:p>
          <a:pPr rtl="1"/>
          <a:endParaRPr lang="en-GB"/>
        </a:p>
      </dgm:t>
    </dgm:pt>
    <dgm:pt modelId="{92AE7829-5913-5043-9CFD-265F0E14AB60}" type="pres">
      <dgm:prSet presAssocID="{DE73A5EE-0EE7-BA48-A56C-DD453F13A352}" presName="Name0" presStyleCnt="0">
        <dgm:presLayoutVars>
          <dgm:chMax val="7"/>
          <dgm:dir val="rev"/>
          <dgm:animLvl val="lvl"/>
          <dgm:resizeHandles val="exact"/>
        </dgm:presLayoutVars>
      </dgm:prSet>
      <dgm:spPr/>
    </dgm:pt>
    <dgm:pt modelId="{EDDE86C0-7303-FE41-8B52-A2F60005A7BF}" type="pres">
      <dgm:prSet presAssocID="{59D6EB4D-674D-334D-AA4F-48B4FC95D54E}" presName="circle1" presStyleLbl="node1" presStyleIdx="0" presStyleCnt="4"/>
      <dgm:spPr/>
    </dgm:pt>
    <dgm:pt modelId="{3AAC3666-F2D4-D440-A083-B0205B91E48B}" type="pres">
      <dgm:prSet presAssocID="{59D6EB4D-674D-334D-AA4F-48B4FC95D54E}" presName="space" presStyleCnt="0"/>
      <dgm:spPr/>
    </dgm:pt>
    <dgm:pt modelId="{72EEB065-0C7D-114E-8D84-548C1D859CC6}" type="pres">
      <dgm:prSet presAssocID="{59D6EB4D-674D-334D-AA4F-48B4FC95D54E}" presName="rect1" presStyleLbl="alignAcc1" presStyleIdx="0" presStyleCnt="4"/>
      <dgm:spPr/>
    </dgm:pt>
    <dgm:pt modelId="{1B6E8291-D9DB-7640-B25A-4101FDC547EA}" type="pres">
      <dgm:prSet presAssocID="{E5552281-6A27-7B4C-8148-2AB72B359D91}" presName="vertSpace2" presStyleLbl="node1" presStyleIdx="0" presStyleCnt="4"/>
      <dgm:spPr/>
    </dgm:pt>
    <dgm:pt modelId="{7D7A5ABE-43B6-2B4B-ACB4-F126CF06B1AC}" type="pres">
      <dgm:prSet presAssocID="{E5552281-6A27-7B4C-8148-2AB72B359D91}" presName="circle2" presStyleLbl="node1" presStyleIdx="1" presStyleCnt="4"/>
      <dgm:spPr/>
    </dgm:pt>
    <dgm:pt modelId="{053D25DE-F9CC-F742-B2BA-85915768EE14}" type="pres">
      <dgm:prSet presAssocID="{E5552281-6A27-7B4C-8148-2AB72B359D91}" presName="rect2" presStyleLbl="alignAcc1" presStyleIdx="1" presStyleCnt="4"/>
      <dgm:spPr/>
    </dgm:pt>
    <dgm:pt modelId="{B8E03720-27E1-064F-B1EC-CDD85B7546EC}" type="pres">
      <dgm:prSet presAssocID="{0401E22C-E7B9-AE4E-9108-69602325A79E}" presName="vertSpace3" presStyleLbl="node1" presStyleIdx="1" presStyleCnt="4"/>
      <dgm:spPr/>
    </dgm:pt>
    <dgm:pt modelId="{8A43A627-CB52-0D47-9F45-E3267EB6286A}" type="pres">
      <dgm:prSet presAssocID="{0401E22C-E7B9-AE4E-9108-69602325A79E}" presName="circle3" presStyleLbl="node1" presStyleIdx="2" presStyleCnt="4"/>
      <dgm:spPr/>
    </dgm:pt>
    <dgm:pt modelId="{431CDA52-B492-F545-B16D-E38B0347A470}" type="pres">
      <dgm:prSet presAssocID="{0401E22C-E7B9-AE4E-9108-69602325A79E}" presName="rect3" presStyleLbl="alignAcc1" presStyleIdx="2" presStyleCnt="4"/>
      <dgm:spPr/>
    </dgm:pt>
    <dgm:pt modelId="{3B56E7D2-3A0F-DF45-A740-E7FA6A5D7A93}" type="pres">
      <dgm:prSet presAssocID="{D25AE0BC-B02D-D34B-88A1-A9AD5797C9F1}" presName="vertSpace4" presStyleLbl="node1" presStyleIdx="2" presStyleCnt="4"/>
      <dgm:spPr/>
    </dgm:pt>
    <dgm:pt modelId="{5BF41345-A811-CC43-A4FE-F7C0CFAE696A}" type="pres">
      <dgm:prSet presAssocID="{D25AE0BC-B02D-D34B-88A1-A9AD5797C9F1}" presName="circle4" presStyleLbl="node1" presStyleIdx="3" presStyleCnt="4"/>
      <dgm:spPr/>
    </dgm:pt>
    <dgm:pt modelId="{FF892496-AC94-9C4E-87AA-5A66A78C5017}" type="pres">
      <dgm:prSet presAssocID="{D25AE0BC-B02D-D34B-88A1-A9AD5797C9F1}" presName="rect4" presStyleLbl="alignAcc1" presStyleIdx="3" presStyleCnt="4"/>
      <dgm:spPr/>
    </dgm:pt>
    <dgm:pt modelId="{6A302063-592E-0241-99B3-AD7BB3B70A85}" type="pres">
      <dgm:prSet presAssocID="{59D6EB4D-674D-334D-AA4F-48B4FC95D54E}" presName="rect1ParTxNoCh" presStyleLbl="alignAcc1" presStyleIdx="3" presStyleCnt="4">
        <dgm:presLayoutVars>
          <dgm:chMax val="1"/>
          <dgm:bulletEnabled val="1"/>
        </dgm:presLayoutVars>
      </dgm:prSet>
      <dgm:spPr/>
    </dgm:pt>
    <dgm:pt modelId="{62BF827A-E439-9746-AB57-61031641EA3E}" type="pres">
      <dgm:prSet presAssocID="{E5552281-6A27-7B4C-8148-2AB72B359D91}" presName="rect2ParTxNoCh" presStyleLbl="alignAcc1" presStyleIdx="3" presStyleCnt="4">
        <dgm:presLayoutVars>
          <dgm:chMax val="1"/>
          <dgm:bulletEnabled val="1"/>
        </dgm:presLayoutVars>
      </dgm:prSet>
      <dgm:spPr/>
    </dgm:pt>
    <dgm:pt modelId="{31DEB307-3474-3040-B3E6-A0A5BA5B6778}" type="pres">
      <dgm:prSet presAssocID="{0401E22C-E7B9-AE4E-9108-69602325A79E}" presName="rect3ParTxNoCh" presStyleLbl="alignAcc1" presStyleIdx="3" presStyleCnt="4">
        <dgm:presLayoutVars>
          <dgm:chMax val="1"/>
          <dgm:bulletEnabled val="1"/>
        </dgm:presLayoutVars>
      </dgm:prSet>
      <dgm:spPr/>
    </dgm:pt>
    <dgm:pt modelId="{458A62BE-3155-DD43-A26D-89054CEC9421}" type="pres">
      <dgm:prSet presAssocID="{D25AE0BC-B02D-D34B-88A1-A9AD5797C9F1}" presName="rect4ParTxNoCh" presStyleLbl="alignAcc1" presStyleIdx="3" presStyleCnt="4">
        <dgm:presLayoutVars>
          <dgm:chMax val="1"/>
          <dgm:bulletEnabled val="1"/>
        </dgm:presLayoutVars>
      </dgm:prSet>
      <dgm:spPr/>
    </dgm:pt>
  </dgm:ptLst>
  <dgm:cxnLst>
    <dgm:cxn modelId="{5ADF381B-23E3-8B41-9CE6-882427AEF388}" srcId="{DE73A5EE-0EE7-BA48-A56C-DD453F13A352}" destId="{0401E22C-E7B9-AE4E-9108-69602325A79E}" srcOrd="2" destOrd="0" parTransId="{881EFDC8-4362-0641-B7C7-050F99C60E88}" sibTransId="{E2D6A772-6640-A042-832B-1E1499B5AC3C}"/>
    <dgm:cxn modelId="{8FC3E033-54DD-5742-91CE-AFD952075C61}" type="presOf" srcId="{D25AE0BC-B02D-D34B-88A1-A9AD5797C9F1}" destId="{FF892496-AC94-9C4E-87AA-5A66A78C5017}" srcOrd="0" destOrd="0" presId="urn:microsoft.com/office/officeart/2005/8/layout/target3"/>
    <dgm:cxn modelId="{C1C37A40-CFDB-BC49-9FB2-4D85BB63DB48}" srcId="{DE73A5EE-0EE7-BA48-A56C-DD453F13A352}" destId="{E5552281-6A27-7B4C-8148-2AB72B359D91}" srcOrd="1" destOrd="0" parTransId="{2F8FA888-6E2A-C845-B046-EF093DE5FEED}" sibTransId="{4232A806-93C6-D746-93E8-6154EDCD9147}"/>
    <dgm:cxn modelId="{8EE94560-7083-594A-9919-D2CCFE41E733}" type="presOf" srcId="{DE73A5EE-0EE7-BA48-A56C-DD453F13A352}" destId="{92AE7829-5913-5043-9CFD-265F0E14AB60}" srcOrd="0" destOrd="0" presId="urn:microsoft.com/office/officeart/2005/8/layout/target3"/>
    <dgm:cxn modelId="{A5B37662-78B7-9A44-8162-65A76C081146}" srcId="{DE73A5EE-0EE7-BA48-A56C-DD453F13A352}" destId="{D25AE0BC-B02D-D34B-88A1-A9AD5797C9F1}" srcOrd="3" destOrd="0" parTransId="{5CD7F8E0-77F8-3C46-9752-0A450F39ECBC}" sibTransId="{3958DDFB-9EFE-844C-B005-69977524CA56}"/>
    <dgm:cxn modelId="{5F9AE864-2643-1940-87C0-D0088D3815A1}" type="presOf" srcId="{0401E22C-E7B9-AE4E-9108-69602325A79E}" destId="{31DEB307-3474-3040-B3E6-A0A5BA5B6778}" srcOrd="1" destOrd="0" presId="urn:microsoft.com/office/officeart/2005/8/layout/target3"/>
    <dgm:cxn modelId="{B7A284A3-8BB7-8049-ADE3-868B61F713D5}" type="presOf" srcId="{E5552281-6A27-7B4C-8148-2AB72B359D91}" destId="{053D25DE-F9CC-F742-B2BA-85915768EE14}" srcOrd="0" destOrd="0" presId="urn:microsoft.com/office/officeart/2005/8/layout/target3"/>
    <dgm:cxn modelId="{2DF58CA9-AAAA-0545-A6DF-234CE1CAD261}" type="presOf" srcId="{D25AE0BC-B02D-D34B-88A1-A9AD5797C9F1}" destId="{458A62BE-3155-DD43-A26D-89054CEC9421}" srcOrd="1" destOrd="0" presId="urn:microsoft.com/office/officeart/2005/8/layout/target3"/>
    <dgm:cxn modelId="{EF241AAC-552F-8541-8E53-7685D2A881B1}" type="presOf" srcId="{0401E22C-E7B9-AE4E-9108-69602325A79E}" destId="{431CDA52-B492-F545-B16D-E38B0347A470}" srcOrd="0" destOrd="0" presId="urn:microsoft.com/office/officeart/2005/8/layout/target3"/>
    <dgm:cxn modelId="{D12DEDB6-678D-8742-BCFF-B44E998B1851}" srcId="{DE73A5EE-0EE7-BA48-A56C-DD453F13A352}" destId="{59D6EB4D-674D-334D-AA4F-48B4FC95D54E}" srcOrd="0" destOrd="0" parTransId="{7C2A48BF-9A10-9541-BD8A-889B0AFC5E88}" sibTransId="{90F851A3-A88B-C345-BFFA-5324DC870046}"/>
    <dgm:cxn modelId="{CABBD5CA-E8D5-274A-9B93-8BD4EB47C99D}" type="presOf" srcId="{E5552281-6A27-7B4C-8148-2AB72B359D91}" destId="{62BF827A-E439-9746-AB57-61031641EA3E}" srcOrd="1" destOrd="0" presId="urn:microsoft.com/office/officeart/2005/8/layout/target3"/>
    <dgm:cxn modelId="{CCC90FE4-8A89-1542-BC4F-ADD30A32A427}" type="presOf" srcId="{59D6EB4D-674D-334D-AA4F-48B4FC95D54E}" destId="{72EEB065-0C7D-114E-8D84-548C1D859CC6}" srcOrd="0" destOrd="0" presId="urn:microsoft.com/office/officeart/2005/8/layout/target3"/>
    <dgm:cxn modelId="{4E3D9EFE-5251-7B46-A79E-8306DA13DA80}" type="presOf" srcId="{59D6EB4D-674D-334D-AA4F-48B4FC95D54E}" destId="{6A302063-592E-0241-99B3-AD7BB3B70A85}" srcOrd="1" destOrd="0" presId="urn:microsoft.com/office/officeart/2005/8/layout/target3"/>
    <dgm:cxn modelId="{024BA532-369F-1747-BAE7-909AA549EFD6}" type="presParOf" srcId="{92AE7829-5913-5043-9CFD-265F0E14AB60}" destId="{EDDE86C0-7303-FE41-8B52-A2F60005A7BF}" srcOrd="0" destOrd="0" presId="urn:microsoft.com/office/officeart/2005/8/layout/target3"/>
    <dgm:cxn modelId="{D1A51274-B698-7B41-944B-A40132590FF4}" type="presParOf" srcId="{92AE7829-5913-5043-9CFD-265F0E14AB60}" destId="{3AAC3666-F2D4-D440-A083-B0205B91E48B}" srcOrd="1" destOrd="0" presId="urn:microsoft.com/office/officeart/2005/8/layout/target3"/>
    <dgm:cxn modelId="{654F0260-8A60-A84E-999F-4BD31E703935}" type="presParOf" srcId="{92AE7829-5913-5043-9CFD-265F0E14AB60}" destId="{72EEB065-0C7D-114E-8D84-548C1D859CC6}" srcOrd="2" destOrd="0" presId="urn:microsoft.com/office/officeart/2005/8/layout/target3"/>
    <dgm:cxn modelId="{218C739D-F3EE-064A-8C13-D2D86A70A7F5}" type="presParOf" srcId="{92AE7829-5913-5043-9CFD-265F0E14AB60}" destId="{1B6E8291-D9DB-7640-B25A-4101FDC547EA}" srcOrd="3" destOrd="0" presId="urn:microsoft.com/office/officeart/2005/8/layout/target3"/>
    <dgm:cxn modelId="{CE2DE0C3-2346-7743-8D5B-67E5CFD53EE9}" type="presParOf" srcId="{92AE7829-5913-5043-9CFD-265F0E14AB60}" destId="{7D7A5ABE-43B6-2B4B-ACB4-F126CF06B1AC}" srcOrd="4" destOrd="0" presId="urn:microsoft.com/office/officeart/2005/8/layout/target3"/>
    <dgm:cxn modelId="{EE47B83C-654B-5446-9BAD-2AEE405F92F0}" type="presParOf" srcId="{92AE7829-5913-5043-9CFD-265F0E14AB60}" destId="{053D25DE-F9CC-F742-B2BA-85915768EE14}" srcOrd="5" destOrd="0" presId="urn:microsoft.com/office/officeart/2005/8/layout/target3"/>
    <dgm:cxn modelId="{3CF5897D-1986-2542-8F92-C30D136CACA5}" type="presParOf" srcId="{92AE7829-5913-5043-9CFD-265F0E14AB60}" destId="{B8E03720-27E1-064F-B1EC-CDD85B7546EC}" srcOrd="6" destOrd="0" presId="urn:microsoft.com/office/officeart/2005/8/layout/target3"/>
    <dgm:cxn modelId="{658714E2-C126-8B42-8C7B-56B897AB12E0}" type="presParOf" srcId="{92AE7829-5913-5043-9CFD-265F0E14AB60}" destId="{8A43A627-CB52-0D47-9F45-E3267EB6286A}" srcOrd="7" destOrd="0" presId="urn:microsoft.com/office/officeart/2005/8/layout/target3"/>
    <dgm:cxn modelId="{C5465FAE-EA74-4E40-825B-D26A939C8C7F}" type="presParOf" srcId="{92AE7829-5913-5043-9CFD-265F0E14AB60}" destId="{431CDA52-B492-F545-B16D-E38B0347A470}" srcOrd="8" destOrd="0" presId="urn:microsoft.com/office/officeart/2005/8/layout/target3"/>
    <dgm:cxn modelId="{C2BFA8F6-5D9E-EB46-9D5E-2DEA0C198FDE}" type="presParOf" srcId="{92AE7829-5913-5043-9CFD-265F0E14AB60}" destId="{3B56E7D2-3A0F-DF45-A740-E7FA6A5D7A93}" srcOrd="9" destOrd="0" presId="urn:microsoft.com/office/officeart/2005/8/layout/target3"/>
    <dgm:cxn modelId="{AF2939DF-788B-0E42-8496-8739805F41BE}" type="presParOf" srcId="{92AE7829-5913-5043-9CFD-265F0E14AB60}" destId="{5BF41345-A811-CC43-A4FE-F7C0CFAE696A}" srcOrd="10" destOrd="0" presId="urn:microsoft.com/office/officeart/2005/8/layout/target3"/>
    <dgm:cxn modelId="{EB418732-52F0-4945-BEAE-774CCF0A74E4}" type="presParOf" srcId="{92AE7829-5913-5043-9CFD-265F0E14AB60}" destId="{FF892496-AC94-9C4E-87AA-5A66A78C5017}" srcOrd="11" destOrd="0" presId="urn:microsoft.com/office/officeart/2005/8/layout/target3"/>
    <dgm:cxn modelId="{A572FA67-448C-F34F-95E9-CBBC8F846D19}" type="presParOf" srcId="{92AE7829-5913-5043-9CFD-265F0E14AB60}" destId="{6A302063-592E-0241-99B3-AD7BB3B70A85}" srcOrd="12" destOrd="0" presId="urn:microsoft.com/office/officeart/2005/8/layout/target3"/>
    <dgm:cxn modelId="{E4493D8A-90EA-1644-A50C-7A092356C893}" type="presParOf" srcId="{92AE7829-5913-5043-9CFD-265F0E14AB60}" destId="{62BF827A-E439-9746-AB57-61031641EA3E}" srcOrd="13" destOrd="0" presId="urn:microsoft.com/office/officeart/2005/8/layout/target3"/>
    <dgm:cxn modelId="{29B94945-0C4E-8049-B060-0983F36A0AC8}" type="presParOf" srcId="{92AE7829-5913-5043-9CFD-265F0E14AB60}" destId="{31DEB307-3474-3040-B3E6-A0A5BA5B6778}" srcOrd="14" destOrd="0" presId="urn:microsoft.com/office/officeart/2005/8/layout/target3"/>
    <dgm:cxn modelId="{4DF79576-BF59-5341-9636-7FA73DC13F28}" type="presParOf" srcId="{92AE7829-5913-5043-9CFD-265F0E14AB60}" destId="{458A62BE-3155-DD43-A26D-89054CEC9421}" srcOrd="15"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78FC7C4-6DF9-4E29-AE2F-306119961E89}"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en-US"/>
        </a:p>
      </dgm:t>
    </dgm:pt>
    <dgm:pt modelId="{9F104788-C94E-4FA6-99CD-EDA1CF00E699}">
      <dgm:prSet custT="1"/>
      <dgm:spPr/>
      <dgm:t>
        <a:bodyPr/>
        <a:lstStyle/>
        <a:p>
          <a:r>
            <a:rPr lang="ar-SA" sz="3600" b="1"/>
            <a:t>مثال عملي</a:t>
          </a:r>
          <a:endParaRPr lang="en-US" sz="3600"/>
        </a:p>
      </dgm:t>
    </dgm:pt>
    <dgm:pt modelId="{D6831495-2CB9-4AF2-8437-A68081EB4131}" type="parTrans" cxnId="{0E5ED31B-26BB-4540-AE64-2DFC00382B86}">
      <dgm:prSet/>
      <dgm:spPr/>
      <dgm:t>
        <a:bodyPr/>
        <a:lstStyle/>
        <a:p>
          <a:endParaRPr lang="en-US"/>
        </a:p>
      </dgm:t>
    </dgm:pt>
    <dgm:pt modelId="{1E759A33-D4D1-4497-9040-AB7779CF2F7A}" type="sibTrans" cxnId="{0E5ED31B-26BB-4540-AE64-2DFC00382B86}">
      <dgm:prSet/>
      <dgm:spPr/>
      <dgm:t>
        <a:bodyPr/>
        <a:lstStyle/>
        <a:p>
          <a:endParaRPr lang="en-US"/>
        </a:p>
      </dgm:t>
    </dgm:pt>
    <dgm:pt modelId="{4D26AF7B-BAB0-4EB9-87D2-D376DD0007D5}">
      <dgm:prSet custT="1"/>
      <dgm:spPr/>
      <dgm:t>
        <a:bodyPr/>
        <a:lstStyle/>
        <a:p>
          <a:pPr rtl="1"/>
          <a:r>
            <a:rPr lang="ar-SA" sz="2800"/>
            <a:t>"تخيل أنك تدير موقعًا لبيع مستلزمات اللياقة البدنية. باستخدام </a:t>
          </a:r>
          <a:r>
            <a:rPr lang="en-GB" sz="2800" b="1"/>
            <a:t>SEO</a:t>
          </a:r>
          <a:r>
            <a:rPr lang="en-GB" sz="2800"/>
            <a:t>، </a:t>
          </a:r>
          <a:r>
            <a:rPr lang="ar-SA" sz="2800"/>
            <a:t>يمكنك تحسين محتوى موقعك ليظهر للأشخاص الذين يبحثون عن 'معدات رياضية منزلية' أو 'تمارين اللياقة البدنية'. عندما يظهر موقعك في الصفحة الأولى على </a:t>
          </a:r>
          <a:r>
            <a:rPr lang="en-GB" sz="2800" b="1"/>
            <a:t>Google</a:t>
          </a:r>
          <a:r>
            <a:rPr lang="en-GB" sz="2800"/>
            <a:t>، </a:t>
          </a:r>
          <a:r>
            <a:rPr lang="ar-SA" sz="2800"/>
            <a:t>سيزيد عدد الزوار لموقعك بشكل كبير."</a:t>
          </a:r>
          <a:endParaRPr lang="en-US" sz="2800"/>
        </a:p>
      </dgm:t>
    </dgm:pt>
    <dgm:pt modelId="{3D038D0A-2808-4E60-8ADD-A6C26F2D39EA}" type="parTrans" cxnId="{FE5C272B-4025-4324-ADE4-F1F156EDB9FD}">
      <dgm:prSet/>
      <dgm:spPr/>
      <dgm:t>
        <a:bodyPr/>
        <a:lstStyle/>
        <a:p>
          <a:endParaRPr lang="en-US"/>
        </a:p>
      </dgm:t>
    </dgm:pt>
    <dgm:pt modelId="{8934842B-9DD6-4751-8331-1137A27739DC}" type="sibTrans" cxnId="{FE5C272B-4025-4324-ADE4-F1F156EDB9FD}">
      <dgm:prSet/>
      <dgm:spPr/>
      <dgm:t>
        <a:bodyPr/>
        <a:lstStyle/>
        <a:p>
          <a:endParaRPr lang="en-US"/>
        </a:p>
      </dgm:t>
    </dgm:pt>
    <dgm:pt modelId="{599905E9-70F1-3D40-A0FE-9E533C6398DC}" type="pres">
      <dgm:prSet presAssocID="{878FC7C4-6DF9-4E29-AE2F-306119961E89}" presName="Name0" presStyleCnt="0">
        <dgm:presLayoutVars>
          <dgm:dir/>
          <dgm:animLvl val="lvl"/>
          <dgm:resizeHandles val="exact"/>
        </dgm:presLayoutVars>
      </dgm:prSet>
      <dgm:spPr/>
    </dgm:pt>
    <dgm:pt modelId="{A8D11E8D-1862-D74B-8ED4-AFCB6289FBCB}" type="pres">
      <dgm:prSet presAssocID="{4D26AF7B-BAB0-4EB9-87D2-D376DD0007D5}" presName="boxAndChildren" presStyleCnt="0"/>
      <dgm:spPr/>
    </dgm:pt>
    <dgm:pt modelId="{70C865E2-4B63-E44C-BC0A-94B37EAA86EC}" type="pres">
      <dgm:prSet presAssocID="{4D26AF7B-BAB0-4EB9-87D2-D376DD0007D5}" presName="parentTextBox" presStyleLbl="node1" presStyleIdx="0" presStyleCnt="2" custScaleY="297283"/>
      <dgm:spPr/>
    </dgm:pt>
    <dgm:pt modelId="{6055F695-6EC9-7249-A330-DE8C7E0F5729}" type="pres">
      <dgm:prSet presAssocID="{1E759A33-D4D1-4497-9040-AB7779CF2F7A}" presName="sp" presStyleCnt="0"/>
      <dgm:spPr/>
    </dgm:pt>
    <dgm:pt modelId="{C14A3E21-AE13-D644-BC6F-7D891D9718C9}" type="pres">
      <dgm:prSet presAssocID="{9F104788-C94E-4FA6-99CD-EDA1CF00E699}" presName="arrowAndChildren" presStyleCnt="0"/>
      <dgm:spPr/>
    </dgm:pt>
    <dgm:pt modelId="{F71840C9-19A1-014E-AC23-56D181C17A25}" type="pres">
      <dgm:prSet presAssocID="{9F104788-C94E-4FA6-99CD-EDA1CF00E699}" presName="parentTextArrow" presStyleLbl="node1" presStyleIdx="1" presStyleCnt="2"/>
      <dgm:spPr/>
    </dgm:pt>
  </dgm:ptLst>
  <dgm:cxnLst>
    <dgm:cxn modelId="{119F6917-164F-6D47-884F-1F029EA3F0AC}" type="presOf" srcId="{878FC7C4-6DF9-4E29-AE2F-306119961E89}" destId="{599905E9-70F1-3D40-A0FE-9E533C6398DC}" srcOrd="0" destOrd="0" presId="urn:microsoft.com/office/officeart/2005/8/layout/process4"/>
    <dgm:cxn modelId="{092C931B-BC09-6F4D-B0C7-8BEDB4DE568E}" type="presOf" srcId="{4D26AF7B-BAB0-4EB9-87D2-D376DD0007D5}" destId="{70C865E2-4B63-E44C-BC0A-94B37EAA86EC}" srcOrd="0" destOrd="0" presId="urn:microsoft.com/office/officeart/2005/8/layout/process4"/>
    <dgm:cxn modelId="{0E5ED31B-26BB-4540-AE64-2DFC00382B86}" srcId="{878FC7C4-6DF9-4E29-AE2F-306119961E89}" destId="{9F104788-C94E-4FA6-99CD-EDA1CF00E699}" srcOrd="0" destOrd="0" parTransId="{D6831495-2CB9-4AF2-8437-A68081EB4131}" sibTransId="{1E759A33-D4D1-4497-9040-AB7779CF2F7A}"/>
    <dgm:cxn modelId="{FE5C272B-4025-4324-ADE4-F1F156EDB9FD}" srcId="{878FC7C4-6DF9-4E29-AE2F-306119961E89}" destId="{4D26AF7B-BAB0-4EB9-87D2-D376DD0007D5}" srcOrd="1" destOrd="0" parTransId="{3D038D0A-2808-4E60-8ADD-A6C26F2D39EA}" sibTransId="{8934842B-9DD6-4751-8331-1137A27739DC}"/>
    <dgm:cxn modelId="{5848A23B-2BF5-154B-BA14-C6AFDAD8C8F0}" type="presOf" srcId="{9F104788-C94E-4FA6-99CD-EDA1CF00E699}" destId="{F71840C9-19A1-014E-AC23-56D181C17A25}" srcOrd="0" destOrd="0" presId="urn:microsoft.com/office/officeart/2005/8/layout/process4"/>
    <dgm:cxn modelId="{AFFAA9F9-3E9E-974D-B212-A35ECF6F396F}" type="presParOf" srcId="{599905E9-70F1-3D40-A0FE-9E533C6398DC}" destId="{A8D11E8D-1862-D74B-8ED4-AFCB6289FBCB}" srcOrd="0" destOrd="0" presId="urn:microsoft.com/office/officeart/2005/8/layout/process4"/>
    <dgm:cxn modelId="{0AF924F0-4D7B-0D4F-B2E1-44182A7520A2}" type="presParOf" srcId="{A8D11E8D-1862-D74B-8ED4-AFCB6289FBCB}" destId="{70C865E2-4B63-E44C-BC0A-94B37EAA86EC}" srcOrd="0" destOrd="0" presId="urn:microsoft.com/office/officeart/2005/8/layout/process4"/>
    <dgm:cxn modelId="{E5DD52A4-65D9-FC4A-92E3-C3F04EEB881F}" type="presParOf" srcId="{599905E9-70F1-3D40-A0FE-9E533C6398DC}" destId="{6055F695-6EC9-7249-A330-DE8C7E0F5729}" srcOrd="1" destOrd="0" presId="urn:microsoft.com/office/officeart/2005/8/layout/process4"/>
    <dgm:cxn modelId="{DD56F08C-F534-5E44-AB1B-BFD9C4BE4815}" type="presParOf" srcId="{599905E9-70F1-3D40-A0FE-9E533C6398DC}" destId="{C14A3E21-AE13-D644-BC6F-7D891D9718C9}" srcOrd="2" destOrd="0" presId="urn:microsoft.com/office/officeart/2005/8/layout/process4"/>
    <dgm:cxn modelId="{0DFE3B88-C86D-7840-B94A-A3495B8F105A}" type="presParOf" srcId="{C14A3E21-AE13-D644-BC6F-7D891D9718C9}" destId="{F71840C9-19A1-014E-AC23-56D181C17A25}"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CE31BBA6-08A4-F642-A887-B223EC7E8068}" type="doc">
      <dgm:prSet loTypeId="urn:microsoft.com/office/officeart/2005/8/layout/pList1" loCatId="" qsTypeId="urn:microsoft.com/office/officeart/2005/8/quickstyle/simple1" qsCatId="simple" csTypeId="urn:microsoft.com/office/officeart/2005/8/colors/accent1_2" csCatId="accent1" phldr="1"/>
      <dgm:spPr/>
      <dgm:t>
        <a:bodyPr/>
        <a:lstStyle/>
        <a:p>
          <a:endParaRPr lang="en-GB"/>
        </a:p>
      </dgm:t>
    </dgm:pt>
    <dgm:pt modelId="{ED9ECE4E-59BE-A84F-B1A6-484F765009F3}">
      <dgm:prSet custT="1"/>
      <dgm:spPr/>
      <dgm:t>
        <a:bodyPr/>
        <a:lstStyle/>
        <a:p>
          <a:pPr algn="ctr" rtl="1"/>
          <a:r>
            <a:rPr lang="ar-SA" sz="1800" b="1"/>
            <a:t>التواصل المباشر مع العملاء</a:t>
          </a:r>
        </a:p>
        <a:p>
          <a:pPr algn="ctr" rtl="1"/>
          <a:r>
            <a:rPr lang="ar-SA" sz="1800"/>
            <a:t>"يتيح البريد الإلكتروني للشركات إرسال عروض خاصة أو أخبار مباشرة إلى العملاء."</a:t>
          </a:r>
          <a:endParaRPr lang="en-GB" sz="1800"/>
        </a:p>
      </dgm:t>
    </dgm:pt>
    <dgm:pt modelId="{E652015D-21DA-1146-924E-EAFA6AF573FB}" type="parTrans" cxnId="{6940B942-0665-2D45-84AB-588050274662}">
      <dgm:prSet/>
      <dgm:spPr/>
      <dgm:t>
        <a:bodyPr/>
        <a:lstStyle/>
        <a:p>
          <a:pPr algn="ctr" rtl="1"/>
          <a:endParaRPr lang="en-GB" sz="2400"/>
        </a:p>
      </dgm:t>
    </dgm:pt>
    <dgm:pt modelId="{F608685F-B3DF-9848-A949-6689BDBE638A}" type="sibTrans" cxnId="{6940B942-0665-2D45-84AB-588050274662}">
      <dgm:prSet/>
      <dgm:spPr/>
      <dgm:t>
        <a:bodyPr/>
        <a:lstStyle/>
        <a:p>
          <a:pPr algn="ctr" rtl="1"/>
          <a:endParaRPr lang="en-GB" sz="2400"/>
        </a:p>
      </dgm:t>
    </dgm:pt>
    <dgm:pt modelId="{38B04FB4-228C-4345-A2E6-42899F8F1111}">
      <dgm:prSet custT="1"/>
      <dgm:spPr/>
      <dgm:t>
        <a:bodyPr/>
        <a:lstStyle/>
        <a:p>
          <a:pPr algn="ctr" rtl="1"/>
          <a:r>
            <a:rPr lang="ar-SA" sz="1800" b="1"/>
            <a:t>بناء علاقات طويلة الأمد مع العملاء</a:t>
          </a:r>
        </a:p>
        <a:p>
          <a:pPr algn="ctr" rtl="1"/>
          <a:r>
            <a:rPr lang="ar-SA" sz="1800"/>
            <a:t>"التسويق عبر البريد الإلكتروني يساعد في تعزيز العلاقات مع العملاء الحاليين من خلال التواصل المستمر."</a:t>
          </a:r>
          <a:endParaRPr lang="en-GB" sz="1800"/>
        </a:p>
      </dgm:t>
    </dgm:pt>
    <dgm:pt modelId="{A8037E96-4F11-8049-B401-98D96117E7FD}" type="parTrans" cxnId="{2581F15C-B51C-8F41-BF9E-F63BD39C7F68}">
      <dgm:prSet/>
      <dgm:spPr/>
      <dgm:t>
        <a:bodyPr/>
        <a:lstStyle/>
        <a:p>
          <a:pPr algn="ctr" rtl="1"/>
          <a:endParaRPr lang="en-GB" sz="2400"/>
        </a:p>
      </dgm:t>
    </dgm:pt>
    <dgm:pt modelId="{8494D64B-C2BA-FB40-BC2F-37878C270600}" type="sibTrans" cxnId="{2581F15C-B51C-8F41-BF9E-F63BD39C7F68}">
      <dgm:prSet/>
      <dgm:spPr/>
      <dgm:t>
        <a:bodyPr/>
        <a:lstStyle/>
        <a:p>
          <a:pPr algn="ctr" rtl="1"/>
          <a:endParaRPr lang="en-GB" sz="2400"/>
        </a:p>
      </dgm:t>
    </dgm:pt>
    <dgm:pt modelId="{FC079432-2743-484B-A101-32806AECCE41}">
      <dgm:prSet custT="1"/>
      <dgm:spPr/>
      <dgm:t>
        <a:bodyPr/>
        <a:lstStyle/>
        <a:p>
          <a:pPr algn="ctr" rtl="1"/>
          <a:r>
            <a:rPr lang="ar-SA" sz="1800" b="1"/>
            <a:t>تقسيم الجمهور وتخصيص الرسائل</a:t>
          </a:r>
        </a:p>
        <a:p>
          <a:pPr algn="ctr" rtl="1"/>
          <a:r>
            <a:rPr lang="ar-SA" sz="1800"/>
            <a:t>"يمكن تقسيم العملاء إلى مجموعات بناءً على سلوكهم وتخصيص الرسائل لكل مجموعة."</a:t>
          </a:r>
          <a:endParaRPr lang="en-GB" sz="1800"/>
        </a:p>
      </dgm:t>
    </dgm:pt>
    <dgm:pt modelId="{3F6D16A2-855B-3040-8AD1-2A11E1BFE97B}" type="parTrans" cxnId="{4002A3CA-6277-4440-B8DF-BC35FFA45F1D}">
      <dgm:prSet/>
      <dgm:spPr/>
      <dgm:t>
        <a:bodyPr/>
        <a:lstStyle/>
        <a:p>
          <a:pPr algn="ctr" rtl="1"/>
          <a:endParaRPr lang="en-GB" sz="2400"/>
        </a:p>
      </dgm:t>
    </dgm:pt>
    <dgm:pt modelId="{A465E104-E571-7F46-AA5B-0155B6CFEA43}" type="sibTrans" cxnId="{4002A3CA-6277-4440-B8DF-BC35FFA45F1D}">
      <dgm:prSet/>
      <dgm:spPr/>
      <dgm:t>
        <a:bodyPr/>
        <a:lstStyle/>
        <a:p>
          <a:pPr algn="ctr" rtl="1"/>
          <a:endParaRPr lang="en-GB" sz="2400"/>
        </a:p>
      </dgm:t>
    </dgm:pt>
    <dgm:pt modelId="{3B811DDC-5818-D947-88D9-1CA1193C4333}">
      <dgm:prSet custT="1"/>
      <dgm:spPr/>
      <dgm:t>
        <a:bodyPr/>
        <a:lstStyle/>
        <a:p>
          <a:pPr algn="ctr" rtl="1"/>
          <a:r>
            <a:rPr lang="ar-SA" sz="1800" b="1"/>
            <a:t>تحقيق عائد استثماري مرتفع</a:t>
          </a:r>
        </a:p>
        <a:p>
          <a:pPr algn="ctr" rtl="1"/>
          <a:r>
            <a:rPr lang="ar-SA" sz="1800"/>
            <a:t>"التسويق عبر البريد الإلكتروني من أكثر الوسائل فعالية من حيث التكلفة، ويحقق عوائد استثمارية مرتفعة."</a:t>
          </a:r>
          <a:endParaRPr lang="en-GB" sz="1800"/>
        </a:p>
      </dgm:t>
    </dgm:pt>
    <dgm:pt modelId="{813061AD-DACF-044C-9310-9E3BE78F07EC}" type="parTrans" cxnId="{AA22B46D-F028-134F-A2ED-10813359C259}">
      <dgm:prSet/>
      <dgm:spPr/>
      <dgm:t>
        <a:bodyPr/>
        <a:lstStyle/>
        <a:p>
          <a:pPr algn="ctr" rtl="1"/>
          <a:endParaRPr lang="en-GB" sz="2400"/>
        </a:p>
      </dgm:t>
    </dgm:pt>
    <dgm:pt modelId="{74B61DEC-AB3A-4540-9855-998D57040231}" type="sibTrans" cxnId="{AA22B46D-F028-134F-A2ED-10813359C259}">
      <dgm:prSet/>
      <dgm:spPr/>
      <dgm:t>
        <a:bodyPr/>
        <a:lstStyle/>
        <a:p>
          <a:pPr algn="ctr" rtl="1"/>
          <a:endParaRPr lang="en-GB" sz="2400"/>
        </a:p>
      </dgm:t>
    </dgm:pt>
    <dgm:pt modelId="{747C2575-26F9-5546-9A31-20A13F61EBBD}" type="pres">
      <dgm:prSet presAssocID="{CE31BBA6-08A4-F642-A887-B223EC7E8068}" presName="Name0" presStyleCnt="0">
        <dgm:presLayoutVars>
          <dgm:dir val="rev"/>
          <dgm:resizeHandles val="exact"/>
        </dgm:presLayoutVars>
      </dgm:prSet>
      <dgm:spPr/>
    </dgm:pt>
    <dgm:pt modelId="{1808FDB5-1DCA-F34F-9B9C-1A52D9B4FCA4}" type="pres">
      <dgm:prSet presAssocID="{ED9ECE4E-59BE-A84F-B1A6-484F765009F3}" presName="compNode" presStyleCnt="0"/>
      <dgm:spPr/>
    </dgm:pt>
    <dgm:pt modelId="{0E71FF91-2F1F-8947-AC56-50BDD6F71158}" type="pres">
      <dgm:prSet presAssocID="{ED9ECE4E-59BE-A84F-B1A6-484F765009F3}" presName="pictRect" presStyleLbl="node1" presStyleIdx="0" presStyleCnt="4" custScaleX="70136" custScaleY="75167"/>
      <dgm:spPr>
        <a:blipFill>
          <a:blip xmlns:r="http://schemas.openxmlformats.org/officeDocument/2006/relationships" r:embed="rId1">
            <a:extLst>
              <a:ext uri="{28A0092B-C50C-407E-A947-70E740481C1C}">
                <a14:useLocalDpi xmlns:a14="http://schemas.microsoft.com/office/drawing/2010/main" val="0"/>
              </a:ext>
            </a:extLst>
          </a:blip>
          <a:srcRect/>
          <a:stretch>
            <a:fillRect t="-19000" b="-19000"/>
          </a:stretch>
        </a:blipFill>
      </dgm:spPr>
    </dgm:pt>
    <dgm:pt modelId="{5FD4BB8E-19A6-3043-B4E9-BD2F3CF57EA0}" type="pres">
      <dgm:prSet presAssocID="{ED9ECE4E-59BE-A84F-B1A6-484F765009F3}" presName="textRect" presStyleLbl="revTx" presStyleIdx="0" presStyleCnt="4">
        <dgm:presLayoutVars>
          <dgm:bulletEnabled val="1"/>
        </dgm:presLayoutVars>
      </dgm:prSet>
      <dgm:spPr/>
    </dgm:pt>
    <dgm:pt modelId="{B982320F-AC49-CC4B-ADEE-6663B3B1F9F1}" type="pres">
      <dgm:prSet presAssocID="{F608685F-B3DF-9848-A949-6689BDBE638A}" presName="sibTrans" presStyleLbl="sibTrans2D1" presStyleIdx="0" presStyleCnt="0"/>
      <dgm:spPr/>
    </dgm:pt>
    <dgm:pt modelId="{9C3969B4-DF4D-EE45-BF0A-305870EB7680}" type="pres">
      <dgm:prSet presAssocID="{38B04FB4-228C-4345-A2E6-42899F8F1111}" presName="compNode" presStyleCnt="0"/>
      <dgm:spPr/>
    </dgm:pt>
    <dgm:pt modelId="{E7CB73F4-B408-D447-896B-4197AFD0BEF1}" type="pres">
      <dgm:prSet presAssocID="{38B04FB4-228C-4345-A2E6-42899F8F1111}" presName="pictRect" presStyleLbl="node1" presStyleIdx="1" presStyleCnt="4" custScaleX="75451" custScaleY="73286"/>
      <dgm:spPr>
        <a:blipFill>
          <a:blip xmlns:r="http://schemas.openxmlformats.org/officeDocument/2006/relationships" r:embed="rId2">
            <a:extLst>
              <a:ext uri="{28A0092B-C50C-407E-A947-70E740481C1C}">
                <a14:useLocalDpi xmlns:a14="http://schemas.microsoft.com/office/drawing/2010/main" val="0"/>
              </a:ext>
            </a:extLst>
          </a:blip>
          <a:srcRect/>
          <a:stretch>
            <a:fillRect t="-4000" b="-4000"/>
          </a:stretch>
        </a:blipFill>
      </dgm:spPr>
    </dgm:pt>
    <dgm:pt modelId="{77EE2B71-EDE2-E746-99A5-3426F98267D2}" type="pres">
      <dgm:prSet presAssocID="{38B04FB4-228C-4345-A2E6-42899F8F1111}" presName="textRect" presStyleLbl="revTx" presStyleIdx="1" presStyleCnt="4">
        <dgm:presLayoutVars>
          <dgm:bulletEnabled val="1"/>
        </dgm:presLayoutVars>
      </dgm:prSet>
      <dgm:spPr/>
    </dgm:pt>
    <dgm:pt modelId="{83097BA7-8EC1-CF4F-968F-642578CD7D42}" type="pres">
      <dgm:prSet presAssocID="{8494D64B-C2BA-FB40-BC2F-37878C270600}" presName="sibTrans" presStyleLbl="sibTrans2D1" presStyleIdx="0" presStyleCnt="0"/>
      <dgm:spPr/>
    </dgm:pt>
    <dgm:pt modelId="{2159D400-224D-C14D-A68C-A736825F8FF3}" type="pres">
      <dgm:prSet presAssocID="{FC079432-2743-484B-A101-32806AECCE41}" presName="compNode" presStyleCnt="0"/>
      <dgm:spPr/>
    </dgm:pt>
    <dgm:pt modelId="{3B3585A9-21CF-B644-BD9B-1792BEB91BB8}" type="pres">
      <dgm:prSet presAssocID="{FC079432-2743-484B-A101-32806AECCE41}" presName="pictRect" presStyleLbl="node1" presStyleIdx="2" presStyleCnt="4" custScaleX="71534" custScaleY="67544"/>
      <dgm:spPr>
        <a:blipFill>
          <a:blip xmlns:r="http://schemas.openxmlformats.org/officeDocument/2006/relationships" r:embed="rId3">
            <a:extLst>
              <a:ext uri="{28A0092B-C50C-407E-A947-70E740481C1C}">
                <a14:useLocalDpi xmlns:a14="http://schemas.microsoft.com/office/drawing/2010/main" val="0"/>
              </a:ext>
            </a:extLst>
          </a:blip>
          <a:srcRect/>
          <a:stretch>
            <a:fillRect l="-12000" r="-12000"/>
          </a:stretch>
        </a:blipFill>
      </dgm:spPr>
    </dgm:pt>
    <dgm:pt modelId="{FF80E170-D2DB-3347-922E-8F45532C5CAF}" type="pres">
      <dgm:prSet presAssocID="{FC079432-2743-484B-A101-32806AECCE41}" presName="textRect" presStyleLbl="revTx" presStyleIdx="2" presStyleCnt="4">
        <dgm:presLayoutVars>
          <dgm:bulletEnabled val="1"/>
        </dgm:presLayoutVars>
      </dgm:prSet>
      <dgm:spPr/>
    </dgm:pt>
    <dgm:pt modelId="{0F8C4A19-EA2F-4D4E-B44F-C1BB7B8D0366}" type="pres">
      <dgm:prSet presAssocID="{A465E104-E571-7F46-AA5B-0155B6CFEA43}" presName="sibTrans" presStyleLbl="sibTrans2D1" presStyleIdx="0" presStyleCnt="0"/>
      <dgm:spPr/>
    </dgm:pt>
    <dgm:pt modelId="{8AFA7A77-7225-6246-809F-B58DF4652E03}" type="pres">
      <dgm:prSet presAssocID="{3B811DDC-5818-D947-88D9-1CA1193C4333}" presName="compNode" presStyleCnt="0"/>
      <dgm:spPr/>
    </dgm:pt>
    <dgm:pt modelId="{A3625F46-849E-A44A-97E6-75EE6B8C5841}" type="pres">
      <dgm:prSet presAssocID="{3B811DDC-5818-D947-88D9-1CA1193C4333}" presName="pictRect" presStyleLbl="node1" presStyleIdx="3" presStyleCnt="4" custScaleX="67517" custScaleY="65630"/>
      <dgm:spPr>
        <a:blipFill>
          <a:blip xmlns:r="http://schemas.openxmlformats.org/officeDocument/2006/relationships" r:embed="rId4">
            <a:extLst>
              <a:ext uri="{28A0092B-C50C-407E-A947-70E740481C1C}">
                <a14:useLocalDpi xmlns:a14="http://schemas.microsoft.com/office/drawing/2010/main" val="0"/>
              </a:ext>
            </a:extLst>
          </a:blip>
          <a:srcRect/>
          <a:stretch>
            <a:fillRect/>
          </a:stretch>
        </a:blipFill>
      </dgm:spPr>
    </dgm:pt>
    <dgm:pt modelId="{8FC03957-1790-F84D-963B-572568C2AEA1}" type="pres">
      <dgm:prSet presAssocID="{3B811DDC-5818-D947-88D9-1CA1193C4333}" presName="textRect" presStyleLbl="revTx" presStyleIdx="3" presStyleCnt="4">
        <dgm:presLayoutVars>
          <dgm:bulletEnabled val="1"/>
        </dgm:presLayoutVars>
      </dgm:prSet>
      <dgm:spPr/>
    </dgm:pt>
  </dgm:ptLst>
  <dgm:cxnLst>
    <dgm:cxn modelId="{F063F804-5890-D443-B0BE-7920838E88B1}" type="presOf" srcId="{ED9ECE4E-59BE-A84F-B1A6-484F765009F3}" destId="{5FD4BB8E-19A6-3043-B4E9-BD2F3CF57EA0}" srcOrd="0" destOrd="0" presId="urn:microsoft.com/office/officeart/2005/8/layout/pList1"/>
    <dgm:cxn modelId="{882E8E39-E04C-6343-8572-0783E9A24B46}" type="presOf" srcId="{A465E104-E571-7F46-AA5B-0155B6CFEA43}" destId="{0F8C4A19-EA2F-4D4E-B44F-C1BB7B8D0366}" srcOrd="0" destOrd="0" presId="urn:microsoft.com/office/officeart/2005/8/layout/pList1"/>
    <dgm:cxn modelId="{2581F15C-B51C-8F41-BF9E-F63BD39C7F68}" srcId="{CE31BBA6-08A4-F642-A887-B223EC7E8068}" destId="{38B04FB4-228C-4345-A2E6-42899F8F1111}" srcOrd="1" destOrd="0" parTransId="{A8037E96-4F11-8049-B401-98D96117E7FD}" sibTransId="{8494D64B-C2BA-FB40-BC2F-37878C270600}"/>
    <dgm:cxn modelId="{6940B942-0665-2D45-84AB-588050274662}" srcId="{CE31BBA6-08A4-F642-A887-B223EC7E8068}" destId="{ED9ECE4E-59BE-A84F-B1A6-484F765009F3}" srcOrd="0" destOrd="0" parTransId="{E652015D-21DA-1146-924E-EAFA6AF573FB}" sibTransId="{F608685F-B3DF-9848-A949-6689BDBE638A}"/>
    <dgm:cxn modelId="{E368D064-4294-5643-B845-D39137EBC0DC}" type="presOf" srcId="{3B811DDC-5818-D947-88D9-1CA1193C4333}" destId="{8FC03957-1790-F84D-963B-572568C2AEA1}" srcOrd="0" destOrd="0" presId="urn:microsoft.com/office/officeart/2005/8/layout/pList1"/>
    <dgm:cxn modelId="{54BB6248-5609-8D40-B49B-0BD6CEEF32DC}" type="presOf" srcId="{8494D64B-C2BA-FB40-BC2F-37878C270600}" destId="{83097BA7-8EC1-CF4F-968F-642578CD7D42}" srcOrd="0" destOrd="0" presId="urn:microsoft.com/office/officeart/2005/8/layout/pList1"/>
    <dgm:cxn modelId="{94D6076D-E131-9840-A6D9-33886203826F}" type="presOf" srcId="{FC079432-2743-484B-A101-32806AECCE41}" destId="{FF80E170-D2DB-3347-922E-8F45532C5CAF}" srcOrd="0" destOrd="0" presId="urn:microsoft.com/office/officeart/2005/8/layout/pList1"/>
    <dgm:cxn modelId="{AA22B46D-F028-134F-A2ED-10813359C259}" srcId="{CE31BBA6-08A4-F642-A887-B223EC7E8068}" destId="{3B811DDC-5818-D947-88D9-1CA1193C4333}" srcOrd="3" destOrd="0" parTransId="{813061AD-DACF-044C-9310-9E3BE78F07EC}" sibTransId="{74B61DEC-AB3A-4540-9855-998D57040231}"/>
    <dgm:cxn modelId="{373DF557-2889-E04E-AAA0-9D8AFF53D227}" type="presOf" srcId="{CE31BBA6-08A4-F642-A887-B223EC7E8068}" destId="{747C2575-26F9-5546-9A31-20A13F61EBBD}" srcOrd="0" destOrd="0" presId="urn:microsoft.com/office/officeart/2005/8/layout/pList1"/>
    <dgm:cxn modelId="{FBD8C381-F043-334C-BD3F-C8812BA0D264}" type="presOf" srcId="{38B04FB4-228C-4345-A2E6-42899F8F1111}" destId="{77EE2B71-EDE2-E746-99A5-3426F98267D2}" srcOrd="0" destOrd="0" presId="urn:microsoft.com/office/officeart/2005/8/layout/pList1"/>
    <dgm:cxn modelId="{DAECFD9B-1111-0347-AF55-F5435722F378}" type="presOf" srcId="{F608685F-B3DF-9848-A949-6689BDBE638A}" destId="{B982320F-AC49-CC4B-ADEE-6663B3B1F9F1}" srcOrd="0" destOrd="0" presId="urn:microsoft.com/office/officeart/2005/8/layout/pList1"/>
    <dgm:cxn modelId="{4002A3CA-6277-4440-B8DF-BC35FFA45F1D}" srcId="{CE31BBA6-08A4-F642-A887-B223EC7E8068}" destId="{FC079432-2743-484B-A101-32806AECCE41}" srcOrd="2" destOrd="0" parTransId="{3F6D16A2-855B-3040-8AD1-2A11E1BFE97B}" sibTransId="{A465E104-E571-7F46-AA5B-0155B6CFEA43}"/>
    <dgm:cxn modelId="{8F6FDE59-2C8A-ED43-8CF9-DEA677221257}" type="presParOf" srcId="{747C2575-26F9-5546-9A31-20A13F61EBBD}" destId="{1808FDB5-1DCA-F34F-9B9C-1A52D9B4FCA4}" srcOrd="0" destOrd="0" presId="urn:microsoft.com/office/officeart/2005/8/layout/pList1"/>
    <dgm:cxn modelId="{E4742793-E747-3F45-BDD6-D8E3E13CAE46}" type="presParOf" srcId="{1808FDB5-1DCA-F34F-9B9C-1A52D9B4FCA4}" destId="{0E71FF91-2F1F-8947-AC56-50BDD6F71158}" srcOrd="0" destOrd="0" presId="urn:microsoft.com/office/officeart/2005/8/layout/pList1"/>
    <dgm:cxn modelId="{A8C9F119-6D73-784E-A7A2-2D2FBD7D19CC}" type="presParOf" srcId="{1808FDB5-1DCA-F34F-9B9C-1A52D9B4FCA4}" destId="{5FD4BB8E-19A6-3043-B4E9-BD2F3CF57EA0}" srcOrd="1" destOrd="0" presId="urn:microsoft.com/office/officeart/2005/8/layout/pList1"/>
    <dgm:cxn modelId="{4961BB2C-2B36-DC45-8DD0-74A538D16693}" type="presParOf" srcId="{747C2575-26F9-5546-9A31-20A13F61EBBD}" destId="{B982320F-AC49-CC4B-ADEE-6663B3B1F9F1}" srcOrd="1" destOrd="0" presId="urn:microsoft.com/office/officeart/2005/8/layout/pList1"/>
    <dgm:cxn modelId="{B7D0F1C2-58C9-2242-9CA0-1F5DD72733DF}" type="presParOf" srcId="{747C2575-26F9-5546-9A31-20A13F61EBBD}" destId="{9C3969B4-DF4D-EE45-BF0A-305870EB7680}" srcOrd="2" destOrd="0" presId="urn:microsoft.com/office/officeart/2005/8/layout/pList1"/>
    <dgm:cxn modelId="{E9E1661B-8911-2A41-8C45-DDA505286EAE}" type="presParOf" srcId="{9C3969B4-DF4D-EE45-BF0A-305870EB7680}" destId="{E7CB73F4-B408-D447-896B-4197AFD0BEF1}" srcOrd="0" destOrd="0" presId="urn:microsoft.com/office/officeart/2005/8/layout/pList1"/>
    <dgm:cxn modelId="{185C4FA9-7F70-5F43-BE09-48335720C11C}" type="presParOf" srcId="{9C3969B4-DF4D-EE45-BF0A-305870EB7680}" destId="{77EE2B71-EDE2-E746-99A5-3426F98267D2}" srcOrd="1" destOrd="0" presId="urn:microsoft.com/office/officeart/2005/8/layout/pList1"/>
    <dgm:cxn modelId="{0ACECCC2-B318-E04D-9B60-FFB11D454BD4}" type="presParOf" srcId="{747C2575-26F9-5546-9A31-20A13F61EBBD}" destId="{83097BA7-8EC1-CF4F-968F-642578CD7D42}" srcOrd="3" destOrd="0" presId="urn:microsoft.com/office/officeart/2005/8/layout/pList1"/>
    <dgm:cxn modelId="{B7EEE9E1-7784-174F-8AA1-E132C3C83CF2}" type="presParOf" srcId="{747C2575-26F9-5546-9A31-20A13F61EBBD}" destId="{2159D400-224D-C14D-A68C-A736825F8FF3}" srcOrd="4" destOrd="0" presId="urn:microsoft.com/office/officeart/2005/8/layout/pList1"/>
    <dgm:cxn modelId="{4CFC2946-6CD1-7B49-99FD-C55D9934D78E}" type="presParOf" srcId="{2159D400-224D-C14D-A68C-A736825F8FF3}" destId="{3B3585A9-21CF-B644-BD9B-1792BEB91BB8}" srcOrd="0" destOrd="0" presId="urn:microsoft.com/office/officeart/2005/8/layout/pList1"/>
    <dgm:cxn modelId="{E09DFA51-A783-9B48-931B-58327B143A96}" type="presParOf" srcId="{2159D400-224D-C14D-A68C-A736825F8FF3}" destId="{FF80E170-D2DB-3347-922E-8F45532C5CAF}" srcOrd="1" destOrd="0" presId="urn:microsoft.com/office/officeart/2005/8/layout/pList1"/>
    <dgm:cxn modelId="{F8F34DAE-8D65-D146-9B85-E5D2948060D0}" type="presParOf" srcId="{747C2575-26F9-5546-9A31-20A13F61EBBD}" destId="{0F8C4A19-EA2F-4D4E-B44F-C1BB7B8D0366}" srcOrd="5" destOrd="0" presId="urn:microsoft.com/office/officeart/2005/8/layout/pList1"/>
    <dgm:cxn modelId="{E83870EA-FB74-F342-A87D-AE96A76125B2}" type="presParOf" srcId="{747C2575-26F9-5546-9A31-20A13F61EBBD}" destId="{8AFA7A77-7225-6246-809F-B58DF4652E03}" srcOrd="6" destOrd="0" presId="urn:microsoft.com/office/officeart/2005/8/layout/pList1"/>
    <dgm:cxn modelId="{ABF3B396-16A2-2A4A-B984-F821685B4B51}" type="presParOf" srcId="{8AFA7A77-7225-6246-809F-B58DF4652E03}" destId="{A3625F46-849E-A44A-97E6-75EE6B8C5841}" srcOrd="0" destOrd="0" presId="urn:microsoft.com/office/officeart/2005/8/layout/pList1"/>
    <dgm:cxn modelId="{2FC72903-2F86-984F-AAB4-D6DD041DFDB2}" type="presParOf" srcId="{8AFA7A77-7225-6246-809F-B58DF4652E03}" destId="{8FC03957-1790-F84D-963B-572568C2AEA1}" srcOrd="1" destOrd="0" presId="urn:microsoft.com/office/officeart/2005/8/layout/p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78FC7C4-6DF9-4E29-AE2F-306119961E89}"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en-US"/>
        </a:p>
      </dgm:t>
    </dgm:pt>
    <dgm:pt modelId="{9F104788-C94E-4FA6-99CD-EDA1CF00E699}">
      <dgm:prSet custT="1"/>
      <dgm:spPr/>
      <dgm:t>
        <a:bodyPr/>
        <a:lstStyle/>
        <a:p>
          <a:r>
            <a:rPr lang="ar-SA" sz="3600" b="1"/>
            <a:t>مثال عملي</a:t>
          </a:r>
          <a:endParaRPr lang="en-US" sz="3600"/>
        </a:p>
      </dgm:t>
    </dgm:pt>
    <dgm:pt modelId="{D6831495-2CB9-4AF2-8437-A68081EB4131}" type="parTrans" cxnId="{0E5ED31B-26BB-4540-AE64-2DFC00382B86}">
      <dgm:prSet/>
      <dgm:spPr/>
      <dgm:t>
        <a:bodyPr/>
        <a:lstStyle/>
        <a:p>
          <a:endParaRPr lang="en-US"/>
        </a:p>
      </dgm:t>
    </dgm:pt>
    <dgm:pt modelId="{1E759A33-D4D1-4497-9040-AB7779CF2F7A}" type="sibTrans" cxnId="{0E5ED31B-26BB-4540-AE64-2DFC00382B86}">
      <dgm:prSet/>
      <dgm:spPr/>
      <dgm:t>
        <a:bodyPr/>
        <a:lstStyle/>
        <a:p>
          <a:endParaRPr lang="en-US"/>
        </a:p>
      </dgm:t>
    </dgm:pt>
    <dgm:pt modelId="{4D26AF7B-BAB0-4EB9-87D2-D376DD0007D5}">
      <dgm:prSet custT="1"/>
      <dgm:spPr/>
      <dgm:t>
        <a:bodyPr/>
        <a:lstStyle/>
        <a:p>
          <a:pPr rtl="1"/>
          <a:r>
            <a:rPr lang="ar-SA" sz="2800"/>
            <a:t>"إذا كان لديك قائمة عملاء لمتجر إلكتروني، يمكنك إرسال عروض خاصة لهم عبر البريد الإلكتروني، مثل خصومات على المنتجات أو إعلانات عن منتجات جديدة. يمكنك أيضًا تخصيص الرسائل حسب سلوك العملاء، مثل إرسال </a:t>
          </a:r>
          <a:r>
            <a:rPr lang="ar-SA" sz="2800" err="1"/>
            <a:t>تذكيرات</a:t>
          </a:r>
          <a:r>
            <a:rPr lang="ar-SA" sz="2800"/>
            <a:t> بالعروض للأشخاص الذين تركوا سلة التسوق دون إكمال الشراء."</a:t>
          </a:r>
          <a:endParaRPr lang="en-US" sz="2800"/>
        </a:p>
      </dgm:t>
    </dgm:pt>
    <dgm:pt modelId="{3D038D0A-2808-4E60-8ADD-A6C26F2D39EA}" type="parTrans" cxnId="{FE5C272B-4025-4324-ADE4-F1F156EDB9FD}">
      <dgm:prSet/>
      <dgm:spPr/>
      <dgm:t>
        <a:bodyPr/>
        <a:lstStyle/>
        <a:p>
          <a:endParaRPr lang="en-US"/>
        </a:p>
      </dgm:t>
    </dgm:pt>
    <dgm:pt modelId="{8934842B-9DD6-4751-8331-1137A27739DC}" type="sibTrans" cxnId="{FE5C272B-4025-4324-ADE4-F1F156EDB9FD}">
      <dgm:prSet/>
      <dgm:spPr/>
      <dgm:t>
        <a:bodyPr/>
        <a:lstStyle/>
        <a:p>
          <a:endParaRPr lang="en-US"/>
        </a:p>
      </dgm:t>
    </dgm:pt>
    <dgm:pt modelId="{599905E9-70F1-3D40-A0FE-9E533C6398DC}" type="pres">
      <dgm:prSet presAssocID="{878FC7C4-6DF9-4E29-AE2F-306119961E89}" presName="Name0" presStyleCnt="0">
        <dgm:presLayoutVars>
          <dgm:dir/>
          <dgm:animLvl val="lvl"/>
          <dgm:resizeHandles val="exact"/>
        </dgm:presLayoutVars>
      </dgm:prSet>
      <dgm:spPr/>
    </dgm:pt>
    <dgm:pt modelId="{A8D11E8D-1862-D74B-8ED4-AFCB6289FBCB}" type="pres">
      <dgm:prSet presAssocID="{4D26AF7B-BAB0-4EB9-87D2-D376DD0007D5}" presName="boxAndChildren" presStyleCnt="0"/>
      <dgm:spPr/>
    </dgm:pt>
    <dgm:pt modelId="{70C865E2-4B63-E44C-BC0A-94B37EAA86EC}" type="pres">
      <dgm:prSet presAssocID="{4D26AF7B-BAB0-4EB9-87D2-D376DD0007D5}" presName="parentTextBox" presStyleLbl="node1" presStyleIdx="0" presStyleCnt="2" custScaleY="297283"/>
      <dgm:spPr/>
    </dgm:pt>
    <dgm:pt modelId="{6055F695-6EC9-7249-A330-DE8C7E0F5729}" type="pres">
      <dgm:prSet presAssocID="{1E759A33-D4D1-4497-9040-AB7779CF2F7A}" presName="sp" presStyleCnt="0"/>
      <dgm:spPr/>
    </dgm:pt>
    <dgm:pt modelId="{C14A3E21-AE13-D644-BC6F-7D891D9718C9}" type="pres">
      <dgm:prSet presAssocID="{9F104788-C94E-4FA6-99CD-EDA1CF00E699}" presName="arrowAndChildren" presStyleCnt="0"/>
      <dgm:spPr/>
    </dgm:pt>
    <dgm:pt modelId="{F71840C9-19A1-014E-AC23-56D181C17A25}" type="pres">
      <dgm:prSet presAssocID="{9F104788-C94E-4FA6-99CD-EDA1CF00E699}" presName="parentTextArrow" presStyleLbl="node1" presStyleIdx="1" presStyleCnt="2"/>
      <dgm:spPr/>
    </dgm:pt>
  </dgm:ptLst>
  <dgm:cxnLst>
    <dgm:cxn modelId="{119F6917-164F-6D47-884F-1F029EA3F0AC}" type="presOf" srcId="{878FC7C4-6DF9-4E29-AE2F-306119961E89}" destId="{599905E9-70F1-3D40-A0FE-9E533C6398DC}" srcOrd="0" destOrd="0" presId="urn:microsoft.com/office/officeart/2005/8/layout/process4"/>
    <dgm:cxn modelId="{092C931B-BC09-6F4D-B0C7-8BEDB4DE568E}" type="presOf" srcId="{4D26AF7B-BAB0-4EB9-87D2-D376DD0007D5}" destId="{70C865E2-4B63-E44C-BC0A-94B37EAA86EC}" srcOrd="0" destOrd="0" presId="urn:microsoft.com/office/officeart/2005/8/layout/process4"/>
    <dgm:cxn modelId="{0E5ED31B-26BB-4540-AE64-2DFC00382B86}" srcId="{878FC7C4-6DF9-4E29-AE2F-306119961E89}" destId="{9F104788-C94E-4FA6-99CD-EDA1CF00E699}" srcOrd="0" destOrd="0" parTransId="{D6831495-2CB9-4AF2-8437-A68081EB4131}" sibTransId="{1E759A33-D4D1-4497-9040-AB7779CF2F7A}"/>
    <dgm:cxn modelId="{FE5C272B-4025-4324-ADE4-F1F156EDB9FD}" srcId="{878FC7C4-6DF9-4E29-AE2F-306119961E89}" destId="{4D26AF7B-BAB0-4EB9-87D2-D376DD0007D5}" srcOrd="1" destOrd="0" parTransId="{3D038D0A-2808-4E60-8ADD-A6C26F2D39EA}" sibTransId="{8934842B-9DD6-4751-8331-1137A27739DC}"/>
    <dgm:cxn modelId="{5848A23B-2BF5-154B-BA14-C6AFDAD8C8F0}" type="presOf" srcId="{9F104788-C94E-4FA6-99CD-EDA1CF00E699}" destId="{F71840C9-19A1-014E-AC23-56D181C17A25}" srcOrd="0" destOrd="0" presId="urn:microsoft.com/office/officeart/2005/8/layout/process4"/>
    <dgm:cxn modelId="{AFFAA9F9-3E9E-974D-B212-A35ECF6F396F}" type="presParOf" srcId="{599905E9-70F1-3D40-A0FE-9E533C6398DC}" destId="{A8D11E8D-1862-D74B-8ED4-AFCB6289FBCB}" srcOrd="0" destOrd="0" presId="urn:microsoft.com/office/officeart/2005/8/layout/process4"/>
    <dgm:cxn modelId="{0AF924F0-4D7B-0D4F-B2E1-44182A7520A2}" type="presParOf" srcId="{A8D11E8D-1862-D74B-8ED4-AFCB6289FBCB}" destId="{70C865E2-4B63-E44C-BC0A-94B37EAA86EC}" srcOrd="0" destOrd="0" presId="urn:microsoft.com/office/officeart/2005/8/layout/process4"/>
    <dgm:cxn modelId="{E5DD52A4-65D9-FC4A-92E3-C3F04EEB881F}" type="presParOf" srcId="{599905E9-70F1-3D40-A0FE-9E533C6398DC}" destId="{6055F695-6EC9-7249-A330-DE8C7E0F5729}" srcOrd="1" destOrd="0" presId="urn:microsoft.com/office/officeart/2005/8/layout/process4"/>
    <dgm:cxn modelId="{DD56F08C-F534-5E44-AB1B-BFD9C4BE4815}" type="presParOf" srcId="{599905E9-70F1-3D40-A0FE-9E533C6398DC}" destId="{C14A3E21-AE13-D644-BC6F-7D891D9718C9}" srcOrd="2" destOrd="0" presId="urn:microsoft.com/office/officeart/2005/8/layout/process4"/>
    <dgm:cxn modelId="{0DFE3B88-C86D-7840-B94A-A3495B8F105A}" type="presParOf" srcId="{C14A3E21-AE13-D644-BC6F-7D891D9718C9}" destId="{F71840C9-19A1-014E-AC23-56D181C17A25}"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70B5BE2A-0D1D-8749-97AD-A73DBBF38AE2}"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n-GB"/>
        </a:p>
      </dgm:t>
    </dgm:pt>
    <dgm:pt modelId="{A1421D88-9288-6E4F-BC59-0FD664C181B7}">
      <dgm:prSet custT="1"/>
      <dgm:spPr/>
      <dgm:t>
        <a:bodyPr/>
        <a:lstStyle/>
        <a:p>
          <a:pPr rtl="1"/>
          <a:r>
            <a:rPr lang="ar-SA" sz="2000" b="1"/>
            <a:t>تقديم قيمة لجذب الجمهور:</a:t>
          </a:r>
          <a:r>
            <a:rPr lang="ar-SA" sz="2000"/>
            <a:t>"يهدف إلى تقديم محتوى مفيد وجذاب يثير اهتمام الجمهور."</a:t>
          </a:r>
          <a:endParaRPr lang="en-GB" sz="2000"/>
        </a:p>
      </dgm:t>
    </dgm:pt>
    <dgm:pt modelId="{87F2D61D-9772-514F-8E0F-C726FAF81F70}" type="parTrans" cxnId="{B7D2BEDC-63B9-1841-9028-1C26FCF43164}">
      <dgm:prSet/>
      <dgm:spPr/>
      <dgm:t>
        <a:bodyPr/>
        <a:lstStyle/>
        <a:p>
          <a:endParaRPr lang="en-GB" sz="2000"/>
        </a:p>
      </dgm:t>
    </dgm:pt>
    <dgm:pt modelId="{05479026-E241-8540-96C3-9AE776E3920E}" type="sibTrans" cxnId="{B7D2BEDC-63B9-1841-9028-1C26FCF43164}">
      <dgm:prSet/>
      <dgm:spPr/>
      <dgm:t>
        <a:bodyPr/>
        <a:lstStyle/>
        <a:p>
          <a:endParaRPr lang="en-GB" sz="2000"/>
        </a:p>
      </dgm:t>
    </dgm:pt>
    <dgm:pt modelId="{85F04724-54C7-554D-9C03-4A8D546C4BE3}">
      <dgm:prSet custT="1"/>
      <dgm:spPr/>
      <dgm:t>
        <a:bodyPr/>
        <a:lstStyle/>
        <a:p>
          <a:r>
            <a:rPr lang="ar-SA" sz="2000" b="1"/>
            <a:t>بناء الثقة وتعزيز المصداقية:</a:t>
          </a:r>
          <a:r>
            <a:rPr lang="ar-SA" sz="2000"/>
            <a:t>"المحتوى الجيد يساعد على بناء علاقة قوية بين العلامة التجارية والجمهور."</a:t>
          </a:r>
          <a:endParaRPr lang="en-GB" sz="2000"/>
        </a:p>
      </dgm:t>
    </dgm:pt>
    <dgm:pt modelId="{C208374B-C315-C74E-BF7F-5D589E3845FF}" type="parTrans" cxnId="{94E51D77-48DD-CC40-9943-9EC606CDCFD0}">
      <dgm:prSet/>
      <dgm:spPr/>
      <dgm:t>
        <a:bodyPr/>
        <a:lstStyle/>
        <a:p>
          <a:endParaRPr lang="en-GB" sz="2000"/>
        </a:p>
      </dgm:t>
    </dgm:pt>
    <dgm:pt modelId="{8AD0307F-AF40-9745-92E1-642215A50F5E}" type="sibTrans" cxnId="{94E51D77-48DD-CC40-9943-9EC606CDCFD0}">
      <dgm:prSet/>
      <dgm:spPr/>
      <dgm:t>
        <a:bodyPr/>
        <a:lstStyle/>
        <a:p>
          <a:endParaRPr lang="en-GB" sz="2000"/>
        </a:p>
      </dgm:t>
    </dgm:pt>
    <dgm:pt modelId="{26C79343-6DE8-7E4C-A005-539BB0120EC8}">
      <dgm:prSet custT="1"/>
      <dgm:spPr/>
      <dgm:t>
        <a:bodyPr/>
        <a:lstStyle/>
        <a:p>
          <a:r>
            <a:rPr lang="ar-SA" sz="2000" b="1"/>
            <a:t>زيادة التفاعل والمشاركة:</a:t>
          </a:r>
          <a:r>
            <a:rPr lang="ar-SA" sz="2000"/>
            <a:t>"المحتوى القيم يزيد من مشاركة الجمهور ويساهم في نشر العلامة التجارية."</a:t>
          </a:r>
          <a:endParaRPr lang="en-GB" sz="2000"/>
        </a:p>
      </dgm:t>
    </dgm:pt>
    <dgm:pt modelId="{7CFDC241-77BA-A849-913F-AED11A5ECACB}" type="parTrans" cxnId="{FB749869-786D-5941-84F2-4B57E4EA5CC3}">
      <dgm:prSet/>
      <dgm:spPr/>
      <dgm:t>
        <a:bodyPr/>
        <a:lstStyle/>
        <a:p>
          <a:endParaRPr lang="en-GB" sz="2000"/>
        </a:p>
      </dgm:t>
    </dgm:pt>
    <dgm:pt modelId="{DAAA9D5D-2EC3-1748-924A-CC2DD66D7D11}" type="sibTrans" cxnId="{FB749869-786D-5941-84F2-4B57E4EA5CC3}">
      <dgm:prSet/>
      <dgm:spPr/>
      <dgm:t>
        <a:bodyPr/>
        <a:lstStyle/>
        <a:p>
          <a:endParaRPr lang="en-GB" sz="2000"/>
        </a:p>
      </dgm:t>
    </dgm:pt>
    <dgm:pt modelId="{0040DFC6-0FBF-AC44-AC40-2F0C7C7881B1}">
      <dgm:prSet custT="1"/>
      <dgm:spPr/>
      <dgm:t>
        <a:bodyPr/>
        <a:lstStyle/>
        <a:p>
          <a:r>
            <a:rPr lang="ar-SA" sz="2000" b="1"/>
            <a:t>أنواع المحتوى المتاحة:</a:t>
          </a:r>
          <a:r>
            <a:rPr lang="ar-SA" sz="2000"/>
            <a:t>"يمكن أن يشمل المقالات، الفيديوهات، المدونات، والرسوم البيانية."</a:t>
          </a:r>
          <a:endParaRPr lang="en-GB" sz="2000"/>
        </a:p>
      </dgm:t>
    </dgm:pt>
    <dgm:pt modelId="{403E7172-5EAF-2149-82B3-89EF4A7621FC}" type="parTrans" cxnId="{9CFED66C-F34D-D948-8940-A34F805A0A6E}">
      <dgm:prSet/>
      <dgm:spPr/>
      <dgm:t>
        <a:bodyPr/>
        <a:lstStyle/>
        <a:p>
          <a:endParaRPr lang="en-GB" sz="2000"/>
        </a:p>
      </dgm:t>
    </dgm:pt>
    <dgm:pt modelId="{822B73E8-71C4-2644-8FB0-86D2C112E9FB}" type="sibTrans" cxnId="{9CFED66C-F34D-D948-8940-A34F805A0A6E}">
      <dgm:prSet/>
      <dgm:spPr/>
      <dgm:t>
        <a:bodyPr/>
        <a:lstStyle/>
        <a:p>
          <a:endParaRPr lang="en-GB" sz="2000"/>
        </a:p>
      </dgm:t>
    </dgm:pt>
    <dgm:pt modelId="{EC05C70E-7022-424E-8F71-1B24DF93B504}" type="pres">
      <dgm:prSet presAssocID="{70B5BE2A-0D1D-8749-97AD-A73DBBF38AE2}" presName="Name0" presStyleCnt="0">
        <dgm:presLayoutVars>
          <dgm:chMax val="7"/>
          <dgm:dir val="rev"/>
          <dgm:animLvl val="lvl"/>
          <dgm:resizeHandles val="exact"/>
        </dgm:presLayoutVars>
      </dgm:prSet>
      <dgm:spPr/>
    </dgm:pt>
    <dgm:pt modelId="{72C96938-55E2-CB4E-B94C-989BB1BEE8B0}" type="pres">
      <dgm:prSet presAssocID="{A1421D88-9288-6E4F-BC59-0FD664C181B7}" presName="circle1" presStyleLbl="node1" presStyleIdx="0" presStyleCnt="4"/>
      <dgm:spPr/>
    </dgm:pt>
    <dgm:pt modelId="{C0E662CB-0744-1F41-A407-3FB11C6799AC}" type="pres">
      <dgm:prSet presAssocID="{A1421D88-9288-6E4F-BC59-0FD664C181B7}" presName="space" presStyleCnt="0"/>
      <dgm:spPr/>
    </dgm:pt>
    <dgm:pt modelId="{3A796E66-08A4-CC49-97CE-029B2DA750E8}" type="pres">
      <dgm:prSet presAssocID="{A1421D88-9288-6E4F-BC59-0FD664C181B7}" presName="rect1" presStyleLbl="alignAcc1" presStyleIdx="0" presStyleCnt="4" custScaleX="108065"/>
      <dgm:spPr/>
    </dgm:pt>
    <dgm:pt modelId="{5F6BCFE8-F541-0945-8399-26AD213F9A41}" type="pres">
      <dgm:prSet presAssocID="{85F04724-54C7-554D-9C03-4A8D546C4BE3}" presName="vertSpace2" presStyleLbl="node1" presStyleIdx="0" presStyleCnt="4"/>
      <dgm:spPr/>
    </dgm:pt>
    <dgm:pt modelId="{F9B80BA8-412E-2844-ADD9-B529AD261A21}" type="pres">
      <dgm:prSet presAssocID="{85F04724-54C7-554D-9C03-4A8D546C4BE3}" presName="circle2" presStyleLbl="node1" presStyleIdx="1" presStyleCnt="4"/>
      <dgm:spPr/>
    </dgm:pt>
    <dgm:pt modelId="{E201A55F-409B-0B47-A1F0-8DD9BEA62DA6}" type="pres">
      <dgm:prSet presAssocID="{85F04724-54C7-554D-9C03-4A8D546C4BE3}" presName="rect2" presStyleLbl="alignAcc1" presStyleIdx="1" presStyleCnt="4"/>
      <dgm:spPr/>
    </dgm:pt>
    <dgm:pt modelId="{EA264C7A-C9F9-B14A-9E40-37A46CFBBB98}" type="pres">
      <dgm:prSet presAssocID="{26C79343-6DE8-7E4C-A005-539BB0120EC8}" presName="vertSpace3" presStyleLbl="node1" presStyleIdx="1" presStyleCnt="4"/>
      <dgm:spPr/>
    </dgm:pt>
    <dgm:pt modelId="{A2EA394D-9074-B64D-A6D0-45E43D7CC1B4}" type="pres">
      <dgm:prSet presAssocID="{26C79343-6DE8-7E4C-A005-539BB0120EC8}" presName="circle3" presStyleLbl="node1" presStyleIdx="2" presStyleCnt="4"/>
      <dgm:spPr/>
    </dgm:pt>
    <dgm:pt modelId="{5E94F4FF-6963-E144-9160-9D74DE5BF82A}" type="pres">
      <dgm:prSet presAssocID="{26C79343-6DE8-7E4C-A005-539BB0120EC8}" presName="rect3" presStyleLbl="alignAcc1" presStyleIdx="2" presStyleCnt="4"/>
      <dgm:spPr/>
    </dgm:pt>
    <dgm:pt modelId="{390A5A40-749D-F147-B160-1D92EDA4DED8}" type="pres">
      <dgm:prSet presAssocID="{0040DFC6-0FBF-AC44-AC40-2F0C7C7881B1}" presName="vertSpace4" presStyleLbl="node1" presStyleIdx="2" presStyleCnt="4"/>
      <dgm:spPr/>
    </dgm:pt>
    <dgm:pt modelId="{74211478-18DB-934B-94BE-6D4909222A6E}" type="pres">
      <dgm:prSet presAssocID="{0040DFC6-0FBF-AC44-AC40-2F0C7C7881B1}" presName="circle4" presStyleLbl="node1" presStyleIdx="3" presStyleCnt="4"/>
      <dgm:spPr/>
    </dgm:pt>
    <dgm:pt modelId="{BACBADA1-7A4E-2546-97D0-1099BB7B2EBB}" type="pres">
      <dgm:prSet presAssocID="{0040DFC6-0FBF-AC44-AC40-2F0C7C7881B1}" presName="rect4" presStyleLbl="alignAcc1" presStyleIdx="3" presStyleCnt="4"/>
      <dgm:spPr/>
    </dgm:pt>
    <dgm:pt modelId="{4BD1CAB3-A414-7249-A583-012D8FDFC93D}" type="pres">
      <dgm:prSet presAssocID="{A1421D88-9288-6E4F-BC59-0FD664C181B7}" presName="rect1ParTxNoCh" presStyleLbl="alignAcc1" presStyleIdx="3" presStyleCnt="4">
        <dgm:presLayoutVars>
          <dgm:chMax val="1"/>
          <dgm:bulletEnabled val="1"/>
        </dgm:presLayoutVars>
      </dgm:prSet>
      <dgm:spPr/>
    </dgm:pt>
    <dgm:pt modelId="{D6B6C233-3744-124E-B44D-B88A71A9E83D}" type="pres">
      <dgm:prSet presAssocID="{85F04724-54C7-554D-9C03-4A8D546C4BE3}" presName="rect2ParTxNoCh" presStyleLbl="alignAcc1" presStyleIdx="3" presStyleCnt="4">
        <dgm:presLayoutVars>
          <dgm:chMax val="1"/>
          <dgm:bulletEnabled val="1"/>
        </dgm:presLayoutVars>
      </dgm:prSet>
      <dgm:spPr/>
    </dgm:pt>
    <dgm:pt modelId="{8E3F8B9C-21F8-C541-AB25-F3A05FE00AC4}" type="pres">
      <dgm:prSet presAssocID="{26C79343-6DE8-7E4C-A005-539BB0120EC8}" presName="rect3ParTxNoCh" presStyleLbl="alignAcc1" presStyleIdx="3" presStyleCnt="4">
        <dgm:presLayoutVars>
          <dgm:chMax val="1"/>
          <dgm:bulletEnabled val="1"/>
        </dgm:presLayoutVars>
      </dgm:prSet>
      <dgm:spPr/>
    </dgm:pt>
    <dgm:pt modelId="{9B7B075A-5490-BF4F-8F82-ADE4CE4F4454}" type="pres">
      <dgm:prSet presAssocID="{0040DFC6-0FBF-AC44-AC40-2F0C7C7881B1}" presName="rect4ParTxNoCh" presStyleLbl="alignAcc1" presStyleIdx="3" presStyleCnt="4">
        <dgm:presLayoutVars>
          <dgm:chMax val="1"/>
          <dgm:bulletEnabled val="1"/>
        </dgm:presLayoutVars>
      </dgm:prSet>
      <dgm:spPr/>
    </dgm:pt>
  </dgm:ptLst>
  <dgm:cxnLst>
    <dgm:cxn modelId="{7EA36001-FEEB-214F-9E8E-8952EC1AC39B}" type="presOf" srcId="{A1421D88-9288-6E4F-BC59-0FD664C181B7}" destId="{3A796E66-08A4-CC49-97CE-029B2DA750E8}" srcOrd="0" destOrd="0" presId="urn:microsoft.com/office/officeart/2005/8/layout/target3"/>
    <dgm:cxn modelId="{EE873E5E-A4FF-A942-8D90-5BA13148768E}" type="presOf" srcId="{85F04724-54C7-554D-9C03-4A8D546C4BE3}" destId="{E201A55F-409B-0B47-A1F0-8DD9BEA62DA6}" srcOrd="0" destOrd="0" presId="urn:microsoft.com/office/officeart/2005/8/layout/target3"/>
    <dgm:cxn modelId="{FB749869-786D-5941-84F2-4B57E4EA5CC3}" srcId="{70B5BE2A-0D1D-8749-97AD-A73DBBF38AE2}" destId="{26C79343-6DE8-7E4C-A005-539BB0120EC8}" srcOrd="2" destOrd="0" parTransId="{7CFDC241-77BA-A849-913F-AED11A5ECACB}" sibTransId="{DAAA9D5D-2EC3-1748-924A-CC2DD66D7D11}"/>
    <dgm:cxn modelId="{9CFED66C-F34D-D948-8940-A34F805A0A6E}" srcId="{70B5BE2A-0D1D-8749-97AD-A73DBBF38AE2}" destId="{0040DFC6-0FBF-AC44-AC40-2F0C7C7881B1}" srcOrd="3" destOrd="0" parTransId="{403E7172-5EAF-2149-82B3-89EF4A7621FC}" sibTransId="{822B73E8-71C4-2644-8FB0-86D2C112E9FB}"/>
    <dgm:cxn modelId="{94E51D77-48DD-CC40-9943-9EC606CDCFD0}" srcId="{70B5BE2A-0D1D-8749-97AD-A73DBBF38AE2}" destId="{85F04724-54C7-554D-9C03-4A8D546C4BE3}" srcOrd="1" destOrd="0" parTransId="{C208374B-C315-C74E-BF7F-5D589E3845FF}" sibTransId="{8AD0307F-AF40-9745-92E1-642215A50F5E}"/>
    <dgm:cxn modelId="{72C4BCA1-6386-DE48-ABDA-658EF8E0A7F9}" type="presOf" srcId="{85F04724-54C7-554D-9C03-4A8D546C4BE3}" destId="{D6B6C233-3744-124E-B44D-B88A71A9E83D}" srcOrd="1" destOrd="0" presId="urn:microsoft.com/office/officeart/2005/8/layout/target3"/>
    <dgm:cxn modelId="{78ED41BA-1108-2648-820F-6B16C6F61552}" type="presOf" srcId="{26C79343-6DE8-7E4C-A005-539BB0120EC8}" destId="{8E3F8B9C-21F8-C541-AB25-F3A05FE00AC4}" srcOrd="1" destOrd="0" presId="urn:microsoft.com/office/officeart/2005/8/layout/target3"/>
    <dgm:cxn modelId="{52856ABD-8E5D-2440-9057-E108DCD00197}" type="presOf" srcId="{70B5BE2A-0D1D-8749-97AD-A73DBBF38AE2}" destId="{EC05C70E-7022-424E-8F71-1B24DF93B504}" srcOrd="0" destOrd="0" presId="urn:microsoft.com/office/officeart/2005/8/layout/target3"/>
    <dgm:cxn modelId="{A180D6C1-30D7-934F-9A5B-32D2C5ECE0DD}" type="presOf" srcId="{A1421D88-9288-6E4F-BC59-0FD664C181B7}" destId="{4BD1CAB3-A414-7249-A583-012D8FDFC93D}" srcOrd="1" destOrd="0" presId="urn:microsoft.com/office/officeart/2005/8/layout/target3"/>
    <dgm:cxn modelId="{6CE10AD4-BECC-1240-B7D1-6F6694797712}" type="presOf" srcId="{0040DFC6-0FBF-AC44-AC40-2F0C7C7881B1}" destId="{9B7B075A-5490-BF4F-8F82-ADE4CE4F4454}" srcOrd="1" destOrd="0" presId="urn:microsoft.com/office/officeart/2005/8/layout/target3"/>
    <dgm:cxn modelId="{B7D2BEDC-63B9-1841-9028-1C26FCF43164}" srcId="{70B5BE2A-0D1D-8749-97AD-A73DBBF38AE2}" destId="{A1421D88-9288-6E4F-BC59-0FD664C181B7}" srcOrd="0" destOrd="0" parTransId="{87F2D61D-9772-514F-8E0F-C726FAF81F70}" sibTransId="{05479026-E241-8540-96C3-9AE776E3920E}"/>
    <dgm:cxn modelId="{241C08E3-2037-5047-9000-4259138E523F}" type="presOf" srcId="{26C79343-6DE8-7E4C-A005-539BB0120EC8}" destId="{5E94F4FF-6963-E144-9160-9D74DE5BF82A}" srcOrd="0" destOrd="0" presId="urn:microsoft.com/office/officeart/2005/8/layout/target3"/>
    <dgm:cxn modelId="{094F76E5-DECA-E143-A94A-E5AF41E6456D}" type="presOf" srcId="{0040DFC6-0FBF-AC44-AC40-2F0C7C7881B1}" destId="{BACBADA1-7A4E-2546-97D0-1099BB7B2EBB}" srcOrd="0" destOrd="0" presId="urn:microsoft.com/office/officeart/2005/8/layout/target3"/>
    <dgm:cxn modelId="{8FDB630C-F329-3842-AF02-02F257135F42}" type="presParOf" srcId="{EC05C70E-7022-424E-8F71-1B24DF93B504}" destId="{72C96938-55E2-CB4E-B94C-989BB1BEE8B0}" srcOrd="0" destOrd="0" presId="urn:microsoft.com/office/officeart/2005/8/layout/target3"/>
    <dgm:cxn modelId="{E0AA81F9-895D-4D48-9429-EB0B42BDCD94}" type="presParOf" srcId="{EC05C70E-7022-424E-8F71-1B24DF93B504}" destId="{C0E662CB-0744-1F41-A407-3FB11C6799AC}" srcOrd="1" destOrd="0" presId="urn:microsoft.com/office/officeart/2005/8/layout/target3"/>
    <dgm:cxn modelId="{76F1E052-29BC-6E4A-A0A3-A9FC4958D0D9}" type="presParOf" srcId="{EC05C70E-7022-424E-8F71-1B24DF93B504}" destId="{3A796E66-08A4-CC49-97CE-029B2DA750E8}" srcOrd="2" destOrd="0" presId="urn:microsoft.com/office/officeart/2005/8/layout/target3"/>
    <dgm:cxn modelId="{17DCB387-3E20-C440-A0D6-BA610042B19C}" type="presParOf" srcId="{EC05C70E-7022-424E-8F71-1B24DF93B504}" destId="{5F6BCFE8-F541-0945-8399-26AD213F9A41}" srcOrd="3" destOrd="0" presId="urn:microsoft.com/office/officeart/2005/8/layout/target3"/>
    <dgm:cxn modelId="{190BE3EB-F821-144F-9C30-DC119A60E6A4}" type="presParOf" srcId="{EC05C70E-7022-424E-8F71-1B24DF93B504}" destId="{F9B80BA8-412E-2844-ADD9-B529AD261A21}" srcOrd="4" destOrd="0" presId="urn:microsoft.com/office/officeart/2005/8/layout/target3"/>
    <dgm:cxn modelId="{7A7FF879-CEC9-0F46-BA12-81E4F1F353F7}" type="presParOf" srcId="{EC05C70E-7022-424E-8F71-1B24DF93B504}" destId="{E201A55F-409B-0B47-A1F0-8DD9BEA62DA6}" srcOrd="5" destOrd="0" presId="urn:microsoft.com/office/officeart/2005/8/layout/target3"/>
    <dgm:cxn modelId="{527ED20C-820E-D84C-82AF-1436D3672669}" type="presParOf" srcId="{EC05C70E-7022-424E-8F71-1B24DF93B504}" destId="{EA264C7A-C9F9-B14A-9E40-37A46CFBBB98}" srcOrd="6" destOrd="0" presId="urn:microsoft.com/office/officeart/2005/8/layout/target3"/>
    <dgm:cxn modelId="{0DCD54D0-59D6-334D-BFEB-72BFD8DEF541}" type="presParOf" srcId="{EC05C70E-7022-424E-8F71-1B24DF93B504}" destId="{A2EA394D-9074-B64D-A6D0-45E43D7CC1B4}" srcOrd="7" destOrd="0" presId="urn:microsoft.com/office/officeart/2005/8/layout/target3"/>
    <dgm:cxn modelId="{E9360AC6-C117-1146-AC01-D6A1639F9083}" type="presParOf" srcId="{EC05C70E-7022-424E-8F71-1B24DF93B504}" destId="{5E94F4FF-6963-E144-9160-9D74DE5BF82A}" srcOrd="8" destOrd="0" presId="urn:microsoft.com/office/officeart/2005/8/layout/target3"/>
    <dgm:cxn modelId="{1F42AE4C-6831-5C40-999C-CABA9207659E}" type="presParOf" srcId="{EC05C70E-7022-424E-8F71-1B24DF93B504}" destId="{390A5A40-749D-F147-B160-1D92EDA4DED8}" srcOrd="9" destOrd="0" presId="urn:microsoft.com/office/officeart/2005/8/layout/target3"/>
    <dgm:cxn modelId="{5DED70B0-0927-D74E-9646-B794EA60F151}" type="presParOf" srcId="{EC05C70E-7022-424E-8F71-1B24DF93B504}" destId="{74211478-18DB-934B-94BE-6D4909222A6E}" srcOrd="10" destOrd="0" presId="urn:microsoft.com/office/officeart/2005/8/layout/target3"/>
    <dgm:cxn modelId="{11EEBE1D-1967-F249-A894-1128B73A5C37}" type="presParOf" srcId="{EC05C70E-7022-424E-8F71-1B24DF93B504}" destId="{BACBADA1-7A4E-2546-97D0-1099BB7B2EBB}" srcOrd="11" destOrd="0" presId="urn:microsoft.com/office/officeart/2005/8/layout/target3"/>
    <dgm:cxn modelId="{1E6CF5D5-1344-DD47-BD65-EE1AE85EF9BE}" type="presParOf" srcId="{EC05C70E-7022-424E-8F71-1B24DF93B504}" destId="{4BD1CAB3-A414-7249-A583-012D8FDFC93D}" srcOrd="12" destOrd="0" presId="urn:microsoft.com/office/officeart/2005/8/layout/target3"/>
    <dgm:cxn modelId="{344AB586-4BBF-D24E-BB87-66983CAA4D03}" type="presParOf" srcId="{EC05C70E-7022-424E-8F71-1B24DF93B504}" destId="{D6B6C233-3744-124E-B44D-B88A71A9E83D}" srcOrd="13" destOrd="0" presId="urn:microsoft.com/office/officeart/2005/8/layout/target3"/>
    <dgm:cxn modelId="{231FA3AA-8BCB-924A-A7A6-6808D860A7E9}" type="presParOf" srcId="{EC05C70E-7022-424E-8F71-1B24DF93B504}" destId="{8E3F8B9C-21F8-C541-AB25-F3A05FE00AC4}" srcOrd="14" destOrd="0" presId="urn:microsoft.com/office/officeart/2005/8/layout/target3"/>
    <dgm:cxn modelId="{321C2295-C2A7-CB42-8619-1A52F2007D3A}" type="presParOf" srcId="{EC05C70E-7022-424E-8F71-1B24DF93B504}" destId="{9B7B075A-5490-BF4F-8F82-ADE4CE4F4454}" srcOrd="15"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878FC7C4-6DF9-4E29-AE2F-306119961E89}"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en-US"/>
        </a:p>
      </dgm:t>
    </dgm:pt>
    <dgm:pt modelId="{9F104788-C94E-4FA6-99CD-EDA1CF00E699}">
      <dgm:prSet custT="1"/>
      <dgm:spPr/>
      <dgm:t>
        <a:bodyPr/>
        <a:lstStyle/>
        <a:p>
          <a:r>
            <a:rPr lang="ar-SA" sz="3600" b="1"/>
            <a:t>مثال عملي</a:t>
          </a:r>
          <a:endParaRPr lang="en-US" sz="3600"/>
        </a:p>
      </dgm:t>
    </dgm:pt>
    <dgm:pt modelId="{D6831495-2CB9-4AF2-8437-A68081EB4131}" type="parTrans" cxnId="{0E5ED31B-26BB-4540-AE64-2DFC00382B86}">
      <dgm:prSet/>
      <dgm:spPr/>
      <dgm:t>
        <a:bodyPr/>
        <a:lstStyle/>
        <a:p>
          <a:endParaRPr lang="en-US"/>
        </a:p>
      </dgm:t>
    </dgm:pt>
    <dgm:pt modelId="{1E759A33-D4D1-4497-9040-AB7779CF2F7A}" type="sibTrans" cxnId="{0E5ED31B-26BB-4540-AE64-2DFC00382B86}">
      <dgm:prSet/>
      <dgm:spPr/>
      <dgm:t>
        <a:bodyPr/>
        <a:lstStyle/>
        <a:p>
          <a:endParaRPr lang="en-US"/>
        </a:p>
      </dgm:t>
    </dgm:pt>
    <dgm:pt modelId="{4D26AF7B-BAB0-4EB9-87D2-D376DD0007D5}">
      <dgm:prSet custT="1"/>
      <dgm:spPr/>
      <dgm:t>
        <a:bodyPr/>
        <a:lstStyle/>
        <a:p>
          <a:pPr rtl="1"/>
          <a:r>
            <a:rPr lang="ar-SA" sz="2800"/>
            <a:t>"تخيل أنك تدير مدونة لمتجر إلكتروني. يمكنك نشر </a:t>
          </a:r>
          <a:r>
            <a:rPr lang="ar-SA" sz="2800" b="1"/>
            <a:t>مقالات</a:t>
          </a:r>
          <a:r>
            <a:rPr lang="ar-SA" sz="2800"/>
            <a:t> تتحدث عن كيفية استخدام منتجاتك أو </a:t>
          </a:r>
          <a:r>
            <a:rPr lang="ar-SA" sz="2800" b="1"/>
            <a:t>فيديوهات</a:t>
          </a:r>
          <a:r>
            <a:rPr lang="ar-SA" sz="2800"/>
            <a:t> توضيحية حول كيفية الاستفادة منها. يمكن أيضًا إنشاء </a:t>
          </a:r>
          <a:r>
            <a:rPr lang="ar-SA" sz="2800" b="1"/>
            <a:t>رسوم بيانية</a:t>
          </a:r>
          <a:r>
            <a:rPr lang="ar-SA" sz="2800"/>
            <a:t> تقدم نصائح سريعة ومفيدة. كل هذه الأنواع من المحتوى ستجذب الجمهور وتعزز من ولائهم لعلامتك التجارية."</a:t>
          </a:r>
          <a:endParaRPr lang="en-US" sz="2800"/>
        </a:p>
      </dgm:t>
    </dgm:pt>
    <dgm:pt modelId="{3D038D0A-2808-4E60-8ADD-A6C26F2D39EA}" type="parTrans" cxnId="{FE5C272B-4025-4324-ADE4-F1F156EDB9FD}">
      <dgm:prSet/>
      <dgm:spPr/>
      <dgm:t>
        <a:bodyPr/>
        <a:lstStyle/>
        <a:p>
          <a:endParaRPr lang="en-US"/>
        </a:p>
      </dgm:t>
    </dgm:pt>
    <dgm:pt modelId="{8934842B-9DD6-4751-8331-1137A27739DC}" type="sibTrans" cxnId="{FE5C272B-4025-4324-ADE4-F1F156EDB9FD}">
      <dgm:prSet/>
      <dgm:spPr/>
      <dgm:t>
        <a:bodyPr/>
        <a:lstStyle/>
        <a:p>
          <a:endParaRPr lang="en-US"/>
        </a:p>
      </dgm:t>
    </dgm:pt>
    <dgm:pt modelId="{599905E9-70F1-3D40-A0FE-9E533C6398DC}" type="pres">
      <dgm:prSet presAssocID="{878FC7C4-6DF9-4E29-AE2F-306119961E89}" presName="Name0" presStyleCnt="0">
        <dgm:presLayoutVars>
          <dgm:dir/>
          <dgm:animLvl val="lvl"/>
          <dgm:resizeHandles val="exact"/>
        </dgm:presLayoutVars>
      </dgm:prSet>
      <dgm:spPr/>
    </dgm:pt>
    <dgm:pt modelId="{A8D11E8D-1862-D74B-8ED4-AFCB6289FBCB}" type="pres">
      <dgm:prSet presAssocID="{4D26AF7B-BAB0-4EB9-87D2-D376DD0007D5}" presName="boxAndChildren" presStyleCnt="0"/>
      <dgm:spPr/>
    </dgm:pt>
    <dgm:pt modelId="{70C865E2-4B63-E44C-BC0A-94B37EAA86EC}" type="pres">
      <dgm:prSet presAssocID="{4D26AF7B-BAB0-4EB9-87D2-D376DD0007D5}" presName="parentTextBox" presStyleLbl="node1" presStyleIdx="0" presStyleCnt="2" custScaleY="297283"/>
      <dgm:spPr/>
    </dgm:pt>
    <dgm:pt modelId="{6055F695-6EC9-7249-A330-DE8C7E0F5729}" type="pres">
      <dgm:prSet presAssocID="{1E759A33-D4D1-4497-9040-AB7779CF2F7A}" presName="sp" presStyleCnt="0"/>
      <dgm:spPr/>
    </dgm:pt>
    <dgm:pt modelId="{C14A3E21-AE13-D644-BC6F-7D891D9718C9}" type="pres">
      <dgm:prSet presAssocID="{9F104788-C94E-4FA6-99CD-EDA1CF00E699}" presName="arrowAndChildren" presStyleCnt="0"/>
      <dgm:spPr/>
    </dgm:pt>
    <dgm:pt modelId="{F71840C9-19A1-014E-AC23-56D181C17A25}" type="pres">
      <dgm:prSet presAssocID="{9F104788-C94E-4FA6-99CD-EDA1CF00E699}" presName="parentTextArrow" presStyleLbl="node1" presStyleIdx="1" presStyleCnt="2"/>
      <dgm:spPr/>
    </dgm:pt>
  </dgm:ptLst>
  <dgm:cxnLst>
    <dgm:cxn modelId="{119F6917-164F-6D47-884F-1F029EA3F0AC}" type="presOf" srcId="{878FC7C4-6DF9-4E29-AE2F-306119961E89}" destId="{599905E9-70F1-3D40-A0FE-9E533C6398DC}" srcOrd="0" destOrd="0" presId="urn:microsoft.com/office/officeart/2005/8/layout/process4"/>
    <dgm:cxn modelId="{092C931B-BC09-6F4D-B0C7-8BEDB4DE568E}" type="presOf" srcId="{4D26AF7B-BAB0-4EB9-87D2-D376DD0007D5}" destId="{70C865E2-4B63-E44C-BC0A-94B37EAA86EC}" srcOrd="0" destOrd="0" presId="urn:microsoft.com/office/officeart/2005/8/layout/process4"/>
    <dgm:cxn modelId="{0E5ED31B-26BB-4540-AE64-2DFC00382B86}" srcId="{878FC7C4-6DF9-4E29-AE2F-306119961E89}" destId="{9F104788-C94E-4FA6-99CD-EDA1CF00E699}" srcOrd="0" destOrd="0" parTransId="{D6831495-2CB9-4AF2-8437-A68081EB4131}" sibTransId="{1E759A33-D4D1-4497-9040-AB7779CF2F7A}"/>
    <dgm:cxn modelId="{FE5C272B-4025-4324-ADE4-F1F156EDB9FD}" srcId="{878FC7C4-6DF9-4E29-AE2F-306119961E89}" destId="{4D26AF7B-BAB0-4EB9-87D2-D376DD0007D5}" srcOrd="1" destOrd="0" parTransId="{3D038D0A-2808-4E60-8ADD-A6C26F2D39EA}" sibTransId="{8934842B-9DD6-4751-8331-1137A27739DC}"/>
    <dgm:cxn modelId="{5848A23B-2BF5-154B-BA14-C6AFDAD8C8F0}" type="presOf" srcId="{9F104788-C94E-4FA6-99CD-EDA1CF00E699}" destId="{F71840C9-19A1-014E-AC23-56D181C17A25}" srcOrd="0" destOrd="0" presId="urn:microsoft.com/office/officeart/2005/8/layout/process4"/>
    <dgm:cxn modelId="{AFFAA9F9-3E9E-974D-B212-A35ECF6F396F}" type="presParOf" srcId="{599905E9-70F1-3D40-A0FE-9E533C6398DC}" destId="{A8D11E8D-1862-D74B-8ED4-AFCB6289FBCB}" srcOrd="0" destOrd="0" presId="urn:microsoft.com/office/officeart/2005/8/layout/process4"/>
    <dgm:cxn modelId="{0AF924F0-4D7B-0D4F-B2E1-44182A7520A2}" type="presParOf" srcId="{A8D11E8D-1862-D74B-8ED4-AFCB6289FBCB}" destId="{70C865E2-4B63-E44C-BC0A-94B37EAA86EC}" srcOrd="0" destOrd="0" presId="urn:microsoft.com/office/officeart/2005/8/layout/process4"/>
    <dgm:cxn modelId="{E5DD52A4-65D9-FC4A-92E3-C3F04EEB881F}" type="presParOf" srcId="{599905E9-70F1-3D40-A0FE-9E533C6398DC}" destId="{6055F695-6EC9-7249-A330-DE8C7E0F5729}" srcOrd="1" destOrd="0" presId="urn:microsoft.com/office/officeart/2005/8/layout/process4"/>
    <dgm:cxn modelId="{DD56F08C-F534-5E44-AB1B-BFD9C4BE4815}" type="presParOf" srcId="{599905E9-70F1-3D40-A0FE-9E533C6398DC}" destId="{C14A3E21-AE13-D644-BC6F-7D891D9718C9}" srcOrd="2" destOrd="0" presId="urn:microsoft.com/office/officeart/2005/8/layout/process4"/>
    <dgm:cxn modelId="{0DFE3B88-C86D-7840-B94A-A3495B8F105A}" type="presParOf" srcId="{C14A3E21-AE13-D644-BC6F-7D891D9718C9}" destId="{F71840C9-19A1-014E-AC23-56D181C17A25}"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104419EF-E524-214E-9D61-E4F9A2A758CA}" type="doc">
      <dgm:prSet loTypeId="urn:microsoft.com/office/officeart/2005/8/layout/vList3" loCatId="" qsTypeId="urn:microsoft.com/office/officeart/2005/8/quickstyle/simple1" qsCatId="simple" csTypeId="urn:microsoft.com/office/officeart/2005/8/colors/accent1_2" csCatId="accent1" phldr="1"/>
      <dgm:spPr/>
      <dgm:t>
        <a:bodyPr/>
        <a:lstStyle/>
        <a:p>
          <a:endParaRPr lang="en-GB"/>
        </a:p>
      </dgm:t>
    </dgm:pt>
    <dgm:pt modelId="{EBDC16C4-F226-064E-B0FC-B1F9A620F35A}">
      <dgm:prSet custT="1"/>
      <dgm:spPr/>
      <dgm:t>
        <a:bodyPr/>
        <a:lstStyle/>
        <a:p>
          <a:pPr rtl="1"/>
          <a:r>
            <a:rPr lang="en-GB" sz="1800" b="1"/>
            <a:t>Google Analytics:</a:t>
          </a:r>
          <a:endParaRPr lang="en-GB" sz="2400"/>
        </a:p>
      </dgm:t>
    </dgm:pt>
    <dgm:pt modelId="{90295BE3-C483-314A-9603-A658FCC65549}" type="parTrans" cxnId="{0C13B8D6-3E44-5649-8AC9-CB172C256969}">
      <dgm:prSet/>
      <dgm:spPr/>
      <dgm:t>
        <a:bodyPr/>
        <a:lstStyle/>
        <a:p>
          <a:pPr rtl="1"/>
          <a:endParaRPr lang="en-GB" sz="2400"/>
        </a:p>
      </dgm:t>
    </dgm:pt>
    <dgm:pt modelId="{66B7BEC8-7F4F-F34A-A89E-C0AB57138E78}" type="sibTrans" cxnId="{0C13B8D6-3E44-5649-8AC9-CB172C256969}">
      <dgm:prSet/>
      <dgm:spPr/>
      <dgm:t>
        <a:bodyPr/>
        <a:lstStyle/>
        <a:p>
          <a:pPr rtl="1"/>
          <a:endParaRPr lang="en-GB" sz="2400"/>
        </a:p>
      </dgm:t>
    </dgm:pt>
    <dgm:pt modelId="{DC3BFBD4-7FB6-F346-8C70-30C38B213C0C}">
      <dgm:prSet custT="1"/>
      <dgm:spPr/>
      <dgm:t>
        <a:bodyPr/>
        <a:lstStyle/>
        <a:p>
          <a:pPr rtl="1"/>
          <a:r>
            <a:rPr lang="en-GB" sz="1800"/>
            <a:t>"</a:t>
          </a:r>
          <a:r>
            <a:rPr lang="ar-SA" sz="1800"/>
            <a:t>أداة لتحليل حركة المرور وأداء الحملات الرقمية على المواقع الإلكترونية."</a:t>
          </a:r>
          <a:endParaRPr lang="en-GB" sz="1800"/>
        </a:p>
      </dgm:t>
    </dgm:pt>
    <dgm:pt modelId="{C70BED9F-1CC8-8445-8EB5-7FFB64E1271F}" type="parTrans" cxnId="{24321FC5-43A9-5E45-B6A3-C72E3C248E85}">
      <dgm:prSet/>
      <dgm:spPr/>
      <dgm:t>
        <a:bodyPr/>
        <a:lstStyle/>
        <a:p>
          <a:pPr rtl="1"/>
          <a:endParaRPr lang="en-GB" sz="2400"/>
        </a:p>
      </dgm:t>
    </dgm:pt>
    <dgm:pt modelId="{269BF054-B9CD-8147-BC7A-7F0BE865F989}" type="sibTrans" cxnId="{24321FC5-43A9-5E45-B6A3-C72E3C248E85}">
      <dgm:prSet/>
      <dgm:spPr/>
      <dgm:t>
        <a:bodyPr/>
        <a:lstStyle/>
        <a:p>
          <a:pPr rtl="1"/>
          <a:endParaRPr lang="en-GB" sz="2400"/>
        </a:p>
      </dgm:t>
    </dgm:pt>
    <dgm:pt modelId="{35250A33-EE1B-7941-9FBD-62D4C0BCC667}">
      <dgm:prSet custT="1"/>
      <dgm:spPr/>
      <dgm:t>
        <a:bodyPr/>
        <a:lstStyle/>
        <a:p>
          <a:pPr rtl="1"/>
          <a:r>
            <a:rPr lang="en-GB" sz="2000" b="1"/>
            <a:t>Google Ads Manager:</a:t>
          </a:r>
          <a:endParaRPr lang="en-GB" sz="2000"/>
        </a:p>
      </dgm:t>
    </dgm:pt>
    <dgm:pt modelId="{DC877CB9-C164-CA46-A580-224F3CEC88BD}" type="parTrans" cxnId="{6783B9B3-4ED6-A54F-B211-EC51D26DB47C}">
      <dgm:prSet/>
      <dgm:spPr/>
      <dgm:t>
        <a:bodyPr/>
        <a:lstStyle/>
        <a:p>
          <a:pPr rtl="1"/>
          <a:endParaRPr lang="en-GB" sz="2400"/>
        </a:p>
      </dgm:t>
    </dgm:pt>
    <dgm:pt modelId="{44760B60-ED2A-FF43-ABA9-5145CF9DD627}" type="sibTrans" cxnId="{6783B9B3-4ED6-A54F-B211-EC51D26DB47C}">
      <dgm:prSet/>
      <dgm:spPr/>
      <dgm:t>
        <a:bodyPr/>
        <a:lstStyle/>
        <a:p>
          <a:pPr rtl="1"/>
          <a:endParaRPr lang="en-GB" sz="2400"/>
        </a:p>
      </dgm:t>
    </dgm:pt>
    <dgm:pt modelId="{D0880F7B-88C0-CC47-8808-5074250FE4F9}">
      <dgm:prSet custT="1"/>
      <dgm:spPr/>
      <dgm:t>
        <a:bodyPr/>
        <a:lstStyle/>
        <a:p>
          <a:pPr rtl="1"/>
          <a:r>
            <a:rPr lang="en-GB" sz="1600"/>
            <a:t>"</a:t>
          </a:r>
          <a:r>
            <a:rPr lang="ar-SA" sz="1600"/>
            <a:t>أداة لإدارة حملات الدفع بالنقرة (</a:t>
          </a:r>
          <a:r>
            <a:rPr lang="en-GB" sz="1600"/>
            <a:t>PPC) </a:t>
          </a:r>
          <a:r>
            <a:rPr lang="ar-SA" sz="1600"/>
            <a:t>وتحسين أداء الإعلانات على </a:t>
          </a:r>
          <a:r>
            <a:rPr lang="en-GB" sz="1600"/>
            <a:t>Google."</a:t>
          </a:r>
        </a:p>
      </dgm:t>
    </dgm:pt>
    <dgm:pt modelId="{BB551AD4-4737-EB43-96A8-065A09BF45F5}" type="parTrans" cxnId="{A7411993-D9CE-984F-BC54-168CD1C79514}">
      <dgm:prSet/>
      <dgm:spPr/>
      <dgm:t>
        <a:bodyPr/>
        <a:lstStyle/>
        <a:p>
          <a:pPr rtl="1"/>
          <a:endParaRPr lang="en-GB" sz="2400"/>
        </a:p>
      </dgm:t>
    </dgm:pt>
    <dgm:pt modelId="{EAB9820A-2BD7-1A4E-9138-0300AD69514B}" type="sibTrans" cxnId="{A7411993-D9CE-984F-BC54-168CD1C79514}">
      <dgm:prSet/>
      <dgm:spPr/>
      <dgm:t>
        <a:bodyPr/>
        <a:lstStyle/>
        <a:p>
          <a:pPr rtl="1"/>
          <a:endParaRPr lang="en-GB" sz="2400"/>
        </a:p>
      </dgm:t>
    </dgm:pt>
    <dgm:pt modelId="{2132E5E2-BCB4-2241-A552-2C79C2DD0447}">
      <dgm:prSet custT="1"/>
      <dgm:spPr/>
      <dgm:t>
        <a:bodyPr/>
        <a:lstStyle/>
        <a:p>
          <a:pPr rtl="1"/>
          <a:r>
            <a:rPr lang="en-GB" sz="2000" b="1"/>
            <a:t>Hootsuite:</a:t>
          </a:r>
          <a:endParaRPr lang="en-GB" sz="2000"/>
        </a:p>
      </dgm:t>
    </dgm:pt>
    <dgm:pt modelId="{FF68791F-3267-A343-8FC2-901370DF0626}" type="parTrans" cxnId="{2A6CF1E9-0B9D-354E-BC2E-8A7C3A863555}">
      <dgm:prSet/>
      <dgm:spPr/>
      <dgm:t>
        <a:bodyPr/>
        <a:lstStyle/>
        <a:p>
          <a:pPr rtl="1"/>
          <a:endParaRPr lang="en-GB" sz="2400"/>
        </a:p>
      </dgm:t>
    </dgm:pt>
    <dgm:pt modelId="{52C14913-4EC1-BF47-B892-2EE01ECEBA0E}" type="sibTrans" cxnId="{2A6CF1E9-0B9D-354E-BC2E-8A7C3A863555}">
      <dgm:prSet/>
      <dgm:spPr/>
      <dgm:t>
        <a:bodyPr/>
        <a:lstStyle/>
        <a:p>
          <a:pPr rtl="1"/>
          <a:endParaRPr lang="en-GB" sz="2400"/>
        </a:p>
      </dgm:t>
    </dgm:pt>
    <dgm:pt modelId="{B1403150-41E6-514C-B089-D7974BB38713}">
      <dgm:prSet custT="1"/>
      <dgm:spPr/>
      <dgm:t>
        <a:bodyPr/>
        <a:lstStyle/>
        <a:p>
          <a:pPr rtl="1"/>
          <a:r>
            <a:rPr lang="en-GB" sz="1600"/>
            <a:t>"</a:t>
          </a:r>
          <a:r>
            <a:rPr lang="ar-SA" sz="1600"/>
            <a:t>أداة لإدارة منصات التواصل الاجتماعي وجدولة المنشورات وتحليل الأداء."</a:t>
          </a:r>
          <a:endParaRPr lang="en-GB" sz="1600"/>
        </a:p>
      </dgm:t>
    </dgm:pt>
    <dgm:pt modelId="{31546862-8BBB-8D4E-A674-CE955059285D}" type="parTrans" cxnId="{25BF2DFE-4843-1446-9D81-063BB4B342EB}">
      <dgm:prSet/>
      <dgm:spPr/>
      <dgm:t>
        <a:bodyPr/>
        <a:lstStyle/>
        <a:p>
          <a:pPr rtl="1"/>
          <a:endParaRPr lang="en-GB" sz="2400"/>
        </a:p>
      </dgm:t>
    </dgm:pt>
    <dgm:pt modelId="{9AE5B2C1-742E-874A-912D-BED0B5FEEB2F}" type="sibTrans" cxnId="{25BF2DFE-4843-1446-9D81-063BB4B342EB}">
      <dgm:prSet/>
      <dgm:spPr/>
      <dgm:t>
        <a:bodyPr/>
        <a:lstStyle/>
        <a:p>
          <a:pPr rtl="1"/>
          <a:endParaRPr lang="en-GB" sz="2400"/>
        </a:p>
      </dgm:t>
    </dgm:pt>
    <dgm:pt modelId="{CC5F92CF-63D7-1A44-AB34-177AECA490B4}">
      <dgm:prSet custT="1"/>
      <dgm:spPr/>
      <dgm:t>
        <a:bodyPr/>
        <a:lstStyle/>
        <a:p>
          <a:pPr rtl="1"/>
          <a:r>
            <a:rPr lang="en-GB" sz="2000" b="1"/>
            <a:t>Mailchimp:</a:t>
          </a:r>
          <a:endParaRPr lang="en-GB" sz="2000"/>
        </a:p>
      </dgm:t>
    </dgm:pt>
    <dgm:pt modelId="{4A172F3B-3B59-274A-95C4-508C10F83709}" type="parTrans" cxnId="{6C87EEDC-DA67-6F42-B787-CFB0080F0D38}">
      <dgm:prSet/>
      <dgm:spPr/>
      <dgm:t>
        <a:bodyPr/>
        <a:lstStyle/>
        <a:p>
          <a:pPr rtl="1"/>
          <a:endParaRPr lang="en-GB" sz="2400"/>
        </a:p>
      </dgm:t>
    </dgm:pt>
    <dgm:pt modelId="{48156E55-1855-E24D-8793-FB28DFEABEE8}" type="sibTrans" cxnId="{6C87EEDC-DA67-6F42-B787-CFB0080F0D38}">
      <dgm:prSet/>
      <dgm:spPr/>
      <dgm:t>
        <a:bodyPr/>
        <a:lstStyle/>
        <a:p>
          <a:pPr rtl="1"/>
          <a:endParaRPr lang="en-GB" sz="2400"/>
        </a:p>
      </dgm:t>
    </dgm:pt>
    <dgm:pt modelId="{44FBBA72-CF13-244F-9168-58949C0B5402}">
      <dgm:prSet custT="1"/>
      <dgm:spPr/>
      <dgm:t>
        <a:bodyPr/>
        <a:lstStyle/>
        <a:p>
          <a:pPr rtl="1"/>
          <a:r>
            <a:rPr lang="en-GB" sz="1600"/>
            <a:t>"</a:t>
          </a:r>
          <a:r>
            <a:rPr lang="ar-SA" sz="1600"/>
            <a:t>أداة لإدارة حملات التسويق عبر البريد الإلكتروني وتقسيم الجمهور."</a:t>
          </a:r>
          <a:endParaRPr lang="en-GB" sz="1600"/>
        </a:p>
      </dgm:t>
    </dgm:pt>
    <dgm:pt modelId="{5996BAD7-CA61-A942-9617-9C241FE6F84A}" type="parTrans" cxnId="{339A470B-5C60-DD4B-8E6F-7D37CB489B9D}">
      <dgm:prSet/>
      <dgm:spPr/>
      <dgm:t>
        <a:bodyPr/>
        <a:lstStyle/>
        <a:p>
          <a:pPr rtl="1"/>
          <a:endParaRPr lang="en-GB" sz="2400"/>
        </a:p>
      </dgm:t>
    </dgm:pt>
    <dgm:pt modelId="{8645F9C3-4528-404F-A497-F4823D6C29AB}" type="sibTrans" cxnId="{339A470B-5C60-DD4B-8E6F-7D37CB489B9D}">
      <dgm:prSet/>
      <dgm:spPr/>
      <dgm:t>
        <a:bodyPr/>
        <a:lstStyle/>
        <a:p>
          <a:pPr rtl="1"/>
          <a:endParaRPr lang="en-GB" sz="2400"/>
        </a:p>
      </dgm:t>
    </dgm:pt>
    <dgm:pt modelId="{62B38B1F-201E-6A41-914C-41AFB6E45472}" type="pres">
      <dgm:prSet presAssocID="{104419EF-E524-214E-9D61-E4F9A2A758CA}" presName="linearFlow" presStyleCnt="0">
        <dgm:presLayoutVars>
          <dgm:dir val="rev"/>
          <dgm:resizeHandles val="exact"/>
        </dgm:presLayoutVars>
      </dgm:prSet>
      <dgm:spPr/>
    </dgm:pt>
    <dgm:pt modelId="{57F8DB13-6D8B-1E41-8EB9-6FEDBEA54D92}" type="pres">
      <dgm:prSet presAssocID="{EBDC16C4-F226-064E-B0FC-B1F9A620F35A}" presName="composite" presStyleCnt="0"/>
      <dgm:spPr/>
    </dgm:pt>
    <dgm:pt modelId="{3D110BF8-C062-0744-8267-A28AAD187F8F}" type="pres">
      <dgm:prSet presAssocID="{EBDC16C4-F226-064E-B0FC-B1F9A620F35A}" presName="imgShp" presStyleLbl="fgImgPlace1" presStyleIdx="0" presStyleCnt="4" custScaleX="105786" custScaleY="107463"/>
      <dgm:spPr>
        <a:blipFill>
          <a:blip xmlns:r="http://schemas.openxmlformats.org/officeDocument/2006/relationships" r:embed="rId1">
            <a:extLst>
              <a:ext uri="{28A0092B-C50C-407E-A947-70E740481C1C}">
                <a14:useLocalDpi xmlns:a14="http://schemas.microsoft.com/office/drawing/2010/main" val="0"/>
              </a:ext>
            </a:extLst>
          </a:blip>
          <a:srcRect/>
          <a:stretch>
            <a:fillRect l="-50000" r="-50000"/>
          </a:stretch>
        </a:blipFill>
      </dgm:spPr>
    </dgm:pt>
    <dgm:pt modelId="{F54D1112-F99E-1B45-8542-9BC35C456E8E}" type="pres">
      <dgm:prSet presAssocID="{EBDC16C4-F226-064E-B0FC-B1F9A620F35A}" presName="txShp" presStyleLbl="node1" presStyleIdx="0" presStyleCnt="4">
        <dgm:presLayoutVars>
          <dgm:bulletEnabled val="1"/>
        </dgm:presLayoutVars>
      </dgm:prSet>
      <dgm:spPr/>
    </dgm:pt>
    <dgm:pt modelId="{69706CC4-4527-354A-9615-E719270E5ECA}" type="pres">
      <dgm:prSet presAssocID="{66B7BEC8-7F4F-F34A-A89E-C0AB57138E78}" presName="spacing" presStyleCnt="0"/>
      <dgm:spPr/>
    </dgm:pt>
    <dgm:pt modelId="{2567E8A5-4C50-7C46-818C-ADF7581431AD}" type="pres">
      <dgm:prSet presAssocID="{35250A33-EE1B-7941-9FBD-62D4C0BCC667}" presName="composite" presStyleCnt="0"/>
      <dgm:spPr/>
    </dgm:pt>
    <dgm:pt modelId="{A1863897-9535-084D-B767-D622A5B93512}" type="pres">
      <dgm:prSet presAssocID="{35250A33-EE1B-7941-9FBD-62D4C0BCC667}" presName="imgShp" presStyleLbl="fgImgPlace1" presStyleIdx="1" presStyleCnt="4" custLinFactNeighborX="21264" custLinFactNeighborY="6212"/>
      <dgm:spPr>
        <a:blipFill>
          <a:blip xmlns:r="http://schemas.openxmlformats.org/officeDocument/2006/relationships" r:embed="rId2">
            <a:extLst>
              <a:ext uri="{28A0092B-C50C-407E-A947-70E740481C1C}">
                <a14:useLocalDpi xmlns:a14="http://schemas.microsoft.com/office/drawing/2010/main" val="0"/>
              </a:ext>
            </a:extLst>
          </a:blip>
          <a:srcRect/>
          <a:stretch>
            <a:fillRect l="-37000" r="-37000"/>
          </a:stretch>
        </a:blipFill>
      </dgm:spPr>
    </dgm:pt>
    <dgm:pt modelId="{C407DB59-1796-D241-BEA3-0669D27ED0D4}" type="pres">
      <dgm:prSet presAssocID="{35250A33-EE1B-7941-9FBD-62D4C0BCC667}" presName="txShp" presStyleLbl="node1" presStyleIdx="1" presStyleCnt="4">
        <dgm:presLayoutVars>
          <dgm:bulletEnabled val="1"/>
        </dgm:presLayoutVars>
      </dgm:prSet>
      <dgm:spPr/>
    </dgm:pt>
    <dgm:pt modelId="{2EE8D1EC-8CFD-5C4A-9425-BB675598BC02}" type="pres">
      <dgm:prSet presAssocID="{44760B60-ED2A-FF43-ABA9-5145CF9DD627}" presName="spacing" presStyleCnt="0"/>
      <dgm:spPr/>
    </dgm:pt>
    <dgm:pt modelId="{282CA72A-D4EA-8F43-BD51-73DC3DADBB04}" type="pres">
      <dgm:prSet presAssocID="{2132E5E2-BCB4-2241-A552-2C79C2DD0447}" presName="composite" presStyleCnt="0"/>
      <dgm:spPr/>
    </dgm:pt>
    <dgm:pt modelId="{62AE9FD1-4956-BD49-A33D-578119C12190}" type="pres">
      <dgm:prSet presAssocID="{2132E5E2-BCB4-2241-A552-2C79C2DD0447}" presName="imgShp" presStyleLbl="fgImgPlace1" presStyleIdx="2" presStyleCnt="4"/>
      <dgm:spPr>
        <a:blipFill>
          <a:blip xmlns:r="http://schemas.openxmlformats.org/officeDocument/2006/relationships" r:embed="rId3">
            <a:extLst>
              <a:ext uri="{28A0092B-C50C-407E-A947-70E740481C1C}">
                <a14:useLocalDpi xmlns:a14="http://schemas.microsoft.com/office/drawing/2010/main" val="0"/>
              </a:ext>
            </a:extLst>
          </a:blip>
          <a:srcRect/>
          <a:stretch>
            <a:fillRect l="-29000" r="-29000"/>
          </a:stretch>
        </a:blipFill>
      </dgm:spPr>
    </dgm:pt>
    <dgm:pt modelId="{5231EA27-D5A1-D34E-B590-C00D08EAC898}" type="pres">
      <dgm:prSet presAssocID="{2132E5E2-BCB4-2241-A552-2C79C2DD0447}" presName="txShp" presStyleLbl="node1" presStyleIdx="2" presStyleCnt="4">
        <dgm:presLayoutVars>
          <dgm:bulletEnabled val="1"/>
        </dgm:presLayoutVars>
      </dgm:prSet>
      <dgm:spPr/>
    </dgm:pt>
    <dgm:pt modelId="{BEF65707-6D50-704F-904C-5BFC14035899}" type="pres">
      <dgm:prSet presAssocID="{52C14913-4EC1-BF47-B892-2EE01ECEBA0E}" presName="spacing" presStyleCnt="0"/>
      <dgm:spPr/>
    </dgm:pt>
    <dgm:pt modelId="{0EF95836-E148-C246-958F-4D8A6BA808B5}" type="pres">
      <dgm:prSet presAssocID="{CC5F92CF-63D7-1A44-AB34-177AECA490B4}" presName="composite" presStyleCnt="0"/>
      <dgm:spPr/>
    </dgm:pt>
    <dgm:pt modelId="{5032B6F0-25A3-7043-A312-343029C4A360}" type="pres">
      <dgm:prSet presAssocID="{CC5F92CF-63D7-1A44-AB34-177AECA490B4}" presName="imgShp" presStyleLbl="fgImgPlace1" presStyleIdx="3" presStyleCnt="4"/>
      <dgm:spPr>
        <a:blipFill>
          <a:blip xmlns:r="http://schemas.openxmlformats.org/officeDocument/2006/relationships" r:embed="rId4">
            <a:extLst>
              <a:ext uri="{28A0092B-C50C-407E-A947-70E740481C1C}">
                <a14:useLocalDpi xmlns:a14="http://schemas.microsoft.com/office/drawing/2010/main" val="0"/>
              </a:ext>
            </a:extLst>
          </a:blip>
          <a:srcRect/>
          <a:stretch>
            <a:fillRect l="-45000" r="-45000"/>
          </a:stretch>
        </a:blipFill>
      </dgm:spPr>
    </dgm:pt>
    <dgm:pt modelId="{168E476E-DA9F-5D4B-A7C3-ED4F44920BE7}" type="pres">
      <dgm:prSet presAssocID="{CC5F92CF-63D7-1A44-AB34-177AECA490B4}" presName="txShp" presStyleLbl="node1" presStyleIdx="3" presStyleCnt="4">
        <dgm:presLayoutVars>
          <dgm:bulletEnabled val="1"/>
        </dgm:presLayoutVars>
      </dgm:prSet>
      <dgm:spPr/>
    </dgm:pt>
  </dgm:ptLst>
  <dgm:cxnLst>
    <dgm:cxn modelId="{339A470B-5C60-DD4B-8E6F-7D37CB489B9D}" srcId="{CC5F92CF-63D7-1A44-AB34-177AECA490B4}" destId="{44FBBA72-CF13-244F-9168-58949C0B5402}" srcOrd="0" destOrd="0" parTransId="{5996BAD7-CA61-A942-9617-9C241FE6F84A}" sibTransId="{8645F9C3-4528-404F-A497-F4823D6C29AB}"/>
    <dgm:cxn modelId="{C945F65F-B021-B84B-8AF6-FC0F2D98AA1D}" type="presOf" srcId="{DC3BFBD4-7FB6-F346-8C70-30C38B213C0C}" destId="{F54D1112-F99E-1B45-8542-9BC35C456E8E}" srcOrd="0" destOrd="1" presId="urn:microsoft.com/office/officeart/2005/8/layout/vList3"/>
    <dgm:cxn modelId="{057B3A67-AC1D-6549-B6CD-FA3EDAFEDB5E}" type="presOf" srcId="{44FBBA72-CF13-244F-9168-58949C0B5402}" destId="{168E476E-DA9F-5D4B-A7C3-ED4F44920BE7}" srcOrd="0" destOrd="1" presId="urn:microsoft.com/office/officeart/2005/8/layout/vList3"/>
    <dgm:cxn modelId="{A5CFEA6F-F862-C249-B57D-C3DFE3A05268}" type="presOf" srcId="{CC5F92CF-63D7-1A44-AB34-177AECA490B4}" destId="{168E476E-DA9F-5D4B-A7C3-ED4F44920BE7}" srcOrd="0" destOrd="0" presId="urn:microsoft.com/office/officeart/2005/8/layout/vList3"/>
    <dgm:cxn modelId="{F36CC259-3570-6F40-B7EE-6A1116142789}" type="presOf" srcId="{EBDC16C4-F226-064E-B0FC-B1F9A620F35A}" destId="{F54D1112-F99E-1B45-8542-9BC35C456E8E}" srcOrd="0" destOrd="0" presId="urn:microsoft.com/office/officeart/2005/8/layout/vList3"/>
    <dgm:cxn modelId="{A7411993-D9CE-984F-BC54-168CD1C79514}" srcId="{35250A33-EE1B-7941-9FBD-62D4C0BCC667}" destId="{D0880F7B-88C0-CC47-8808-5074250FE4F9}" srcOrd="0" destOrd="0" parTransId="{BB551AD4-4737-EB43-96A8-065A09BF45F5}" sibTransId="{EAB9820A-2BD7-1A4E-9138-0300AD69514B}"/>
    <dgm:cxn modelId="{1FC146AC-F900-7B41-9C52-C166BB45B86A}" type="presOf" srcId="{104419EF-E524-214E-9D61-E4F9A2A758CA}" destId="{62B38B1F-201E-6A41-914C-41AFB6E45472}" srcOrd="0" destOrd="0" presId="urn:microsoft.com/office/officeart/2005/8/layout/vList3"/>
    <dgm:cxn modelId="{6783B9B3-4ED6-A54F-B211-EC51D26DB47C}" srcId="{104419EF-E524-214E-9D61-E4F9A2A758CA}" destId="{35250A33-EE1B-7941-9FBD-62D4C0BCC667}" srcOrd="1" destOrd="0" parTransId="{DC877CB9-C164-CA46-A580-224F3CEC88BD}" sibTransId="{44760B60-ED2A-FF43-ABA9-5145CF9DD627}"/>
    <dgm:cxn modelId="{24321FC5-43A9-5E45-B6A3-C72E3C248E85}" srcId="{EBDC16C4-F226-064E-B0FC-B1F9A620F35A}" destId="{DC3BFBD4-7FB6-F346-8C70-30C38B213C0C}" srcOrd="0" destOrd="0" parTransId="{C70BED9F-1CC8-8445-8EB5-7FFB64E1271F}" sibTransId="{269BF054-B9CD-8147-BC7A-7F0BE865F989}"/>
    <dgm:cxn modelId="{086BE0CF-56AA-204F-AA6D-E62AA6865BD9}" type="presOf" srcId="{35250A33-EE1B-7941-9FBD-62D4C0BCC667}" destId="{C407DB59-1796-D241-BEA3-0669D27ED0D4}" srcOrd="0" destOrd="0" presId="urn:microsoft.com/office/officeart/2005/8/layout/vList3"/>
    <dgm:cxn modelId="{977E94D0-A5D2-E541-BBF6-507175B84D6D}" type="presOf" srcId="{B1403150-41E6-514C-B089-D7974BB38713}" destId="{5231EA27-D5A1-D34E-B590-C00D08EAC898}" srcOrd="0" destOrd="1" presId="urn:microsoft.com/office/officeart/2005/8/layout/vList3"/>
    <dgm:cxn modelId="{0C13B8D6-3E44-5649-8AC9-CB172C256969}" srcId="{104419EF-E524-214E-9D61-E4F9A2A758CA}" destId="{EBDC16C4-F226-064E-B0FC-B1F9A620F35A}" srcOrd="0" destOrd="0" parTransId="{90295BE3-C483-314A-9603-A658FCC65549}" sibTransId="{66B7BEC8-7F4F-F34A-A89E-C0AB57138E78}"/>
    <dgm:cxn modelId="{6C87EEDC-DA67-6F42-B787-CFB0080F0D38}" srcId="{104419EF-E524-214E-9D61-E4F9A2A758CA}" destId="{CC5F92CF-63D7-1A44-AB34-177AECA490B4}" srcOrd="3" destOrd="0" parTransId="{4A172F3B-3B59-274A-95C4-508C10F83709}" sibTransId="{48156E55-1855-E24D-8793-FB28DFEABEE8}"/>
    <dgm:cxn modelId="{2A6CF1E9-0B9D-354E-BC2E-8A7C3A863555}" srcId="{104419EF-E524-214E-9D61-E4F9A2A758CA}" destId="{2132E5E2-BCB4-2241-A552-2C79C2DD0447}" srcOrd="2" destOrd="0" parTransId="{FF68791F-3267-A343-8FC2-901370DF0626}" sibTransId="{52C14913-4EC1-BF47-B892-2EE01ECEBA0E}"/>
    <dgm:cxn modelId="{ACFD99FD-224A-8C42-9ADF-20F27409D968}" type="presOf" srcId="{2132E5E2-BCB4-2241-A552-2C79C2DD0447}" destId="{5231EA27-D5A1-D34E-B590-C00D08EAC898}" srcOrd="0" destOrd="0" presId="urn:microsoft.com/office/officeart/2005/8/layout/vList3"/>
    <dgm:cxn modelId="{6A0E00FE-625E-3948-9A7A-51F88B9B87C5}" type="presOf" srcId="{D0880F7B-88C0-CC47-8808-5074250FE4F9}" destId="{C407DB59-1796-D241-BEA3-0669D27ED0D4}" srcOrd="0" destOrd="1" presId="urn:microsoft.com/office/officeart/2005/8/layout/vList3"/>
    <dgm:cxn modelId="{25BF2DFE-4843-1446-9D81-063BB4B342EB}" srcId="{2132E5E2-BCB4-2241-A552-2C79C2DD0447}" destId="{B1403150-41E6-514C-B089-D7974BB38713}" srcOrd="0" destOrd="0" parTransId="{31546862-8BBB-8D4E-A674-CE955059285D}" sibTransId="{9AE5B2C1-742E-874A-912D-BED0B5FEEB2F}"/>
    <dgm:cxn modelId="{F498CDD9-27D2-FE43-9BB7-31C8E4EF91F3}" type="presParOf" srcId="{62B38B1F-201E-6A41-914C-41AFB6E45472}" destId="{57F8DB13-6D8B-1E41-8EB9-6FEDBEA54D92}" srcOrd="0" destOrd="0" presId="urn:microsoft.com/office/officeart/2005/8/layout/vList3"/>
    <dgm:cxn modelId="{9ACF3C9D-418B-B249-ADB7-D27393D1F7AE}" type="presParOf" srcId="{57F8DB13-6D8B-1E41-8EB9-6FEDBEA54D92}" destId="{3D110BF8-C062-0744-8267-A28AAD187F8F}" srcOrd="0" destOrd="0" presId="urn:microsoft.com/office/officeart/2005/8/layout/vList3"/>
    <dgm:cxn modelId="{38D3E8DD-B797-C449-BD87-BC084465CB61}" type="presParOf" srcId="{57F8DB13-6D8B-1E41-8EB9-6FEDBEA54D92}" destId="{F54D1112-F99E-1B45-8542-9BC35C456E8E}" srcOrd="1" destOrd="0" presId="urn:microsoft.com/office/officeart/2005/8/layout/vList3"/>
    <dgm:cxn modelId="{61DA6A33-BAC0-154A-8D7C-B2DE21569D72}" type="presParOf" srcId="{62B38B1F-201E-6A41-914C-41AFB6E45472}" destId="{69706CC4-4527-354A-9615-E719270E5ECA}" srcOrd="1" destOrd="0" presId="urn:microsoft.com/office/officeart/2005/8/layout/vList3"/>
    <dgm:cxn modelId="{7FC45355-B2CC-0740-85ED-EA2A25C13188}" type="presParOf" srcId="{62B38B1F-201E-6A41-914C-41AFB6E45472}" destId="{2567E8A5-4C50-7C46-818C-ADF7581431AD}" srcOrd="2" destOrd="0" presId="urn:microsoft.com/office/officeart/2005/8/layout/vList3"/>
    <dgm:cxn modelId="{F7E37F3B-578D-DF49-A027-D4FC9620687C}" type="presParOf" srcId="{2567E8A5-4C50-7C46-818C-ADF7581431AD}" destId="{A1863897-9535-084D-B767-D622A5B93512}" srcOrd="0" destOrd="0" presId="urn:microsoft.com/office/officeart/2005/8/layout/vList3"/>
    <dgm:cxn modelId="{989FEA43-90F2-774A-96F5-B02AD98F225B}" type="presParOf" srcId="{2567E8A5-4C50-7C46-818C-ADF7581431AD}" destId="{C407DB59-1796-D241-BEA3-0669D27ED0D4}" srcOrd="1" destOrd="0" presId="urn:microsoft.com/office/officeart/2005/8/layout/vList3"/>
    <dgm:cxn modelId="{FEE8B2AF-D305-6C44-9CB2-901838ECEEA1}" type="presParOf" srcId="{62B38B1F-201E-6A41-914C-41AFB6E45472}" destId="{2EE8D1EC-8CFD-5C4A-9425-BB675598BC02}" srcOrd="3" destOrd="0" presId="urn:microsoft.com/office/officeart/2005/8/layout/vList3"/>
    <dgm:cxn modelId="{7D65793E-9EB5-FE48-91C7-0EDBAAD6485D}" type="presParOf" srcId="{62B38B1F-201E-6A41-914C-41AFB6E45472}" destId="{282CA72A-D4EA-8F43-BD51-73DC3DADBB04}" srcOrd="4" destOrd="0" presId="urn:microsoft.com/office/officeart/2005/8/layout/vList3"/>
    <dgm:cxn modelId="{133019E1-A922-1140-BC6D-25FC4A0FA678}" type="presParOf" srcId="{282CA72A-D4EA-8F43-BD51-73DC3DADBB04}" destId="{62AE9FD1-4956-BD49-A33D-578119C12190}" srcOrd="0" destOrd="0" presId="urn:microsoft.com/office/officeart/2005/8/layout/vList3"/>
    <dgm:cxn modelId="{063D02DE-209A-7843-821F-01222497BBB1}" type="presParOf" srcId="{282CA72A-D4EA-8F43-BD51-73DC3DADBB04}" destId="{5231EA27-D5A1-D34E-B590-C00D08EAC898}" srcOrd="1" destOrd="0" presId="urn:microsoft.com/office/officeart/2005/8/layout/vList3"/>
    <dgm:cxn modelId="{88748D2C-74D7-834D-BF81-A432F82D50A5}" type="presParOf" srcId="{62B38B1F-201E-6A41-914C-41AFB6E45472}" destId="{BEF65707-6D50-704F-904C-5BFC14035899}" srcOrd="5" destOrd="0" presId="urn:microsoft.com/office/officeart/2005/8/layout/vList3"/>
    <dgm:cxn modelId="{7008C52F-009F-D442-8470-E9E4EB955346}" type="presParOf" srcId="{62B38B1F-201E-6A41-914C-41AFB6E45472}" destId="{0EF95836-E148-C246-958F-4D8A6BA808B5}" srcOrd="6" destOrd="0" presId="urn:microsoft.com/office/officeart/2005/8/layout/vList3"/>
    <dgm:cxn modelId="{897A0DA1-956E-434C-86E5-813D8252C266}" type="presParOf" srcId="{0EF95836-E148-C246-958F-4D8A6BA808B5}" destId="{5032B6F0-25A3-7043-A312-343029C4A360}" srcOrd="0" destOrd="0" presId="urn:microsoft.com/office/officeart/2005/8/layout/vList3"/>
    <dgm:cxn modelId="{B11CDFDA-43DE-2048-9C8A-D27CCD006C4A}" type="presParOf" srcId="{0EF95836-E148-C246-958F-4D8A6BA808B5}" destId="{168E476E-DA9F-5D4B-A7C3-ED4F44920BE7}"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A25CED8F-3FD2-7846-BC95-E36701CD68AA}"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n-GB"/>
        </a:p>
      </dgm:t>
    </dgm:pt>
    <dgm:pt modelId="{06A03D44-3AF6-4F4B-9422-CFCEB36CD25D}">
      <dgm:prSet/>
      <dgm:spPr/>
      <dgm:t>
        <a:bodyPr/>
        <a:lstStyle/>
        <a:p>
          <a:pPr rtl="1"/>
          <a:r>
            <a:rPr lang="ar-SA" b="1"/>
            <a:t>مراقبة مقاييس الزيارات والمشاركة:</a:t>
          </a:r>
        </a:p>
        <a:p>
          <a:pPr rtl="1"/>
          <a:r>
            <a:rPr lang="ar-SA"/>
            <a:t>"تحليل عدد الزيارات، معدل النقرات </a:t>
          </a:r>
          <a:r>
            <a:rPr lang="en-GB"/>
            <a:t>CTR</a:t>
          </a:r>
          <a:r>
            <a:rPr lang="ar-SA"/>
            <a:t> ومعدل الارتداد لتقييم أداء الحملة."</a:t>
          </a:r>
          <a:endParaRPr lang="en-GB"/>
        </a:p>
      </dgm:t>
    </dgm:pt>
    <dgm:pt modelId="{DE933288-7E4D-D840-B03D-7536CB1415C5}" type="parTrans" cxnId="{07692CA5-CFA8-6448-B668-8AA6A781D38F}">
      <dgm:prSet/>
      <dgm:spPr/>
      <dgm:t>
        <a:bodyPr/>
        <a:lstStyle/>
        <a:p>
          <a:pPr rtl="1"/>
          <a:endParaRPr lang="en-GB"/>
        </a:p>
      </dgm:t>
    </dgm:pt>
    <dgm:pt modelId="{C0D7C39A-8354-5F47-803E-C1319792B27E}" type="sibTrans" cxnId="{07692CA5-CFA8-6448-B668-8AA6A781D38F}">
      <dgm:prSet/>
      <dgm:spPr/>
      <dgm:t>
        <a:bodyPr/>
        <a:lstStyle/>
        <a:p>
          <a:pPr rtl="1"/>
          <a:endParaRPr lang="en-GB"/>
        </a:p>
      </dgm:t>
    </dgm:pt>
    <dgm:pt modelId="{AC4B73C0-570D-BF48-B4E2-CDB2874EFC45}">
      <dgm:prSet/>
      <dgm:spPr/>
      <dgm:t>
        <a:bodyPr/>
        <a:lstStyle/>
        <a:p>
          <a:pPr rtl="1"/>
          <a:r>
            <a:rPr lang="ar-SA" b="1"/>
            <a:t>تحليل سلوك المستخدم:</a:t>
          </a:r>
        </a:p>
        <a:p>
          <a:pPr rtl="1"/>
          <a:r>
            <a:rPr lang="ar-SA"/>
            <a:t>"فهم كيف يتفاعل المستخدمون مع المحتوى والإعلانات لاتخاذ قرارات تحسين."</a:t>
          </a:r>
          <a:endParaRPr lang="en-GB"/>
        </a:p>
      </dgm:t>
    </dgm:pt>
    <dgm:pt modelId="{93989B1E-6073-2347-B954-F3AEFDEF2B1E}" type="parTrans" cxnId="{3B43EACB-AC5D-BB47-9977-103EE63548BF}">
      <dgm:prSet/>
      <dgm:spPr/>
      <dgm:t>
        <a:bodyPr/>
        <a:lstStyle/>
        <a:p>
          <a:pPr rtl="1"/>
          <a:endParaRPr lang="en-GB"/>
        </a:p>
      </dgm:t>
    </dgm:pt>
    <dgm:pt modelId="{86A7F3FA-60C1-BF43-B652-7F816486228B}" type="sibTrans" cxnId="{3B43EACB-AC5D-BB47-9977-103EE63548BF}">
      <dgm:prSet/>
      <dgm:spPr/>
      <dgm:t>
        <a:bodyPr/>
        <a:lstStyle/>
        <a:p>
          <a:pPr rtl="1"/>
          <a:endParaRPr lang="en-GB"/>
        </a:p>
      </dgm:t>
    </dgm:pt>
    <dgm:pt modelId="{658D38AE-D805-224D-9103-7C52B5BF277F}">
      <dgm:prSet/>
      <dgm:spPr/>
      <dgm:t>
        <a:bodyPr/>
        <a:lstStyle/>
        <a:p>
          <a:pPr rtl="1"/>
          <a:r>
            <a:rPr lang="ar-SA" b="1"/>
            <a:t>قياس التحويلات</a:t>
          </a:r>
          <a:r>
            <a:rPr lang="en-GB" b="1"/>
            <a:t>Conversions</a:t>
          </a:r>
          <a:r>
            <a:rPr lang="ar-SA" b="1"/>
            <a:t> </a:t>
          </a:r>
          <a:r>
            <a:rPr lang="en-GB" b="1"/>
            <a:t>:</a:t>
          </a:r>
          <a:endParaRPr lang="ar-SA" b="1"/>
        </a:p>
        <a:p>
          <a:pPr rtl="1"/>
          <a:r>
            <a:rPr lang="en-GB"/>
            <a:t>"</a:t>
          </a:r>
          <a:r>
            <a:rPr lang="ar-SA"/>
            <a:t>تحليل التحويلات مثل المبيعات أو التسجيلات لتحديد فعالية الحملة."</a:t>
          </a:r>
          <a:endParaRPr lang="en-GB"/>
        </a:p>
      </dgm:t>
    </dgm:pt>
    <dgm:pt modelId="{B9D1F9B9-9787-C443-A828-8682725CCC15}" type="parTrans" cxnId="{F9FC30AC-3D7C-1C4D-9C9C-ED5407091466}">
      <dgm:prSet/>
      <dgm:spPr/>
      <dgm:t>
        <a:bodyPr/>
        <a:lstStyle/>
        <a:p>
          <a:pPr rtl="1"/>
          <a:endParaRPr lang="en-GB"/>
        </a:p>
      </dgm:t>
    </dgm:pt>
    <dgm:pt modelId="{882E7374-0D10-6B4D-9032-35C1C68A5B39}" type="sibTrans" cxnId="{F9FC30AC-3D7C-1C4D-9C9C-ED5407091466}">
      <dgm:prSet/>
      <dgm:spPr/>
      <dgm:t>
        <a:bodyPr/>
        <a:lstStyle/>
        <a:p>
          <a:pPr rtl="1"/>
          <a:endParaRPr lang="en-GB"/>
        </a:p>
      </dgm:t>
    </dgm:pt>
    <dgm:pt modelId="{EB0C32D2-2FD2-FE40-A094-4977AE82B51A}">
      <dgm:prSet/>
      <dgm:spPr/>
      <dgm:t>
        <a:bodyPr/>
        <a:lstStyle/>
        <a:p>
          <a:pPr rtl="1"/>
          <a:r>
            <a:rPr lang="ar-SA" b="1"/>
            <a:t>استخدام التقارير التفاعلية:</a:t>
          </a:r>
        </a:p>
        <a:p>
          <a:pPr rtl="1"/>
          <a:r>
            <a:rPr lang="ar-SA"/>
            <a:t>"الاعتماد على تقارير مثل </a:t>
          </a:r>
          <a:r>
            <a:rPr lang="en-GB" b="1"/>
            <a:t>Google Analytics</a:t>
          </a:r>
          <a:r>
            <a:rPr lang="en-GB"/>
            <a:t> </a:t>
          </a:r>
          <a:r>
            <a:rPr lang="ar-SA"/>
            <a:t> لتحليل النتائج بشكل فوري وتحسين الاستراتيجية."</a:t>
          </a:r>
          <a:endParaRPr lang="en-GB"/>
        </a:p>
      </dgm:t>
    </dgm:pt>
    <dgm:pt modelId="{14C17105-4FC5-364C-B85C-32F2138DD907}" type="parTrans" cxnId="{105BB9D4-F4DB-6746-B8F1-C828FA18ABA3}">
      <dgm:prSet/>
      <dgm:spPr/>
      <dgm:t>
        <a:bodyPr/>
        <a:lstStyle/>
        <a:p>
          <a:pPr rtl="1"/>
          <a:endParaRPr lang="en-GB"/>
        </a:p>
      </dgm:t>
    </dgm:pt>
    <dgm:pt modelId="{A268BB00-5A7C-0743-BDD8-3139492736CD}" type="sibTrans" cxnId="{105BB9D4-F4DB-6746-B8F1-C828FA18ABA3}">
      <dgm:prSet/>
      <dgm:spPr/>
      <dgm:t>
        <a:bodyPr/>
        <a:lstStyle/>
        <a:p>
          <a:pPr rtl="1"/>
          <a:endParaRPr lang="en-GB"/>
        </a:p>
      </dgm:t>
    </dgm:pt>
    <dgm:pt modelId="{0C4EFBFA-1CCD-504E-A3C5-8CAF155FF7D8}" type="pres">
      <dgm:prSet presAssocID="{A25CED8F-3FD2-7846-BC95-E36701CD68AA}" presName="Name0" presStyleCnt="0">
        <dgm:presLayoutVars>
          <dgm:chMax val="7"/>
          <dgm:dir val="rev"/>
          <dgm:animLvl val="lvl"/>
          <dgm:resizeHandles val="exact"/>
        </dgm:presLayoutVars>
      </dgm:prSet>
      <dgm:spPr/>
    </dgm:pt>
    <dgm:pt modelId="{0C7D5C2A-CBB4-F74E-A8C9-8604053CADFC}" type="pres">
      <dgm:prSet presAssocID="{06A03D44-3AF6-4F4B-9422-CFCEB36CD25D}" presName="circle1" presStyleLbl="node1" presStyleIdx="0" presStyleCnt="4"/>
      <dgm:spPr/>
    </dgm:pt>
    <dgm:pt modelId="{E699BBB4-0715-0742-B137-CB57885A30DB}" type="pres">
      <dgm:prSet presAssocID="{06A03D44-3AF6-4F4B-9422-CFCEB36CD25D}" presName="space" presStyleCnt="0"/>
      <dgm:spPr/>
    </dgm:pt>
    <dgm:pt modelId="{D0AE5F78-441B-F244-BD7D-39CBF6B48A06}" type="pres">
      <dgm:prSet presAssocID="{06A03D44-3AF6-4F4B-9422-CFCEB36CD25D}" presName="rect1" presStyleLbl="alignAcc1" presStyleIdx="0" presStyleCnt="4"/>
      <dgm:spPr/>
    </dgm:pt>
    <dgm:pt modelId="{4AFBC4BA-5A4F-2548-B70E-51FFA94FC180}" type="pres">
      <dgm:prSet presAssocID="{AC4B73C0-570D-BF48-B4E2-CDB2874EFC45}" presName="vertSpace2" presStyleLbl="node1" presStyleIdx="0" presStyleCnt="4"/>
      <dgm:spPr/>
    </dgm:pt>
    <dgm:pt modelId="{6F6BDE8A-3728-F94B-86AE-DC578C8F9162}" type="pres">
      <dgm:prSet presAssocID="{AC4B73C0-570D-BF48-B4E2-CDB2874EFC45}" presName="circle2" presStyleLbl="node1" presStyleIdx="1" presStyleCnt="4"/>
      <dgm:spPr/>
    </dgm:pt>
    <dgm:pt modelId="{AA92E35B-437B-4349-BFBE-991197ABEAB4}" type="pres">
      <dgm:prSet presAssocID="{AC4B73C0-570D-BF48-B4E2-CDB2874EFC45}" presName="rect2" presStyleLbl="alignAcc1" presStyleIdx="1" presStyleCnt="4"/>
      <dgm:spPr/>
    </dgm:pt>
    <dgm:pt modelId="{AE47CEE2-714A-9243-909A-80A08524D135}" type="pres">
      <dgm:prSet presAssocID="{658D38AE-D805-224D-9103-7C52B5BF277F}" presName="vertSpace3" presStyleLbl="node1" presStyleIdx="1" presStyleCnt="4"/>
      <dgm:spPr/>
    </dgm:pt>
    <dgm:pt modelId="{8A8601F1-808A-F74D-A980-5306A9C98B75}" type="pres">
      <dgm:prSet presAssocID="{658D38AE-D805-224D-9103-7C52B5BF277F}" presName="circle3" presStyleLbl="node1" presStyleIdx="2" presStyleCnt="4"/>
      <dgm:spPr/>
    </dgm:pt>
    <dgm:pt modelId="{0D8C4A6B-9540-614A-82C4-D1B49B4DBF52}" type="pres">
      <dgm:prSet presAssocID="{658D38AE-D805-224D-9103-7C52B5BF277F}" presName="rect3" presStyleLbl="alignAcc1" presStyleIdx="2" presStyleCnt="4"/>
      <dgm:spPr/>
    </dgm:pt>
    <dgm:pt modelId="{F4421A5C-F4EA-0D48-8AEF-C0F7332C738A}" type="pres">
      <dgm:prSet presAssocID="{EB0C32D2-2FD2-FE40-A094-4977AE82B51A}" presName="vertSpace4" presStyleLbl="node1" presStyleIdx="2" presStyleCnt="4"/>
      <dgm:spPr/>
    </dgm:pt>
    <dgm:pt modelId="{25560B6D-4F2A-E343-B38A-7A66A88B26B2}" type="pres">
      <dgm:prSet presAssocID="{EB0C32D2-2FD2-FE40-A094-4977AE82B51A}" presName="circle4" presStyleLbl="node1" presStyleIdx="3" presStyleCnt="4"/>
      <dgm:spPr/>
    </dgm:pt>
    <dgm:pt modelId="{70438EF7-9350-2245-8FDB-74E1EDAA05F2}" type="pres">
      <dgm:prSet presAssocID="{EB0C32D2-2FD2-FE40-A094-4977AE82B51A}" presName="rect4" presStyleLbl="alignAcc1" presStyleIdx="3" presStyleCnt="4"/>
      <dgm:spPr/>
    </dgm:pt>
    <dgm:pt modelId="{8D4A51BC-B8C3-BD41-B728-9F8C11F8F8BF}" type="pres">
      <dgm:prSet presAssocID="{06A03D44-3AF6-4F4B-9422-CFCEB36CD25D}" presName="rect1ParTxNoCh" presStyleLbl="alignAcc1" presStyleIdx="3" presStyleCnt="4">
        <dgm:presLayoutVars>
          <dgm:chMax val="1"/>
          <dgm:bulletEnabled val="1"/>
        </dgm:presLayoutVars>
      </dgm:prSet>
      <dgm:spPr/>
    </dgm:pt>
    <dgm:pt modelId="{4A6994DE-CAAA-494E-80BF-03CEABE4538F}" type="pres">
      <dgm:prSet presAssocID="{AC4B73C0-570D-BF48-B4E2-CDB2874EFC45}" presName="rect2ParTxNoCh" presStyleLbl="alignAcc1" presStyleIdx="3" presStyleCnt="4">
        <dgm:presLayoutVars>
          <dgm:chMax val="1"/>
          <dgm:bulletEnabled val="1"/>
        </dgm:presLayoutVars>
      </dgm:prSet>
      <dgm:spPr/>
    </dgm:pt>
    <dgm:pt modelId="{CF183A6E-595A-2341-A438-C89867AD3639}" type="pres">
      <dgm:prSet presAssocID="{658D38AE-D805-224D-9103-7C52B5BF277F}" presName="rect3ParTxNoCh" presStyleLbl="alignAcc1" presStyleIdx="3" presStyleCnt="4">
        <dgm:presLayoutVars>
          <dgm:chMax val="1"/>
          <dgm:bulletEnabled val="1"/>
        </dgm:presLayoutVars>
      </dgm:prSet>
      <dgm:spPr/>
    </dgm:pt>
    <dgm:pt modelId="{2DAE9A81-0919-BF40-8313-E7AAC034527C}" type="pres">
      <dgm:prSet presAssocID="{EB0C32D2-2FD2-FE40-A094-4977AE82B51A}" presName="rect4ParTxNoCh" presStyleLbl="alignAcc1" presStyleIdx="3" presStyleCnt="4">
        <dgm:presLayoutVars>
          <dgm:chMax val="1"/>
          <dgm:bulletEnabled val="1"/>
        </dgm:presLayoutVars>
      </dgm:prSet>
      <dgm:spPr/>
    </dgm:pt>
  </dgm:ptLst>
  <dgm:cxnLst>
    <dgm:cxn modelId="{ADD24652-855C-3742-A48A-15720B6EB0A6}" type="presOf" srcId="{A25CED8F-3FD2-7846-BC95-E36701CD68AA}" destId="{0C4EFBFA-1CCD-504E-A3C5-8CAF155FF7D8}" srcOrd="0" destOrd="0" presId="urn:microsoft.com/office/officeart/2005/8/layout/target3"/>
    <dgm:cxn modelId="{60ADBA55-3AC3-D74F-AB3A-3CD3EF67D578}" type="presOf" srcId="{658D38AE-D805-224D-9103-7C52B5BF277F}" destId="{0D8C4A6B-9540-614A-82C4-D1B49B4DBF52}" srcOrd="0" destOrd="0" presId="urn:microsoft.com/office/officeart/2005/8/layout/target3"/>
    <dgm:cxn modelId="{857D1580-22E4-EF4D-81CD-D6C2C9F0B2AF}" type="presOf" srcId="{AC4B73C0-570D-BF48-B4E2-CDB2874EFC45}" destId="{4A6994DE-CAAA-494E-80BF-03CEABE4538F}" srcOrd="1" destOrd="0" presId="urn:microsoft.com/office/officeart/2005/8/layout/target3"/>
    <dgm:cxn modelId="{D539A3A3-CF74-E843-8B12-7573A49355F9}" type="presOf" srcId="{06A03D44-3AF6-4F4B-9422-CFCEB36CD25D}" destId="{D0AE5F78-441B-F244-BD7D-39CBF6B48A06}" srcOrd="0" destOrd="0" presId="urn:microsoft.com/office/officeart/2005/8/layout/target3"/>
    <dgm:cxn modelId="{8E35FBA3-3912-294F-9562-2682A4DA5FEE}" type="presOf" srcId="{06A03D44-3AF6-4F4B-9422-CFCEB36CD25D}" destId="{8D4A51BC-B8C3-BD41-B728-9F8C11F8F8BF}" srcOrd="1" destOrd="0" presId="urn:microsoft.com/office/officeart/2005/8/layout/target3"/>
    <dgm:cxn modelId="{07692CA5-CFA8-6448-B668-8AA6A781D38F}" srcId="{A25CED8F-3FD2-7846-BC95-E36701CD68AA}" destId="{06A03D44-3AF6-4F4B-9422-CFCEB36CD25D}" srcOrd="0" destOrd="0" parTransId="{DE933288-7E4D-D840-B03D-7536CB1415C5}" sibTransId="{C0D7C39A-8354-5F47-803E-C1319792B27E}"/>
    <dgm:cxn modelId="{1E7411AA-397D-BB48-9D3A-79D54CCA8E7C}" type="presOf" srcId="{AC4B73C0-570D-BF48-B4E2-CDB2874EFC45}" destId="{AA92E35B-437B-4349-BFBE-991197ABEAB4}" srcOrd="0" destOrd="0" presId="urn:microsoft.com/office/officeart/2005/8/layout/target3"/>
    <dgm:cxn modelId="{F9FC30AC-3D7C-1C4D-9C9C-ED5407091466}" srcId="{A25CED8F-3FD2-7846-BC95-E36701CD68AA}" destId="{658D38AE-D805-224D-9103-7C52B5BF277F}" srcOrd="2" destOrd="0" parTransId="{B9D1F9B9-9787-C443-A828-8682725CCC15}" sibTransId="{882E7374-0D10-6B4D-9032-35C1C68A5B39}"/>
    <dgm:cxn modelId="{61F3E3BB-D193-D247-B06F-08E97405F2F6}" type="presOf" srcId="{EB0C32D2-2FD2-FE40-A094-4977AE82B51A}" destId="{70438EF7-9350-2245-8FDB-74E1EDAA05F2}" srcOrd="0" destOrd="0" presId="urn:microsoft.com/office/officeart/2005/8/layout/target3"/>
    <dgm:cxn modelId="{3B43EACB-AC5D-BB47-9977-103EE63548BF}" srcId="{A25CED8F-3FD2-7846-BC95-E36701CD68AA}" destId="{AC4B73C0-570D-BF48-B4E2-CDB2874EFC45}" srcOrd="1" destOrd="0" parTransId="{93989B1E-6073-2347-B954-F3AEFDEF2B1E}" sibTransId="{86A7F3FA-60C1-BF43-B652-7F816486228B}"/>
    <dgm:cxn modelId="{105BB9D4-F4DB-6746-B8F1-C828FA18ABA3}" srcId="{A25CED8F-3FD2-7846-BC95-E36701CD68AA}" destId="{EB0C32D2-2FD2-FE40-A094-4977AE82B51A}" srcOrd="3" destOrd="0" parTransId="{14C17105-4FC5-364C-B85C-32F2138DD907}" sibTransId="{A268BB00-5A7C-0743-BDD8-3139492736CD}"/>
    <dgm:cxn modelId="{E9BE65D9-3071-264E-B3FC-2B993590436E}" type="presOf" srcId="{658D38AE-D805-224D-9103-7C52B5BF277F}" destId="{CF183A6E-595A-2341-A438-C89867AD3639}" srcOrd="1" destOrd="0" presId="urn:microsoft.com/office/officeart/2005/8/layout/target3"/>
    <dgm:cxn modelId="{C4804FE2-BC7C-E84F-B260-1BB7314368C2}" type="presOf" srcId="{EB0C32D2-2FD2-FE40-A094-4977AE82B51A}" destId="{2DAE9A81-0919-BF40-8313-E7AAC034527C}" srcOrd="1" destOrd="0" presId="urn:microsoft.com/office/officeart/2005/8/layout/target3"/>
    <dgm:cxn modelId="{B169EFB9-EE10-F44A-A4BC-FAA12D575E27}" type="presParOf" srcId="{0C4EFBFA-1CCD-504E-A3C5-8CAF155FF7D8}" destId="{0C7D5C2A-CBB4-F74E-A8C9-8604053CADFC}" srcOrd="0" destOrd="0" presId="urn:microsoft.com/office/officeart/2005/8/layout/target3"/>
    <dgm:cxn modelId="{A943421A-A794-6E41-BC24-7A436E8E8A8A}" type="presParOf" srcId="{0C4EFBFA-1CCD-504E-A3C5-8CAF155FF7D8}" destId="{E699BBB4-0715-0742-B137-CB57885A30DB}" srcOrd="1" destOrd="0" presId="urn:microsoft.com/office/officeart/2005/8/layout/target3"/>
    <dgm:cxn modelId="{4490B549-2F99-A840-92D5-6B7807BB5CED}" type="presParOf" srcId="{0C4EFBFA-1CCD-504E-A3C5-8CAF155FF7D8}" destId="{D0AE5F78-441B-F244-BD7D-39CBF6B48A06}" srcOrd="2" destOrd="0" presId="urn:microsoft.com/office/officeart/2005/8/layout/target3"/>
    <dgm:cxn modelId="{81A2D452-C925-E84D-BBB0-4BC83009C9D4}" type="presParOf" srcId="{0C4EFBFA-1CCD-504E-A3C5-8CAF155FF7D8}" destId="{4AFBC4BA-5A4F-2548-B70E-51FFA94FC180}" srcOrd="3" destOrd="0" presId="urn:microsoft.com/office/officeart/2005/8/layout/target3"/>
    <dgm:cxn modelId="{A00755E3-15F1-654C-ACAB-97C3EE497396}" type="presParOf" srcId="{0C4EFBFA-1CCD-504E-A3C5-8CAF155FF7D8}" destId="{6F6BDE8A-3728-F94B-86AE-DC578C8F9162}" srcOrd="4" destOrd="0" presId="urn:microsoft.com/office/officeart/2005/8/layout/target3"/>
    <dgm:cxn modelId="{A35614E7-98F9-524A-8E1F-A94DC2B81D2F}" type="presParOf" srcId="{0C4EFBFA-1CCD-504E-A3C5-8CAF155FF7D8}" destId="{AA92E35B-437B-4349-BFBE-991197ABEAB4}" srcOrd="5" destOrd="0" presId="urn:microsoft.com/office/officeart/2005/8/layout/target3"/>
    <dgm:cxn modelId="{A5EE49CD-E806-EF41-BB43-61E9F61BBBA3}" type="presParOf" srcId="{0C4EFBFA-1CCD-504E-A3C5-8CAF155FF7D8}" destId="{AE47CEE2-714A-9243-909A-80A08524D135}" srcOrd="6" destOrd="0" presId="urn:microsoft.com/office/officeart/2005/8/layout/target3"/>
    <dgm:cxn modelId="{99C8276A-DD02-AC4B-84CD-B58D29FCE721}" type="presParOf" srcId="{0C4EFBFA-1CCD-504E-A3C5-8CAF155FF7D8}" destId="{8A8601F1-808A-F74D-A980-5306A9C98B75}" srcOrd="7" destOrd="0" presId="urn:microsoft.com/office/officeart/2005/8/layout/target3"/>
    <dgm:cxn modelId="{B068D6AB-7539-0142-BB26-078FD6BE8E7F}" type="presParOf" srcId="{0C4EFBFA-1CCD-504E-A3C5-8CAF155FF7D8}" destId="{0D8C4A6B-9540-614A-82C4-D1B49B4DBF52}" srcOrd="8" destOrd="0" presId="urn:microsoft.com/office/officeart/2005/8/layout/target3"/>
    <dgm:cxn modelId="{B2F36A6F-B2D9-3B4C-8719-32FC566E118D}" type="presParOf" srcId="{0C4EFBFA-1CCD-504E-A3C5-8CAF155FF7D8}" destId="{F4421A5C-F4EA-0D48-8AEF-C0F7332C738A}" srcOrd="9" destOrd="0" presId="urn:microsoft.com/office/officeart/2005/8/layout/target3"/>
    <dgm:cxn modelId="{6D1710F0-787F-9341-8976-79CA890DCC44}" type="presParOf" srcId="{0C4EFBFA-1CCD-504E-A3C5-8CAF155FF7D8}" destId="{25560B6D-4F2A-E343-B38A-7A66A88B26B2}" srcOrd="10" destOrd="0" presId="urn:microsoft.com/office/officeart/2005/8/layout/target3"/>
    <dgm:cxn modelId="{07113FA8-86DE-1140-9681-DE6CAF919BBC}" type="presParOf" srcId="{0C4EFBFA-1CCD-504E-A3C5-8CAF155FF7D8}" destId="{70438EF7-9350-2245-8FDB-74E1EDAA05F2}" srcOrd="11" destOrd="0" presId="urn:microsoft.com/office/officeart/2005/8/layout/target3"/>
    <dgm:cxn modelId="{83A26B35-5302-E54C-8081-F15FDCF1B449}" type="presParOf" srcId="{0C4EFBFA-1CCD-504E-A3C5-8CAF155FF7D8}" destId="{8D4A51BC-B8C3-BD41-B728-9F8C11F8F8BF}" srcOrd="12" destOrd="0" presId="urn:microsoft.com/office/officeart/2005/8/layout/target3"/>
    <dgm:cxn modelId="{4E0CAF69-1D16-A841-9D9B-CA75A6B37A72}" type="presParOf" srcId="{0C4EFBFA-1CCD-504E-A3C5-8CAF155FF7D8}" destId="{4A6994DE-CAAA-494E-80BF-03CEABE4538F}" srcOrd="13" destOrd="0" presId="urn:microsoft.com/office/officeart/2005/8/layout/target3"/>
    <dgm:cxn modelId="{76D69AA8-D4E4-2A46-BBF1-49DD00074E2C}" type="presParOf" srcId="{0C4EFBFA-1CCD-504E-A3C5-8CAF155FF7D8}" destId="{CF183A6E-595A-2341-A438-C89867AD3639}" srcOrd="14" destOrd="0" presId="urn:microsoft.com/office/officeart/2005/8/layout/target3"/>
    <dgm:cxn modelId="{40D7ADCE-2A74-0941-A9D4-5A1DDD07C227}" type="presParOf" srcId="{0C4EFBFA-1CCD-504E-A3C5-8CAF155FF7D8}" destId="{2DAE9A81-0919-BF40-8313-E7AAC034527C}" srcOrd="15"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78FC7C4-6DF9-4E29-AE2F-306119961E89}"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en-US"/>
        </a:p>
      </dgm:t>
    </dgm:pt>
    <dgm:pt modelId="{9F104788-C94E-4FA6-99CD-EDA1CF00E699}">
      <dgm:prSet custT="1"/>
      <dgm:spPr/>
      <dgm:t>
        <a:bodyPr/>
        <a:lstStyle/>
        <a:p>
          <a:r>
            <a:rPr lang="ar-SA" sz="3600" b="1"/>
            <a:t>مثال عملي</a:t>
          </a:r>
          <a:endParaRPr lang="en-US" sz="3600"/>
        </a:p>
      </dgm:t>
    </dgm:pt>
    <dgm:pt modelId="{D6831495-2CB9-4AF2-8437-A68081EB4131}" type="parTrans" cxnId="{0E5ED31B-26BB-4540-AE64-2DFC00382B86}">
      <dgm:prSet/>
      <dgm:spPr/>
      <dgm:t>
        <a:bodyPr/>
        <a:lstStyle/>
        <a:p>
          <a:endParaRPr lang="en-US"/>
        </a:p>
      </dgm:t>
    </dgm:pt>
    <dgm:pt modelId="{1E759A33-D4D1-4497-9040-AB7779CF2F7A}" type="sibTrans" cxnId="{0E5ED31B-26BB-4540-AE64-2DFC00382B86}">
      <dgm:prSet/>
      <dgm:spPr/>
      <dgm:t>
        <a:bodyPr/>
        <a:lstStyle/>
        <a:p>
          <a:endParaRPr lang="en-US"/>
        </a:p>
      </dgm:t>
    </dgm:pt>
    <dgm:pt modelId="{4D26AF7B-BAB0-4EB9-87D2-D376DD0007D5}">
      <dgm:prSet custT="1"/>
      <dgm:spPr/>
      <dgm:t>
        <a:bodyPr/>
        <a:lstStyle/>
        <a:p>
          <a:pPr rtl="1"/>
          <a:r>
            <a:rPr lang="ar-SA" sz="2800"/>
            <a:t>"إذا كنت تدير حملة تسويقية رقمية، يمكنك استخدام </a:t>
          </a:r>
          <a:r>
            <a:rPr lang="en-GB" sz="2800" b="1"/>
            <a:t>Google Analytics</a:t>
          </a:r>
          <a:r>
            <a:rPr lang="en-GB" sz="2800"/>
            <a:t> </a:t>
          </a:r>
          <a:r>
            <a:rPr lang="ar-SA" sz="2800"/>
            <a:t> لمراقبة الزيارات والمشاركة، مثل عدد النقرات على إعلان معين. يمكنك أيضًا تحليل سلوك المستخدمين لتحديد المحتوى الأكثر جذبًا، وتتبع التحويلات لقياس مدى فعالية الحملة."</a:t>
          </a:r>
          <a:endParaRPr lang="en-US" sz="2800"/>
        </a:p>
      </dgm:t>
    </dgm:pt>
    <dgm:pt modelId="{3D038D0A-2808-4E60-8ADD-A6C26F2D39EA}" type="parTrans" cxnId="{FE5C272B-4025-4324-ADE4-F1F156EDB9FD}">
      <dgm:prSet/>
      <dgm:spPr/>
      <dgm:t>
        <a:bodyPr/>
        <a:lstStyle/>
        <a:p>
          <a:endParaRPr lang="en-US"/>
        </a:p>
      </dgm:t>
    </dgm:pt>
    <dgm:pt modelId="{8934842B-9DD6-4751-8331-1137A27739DC}" type="sibTrans" cxnId="{FE5C272B-4025-4324-ADE4-F1F156EDB9FD}">
      <dgm:prSet/>
      <dgm:spPr/>
      <dgm:t>
        <a:bodyPr/>
        <a:lstStyle/>
        <a:p>
          <a:endParaRPr lang="en-US"/>
        </a:p>
      </dgm:t>
    </dgm:pt>
    <dgm:pt modelId="{599905E9-70F1-3D40-A0FE-9E533C6398DC}" type="pres">
      <dgm:prSet presAssocID="{878FC7C4-6DF9-4E29-AE2F-306119961E89}" presName="Name0" presStyleCnt="0">
        <dgm:presLayoutVars>
          <dgm:dir/>
          <dgm:animLvl val="lvl"/>
          <dgm:resizeHandles val="exact"/>
        </dgm:presLayoutVars>
      </dgm:prSet>
      <dgm:spPr/>
    </dgm:pt>
    <dgm:pt modelId="{A8D11E8D-1862-D74B-8ED4-AFCB6289FBCB}" type="pres">
      <dgm:prSet presAssocID="{4D26AF7B-BAB0-4EB9-87D2-D376DD0007D5}" presName="boxAndChildren" presStyleCnt="0"/>
      <dgm:spPr/>
    </dgm:pt>
    <dgm:pt modelId="{70C865E2-4B63-E44C-BC0A-94B37EAA86EC}" type="pres">
      <dgm:prSet presAssocID="{4D26AF7B-BAB0-4EB9-87D2-D376DD0007D5}" presName="parentTextBox" presStyleLbl="node1" presStyleIdx="0" presStyleCnt="2" custScaleY="297283"/>
      <dgm:spPr/>
    </dgm:pt>
    <dgm:pt modelId="{6055F695-6EC9-7249-A330-DE8C7E0F5729}" type="pres">
      <dgm:prSet presAssocID="{1E759A33-D4D1-4497-9040-AB7779CF2F7A}" presName="sp" presStyleCnt="0"/>
      <dgm:spPr/>
    </dgm:pt>
    <dgm:pt modelId="{C14A3E21-AE13-D644-BC6F-7D891D9718C9}" type="pres">
      <dgm:prSet presAssocID="{9F104788-C94E-4FA6-99CD-EDA1CF00E699}" presName="arrowAndChildren" presStyleCnt="0"/>
      <dgm:spPr/>
    </dgm:pt>
    <dgm:pt modelId="{F71840C9-19A1-014E-AC23-56D181C17A25}" type="pres">
      <dgm:prSet presAssocID="{9F104788-C94E-4FA6-99CD-EDA1CF00E699}" presName="parentTextArrow" presStyleLbl="node1" presStyleIdx="1" presStyleCnt="2"/>
      <dgm:spPr/>
    </dgm:pt>
  </dgm:ptLst>
  <dgm:cxnLst>
    <dgm:cxn modelId="{119F6917-164F-6D47-884F-1F029EA3F0AC}" type="presOf" srcId="{878FC7C4-6DF9-4E29-AE2F-306119961E89}" destId="{599905E9-70F1-3D40-A0FE-9E533C6398DC}" srcOrd="0" destOrd="0" presId="urn:microsoft.com/office/officeart/2005/8/layout/process4"/>
    <dgm:cxn modelId="{092C931B-BC09-6F4D-B0C7-8BEDB4DE568E}" type="presOf" srcId="{4D26AF7B-BAB0-4EB9-87D2-D376DD0007D5}" destId="{70C865E2-4B63-E44C-BC0A-94B37EAA86EC}" srcOrd="0" destOrd="0" presId="urn:microsoft.com/office/officeart/2005/8/layout/process4"/>
    <dgm:cxn modelId="{0E5ED31B-26BB-4540-AE64-2DFC00382B86}" srcId="{878FC7C4-6DF9-4E29-AE2F-306119961E89}" destId="{9F104788-C94E-4FA6-99CD-EDA1CF00E699}" srcOrd="0" destOrd="0" parTransId="{D6831495-2CB9-4AF2-8437-A68081EB4131}" sibTransId="{1E759A33-D4D1-4497-9040-AB7779CF2F7A}"/>
    <dgm:cxn modelId="{FE5C272B-4025-4324-ADE4-F1F156EDB9FD}" srcId="{878FC7C4-6DF9-4E29-AE2F-306119961E89}" destId="{4D26AF7B-BAB0-4EB9-87D2-D376DD0007D5}" srcOrd="1" destOrd="0" parTransId="{3D038D0A-2808-4E60-8ADD-A6C26F2D39EA}" sibTransId="{8934842B-9DD6-4751-8331-1137A27739DC}"/>
    <dgm:cxn modelId="{5848A23B-2BF5-154B-BA14-C6AFDAD8C8F0}" type="presOf" srcId="{9F104788-C94E-4FA6-99CD-EDA1CF00E699}" destId="{F71840C9-19A1-014E-AC23-56D181C17A25}" srcOrd="0" destOrd="0" presId="urn:microsoft.com/office/officeart/2005/8/layout/process4"/>
    <dgm:cxn modelId="{AFFAA9F9-3E9E-974D-B212-A35ECF6F396F}" type="presParOf" srcId="{599905E9-70F1-3D40-A0FE-9E533C6398DC}" destId="{A8D11E8D-1862-D74B-8ED4-AFCB6289FBCB}" srcOrd="0" destOrd="0" presId="urn:microsoft.com/office/officeart/2005/8/layout/process4"/>
    <dgm:cxn modelId="{0AF924F0-4D7B-0D4F-B2E1-44182A7520A2}" type="presParOf" srcId="{A8D11E8D-1862-D74B-8ED4-AFCB6289FBCB}" destId="{70C865E2-4B63-E44C-BC0A-94B37EAA86EC}" srcOrd="0" destOrd="0" presId="urn:microsoft.com/office/officeart/2005/8/layout/process4"/>
    <dgm:cxn modelId="{E5DD52A4-65D9-FC4A-92E3-C3F04EEB881F}" type="presParOf" srcId="{599905E9-70F1-3D40-A0FE-9E533C6398DC}" destId="{6055F695-6EC9-7249-A330-DE8C7E0F5729}" srcOrd="1" destOrd="0" presId="urn:microsoft.com/office/officeart/2005/8/layout/process4"/>
    <dgm:cxn modelId="{DD56F08C-F534-5E44-AB1B-BFD9C4BE4815}" type="presParOf" srcId="{599905E9-70F1-3D40-A0FE-9E533C6398DC}" destId="{C14A3E21-AE13-D644-BC6F-7D891D9718C9}" srcOrd="2" destOrd="0" presId="urn:microsoft.com/office/officeart/2005/8/layout/process4"/>
    <dgm:cxn modelId="{0DFE3B88-C86D-7840-B94A-A3495B8F105A}" type="presParOf" srcId="{C14A3E21-AE13-D644-BC6F-7D891D9718C9}" destId="{F71840C9-19A1-014E-AC23-56D181C17A25}"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0835D9B3-D2D5-C041-8E93-1F906B923BCE}" type="doc">
      <dgm:prSet loTypeId="urn:microsoft.com/office/officeart/2008/layout/PictureStrips" loCatId="" qsTypeId="urn:microsoft.com/office/officeart/2005/8/quickstyle/simple1" qsCatId="simple" csTypeId="urn:microsoft.com/office/officeart/2005/8/colors/accent1_2" csCatId="accent1" phldr="1"/>
      <dgm:spPr/>
      <dgm:t>
        <a:bodyPr/>
        <a:lstStyle/>
        <a:p>
          <a:endParaRPr lang="en-GB"/>
        </a:p>
      </dgm:t>
    </dgm:pt>
    <dgm:pt modelId="{4FF26B83-4646-7845-9183-E70B9B4120FE}">
      <dgm:prSet custT="1"/>
      <dgm:spPr/>
      <dgm:t>
        <a:bodyPr/>
        <a:lstStyle/>
        <a:p>
          <a:pPr algn="r" rtl="1"/>
          <a:r>
            <a:rPr lang="en-GB" sz="2000" b="1"/>
            <a:t>HubSpot:</a:t>
          </a:r>
          <a:r>
            <a:rPr lang="en-GB" sz="2000"/>
            <a:t>"</a:t>
          </a:r>
          <a:r>
            <a:rPr lang="ar-SA" sz="2000"/>
            <a:t>أداة متكاملة لتسويق الأتمتة، تتيح إدارة التسويق بالبريد الإلكتروني، وتحليل البيانات، وإدارة علاقات العملاء."</a:t>
          </a:r>
          <a:endParaRPr lang="en-GB" sz="2000"/>
        </a:p>
      </dgm:t>
    </dgm:pt>
    <dgm:pt modelId="{8F830824-4021-514E-8BF7-F1F282459F61}" type="parTrans" cxnId="{790CA713-01B9-3441-BF6C-C415E011D836}">
      <dgm:prSet/>
      <dgm:spPr/>
      <dgm:t>
        <a:bodyPr/>
        <a:lstStyle/>
        <a:p>
          <a:pPr algn="r" rtl="1"/>
          <a:endParaRPr lang="en-GB" sz="6000"/>
        </a:p>
      </dgm:t>
    </dgm:pt>
    <dgm:pt modelId="{DA52A870-BFD0-3C40-9F47-7F2179441F1C}" type="sibTrans" cxnId="{790CA713-01B9-3441-BF6C-C415E011D836}">
      <dgm:prSet/>
      <dgm:spPr/>
      <dgm:t>
        <a:bodyPr/>
        <a:lstStyle/>
        <a:p>
          <a:pPr algn="r" rtl="1"/>
          <a:endParaRPr lang="en-GB" sz="6000"/>
        </a:p>
      </dgm:t>
    </dgm:pt>
    <dgm:pt modelId="{4176FB2F-223C-DA47-B69A-62C8C3E00089}">
      <dgm:prSet custT="1"/>
      <dgm:spPr/>
      <dgm:t>
        <a:bodyPr/>
        <a:lstStyle/>
        <a:p>
          <a:pPr algn="r" rtl="1"/>
          <a:r>
            <a:rPr lang="en-GB" sz="2000" b="1"/>
            <a:t>Marketo:</a:t>
          </a:r>
          <a:r>
            <a:rPr lang="en-GB" sz="2000"/>
            <a:t>"</a:t>
          </a:r>
          <a:r>
            <a:rPr lang="ar-SA" sz="2000"/>
            <a:t>أداة مخصصة لأتمتة الحملات التسويقية، تساعد في تقسيم الجمهور وإدارة الحملات المعقدة."</a:t>
          </a:r>
          <a:endParaRPr lang="en-GB" sz="2000"/>
        </a:p>
      </dgm:t>
    </dgm:pt>
    <dgm:pt modelId="{098CCB4B-516C-934F-9D89-5430A799148D}" type="parTrans" cxnId="{14992FC2-4D00-0E41-99FE-6E7FEAD434ED}">
      <dgm:prSet/>
      <dgm:spPr/>
      <dgm:t>
        <a:bodyPr/>
        <a:lstStyle/>
        <a:p>
          <a:pPr algn="r" rtl="1"/>
          <a:endParaRPr lang="en-GB" sz="6000"/>
        </a:p>
      </dgm:t>
    </dgm:pt>
    <dgm:pt modelId="{85FA42C5-CEB2-494B-9DDD-B609166E79C2}" type="sibTrans" cxnId="{14992FC2-4D00-0E41-99FE-6E7FEAD434ED}">
      <dgm:prSet/>
      <dgm:spPr/>
      <dgm:t>
        <a:bodyPr/>
        <a:lstStyle/>
        <a:p>
          <a:pPr algn="r" rtl="1"/>
          <a:endParaRPr lang="en-GB" sz="6000"/>
        </a:p>
      </dgm:t>
    </dgm:pt>
    <dgm:pt modelId="{30C5BDF0-3011-5145-9656-66554CC99BEC}">
      <dgm:prSet custT="1"/>
      <dgm:spPr/>
      <dgm:t>
        <a:bodyPr/>
        <a:lstStyle/>
        <a:p>
          <a:pPr algn="r" rtl="1"/>
          <a:r>
            <a:rPr lang="en-GB" sz="2000" b="1"/>
            <a:t>ActiveCampaign:</a:t>
          </a:r>
          <a:r>
            <a:rPr lang="en-GB" sz="2000"/>
            <a:t>"</a:t>
          </a:r>
          <a:r>
            <a:rPr lang="ar-SA" sz="2000"/>
            <a:t>أداة تستخدم للأتمتة في البريد الإلكتروني وإدارة قوائم العملاء."</a:t>
          </a:r>
          <a:endParaRPr lang="en-GB" sz="2000"/>
        </a:p>
      </dgm:t>
    </dgm:pt>
    <dgm:pt modelId="{93B0C190-CB29-8644-B938-B69E1401D09A}" type="parTrans" cxnId="{9E563A73-1064-454D-AED1-BC8522149555}">
      <dgm:prSet/>
      <dgm:spPr/>
      <dgm:t>
        <a:bodyPr/>
        <a:lstStyle/>
        <a:p>
          <a:pPr algn="r" rtl="1"/>
          <a:endParaRPr lang="en-GB" sz="6000"/>
        </a:p>
      </dgm:t>
    </dgm:pt>
    <dgm:pt modelId="{0E00711F-B689-7B40-8628-2FA9E9D4774E}" type="sibTrans" cxnId="{9E563A73-1064-454D-AED1-BC8522149555}">
      <dgm:prSet/>
      <dgm:spPr/>
      <dgm:t>
        <a:bodyPr/>
        <a:lstStyle/>
        <a:p>
          <a:pPr algn="r" rtl="1"/>
          <a:endParaRPr lang="en-GB" sz="6000"/>
        </a:p>
      </dgm:t>
    </dgm:pt>
    <dgm:pt modelId="{B14EE38F-8C3D-AC4A-A40A-05B1C115D5DF}">
      <dgm:prSet custT="1"/>
      <dgm:spPr/>
      <dgm:t>
        <a:bodyPr/>
        <a:lstStyle/>
        <a:p>
          <a:pPr algn="r" rtl="1"/>
          <a:r>
            <a:rPr lang="en-GB" sz="2000" b="1"/>
            <a:t>Zapier:</a:t>
          </a:r>
          <a:r>
            <a:rPr lang="en-GB" sz="2000"/>
            <a:t>"</a:t>
          </a:r>
          <a:r>
            <a:rPr lang="ar-SA" sz="2000"/>
            <a:t>أداة تتيح الربط بين أدوات متعددة لتسريع العمليات التلقائية."</a:t>
          </a:r>
          <a:endParaRPr lang="en-GB" sz="2000"/>
        </a:p>
      </dgm:t>
    </dgm:pt>
    <dgm:pt modelId="{3416D1A8-D110-B74F-A3C5-3249E6A4FCA2}" type="parTrans" cxnId="{7B878347-BF66-8647-9EFF-14F9E892D55C}">
      <dgm:prSet/>
      <dgm:spPr/>
      <dgm:t>
        <a:bodyPr/>
        <a:lstStyle/>
        <a:p>
          <a:pPr algn="r" rtl="1"/>
          <a:endParaRPr lang="en-GB" sz="6000"/>
        </a:p>
      </dgm:t>
    </dgm:pt>
    <dgm:pt modelId="{65F76C58-7315-634E-8EAF-9488D974F134}" type="sibTrans" cxnId="{7B878347-BF66-8647-9EFF-14F9E892D55C}">
      <dgm:prSet/>
      <dgm:spPr/>
      <dgm:t>
        <a:bodyPr/>
        <a:lstStyle/>
        <a:p>
          <a:pPr algn="r" rtl="1"/>
          <a:endParaRPr lang="en-GB" sz="6000"/>
        </a:p>
      </dgm:t>
    </dgm:pt>
    <dgm:pt modelId="{C8FD8FE8-C8BB-524C-B3DB-2F14266A0CC3}" type="pres">
      <dgm:prSet presAssocID="{0835D9B3-D2D5-C041-8E93-1F906B923BCE}" presName="Name0" presStyleCnt="0">
        <dgm:presLayoutVars>
          <dgm:dir/>
          <dgm:resizeHandles val="exact"/>
        </dgm:presLayoutVars>
      </dgm:prSet>
      <dgm:spPr/>
    </dgm:pt>
    <dgm:pt modelId="{DEFF66EF-5988-B548-A051-0CBC223206F2}" type="pres">
      <dgm:prSet presAssocID="{4FF26B83-4646-7845-9183-E70B9B4120FE}" presName="composite" presStyleCnt="0"/>
      <dgm:spPr/>
    </dgm:pt>
    <dgm:pt modelId="{D55A3E80-F50A-154D-818F-5EF57E7ECA7E}" type="pres">
      <dgm:prSet presAssocID="{4FF26B83-4646-7845-9183-E70B9B4120FE}" presName="rect1" presStyleLbl="trAlignAcc1" presStyleIdx="0" presStyleCnt="4">
        <dgm:presLayoutVars>
          <dgm:bulletEnabled val="1"/>
        </dgm:presLayoutVars>
      </dgm:prSet>
      <dgm:spPr/>
    </dgm:pt>
    <dgm:pt modelId="{6A07344C-3916-2F4D-BDBB-CD48EEB65CA9}" type="pres">
      <dgm:prSet presAssocID="{4FF26B83-4646-7845-9183-E70B9B4120FE}" presName="rect2" presStyleLbl="fgImgPlace1" presStyleIdx="0" presStyleCnt="4"/>
      <dgm:spPr>
        <a:blipFill>
          <a:blip xmlns:r="http://schemas.openxmlformats.org/officeDocument/2006/relationships" r:embed="rId1">
            <a:extLst>
              <a:ext uri="{28A0092B-C50C-407E-A947-70E740481C1C}">
                <a14:useLocalDpi xmlns:a14="http://schemas.microsoft.com/office/drawing/2010/main" val="0"/>
              </a:ext>
            </a:extLst>
          </a:blip>
          <a:srcRect/>
          <a:stretch>
            <a:fillRect l="-25000" r="-25000"/>
          </a:stretch>
        </a:blipFill>
      </dgm:spPr>
    </dgm:pt>
    <dgm:pt modelId="{1AE1BF56-876F-ED49-83F4-6C0055291001}" type="pres">
      <dgm:prSet presAssocID="{DA52A870-BFD0-3C40-9F47-7F2179441F1C}" presName="sibTrans" presStyleCnt="0"/>
      <dgm:spPr/>
    </dgm:pt>
    <dgm:pt modelId="{53229D93-41C9-3E4A-8E26-AAB7032E3911}" type="pres">
      <dgm:prSet presAssocID="{4176FB2F-223C-DA47-B69A-62C8C3E00089}" presName="composite" presStyleCnt="0"/>
      <dgm:spPr/>
    </dgm:pt>
    <dgm:pt modelId="{19E6680A-28B0-8E47-A244-0940B9B44A38}" type="pres">
      <dgm:prSet presAssocID="{4176FB2F-223C-DA47-B69A-62C8C3E00089}" presName="rect1" presStyleLbl="trAlignAcc1" presStyleIdx="1" presStyleCnt="4">
        <dgm:presLayoutVars>
          <dgm:bulletEnabled val="1"/>
        </dgm:presLayoutVars>
      </dgm:prSet>
      <dgm:spPr/>
    </dgm:pt>
    <dgm:pt modelId="{C2E09537-4703-A04E-8572-39D328E058BF}" type="pres">
      <dgm:prSet presAssocID="{4176FB2F-223C-DA47-B69A-62C8C3E00089}" presName="rect2" presStyleLbl="fgImgPlace1" presStyleIdx="1" presStyleCnt="4"/>
      <dgm:spPr>
        <a:blipFill>
          <a:blip xmlns:r="http://schemas.openxmlformats.org/officeDocument/2006/relationships" r:embed="rId2">
            <a:extLst>
              <a:ext uri="{28A0092B-C50C-407E-A947-70E740481C1C}">
                <a14:useLocalDpi xmlns:a14="http://schemas.microsoft.com/office/drawing/2010/main" val="0"/>
              </a:ext>
            </a:extLst>
          </a:blip>
          <a:srcRect/>
          <a:stretch>
            <a:fillRect l="-25000" r="-25000"/>
          </a:stretch>
        </a:blipFill>
      </dgm:spPr>
    </dgm:pt>
    <dgm:pt modelId="{DF7BC0BF-E851-0543-B9DC-AABCA965E580}" type="pres">
      <dgm:prSet presAssocID="{85FA42C5-CEB2-494B-9DDD-B609166E79C2}" presName="sibTrans" presStyleCnt="0"/>
      <dgm:spPr/>
    </dgm:pt>
    <dgm:pt modelId="{71A18DE6-9A4D-8B42-83D1-E8866F69E6B4}" type="pres">
      <dgm:prSet presAssocID="{30C5BDF0-3011-5145-9656-66554CC99BEC}" presName="composite" presStyleCnt="0"/>
      <dgm:spPr/>
    </dgm:pt>
    <dgm:pt modelId="{95131163-37F5-5745-A18F-364F4109CD03}" type="pres">
      <dgm:prSet presAssocID="{30C5BDF0-3011-5145-9656-66554CC99BEC}" presName="rect1" presStyleLbl="trAlignAcc1" presStyleIdx="2" presStyleCnt="4">
        <dgm:presLayoutVars>
          <dgm:bulletEnabled val="1"/>
        </dgm:presLayoutVars>
      </dgm:prSet>
      <dgm:spPr/>
    </dgm:pt>
    <dgm:pt modelId="{63A7A33A-5BC1-DB42-9125-A07DD48DCCDF}" type="pres">
      <dgm:prSet presAssocID="{30C5BDF0-3011-5145-9656-66554CC99BEC}" presName="rect2" presStyleLbl="fgImgPlace1" presStyleIdx="2" presStyleCnt="4"/>
      <dgm:spPr>
        <a:blipFill>
          <a:blip xmlns:r="http://schemas.openxmlformats.org/officeDocument/2006/relationships" r:embed="rId3">
            <a:extLst>
              <a:ext uri="{28A0092B-C50C-407E-A947-70E740481C1C}">
                <a14:useLocalDpi xmlns:a14="http://schemas.microsoft.com/office/drawing/2010/main" val="0"/>
              </a:ext>
            </a:extLst>
          </a:blip>
          <a:srcRect/>
          <a:stretch>
            <a:fillRect l="-25000" r="-25000"/>
          </a:stretch>
        </a:blipFill>
      </dgm:spPr>
    </dgm:pt>
    <dgm:pt modelId="{4BE250C1-C4B9-BC42-9CF9-9371C60CBE1A}" type="pres">
      <dgm:prSet presAssocID="{0E00711F-B689-7B40-8628-2FA9E9D4774E}" presName="sibTrans" presStyleCnt="0"/>
      <dgm:spPr/>
    </dgm:pt>
    <dgm:pt modelId="{84D8CBF4-EA0C-B140-9302-2183544D022B}" type="pres">
      <dgm:prSet presAssocID="{B14EE38F-8C3D-AC4A-A40A-05B1C115D5DF}" presName="composite" presStyleCnt="0"/>
      <dgm:spPr/>
    </dgm:pt>
    <dgm:pt modelId="{597A5594-AC72-9B4D-899B-B0037F26A514}" type="pres">
      <dgm:prSet presAssocID="{B14EE38F-8C3D-AC4A-A40A-05B1C115D5DF}" presName="rect1" presStyleLbl="trAlignAcc1" presStyleIdx="3" presStyleCnt="4">
        <dgm:presLayoutVars>
          <dgm:bulletEnabled val="1"/>
        </dgm:presLayoutVars>
      </dgm:prSet>
      <dgm:spPr/>
    </dgm:pt>
    <dgm:pt modelId="{8EEC4EB1-264C-4A47-89EA-40843218E60D}" type="pres">
      <dgm:prSet presAssocID="{B14EE38F-8C3D-AC4A-A40A-05B1C115D5DF}" presName="rect2" presStyleLbl="fgImgPlace1" presStyleIdx="3" presStyleCnt="4"/>
      <dgm:spPr>
        <a:blipFill>
          <a:blip xmlns:r="http://schemas.openxmlformats.org/officeDocument/2006/relationships" r:embed="rId4">
            <a:extLst>
              <a:ext uri="{28A0092B-C50C-407E-A947-70E740481C1C}">
                <a14:useLocalDpi xmlns:a14="http://schemas.microsoft.com/office/drawing/2010/main" val="0"/>
              </a:ext>
            </a:extLst>
          </a:blip>
          <a:srcRect/>
          <a:stretch>
            <a:fillRect l="-86000" r="-86000"/>
          </a:stretch>
        </a:blipFill>
      </dgm:spPr>
    </dgm:pt>
  </dgm:ptLst>
  <dgm:cxnLst>
    <dgm:cxn modelId="{790CA713-01B9-3441-BF6C-C415E011D836}" srcId="{0835D9B3-D2D5-C041-8E93-1F906B923BCE}" destId="{4FF26B83-4646-7845-9183-E70B9B4120FE}" srcOrd="0" destOrd="0" parTransId="{8F830824-4021-514E-8BF7-F1F282459F61}" sibTransId="{DA52A870-BFD0-3C40-9F47-7F2179441F1C}"/>
    <dgm:cxn modelId="{80764F15-3CD8-7C41-9B46-427A63327F51}" type="presOf" srcId="{B14EE38F-8C3D-AC4A-A40A-05B1C115D5DF}" destId="{597A5594-AC72-9B4D-899B-B0037F26A514}" srcOrd="0" destOrd="0" presId="urn:microsoft.com/office/officeart/2008/layout/PictureStrips"/>
    <dgm:cxn modelId="{F218A963-7702-BE47-B9E1-E3BE69A00643}" type="presOf" srcId="{4FF26B83-4646-7845-9183-E70B9B4120FE}" destId="{D55A3E80-F50A-154D-818F-5EF57E7ECA7E}" srcOrd="0" destOrd="0" presId="urn:microsoft.com/office/officeart/2008/layout/PictureStrips"/>
    <dgm:cxn modelId="{1A9E8964-C447-1B42-A87F-3E1375B9A3AE}" type="presOf" srcId="{30C5BDF0-3011-5145-9656-66554CC99BEC}" destId="{95131163-37F5-5745-A18F-364F4109CD03}" srcOrd="0" destOrd="0" presId="urn:microsoft.com/office/officeart/2008/layout/PictureStrips"/>
    <dgm:cxn modelId="{7B878347-BF66-8647-9EFF-14F9E892D55C}" srcId="{0835D9B3-D2D5-C041-8E93-1F906B923BCE}" destId="{B14EE38F-8C3D-AC4A-A40A-05B1C115D5DF}" srcOrd="3" destOrd="0" parTransId="{3416D1A8-D110-B74F-A3C5-3249E6A4FCA2}" sibTransId="{65F76C58-7315-634E-8EAF-9488D974F134}"/>
    <dgm:cxn modelId="{9E563A73-1064-454D-AED1-BC8522149555}" srcId="{0835D9B3-D2D5-C041-8E93-1F906B923BCE}" destId="{30C5BDF0-3011-5145-9656-66554CC99BEC}" srcOrd="2" destOrd="0" parTransId="{93B0C190-CB29-8644-B938-B69E1401D09A}" sibTransId="{0E00711F-B689-7B40-8628-2FA9E9D4774E}"/>
    <dgm:cxn modelId="{B0E6BFBB-B2C2-9841-B211-F4945AE4EC6E}" type="presOf" srcId="{4176FB2F-223C-DA47-B69A-62C8C3E00089}" destId="{19E6680A-28B0-8E47-A244-0940B9B44A38}" srcOrd="0" destOrd="0" presId="urn:microsoft.com/office/officeart/2008/layout/PictureStrips"/>
    <dgm:cxn modelId="{14992FC2-4D00-0E41-99FE-6E7FEAD434ED}" srcId="{0835D9B3-D2D5-C041-8E93-1F906B923BCE}" destId="{4176FB2F-223C-DA47-B69A-62C8C3E00089}" srcOrd="1" destOrd="0" parTransId="{098CCB4B-516C-934F-9D89-5430A799148D}" sibTransId="{85FA42C5-CEB2-494B-9DDD-B609166E79C2}"/>
    <dgm:cxn modelId="{F110CEFF-7B93-CF4E-935F-E7B3171C24D6}" type="presOf" srcId="{0835D9B3-D2D5-C041-8E93-1F906B923BCE}" destId="{C8FD8FE8-C8BB-524C-B3DB-2F14266A0CC3}" srcOrd="0" destOrd="0" presId="urn:microsoft.com/office/officeart/2008/layout/PictureStrips"/>
    <dgm:cxn modelId="{0E310555-9EF8-5041-89AA-E9598EF2355F}" type="presParOf" srcId="{C8FD8FE8-C8BB-524C-B3DB-2F14266A0CC3}" destId="{DEFF66EF-5988-B548-A051-0CBC223206F2}" srcOrd="0" destOrd="0" presId="urn:microsoft.com/office/officeart/2008/layout/PictureStrips"/>
    <dgm:cxn modelId="{200DC344-5F27-9542-98DA-E4A934B8B1A5}" type="presParOf" srcId="{DEFF66EF-5988-B548-A051-0CBC223206F2}" destId="{D55A3E80-F50A-154D-818F-5EF57E7ECA7E}" srcOrd="0" destOrd="0" presId="urn:microsoft.com/office/officeart/2008/layout/PictureStrips"/>
    <dgm:cxn modelId="{B4108464-49B2-DC43-85F1-34A2D3D67220}" type="presParOf" srcId="{DEFF66EF-5988-B548-A051-0CBC223206F2}" destId="{6A07344C-3916-2F4D-BDBB-CD48EEB65CA9}" srcOrd="1" destOrd="0" presId="urn:microsoft.com/office/officeart/2008/layout/PictureStrips"/>
    <dgm:cxn modelId="{79535AE8-335A-D742-8BD3-C2A98166943D}" type="presParOf" srcId="{C8FD8FE8-C8BB-524C-B3DB-2F14266A0CC3}" destId="{1AE1BF56-876F-ED49-83F4-6C0055291001}" srcOrd="1" destOrd="0" presId="urn:microsoft.com/office/officeart/2008/layout/PictureStrips"/>
    <dgm:cxn modelId="{4807872B-C178-734A-BB5D-D81A14DAEDC7}" type="presParOf" srcId="{C8FD8FE8-C8BB-524C-B3DB-2F14266A0CC3}" destId="{53229D93-41C9-3E4A-8E26-AAB7032E3911}" srcOrd="2" destOrd="0" presId="urn:microsoft.com/office/officeart/2008/layout/PictureStrips"/>
    <dgm:cxn modelId="{9FFBD28E-1EDD-2C45-B9E2-B5E5F61697D1}" type="presParOf" srcId="{53229D93-41C9-3E4A-8E26-AAB7032E3911}" destId="{19E6680A-28B0-8E47-A244-0940B9B44A38}" srcOrd="0" destOrd="0" presId="urn:microsoft.com/office/officeart/2008/layout/PictureStrips"/>
    <dgm:cxn modelId="{40CDDEF1-75C1-704B-87B1-62A8F76DE122}" type="presParOf" srcId="{53229D93-41C9-3E4A-8E26-AAB7032E3911}" destId="{C2E09537-4703-A04E-8572-39D328E058BF}" srcOrd="1" destOrd="0" presId="urn:microsoft.com/office/officeart/2008/layout/PictureStrips"/>
    <dgm:cxn modelId="{3FBEF003-024E-E84E-860C-300D9F3A78AD}" type="presParOf" srcId="{C8FD8FE8-C8BB-524C-B3DB-2F14266A0CC3}" destId="{DF7BC0BF-E851-0543-B9DC-AABCA965E580}" srcOrd="3" destOrd="0" presId="urn:microsoft.com/office/officeart/2008/layout/PictureStrips"/>
    <dgm:cxn modelId="{B58C0DF7-4AD4-4D40-B50A-A6807C34EAA0}" type="presParOf" srcId="{C8FD8FE8-C8BB-524C-B3DB-2F14266A0CC3}" destId="{71A18DE6-9A4D-8B42-83D1-E8866F69E6B4}" srcOrd="4" destOrd="0" presId="urn:microsoft.com/office/officeart/2008/layout/PictureStrips"/>
    <dgm:cxn modelId="{315A90F3-CE6F-1B49-818C-402A48850CF8}" type="presParOf" srcId="{71A18DE6-9A4D-8B42-83D1-E8866F69E6B4}" destId="{95131163-37F5-5745-A18F-364F4109CD03}" srcOrd="0" destOrd="0" presId="urn:microsoft.com/office/officeart/2008/layout/PictureStrips"/>
    <dgm:cxn modelId="{2D247F76-C307-2947-8BE0-29AA1E0B36BC}" type="presParOf" srcId="{71A18DE6-9A4D-8B42-83D1-E8866F69E6B4}" destId="{63A7A33A-5BC1-DB42-9125-A07DD48DCCDF}" srcOrd="1" destOrd="0" presId="urn:microsoft.com/office/officeart/2008/layout/PictureStrips"/>
    <dgm:cxn modelId="{C2C9F65E-B727-6C4D-99BF-9675F288F526}" type="presParOf" srcId="{C8FD8FE8-C8BB-524C-B3DB-2F14266A0CC3}" destId="{4BE250C1-C4B9-BC42-9CF9-9371C60CBE1A}" srcOrd="5" destOrd="0" presId="urn:microsoft.com/office/officeart/2008/layout/PictureStrips"/>
    <dgm:cxn modelId="{0AF8E2B0-A290-6745-9CF6-5900E51C0524}" type="presParOf" srcId="{C8FD8FE8-C8BB-524C-B3DB-2F14266A0CC3}" destId="{84D8CBF4-EA0C-B140-9302-2183544D022B}" srcOrd="6" destOrd="0" presId="urn:microsoft.com/office/officeart/2008/layout/PictureStrips"/>
    <dgm:cxn modelId="{A7F7B5AF-065C-4A42-BA22-9ECC41B6CFAD}" type="presParOf" srcId="{84D8CBF4-EA0C-B140-9302-2183544D022B}" destId="{597A5594-AC72-9B4D-899B-B0037F26A514}" srcOrd="0" destOrd="0" presId="urn:microsoft.com/office/officeart/2008/layout/PictureStrips"/>
    <dgm:cxn modelId="{481B4B70-1A9B-0442-A22B-74241186C7C1}" type="presParOf" srcId="{84D8CBF4-EA0C-B140-9302-2183544D022B}" destId="{8EEC4EB1-264C-4A47-89EA-40843218E60D}" srcOrd="1" destOrd="0" presId="urn:microsoft.com/office/officeart/2008/layout/PictureStrip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685DC1-7598-3040-824B-500FC38F26EE}">
      <dsp:nvSpPr>
        <dsp:cNvPr id="0" name=""/>
        <dsp:cNvSpPr/>
      </dsp:nvSpPr>
      <dsp:spPr>
        <a:xfrm rot="10800000">
          <a:off x="0" y="1133"/>
          <a:ext cx="6487632" cy="899022"/>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605" tIns="14605" rIns="14605" bIns="14605" numCol="1" spcCol="1270" anchor="t" anchorCtr="0">
          <a:noAutofit/>
        </a:bodyPr>
        <a:lstStyle/>
        <a:p>
          <a:pPr marL="228600" lvl="1" indent="-228600" algn="r" defTabSz="1022350" rtl="1">
            <a:lnSpc>
              <a:spcPct val="90000"/>
            </a:lnSpc>
            <a:spcBef>
              <a:spcPct val="0"/>
            </a:spcBef>
            <a:spcAft>
              <a:spcPct val="15000"/>
            </a:spcAft>
            <a:buChar char="•"/>
          </a:pPr>
          <a:r>
            <a:rPr lang="en-GB" sz="2300" kern="1200"/>
            <a:t> </a:t>
          </a:r>
          <a:r>
            <a:rPr lang="ar-SA" sz="2300" kern="1200"/>
            <a:t>إعلانات تظهر على منصات مثل </a:t>
          </a:r>
          <a:r>
            <a:rPr lang="en-GB" sz="2300" kern="1200"/>
            <a:t>Google</a:t>
          </a:r>
          <a:r>
            <a:rPr lang="ar-SA" sz="2300" kern="1200"/>
            <a:t> وتستهدف جمهورا محددا</a:t>
          </a:r>
          <a:endParaRPr lang="en-GB" sz="2300" kern="1200"/>
        </a:p>
      </dsp:txBody>
      <dsp:txXfrm rot="10800000">
        <a:off x="337133" y="113511"/>
        <a:ext cx="6150499" cy="674266"/>
      </dsp:txXfrm>
    </dsp:sp>
    <dsp:sp modelId="{60D9774A-E36A-0D49-8ACB-018BC2D34B61}">
      <dsp:nvSpPr>
        <dsp:cNvPr id="0" name=""/>
        <dsp:cNvSpPr/>
      </dsp:nvSpPr>
      <dsp:spPr>
        <a:xfrm>
          <a:off x="6487632" y="1133"/>
          <a:ext cx="4325088" cy="89902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57150" rIns="114300" bIns="57150" numCol="1" spcCol="1270" anchor="ctr" anchorCtr="0">
          <a:noAutofit/>
        </a:bodyPr>
        <a:lstStyle/>
        <a:p>
          <a:pPr marL="0" lvl="0" indent="0" algn="ctr" defTabSz="1333500" rtl="1">
            <a:lnSpc>
              <a:spcPct val="90000"/>
            </a:lnSpc>
            <a:spcBef>
              <a:spcPct val="0"/>
            </a:spcBef>
            <a:spcAft>
              <a:spcPct val="35000"/>
            </a:spcAft>
            <a:buNone/>
          </a:pPr>
          <a:r>
            <a:rPr lang="ar-SA" sz="3000" kern="1200"/>
            <a:t>الإعلانات المدفوعة </a:t>
          </a:r>
          <a:r>
            <a:rPr lang="en-GB" sz="3000" kern="1200"/>
            <a:t>Paid Ads	</a:t>
          </a:r>
        </a:p>
      </dsp:txBody>
      <dsp:txXfrm>
        <a:off x="6531519" y="45020"/>
        <a:ext cx="4237314" cy="811248"/>
      </dsp:txXfrm>
    </dsp:sp>
    <dsp:sp modelId="{B674CF62-6041-A140-A56F-08D1C2AB91DD}">
      <dsp:nvSpPr>
        <dsp:cNvPr id="0" name=""/>
        <dsp:cNvSpPr/>
      </dsp:nvSpPr>
      <dsp:spPr>
        <a:xfrm rot="10800000">
          <a:off x="0" y="990057"/>
          <a:ext cx="6487632" cy="899022"/>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605" tIns="14605" rIns="14605" bIns="14605" numCol="1" spcCol="1270" anchor="t" anchorCtr="0">
          <a:noAutofit/>
        </a:bodyPr>
        <a:lstStyle/>
        <a:p>
          <a:pPr marL="228600" lvl="1" indent="-228600" algn="r" defTabSz="1022350" rtl="1">
            <a:lnSpc>
              <a:spcPct val="90000"/>
            </a:lnSpc>
            <a:spcBef>
              <a:spcPct val="0"/>
            </a:spcBef>
            <a:spcAft>
              <a:spcPct val="15000"/>
            </a:spcAft>
            <a:buChar char="•"/>
          </a:pPr>
          <a:r>
            <a:rPr lang="ar-SA" sz="2300" kern="1200"/>
            <a:t>تقديم محتوى ذو قيمة مثل المقالات أو الفيديوهات لجذب الجمهور</a:t>
          </a:r>
          <a:endParaRPr lang="en-GB" sz="2300" kern="1200"/>
        </a:p>
      </dsp:txBody>
      <dsp:txXfrm rot="10800000">
        <a:off x="337133" y="1102435"/>
        <a:ext cx="6150499" cy="674266"/>
      </dsp:txXfrm>
    </dsp:sp>
    <dsp:sp modelId="{7759AAC0-E7BD-214A-A263-7467A5B8A990}">
      <dsp:nvSpPr>
        <dsp:cNvPr id="0" name=""/>
        <dsp:cNvSpPr/>
      </dsp:nvSpPr>
      <dsp:spPr>
        <a:xfrm>
          <a:off x="6487632" y="990057"/>
          <a:ext cx="4325088" cy="89902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57150" rIns="114300" bIns="57150" numCol="1" spcCol="1270" anchor="ctr" anchorCtr="0">
          <a:noAutofit/>
        </a:bodyPr>
        <a:lstStyle/>
        <a:p>
          <a:pPr marL="0" lvl="0" indent="0" algn="ctr" defTabSz="1333500" rtl="1">
            <a:lnSpc>
              <a:spcPct val="90000"/>
            </a:lnSpc>
            <a:spcBef>
              <a:spcPct val="0"/>
            </a:spcBef>
            <a:spcAft>
              <a:spcPct val="35000"/>
            </a:spcAft>
            <a:buNone/>
          </a:pPr>
          <a:r>
            <a:rPr lang="ar-SA" sz="3000" kern="1200"/>
            <a:t>المحتوى</a:t>
          </a:r>
          <a:endParaRPr lang="en-GB" sz="3000" kern="1200"/>
        </a:p>
      </dsp:txBody>
      <dsp:txXfrm>
        <a:off x="6531519" y="1033944"/>
        <a:ext cx="4237314" cy="811248"/>
      </dsp:txXfrm>
    </dsp:sp>
    <dsp:sp modelId="{E7D15710-CA14-824E-88E2-D1678CEF5F0E}">
      <dsp:nvSpPr>
        <dsp:cNvPr id="0" name=""/>
        <dsp:cNvSpPr/>
      </dsp:nvSpPr>
      <dsp:spPr>
        <a:xfrm rot="10800000">
          <a:off x="0" y="1978982"/>
          <a:ext cx="6487632" cy="899022"/>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605" tIns="14605" rIns="14605" bIns="14605" numCol="1" spcCol="1270" anchor="t" anchorCtr="0">
          <a:noAutofit/>
        </a:bodyPr>
        <a:lstStyle/>
        <a:p>
          <a:pPr marL="228600" lvl="1" indent="-228600" algn="r" defTabSz="1022350" rtl="1">
            <a:lnSpc>
              <a:spcPct val="90000"/>
            </a:lnSpc>
            <a:spcBef>
              <a:spcPct val="0"/>
            </a:spcBef>
            <a:spcAft>
              <a:spcPct val="15000"/>
            </a:spcAft>
            <a:buChar char="•"/>
          </a:pPr>
          <a:r>
            <a:rPr lang="ar-SA" sz="2300" kern="1200"/>
            <a:t>التواصل المباشر مع العملاء عبر الرسائل البريدية لتقديم العروض والمحتوى المخصص</a:t>
          </a:r>
          <a:endParaRPr lang="en-GB" sz="2300" kern="1200"/>
        </a:p>
      </dsp:txBody>
      <dsp:txXfrm rot="10800000">
        <a:off x="337133" y="2091360"/>
        <a:ext cx="6150499" cy="674266"/>
      </dsp:txXfrm>
    </dsp:sp>
    <dsp:sp modelId="{16D1463C-72E0-B64E-93C0-6673EECF9E67}">
      <dsp:nvSpPr>
        <dsp:cNvPr id="0" name=""/>
        <dsp:cNvSpPr/>
      </dsp:nvSpPr>
      <dsp:spPr>
        <a:xfrm>
          <a:off x="6487632" y="1978982"/>
          <a:ext cx="4325088" cy="89902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57150" rIns="114300" bIns="57150" numCol="1" spcCol="1270" anchor="ctr" anchorCtr="0">
          <a:noAutofit/>
        </a:bodyPr>
        <a:lstStyle/>
        <a:p>
          <a:pPr marL="0" lvl="0" indent="0" algn="ctr" defTabSz="1333500" rtl="1">
            <a:lnSpc>
              <a:spcPct val="90000"/>
            </a:lnSpc>
            <a:spcBef>
              <a:spcPct val="0"/>
            </a:spcBef>
            <a:spcAft>
              <a:spcPct val="35000"/>
            </a:spcAft>
            <a:buNone/>
          </a:pPr>
          <a:r>
            <a:rPr lang="ar-SA" sz="3000" kern="1200"/>
            <a:t>التسويق عبر البريد الالكتروني</a:t>
          </a:r>
          <a:endParaRPr lang="en-GB" sz="3000" kern="1200"/>
        </a:p>
      </dsp:txBody>
      <dsp:txXfrm>
        <a:off x="6531519" y="2022869"/>
        <a:ext cx="4237314" cy="811248"/>
      </dsp:txXfrm>
    </dsp:sp>
    <dsp:sp modelId="{691167BF-54B0-E049-96AE-74F57534CDFD}">
      <dsp:nvSpPr>
        <dsp:cNvPr id="0" name=""/>
        <dsp:cNvSpPr/>
      </dsp:nvSpPr>
      <dsp:spPr>
        <a:xfrm rot="10800000">
          <a:off x="0" y="2967907"/>
          <a:ext cx="6487632" cy="899022"/>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605" tIns="14605" rIns="14605" bIns="14605" numCol="1" spcCol="1270" anchor="t" anchorCtr="0">
          <a:noAutofit/>
        </a:bodyPr>
        <a:lstStyle/>
        <a:p>
          <a:pPr marL="228600" lvl="1" indent="-228600" algn="r" defTabSz="1022350" rtl="1">
            <a:lnSpc>
              <a:spcPct val="90000"/>
            </a:lnSpc>
            <a:spcBef>
              <a:spcPct val="0"/>
            </a:spcBef>
            <a:spcAft>
              <a:spcPct val="15000"/>
            </a:spcAft>
            <a:buChar char="•"/>
          </a:pPr>
          <a:r>
            <a:rPr lang="ar-SA" sz="2300" kern="1200"/>
            <a:t>لتتبع وتحسين أداء الحملة</a:t>
          </a:r>
          <a:endParaRPr lang="en-GB" sz="2300" kern="1200"/>
        </a:p>
      </dsp:txBody>
      <dsp:txXfrm rot="10800000">
        <a:off x="337133" y="3080285"/>
        <a:ext cx="6150499" cy="674266"/>
      </dsp:txXfrm>
    </dsp:sp>
    <dsp:sp modelId="{C3DFBE20-BEE8-0447-803A-0BE585F23402}">
      <dsp:nvSpPr>
        <dsp:cNvPr id="0" name=""/>
        <dsp:cNvSpPr/>
      </dsp:nvSpPr>
      <dsp:spPr>
        <a:xfrm>
          <a:off x="6487632" y="2967907"/>
          <a:ext cx="4325088" cy="89902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57150" rIns="114300" bIns="57150" numCol="1" spcCol="1270" anchor="ctr" anchorCtr="0">
          <a:noAutofit/>
        </a:bodyPr>
        <a:lstStyle/>
        <a:p>
          <a:pPr marL="0" lvl="0" indent="0" algn="ctr" defTabSz="1333500" rtl="1">
            <a:lnSpc>
              <a:spcPct val="90000"/>
            </a:lnSpc>
            <a:spcBef>
              <a:spcPct val="0"/>
            </a:spcBef>
            <a:spcAft>
              <a:spcPct val="35000"/>
            </a:spcAft>
            <a:buNone/>
          </a:pPr>
          <a:r>
            <a:rPr lang="ar-SA" sz="3000" kern="1200"/>
            <a:t>تحليل وتقييم الحملة</a:t>
          </a:r>
          <a:endParaRPr lang="en-GB" sz="3000" kern="1200"/>
        </a:p>
      </dsp:txBody>
      <dsp:txXfrm>
        <a:off x="6531519" y="3011794"/>
        <a:ext cx="4237314" cy="81124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01EEE8-E223-3C4C-9388-A9F80B931687}">
      <dsp:nvSpPr>
        <dsp:cNvPr id="0" name=""/>
        <dsp:cNvSpPr/>
      </dsp:nvSpPr>
      <dsp:spPr>
        <a:xfrm>
          <a:off x="810953" y="0"/>
          <a:ext cx="9190812" cy="3868063"/>
        </a:xfrm>
        <a:prstGeom prst="lef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0A3DA3-CE32-B046-9E3A-D807A5674370}">
      <dsp:nvSpPr>
        <dsp:cNvPr id="0" name=""/>
        <dsp:cNvSpPr/>
      </dsp:nvSpPr>
      <dsp:spPr>
        <a:xfrm>
          <a:off x="8204441" y="1160418"/>
          <a:ext cx="2602866" cy="15472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t" anchorCtr="0">
          <a:noAutofit/>
        </a:bodyPr>
        <a:lstStyle/>
        <a:p>
          <a:pPr marL="0" lvl="0" indent="0" algn="r" defTabSz="1022350" rtl="1">
            <a:lnSpc>
              <a:spcPct val="90000"/>
            </a:lnSpc>
            <a:spcBef>
              <a:spcPct val="0"/>
            </a:spcBef>
            <a:spcAft>
              <a:spcPct val="35000"/>
            </a:spcAft>
            <a:buNone/>
          </a:pPr>
          <a:r>
            <a:rPr lang="ar-SA" sz="2300" kern="1200"/>
            <a:t>الهدف الواضح</a:t>
          </a:r>
          <a:endParaRPr lang="en-GB" sz="2300" kern="1200"/>
        </a:p>
        <a:p>
          <a:pPr marL="171450" lvl="1" indent="-171450" algn="r" defTabSz="800100" rtl="1">
            <a:lnSpc>
              <a:spcPct val="90000"/>
            </a:lnSpc>
            <a:spcBef>
              <a:spcPct val="0"/>
            </a:spcBef>
            <a:spcAft>
              <a:spcPct val="15000"/>
            </a:spcAft>
            <a:buChar char="•"/>
          </a:pPr>
          <a:r>
            <a:rPr lang="ar-SA" sz="1800" kern="1200"/>
            <a:t>تحديد ما تريد تحقيقه بدقة (زيادة المبيعات، التفاعل، الخ)</a:t>
          </a:r>
          <a:endParaRPr lang="en-GB" sz="1800" kern="1200"/>
        </a:p>
      </dsp:txBody>
      <dsp:txXfrm>
        <a:off x="8279970" y="1235947"/>
        <a:ext cx="2451808" cy="1396167"/>
      </dsp:txXfrm>
    </dsp:sp>
    <dsp:sp modelId="{69ECFBAF-DA9B-E242-9403-7803B8621BCD}">
      <dsp:nvSpPr>
        <dsp:cNvPr id="0" name=""/>
        <dsp:cNvSpPr/>
      </dsp:nvSpPr>
      <dsp:spPr>
        <a:xfrm>
          <a:off x="5471431" y="1160418"/>
          <a:ext cx="2602866" cy="15472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t" anchorCtr="0">
          <a:noAutofit/>
        </a:bodyPr>
        <a:lstStyle/>
        <a:p>
          <a:pPr marL="0" lvl="0" indent="0" algn="r" defTabSz="1022350" rtl="1">
            <a:lnSpc>
              <a:spcPct val="90000"/>
            </a:lnSpc>
            <a:spcBef>
              <a:spcPct val="0"/>
            </a:spcBef>
            <a:spcAft>
              <a:spcPct val="35000"/>
            </a:spcAft>
            <a:buNone/>
          </a:pPr>
          <a:r>
            <a:rPr lang="ar-SA" sz="2300" kern="1200"/>
            <a:t>اختيار الجمهور المستهدف</a:t>
          </a:r>
          <a:endParaRPr lang="en-GB" sz="2300" kern="1200"/>
        </a:p>
        <a:p>
          <a:pPr marL="171450" lvl="1" indent="-171450" algn="r" defTabSz="800100" rtl="1">
            <a:lnSpc>
              <a:spcPct val="90000"/>
            </a:lnSpc>
            <a:spcBef>
              <a:spcPct val="0"/>
            </a:spcBef>
            <a:spcAft>
              <a:spcPct val="15000"/>
            </a:spcAft>
            <a:buChar char="•"/>
          </a:pPr>
          <a:r>
            <a:rPr lang="ar-SA" sz="1800" kern="1200"/>
            <a:t>استخدام البيانات لاستهداف الجمهور المناسب</a:t>
          </a:r>
          <a:endParaRPr lang="en-GB" sz="1800" kern="1200"/>
        </a:p>
      </dsp:txBody>
      <dsp:txXfrm>
        <a:off x="5546960" y="1235947"/>
        <a:ext cx="2451808" cy="1396167"/>
      </dsp:txXfrm>
    </dsp:sp>
    <dsp:sp modelId="{712946FA-FF75-AD48-B793-F72DB0759F9B}">
      <dsp:nvSpPr>
        <dsp:cNvPr id="0" name=""/>
        <dsp:cNvSpPr/>
      </dsp:nvSpPr>
      <dsp:spPr>
        <a:xfrm>
          <a:off x="2738421" y="1160418"/>
          <a:ext cx="2602866" cy="15472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t" anchorCtr="0">
          <a:noAutofit/>
        </a:bodyPr>
        <a:lstStyle/>
        <a:p>
          <a:pPr marL="0" lvl="0" indent="0" algn="r" defTabSz="1022350" rtl="1">
            <a:lnSpc>
              <a:spcPct val="90000"/>
            </a:lnSpc>
            <a:spcBef>
              <a:spcPct val="0"/>
            </a:spcBef>
            <a:spcAft>
              <a:spcPct val="35000"/>
            </a:spcAft>
            <a:buNone/>
          </a:pPr>
          <a:r>
            <a:rPr lang="ar-SA" sz="2300" kern="1200"/>
            <a:t>المحتوى الجذاب</a:t>
          </a:r>
          <a:endParaRPr lang="en-GB" sz="2300" kern="1200"/>
        </a:p>
        <a:p>
          <a:pPr marL="171450" lvl="1" indent="-171450" algn="r" defTabSz="800100" rtl="1">
            <a:lnSpc>
              <a:spcPct val="90000"/>
            </a:lnSpc>
            <a:spcBef>
              <a:spcPct val="0"/>
            </a:spcBef>
            <a:spcAft>
              <a:spcPct val="15000"/>
            </a:spcAft>
            <a:buChar char="•"/>
          </a:pPr>
          <a:r>
            <a:rPr lang="ar-SA" sz="1800" kern="1200"/>
            <a:t>انشاء محتوى جذاب وذو صلة يشجع الجمهور على التفاعل	</a:t>
          </a:r>
          <a:endParaRPr lang="en-GB" sz="1800" kern="1200"/>
        </a:p>
      </dsp:txBody>
      <dsp:txXfrm>
        <a:off x="2813950" y="1235947"/>
        <a:ext cx="2451808" cy="1396167"/>
      </dsp:txXfrm>
    </dsp:sp>
    <dsp:sp modelId="{015F8E25-F0E7-8D45-8EC0-A58BB4F21527}">
      <dsp:nvSpPr>
        <dsp:cNvPr id="0" name=""/>
        <dsp:cNvSpPr/>
      </dsp:nvSpPr>
      <dsp:spPr>
        <a:xfrm>
          <a:off x="5411" y="1160418"/>
          <a:ext cx="2602866" cy="15472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t" anchorCtr="0">
          <a:noAutofit/>
        </a:bodyPr>
        <a:lstStyle/>
        <a:p>
          <a:pPr marL="0" lvl="0" indent="0" algn="r" defTabSz="1022350" rtl="1">
            <a:lnSpc>
              <a:spcPct val="90000"/>
            </a:lnSpc>
            <a:spcBef>
              <a:spcPct val="0"/>
            </a:spcBef>
            <a:spcAft>
              <a:spcPct val="35000"/>
            </a:spcAft>
            <a:buNone/>
          </a:pPr>
          <a:r>
            <a:rPr lang="ar-SA" sz="2300" kern="1200"/>
            <a:t>اختيار القنوات المناسبة</a:t>
          </a:r>
          <a:endParaRPr lang="en-GB" sz="2300" kern="1200"/>
        </a:p>
        <a:p>
          <a:pPr marL="171450" lvl="1" indent="-171450" algn="r" defTabSz="800100" rtl="1">
            <a:lnSpc>
              <a:spcPct val="90000"/>
            </a:lnSpc>
            <a:spcBef>
              <a:spcPct val="0"/>
            </a:spcBef>
            <a:spcAft>
              <a:spcPct val="15000"/>
            </a:spcAft>
            <a:buChar char="•"/>
          </a:pPr>
          <a:r>
            <a:rPr lang="ar-SA" sz="1800" kern="1200"/>
            <a:t>اختيار القنوات لرقمية التي يتواجد فيها جمهورك</a:t>
          </a:r>
          <a:endParaRPr lang="en-GB" sz="1800" kern="1200"/>
        </a:p>
      </dsp:txBody>
      <dsp:txXfrm>
        <a:off x="80940" y="1235947"/>
        <a:ext cx="2451808" cy="139616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CDA48B-7B8E-E64A-B8CC-0B405526D67E}">
      <dsp:nvSpPr>
        <dsp:cNvPr id="0" name=""/>
        <dsp:cNvSpPr/>
      </dsp:nvSpPr>
      <dsp:spPr>
        <a:xfrm>
          <a:off x="3125" y="818766"/>
          <a:ext cx="2231528" cy="14170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24460A6-4E56-DF47-90E1-5417CA134CB7}">
      <dsp:nvSpPr>
        <dsp:cNvPr id="0" name=""/>
        <dsp:cNvSpPr/>
      </dsp:nvSpPr>
      <dsp:spPr>
        <a:xfrm>
          <a:off x="251073" y="1054316"/>
          <a:ext cx="2231528" cy="14170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a:t>التكلفة المنخفضة والمرونة:</a:t>
          </a:r>
        </a:p>
        <a:p>
          <a:pPr marL="0" lvl="0" indent="0" algn="ctr" defTabSz="711200" rtl="1">
            <a:lnSpc>
              <a:spcPct val="90000"/>
            </a:lnSpc>
            <a:spcBef>
              <a:spcPct val="0"/>
            </a:spcBef>
            <a:spcAft>
              <a:spcPct val="35000"/>
            </a:spcAft>
            <a:buNone/>
          </a:pPr>
          <a:r>
            <a:rPr lang="ar-SA" sz="1600" kern="1200"/>
            <a:t>"الحملات الرقمية توفر ميزانية مرنة تتناسب مع جميع الشركات، من الصغيرة إلى الكبيرة."</a:t>
          </a:r>
          <a:endParaRPr lang="en-US" sz="1600" kern="1200"/>
        </a:p>
      </dsp:txBody>
      <dsp:txXfrm>
        <a:off x="292576" y="1095819"/>
        <a:ext cx="2148522" cy="1334014"/>
      </dsp:txXfrm>
    </dsp:sp>
    <dsp:sp modelId="{DB079CBC-CA96-B542-97B6-B4EE060B4E86}">
      <dsp:nvSpPr>
        <dsp:cNvPr id="0" name=""/>
        <dsp:cNvSpPr/>
      </dsp:nvSpPr>
      <dsp:spPr>
        <a:xfrm>
          <a:off x="2730549" y="818766"/>
          <a:ext cx="2231528" cy="14170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1767B8B-7BD1-B14A-A48C-86473ADD7FF5}">
      <dsp:nvSpPr>
        <dsp:cNvPr id="0" name=""/>
        <dsp:cNvSpPr/>
      </dsp:nvSpPr>
      <dsp:spPr>
        <a:xfrm>
          <a:off x="2978496" y="1054316"/>
          <a:ext cx="2231528" cy="14170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a:t>الوصول الفوري إلى جمهور عالمي:</a:t>
          </a:r>
        </a:p>
        <a:p>
          <a:pPr marL="0" lvl="0" indent="0" algn="ctr" defTabSz="711200" rtl="1">
            <a:lnSpc>
              <a:spcPct val="90000"/>
            </a:lnSpc>
            <a:spcBef>
              <a:spcPct val="0"/>
            </a:spcBef>
            <a:spcAft>
              <a:spcPct val="35000"/>
            </a:spcAft>
            <a:buNone/>
          </a:pPr>
          <a:r>
            <a:rPr lang="ar-SA" sz="1600" kern="1200"/>
            <a:t>"يمكن الوصول إلى العملاء في أي مكان في العالم بنقرة زر واحدة."</a:t>
          </a:r>
          <a:endParaRPr lang="en-US" sz="1600" kern="1200"/>
        </a:p>
      </dsp:txBody>
      <dsp:txXfrm>
        <a:off x="3019999" y="1095819"/>
        <a:ext cx="2148522" cy="1334014"/>
      </dsp:txXfrm>
    </dsp:sp>
    <dsp:sp modelId="{C3AB9D15-4ADF-D043-825A-B1DAD3201B55}">
      <dsp:nvSpPr>
        <dsp:cNvPr id="0" name=""/>
        <dsp:cNvSpPr/>
      </dsp:nvSpPr>
      <dsp:spPr>
        <a:xfrm>
          <a:off x="5457973" y="818766"/>
          <a:ext cx="2231528" cy="14170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4F4DF2-15B8-C44F-B59F-AA0367EFD9AC}">
      <dsp:nvSpPr>
        <dsp:cNvPr id="0" name=""/>
        <dsp:cNvSpPr/>
      </dsp:nvSpPr>
      <dsp:spPr>
        <a:xfrm>
          <a:off x="5705920" y="1054316"/>
          <a:ext cx="2231528" cy="14170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a:t>التحليل الفوري للنتائج</a:t>
          </a:r>
        </a:p>
        <a:p>
          <a:pPr marL="0" lvl="0" indent="0" algn="ctr" defTabSz="711200" rtl="1">
            <a:lnSpc>
              <a:spcPct val="90000"/>
            </a:lnSpc>
            <a:spcBef>
              <a:spcPct val="0"/>
            </a:spcBef>
            <a:spcAft>
              <a:spcPct val="35000"/>
            </a:spcAft>
            <a:buNone/>
          </a:pPr>
          <a:r>
            <a:rPr lang="ar-SA" sz="1600" kern="1200"/>
            <a:t>"يوفر التسويق الرقمي أدوات تحليل فورية تتيح للشركات تعديل استراتيجياتها في الوقت الحقيقي."</a:t>
          </a:r>
          <a:endParaRPr lang="en-US" sz="1600" kern="1200"/>
        </a:p>
      </dsp:txBody>
      <dsp:txXfrm>
        <a:off x="5747423" y="1095819"/>
        <a:ext cx="2148522" cy="1334014"/>
      </dsp:txXfrm>
    </dsp:sp>
    <dsp:sp modelId="{54E2CA3B-F9CB-2747-8797-9E7B18C4558F}">
      <dsp:nvSpPr>
        <dsp:cNvPr id="0" name=""/>
        <dsp:cNvSpPr/>
      </dsp:nvSpPr>
      <dsp:spPr>
        <a:xfrm>
          <a:off x="8185397" y="818766"/>
          <a:ext cx="2231528" cy="14170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9D6C5DA-0099-E646-A004-E9AFC552E703}">
      <dsp:nvSpPr>
        <dsp:cNvPr id="0" name=""/>
        <dsp:cNvSpPr/>
      </dsp:nvSpPr>
      <dsp:spPr>
        <a:xfrm>
          <a:off x="8433344" y="1054316"/>
          <a:ext cx="2231528" cy="14170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a:t>التفاعل المباشر مع الجمهور</a:t>
          </a:r>
        </a:p>
        <a:p>
          <a:pPr marL="0" lvl="0" indent="0" algn="ctr" defTabSz="711200" rtl="1">
            <a:lnSpc>
              <a:spcPct val="90000"/>
            </a:lnSpc>
            <a:spcBef>
              <a:spcPct val="0"/>
            </a:spcBef>
            <a:spcAft>
              <a:spcPct val="35000"/>
            </a:spcAft>
            <a:buNone/>
          </a:pPr>
          <a:r>
            <a:rPr lang="ar-SA" sz="1600" kern="1200"/>
            <a:t>"تتيح الحملات الرقمية إمكانية التفاعل الفوري مع الجمهور من خلال التعليقات والردود على وسائل التواصل الاجتماعي."</a:t>
          </a:r>
          <a:endParaRPr lang="en-US" sz="1600" kern="1200"/>
        </a:p>
      </dsp:txBody>
      <dsp:txXfrm>
        <a:off x="8474847" y="1095819"/>
        <a:ext cx="2148522" cy="133401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5340FA-C4B8-9941-BD15-F10D0D69D24D}">
      <dsp:nvSpPr>
        <dsp:cNvPr id="0" name=""/>
        <dsp:cNvSpPr/>
      </dsp:nvSpPr>
      <dsp:spPr>
        <a:xfrm>
          <a:off x="6481540" y="0"/>
          <a:ext cx="3490182" cy="3490182"/>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E6DFEEF-BACC-D94C-86F9-1D3AD535F108}">
      <dsp:nvSpPr>
        <dsp:cNvPr id="0" name=""/>
        <dsp:cNvSpPr/>
      </dsp:nvSpPr>
      <dsp:spPr>
        <a:xfrm>
          <a:off x="0" y="0"/>
          <a:ext cx="8226631" cy="3490182"/>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ar-SA" sz="1900" b="1" kern="1200"/>
            <a:t>القدرة على المنافسة مع الشركات الكبيرة:</a:t>
          </a:r>
          <a:endParaRPr lang="en-GB" sz="1900" b="1" kern="1200"/>
        </a:p>
        <a:p>
          <a:pPr marL="0" lvl="0" indent="0" algn="ctr" defTabSz="844550">
            <a:lnSpc>
              <a:spcPct val="90000"/>
            </a:lnSpc>
            <a:spcBef>
              <a:spcPct val="0"/>
            </a:spcBef>
            <a:spcAft>
              <a:spcPct val="35000"/>
            </a:spcAft>
            <a:buNone/>
          </a:pPr>
          <a:r>
            <a:rPr lang="ar-SA" sz="1900" kern="1200"/>
            <a:t>"الحملات الرقمية تتيح للشركات الصغيرة الوصول إلى نفس الجمهور الذي تستهدفه الشركات الكبيرة."</a:t>
          </a:r>
          <a:endParaRPr lang="en-GB" sz="1900" kern="1200"/>
        </a:p>
      </dsp:txBody>
      <dsp:txXfrm>
        <a:off x="0" y="0"/>
        <a:ext cx="8226631" cy="1047057"/>
      </dsp:txXfrm>
    </dsp:sp>
    <dsp:sp modelId="{72B69142-B4CB-3C41-A663-CB8313A08084}">
      <dsp:nvSpPr>
        <dsp:cNvPr id="0" name=""/>
        <dsp:cNvSpPr/>
      </dsp:nvSpPr>
      <dsp:spPr>
        <a:xfrm>
          <a:off x="7092323" y="1047057"/>
          <a:ext cx="2268616" cy="2268616"/>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10B07E4-20BC-5C4F-8F92-7FC7C3D6DF8D}">
      <dsp:nvSpPr>
        <dsp:cNvPr id="0" name=""/>
        <dsp:cNvSpPr/>
      </dsp:nvSpPr>
      <dsp:spPr>
        <a:xfrm>
          <a:off x="0" y="1047057"/>
          <a:ext cx="8226631" cy="2268616"/>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ar-SA" sz="1900" b="1" kern="1200"/>
            <a:t>الاستفادة من الميزانيات الصغيرة:</a:t>
          </a:r>
          <a:endParaRPr lang="en-GB" sz="1900" b="1" kern="1200"/>
        </a:p>
        <a:p>
          <a:pPr marL="0" lvl="0" indent="0" algn="ctr" defTabSz="844550">
            <a:lnSpc>
              <a:spcPct val="90000"/>
            </a:lnSpc>
            <a:spcBef>
              <a:spcPct val="0"/>
            </a:spcBef>
            <a:spcAft>
              <a:spcPct val="35000"/>
            </a:spcAft>
            <a:buNone/>
          </a:pPr>
          <a:r>
            <a:rPr lang="ar-SA" sz="1900" kern="1200"/>
            <a:t>"يمكن للشركات الصغيرة تحقيق نتائج كبيرة بميزانيات منخفضة."</a:t>
          </a:r>
          <a:endParaRPr lang="en-GB" sz="1900" kern="1200"/>
        </a:p>
      </dsp:txBody>
      <dsp:txXfrm>
        <a:off x="0" y="1047057"/>
        <a:ext cx="8226631" cy="1047053"/>
      </dsp:txXfrm>
    </dsp:sp>
    <dsp:sp modelId="{D411F1D1-0046-304C-BD23-505B4AB972B6}">
      <dsp:nvSpPr>
        <dsp:cNvPr id="0" name=""/>
        <dsp:cNvSpPr/>
      </dsp:nvSpPr>
      <dsp:spPr>
        <a:xfrm>
          <a:off x="7703104" y="2094110"/>
          <a:ext cx="1047053" cy="1047053"/>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37A65FC-CAC9-7E4E-93FD-6A37DB3235D8}">
      <dsp:nvSpPr>
        <dsp:cNvPr id="0" name=""/>
        <dsp:cNvSpPr/>
      </dsp:nvSpPr>
      <dsp:spPr>
        <a:xfrm>
          <a:off x="0" y="2094110"/>
          <a:ext cx="8226631" cy="1047053"/>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ar-SA" sz="1900" b="1" kern="1200"/>
            <a:t>الاستهداف المحلي والمرن:</a:t>
          </a:r>
          <a:endParaRPr lang="en-GB" sz="1900" b="1" kern="1200"/>
        </a:p>
        <a:p>
          <a:pPr marL="0" lvl="0" indent="0" algn="ctr" defTabSz="844550">
            <a:lnSpc>
              <a:spcPct val="90000"/>
            </a:lnSpc>
            <a:spcBef>
              <a:spcPct val="0"/>
            </a:spcBef>
            <a:spcAft>
              <a:spcPct val="35000"/>
            </a:spcAft>
            <a:buNone/>
          </a:pPr>
          <a:r>
            <a:rPr lang="ar-SA" sz="1900" kern="1200"/>
            <a:t>"تتيح الأدوات الرقمية استهداف العملاء المحليين بناءً على الموقع الجغرافي."</a:t>
          </a:r>
          <a:endParaRPr lang="en-GB" sz="1900" kern="1200"/>
        </a:p>
      </dsp:txBody>
      <dsp:txXfrm>
        <a:off x="0" y="2094110"/>
        <a:ext cx="8226631" cy="104705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5340FA-C4B8-9941-BD15-F10D0D69D24D}">
      <dsp:nvSpPr>
        <dsp:cNvPr id="0" name=""/>
        <dsp:cNvSpPr/>
      </dsp:nvSpPr>
      <dsp:spPr>
        <a:xfrm>
          <a:off x="6481540" y="0"/>
          <a:ext cx="3490182" cy="3490182"/>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E6DFEEF-BACC-D94C-86F9-1D3AD535F108}">
      <dsp:nvSpPr>
        <dsp:cNvPr id="0" name=""/>
        <dsp:cNvSpPr/>
      </dsp:nvSpPr>
      <dsp:spPr>
        <a:xfrm>
          <a:off x="0" y="0"/>
          <a:ext cx="8226631" cy="3490182"/>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SA" sz="2000" b="1" kern="1200"/>
            <a:t>تحسين الوصول إلى جمهور عالمي جديد:</a:t>
          </a:r>
        </a:p>
        <a:p>
          <a:pPr marL="0" lvl="0" indent="0" algn="ctr" defTabSz="889000">
            <a:lnSpc>
              <a:spcPct val="90000"/>
            </a:lnSpc>
            <a:spcBef>
              <a:spcPct val="0"/>
            </a:spcBef>
            <a:spcAft>
              <a:spcPct val="35000"/>
            </a:spcAft>
            <a:buNone/>
          </a:pPr>
          <a:r>
            <a:rPr lang="ar-SA" sz="2000" kern="1200"/>
            <a:t>"الحملات الرقمية تساعد الشركات الكبرى في الوصول إلى أسواق جديدة بسرعة."</a:t>
          </a:r>
          <a:endParaRPr lang="en-GB" sz="2000" b="1" kern="1200"/>
        </a:p>
      </dsp:txBody>
      <dsp:txXfrm>
        <a:off x="0" y="0"/>
        <a:ext cx="8226631" cy="1047057"/>
      </dsp:txXfrm>
    </dsp:sp>
    <dsp:sp modelId="{72B69142-B4CB-3C41-A663-CB8313A08084}">
      <dsp:nvSpPr>
        <dsp:cNvPr id="0" name=""/>
        <dsp:cNvSpPr/>
      </dsp:nvSpPr>
      <dsp:spPr>
        <a:xfrm>
          <a:off x="7092323" y="1047057"/>
          <a:ext cx="2268616" cy="2268616"/>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10B07E4-20BC-5C4F-8F92-7FC7C3D6DF8D}">
      <dsp:nvSpPr>
        <dsp:cNvPr id="0" name=""/>
        <dsp:cNvSpPr/>
      </dsp:nvSpPr>
      <dsp:spPr>
        <a:xfrm>
          <a:off x="0" y="1047057"/>
          <a:ext cx="8226631" cy="2268616"/>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SA" sz="2000" b="1" kern="1200"/>
            <a:t>زيادة التفاعل مع العملاء الحاليين:</a:t>
          </a:r>
        </a:p>
        <a:p>
          <a:pPr marL="0" lvl="0" indent="0" algn="ctr" defTabSz="889000">
            <a:lnSpc>
              <a:spcPct val="90000"/>
            </a:lnSpc>
            <a:spcBef>
              <a:spcPct val="0"/>
            </a:spcBef>
            <a:spcAft>
              <a:spcPct val="35000"/>
            </a:spcAft>
            <a:buNone/>
          </a:pPr>
          <a:r>
            <a:rPr lang="ar-SA" sz="2000" kern="1200"/>
            <a:t>"الحملات الرقمية تتيح للشركات الكبيرة تعزيز ولاء العملاء من خلال التفاعل المستمر."</a:t>
          </a:r>
          <a:endParaRPr lang="en-GB" sz="2000" kern="1200"/>
        </a:p>
      </dsp:txBody>
      <dsp:txXfrm>
        <a:off x="0" y="1047057"/>
        <a:ext cx="8226631" cy="1047053"/>
      </dsp:txXfrm>
    </dsp:sp>
    <dsp:sp modelId="{D411F1D1-0046-304C-BD23-505B4AB972B6}">
      <dsp:nvSpPr>
        <dsp:cNvPr id="0" name=""/>
        <dsp:cNvSpPr/>
      </dsp:nvSpPr>
      <dsp:spPr>
        <a:xfrm>
          <a:off x="7703104" y="2094110"/>
          <a:ext cx="1047053" cy="1047053"/>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37A65FC-CAC9-7E4E-93FD-6A37DB3235D8}">
      <dsp:nvSpPr>
        <dsp:cNvPr id="0" name=""/>
        <dsp:cNvSpPr/>
      </dsp:nvSpPr>
      <dsp:spPr>
        <a:xfrm>
          <a:off x="0" y="2094110"/>
          <a:ext cx="8226631" cy="1047053"/>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SA" sz="2000" b="1" kern="1200"/>
            <a:t>تحسين الكفاءة وخفض التكاليف:</a:t>
          </a:r>
        </a:p>
        <a:p>
          <a:pPr marL="0" lvl="0" indent="0" algn="ctr" defTabSz="889000">
            <a:lnSpc>
              <a:spcPct val="90000"/>
            </a:lnSpc>
            <a:spcBef>
              <a:spcPct val="0"/>
            </a:spcBef>
            <a:spcAft>
              <a:spcPct val="35000"/>
            </a:spcAft>
            <a:buNone/>
          </a:pPr>
          <a:r>
            <a:rPr lang="ar-SA" sz="2000" kern="1200"/>
            <a:t>"يمكن للشركات الكبيرة تحسين كفاءتها باستخدام أدوات التحليل والتقارير الفورية لتقليل التكاليف."</a:t>
          </a:r>
          <a:endParaRPr lang="en-GB" sz="2000" kern="1200"/>
        </a:p>
      </dsp:txBody>
      <dsp:txXfrm>
        <a:off x="0" y="2094110"/>
        <a:ext cx="8226631" cy="104705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2A23E9-0035-5C49-89CC-DF1C53712918}">
      <dsp:nvSpPr>
        <dsp:cNvPr id="0" name=""/>
        <dsp:cNvSpPr/>
      </dsp:nvSpPr>
      <dsp:spPr>
        <a:xfrm>
          <a:off x="8113288" y="5467"/>
          <a:ext cx="2371153" cy="94846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rtl="1">
            <a:lnSpc>
              <a:spcPct val="90000"/>
            </a:lnSpc>
            <a:spcBef>
              <a:spcPct val="0"/>
            </a:spcBef>
            <a:spcAft>
              <a:spcPct val="35000"/>
            </a:spcAft>
            <a:buNone/>
          </a:pPr>
          <a:r>
            <a:rPr lang="ar-SA" sz="1800" b="1" kern="1200"/>
            <a:t>الوصول الفوري إلى أسواق جديدة</a:t>
          </a:r>
          <a:endParaRPr lang="en-GB" sz="1800" kern="1200"/>
        </a:p>
      </dsp:txBody>
      <dsp:txXfrm>
        <a:off x="8113288" y="5467"/>
        <a:ext cx="2371153" cy="948461"/>
      </dsp:txXfrm>
    </dsp:sp>
    <dsp:sp modelId="{873B1BAB-658E-CA42-B2B3-921AB421AD8C}">
      <dsp:nvSpPr>
        <dsp:cNvPr id="0" name=""/>
        <dsp:cNvSpPr/>
      </dsp:nvSpPr>
      <dsp:spPr>
        <a:xfrm>
          <a:off x="8113288" y="953928"/>
          <a:ext cx="2371153" cy="144936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ctr" defTabSz="800100" rtl="1">
            <a:lnSpc>
              <a:spcPct val="90000"/>
            </a:lnSpc>
            <a:spcBef>
              <a:spcPct val="0"/>
            </a:spcBef>
            <a:spcAft>
              <a:spcPct val="15000"/>
            </a:spcAft>
            <a:buNone/>
          </a:pPr>
          <a:r>
            <a:rPr lang="ar-SA" sz="1800" kern="1200"/>
            <a:t>"يمكن للشركات الوصول إلى جمهور عالمي بنقرة واحدة، دون الحاجة إلى تواجد فعلي."</a:t>
          </a:r>
          <a:endParaRPr lang="en-GB" sz="1800" kern="1200"/>
        </a:p>
      </dsp:txBody>
      <dsp:txXfrm>
        <a:off x="8113288" y="953928"/>
        <a:ext cx="2371153" cy="1449360"/>
      </dsp:txXfrm>
    </dsp:sp>
    <dsp:sp modelId="{9E00D51C-C597-F747-8BA4-B219333F8EB6}">
      <dsp:nvSpPr>
        <dsp:cNvPr id="0" name=""/>
        <dsp:cNvSpPr/>
      </dsp:nvSpPr>
      <dsp:spPr>
        <a:xfrm>
          <a:off x="5410173" y="5467"/>
          <a:ext cx="2371153" cy="94846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rtl="1">
            <a:lnSpc>
              <a:spcPct val="90000"/>
            </a:lnSpc>
            <a:spcBef>
              <a:spcPct val="0"/>
            </a:spcBef>
            <a:spcAft>
              <a:spcPct val="35000"/>
            </a:spcAft>
            <a:buNone/>
          </a:pPr>
          <a:r>
            <a:rPr lang="ar-SA" sz="1800" b="1" kern="1200"/>
            <a:t>التخصيص وفقًا للمنطقة الجغرافية</a:t>
          </a:r>
          <a:endParaRPr lang="en-GB" sz="1800" kern="1200"/>
        </a:p>
      </dsp:txBody>
      <dsp:txXfrm>
        <a:off x="5410173" y="5467"/>
        <a:ext cx="2371153" cy="948461"/>
      </dsp:txXfrm>
    </dsp:sp>
    <dsp:sp modelId="{C9EA2558-0689-A44F-BA25-754E7947A7C0}">
      <dsp:nvSpPr>
        <dsp:cNvPr id="0" name=""/>
        <dsp:cNvSpPr/>
      </dsp:nvSpPr>
      <dsp:spPr>
        <a:xfrm>
          <a:off x="5410173" y="953928"/>
          <a:ext cx="2371153" cy="144936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ctr" defTabSz="800100" rtl="1">
            <a:lnSpc>
              <a:spcPct val="90000"/>
            </a:lnSpc>
            <a:spcBef>
              <a:spcPct val="0"/>
            </a:spcBef>
            <a:spcAft>
              <a:spcPct val="15000"/>
            </a:spcAft>
            <a:buNone/>
          </a:pPr>
          <a:r>
            <a:rPr lang="ar-SA" sz="1800" kern="1200"/>
            <a:t>"يمكن تعديل المحتوى والإعلانات ليتناسب مع السوق المحلي لكل منطقة جغرافية."</a:t>
          </a:r>
          <a:endParaRPr lang="en-GB" sz="1800" kern="1200"/>
        </a:p>
      </dsp:txBody>
      <dsp:txXfrm>
        <a:off x="5410173" y="953928"/>
        <a:ext cx="2371153" cy="1449360"/>
      </dsp:txXfrm>
    </dsp:sp>
    <dsp:sp modelId="{48ECDD36-8963-8D41-8831-CEF8DAC54448}">
      <dsp:nvSpPr>
        <dsp:cNvPr id="0" name=""/>
        <dsp:cNvSpPr/>
      </dsp:nvSpPr>
      <dsp:spPr>
        <a:xfrm>
          <a:off x="2707058" y="5467"/>
          <a:ext cx="2371153" cy="94846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rtl="1">
            <a:lnSpc>
              <a:spcPct val="90000"/>
            </a:lnSpc>
            <a:spcBef>
              <a:spcPct val="0"/>
            </a:spcBef>
            <a:spcAft>
              <a:spcPct val="35000"/>
            </a:spcAft>
            <a:buNone/>
          </a:pPr>
          <a:r>
            <a:rPr lang="ar-SA" sz="1800" b="1" kern="1200"/>
            <a:t>الاستهداف بناءً على اللغة والثقافة</a:t>
          </a:r>
          <a:endParaRPr lang="en-GB" sz="1800" kern="1200"/>
        </a:p>
      </dsp:txBody>
      <dsp:txXfrm>
        <a:off x="2707058" y="5467"/>
        <a:ext cx="2371153" cy="948461"/>
      </dsp:txXfrm>
    </dsp:sp>
    <dsp:sp modelId="{543675CD-0A3A-1B43-B0C8-5595C7D2CEE8}">
      <dsp:nvSpPr>
        <dsp:cNvPr id="0" name=""/>
        <dsp:cNvSpPr/>
      </dsp:nvSpPr>
      <dsp:spPr>
        <a:xfrm>
          <a:off x="2707058" y="953928"/>
          <a:ext cx="2371153" cy="144936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ctr" defTabSz="800100" rtl="1">
            <a:lnSpc>
              <a:spcPct val="90000"/>
            </a:lnSpc>
            <a:spcBef>
              <a:spcPct val="0"/>
            </a:spcBef>
            <a:spcAft>
              <a:spcPct val="15000"/>
            </a:spcAft>
            <a:buNone/>
          </a:pPr>
          <a:r>
            <a:rPr lang="ar-SA" sz="1800" kern="1200"/>
            <a:t>"تتيح الأدوات الرقمية استهداف الجمهور بناءً على لغتهم وثقافتهم، مما يعزز فعالية الحملة."</a:t>
          </a:r>
          <a:endParaRPr lang="en-GB" sz="1800" kern="1200"/>
        </a:p>
      </dsp:txBody>
      <dsp:txXfrm>
        <a:off x="2707058" y="953928"/>
        <a:ext cx="2371153" cy="1449360"/>
      </dsp:txXfrm>
    </dsp:sp>
    <dsp:sp modelId="{6509C832-830D-0B4A-9692-063D47D4DE81}">
      <dsp:nvSpPr>
        <dsp:cNvPr id="0" name=""/>
        <dsp:cNvSpPr/>
      </dsp:nvSpPr>
      <dsp:spPr>
        <a:xfrm>
          <a:off x="3943" y="5467"/>
          <a:ext cx="2371153" cy="94846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rtl="1">
            <a:lnSpc>
              <a:spcPct val="90000"/>
            </a:lnSpc>
            <a:spcBef>
              <a:spcPct val="0"/>
            </a:spcBef>
            <a:spcAft>
              <a:spcPct val="35000"/>
            </a:spcAft>
            <a:buNone/>
          </a:pPr>
          <a:r>
            <a:rPr lang="ar-SA" sz="1800" b="1" kern="1200"/>
            <a:t>خفض تكاليف التوسع العالمي</a:t>
          </a:r>
          <a:endParaRPr lang="en-GB" sz="1800" kern="1200"/>
        </a:p>
      </dsp:txBody>
      <dsp:txXfrm>
        <a:off x="3943" y="5467"/>
        <a:ext cx="2371153" cy="948461"/>
      </dsp:txXfrm>
    </dsp:sp>
    <dsp:sp modelId="{6EAA173C-8D76-D643-90DE-0F4AEE7B15E9}">
      <dsp:nvSpPr>
        <dsp:cNvPr id="0" name=""/>
        <dsp:cNvSpPr/>
      </dsp:nvSpPr>
      <dsp:spPr>
        <a:xfrm>
          <a:off x="3943" y="953928"/>
          <a:ext cx="2371153" cy="144936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ctr" defTabSz="800100" rtl="1">
            <a:lnSpc>
              <a:spcPct val="90000"/>
            </a:lnSpc>
            <a:spcBef>
              <a:spcPct val="0"/>
            </a:spcBef>
            <a:spcAft>
              <a:spcPct val="15000"/>
            </a:spcAft>
            <a:buNone/>
          </a:pPr>
          <a:r>
            <a:rPr lang="ar-SA" sz="1800" kern="1200"/>
            <a:t>"الحملات الرقمية توفر للشركات طريقة منخفضة التكلفة للوصول إلى جمهور عالمي مقارنة بالحملات التقليدية."</a:t>
          </a:r>
          <a:endParaRPr lang="en-GB" sz="1800" kern="1200"/>
        </a:p>
      </dsp:txBody>
      <dsp:txXfrm>
        <a:off x="3943" y="953928"/>
        <a:ext cx="2371153" cy="144936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0F6ECB-6ECF-D34B-AD71-68EB10468D23}">
      <dsp:nvSpPr>
        <dsp:cNvPr id="0" name=""/>
        <dsp:cNvSpPr/>
      </dsp:nvSpPr>
      <dsp:spPr>
        <a:xfrm rot="10800000">
          <a:off x="6628113" y="2196"/>
          <a:ext cx="3256117" cy="788640"/>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7780" rIns="35560" bIns="17780" numCol="1" spcCol="1270" anchor="ctr" anchorCtr="0">
          <a:noAutofit/>
        </a:bodyPr>
        <a:lstStyle/>
        <a:p>
          <a:pPr marL="0" lvl="0" indent="0" algn="ctr" defTabSz="1244600" rtl="1">
            <a:lnSpc>
              <a:spcPct val="90000"/>
            </a:lnSpc>
            <a:spcBef>
              <a:spcPct val="0"/>
            </a:spcBef>
            <a:spcAft>
              <a:spcPct val="35000"/>
            </a:spcAft>
            <a:buNone/>
          </a:pPr>
          <a:r>
            <a:rPr lang="ar-SA" sz="2800" b="1" kern="1200"/>
            <a:t>دفع مقابل النقر فقط</a:t>
          </a:r>
          <a:endParaRPr lang="en-GB" sz="2800" kern="1200"/>
        </a:p>
      </dsp:txBody>
      <dsp:txXfrm rot="10800000">
        <a:off x="7022433" y="2196"/>
        <a:ext cx="2467477" cy="788640"/>
      </dsp:txXfrm>
    </dsp:sp>
    <dsp:sp modelId="{75BCF723-7948-3448-9C80-D1A86E03B223}">
      <dsp:nvSpPr>
        <dsp:cNvPr id="0" name=""/>
        <dsp:cNvSpPr/>
      </dsp:nvSpPr>
      <dsp:spPr>
        <a:xfrm rot="10800000">
          <a:off x="783767" y="69230"/>
          <a:ext cx="6100653" cy="654571"/>
        </a:xfrm>
        <a:prstGeom prst="chevron">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3970" rIns="27940" bIns="13970" numCol="1" spcCol="1270" anchor="ctr" anchorCtr="0">
          <a:noAutofit/>
        </a:bodyPr>
        <a:lstStyle/>
        <a:p>
          <a:pPr marL="0" lvl="0" indent="0" algn="ctr" defTabSz="977900" rtl="1">
            <a:lnSpc>
              <a:spcPct val="90000"/>
            </a:lnSpc>
            <a:spcBef>
              <a:spcPct val="0"/>
            </a:spcBef>
            <a:spcAft>
              <a:spcPct val="35000"/>
            </a:spcAft>
            <a:buNone/>
          </a:pPr>
          <a:r>
            <a:rPr lang="ar-SA" sz="2200" b="1" kern="1200"/>
            <a:t>:</a:t>
          </a:r>
          <a:r>
            <a:rPr lang="ar-SA" sz="2200" kern="1200"/>
            <a:t>"الشركات تدفع فقط عند تفاعل الجمهور مع الإعلان، مما يقلل من التكاليف غير الضرورية."</a:t>
          </a:r>
          <a:endParaRPr lang="en-GB" sz="2200" kern="1200"/>
        </a:p>
      </dsp:txBody>
      <dsp:txXfrm rot="10800000">
        <a:off x="1111052" y="69230"/>
        <a:ext cx="5446082" cy="654571"/>
      </dsp:txXfrm>
    </dsp:sp>
    <dsp:sp modelId="{072F4345-9797-1542-81A8-61B529D6E77F}">
      <dsp:nvSpPr>
        <dsp:cNvPr id="0" name=""/>
        <dsp:cNvSpPr/>
      </dsp:nvSpPr>
      <dsp:spPr>
        <a:xfrm rot="10800000">
          <a:off x="6628113" y="901246"/>
          <a:ext cx="3256117" cy="788640"/>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7780" rIns="35560" bIns="17780" numCol="1" spcCol="1270" anchor="ctr" anchorCtr="0">
          <a:noAutofit/>
        </a:bodyPr>
        <a:lstStyle/>
        <a:p>
          <a:pPr marL="0" lvl="0" indent="0" algn="ctr" defTabSz="1244600" rtl="1">
            <a:lnSpc>
              <a:spcPct val="90000"/>
            </a:lnSpc>
            <a:spcBef>
              <a:spcPct val="0"/>
            </a:spcBef>
            <a:spcAft>
              <a:spcPct val="35000"/>
            </a:spcAft>
            <a:buNone/>
          </a:pPr>
          <a:r>
            <a:rPr lang="ar-SA" sz="2800" b="1" kern="1200"/>
            <a:t>الظهور الفوري في محركات البحث:</a:t>
          </a:r>
          <a:endParaRPr lang="en-GB" sz="2800" kern="1200"/>
        </a:p>
      </dsp:txBody>
      <dsp:txXfrm rot="10800000">
        <a:off x="7022433" y="901246"/>
        <a:ext cx="2467477" cy="788640"/>
      </dsp:txXfrm>
    </dsp:sp>
    <dsp:sp modelId="{6A83315F-772C-A646-B12C-59D51EB15E01}">
      <dsp:nvSpPr>
        <dsp:cNvPr id="0" name=""/>
        <dsp:cNvSpPr/>
      </dsp:nvSpPr>
      <dsp:spPr>
        <a:xfrm rot="10800000">
          <a:off x="783767" y="968280"/>
          <a:ext cx="6100653" cy="654571"/>
        </a:xfrm>
        <a:prstGeom prst="chevron">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3970" rIns="27940" bIns="13970" numCol="1" spcCol="1270" anchor="ctr" anchorCtr="0">
          <a:noAutofit/>
        </a:bodyPr>
        <a:lstStyle/>
        <a:p>
          <a:pPr marL="0" lvl="0" indent="0" algn="ctr" defTabSz="977900" rtl="1">
            <a:lnSpc>
              <a:spcPct val="90000"/>
            </a:lnSpc>
            <a:spcBef>
              <a:spcPct val="0"/>
            </a:spcBef>
            <a:spcAft>
              <a:spcPct val="35000"/>
            </a:spcAft>
            <a:buNone/>
          </a:pPr>
          <a:r>
            <a:rPr lang="ar-SA" sz="2200" kern="1200"/>
            <a:t>"الإعلانات تظهر على الفور في أعلى نتائج البحث."</a:t>
          </a:r>
          <a:endParaRPr lang="en-GB" sz="2200" kern="1200"/>
        </a:p>
      </dsp:txBody>
      <dsp:txXfrm rot="10800000">
        <a:off x="1111052" y="968280"/>
        <a:ext cx="5446082" cy="654571"/>
      </dsp:txXfrm>
    </dsp:sp>
    <dsp:sp modelId="{04BB222A-D602-8A41-AC59-0EA4D665EF85}">
      <dsp:nvSpPr>
        <dsp:cNvPr id="0" name=""/>
        <dsp:cNvSpPr/>
      </dsp:nvSpPr>
      <dsp:spPr>
        <a:xfrm rot="10800000">
          <a:off x="6628113" y="1800295"/>
          <a:ext cx="3256117" cy="788640"/>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7780" rIns="35560" bIns="17780" numCol="1" spcCol="1270" anchor="ctr" anchorCtr="0">
          <a:noAutofit/>
        </a:bodyPr>
        <a:lstStyle/>
        <a:p>
          <a:pPr marL="0" lvl="0" indent="0" algn="ctr" defTabSz="1244600" rtl="1">
            <a:lnSpc>
              <a:spcPct val="90000"/>
            </a:lnSpc>
            <a:spcBef>
              <a:spcPct val="0"/>
            </a:spcBef>
            <a:spcAft>
              <a:spcPct val="35000"/>
            </a:spcAft>
            <a:buNone/>
          </a:pPr>
          <a:r>
            <a:rPr lang="ar-SA" sz="2800" b="1" kern="1200"/>
            <a:t>استهداف الجمهور بدقة:</a:t>
          </a:r>
          <a:r>
            <a:rPr lang="ar-SA" sz="2800" kern="1200"/>
            <a:t>"</a:t>
          </a:r>
          <a:endParaRPr lang="en-GB" sz="2800" kern="1200"/>
        </a:p>
      </dsp:txBody>
      <dsp:txXfrm rot="10800000">
        <a:off x="7022433" y="1800295"/>
        <a:ext cx="2467477" cy="788640"/>
      </dsp:txXfrm>
    </dsp:sp>
    <dsp:sp modelId="{93BB3D13-02E1-9540-92F1-FB503F789DFD}">
      <dsp:nvSpPr>
        <dsp:cNvPr id="0" name=""/>
        <dsp:cNvSpPr/>
      </dsp:nvSpPr>
      <dsp:spPr>
        <a:xfrm rot="10800000">
          <a:off x="783767" y="1867330"/>
          <a:ext cx="6100653" cy="654571"/>
        </a:xfrm>
        <a:prstGeom prst="chevron">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3970" rIns="27940" bIns="13970" numCol="1" spcCol="1270" anchor="ctr" anchorCtr="0">
          <a:noAutofit/>
        </a:bodyPr>
        <a:lstStyle/>
        <a:p>
          <a:pPr marL="0" lvl="0" indent="0" algn="ctr" defTabSz="977900" rtl="1">
            <a:lnSpc>
              <a:spcPct val="90000"/>
            </a:lnSpc>
            <a:spcBef>
              <a:spcPct val="0"/>
            </a:spcBef>
            <a:spcAft>
              <a:spcPct val="35000"/>
            </a:spcAft>
            <a:buNone/>
          </a:pPr>
          <a:r>
            <a:rPr lang="ar-SA" sz="2200" kern="1200"/>
            <a:t>يمكن تحديد الجمهور بناءً على الكلمات المفتاحية، الموقع، وحتى وقت الظهور."</a:t>
          </a:r>
          <a:endParaRPr lang="en-GB" sz="2200" kern="1200"/>
        </a:p>
      </dsp:txBody>
      <dsp:txXfrm rot="10800000">
        <a:off x="1111052" y="1867330"/>
        <a:ext cx="5446082" cy="654571"/>
      </dsp:txXfrm>
    </dsp:sp>
    <dsp:sp modelId="{4D5E9ECB-C1F0-2D42-9B9F-16E08736FD3B}">
      <dsp:nvSpPr>
        <dsp:cNvPr id="0" name=""/>
        <dsp:cNvSpPr/>
      </dsp:nvSpPr>
      <dsp:spPr>
        <a:xfrm rot="10800000">
          <a:off x="6628113" y="2699345"/>
          <a:ext cx="3256117" cy="788640"/>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7780" rIns="35560" bIns="17780" numCol="1" spcCol="1270" anchor="ctr" anchorCtr="0">
          <a:noAutofit/>
        </a:bodyPr>
        <a:lstStyle/>
        <a:p>
          <a:pPr marL="0" lvl="0" indent="0" algn="ctr" defTabSz="1244600" rtl="1">
            <a:lnSpc>
              <a:spcPct val="90000"/>
            </a:lnSpc>
            <a:spcBef>
              <a:spcPct val="0"/>
            </a:spcBef>
            <a:spcAft>
              <a:spcPct val="35000"/>
            </a:spcAft>
            <a:buNone/>
          </a:pPr>
          <a:r>
            <a:rPr lang="ar-SA" sz="2800" b="1" kern="1200"/>
            <a:t>قياس الأداء بشكل فوري</a:t>
          </a:r>
          <a:endParaRPr lang="en-GB" sz="2800" kern="1200"/>
        </a:p>
      </dsp:txBody>
      <dsp:txXfrm rot="10800000">
        <a:off x="7022433" y="2699345"/>
        <a:ext cx="2467477" cy="788640"/>
      </dsp:txXfrm>
    </dsp:sp>
    <dsp:sp modelId="{03C337BB-ACFF-5F40-B3FE-D67F904B7BFD}">
      <dsp:nvSpPr>
        <dsp:cNvPr id="0" name=""/>
        <dsp:cNvSpPr/>
      </dsp:nvSpPr>
      <dsp:spPr>
        <a:xfrm rot="10800000">
          <a:off x="783767" y="2766380"/>
          <a:ext cx="6100653" cy="654571"/>
        </a:xfrm>
        <a:prstGeom prst="chevron">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3970" rIns="27940" bIns="13970" numCol="1" spcCol="1270" anchor="ctr" anchorCtr="0">
          <a:noAutofit/>
        </a:bodyPr>
        <a:lstStyle/>
        <a:p>
          <a:pPr marL="0" lvl="0" indent="0" algn="ctr" defTabSz="977900" rtl="1">
            <a:lnSpc>
              <a:spcPct val="90000"/>
            </a:lnSpc>
            <a:spcBef>
              <a:spcPct val="0"/>
            </a:spcBef>
            <a:spcAft>
              <a:spcPct val="35000"/>
            </a:spcAft>
            <a:buNone/>
          </a:pPr>
          <a:r>
            <a:rPr lang="ar-SA" sz="2200" b="1" kern="1200"/>
            <a:t>:</a:t>
          </a:r>
          <a:r>
            <a:rPr lang="ar-SA" sz="2200" kern="1200"/>
            <a:t>"توفر أدوات مثل </a:t>
          </a:r>
          <a:r>
            <a:rPr lang="en-GB" sz="2200" b="1" kern="1200"/>
            <a:t>Google Ads</a:t>
          </a:r>
          <a:r>
            <a:rPr lang="en-GB" sz="2200" kern="1200"/>
            <a:t> </a:t>
          </a:r>
          <a:r>
            <a:rPr lang="ar-SA" sz="2200" kern="1200"/>
            <a:t> تقارير فورية عن أداء الحملة."</a:t>
          </a:r>
          <a:endParaRPr lang="en-GB" sz="2200" kern="1200"/>
        </a:p>
      </dsp:txBody>
      <dsp:txXfrm rot="10800000">
        <a:off x="1111052" y="2766380"/>
        <a:ext cx="5446082" cy="65457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88D4A7-F4D5-A243-AE6F-23739ABD7673}">
      <dsp:nvSpPr>
        <dsp:cNvPr id="0" name=""/>
        <dsp:cNvSpPr/>
      </dsp:nvSpPr>
      <dsp:spPr>
        <a:xfrm rot="10800000">
          <a:off x="7762926" y="103116"/>
          <a:ext cx="2574627" cy="653206"/>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4605" rIns="29210" bIns="14605" numCol="1" spcCol="1270" anchor="ctr" anchorCtr="0">
          <a:noAutofit/>
        </a:bodyPr>
        <a:lstStyle/>
        <a:p>
          <a:pPr marL="0" lvl="0" indent="0" algn="ctr" defTabSz="1022350" rtl="1">
            <a:lnSpc>
              <a:spcPct val="90000"/>
            </a:lnSpc>
            <a:spcBef>
              <a:spcPct val="0"/>
            </a:spcBef>
            <a:spcAft>
              <a:spcPct val="35000"/>
            </a:spcAft>
            <a:buNone/>
          </a:pPr>
          <a:r>
            <a:rPr lang="ar-SA" sz="2300" b="1" kern="1200"/>
            <a:t>الوصول إلى جمهور ضخم ومتفاعل</a:t>
          </a:r>
          <a:endParaRPr lang="en-GB" sz="2300" kern="1200"/>
        </a:p>
      </dsp:txBody>
      <dsp:txXfrm rot="10800000">
        <a:off x="8089529" y="103116"/>
        <a:ext cx="1921421" cy="653206"/>
      </dsp:txXfrm>
    </dsp:sp>
    <dsp:sp modelId="{ECC8A58F-CA3E-954F-8129-BFC8282D6A5C}">
      <dsp:nvSpPr>
        <dsp:cNvPr id="0" name=""/>
        <dsp:cNvSpPr/>
      </dsp:nvSpPr>
      <dsp:spPr>
        <a:xfrm rot="10800000">
          <a:off x="667" y="158639"/>
          <a:ext cx="7974551" cy="542160"/>
        </a:xfrm>
        <a:prstGeom prst="chevron">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3970" rIns="27940" bIns="13970" numCol="1" spcCol="1270" anchor="ctr" anchorCtr="0">
          <a:noAutofit/>
        </a:bodyPr>
        <a:lstStyle/>
        <a:p>
          <a:pPr marL="0" lvl="0" indent="0" algn="ctr" defTabSz="977900" rtl="1">
            <a:lnSpc>
              <a:spcPct val="90000"/>
            </a:lnSpc>
            <a:spcBef>
              <a:spcPct val="0"/>
            </a:spcBef>
            <a:spcAft>
              <a:spcPct val="35000"/>
            </a:spcAft>
            <a:buNone/>
          </a:pPr>
          <a:r>
            <a:rPr lang="ar-SA" sz="2200" kern="1200"/>
            <a:t>مليارات المستخدمين يتفاعلون يوميًا على منصات مثل </a:t>
          </a:r>
          <a:r>
            <a:rPr lang="en-GB" sz="2200" kern="1200"/>
            <a:t>Facebook </a:t>
          </a:r>
          <a:r>
            <a:rPr lang="ar-SA" sz="2200" kern="1200"/>
            <a:t>و</a:t>
          </a:r>
          <a:r>
            <a:rPr lang="en-GB" sz="2200" kern="1200"/>
            <a:t>Instagram</a:t>
          </a:r>
        </a:p>
      </dsp:txBody>
      <dsp:txXfrm rot="10800000">
        <a:off x="271747" y="158639"/>
        <a:ext cx="7432391" cy="542160"/>
      </dsp:txXfrm>
    </dsp:sp>
    <dsp:sp modelId="{B13C51AC-ED04-BF45-9FAF-429204E4F4D2}">
      <dsp:nvSpPr>
        <dsp:cNvPr id="0" name=""/>
        <dsp:cNvSpPr/>
      </dsp:nvSpPr>
      <dsp:spPr>
        <a:xfrm rot="10800000">
          <a:off x="7762926" y="847771"/>
          <a:ext cx="2574627" cy="653206"/>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4605" rIns="29210" bIns="14605" numCol="1" spcCol="1270" anchor="ctr" anchorCtr="0">
          <a:noAutofit/>
        </a:bodyPr>
        <a:lstStyle/>
        <a:p>
          <a:pPr marL="0" lvl="0" indent="0" algn="ctr" defTabSz="1022350" rtl="1">
            <a:lnSpc>
              <a:spcPct val="90000"/>
            </a:lnSpc>
            <a:spcBef>
              <a:spcPct val="0"/>
            </a:spcBef>
            <a:spcAft>
              <a:spcPct val="35000"/>
            </a:spcAft>
            <a:buNone/>
          </a:pPr>
          <a:r>
            <a:rPr lang="ar-SA" sz="2300" b="1" kern="1200"/>
            <a:t>استراتيجيات تسويق متعددة</a:t>
          </a:r>
          <a:endParaRPr lang="en-GB" sz="2300" kern="1200"/>
        </a:p>
      </dsp:txBody>
      <dsp:txXfrm rot="10800000">
        <a:off x="8089529" y="847771"/>
        <a:ext cx="1921421" cy="653206"/>
      </dsp:txXfrm>
    </dsp:sp>
    <dsp:sp modelId="{FDAB6BA0-4C48-2745-9D00-544C7EA1CFDE}">
      <dsp:nvSpPr>
        <dsp:cNvPr id="0" name=""/>
        <dsp:cNvSpPr/>
      </dsp:nvSpPr>
      <dsp:spPr>
        <a:xfrm rot="10800000">
          <a:off x="667" y="903294"/>
          <a:ext cx="7974551" cy="542160"/>
        </a:xfrm>
        <a:prstGeom prst="chevron">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3970" rIns="27940" bIns="13970" numCol="1" spcCol="1270" anchor="ctr" anchorCtr="0">
          <a:noAutofit/>
        </a:bodyPr>
        <a:lstStyle/>
        <a:p>
          <a:pPr marL="0" lvl="0" indent="0" algn="ctr" defTabSz="977900" rtl="1">
            <a:lnSpc>
              <a:spcPct val="90000"/>
            </a:lnSpc>
            <a:spcBef>
              <a:spcPct val="0"/>
            </a:spcBef>
            <a:spcAft>
              <a:spcPct val="35000"/>
            </a:spcAft>
            <a:buNone/>
          </a:pPr>
          <a:r>
            <a:rPr lang="ar-SA" sz="2200" kern="1200"/>
            <a:t>يمكنك استخدام الإعلانات المدفوعة، المحتوى الموجه، والتسويق عبر المؤثرين.</a:t>
          </a:r>
          <a:endParaRPr lang="en-GB" sz="2200" kern="1200"/>
        </a:p>
      </dsp:txBody>
      <dsp:txXfrm rot="10800000">
        <a:off x="271747" y="903294"/>
        <a:ext cx="7432391" cy="542160"/>
      </dsp:txXfrm>
    </dsp:sp>
    <dsp:sp modelId="{9A160FBE-AD11-D54A-91EE-BF33FE6092DF}">
      <dsp:nvSpPr>
        <dsp:cNvPr id="0" name=""/>
        <dsp:cNvSpPr/>
      </dsp:nvSpPr>
      <dsp:spPr>
        <a:xfrm rot="10800000">
          <a:off x="7762926" y="1592426"/>
          <a:ext cx="2574627" cy="653206"/>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4605" rIns="29210" bIns="14605" numCol="1" spcCol="1270" anchor="ctr" anchorCtr="0">
          <a:noAutofit/>
        </a:bodyPr>
        <a:lstStyle/>
        <a:p>
          <a:pPr marL="0" lvl="0" indent="0" algn="ctr" defTabSz="1022350" rtl="1">
            <a:lnSpc>
              <a:spcPct val="90000"/>
            </a:lnSpc>
            <a:spcBef>
              <a:spcPct val="0"/>
            </a:spcBef>
            <a:spcAft>
              <a:spcPct val="35000"/>
            </a:spcAft>
            <a:buNone/>
          </a:pPr>
          <a:r>
            <a:rPr lang="ar-SA" sz="2300" b="1" kern="1200"/>
            <a:t>التفاعل المباشر مع الجمهور</a:t>
          </a:r>
          <a:endParaRPr lang="en-GB" sz="2300" kern="1200"/>
        </a:p>
      </dsp:txBody>
      <dsp:txXfrm rot="10800000">
        <a:off x="8089529" y="1592426"/>
        <a:ext cx="1921421" cy="653206"/>
      </dsp:txXfrm>
    </dsp:sp>
    <dsp:sp modelId="{59E30E7B-E61B-5A48-A7EB-29264C5A221E}">
      <dsp:nvSpPr>
        <dsp:cNvPr id="0" name=""/>
        <dsp:cNvSpPr/>
      </dsp:nvSpPr>
      <dsp:spPr>
        <a:xfrm rot="10800000">
          <a:off x="667" y="1647948"/>
          <a:ext cx="7974551" cy="542160"/>
        </a:xfrm>
        <a:prstGeom prst="chevron">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3970" rIns="27940" bIns="13970" numCol="1" spcCol="1270" anchor="ctr" anchorCtr="0">
          <a:noAutofit/>
        </a:bodyPr>
        <a:lstStyle/>
        <a:p>
          <a:pPr marL="0" lvl="0" indent="0" algn="ctr" defTabSz="977900" rtl="1">
            <a:lnSpc>
              <a:spcPct val="90000"/>
            </a:lnSpc>
            <a:spcBef>
              <a:spcPct val="0"/>
            </a:spcBef>
            <a:spcAft>
              <a:spcPct val="35000"/>
            </a:spcAft>
            <a:buNone/>
          </a:pPr>
          <a:r>
            <a:rPr lang="ar-SA" sz="2200" kern="1200"/>
            <a:t>التفاعل في الوقت الفعلي مع العملاء من خلال التعليقات والرسائل.</a:t>
          </a:r>
          <a:endParaRPr lang="en-GB" sz="2200" kern="1200"/>
        </a:p>
      </dsp:txBody>
      <dsp:txXfrm rot="10800000">
        <a:off x="271747" y="1647948"/>
        <a:ext cx="7432391" cy="542160"/>
      </dsp:txXfrm>
    </dsp:sp>
    <dsp:sp modelId="{91218D47-3168-7144-9155-625234AAC1BB}">
      <dsp:nvSpPr>
        <dsp:cNvPr id="0" name=""/>
        <dsp:cNvSpPr/>
      </dsp:nvSpPr>
      <dsp:spPr>
        <a:xfrm rot="10800000">
          <a:off x="7762926" y="2337081"/>
          <a:ext cx="2574627" cy="653206"/>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4605" rIns="29210" bIns="14605" numCol="1" spcCol="1270" anchor="ctr" anchorCtr="0">
          <a:noAutofit/>
        </a:bodyPr>
        <a:lstStyle/>
        <a:p>
          <a:pPr marL="0" lvl="0" indent="0" algn="ctr" defTabSz="1022350" rtl="1">
            <a:lnSpc>
              <a:spcPct val="90000"/>
            </a:lnSpc>
            <a:spcBef>
              <a:spcPct val="0"/>
            </a:spcBef>
            <a:spcAft>
              <a:spcPct val="35000"/>
            </a:spcAft>
            <a:buNone/>
          </a:pPr>
          <a:r>
            <a:rPr lang="ar-SA" sz="2300" b="1" kern="1200"/>
            <a:t>تعزيز الوعي بالعلامة التجارية</a:t>
          </a:r>
          <a:endParaRPr lang="en-GB" sz="2300" kern="1200"/>
        </a:p>
      </dsp:txBody>
      <dsp:txXfrm rot="10800000">
        <a:off x="8089529" y="2337081"/>
        <a:ext cx="1921421" cy="653206"/>
      </dsp:txXfrm>
    </dsp:sp>
    <dsp:sp modelId="{3C20D5A2-B219-6845-BF52-777502599741}">
      <dsp:nvSpPr>
        <dsp:cNvPr id="0" name=""/>
        <dsp:cNvSpPr/>
      </dsp:nvSpPr>
      <dsp:spPr>
        <a:xfrm rot="10800000">
          <a:off x="667" y="2392603"/>
          <a:ext cx="7974551" cy="542160"/>
        </a:xfrm>
        <a:prstGeom prst="chevron">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3970" rIns="27940" bIns="13970" numCol="1" spcCol="1270" anchor="ctr" anchorCtr="0">
          <a:noAutofit/>
        </a:bodyPr>
        <a:lstStyle/>
        <a:p>
          <a:pPr marL="0" lvl="0" indent="0" algn="ctr" defTabSz="977900" rtl="1">
            <a:lnSpc>
              <a:spcPct val="90000"/>
            </a:lnSpc>
            <a:spcBef>
              <a:spcPct val="0"/>
            </a:spcBef>
            <a:spcAft>
              <a:spcPct val="35000"/>
            </a:spcAft>
            <a:buNone/>
          </a:pPr>
          <a:r>
            <a:rPr lang="ar-SA" sz="2200" kern="1200"/>
            <a:t>محتوى مرئي جذاب يزيد من الوعي بالعلامة التجارية ويعزز ولاء العملاء.</a:t>
          </a:r>
          <a:endParaRPr lang="en-GB" sz="2200" kern="1200"/>
        </a:p>
      </dsp:txBody>
      <dsp:txXfrm rot="10800000">
        <a:off x="271747" y="2392603"/>
        <a:ext cx="7432391" cy="54216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C865E2-4B63-E44C-BC0A-94B37EAA86EC}">
      <dsp:nvSpPr>
        <dsp:cNvPr id="0" name=""/>
        <dsp:cNvSpPr/>
      </dsp:nvSpPr>
      <dsp:spPr>
        <a:xfrm>
          <a:off x="0" y="1128453"/>
          <a:ext cx="8640053" cy="220245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ar-SA" sz="2800" kern="1200"/>
            <a:t>"تخيل أنك تدير حملة تسويقية لماركة أزياء. يمكنك إنشاء إعلان على </a:t>
          </a:r>
          <a:r>
            <a:rPr lang="en-GB" sz="2800" b="1" kern="1200"/>
            <a:t>Instagram</a:t>
          </a:r>
          <a:r>
            <a:rPr lang="en-GB" sz="2800" kern="1200"/>
            <a:t> </a:t>
          </a:r>
          <a:r>
            <a:rPr lang="ar-SA" sz="2800" kern="1200"/>
            <a:t>يستهدف الشباب المهتمين بالموضة. يمكنك أيضًا نشر محتوى يومي يعرض أحدث منتجاتك والتفاعل مع العملاء عبر التعليقات والرسائل المباشرة."</a:t>
          </a:r>
          <a:endParaRPr lang="en-US" sz="2800" kern="1200"/>
        </a:p>
      </dsp:txBody>
      <dsp:txXfrm>
        <a:off x="0" y="1128453"/>
        <a:ext cx="8640053" cy="2202454"/>
      </dsp:txXfrm>
    </dsp:sp>
    <dsp:sp modelId="{F71840C9-19A1-014E-AC23-56D181C17A25}">
      <dsp:nvSpPr>
        <dsp:cNvPr id="0" name=""/>
        <dsp:cNvSpPr/>
      </dsp:nvSpPr>
      <dsp:spPr>
        <a:xfrm rot="10800000">
          <a:off x="0" y="121"/>
          <a:ext cx="8640053" cy="1139444"/>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256032" rIns="256032" bIns="256032" numCol="1" spcCol="1270" anchor="ctr" anchorCtr="0">
          <a:noAutofit/>
        </a:bodyPr>
        <a:lstStyle/>
        <a:p>
          <a:pPr marL="0" lvl="0" indent="0" algn="ctr" defTabSz="1600200">
            <a:lnSpc>
              <a:spcPct val="90000"/>
            </a:lnSpc>
            <a:spcBef>
              <a:spcPct val="0"/>
            </a:spcBef>
            <a:spcAft>
              <a:spcPct val="35000"/>
            </a:spcAft>
            <a:buNone/>
          </a:pPr>
          <a:r>
            <a:rPr lang="ar-SA" sz="3600" b="1" kern="1200"/>
            <a:t>مثال عملي</a:t>
          </a:r>
          <a:endParaRPr lang="en-US" sz="3600" kern="1200"/>
        </a:p>
      </dsp:txBody>
      <dsp:txXfrm rot="10800000">
        <a:off x="0" y="121"/>
        <a:ext cx="8640053" cy="74037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DE86C0-7303-FE41-8B52-A2F60005A7BF}">
      <dsp:nvSpPr>
        <dsp:cNvPr id="0" name=""/>
        <dsp:cNvSpPr/>
      </dsp:nvSpPr>
      <dsp:spPr>
        <a:xfrm>
          <a:off x="6927719" y="0"/>
          <a:ext cx="3885000" cy="3885000"/>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2EEB065-0C7D-114E-8D84-548C1D859CC6}">
      <dsp:nvSpPr>
        <dsp:cNvPr id="0" name=""/>
        <dsp:cNvSpPr/>
      </dsp:nvSpPr>
      <dsp:spPr>
        <a:xfrm>
          <a:off x="0" y="0"/>
          <a:ext cx="8870219" cy="3885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rtl="1">
            <a:lnSpc>
              <a:spcPct val="90000"/>
            </a:lnSpc>
            <a:spcBef>
              <a:spcPct val="0"/>
            </a:spcBef>
            <a:spcAft>
              <a:spcPct val="35000"/>
            </a:spcAft>
            <a:buNone/>
          </a:pPr>
          <a:r>
            <a:rPr lang="ar-SA" sz="2100" b="1" kern="1200"/>
            <a:t>الظهور العضوي في نتائج البحث:</a:t>
          </a:r>
        </a:p>
        <a:p>
          <a:pPr marL="0" lvl="0" indent="0" algn="ctr" defTabSz="933450" rtl="1">
            <a:lnSpc>
              <a:spcPct val="90000"/>
            </a:lnSpc>
            <a:spcBef>
              <a:spcPct val="0"/>
            </a:spcBef>
            <a:spcAft>
              <a:spcPct val="35000"/>
            </a:spcAft>
            <a:buNone/>
          </a:pPr>
          <a:r>
            <a:rPr lang="ar-SA" sz="2100" kern="1200"/>
            <a:t>"</a:t>
          </a:r>
          <a:r>
            <a:rPr lang="en-GB" sz="2100" kern="1200"/>
            <a:t>SEO </a:t>
          </a:r>
          <a:r>
            <a:rPr lang="ar-SA" sz="2100" kern="1200"/>
            <a:t> يساعد على تحسين ظهور الموقع في نتائج البحث دون الحاجة للإعلانات المدفوعة."</a:t>
          </a:r>
          <a:endParaRPr lang="en-GB" sz="2100" kern="1200"/>
        </a:p>
      </dsp:txBody>
      <dsp:txXfrm>
        <a:off x="0" y="0"/>
        <a:ext cx="8870219" cy="825562"/>
      </dsp:txXfrm>
    </dsp:sp>
    <dsp:sp modelId="{7D7A5ABE-43B6-2B4B-ACB4-F126CF06B1AC}">
      <dsp:nvSpPr>
        <dsp:cNvPr id="0" name=""/>
        <dsp:cNvSpPr/>
      </dsp:nvSpPr>
      <dsp:spPr>
        <a:xfrm>
          <a:off x="7437625" y="825562"/>
          <a:ext cx="2865188" cy="2865188"/>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53D25DE-F9CC-F742-B2BA-85915768EE14}">
      <dsp:nvSpPr>
        <dsp:cNvPr id="0" name=""/>
        <dsp:cNvSpPr/>
      </dsp:nvSpPr>
      <dsp:spPr>
        <a:xfrm>
          <a:off x="0" y="825562"/>
          <a:ext cx="8870219" cy="2865188"/>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rtl="1">
            <a:lnSpc>
              <a:spcPct val="90000"/>
            </a:lnSpc>
            <a:spcBef>
              <a:spcPct val="0"/>
            </a:spcBef>
            <a:spcAft>
              <a:spcPct val="35000"/>
            </a:spcAft>
            <a:buNone/>
          </a:pPr>
          <a:r>
            <a:rPr lang="ar-SA" sz="2100" b="1" kern="1200"/>
            <a:t>زيادة الزيارات للموقع على المدى الطويل:</a:t>
          </a:r>
        </a:p>
        <a:p>
          <a:pPr marL="0" lvl="0" indent="0" algn="ctr" defTabSz="933450" rtl="1">
            <a:lnSpc>
              <a:spcPct val="90000"/>
            </a:lnSpc>
            <a:spcBef>
              <a:spcPct val="0"/>
            </a:spcBef>
            <a:spcAft>
              <a:spcPct val="35000"/>
            </a:spcAft>
            <a:buNone/>
          </a:pPr>
          <a:r>
            <a:rPr lang="ar-SA" sz="2100" kern="1200"/>
            <a:t>"تحسين ترتيب الموقع يؤدي إلى جذب المزيد من الزوار بشكل دائم."</a:t>
          </a:r>
          <a:endParaRPr lang="en-GB" sz="2100" kern="1200"/>
        </a:p>
      </dsp:txBody>
      <dsp:txXfrm>
        <a:off x="0" y="825562"/>
        <a:ext cx="8870219" cy="825562"/>
      </dsp:txXfrm>
    </dsp:sp>
    <dsp:sp modelId="{8A43A627-CB52-0D47-9F45-E3267EB6286A}">
      <dsp:nvSpPr>
        <dsp:cNvPr id="0" name=""/>
        <dsp:cNvSpPr/>
      </dsp:nvSpPr>
      <dsp:spPr>
        <a:xfrm>
          <a:off x="7947531" y="1651125"/>
          <a:ext cx="1845375" cy="1845375"/>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31CDA52-B492-F545-B16D-E38B0347A470}">
      <dsp:nvSpPr>
        <dsp:cNvPr id="0" name=""/>
        <dsp:cNvSpPr/>
      </dsp:nvSpPr>
      <dsp:spPr>
        <a:xfrm>
          <a:off x="0" y="1651125"/>
          <a:ext cx="8870219" cy="1845375"/>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rtl="1">
            <a:lnSpc>
              <a:spcPct val="90000"/>
            </a:lnSpc>
            <a:spcBef>
              <a:spcPct val="0"/>
            </a:spcBef>
            <a:spcAft>
              <a:spcPct val="35000"/>
            </a:spcAft>
            <a:buNone/>
          </a:pPr>
          <a:r>
            <a:rPr lang="ar-SA" sz="2100" b="1" kern="1200"/>
            <a:t>استهداف العملاء المحتملين باستخدام الكلمات المفتاحية:</a:t>
          </a:r>
        </a:p>
        <a:p>
          <a:pPr marL="0" lvl="0" indent="0" algn="ctr" defTabSz="933450" rtl="1">
            <a:lnSpc>
              <a:spcPct val="90000"/>
            </a:lnSpc>
            <a:spcBef>
              <a:spcPct val="0"/>
            </a:spcBef>
            <a:spcAft>
              <a:spcPct val="35000"/>
            </a:spcAft>
            <a:buNone/>
          </a:pPr>
          <a:r>
            <a:rPr lang="ar-SA" sz="2100" kern="1200"/>
            <a:t>"يمكن استخدام الكلمات المفتاحية التي يبحث عنها الجمهور المستهدف لجذبهم إلى الموقع."</a:t>
          </a:r>
          <a:endParaRPr lang="en-GB" sz="2100" kern="1200"/>
        </a:p>
      </dsp:txBody>
      <dsp:txXfrm>
        <a:off x="0" y="1651125"/>
        <a:ext cx="8870219" cy="825562"/>
      </dsp:txXfrm>
    </dsp:sp>
    <dsp:sp modelId="{5BF41345-A811-CC43-A4FE-F7C0CFAE696A}">
      <dsp:nvSpPr>
        <dsp:cNvPr id="0" name=""/>
        <dsp:cNvSpPr/>
      </dsp:nvSpPr>
      <dsp:spPr>
        <a:xfrm>
          <a:off x="8457438" y="2476688"/>
          <a:ext cx="825562" cy="825562"/>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F892496-AC94-9C4E-87AA-5A66A78C5017}">
      <dsp:nvSpPr>
        <dsp:cNvPr id="0" name=""/>
        <dsp:cNvSpPr/>
      </dsp:nvSpPr>
      <dsp:spPr>
        <a:xfrm>
          <a:off x="0" y="2476688"/>
          <a:ext cx="8870219" cy="825562"/>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rtl="1">
            <a:lnSpc>
              <a:spcPct val="90000"/>
            </a:lnSpc>
            <a:spcBef>
              <a:spcPct val="0"/>
            </a:spcBef>
            <a:spcAft>
              <a:spcPct val="35000"/>
            </a:spcAft>
            <a:buNone/>
          </a:pPr>
          <a:r>
            <a:rPr lang="ar-SA" sz="2100" b="1" kern="1200"/>
            <a:t>تعزيز المصداقية والموثوقية:</a:t>
          </a:r>
        </a:p>
        <a:p>
          <a:pPr marL="0" lvl="0" indent="0" algn="ctr" defTabSz="933450" rtl="1">
            <a:lnSpc>
              <a:spcPct val="90000"/>
            </a:lnSpc>
            <a:spcBef>
              <a:spcPct val="0"/>
            </a:spcBef>
            <a:spcAft>
              <a:spcPct val="35000"/>
            </a:spcAft>
            <a:buNone/>
          </a:pPr>
          <a:r>
            <a:rPr lang="ar-SA" sz="2100" kern="1200"/>
            <a:t>"المواقع التي تظهر في الصفحات الأولى لمحركات البحث تعتبر أكثر مصداقية من قبل المستخدمين."</a:t>
          </a:r>
          <a:endParaRPr lang="en-GB" sz="2100" kern="1200"/>
        </a:p>
      </dsp:txBody>
      <dsp:txXfrm>
        <a:off x="0" y="2476688"/>
        <a:ext cx="8870219" cy="82556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C865E2-4B63-E44C-BC0A-94B37EAA86EC}">
      <dsp:nvSpPr>
        <dsp:cNvPr id="0" name=""/>
        <dsp:cNvSpPr/>
      </dsp:nvSpPr>
      <dsp:spPr>
        <a:xfrm>
          <a:off x="0" y="1128453"/>
          <a:ext cx="8640053" cy="220245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SA" sz="2800" kern="1200"/>
            <a:t>"تخيل أنك تدير موقعًا لبيع مستلزمات اللياقة البدنية. باستخدام </a:t>
          </a:r>
          <a:r>
            <a:rPr lang="en-GB" sz="2800" b="1" kern="1200"/>
            <a:t>SEO</a:t>
          </a:r>
          <a:r>
            <a:rPr lang="en-GB" sz="2800" kern="1200"/>
            <a:t>، </a:t>
          </a:r>
          <a:r>
            <a:rPr lang="ar-SA" sz="2800" kern="1200"/>
            <a:t>يمكنك تحسين محتوى موقعك ليظهر للأشخاص الذين يبحثون عن 'معدات رياضية منزلية' أو 'تمارين اللياقة البدنية'. عندما يظهر موقعك في الصفحة الأولى على </a:t>
          </a:r>
          <a:r>
            <a:rPr lang="en-GB" sz="2800" b="1" kern="1200"/>
            <a:t>Google</a:t>
          </a:r>
          <a:r>
            <a:rPr lang="en-GB" sz="2800" kern="1200"/>
            <a:t>، </a:t>
          </a:r>
          <a:r>
            <a:rPr lang="ar-SA" sz="2800" kern="1200"/>
            <a:t>سيزيد عدد الزوار لموقعك بشكل كبير."</a:t>
          </a:r>
          <a:endParaRPr lang="en-US" sz="2800" kern="1200"/>
        </a:p>
      </dsp:txBody>
      <dsp:txXfrm>
        <a:off x="0" y="1128453"/>
        <a:ext cx="8640053" cy="2202454"/>
      </dsp:txXfrm>
    </dsp:sp>
    <dsp:sp modelId="{F71840C9-19A1-014E-AC23-56D181C17A25}">
      <dsp:nvSpPr>
        <dsp:cNvPr id="0" name=""/>
        <dsp:cNvSpPr/>
      </dsp:nvSpPr>
      <dsp:spPr>
        <a:xfrm rot="10800000">
          <a:off x="0" y="121"/>
          <a:ext cx="8640053" cy="1139444"/>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256032" rIns="256032" bIns="256032" numCol="1" spcCol="1270" anchor="ctr" anchorCtr="0">
          <a:noAutofit/>
        </a:bodyPr>
        <a:lstStyle/>
        <a:p>
          <a:pPr marL="0" lvl="0" indent="0" algn="ctr" defTabSz="1600200">
            <a:lnSpc>
              <a:spcPct val="90000"/>
            </a:lnSpc>
            <a:spcBef>
              <a:spcPct val="0"/>
            </a:spcBef>
            <a:spcAft>
              <a:spcPct val="35000"/>
            </a:spcAft>
            <a:buNone/>
          </a:pPr>
          <a:r>
            <a:rPr lang="ar-SA" sz="3600" b="1" kern="1200"/>
            <a:t>مثال عملي</a:t>
          </a:r>
          <a:endParaRPr lang="en-US" sz="3600" kern="1200"/>
        </a:p>
      </dsp:txBody>
      <dsp:txXfrm rot="10800000">
        <a:off x="0" y="121"/>
        <a:ext cx="8640053" cy="740377"/>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71FF91-2F1F-8947-AC56-50BDD6F71158}">
      <dsp:nvSpPr>
        <dsp:cNvPr id="0" name=""/>
        <dsp:cNvSpPr/>
      </dsp:nvSpPr>
      <dsp:spPr>
        <a:xfrm>
          <a:off x="8554435" y="443759"/>
          <a:ext cx="1738275" cy="1283583"/>
        </a:xfrm>
        <a:prstGeom prst="round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19000" b="-1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FD4BB8E-19A6-3043-B4E9-BD2F3CF57EA0}">
      <dsp:nvSpPr>
        <dsp:cNvPr id="0" name=""/>
        <dsp:cNvSpPr/>
      </dsp:nvSpPr>
      <dsp:spPr>
        <a:xfrm>
          <a:off x="8184355" y="1939371"/>
          <a:ext cx="2478434" cy="9194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0" numCol="1" spcCol="1270" anchor="t" anchorCtr="0">
          <a:noAutofit/>
        </a:bodyPr>
        <a:lstStyle/>
        <a:p>
          <a:pPr marL="0" lvl="0" indent="0" algn="ctr" defTabSz="800100" rtl="1">
            <a:lnSpc>
              <a:spcPct val="90000"/>
            </a:lnSpc>
            <a:spcBef>
              <a:spcPct val="0"/>
            </a:spcBef>
            <a:spcAft>
              <a:spcPct val="35000"/>
            </a:spcAft>
            <a:buNone/>
          </a:pPr>
          <a:r>
            <a:rPr lang="ar-SA" sz="1800" b="1" kern="1200"/>
            <a:t>التواصل المباشر مع العملاء</a:t>
          </a:r>
        </a:p>
        <a:p>
          <a:pPr marL="0" lvl="0" indent="0" algn="ctr" defTabSz="800100" rtl="1">
            <a:lnSpc>
              <a:spcPct val="90000"/>
            </a:lnSpc>
            <a:spcBef>
              <a:spcPct val="0"/>
            </a:spcBef>
            <a:spcAft>
              <a:spcPct val="35000"/>
            </a:spcAft>
            <a:buNone/>
          </a:pPr>
          <a:r>
            <a:rPr lang="ar-SA" sz="1800" kern="1200"/>
            <a:t>"يتيح البريد الإلكتروني للشركات إرسال عروض خاصة أو أخبار مباشرة إلى العملاء."</a:t>
          </a:r>
          <a:endParaRPr lang="en-GB" sz="1800" kern="1200"/>
        </a:p>
      </dsp:txBody>
      <dsp:txXfrm>
        <a:off x="8184355" y="1939371"/>
        <a:ext cx="2478434" cy="919499"/>
      </dsp:txXfrm>
    </dsp:sp>
    <dsp:sp modelId="{E7CB73F4-B408-D447-896B-4197AFD0BEF1}">
      <dsp:nvSpPr>
        <dsp:cNvPr id="0" name=""/>
        <dsp:cNvSpPr/>
      </dsp:nvSpPr>
      <dsp:spPr>
        <a:xfrm>
          <a:off x="5762188" y="451789"/>
          <a:ext cx="1870003" cy="1251462"/>
        </a:xfrm>
        <a:prstGeom prst="roundRect">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4000" b="-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EE2B71-EDE2-E746-99A5-3426F98267D2}">
      <dsp:nvSpPr>
        <dsp:cNvPr id="0" name=""/>
        <dsp:cNvSpPr/>
      </dsp:nvSpPr>
      <dsp:spPr>
        <a:xfrm>
          <a:off x="5457973" y="1931341"/>
          <a:ext cx="2478434" cy="9194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0" numCol="1" spcCol="1270" anchor="t" anchorCtr="0">
          <a:noAutofit/>
        </a:bodyPr>
        <a:lstStyle/>
        <a:p>
          <a:pPr marL="0" lvl="0" indent="0" algn="ctr" defTabSz="800100" rtl="1">
            <a:lnSpc>
              <a:spcPct val="90000"/>
            </a:lnSpc>
            <a:spcBef>
              <a:spcPct val="0"/>
            </a:spcBef>
            <a:spcAft>
              <a:spcPct val="35000"/>
            </a:spcAft>
            <a:buNone/>
          </a:pPr>
          <a:r>
            <a:rPr lang="ar-SA" sz="1800" b="1" kern="1200"/>
            <a:t>بناء علاقات طويلة الأمد مع العملاء</a:t>
          </a:r>
        </a:p>
        <a:p>
          <a:pPr marL="0" lvl="0" indent="0" algn="ctr" defTabSz="800100" rtl="1">
            <a:lnSpc>
              <a:spcPct val="90000"/>
            </a:lnSpc>
            <a:spcBef>
              <a:spcPct val="0"/>
            </a:spcBef>
            <a:spcAft>
              <a:spcPct val="35000"/>
            </a:spcAft>
            <a:buNone/>
          </a:pPr>
          <a:r>
            <a:rPr lang="ar-SA" sz="1800" kern="1200"/>
            <a:t>"التسويق عبر البريد الإلكتروني يساعد في تعزيز العلاقات مع العملاء الحاليين من خلال التواصل المستمر."</a:t>
          </a:r>
          <a:endParaRPr lang="en-GB" sz="1800" kern="1200"/>
        </a:p>
      </dsp:txBody>
      <dsp:txXfrm>
        <a:off x="5457973" y="1931341"/>
        <a:ext cx="2478434" cy="919499"/>
      </dsp:txXfrm>
    </dsp:sp>
    <dsp:sp modelId="{3B3585A9-21CF-B644-BD9B-1792BEB91BB8}">
      <dsp:nvSpPr>
        <dsp:cNvPr id="0" name=""/>
        <dsp:cNvSpPr/>
      </dsp:nvSpPr>
      <dsp:spPr>
        <a:xfrm>
          <a:off x="3084346" y="476303"/>
          <a:ext cx="1772923" cy="1153409"/>
        </a:xfrm>
        <a:prstGeom prst="roundRect">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12000" r="-12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F80E170-D2DB-3347-922E-8F45532C5CAF}">
      <dsp:nvSpPr>
        <dsp:cNvPr id="0" name=""/>
        <dsp:cNvSpPr/>
      </dsp:nvSpPr>
      <dsp:spPr>
        <a:xfrm>
          <a:off x="2731590" y="1906828"/>
          <a:ext cx="2478434" cy="9194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0" numCol="1" spcCol="1270" anchor="t" anchorCtr="0">
          <a:noAutofit/>
        </a:bodyPr>
        <a:lstStyle/>
        <a:p>
          <a:pPr marL="0" lvl="0" indent="0" algn="ctr" defTabSz="800100" rtl="1">
            <a:lnSpc>
              <a:spcPct val="90000"/>
            </a:lnSpc>
            <a:spcBef>
              <a:spcPct val="0"/>
            </a:spcBef>
            <a:spcAft>
              <a:spcPct val="35000"/>
            </a:spcAft>
            <a:buNone/>
          </a:pPr>
          <a:r>
            <a:rPr lang="ar-SA" sz="1800" b="1" kern="1200"/>
            <a:t>تقسيم الجمهور وتخصيص الرسائل</a:t>
          </a:r>
        </a:p>
        <a:p>
          <a:pPr marL="0" lvl="0" indent="0" algn="ctr" defTabSz="800100" rtl="1">
            <a:lnSpc>
              <a:spcPct val="90000"/>
            </a:lnSpc>
            <a:spcBef>
              <a:spcPct val="0"/>
            </a:spcBef>
            <a:spcAft>
              <a:spcPct val="35000"/>
            </a:spcAft>
            <a:buNone/>
          </a:pPr>
          <a:r>
            <a:rPr lang="ar-SA" sz="1800" kern="1200"/>
            <a:t>"يمكن تقسيم العملاء إلى مجموعات بناءً على سلوكهم وتخصيص الرسائل لكل مجموعة."</a:t>
          </a:r>
          <a:endParaRPr lang="en-GB" sz="1800" kern="1200"/>
        </a:p>
      </dsp:txBody>
      <dsp:txXfrm>
        <a:off x="2731590" y="1906828"/>
        <a:ext cx="2478434" cy="919499"/>
      </dsp:txXfrm>
    </dsp:sp>
    <dsp:sp modelId="{A3625F46-849E-A44A-97E6-75EE6B8C5841}">
      <dsp:nvSpPr>
        <dsp:cNvPr id="0" name=""/>
        <dsp:cNvSpPr/>
      </dsp:nvSpPr>
      <dsp:spPr>
        <a:xfrm>
          <a:off x="407743" y="484474"/>
          <a:ext cx="1673364" cy="1120725"/>
        </a:xfrm>
        <a:prstGeom prst="roundRect">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C03957-1790-F84D-963B-572568C2AEA1}">
      <dsp:nvSpPr>
        <dsp:cNvPr id="0" name=""/>
        <dsp:cNvSpPr/>
      </dsp:nvSpPr>
      <dsp:spPr>
        <a:xfrm>
          <a:off x="5208" y="1898657"/>
          <a:ext cx="2478434" cy="9194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0" numCol="1" spcCol="1270" anchor="t" anchorCtr="0">
          <a:noAutofit/>
        </a:bodyPr>
        <a:lstStyle/>
        <a:p>
          <a:pPr marL="0" lvl="0" indent="0" algn="ctr" defTabSz="800100" rtl="1">
            <a:lnSpc>
              <a:spcPct val="90000"/>
            </a:lnSpc>
            <a:spcBef>
              <a:spcPct val="0"/>
            </a:spcBef>
            <a:spcAft>
              <a:spcPct val="35000"/>
            </a:spcAft>
            <a:buNone/>
          </a:pPr>
          <a:r>
            <a:rPr lang="ar-SA" sz="1800" b="1" kern="1200"/>
            <a:t>تحقيق عائد استثماري مرتفع</a:t>
          </a:r>
        </a:p>
        <a:p>
          <a:pPr marL="0" lvl="0" indent="0" algn="ctr" defTabSz="800100" rtl="1">
            <a:lnSpc>
              <a:spcPct val="90000"/>
            </a:lnSpc>
            <a:spcBef>
              <a:spcPct val="0"/>
            </a:spcBef>
            <a:spcAft>
              <a:spcPct val="35000"/>
            </a:spcAft>
            <a:buNone/>
          </a:pPr>
          <a:r>
            <a:rPr lang="ar-SA" sz="1800" kern="1200"/>
            <a:t>"التسويق عبر البريد الإلكتروني من أكثر الوسائل فعالية من حيث التكلفة، ويحقق عوائد استثمارية مرتفعة."</a:t>
          </a:r>
          <a:endParaRPr lang="en-GB" sz="1800" kern="1200"/>
        </a:p>
      </dsp:txBody>
      <dsp:txXfrm>
        <a:off x="5208" y="1898657"/>
        <a:ext cx="2478434" cy="919499"/>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C865E2-4B63-E44C-BC0A-94B37EAA86EC}">
      <dsp:nvSpPr>
        <dsp:cNvPr id="0" name=""/>
        <dsp:cNvSpPr/>
      </dsp:nvSpPr>
      <dsp:spPr>
        <a:xfrm>
          <a:off x="0" y="1128453"/>
          <a:ext cx="8640053" cy="220245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SA" sz="2800" kern="1200"/>
            <a:t>"إذا كان لديك قائمة عملاء لمتجر إلكتروني، يمكنك إرسال عروض خاصة لهم عبر البريد الإلكتروني، مثل خصومات على المنتجات أو إعلانات عن منتجات جديدة. يمكنك أيضًا تخصيص الرسائل حسب سلوك العملاء، مثل إرسال </a:t>
          </a:r>
          <a:r>
            <a:rPr lang="ar-SA" sz="2800" kern="1200" err="1"/>
            <a:t>تذكيرات</a:t>
          </a:r>
          <a:r>
            <a:rPr lang="ar-SA" sz="2800" kern="1200"/>
            <a:t> بالعروض للأشخاص الذين تركوا سلة التسوق دون إكمال الشراء."</a:t>
          </a:r>
          <a:endParaRPr lang="en-US" sz="2800" kern="1200"/>
        </a:p>
      </dsp:txBody>
      <dsp:txXfrm>
        <a:off x="0" y="1128453"/>
        <a:ext cx="8640053" cy="2202454"/>
      </dsp:txXfrm>
    </dsp:sp>
    <dsp:sp modelId="{F71840C9-19A1-014E-AC23-56D181C17A25}">
      <dsp:nvSpPr>
        <dsp:cNvPr id="0" name=""/>
        <dsp:cNvSpPr/>
      </dsp:nvSpPr>
      <dsp:spPr>
        <a:xfrm rot="10800000">
          <a:off x="0" y="121"/>
          <a:ext cx="8640053" cy="1139444"/>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256032" rIns="256032" bIns="256032" numCol="1" spcCol="1270" anchor="ctr" anchorCtr="0">
          <a:noAutofit/>
        </a:bodyPr>
        <a:lstStyle/>
        <a:p>
          <a:pPr marL="0" lvl="0" indent="0" algn="ctr" defTabSz="1600200">
            <a:lnSpc>
              <a:spcPct val="90000"/>
            </a:lnSpc>
            <a:spcBef>
              <a:spcPct val="0"/>
            </a:spcBef>
            <a:spcAft>
              <a:spcPct val="35000"/>
            </a:spcAft>
            <a:buNone/>
          </a:pPr>
          <a:r>
            <a:rPr lang="ar-SA" sz="3600" b="1" kern="1200"/>
            <a:t>مثال عملي</a:t>
          </a:r>
          <a:endParaRPr lang="en-US" sz="3600" kern="1200"/>
        </a:p>
      </dsp:txBody>
      <dsp:txXfrm rot="10800000">
        <a:off x="0" y="121"/>
        <a:ext cx="8640053" cy="740377"/>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C96938-55E2-CB4E-B94C-989BB1BEE8B0}">
      <dsp:nvSpPr>
        <dsp:cNvPr id="0" name=""/>
        <dsp:cNvSpPr/>
      </dsp:nvSpPr>
      <dsp:spPr>
        <a:xfrm>
          <a:off x="6714714" y="0"/>
          <a:ext cx="3138127" cy="3138127"/>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796E66-08A4-CC49-97CE-029B2DA750E8}">
      <dsp:nvSpPr>
        <dsp:cNvPr id="0" name=""/>
        <dsp:cNvSpPr/>
      </dsp:nvSpPr>
      <dsp:spPr>
        <a:xfrm>
          <a:off x="-163720" y="0"/>
          <a:ext cx="8774940" cy="3138127"/>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b="1" kern="1200"/>
            <a:t>تقديم قيمة لجذب الجمهور:</a:t>
          </a:r>
          <a:r>
            <a:rPr lang="ar-SA" sz="2000" kern="1200"/>
            <a:t>"يهدف إلى تقديم محتوى مفيد وجذاب يثير اهتمام الجمهور."</a:t>
          </a:r>
          <a:endParaRPr lang="en-GB" sz="2000" kern="1200"/>
        </a:p>
      </dsp:txBody>
      <dsp:txXfrm>
        <a:off x="-163720" y="0"/>
        <a:ext cx="8774940" cy="666852"/>
      </dsp:txXfrm>
    </dsp:sp>
    <dsp:sp modelId="{F9B80BA8-412E-2844-ADD9-B529AD261A21}">
      <dsp:nvSpPr>
        <dsp:cNvPr id="0" name=""/>
        <dsp:cNvSpPr/>
      </dsp:nvSpPr>
      <dsp:spPr>
        <a:xfrm>
          <a:off x="7126593" y="666852"/>
          <a:ext cx="2314369" cy="2314369"/>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201A55F-409B-0B47-A1F0-8DD9BEA62DA6}">
      <dsp:nvSpPr>
        <dsp:cNvPr id="0" name=""/>
        <dsp:cNvSpPr/>
      </dsp:nvSpPr>
      <dsp:spPr>
        <a:xfrm>
          <a:off x="163720" y="666852"/>
          <a:ext cx="8120058" cy="2314369"/>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SA" sz="2000" b="1" kern="1200"/>
            <a:t>بناء الثقة وتعزيز المصداقية:</a:t>
          </a:r>
          <a:r>
            <a:rPr lang="ar-SA" sz="2000" kern="1200"/>
            <a:t>"المحتوى الجيد يساعد على بناء علاقة قوية بين العلامة التجارية والجمهور."</a:t>
          </a:r>
          <a:endParaRPr lang="en-GB" sz="2000" kern="1200"/>
        </a:p>
      </dsp:txBody>
      <dsp:txXfrm>
        <a:off x="163720" y="666852"/>
        <a:ext cx="8120058" cy="666852"/>
      </dsp:txXfrm>
    </dsp:sp>
    <dsp:sp modelId="{A2EA394D-9074-B64D-A6D0-45E43D7CC1B4}">
      <dsp:nvSpPr>
        <dsp:cNvPr id="0" name=""/>
        <dsp:cNvSpPr/>
      </dsp:nvSpPr>
      <dsp:spPr>
        <a:xfrm>
          <a:off x="7538473" y="1333704"/>
          <a:ext cx="1490610" cy="1490610"/>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94F4FF-6963-E144-9160-9D74DE5BF82A}">
      <dsp:nvSpPr>
        <dsp:cNvPr id="0" name=""/>
        <dsp:cNvSpPr/>
      </dsp:nvSpPr>
      <dsp:spPr>
        <a:xfrm>
          <a:off x="163720" y="1333704"/>
          <a:ext cx="8120058" cy="149061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SA" sz="2000" b="1" kern="1200"/>
            <a:t>زيادة التفاعل والمشاركة:</a:t>
          </a:r>
          <a:r>
            <a:rPr lang="ar-SA" sz="2000" kern="1200"/>
            <a:t>"المحتوى القيم يزيد من مشاركة الجمهور ويساهم في نشر العلامة التجارية."</a:t>
          </a:r>
          <a:endParaRPr lang="en-GB" sz="2000" kern="1200"/>
        </a:p>
      </dsp:txBody>
      <dsp:txXfrm>
        <a:off x="163720" y="1333704"/>
        <a:ext cx="8120058" cy="666852"/>
      </dsp:txXfrm>
    </dsp:sp>
    <dsp:sp modelId="{74211478-18DB-934B-94BE-6D4909222A6E}">
      <dsp:nvSpPr>
        <dsp:cNvPr id="0" name=""/>
        <dsp:cNvSpPr/>
      </dsp:nvSpPr>
      <dsp:spPr>
        <a:xfrm>
          <a:off x="7950352" y="2000556"/>
          <a:ext cx="666852" cy="666852"/>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ACBADA1-7A4E-2546-97D0-1099BB7B2EBB}">
      <dsp:nvSpPr>
        <dsp:cNvPr id="0" name=""/>
        <dsp:cNvSpPr/>
      </dsp:nvSpPr>
      <dsp:spPr>
        <a:xfrm>
          <a:off x="163720" y="2000556"/>
          <a:ext cx="8120058" cy="666852"/>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SA" sz="2000" b="1" kern="1200"/>
            <a:t>أنواع المحتوى المتاحة:</a:t>
          </a:r>
          <a:r>
            <a:rPr lang="ar-SA" sz="2000" kern="1200"/>
            <a:t>"يمكن أن يشمل المقالات، الفيديوهات، المدونات، والرسوم البيانية."</a:t>
          </a:r>
          <a:endParaRPr lang="en-GB" sz="2000" kern="1200"/>
        </a:p>
      </dsp:txBody>
      <dsp:txXfrm>
        <a:off x="163720" y="2000556"/>
        <a:ext cx="8120058" cy="666852"/>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C865E2-4B63-E44C-BC0A-94B37EAA86EC}">
      <dsp:nvSpPr>
        <dsp:cNvPr id="0" name=""/>
        <dsp:cNvSpPr/>
      </dsp:nvSpPr>
      <dsp:spPr>
        <a:xfrm>
          <a:off x="0" y="1128453"/>
          <a:ext cx="8640053" cy="220245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SA" sz="2800" kern="1200"/>
            <a:t>"تخيل أنك تدير مدونة لمتجر إلكتروني. يمكنك نشر </a:t>
          </a:r>
          <a:r>
            <a:rPr lang="ar-SA" sz="2800" b="1" kern="1200"/>
            <a:t>مقالات</a:t>
          </a:r>
          <a:r>
            <a:rPr lang="ar-SA" sz="2800" kern="1200"/>
            <a:t> تتحدث عن كيفية استخدام منتجاتك أو </a:t>
          </a:r>
          <a:r>
            <a:rPr lang="ar-SA" sz="2800" b="1" kern="1200"/>
            <a:t>فيديوهات</a:t>
          </a:r>
          <a:r>
            <a:rPr lang="ar-SA" sz="2800" kern="1200"/>
            <a:t> توضيحية حول كيفية الاستفادة منها. يمكن أيضًا إنشاء </a:t>
          </a:r>
          <a:r>
            <a:rPr lang="ar-SA" sz="2800" b="1" kern="1200"/>
            <a:t>رسوم بيانية</a:t>
          </a:r>
          <a:r>
            <a:rPr lang="ar-SA" sz="2800" kern="1200"/>
            <a:t> تقدم نصائح سريعة ومفيدة. كل هذه الأنواع من المحتوى ستجذب الجمهور وتعزز من ولائهم لعلامتك التجارية."</a:t>
          </a:r>
          <a:endParaRPr lang="en-US" sz="2800" kern="1200"/>
        </a:p>
      </dsp:txBody>
      <dsp:txXfrm>
        <a:off x="0" y="1128453"/>
        <a:ext cx="8640053" cy="2202454"/>
      </dsp:txXfrm>
    </dsp:sp>
    <dsp:sp modelId="{F71840C9-19A1-014E-AC23-56D181C17A25}">
      <dsp:nvSpPr>
        <dsp:cNvPr id="0" name=""/>
        <dsp:cNvSpPr/>
      </dsp:nvSpPr>
      <dsp:spPr>
        <a:xfrm rot="10800000">
          <a:off x="0" y="121"/>
          <a:ext cx="8640053" cy="1139444"/>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256032" rIns="256032" bIns="256032" numCol="1" spcCol="1270" anchor="ctr" anchorCtr="0">
          <a:noAutofit/>
        </a:bodyPr>
        <a:lstStyle/>
        <a:p>
          <a:pPr marL="0" lvl="0" indent="0" algn="ctr" defTabSz="1600200">
            <a:lnSpc>
              <a:spcPct val="90000"/>
            </a:lnSpc>
            <a:spcBef>
              <a:spcPct val="0"/>
            </a:spcBef>
            <a:spcAft>
              <a:spcPct val="35000"/>
            </a:spcAft>
            <a:buNone/>
          </a:pPr>
          <a:r>
            <a:rPr lang="ar-SA" sz="3600" b="1" kern="1200"/>
            <a:t>مثال عملي</a:t>
          </a:r>
          <a:endParaRPr lang="en-US" sz="3600" kern="1200"/>
        </a:p>
      </dsp:txBody>
      <dsp:txXfrm rot="10800000">
        <a:off x="0" y="121"/>
        <a:ext cx="8640053" cy="740377"/>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4D1112-F99E-1B45-8542-9BC35C456E8E}">
      <dsp:nvSpPr>
        <dsp:cNvPr id="0" name=""/>
        <dsp:cNvSpPr/>
      </dsp:nvSpPr>
      <dsp:spPr>
        <a:xfrm>
          <a:off x="1578656" y="33538"/>
          <a:ext cx="7190458" cy="87903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68580" rIns="387630" bIns="68580" numCol="1" spcCol="1270" anchor="t" anchorCtr="0">
          <a:noAutofit/>
        </a:bodyPr>
        <a:lstStyle/>
        <a:p>
          <a:pPr marL="0" lvl="0" indent="0" algn="r" defTabSz="800100" rtl="1">
            <a:lnSpc>
              <a:spcPct val="90000"/>
            </a:lnSpc>
            <a:spcBef>
              <a:spcPct val="0"/>
            </a:spcBef>
            <a:spcAft>
              <a:spcPct val="35000"/>
            </a:spcAft>
            <a:buNone/>
          </a:pPr>
          <a:r>
            <a:rPr lang="en-GB" sz="1800" b="1" kern="1200"/>
            <a:t>Google Analytics:</a:t>
          </a:r>
          <a:endParaRPr lang="en-GB" sz="2400" kern="1200"/>
        </a:p>
        <a:p>
          <a:pPr marL="171450" lvl="1" indent="-171450" algn="r" defTabSz="800100" rtl="1">
            <a:lnSpc>
              <a:spcPct val="90000"/>
            </a:lnSpc>
            <a:spcBef>
              <a:spcPct val="0"/>
            </a:spcBef>
            <a:spcAft>
              <a:spcPct val="15000"/>
            </a:spcAft>
            <a:buChar char="•"/>
          </a:pPr>
          <a:r>
            <a:rPr lang="en-GB" sz="1800" kern="1200"/>
            <a:t>"</a:t>
          </a:r>
          <a:r>
            <a:rPr lang="ar-SA" sz="1800" kern="1200"/>
            <a:t>أداة لتحليل حركة المرور وأداء الحملات الرقمية على المواقع الإلكترونية."</a:t>
          </a:r>
          <a:endParaRPr lang="en-GB" sz="1800" kern="1200"/>
        </a:p>
      </dsp:txBody>
      <dsp:txXfrm>
        <a:off x="1578656" y="33538"/>
        <a:ext cx="6970699" cy="879035"/>
      </dsp:txXfrm>
    </dsp:sp>
    <dsp:sp modelId="{3D110BF8-C062-0744-8267-A28AAD187F8F}">
      <dsp:nvSpPr>
        <dsp:cNvPr id="0" name=""/>
        <dsp:cNvSpPr/>
      </dsp:nvSpPr>
      <dsp:spPr>
        <a:xfrm>
          <a:off x="8304167" y="736"/>
          <a:ext cx="929896" cy="944637"/>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50000" r="-5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407DB59-1796-D241-BEA3-0669D27ED0D4}">
      <dsp:nvSpPr>
        <dsp:cNvPr id="0" name=""/>
        <dsp:cNvSpPr/>
      </dsp:nvSpPr>
      <dsp:spPr>
        <a:xfrm>
          <a:off x="1591371" y="1207772"/>
          <a:ext cx="7190458" cy="87903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76200" rIns="387630" bIns="76200" numCol="1" spcCol="1270" anchor="t" anchorCtr="0">
          <a:noAutofit/>
        </a:bodyPr>
        <a:lstStyle/>
        <a:p>
          <a:pPr marL="0" lvl="0" indent="0" algn="r" defTabSz="889000" rtl="1">
            <a:lnSpc>
              <a:spcPct val="90000"/>
            </a:lnSpc>
            <a:spcBef>
              <a:spcPct val="0"/>
            </a:spcBef>
            <a:spcAft>
              <a:spcPct val="35000"/>
            </a:spcAft>
            <a:buNone/>
          </a:pPr>
          <a:r>
            <a:rPr lang="en-GB" sz="2000" b="1" kern="1200"/>
            <a:t>Google Ads Manager:</a:t>
          </a:r>
          <a:endParaRPr lang="en-GB" sz="2000" kern="1200"/>
        </a:p>
        <a:p>
          <a:pPr marL="171450" lvl="1" indent="-171450" algn="r" defTabSz="711200" rtl="1">
            <a:lnSpc>
              <a:spcPct val="90000"/>
            </a:lnSpc>
            <a:spcBef>
              <a:spcPct val="0"/>
            </a:spcBef>
            <a:spcAft>
              <a:spcPct val="15000"/>
            </a:spcAft>
            <a:buChar char="•"/>
          </a:pPr>
          <a:r>
            <a:rPr lang="en-GB" sz="1600" kern="1200"/>
            <a:t>"</a:t>
          </a:r>
          <a:r>
            <a:rPr lang="ar-SA" sz="1600" kern="1200"/>
            <a:t>أداة لإدارة حملات الدفع بالنقرة (</a:t>
          </a:r>
          <a:r>
            <a:rPr lang="en-GB" sz="1600" kern="1200"/>
            <a:t>PPC) </a:t>
          </a:r>
          <a:r>
            <a:rPr lang="ar-SA" sz="1600" kern="1200"/>
            <a:t>وتحسين أداء الإعلانات على </a:t>
          </a:r>
          <a:r>
            <a:rPr lang="en-GB" sz="1600" kern="1200"/>
            <a:t>Google."</a:t>
          </a:r>
        </a:p>
      </dsp:txBody>
      <dsp:txXfrm>
        <a:off x="1591371" y="1207772"/>
        <a:ext cx="6970699" cy="879035"/>
      </dsp:txXfrm>
    </dsp:sp>
    <dsp:sp modelId="{A1863897-9535-084D-B767-D622A5B93512}">
      <dsp:nvSpPr>
        <dsp:cNvPr id="0" name=""/>
        <dsp:cNvSpPr/>
      </dsp:nvSpPr>
      <dsp:spPr>
        <a:xfrm>
          <a:off x="8529231" y="1262378"/>
          <a:ext cx="879035" cy="879035"/>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37000" r="-3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231EA27-D5A1-D34E-B590-C00D08EAC898}">
      <dsp:nvSpPr>
        <dsp:cNvPr id="0" name=""/>
        <dsp:cNvSpPr/>
      </dsp:nvSpPr>
      <dsp:spPr>
        <a:xfrm>
          <a:off x="1591371" y="2349206"/>
          <a:ext cx="7190458" cy="87903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76200" rIns="387630" bIns="76200" numCol="1" spcCol="1270" anchor="t" anchorCtr="0">
          <a:noAutofit/>
        </a:bodyPr>
        <a:lstStyle/>
        <a:p>
          <a:pPr marL="0" lvl="0" indent="0" algn="r" defTabSz="889000" rtl="1">
            <a:lnSpc>
              <a:spcPct val="90000"/>
            </a:lnSpc>
            <a:spcBef>
              <a:spcPct val="0"/>
            </a:spcBef>
            <a:spcAft>
              <a:spcPct val="35000"/>
            </a:spcAft>
            <a:buNone/>
          </a:pPr>
          <a:r>
            <a:rPr lang="en-GB" sz="2000" b="1" kern="1200"/>
            <a:t>Hootsuite:</a:t>
          </a:r>
          <a:endParaRPr lang="en-GB" sz="2000" kern="1200"/>
        </a:p>
        <a:p>
          <a:pPr marL="171450" lvl="1" indent="-171450" algn="r" defTabSz="711200" rtl="1">
            <a:lnSpc>
              <a:spcPct val="90000"/>
            </a:lnSpc>
            <a:spcBef>
              <a:spcPct val="0"/>
            </a:spcBef>
            <a:spcAft>
              <a:spcPct val="15000"/>
            </a:spcAft>
            <a:buChar char="•"/>
          </a:pPr>
          <a:r>
            <a:rPr lang="en-GB" sz="1600" kern="1200"/>
            <a:t>"</a:t>
          </a:r>
          <a:r>
            <a:rPr lang="ar-SA" sz="1600" kern="1200"/>
            <a:t>أداة لإدارة منصات التواصل الاجتماعي وجدولة المنشورات وتحليل الأداء."</a:t>
          </a:r>
          <a:endParaRPr lang="en-GB" sz="1600" kern="1200"/>
        </a:p>
      </dsp:txBody>
      <dsp:txXfrm>
        <a:off x="1591371" y="2349206"/>
        <a:ext cx="6970699" cy="879035"/>
      </dsp:txXfrm>
    </dsp:sp>
    <dsp:sp modelId="{62AE9FD1-4956-BD49-A33D-578119C12190}">
      <dsp:nvSpPr>
        <dsp:cNvPr id="0" name=""/>
        <dsp:cNvSpPr/>
      </dsp:nvSpPr>
      <dsp:spPr>
        <a:xfrm>
          <a:off x="8342313" y="2349206"/>
          <a:ext cx="879035" cy="879035"/>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29000" r="-2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68E476E-DA9F-5D4B-A7C3-ED4F44920BE7}">
      <dsp:nvSpPr>
        <dsp:cNvPr id="0" name=""/>
        <dsp:cNvSpPr/>
      </dsp:nvSpPr>
      <dsp:spPr>
        <a:xfrm>
          <a:off x="1591371" y="3490640"/>
          <a:ext cx="7190458" cy="879035"/>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76200" rIns="387630" bIns="76200" numCol="1" spcCol="1270" anchor="t" anchorCtr="0">
          <a:noAutofit/>
        </a:bodyPr>
        <a:lstStyle/>
        <a:p>
          <a:pPr marL="0" lvl="0" indent="0" algn="r" defTabSz="889000" rtl="1">
            <a:lnSpc>
              <a:spcPct val="90000"/>
            </a:lnSpc>
            <a:spcBef>
              <a:spcPct val="0"/>
            </a:spcBef>
            <a:spcAft>
              <a:spcPct val="35000"/>
            </a:spcAft>
            <a:buNone/>
          </a:pPr>
          <a:r>
            <a:rPr lang="en-GB" sz="2000" b="1" kern="1200"/>
            <a:t>Mailchimp:</a:t>
          </a:r>
          <a:endParaRPr lang="en-GB" sz="2000" kern="1200"/>
        </a:p>
        <a:p>
          <a:pPr marL="171450" lvl="1" indent="-171450" algn="r" defTabSz="711200" rtl="1">
            <a:lnSpc>
              <a:spcPct val="90000"/>
            </a:lnSpc>
            <a:spcBef>
              <a:spcPct val="0"/>
            </a:spcBef>
            <a:spcAft>
              <a:spcPct val="15000"/>
            </a:spcAft>
            <a:buChar char="•"/>
          </a:pPr>
          <a:r>
            <a:rPr lang="en-GB" sz="1600" kern="1200"/>
            <a:t>"</a:t>
          </a:r>
          <a:r>
            <a:rPr lang="ar-SA" sz="1600" kern="1200"/>
            <a:t>أداة لإدارة حملات التسويق عبر البريد الإلكتروني وتقسيم الجمهور."</a:t>
          </a:r>
          <a:endParaRPr lang="en-GB" sz="1600" kern="1200"/>
        </a:p>
      </dsp:txBody>
      <dsp:txXfrm>
        <a:off x="1591371" y="3490640"/>
        <a:ext cx="6970699" cy="879035"/>
      </dsp:txXfrm>
    </dsp:sp>
    <dsp:sp modelId="{5032B6F0-25A3-7043-A312-343029C4A360}">
      <dsp:nvSpPr>
        <dsp:cNvPr id="0" name=""/>
        <dsp:cNvSpPr/>
      </dsp:nvSpPr>
      <dsp:spPr>
        <a:xfrm>
          <a:off x="8342313" y="3490640"/>
          <a:ext cx="879035" cy="879035"/>
        </a:xfrm>
        <a:prstGeom prst="ellipse">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l="-45000" r="-4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7D5C2A-CBB4-F74E-A8C9-8604053CADFC}">
      <dsp:nvSpPr>
        <dsp:cNvPr id="0" name=""/>
        <dsp:cNvSpPr/>
      </dsp:nvSpPr>
      <dsp:spPr>
        <a:xfrm>
          <a:off x="6568217" y="0"/>
          <a:ext cx="3490182" cy="3490182"/>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0AE5F78-441B-F244-BD7D-39CBF6B48A06}">
      <dsp:nvSpPr>
        <dsp:cNvPr id="0" name=""/>
        <dsp:cNvSpPr/>
      </dsp:nvSpPr>
      <dsp:spPr>
        <a:xfrm>
          <a:off x="0" y="0"/>
          <a:ext cx="8313308" cy="3490182"/>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a:t>مراقبة مقاييس الزيارات والمشاركة:</a:t>
          </a:r>
        </a:p>
        <a:p>
          <a:pPr marL="0" lvl="0" indent="0" algn="ctr" defTabSz="800100" rtl="1">
            <a:lnSpc>
              <a:spcPct val="90000"/>
            </a:lnSpc>
            <a:spcBef>
              <a:spcPct val="0"/>
            </a:spcBef>
            <a:spcAft>
              <a:spcPct val="35000"/>
            </a:spcAft>
            <a:buNone/>
          </a:pPr>
          <a:r>
            <a:rPr lang="ar-SA" sz="1800" kern="1200"/>
            <a:t>"تحليل عدد الزيارات، معدل النقرات </a:t>
          </a:r>
          <a:r>
            <a:rPr lang="en-GB" sz="1800" kern="1200"/>
            <a:t>CTR</a:t>
          </a:r>
          <a:r>
            <a:rPr lang="ar-SA" sz="1800" kern="1200"/>
            <a:t> ومعدل الارتداد لتقييم أداء الحملة."</a:t>
          </a:r>
          <a:endParaRPr lang="en-GB" sz="1800" kern="1200"/>
        </a:p>
      </dsp:txBody>
      <dsp:txXfrm>
        <a:off x="0" y="0"/>
        <a:ext cx="8313308" cy="741663"/>
      </dsp:txXfrm>
    </dsp:sp>
    <dsp:sp modelId="{6F6BDE8A-3728-F94B-86AE-DC578C8F9162}">
      <dsp:nvSpPr>
        <dsp:cNvPr id="0" name=""/>
        <dsp:cNvSpPr/>
      </dsp:nvSpPr>
      <dsp:spPr>
        <a:xfrm>
          <a:off x="7026303" y="741663"/>
          <a:ext cx="2574009" cy="2574009"/>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A92E35B-437B-4349-BFBE-991197ABEAB4}">
      <dsp:nvSpPr>
        <dsp:cNvPr id="0" name=""/>
        <dsp:cNvSpPr/>
      </dsp:nvSpPr>
      <dsp:spPr>
        <a:xfrm>
          <a:off x="0" y="741663"/>
          <a:ext cx="8313308" cy="2574009"/>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a:t>تحليل سلوك المستخدم:</a:t>
          </a:r>
        </a:p>
        <a:p>
          <a:pPr marL="0" lvl="0" indent="0" algn="ctr" defTabSz="800100" rtl="1">
            <a:lnSpc>
              <a:spcPct val="90000"/>
            </a:lnSpc>
            <a:spcBef>
              <a:spcPct val="0"/>
            </a:spcBef>
            <a:spcAft>
              <a:spcPct val="35000"/>
            </a:spcAft>
            <a:buNone/>
          </a:pPr>
          <a:r>
            <a:rPr lang="ar-SA" sz="1800" kern="1200"/>
            <a:t>"فهم كيف يتفاعل المستخدمون مع المحتوى والإعلانات لاتخاذ قرارات تحسين."</a:t>
          </a:r>
          <a:endParaRPr lang="en-GB" sz="1800" kern="1200"/>
        </a:p>
      </dsp:txBody>
      <dsp:txXfrm>
        <a:off x="0" y="741663"/>
        <a:ext cx="8313308" cy="741663"/>
      </dsp:txXfrm>
    </dsp:sp>
    <dsp:sp modelId="{8A8601F1-808A-F74D-A980-5306A9C98B75}">
      <dsp:nvSpPr>
        <dsp:cNvPr id="0" name=""/>
        <dsp:cNvSpPr/>
      </dsp:nvSpPr>
      <dsp:spPr>
        <a:xfrm>
          <a:off x="7484389" y="1483327"/>
          <a:ext cx="1657836" cy="1657836"/>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D8C4A6B-9540-614A-82C4-D1B49B4DBF52}">
      <dsp:nvSpPr>
        <dsp:cNvPr id="0" name=""/>
        <dsp:cNvSpPr/>
      </dsp:nvSpPr>
      <dsp:spPr>
        <a:xfrm>
          <a:off x="0" y="1483327"/>
          <a:ext cx="8313308" cy="1657836"/>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a:t>قياس التحويلات</a:t>
          </a:r>
          <a:r>
            <a:rPr lang="en-GB" sz="1800" b="1" kern="1200"/>
            <a:t>Conversions</a:t>
          </a:r>
          <a:r>
            <a:rPr lang="ar-SA" sz="1800" b="1" kern="1200"/>
            <a:t> </a:t>
          </a:r>
          <a:r>
            <a:rPr lang="en-GB" sz="1800" b="1" kern="1200"/>
            <a:t>:</a:t>
          </a:r>
          <a:endParaRPr lang="ar-SA" sz="1800" b="1" kern="1200"/>
        </a:p>
        <a:p>
          <a:pPr marL="0" lvl="0" indent="0" algn="ctr" defTabSz="800100" rtl="1">
            <a:lnSpc>
              <a:spcPct val="90000"/>
            </a:lnSpc>
            <a:spcBef>
              <a:spcPct val="0"/>
            </a:spcBef>
            <a:spcAft>
              <a:spcPct val="35000"/>
            </a:spcAft>
            <a:buNone/>
          </a:pPr>
          <a:r>
            <a:rPr lang="en-GB" sz="1800" kern="1200"/>
            <a:t>"</a:t>
          </a:r>
          <a:r>
            <a:rPr lang="ar-SA" sz="1800" kern="1200"/>
            <a:t>تحليل التحويلات مثل المبيعات أو التسجيلات لتحديد فعالية الحملة."</a:t>
          </a:r>
          <a:endParaRPr lang="en-GB" sz="1800" kern="1200"/>
        </a:p>
      </dsp:txBody>
      <dsp:txXfrm>
        <a:off x="0" y="1483327"/>
        <a:ext cx="8313308" cy="741663"/>
      </dsp:txXfrm>
    </dsp:sp>
    <dsp:sp modelId="{25560B6D-4F2A-E343-B38A-7A66A88B26B2}">
      <dsp:nvSpPr>
        <dsp:cNvPr id="0" name=""/>
        <dsp:cNvSpPr/>
      </dsp:nvSpPr>
      <dsp:spPr>
        <a:xfrm>
          <a:off x="7942476" y="2224991"/>
          <a:ext cx="741663" cy="741663"/>
        </a:xfrm>
        <a:prstGeom prst="pie">
          <a:avLst>
            <a:gd name="adj1" fmla="val 16200000"/>
            <a:gd name="adj2" fmla="val 54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438EF7-9350-2245-8FDB-74E1EDAA05F2}">
      <dsp:nvSpPr>
        <dsp:cNvPr id="0" name=""/>
        <dsp:cNvSpPr/>
      </dsp:nvSpPr>
      <dsp:spPr>
        <a:xfrm>
          <a:off x="0" y="2224991"/>
          <a:ext cx="8313308" cy="741663"/>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a:t>استخدام التقارير التفاعلية:</a:t>
          </a:r>
        </a:p>
        <a:p>
          <a:pPr marL="0" lvl="0" indent="0" algn="ctr" defTabSz="800100" rtl="1">
            <a:lnSpc>
              <a:spcPct val="90000"/>
            </a:lnSpc>
            <a:spcBef>
              <a:spcPct val="0"/>
            </a:spcBef>
            <a:spcAft>
              <a:spcPct val="35000"/>
            </a:spcAft>
            <a:buNone/>
          </a:pPr>
          <a:r>
            <a:rPr lang="ar-SA" sz="1800" kern="1200"/>
            <a:t>"الاعتماد على تقارير مثل </a:t>
          </a:r>
          <a:r>
            <a:rPr lang="en-GB" sz="1800" b="1" kern="1200"/>
            <a:t>Google Analytics</a:t>
          </a:r>
          <a:r>
            <a:rPr lang="en-GB" sz="1800" kern="1200"/>
            <a:t> </a:t>
          </a:r>
          <a:r>
            <a:rPr lang="ar-SA" sz="1800" kern="1200"/>
            <a:t> لتحليل النتائج بشكل فوري وتحسين الاستراتيجية."</a:t>
          </a:r>
          <a:endParaRPr lang="en-GB" sz="1800" kern="1200"/>
        </a:p>
      </dsp:txBody>
      <dsp:txXfrm>
        <a:off x="0" y="2224991"/>
        <a:ext cx="8313308" cy="741663"/>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C865E2-4B63-E44C-BC0A-94B37EAA86EC}">
      <dsp:nvSpPr>
        <dsp:cNvPr id="0" name=""/>
        <dsp:cNvSpPr/>
      </dsp:nvSpPr>
      <dsp:spPr>
        <a:xfrm>
          <a:off x="0" y="1128453"/>
          <a:ext cx="8640053" cy="220245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rtl="1">
            <a:lnSpc>
              <a:spcPct val="90000"/>
            </a:lnSpc>
            <a:spcBef>
              <a:spcPct val="0"/>
            </a:spcBef>
            <a:spcAft>
              <a:spcPct val="35000"/>
            </a:spcAft>
            <a:buNone/>
          </a:pPr>
          <a:r>
            <a:rPr lang="ar-SA" sz="2800" kern="1200"/>
            <a:t>"إذا كنت تدير حملة تسويقية رقمية، يمكنك استخدام </a:t>
          </a:r>
          <a:r>
            <a:rPr lang="en-GB" sz="2800" b="1" kern="1200"/>
            <a:t>Google Analytics</a:t>
          </a:r>
          <a:r>
            <a:rPr lang="en-GB" sz="2800" kern="1200"/>
            <a:t> </a:t>
          </a:r>
          <a:r>
            <a:rPr lang="ar-SA" sz="2800" kern="1200"/>
            <a:t> لمراقبة الزيارات والمشاركة، مثل عدد النقرات على إعلان معين. يمكنك أيضًا تحليل سلوك المستخدمين لتحديد المحتوى الأكثر جذبًا، وتتبع التحويلات لقياس مدى فعالية الحملة."</a:t>
          </a:r>
          <a:endParaRPr lang="en-US" sz="2800" kern="1200"/>
        </a:p>
      </dsp:txBody>
      <dsp:txXfrm>
        <a:off x="0" y="1128453"/>
        <a:ext cx="8640053" cy="2202454"/>
      </dsp:txXfrm>
    </dsp:sp>
    <dsp:sp modelId="{F71840C9-19A1-014E-AC23-56D181C17A25}">
      <dsp:nvSpPr>
        <dsp:cNvPr id="0" name=""/>
        <dsp:cNvSpPr/>
      </dsp:nvSpPr>
      <dsp:spPr>
        <a:xfrm rot="10800000">
          <a:off x="0" y="121"/>
          <a:ext cx="8640053" cy="1139444"/>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032" tIns="256032" rIns="256032" bIns="256032" numCol="1" spcCol="1270" anchor="ctr" anchorCtr="0">
          <a:noAutofit/>
        </a:bodyPr>
        <a:lstStyle/>
        <a:p>
          <a:pPr marL="0" lvl="0" indent="0" algn="ctr" defTabSz="1600200">
            <a:lnSpc>
              <a:spcPct val="90000"/>
            </a:lnSpc>
            <a:spcBef>
              <a:spcPct val="0"/>
            </a:spcBef>
            <a:spcAft>
              <a:spcPct val="35000"/>
            </a:spcAft>
            <a:buNone/>
          </a:pPr>
          <a:r>
            <a:rPr lang="ar-SA" sz="3600" b="1" kern="1200"/>
            <a:t>مثال عملي</a:t>
          </a:r>
          <a:endParaRPr lang="en-US" sz="3600" kern="1200"/>
        </a:p>
      </dsp:txBody>
      <dsp:txXfrm rot="10800000">
        <a:off x="0" y="121"/>
        <a:ext cx="8640053" cy="740377"/>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5A3E80-F50A-154D-818F-5EF57E7ECA7E}">
      <dsp:nvSpPr>
        <dsp:cNvPr id="0" name=""/>
        <dsp:cNvSpPr/>
      </dsp:nvSpPr>
      <dsp:spPr>
        <a:xfrm>
          <a:off x="193205" y="798709"/>
          <a:ext cx="4594962" cy="1435925"/>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72600" tIns="76200" rIns="76200" bIns="76200" numCol="1" spcCol="1270" anchor="ctr" anchorCtr="0">
          <a:noAutofit/>
        </a:bodyPr>
        <a:lstStyle/>
        <a:p>
          <a:pPr marL="0" lvl="0" indent="0" algn="r" defTabSz="889000" rtl="1">
            <a:lnSpc>
              <a:spcPct val="90000"/>
            </a:lnSpc>
            <a:spcBef>
              <a:spcPct val="0"/>
            </a:spcBef>
            <a:spcAft>
              <a:spcPct val="35000"/>
            </a:spcAft>
            <a:buNone/>
          </a:pPr>
          <a:r>
            <a:rPr lang="en-GB" sz="2000" b="1" kern="1200"/>
            <a:t>HubSpot:</a:t>
          </a:r>
          <a:r>
            <a:rPr lang="en-GB" sz="2000" kern="1200"/>
            <a:t>"</a:t>
          </a:r>
          <a:r>
            <a:rPr lang="ar-SA" sz="2000" kern="1200"/>
            <a:t>أداة متكاملة لتسويق الأتمتة، تتيح إدارة التسويق بالبريد الإلكتروني، وتحليل البيانات، وإدارة علاقات العملاء."</a:t>
          </a:r>
          <a:endParaRPr lang="en-GB" sz="2000" kern="1200"/>
        </a:p>
      </dsp:txBody>
      <dsp:txXfrm>
        <a:off x="193205" y="798709"/>
        <a:ext cx="4594962" cy="1435925"/>
      </dsp:txXfrm>
    </dsp:sp>
    <dsp:sp modelId="{6A07344C-3916-2F4D-BDBB-CD48EEB65CA9}">
      <dsp:nvSpPr>
        <dsp:cNvPr id="0" name=""/>
        <dsp:cNvSpPr/>
      </dsp:nvSpPr>
      <dsp:spPr>
        <a:xfrm>
          <a:off x="1748" y="591297"/>
          <a:ext cx="1005147" cy="1507721"/>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9E6680A-28B0-8E47-A244-0940B9B44A38}">
      <dsp:nvSpPr>
        <dsp:cNvPr id="0" name=""/>
        <dsp:cNvSpPr/>
      </dsp:nvSpPr>
      <dsp:spPr>
        <a:xfrm>
          <a:off x="5205874" y="798709"/>
          <a:ext cx="4594962" cy="1435925"/>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72600" tIns="76200" rIns="76200" bIns="76200" numCol="1" spcCol="1270" anchor="ctr" anchorCtr="0">
          <a:noAutofit/>
        </a:bodyPr>
        <a:lstStyle/>
        <a:p>
          <a:pPr marL="0" lvl="0" indent="0" algn="r" defTabSz="889000" rtl="1">
            <a:lnSpc>
              <a:spcPct val="90000"/>
            </a:lnSpc>
            <a:spcBef>
              <a:spcPct val="0"/>
            </a:spcBef>
            <a:spcAft>
              <a:spcPct val="35000"/>
            </a:spcAft>
            <a:buNone/>
          </a:pPr>
          <a:r>
            <a:rPr lang="en-GB" sz="2000" b="1" kern="1200"/>
            <a:t>Marketo:</a:t>
          </a:r>
          <a:r>
            <a:rPr lang="en-GB" sz="2000" kern="1200"/>
            <a:t>"</a:t>
          </a:r>
          <a:r>
            <a:rPr lang="ar-SA" sz="2000" kern="1200"/>
            <a:t>أداة مخصصة لأتمتة الحملات التسويقية، تساعد في تقسيم الجمهور وإدارة الحملات المعقدة."</a:t>
          </a:r>
          <a:endParaRPr lang="en-GB" sz="2000" kern="1200"/>
        </a:p>
      </dsp:txBody>
      <dsp:txXfrm>
        <a:off x="5205874" y="798709"/>
        <a:ext cx="4594962" cy="1435925"/>
      </dsp:txXfrm>
    </dsp:sp>
    <dsp:sp modelId="{C2E09537-4703-A04E-8572-39D328E058BF}">
      <dsp:nvSpPr>
        <dsp:cNvPr id="0" name=""/>
        <dsp:cNvSpPr/>
      </dsp:nvSpPr>
      <dsp:spPr>
        <a:xfrm>
          <a:off x="5014418" y="591297"/>
          <a:ext cx="1005147" cy="1507721"/>
        </a:xfrm>
        <a:prstGeom prst="rect">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5131163-37F5-5745-A18F-364F4109CD03}">
      <dsp:nvSpPr>
        <dsp:cNvPr id="0" name=""/>
        <dsp:cNvSpPr/>
      </dsp:nvSpPr>
      <dsp:spPr>
        <a:xfrm>
          <a:off x="193205" y="2606380"/>
          <a:ext cx="4594962" cy="1435925"/>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72600" tIns="76200" rIns="76200" bIns="76200" numCol="1" spcCol="1270" anchor="ctr" anchorCtr="0">
          <a:noAutofit/>
        </a:bodyPr>
        <a:lstStyle/>
        <a:p>
          <a:pPr marL="0" lvl="0" indent="0" algn="r" defTabSz="889000" rtl="1">
            <a:lnSpc>
              <a:spcPct val="90000"/>
            </a:lnSpc>
            <a:spcBef>
              <a:spcPct val="0"/>
            </a:spcBef>
            <a:spcAft>
              <a:spcPct val="35000"/>
            </a:spcAft>
            <a:buNone/>
          </a:pPr>
          <a:r>
            <a:rPr lang="en-GB" sz="2000" b="1" kern="1200"/>
            <a:t>ActiveCampaign:</a:t>
          </a:r>
          <a:r>
            <a:rPr lang="en-GB" sz="2000" kern="1200"/>
            <a:t>"</a:t>
          </a:r>
          <a:r>
            <a:rPr lang="ar-SA" sz="2000" kern="1200"/>
            <a:t>أداة تستخدم للأتمتة في البريد الإلكتروني وإدارة قوائم العملاء."</a:t>
          </a:r>
          <a:endParaRPr lang="en-GB" sz="2000" kern="1200"/>
        </a:p>
      </dsp:txBody>
      <dsp:txXfrm>
        <a:off x="193205" y="2606380"/>
        <a:ext cx="4594962" cy="1435925"/>
      </dsp:txXfrm>
    </dsp:sp>
    <dsp:sp modelId="{63A7A33A-5BC1-DB42-9125-A07DD48DCCDF}">
      <dsp:nvSpPr>
        <dsp:cNvPr id="0" name=""/>
        <dsp:cNvSpPr/>
      </dsp:nvSpPr>
      <dsp:spPr>
        <a:xfrm>
          <a:off x="1748" y="2398968"/>
          <a:ext cx="1005147" cy="1507721"/>
        </a:xfrm>
        <a:prstGeom prst="rect">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97A5594-AC72-9B4D-899B-B0037F26A514}">
      <dsp:nvSpPr>
        <dsp:cNvPr id="0" name=""/>
        <dsp:cNvSpPr/>
      </dsp:nvSpPr>
      <dsp:spPr>
        <a:xfrm>
          <a:off x="5205874" y="2606380"/>
          <a:ext cx="4594962" cy="1435925"/>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72600" tIns="76200" rIns="76200" bIns="76200" numCol="1" spcCol="1270" anchor="ctr" anchorCtr="0">
          <a:noAutofit/>
        </a:bodyPr>
        <a:lstStyle/>
        <a:p>
          <a:pPr marL="0" lvl="0" indent="0" algn="r" defTabSz="889000" rtl="1">
            <a:lnSpc>
              <a:spcPct val="90000"/>
            </a:lnSpc>
            <a:spcBef>
              <a:spcPct val="0"/>
            </a:spcBef>
            <a:spcAft>
              <a:spcPct val="35000"/>
            </a:spcAft>
            <a:buNone/>
          </a:pPr>
          <a:r>
            <a:rPr lang="en-GB" sz="2000" b="1" kern="1200"/>
            <a:t>Zapier:</a:t>
          </a:r>
          <a:r>
            <a:rPr lang="en-GB" sz="2000" kern="1200"/>
            <a:t>"</a:t>
          </a:r>
          <a:r>
            <a:rPr lang="ar-SA" sz="2000" kern="1200"/>
            <a:t>أداة تتيح الربط بين أدوات متعددة لتسريع العمليات التلقائية."</a:t>
          </a:r>
          <a:endParaRPr lang="en-GB" sz="2000" kern="1200"/>
        </a:p>
      </dsp:txBody>
      <dsp:txXfrm>
        <a:off x="5205874" y="2606380"/>
        <a:ext cx="4594962" cy="1435925"/>
      </dsp:txXfrm>
    </dsp:sp>
    <dsp:sp modelId="{8EEC4EB1-264C-4A47-89EA-40843218E60D}">
      <dsp:nvSpPr>
        <dsp:cNvPr id="0" name=""/>
        <dsp:cNvSpPr/>
      </dsp:nvSpPr>
      <dsp:spPr>
        <a:xfrm>
          <a:off x="5014418" y="2398968"/>
          <a:ext cx="1005147" cy="1507721"/>
        </a:xfrm>
        <a:prstGeom prst="rect">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l="-86000" r="-8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2623356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7646713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5818215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97C08A-5406-2A5E-B5E3-2A2EE80D3E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7E7DAB-D1B8-BECA-39F1-BB8452A36E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0C0932-9079-DAF3-BA3C-C800F6E918DA}"/>
              </a:ext>
            </a:extLst>
          </p:cNvPr>
          <p:cNvSpPr>
            <a:spLocks noGrp="1"/>
          </p:cNvSpPr>
          <p:nvPr>
            <p:ph type="body" idx="1"/>
          </p:nvPr>
        </p:nvSpPr>
        <p:spPr/>
        <p:txBody>
          <a:bodyPr/>
          <a:lstStyle/>
          <a:p>
            <a:pPr marL="0" algn="r" defTabSz="914400" rtl="1" eaLnBrk="1" latinLnBrk="0" hangingPunct="1"/>
            <a:endParaRPr lang="ar-SA"/>
          </a:p>
        </p:txBody>
      </p:sp>
      <p:sp>
        <p:nvSpPr>
          <p:cNvPr id="4" name="Slide Number Placeholder 3">
            <a:extLst>
              <a:ext uri="{FF2B5EF4-FFF2-40B4-BE49-F238E27FC236}">
                <a16:creationId xmlns:a16="http://schemas.microsoft.com/office/drawing/2014/main" id="{137274E8-3B4B-80EC-891C-1E901988BA17}"/>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7485310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9BB930-DB37-9BE3-A87B-9C5B1F77B0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DC1679-66D2-8D67-3784-92A60370D9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6FE574-3D9A-CD5B-C013-7BC272BB44A4}"/>
              </a:ext>
            </a:extLst>
          </p:cNvPr>
          <p:cNvSpPr>
            <a:spLocks noGrp="1"/>
          </p:cNvSpPr>
          <p:nvPr>
            <p:ph type="body" idx="1"/>
          </p:nvPr>
        </p:nvSpPr>
        <p:spPr/>
        <p:txBody>
          <a:bodyPr/>
          <a:lstStyle/>
          <a:p>
            <a:pPr marL="0" algn="r" defTabSz="914400" rtl="1" eaLnBrk="1" latinLnBrk="0" hangingPunct="1"/>
            <a:endParaRPr lang="ar-SA"/>
          </a:p>
        </p:txBody>
      </p:sp>
      <p:sp>
        <p:nvSpPr>
          <p:cNvPr id="4" name="Slide Number Placeholder 3">
            <a:extLst>
              <a:ext uri="{FF2B5EF4-FFF2-40B4-BE49-F238E27FC236}">
                <a16:creationId xmlns:a16="http://schemas.microsoft.com/office/drawing/2014/main" id="{AA992031-1073-96F3-A956-9DF52D90F403}"/>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0813089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BB6652-BF8F-E59C-BB47-754ADBB8F7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CE33AE-974C-1D19-E959-F06BC0E70B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243DFD-E986-2585-D611-FA53F70A8531}"/>
              </a:ext>
            </a:extLst>
          </p:cNvPr>
          <p:cNvSpPr>
            <a:spLocks noGrp="1"/>
          </p:cNvSpPr>
          <p:nvPr>
            <p:ph type="body" idx="1"/>
          </p:nvPr>
        </p:nvSpPr>
        <p:spPr/>
        <p:txBody>
          <a:bodyPr/>
          <a:lstStyle/>
          <a:p>
            <a:pPr marL="0" algn="r" defTabSz="914400" rtl="1" eaLnBrk="1" latinLnBrk="0" hangingPunct="1"/>
            <a:endParaRPr lang="ar-SA"/>
          </a:p>
        </p:txBody>
      </p:sp>
      <p:sp>
        <p:nvSpPr>
          <p:cNvPr id="4" name="Slide Number Placeholder 3">
            <a:extLst>
              <a:ext uri="{FF2B5EF4-FFF2-40B4-BE49-F238E27FC236}">
                <a16:creationId xmlns:a16="http://schemas.microsoft.com/office/drawing/2014/main" id="{31ED44D2-A041-9B08-F54E-A7F80AB64F75}"/>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479115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85F62-2F9A-E936-7F3B-5B0FED0A09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96332B-EC91-31F3-BAC3-E8163CCB6B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22B382-1D00-4747-1E7F-974548634FBB}"/>
              </a:ext>
            </a:extLst>
          </p:cNvPr>
          <p:cNvSpPr>
            <a:spLocks noGrp="1"/>
          </p:cNvSpPr>
          <p:nvPr>
            <p:ph type="body" idx="1"/>
          </p:nvPr>
        </p:nvSpPr>
        <p:spPr/>
        <p:txBody>
          <a:bodyPr/>
          <a:lstStyle/>
          <a:p>
            <a:pPr marL="0" algn="r" defTabSz="914400" rtl="1" eaLnBrk="1" latinLnBrk="0" hangingPunct="1"/>
            <a:endParaRPr lang="en-US"/>
          </a:p>
        </p:txBody>
      </p:sp>
      <p:sp>
        <p:nvSpPr>
          <p:cNvPr id="4" name="Slide Number Placeholder 3">
            <a:extLst>
              <a:ext uri="{FF2B5EF4-FFF2-40B4-BE49-F238E27FC236}">
                <a16:creationId xmlns:a16="http://schemas.microsoft.com/office/drawing/2014/main" id="{EF7D2FA1-166B-ABB8-0841-53536E5E832B}"/>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9967181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65F8C2-B48B-9228-7513-83A5A58165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1E50BF-1749-28F1-BC23-406335D153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E197480-F069-09B4-2078-C0107FA23212}"/>
              </a:ext>
            </a:extLst>
          </p:cNvPr>
          <p:cNvSpPr>
            <a:spLocks noGrp="1"/>
          </p:cNvSpPr>
          <p:nvPr>
            <p:ph type="body" idx="1"/>
          </p:nvPr>
        </p:nvSpPr>
        <p:spPr/>
        <p:txBody>
          <a:bodyPr/>
          <a:lstStyle/>
          <a:p>
            <a:pPr marL="0" algn="r" defTabSz="914400" rtl="1" eaLnBrk="1" latinLnBrk="0" hangingPunct="1"/>
            <a:endParaRPr lang="en-US"/>
          </a:p>
        </p:txBody>
      </p:sp>
      <p:sp>
        <p:nvSpPr>
          <p:cNvPr id="4" name="Slide Number Placeholder 3">
            <a:extLst>
              <a:ext uri="{FF2B5EF4-FFF2-40B4-BE49-F238E27FC236}">
                <a16:creationId xmlns:a16="http://schemas.microsoft.com/office/drawing/2014/main" id="{3974D765-BE30-E660-D7DE-AA53C60D2AF5}"/>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9710176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B7C809-0CD5-2980-BEAD-2A6870398B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92AA79-9DEA-256B-3503-1AACB3F9A0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20DBFBB-DA3D-AEA3-009E-D0370D27C7BC}"/>
              </a:ext>
            </a:extLst>
          </p:cNvPr>
          <p:cNvSpPr>
            <a:spLocks noGrp="1"/>
          </p:cNvSpPr>
          <p:nvPr>
            <p:ph type="body" idx="1"/>
          </p:nvPr>
        </p:nvSpPr>
        <p:spPr/>
        <p:txBody>
          <a:bodyPr/>
          <a:lstStyle/>
          <a:p>
            <a:pPr algn="r" rtl="1"/>
            <a:endParaRPr lang="ar-SA"/>
          </a:p>
        </p:txBody>
      </p:sp>
      <p:sp>
        <p:nvSpPr>
          <p:cNvPr id="4" name="Slide Number Placeholder 3">
            <a:extLst>
              <a:ext uri="{FF2B5EF4-FFF2-40B4-BE49-F238E27FC236}">
                <a16:creationId xmlns:a16="http://schemas.microsoft.com/office/drawing/2014/main" id="{BE7EEAFB-0519-C0C2-C51F-83936AFCDCE7}"/>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6347817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1A7C06-7886-099F-664D-62E376C9B2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4F671D-E5C6-E9B1-1267-F1D407FA7C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B3846A-173A-CCE2-6BE9-92ECC19776F9}"/>
              </a:ext>
            </a:extLst>
          </p:cNvPr>
          <p:cNvSpPr>
            <a:spLocks noGrp="1"/>
          </p:cNvSpPr>
          <p:nvPr>
            <p:ph type="body" idx="1"/>
          </p:nvPr>
        </p:nvSpPr>
        <p:spPr/>
        <p:txBody>
          <a:bodyPr/>
          <a:lstStyle/>
          <a:p>
            <a:pPr marL="0" algn="r" defTabSz="914400" rtl="1" eaLnBrk="1" latinLnBrk="0" hangingPunct="1"/>
            <a:endParaRPr lang="en-US"/>
          </a:p>
        </p:txBody>
      </p:sp>
      <p:sp>
        <p:nvSpPr>
          <p:cNvPr id="4" name="Slide Number Placeholder 3">
            <a:extLst>
              <a:ext uri="{FF2B5EF4-FFF2-40B4-BE49-F238E27FC236}">
                <a16:creationId xmlns:a16="http://schemas.microsoft.com/office/drawing/2014/main" id="{E1F2B780-737B-1121-CAAE-3466C21B8BF9}"/>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246740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E572B2-1B69-2DEB-13BB-B412DC17AA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435B8C-7D86-972E-ABB0-23A1C362EB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C04135-EBB7-62AF-DA81-AD8561B5ABBA}"/>
              </a:ext>
            </a:extLst>
          </p:cNvPr>
          <p:cNvSpPr>
            <a:spLocks noGrp="1"/>
          </p:cNvSpPr>
          <p:nvPr>
            <p:ph type="body" idx="1"/>
          </p:nvPr>
        </p:nvSpPr>
        <p:spPr/>
        <p:txBody>
          <a:bodyPr/>
          <a:lstStyle/>
          <a:p>
            <a:pPr marL="0" algn="r" defTabSz="914400" rtl="1" eaLnBrk="1" latinLnBrk="0" hangingPunct="1"/>
            <a:endParaRPr lang="en-US"/>
          </a:p>
        </p:txBody>
      </p:sp>
      <p:sp>
        <p:nvSpPr>
          <p:cNvPr id="4" name="Slide Number Placeholder 3">
            <a:extLst>
              <a:ext uri="{FF2B5EF4-FFF2-40B4-BE49-F238E27FC236}">
                <a16:creationId xmlns:a16="http://schemas.microsoft.com/office/drawing/2014/main" id="{D0F087A6-2873-A267-1330-11CD4232C8A7}"/>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1403156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50322B-38F6-FC71-BE89-BE42F4C797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A93210-8F36-C3F1-A105-B168C7A87B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CC96C1-52F8-785B-C4F9-6D5DDCAA3317}"/>
              </a:ext>
            </a:extLst>
          </p:cNvPr>
          <p:cNvSpPr>
            <a:spLocks noGrp="1"/>
          </p:cNvSpPr>
          <p:nvPr>
            <p:ph type="body" idx="1"/>
          </p:nvPr>
        </p:nvSpPr>
        <p:spPr/>
        <p:txBody>
          <a:bodyPr/>
          <a:lstStyle/>
          <a:p>
            <a:pPr marL="0" algn="r" defTabSz="914400" rtl="1" eaLnBrk="1" latinLnBrk="0" hangingPunct="1"/>
            <a:endParaRPr lang="en-US"/>
          </a:p>
        </p:txBody>
      </p:sp>
      <p:sp>
        <p:nvSpPr>
          <p:cNvPr id="4" name="Slide Number Placeholder 3">
            <a:extLst>
              <a:ext uri="{FF2B5EF4-FFF2-40B4-BE49-F238E27FC236}">
                <a16:creationId xmlns:a16="http://schemas.microsoft.com/office/drawing/2014/main" id="{29AED218-51D3-E5B4-D0E6-513D90474988}"/>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2681711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B87000-2871-8878-BBDA-5B2BB1A169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BFFDE2-5B64-D284-F9A3-29DB0E873D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D8B549-C684-E925-A701-F4AF161ED645}"/>
              </a:ext>
            </a:extLst>
          </p:cNvPr>
          <p:cNvSpPr>
            <a:spLocks noGrp="1"/>
          </p:cNvSpPr>
          <p:nvPr>
            <p:ph type="body" idx="1"/>
          </p:nvPr>
        </p:nvSpPr>
        <p:spPr/>
        <p:txBody>
          <a:bodyPr/>
          <a:lstStyle/>
          <a:p>
            <a:pPr marL="0" algn="r" defTabSz="914400" rtl="1" eaLnBrk="1" latinLnBrk="0" hangingPunct="1"/>
            <a:endParaRPr lang="en-US"/>
          </a:p>
        </p:txBody>
      </p:sp>
      <p:sp>
        <p:nvSpPr>
          <p:cNvPr id="4" name="Slide Number Placeholder 3">
            <a:extLst>
              <a:ext uri="{FF2B5EF4-FFF2-40B4-BE49-F238E27FC236}">
                <a16:creationId xmlns:a16="http://schemas.microsoft.com/office/drawing/2014/main" id="{124E80C8-6C84-905E-DDDE-95D0C2981605}"/>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6041440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CBCF8F-DB1F-5C94-E222-326C804273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E48181-0073-E826-B61E-78E9883676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C9BC25-4EE1-97E2-8A33-E6B8BCC2EECE}"/>
              </a:ext>
            </a:extLst>
          </p:cNvPr>
          <p:cNvSpPr>
            <a:spLocks noGrp="1"/>
          </p:cNvSpPr>
          <p:nvPr>
            <p:ph type="body" idx="1"/>
          </p:nvPr>
        </p:nvSpPr>
        <p:spPr/>
        <p:txBody>
          <a:bodyPr/>
          <a:lstStyle/>
          <a:p>
            <a:pPr marL="0" algn="r" defTabSz="914400" rtl="1" eaLnBrk="1" latinLnBrk="0" hangingPunct="1"/>
            <a:endParaRPr lang="en-US"/>
          </a:p>
        </p:txBody>
      </p:sp>
      <p:sp>
        <p:nvSpPr>
          <p:cNvPr id="4" name="Slide Number Placeholder 3">
            <a:extLst>
              <a:ext uri="{FF2B5EF4-FFF2-40B4-BE49-F238E27FC236}">
                <a16:creationId xmlns:a16="http://schemas.microsoft.com/office/drawing/2014/main" id="{B56D75AB-6FD0-C4D4-C6FF-16FD31E0BE49}"/>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9431534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462EDC-1095-D169-F845-E39B1075AC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86EC56-64C5-AFD4-38E6-3CDC0269CE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3C403D3-E70A-5EA2-EF70-A28532129290}"/>
              </a:ext>
            </a:extLst>
          </p:cNvPr>
          <p:cNvSpPr>
            <a:spLocks noGrp="1"/>
          </p:cNvSpPr>
          <p:nvPr>
            <p:ph type="body" idx="1"/>
          </p:nvPr>
        </p:nvSpPr>
        <p:spPr/>
        <p:txBody>
          <a:bodyPr/>
          <a:lstStyle/>
          <a:p>
            <a:pPr marL="0" algn="r" defTabSz="914400" rtl="1" eaLnBrk="1" latinLnBrk="0" hangingPunct="1"/>
            <a:endParaRPr lang="en-US"/>
          </a:p>
        </p:txBody>
      </p:sp>
      <p:sp>
        <p:nvSpPr>
          <p:cNvPr id="4" name="Slide Number Placeholder 3">
            <a:extLst>
              <a:ext uri="{FF2B5EF4-FFF2-40B4-BE49-F238E27FC236}">
                <a16:creationId xmlns:a16="http://schemas.microsoft.com/office/drawing/2014/main" id="{C45AF14F-C268-011C-C9C1-3473B0A13947}"/>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2835504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6FAF7B-EF9A-6599-DEAE-46A8076C61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1CA40D-9C2F-76D3-E088-93AAC17144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A01BCE9-FB3A-8EF4-BD60-AE6AB7C606FE}"/>
              </a:ext>
            </a:extLst>
          </p:cNvPr>
          <p:cNvSpPr>
            <a:spLocks noGrp="1"/>
          </p:cNvSpPr>
          <p:nvPr>
            <p:ph type="body" idx="1"/>
          </p:nvPr>
        </p:nvSpPr>
        <p:spPr/>
        <p:txBody>
          <a:bodyPr/>
          <a:lstStyle/>
          <a:p>
            <a:pPr algn="r" rtl="1"/>
            <a:endParaRPr lang="ar-SA"/>
          </a:p>
        </p:txBody>
      </p:sp>
      <p:sp>
        <p:nvSpPr>
          <p:cNvPr id="4" name="Slide Number Placeholder 3">
            <a:extLst>
              <a:ext uri="{FF2B5EF4-FFF2-40B4-BE49-F238E27FC236}">
                <a16:creationId xmlns:a16="http://schemas.microsoft.com/office/drawing/2014/main" id="{D792D62A-3CBC-AF01-ABF2-46E138DF2BC0}"/>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0594712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3660E0-DB5E-D4DA-A42E-1DC14FE400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116674-C5D6-2363-3753-2C440B4EDE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8FBB40-A3E4-60CB-C502-4EDD602035E5}"/>
              </a:ext>
            </a:extLst>
          </p:cNvPr>
          <p:cNvSpPr>
            <a:spLocks noGrp="1"/>
          </p:cNvSpPr>
          <p:nvPr>
            <p:ph type="body" idx="1"/>
          </p:nvPr>
        </p:nvSpPr>
        <p:spPr/>
        <p:txBody>
          <a:bodyPr/>
          <a:lstStyle/>
          <a:p>
            <a:pPr marL="0" algn="r" defTabSz="914400" rtl="1" eaLnBrk="1" latinLnBrk="0" hangingPunct="1"/>
            <a:endParaRPr lang="en-US"/>
          </a:p>
        </p:txBody>
      </p:sp>
      <p:sp>
        <p:nvSpPr>
          <p:cNvPr id="4" name="Slide Number Placeholder 3">
            <a:extLst>
              <a:ext uri="{FF2B5EF4-FFF2-40B4-BE49-F238E27FC236}">
                <a16:creationId xmlns:a16="http://schemas.microsoft.com/office/drawing/2014/main" id="{DC86324B-A7E4-855C-2B72-A3E2B82CEB06}"/>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1444300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AB04E-EC57-3129-2061-211BACC04E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6431B0-94FB-0911-385E-BC6C9B6DED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A4960E-F4A8-B539-DC7C-F3A26476B9A7}"/>
              </a:ext>
            </a:extLst>
          </p:cNvPr>
          <p:cNvSpPr>
            <a:spLocks noGrp="1"/>
          </p:cNvSpPr>
          <p:nvPr>
            <p:ph type="body" idx="1"/>
          </p:nvPr>
        </p:nvSpPr>
        <p:spPr/>
        <p:txBody>
          <a:bodyPr/>
          <a:lstStyle/>
          <a:p>
            <a:pPr marL="0" algn="r" defTabSz="914400" rtl="1" eaLnBrk="1" latinLnBrk="0" hangingPunct="1"/>
            <a:endParaRPr lang="en-US"/>
          </a:p>
        </p:txBody>
      </p:sp>
      <p:sp>
        <p:nvSpPr>
          <p:cNvPr id="4" name="Slide Number Placeholder 3">
            <a:extLst>
              <a:ext uri="{FF2B5EF4-FFF2-40B4-BE49-F238E27FC236}">
                <a16:creationId xmlns:a16="http://schemas.microsoft.com/office/drawing/2014/main" id="{586C95C7-08D4-8AFE-70E6-55DDA0EEFEF0}"/>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6246360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C4900E-F99A-9C9A-9EA0-B669B54A13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FDE6DC-75EC-2ABF-C301-A5A3E28281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53596E-36AF-6D84-3A0D-A2C661659A03}"/>
              </a:ext>
            </a:extLst>
          </p:cNvPr>
          <p:cNvSpPr>
            <a:spLocks noGrp="1"/>
          </p:cNvSpPr>
          <p:nvPr>
            <p:ph type="body" idx="1"/>
          </p:nvPr>
        </p:nvSpPr>
        <p:spPr/>
        <p:txBody>
          <a:bodyPr/>
          <a:lstStyle/>
          <a:p>
            <a:pPr marL="0" algn="r" defTabSz="914400" rtl="1" eaLnBrk="1" latinLnBrk="0" hangingPunct="1"/>
            <a:endParaRPr lang="en-US"/>
          </a:p>
        </p:txBody>
      </p:sp>
      <p:sp>
        <p:nvSpPr>
          <p:cNvPr id="4" name="Slide Number Placeholder 3">
            <a:extLst>
              <a:ext uri="{FF2B5EF4-FFF2-40B4-BE49-F238E27FC236}">
                <a16:creationId xmlns:a16="http://schemas.microsoft.com/office/drawing/2014/main" id="{B4B33946-4099-458D-5177-F6005F6EFA87}"/>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7116536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A27D48-F778-A5BB-D45F-C9E7318B18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A64867-5E65-FCF4-DE3D-BDEE2209C6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77E717-257E-3C21-9163-F6822A0BFDFE}"/>
              </a:ext>
            </a:extLst>
          </p:cNvPr>
          <p:cNvSpPr>
            <a:spLocks noGrp="1"/>
          </p:cNvSpPr>
          <p:nvPr>
            <p:ph type="body" idx="1"/>
          </p:nvPr>
        </p:nvSpPr>
        <p:spPr/>
        <p:txBody>
          <a:bodyPr/>
          <a:lstStyle/>
          <a:p>
            <a:pPr marL="0" algn="r" defTabSz="914400" rtl="1" eaLnBrk="1" latinLnBrk="0" hangingPunct="1"/>
            <a:endParaRPr lang="en-US"/>
          </a:p>
        </p:txBody>
      </p:sp>
      <p:sp>
        <p:nvSpPr>
          <p:cNvPr id="4" name="Slide Number Placeholder 3">
            <a:extLst>
              <a:ext uri="{FF2B5EF4-FFF2-40B4-BE49-F238E27FC236}">
                <a16:creationId xmlns:a16="http://schemas.microsoft.com/office/drawing/2014/main" id="{0EA6D34C-0A5C-B1B3-5E3E-A69530B01B94}"/>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9207727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B2613F-98C2-29E9-A63F-904D9A662D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451D27-8BDF-30DE-ED76-D3E4BDDE96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4FEA2F-CFDE-8267-2939-B242587C97AB}"/>
              </a:ext>
            </a:extLst>
          </p:cNvPr>
          <p:cNvSpPr>
            <a:spLocks noGrp="1"/>
          </p:cNvSpPr>
          <p:nvPr>
            <p:ph type="body" idx="1"/>
          </p:nvPr>
        </p:nvSpPr>
        <p:spPr/>
        <p:txBody>
          <a:bodyPr/>
          <a:lstStyle/>
          <a:p>
            <a:pPr algn="r" rtl="1"/>
            <a:endParaRPr lang="en-US"/>
          </a:p>
        </p:txBody>
      </p:sp>
      <p:sp>
        <p:nvSpPr>
          <p:cNvPr id="4" name="Slide Number Placeholder 3">
            <a:extLst>
              <a:ext uri="{FF2B5EF4-FFF2-40B4-BE49-F238E27FC236}">
                <a16:creationId xmlns:a16="http://schemas.microsoft.com/office/drawing/2014/main" id="{54D11080-7CAB-2AA3-5C85-0F324FE1B66E}"/>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6025614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DA3977-B7D0-CDA9-8E84-C25A77731F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933790-A285-B9DF-99C9-C898B5339F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A9CF71-D340-281C-01AA-F77C62C3E6EB}"/>
              </a:ext>
            </a:extLst>
          </p:cNvPr>
          <p:cNvSpPr>
            <a:spLocks noGrp="1"/>
          </p:cNvSpPr>
          <p:nvPr>
            <p:ph type="body" idx="1"/>
          </p:nvPr>
        </p:nvSpPr>
        <p:spPr/>
        <p:txBody>
          <a:bodyPr/>
          <a:lstStyle/>
          <a:p>
            <a:pPr marL="0" algn="r" defTabSz="914400" rtl="1" eaLnBrk="1" latinLnBrk="0" hangingPunct="1"/>
            <a:endParaRPr lang="en-US"/>
          </a:p>
        </p:txBody>
      </p:sp>
      <p:sp>
        <p:nvSpPr>
          <p:cNvPr id="4" name="Slide Number Placeholder 3">
            <a:extLst>
              <a:ext uri="{FF2B5EF4-FFF2-40B4-BE49-F238E27FC236}">
                <a16:creationId xmlns:a16="http://schemas.microsoft.com/office/drawing/2014/main" id="{5C2C88EF-5E2A-D938-4BD7-002F451C4F47}"/>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8986929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B080C9-80B7-AA89-0707-CC6E56233B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5C174A-CC4A-3E49-40FF-8C450CFEC4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ADD908-6FED-70A5-52B8-A4E1D34751AB}"/>
              </a:ext>
            </a:extLst>
          </p:cNvPr>
          <p:cNvSpPr>
            <a:spLocks noGrp="1"/>
          </p:cNvSpPr>
          <p:nvPr>
            <p:ph type="body" idx="1"/>
          </p:nvPr>
        </p:nvSpPr>
        <p:spPr/>
        <p:txBody>
          <a:bodyPr/>
          <a:lstStyle/>
          <a:p>
            <a:pPr marL="0" algn="r" defTabSz="914400" rtl="1" eaLnBrk="1" latinLnBrk="0" hangingPunct="1"/>
            <a:endParaRPr lang="en-US"/>
          </a:p>
        </p:txBody>
      </p:sp>
      <p:sp>
        <p:nvSpPr>
          <p:cNvPr id="4" name="Slide Number Placeholder 3">
            <a:extLst>
              <a:ext uri="{FF2B5EF4-FFF2-40B4-BE49-F238E27FC236}">
                <a16:creationId xmlns:a16="http://schemas.microsoft.com/office/drawing/2014/main" id="{F2E61054-2D35-A1DE-AC37-20911A367B2F}"/>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06287481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E28CC7-A8D9-B33F-0C57-BCAC268937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F39ECA-AEC4-C2C7-8697-A299F66769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3106A2-D8EB-C605-72CB-A85A95F24EE8}"/>
              </a:ext>
            </a:extLst>
          </p:cNvPr>
          <p:cNvSpPr>
            <a:spLocks noGrp="1"/>
          </p:cNvSpPr>
          <p:nvPr>
            <p:ph type="body" idx="1"/>
          </p:nvPr>
        </p:nvSpPr>
        <p:spPr/>
        <p:txBody>
          <a:bodyPr/>
          <a:lstStyle/>
          <a:p>
            <a:pPr algn="r" rtl="1"/>
            <a:endParaRPr lang="en-US"/>
          </a:p>
        </p:txBody>
      </p:sp>
      <p:sp>
        <p:nvSpPr>
          <p:cNvPr id="4" name="Slide Number Placeholder 3">
            <a:extLst>
              <a:ext uri="{FF2B5EF4-FFF2-40B4-BE49-F238E27FC236}">
                <a16:creationId xmlns:a16="http://schemas.microsoft.com/office/drawing/2014/main" id="{CAA78802-4586-5591-832D-956DD311EA02}"/>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4738703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2E5304-1D75-AD63-11AF-6F3568D969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D0392D-33BB-2FD2-7F72-F16537FB43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EBC5991-B962-49C6-C764-ECAE449B820B}"/>
              </a:ext>
            </a:extLst>
          </p:cNvPr>
          <p:cNvSpPr>
            <a:spLocks noGrp="1"/>
          </p:cNvSpPr>
          <p:nvPr>
            <p:ph type="body" idx="1"/>
          </p:nvPr>
        </p:nvSpPr>
        <p:spPr/>
        <p:txBody>
          <a:bodyPr/>
          <a:lstStyle/>
          <a:p>
            <a:pPr marL="0" algn="r" defTabSz="914400" rtl="1" eaLnBrk="1" latinLnBrk="0" hangingPunct="1"/>
            <a:endParaRPr lang="en-US"/>
          </a:p>
        </p:txBody>
      </p:sp>
      <p:sp>
        <p:nvSpPr>
          <p:cNvPr id="4" name="Slide Number Placeholder 3">
            <a:extLst>
              <a:ext uri="{FF2B5EF4-FFF2-40B4-BE49-F238E27FC236}">
                <a16:creationId xmlns:a16="http://schemas.microsoft.com/office/drawing/2014/main" id="{CDC4BE89-F2C4-F731-5B13-CAEA676C0596}"/>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94495560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9B4D8E-D0D7-1521-F4F6-BF3360352A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0C0387-50DB-CA4E-4D55-BADFC9E9E3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294C217-F655-CE5B-70DB-8ED8BB1C9D5F}"/>
              </a:ext>
            </a:extLst>
          </p:cNvPr>
          <p:cNvSpPr>
            <a:spLocks noGrp="1"/>
          </p:cNvSpPr>
          <p:nvPr>
            <p:ph type="body" idx="1"/>
          </p:nvPr>
        </p:nvSpPr>
        <p:spPr/>
        <p:txBody>
          <a:bodyPr/>
          <a:lstStyle/>
          <a:p>
            <a:pPr algn="r" rtl="1"/>
            <a:endParaRPr lang="ar-SA"/>
          </a:p>
        </p:txBody>
      </p:sp>
      <p:sp>
        <p:nvSpPr>
          <p:cNvPr id="4" name="Slide Number Placeholder 3">
            <a:extLst>
              <a:ext uri="{FF2B5EF4-FFF2-40B4-BE49-F238E27FC236}">
                <a16:creationId xmlns:a16="http://schemas.microsoft.com/office/drawing/2014/main" id="{6E9070E4-D032-2C9D-00C7-2C360AB4C357}"/>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14279784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2FD292-3886-7D16-CA70-F02199B088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58A27D-B704-5083-981E-B1F135EF7C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28B82A-FF68-FECB-0BA3-FEB457765C41}"/>
              </a:ext>
            </a:extLst>
          </p:cNvPr>
          <p:cNvSpPr>
            <a:spLocks noGrp="1"/>
          </p:cNvSpPr>
          <p:nvPr>
            <p:ph type="body" idx="1"/>
          </p:nvPr>
        </p:nvSpPr>
        <p:spPr/>
        <p:txBody>
          <a:bodyPr/>
          <a:lstStyle/>
          <a:p>
            <a:pPr marL="0" algn="r" defTabSz="914400" rtl="1" eaLnBrk="1" latinLnBrk="0" hangingPunct="1"/>
            <a:endParaRPr lang="en-US"/>
          </a:p>
        </p:txBody>
      </p:sp>
      <p:sp>
        <p:nvSpPr>
          <p:cNvPr id="4" name="Slide Number Placeholder 3">
            <a:extLst>
              <a:ext uri="{FF2B5EF4-FFF2-40B4-BE49-F238E27FC236}">
                <a16:creationId xmlns:a16="http://schemas.microsoft.com/office/drawing/2014/main" id="{455125C9-AE2D-1D95-2317-5903EB1D9979}"/>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8140395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632688-E9AF-A2E7-4294-900318A9F5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B11E90-4BE5-8CF9-1CA3-4554B2EE724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DA0AA1-FB24-D0E1-4598-1EF4A139114C}"/>
              </a:ext>
            </a:extLst>
          </p:cNvPr>
          <p:cNvSpPr>
            <a:spLocks noGrp="1"/>
          </p:cNvSpPr>
          <p:nvPr>
            <p:ph type="body" idx="1"/>
          </p:nvPr>
        </p:nvSpPr>
        <p:spPr/>
        <p:txBody>
          <a:bodyPr/>
          <a:lstStyle/>
          <a:p>
            <a:pPr algn="r" rtl="1"/>
            <a:endParaRPr lang="ar-SA"/>
          </a:p>
        </p:txBody>
      </p:sp>
      <p:sp>
        <p:nvSpPr>
          <p:cNvPr id="4" name="Slide Number Placeholder 3">
            <a:extLst>
              <a:ext uri="{FF2B5EF4-FFF2-40B4-BE49-F238E27FC236}">
                <a16:creationId xmlns:a16="http://schemas.microsoft.com/office/drawing/2014/main" id="{F4E8D764-2D07-779E-BC17-9AF8FB5334EC}"/>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226970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90A932-2E31-7456-4F03-CFE31B8064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86F712-1F8A-26F2-2C05-6CD7680C74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BC76D6-F603-1662-FAD6-0756A4961649}"/>
              </a:ext>
            </a:extLst>
          </p:cNvPr>
          <p:cNvSpPr>
            <a:spLocks noGrp="1"/>
          </p:cNvSpPr>
          <p:nvPr>
            <p:ph type="body" idx="1"/>
          </p:nvPr>
        </p:nvSpPr>
        <p:spPr/>
        <p:txBody>
          <a:bodyPr/>
          <a:lstStyle/>
          <a:p>
            <a:pPr marL="0" algn="r" defTabSz="914400" rtl="1" eaLnBrk="1" latinLnBrk="0" hangingPunct="1"/>
            <a:endParaRPr lang="en-US"/>
          </a:p>
        </p:txBody>
      </p:sp>
      <p:sp>
        <p:nvSpPr>
          <p:cNvPr id="4" name="Slide Number Placeholder 3">
            <a:extLst>
              <a:ext uri="{FF2B5EF4-FFF2-40B4-BE49-F238E27FC236}">
                <a16:creationId xmlns:a16="http://schemas.microsoft.com/office/drawing/2014/main" id="{4ECB2630-66EA-C6B8-05CF-E8FC13CED94C}"/>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91171629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000EE6-BDAF-E6CB-6084-235ECC0D86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DDE37B-80AD-7C51-CA17-08DEF796FD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07E8A0-CCBB-B317-494B-E6FBC3BFFA69}"/>
              </a:ext>
            </a:extLst>
          </p:cNvPr>
          <p:cNvSpPr>
            <a:spLocks noGrp="1"/>
          </p:cNvSpPr>
          <p:nvPr>
            <p:ph type="body" idx="1"/>
          </p:nvPr>
        </p:nvSpPr>
        <p:spPr/>
        <p:txBody>
          <a:bodyPr/>
          <a:lstStyle/>
          <a:p>
            <a:pPr algn="r" rtl="1"/>
            <a:endParaRPr lang="ar-SA"/>
          </a:p>
        </p:txBody>
      </p:sp>
      <p:sp>
        <p:nvSpPr>
          <p:cNvPr id="4" name="Slide Number Placeholder 3">
            <a:extLst>
              <a:ext uri="{FF2B5EF4-FFF2-40B4-BE49-F238E27FC236}">
                <a16:creationId xmlns:a16="http://schemas.microsoft.com/office/drawing/2014/main" id="{5615D5B9-3FFC-0039-1BAF-31A804A5ECE4}"/>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25621596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D91A70-30CB-C3D4-AF93-FBA043BE9D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EAEAFF-39E6-1F57-649E-992F3DA0BA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106101-C027-9451-4B64-7554775C7858}"/>
              </a:ext>
            </a:extLst>
          </p:cNvPr>
          <p:cNvSpPr>
            <a:spLocks noGrp="1"/>
          </p:cNvSpPr>
          <p:nvPr>
            <p:ph type="body" idx="1"/>
          </p:nvPr>
        </p:nvSpPr>
        <p:spPr/>
        <p:txBody>
          <a:bodyPr/>
          <a:lstStyle/>
          <a:p>
            <a:pPr algn="r" rtl="1"/>
            <a:endParaRPr lang="en-US"/>
          </a:p>
        </p:txBody>
      </p:sp>
      <p:sp>
        <p:nvSpPr>
          <p:cNvPr id="4" name="Slide Number Placeholder 3">
            <a:extLst>
              <a:ext uri="{FF2B5EF4-FFF2-40B4-BE49-F238E27FC236}">
                <a16:creationId xmlns:a16="http://schemas.microsoft.com/office/drawing/2014/main" id="{0E503882-5FBE-185B-7406-0576C83467BA}"/>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25933700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5AA3D0-1CAE-42AE-6586-A7CCCC3E77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C82B92-4A58-4CC8-1614-087DB9D81D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459BD4-A6BD-0AEA-9E68-BF7F585E860A}"/>
              </a:ext>
            </a:extLst>
          </p:cNvPr>
          <p:cNvSpPr>
            <a:spLocks noGrp="1"/>
          </p:cNvSpPr>
          <p:nvPr>
            <p:ph type="body" idx="1"/>
          </p:nvPr>
        </p:nvSpPr>
        <p:spPr/>
        <p:txBody>
          <a:bodyPr/>
          <a:lstStyle/>
          <a:p>
            <a:pPr marL="0" algn="r" defTabSz="914400" rtl="1" eaLnBrk="1" latinLnBrk="0" hangingPunct="1"/>
            <a:endParaRPr lang="en-US"/>
          </a:p>
        </p:txBody>
      </p:sp>
      <p:sp>
        <p:nvSpPr>
          <p:cNvPr id="4" name="Slide Number Placeholder 3">
            <a:extLst>
              <a:ext uri="{FF2B5EF4-FFF2-40B4-BE49-F238E27FC236}">
                <a16:creationId xmlns:a16="http://schemas.microsoft.com/office/drawing/2014/main" id="{EBAE333E-9109-23B1-42B7-0B1E973B6F3B}"/>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05768768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D79BE-EB1C-B576-2AE2-57D3F97609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861297-55C7-6E54-AB33-138D710D8C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8BCADD-062A-F459-9707-DA99DD7FD7E2}"/>
              </a:ext>
            </a:extLst>
          </p:cNvPr>
          <p:cNvSpPr>
            <a:spLocks noGrp="1"/>
          </p:cNvSpPr>
          <p:nvPr>
            <p:ph type="body" idx="1"/>
          </p:nvPr>
        </p:nvSpPr>
        <p:spPr/>
        <p:txBody>
          <a:bodyPr/>
          <a:lstStyle/>
          <a:p>
            <a:pPr marL="0" algn="r" defTabSz="914400" rtl="1" eaLnBrk="1" latinLnBrk="0" hangingPunct="1"/>
            <a:endParaRPr lang="en-US"/>
          </a:p>
        </p:txBody>
      </p:sp>
      <p:sp>
        <p:nvSpPr>
          <p:cNvPr id="4" name="Slide Number Placeholder 3">
            <a:extLst>
              <a:ext uri="{FF2B5EF4-FFF2-40B4-BE49-F238E27FC236}">
                <a16:creationId xmlns:a16="http://schemas.microsoft.com/office/drawing/2014/main" id="{00643CF8-743F-492C-6364-782E80C2BE15}"/>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12254269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A9CD85-E5D9-D871-4EEA-CB08B79728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DBD564-9594-ACE9-FB6B-E6DFCBB649E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AB9A6F-5AA3-DA6C-CCED-F7B3C9B0CC11}"/>
              </a:ext>
            </a:extLst>
          </p:cNvPr>
          <p:cNvSpPr>
            <a:spLocks noGrp="1"/>
          </p:cNvSpPr>
          <p:nvPr>
            <p:ph type="body" idx="1"/>
          </p:nvPr>
        </p:nvSpPr>
        <p:spPr/>
        <p:txBody>
          <a:bodyPr/>
          <a:lstStyle/>
          <a:p>
            <a:pPr marL="0" algn="r" defTabSz="914400" rtl="1" eaLnBrk="1" latinLnBrk="0" hangingPunct="1"/>
            <a:endParaRPr lang="en-US"/>
          </a:p>
        </p:txBody>
      </p:sp>
      <p:sp>
        <p:nvSpPr>
          <p:cNvPr id="4" name="Slide Number Placeholder 3">
            <a:extLst>
              <a:ext uri="{FF2B5EF4-FFF2-40B4-BE49-F238E27FC236}">
                <a16:creationId xmlns:a16="http://schemas.microsoft.com/office/drawing/2014/main" id="{F8A1EA21-6A5A-C51D-B07D-C42CB244B563}"/>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94769379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CE83B3-AFE3-463D-2874-5957F4556F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5068D0-09FC-C5A4-B742-81DA2B7CA3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2FD461-DFB3-B3A2-EDD0-15BE84120157}"/>
              </a:ext>
            </a:extLst>
          </p:cNvPr>
          <p:cNvSpPr>
            <a:spLocks noGrp="1"/>
          </p:cNvSpPr>
          <p:nvPr>
            <p:ph type="body" idx="1"/>
          </p:nvPr>
        </p:nvSpPr>
        <p:spPr/>
        <p:txBody>
          <a:bodyPr/>
          <a:lstStyle/>
          <a:p>
            <a:pPr algn="r" rtl="1">
              <a:buFont typeface="Arial" panose="020B0604020202020204" pitchFamily="34" charset="0"/>
              <a:buChar char="•"/>
            </a:pPr>
            <a:endParaRPr lang="ar-SA"/>
          </a:p>
        </p:txBody>
      </p:sp>
      <p:sp>
        <p:nvSpPr>
          <p:cNvPr id="4" name="Slide Number Placeholder 3">
            <a:extLst>
              <a:ext uri="{FF2B5EF4-FFF2-40B4-BE49-F238E27FC236}">
                <a16:creationId xmlns:a16="http://schemas.microsoft.com/office/drawing/2014/main" id="{3FA7CA23-E2BE-A10A-4045-E8B5C70AC899}"/>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67370907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5A6472-3A04-D805-253E-0F498DC55C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2D9C60-D45B-C94C-08E8-EE536843C2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500930-5DA4-AE0F-6927-2D9847D85E88}"/>
              </a:ext>
            </a:extLst>
          </p:cNvPr>
          <p:cNvSpPr>
            <a:spLocks noGrp="1"/>
          </p:cNvSpPr>
          <p:nvPr>
            <p:ph type="body" idx="1"/>
          </p:nvPr>
        </p:nvSpPr>
        <p:spPr/>
        <p:txBody>
          <a:bodyPr/>
          <a:lstStyle/>
          <a:p>
            <a:pPr marL="0" algn="r" defTabSz="914400" rtl="1" eaLnBrk="1" latinLnBrk="0" hangingPunct="1"/>
            <a:endParaRPr lang="en-US"/>
          </a:p>
        </p:txBody>
      </p:sp>
      <p:sp>
        <p:nvSpPr>
          <p:cNvPr id="4" name="Slide Number Placeholder 3">
            <a:extLst>
              <a:ext uri="{FF2B5EF4-FFF2-40B4-BE49-F238E27FC236}">
                <a16:creationId xmlns:a16="http://schemas.microsoft.com/office/drawing/2014/main" id="{F35559DC-3D05-B032-9E32-4A5220D5A23A}"/>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15754858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579339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hyperlink" Target="https://www.facebook.com/watch/?v=1156712672035682" TargetMode="External"/><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3.png"/><Relationship Id="rId7" Type="http://schemas.openxmlformats.org/officeDocument/2006/relationships/diagramColors" Target="../diagrams/colors2.xml"/><Relationship Id="rId2" Type="http://schemas.openxmlformats.org/officeDocument/2006/relationships/notesSlide" Target="../notesSlides/notesSlide13.xml"/><Relationship Id="rId1" Type="http://schemas.openxmlformats.org/officeDocument/2006/relationships/slideLayout" Target="../slideLayouts/slideLayout13.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8" Type="http://schemas.microsoft.com/office/2007/relationships/diagramDrawing" Target="../diagrams/drawing3.xml"/><Relationship Id="rId13" Type="http://schemas.openxmlformats.org/officeDocument/2006/relationships/image" Target="../media/image15.png"/><Relationship Id="rId3" Type="http://schemas.openxmlformats.org/officeDocument/2006/relationships/image" Target="../media/image3.png"/><Relationship Id="rId7" Type="http://schemas.openxmlformats.org/officeDocument/2006/relationships/diagramColors" Target="../diagrams/colors3.xml"/><Relationship Id="rId12" Type="http://schemas.openxmlformats.org/officeDocument/2006/relationships/image" Target="../media/image14.svg"/><Relationship Id="rId2" Type="http://schemas.openxmlformats.org/officeDocument/2006/relationships/notesSlide" Target="../notesSlides/notesSlide15.xml"/><Relationship Id="rId16" Type="http://schemas.openxmlformats.org/officeDocument/2006/relationships/image" Target="../media/image18.svg"/><Relationship Id="rId1" Type="http://schemas.openxmlformats.org/officeDocument/2006/relationships/slideLayout" Target="../slideLayouts/slideLayout13.xml"/><Relationship Id="rId6" Type="http://schemas.openxmlformats.org/officeDocument/2006/relationships/diagramQuickStyle" Target="../diagrams/quickStyle3.xml"/><Relationship Id="rId11" Type="http://schemas.openxmlformats.org/officeDocument/2006/relationships/image" Target="../media/image13.png"/><Relationship Id="rId5" Type="http://schemas.openxmlformats.org/officeDocument/2006/relationships/diagramLayout" Target="../diagrams/layout3.xml"/><Relationship Id="rId15" Type="http://schemas.openxmlformats.org/officeDocument/2006/relationships/image" Target="../media/image17.png"/><Relationship Id="rId10" Type="http://schemas.openxmlformats.org/officeDocument/2006/relationships/image" Target="../media/image12.svg"/><Relationship Id="rId4" Type="http://schemas.openxmlformats.org/officeDocument/2006/relationships/diagramData" Target="../diagrams/data3.xml"/><Relationship Id="rId9" Type="http://schemas.openxmlformats.org/officeDocument/2006/relationships/image" Target="../media/image11.png"/><Relationship Id="rId14" Type="http://schemas.openxmlformats.org/officeDocument/2006/relationships/image" Target="../media/image16.svg"/></Relationships>
</file>

<file path=ppt/slides/_rels/slide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6.xml"/><Relationship Id="rId1" Type="http://schemas.openxmlformats.org/officeDocument/2006/relationships/slideLayout" Target="../slideLayouts/slideLayout1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7.xml"/><Relationship Id="rId1" Type="http://schemas.openxmlformats.org/officeDocument/2006/relationships/slideLayout" Target="../slideLayouts/slideLayout1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9.xml.rels><?xml version="1.0" encoding="UTF-8" standalone="yes"?>
<Relationships xmlns="http://schemas.openxmlformats.org/package/2006/relationships"><Relationship Id="rId3" Type="http://schemas.openxmlformats.org/officeDocument/2006/relationships/hyperlink" Target="https://www.bing.com/videos/riverview/relatedvideo?q=%d9%83%d9%88%d9%83%d9%88%d9%84%d8%a7+%d8%a7%d8%ad%d9%84%d9%89+%d9%85%d8%b9&amp;mid=CB06146A36CEF574F153CB06146A36CEF574F153&amp;FORM=VIRE" TargetMode="External"/><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3.xml"/><Relationship Id="rId1" Type="http://schemas.openxmlformats.org/officeDocument/2006/relationships/slideLayout" Target="../slideLayouts/slideLayout13.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4.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3.png"/><Relationship Id="rId7" Type="http://schemas.openxmlformats.org/officeDocument/2006/relationships/diagramColors" Target="../diagrams/colors8.xml"/><Relationship Id="rId2" Type="http://schemas.openxmlformats.org/officeDocument/2006/relationships/notesSlide" Target="../notesSlides/notesSlide24.xml"/><Relationship Id="rId1" Type="http://schemas.openxmlformats.org/officeDocument/2006/relationships/slideLayout" Target="../slideLayouts/slideLayout13.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25.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3.png"/><Relationship Id="rId7" Type="http://schemas.openxmlformats.org/officeDocument/2006/relationships/diagramColors" Target="../diagrams/colors9.xml"/><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2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26.xml"/><Relationship Id="rId1" Type="http://schemas.openxmlformats.org/officeDocument/2006/relationships/slideLayout" Target="../slideLayouts/slideLayout13.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7.xml.rels><?xml version="1.0" encoding="UTF-8" standalone="yes"?>
<Relationships xmlns="http://schemas.openxmlformats.org/package/2006/relationships"><Relationship Id="rId8" Type="http://schemas.microsoft.com/office/2007/relationships/diagramDrawing" Target="../diagrams/drawing11.xml"/><Relationship Id="rId3" Type="http://schemas.openxmlformats.org/officeDocument/2006/relationships/image" Target="../media/image3.png"/><Relationship Id="rId7" Type="http://schemas.openxmlformats.org/officeDocument/2006/relationships/diagramColors" Target="../diagrams/colors11.xml"/><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diagramQuickStyle" Target="../diagrams/quickStyle11.xml"/><Relationship Id="rId5" Type="http://schemas.openxmlformats.org/officeDocument/2006/relationships/diagramLayout" Target="../diagrams/layout11.xml"/><Relationship Id="rId4" Type="http://schemas.openxmlformats.org/officeDocument/2006/relationships/diagramData" Target="../diagrams/data11.xml"/></Relationships>
</file>

<file path=ppt/slides/_rels/slide2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28.xml"/><Relationship Id="rId1" Type="http://schemas.openxmlformats.org/officeDocument/2006/relationships/slideLayout" Target="../slideLayouts/slideLayout13.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9.xml.rels><?xml version="1.0" encoding="UTF-8" standalone="yes"?>
<Relationships xmlns="http://schemas.openxmlformats.org/package/2006/relationships"><Relationship Id="rId8" Type="http://schemas.microsoft.com/office/2007/relationships/diagramDrawing" Target="../diagrams/drawing13.xml"/><Relationship Id="rId3" Type="http://schemas.openxmlformats.org/officeDocument/2006/relationships/image" Target="../media/image3.png"/><Relationship Id="rId7" Type="http://schemas.openxmlformats.org/officeDocument/2006/relationships/diagramColors" Target="../diagrams/colors13.xml"/><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diagramQuickStyle" Target="../diagrams/quickStyle13.xml"/><Relationship Id="rId5" Type="http://schemas.openxmlformats.org/officeDocument/2006/relationships/diagramLayout" Target="../diagrams/layout13.xml"/><Relationship Id="rId4" Type="http://schemas.openxmlformats.org/officeDocument/2006/relationships/diagramData" Target="../diagrams/data13.xml"/></Relationships>
</file>

<file path=ppt/slides/_rels/slide3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30.xml"/><Relationship Id="rId1" Type="http://schemas.openxmlformats.org/officeDocument/2006/relationships/slideLayout" Target="../slideLayouts/slideLayout13.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31.xml.rels><?xml version="1.0" encoding="UTF-8" standalone="yes"?>
<Relationships xmlns="http://schemas.openxmlformats.org/package/2006/relationships"><Relationship Id="rId8" Type="http://schemas.microsoft.com/office/2007/relationships/diagramDrawing" Target="../diagrams/drawing15.xml"/><Relationship Id="rId3" Type="http://schemas.openxmlformats.org/officeDocument/2006/relationships/image" Target="../media/image3.png"/><Relationship Id="rId7" Type="http://schemas.openxmlformats.org/officeDocument/2006/relationships/diagramColors" Target="../diagrams/colors15.xml"/><Relationship Id="rId2" Type="http://schemas.openxmlformats.org/officeDocument/2006/relationships/notesSlide" Target="../notesSlides/notesSlide31.xml"/><Relationship Id="rId1" Type="http://schemas.openxmlformats.org/officeDocument/2006/relationships/slideLayout" Target="../slideLayouts/slideLayout1.xml"/><Relationship Id="rId6" Type="http://schemas.openxmlformats.org/officeDocument/2006/relationships/diagramQuickStyle" Target="../diagrams/quickStyle15.xml"/><Relationship Id="rId5" Type="http://schemas.openxmlformats.org/officeDocument/2006/relationships/diagramLayout" Target="../diagrams/layout15.xml"/><Relationship Id="rId4" Type="http://schemas.openxmlformats.org/officeDocument/2006/relationships/diagramData" Target="../diagrams/data15.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34.xml"/><Relationship Id="rId1" Type="http://schemas.openxmlformats.org/officeDocument/2006/relationships/slideLayout" Target="../slideLayouts/slideLayout13.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3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35.xml"/><Relationship Id="rId1" Type="http://schemas.openxmlformats.org/officeDocument/2006/relationships/slideLayout" Target="../slideLayouts/slideLayout13.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36.xml.rels><?xml version="1.0" encoding="UTF-8" standalone="yes"?>
<Relationships xmlns="http://schemas.openxmlformats.org/package/2006/relationships"><Relationship Id="rId8" Type="http://schemas.microsoft.com/office/2007/relationships/diagramDrawing" Target="../diagrams/drawing18.xml"/><Relationship Id="rId3" Type="http://schemas.openxmlformats.org/officeDocument/2006/relationships/image" Target="../media/image3.png"/><Relationship Id="rId7" Type="http://schemas.openxmlformats.org/officeDocument/2006/relationships/diagramColors" Target="../diagrams/colors18.xml"/><Relationship Id="rId2" Type="http://schemas.openxmlformats.org/officeDocument/2006/relationships/notesSlide" Target="../notesSlides/notesSlide36.xml"/><Relationship Id="rId1" Type="http://schemas.openxmlformats.org/officeDocument/2006/relationships/slideLayout" Target="../slideLayouts/slideLayout1.xml"/><Relationship Id="rId6" Type="http://schemas.openxmlformats.org/officeDocument/2006/relationships/diagramQuickStyle" Target="../diagrams/quickStyle18.xml"/><Relationship Id="rId5" Type="http://schemas.openxmlformats.org/officeDocument/2006/relationships/diagramLayout" Target="../diagrams/layout18.xml"/><Relationship Id="rId4" Type="http://schemas.openxmlformats.org/officeDocument/2006/relationships/diagramData" Target="../diagrams/data18.xml"/></Relationships>
</file>

<file path=ppt/slides/_rels/slide3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notesSlide" Target="../notesSlides/notesSlide37.xml"/><Relationship Id="rId1" Type="http://schemas.openxmlformats.org/officeDocument/2006/relationships/slideLayout" Target="../slideLayouts/slideLayout13.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3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8.xml"/><Relationship Id="rId1" Type="http://schemas.openxmlformats.org/officeDocument/2006/relationships/slideLayout" Target="../slideLayouts/slideLayout14.xml"/><Relationship Id="rId6" Type="http://schemas.openxmlformats.org/officeDocument/2006/relationships/image" Target="../media/image32.png"/><Relationship Id="rId5" Type="http://schemas.openxmlformats.org/officeDocument/2006/relationships/image" Target="../media/image31.svg"/><Relationship Id="rId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50489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sp>
        <p:nvSpPr>
          <p:cNvPr id="9" name="TextBox 8"/>
          <p:cNvSpPr txBox="1"/>
          <p:nvPr/>
        </p:nvSpPr>
        <p:spPr>
          <a:xfrm>
            <a:off x="7516696" y="1911120"/>
            <a:ext cx="4644832" cy="707886"/>
          </a:xfrm>
          <a:prstGeom prst="rect">
            <a:avLst/>
          </a:prstGeom>
          <a:noFill/>
        </p:spPr>
        <p:txBody>
          <a:bodyPr wrap="square" rtlCol="0">
            <a:spAutoFit/>
          </a:bodyPr>
          <a:lstStyle/>
          <a:p>
            <a:pPr algn="ctr"/>
            <a:r>
              <a:rPr lang="ar-SA" sz="4000" b="1">
                <a:solidFill>
                  <a:schemeClr val="accent1"/>
                </a:solidFill>
                <a:effectLst/>
                <a:latin typeface="Aptos" panose="020B0004020202020204" pitchFamily="34" charset="0"/>
                <a:ea typeface="Aptos" panose="020B0004020202020204" pitchFamily="34" charset="0"/>
                <a:cs typeface="Arial" panose="020B0604020202020204" pitchFamily="34" charset="0"/>
              </a:rPr>
              <a:t>الحملات التسويقية الرقمية </a:t>
            </a:r>
            <a:endParaRPr lang="en-US" sz="8000" b="1">
              <a:solidFill>
                <a:schemeClr val="accent1"/>
              </a:solidFill>
              <a:latin typeface="Alexandria" charset="0"/>
              <a:cs typeface="Alexandria" charset="0"/>
            </a:endParaRPr>
          </a:p>
        </p:txBody>
      </p:sp>
      <p:sp>
        <p:nvSpPr>
          <p:cNvPr id="10" name="Rectangle: Rounded Corners 9"/>
          <p:cNvSpPr/>
          <p:nvPr/>
        </p:nvSpPr>
        <p:spPr>
          <a:xfrm>
            <a:off x="4245430" y="3121967"/>
            <a:ext cx="7475130" cy="155075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ar-SA" sz="2800" b="1">
                <a:solidFill>
                  <a:srgbClr val="00B0F0"/>
                </a:solidFill>
                <a:latin typeface="Alexandria"/>
                <a:cs typeface="Arial"/>
              </a:rPr>
              <a:t>الأسبوع الأول</a:t>
            </a:r>
            <a:endParaRPr lang="en-US">
              <a:solidFill>
                <a:srgbClr val="00B0F0"/>
              </a:solidFill>
              <a:ea typeface="Calibri"/>
              <a:cs typeface="Calibri"/>
            </a:endParaRPr>
          </a:p>
          <a:p>
            <a:pPr algn="ctr"/>
            <a:r>
              <a:rPr lang="ar-SA" sz="4400" b="1">
                <a:solidFill>
                  <a:schemeClr val="tx1"/>
                </a:solidFill>
                <a:latin typeface="Alexandria"/>
                <a:cs typeface="Alexandria" charset="0"/>
              </a:rPr>
              <a:t>مقدمة إلى الحملات التسويقية الرقمية</a:t>
            </a:r>
            <a:endParaRPr lang="en-US" sz="4400" b="1">
              <a:solidFill>
                <a:schemeClr val="tx1"/>
              </a:solidFill>
              <a:latin typeface="Alexandria"/>
              <a:cs typeface="Alexandria" charset="0"/>
            </a:endParaRPr>
          </a:p>
        </p:txBody>
      </p:sp>
      <p:sp>
        <p:nvSpPr>
          <p:cNvPr id="11" name="TextBox 10"/>
          <p:cNvSpPr txBox="1"/>
          <p:nvPr/>
        </p:nvSpPr>
        <p:spPr>
          <a:xfrm>
            <a:off x="9390224" y="2504563"/>
            <a:ext cx="1109599" cy="400110"/>
          </a:xfrm>
          <a:prstGeom prst="rect">
            <a:avLst/>
          </a:prstGeom>
          <a:noFill/>
        </p:spPr>
        <p:txBody>
          <a:bodyPr wrap="none" rtlCol="0">
            <a:spAutoFit/>
          </a:bodyPr>
          <a:lstStyle/>
          <a:p>
            <a:r>
              <a:rPr lang="en-US" sz="2000">
                <a:latin typeface="Alexandria" charset="0"/>
                <a:cs typeface="Alexandria" charset="0"/>
              </a:rPr>
              <a:t>MKT 224</a:t>
            </a:r>
          </a:p>
        </p:txBody>
      </p:sp>
      <p:sp>
        <p:nvSpPr>
          <p:cNvPr id="12" name="TextBox 11"/>
          <p:cNvSpPr txBox="1"/>
          <p:nvPr/>
        </p:nvSpPr>
        <p:spPr>
          <a:xfrm>
            <a:off x="5978633" y="5978412"/>
            <a:ext cx="5992142" cy="954107"/>
          </a:xfrm>
          <a:prstGeom prst="rect">
            <a:avLst/>
          </a:prstGeom>
          <a:noFill/>
        </p:spPr>
        <p:txBody>
          <a:bodyPr wrap="square" rtlCol="0">
            <a:spAutoFit/>
          </a:bodyPr>
          <a:lstStyle/>
          <a:p>
            <a:pPr algn="ctr" rtl="1"/>
            <a:r>
              <a:rPr lang="ar-SA" sz="2800" b="1">
                <a:solidFill>
                  <a:srgbClr val="00B0F0"/>
                </a:solidFill>
                <a:latin typeface="Alexandria" charset="0"/>
                <a:cs typeface="Alexandria" charset="0"/>
              </a:rPr>
              <a:t>د. محمد عادل عبدالرازق</a:t>
            </a:r>
          </a:p>
          <a:p>
            <a:pPr algn="r" rtl="1"/>
            <a:r>
              <a:rPr lang="ar-SA" sz="2800" b="1">
                <a:solidFill>
                  <a:srgbClr val="00B0F0"/>
                </a:solidFill>
                <a:latin typeface="Alexandria" charset="0"/>
                <a:cs typeface="Alexandria" charset="0"/>
              </a:rPr>
              <a:t>دكتوراة إدارة الأعمال، جامعة اكستر، إنجلترا</a:t>
            </a:r>
          </a:p>
        </p:txBody>
      </p:sp>
      <p:sp>
        <p:nvSpPr>
          <p:cNvPr id="13" name="TextBox 12"/>
          <p:cNvSpPr txBox="1"/>
          <p:nvPr/>
        </p:nvSpPr>
        <p:spPr>
          <a:xfrm>
            <a:off x="8805797" y="5538054"/>
            <a:ext cx="726509" cy="460375"/>
          </a:xfrm>
          <a:prstGeom prst="rect">
            <a:avLst/>
          </a:prstGeom>
          <a:noFill/>
        </p:spPr>
        <p:txBody>
          <a:bodyPr wrap="square" rtlCol="0">
            <a:spAutoFit/>
          </a:bodyPr>
          <a:lstStyle/>
          <a:p>
            <a:r>
              <a:rPr lang="ar-SA" sz="2400">
                <a:solidFill>
                  <a:srgbClr val="00B0F0"/>
                </a:solidFill>
                <a:latin typeface="Alexandria" charset="0"/>
                <a:cs typeface="Alexandria" charset="0"/>
              </a:rPr>
              <a:t>اعداد</a:t>
            </a:r>
            <a:endParaRPr lang="en-US" sz="2400">
              <a:solidFill>
                <a:srgbClr val="00B0F0"/>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 name="Picture Placeholder 19" descr="A person holding a tablet&#10;&#10;Description automatically generated">
            <a:extLst>
              <a:ext uri="{FF2B5EF4-FFF2-40B4-BE49-F238E27FC236}">
                <a16:creationId xmlns:a16="http://schemas.microsoft.com/office/drawing/2014/main" id="{EB99539F-10CF-4ADA-58ED-ADCA2BAFA6A5}"/>
              </a:ext>
            </a:extLst>
          </p:cNvPr>
          <p:cNvPicPr>
            <a:picLocks noGrp="1" noChangeAspect="1"/>
          </p:cNvPicPr>
          <p:nvPr>
            <p:ph type="pic" sz="quarter" idx="10"/>
          </p:nvPr>
        </p:nvPicPr>
        <p:blipFill>
          <a:blip r:embed="rId5">
            <a:extLst>
              <a:ext uri="{28A0092B-C50C-407E-A947-70E740481C1C}">
                <a14:useLocalDpi xmlns:a14="http://schemas.microsoft.com/office/drawing/2010/main" val="0"/>
              </a:ext>
            </a:extLst>
          </a:blip>
          <a:srcRect t="4091" b="4091"/>
          <a:stretch>
            <a:fillRect/>
          </a:stretch>
        </p:blipFill>
        <p:spPr>
          <a:xfrm>
            <a:off x="1" y="0"/>
            <a:ext cx="8079287" cy="4945536"/>
          </a:xfrm>
        </p:spPr>
      </p:pic>
    </p:spTree>
  </p:cSld>
  <p:clrMapOvr>
    <a:masterClrMapping/>
  </p:clrMapOvr>
  <mc:AlternateContent xmlns:mc="http://schemas.openxmlformats.org/markup-compatibility/2006" xmlns:p14="http://schemas.microsoft.com/office/powerpoint/2010/main">
    <mc:Choice Requires="p14">
      <p:transition spd="slow" p14:dur="2000" advTm="52286"/>
    </mc:Choice>
    <mc:Fallback xmlns="">
      <p:transition spd="slow" advTm="5228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1781DFC-285D-351D-2CE2-3F5C28293260}"/>
              </a:ext>
            </a:extLst>
          </p:cNvPr>
          <p:cNvSpPr txBox="1"/>
          <p:nvPr/>
        </p:nvSpPr>
        <p:spPr>
          <a:xfrm>
            <a:off x="6096000" y="1333017"/>
            <a:ext cx="5397876" cy="646331"/>
          </a:xfrm>
          <a:prstGeom prst="rect">
            <a:avLst/>
          </a:prstGeom>
          <a:noFill/>
        </p:spPr>
        <p:txBody>
          <a:bodyPr wrap="square" rtlCol="0">
            <a:spAutoFit/>
          </a:bodyPr>
          <a:lstStyle/>
          <a:p>
            <a:pPr algn="ctr" rtl="1"/>
            <a:r>
              <a:rPr lang="ar-SA" sz="3600" b="1">
                <a:solidFill>
                  <a:srgbClr val="00B0F0"/>
                </a:solidFill>
                <a:latin typeface="Alexandria" charset="0"/>
              </a:rPr>
              <a:t>محتويات المحاضرة</a:t>
            </a:r>
            <a:endParaRPr lang="en-US" sz="3600" b="1">
              <a:solidFill>
                <a:srgbClr val="00B0F0"/>
              </a:solidFill>
              <a:latin typeface="Alexandria" charset="0"/>
            </a:endParaRPr>
          </a:p>
        </p:txBody>
      </p:sp>
      <p:sp>
        <p:nvSpPr>
          <p:cNvPr id="8" name="TextBox 7">
            <a:extLst>
              <a:ext uri="{FF2B5EF4-FFF2-40B4-BE49-F238E27FC236}">
                <a16:creationId xmlns:a16="http://schemas.microsoft.com/office/drawing/2014/main" id="{1F1E49D2-1018-3ADF-328A-B0BDCB58B5A8}"/>
              </a:ext>
            </a:extLst>
          </p:cNvPr>
          <p:cNvSpPr txBox="1"/>
          <p:nvPr/>
        </p:nvSpPr>
        <p:spPr>
          <a:xfrm>
            <a:off x="4026352" y="1982069"/>
            <a:ext cx="6805068" cy="3881319"/>
          </a:xfrm>
          <a:prstGeom prst="rect">
            <a:avLst/>
          </a:prstGeom>
          <a:noFill/>
        </p:spPr>
        <p:txBody>
          <a:bodyPr wrap="none" rtlCol="0">
            <a:spAutoFit/>
          </a:bodyPr>
          <a:lstStyle/>
          <a:p>
            <a:pPr marL="457200" indent="-457200" algn="r" defTabSz="914400" rtl="1" eaLnBrk="1" latinLnBrk="0" hangingPunct="1">
              <a:lnSpc>
                <a:spcPct val="200000"/>
              </a:lnSpc>
              <a:buFont typeface="Arial" panose="020B0604020202020204" pitchFamily="34" charset="0"/>
              <a:buChar char="•"/>
            </a:pPr>
            <a:r>
              <a:rPr lang="ar-SA" sz="3200"/>
              <a:t>تعريف الحملات التسويقية الرقمية</a:t>
            </a:r>
          </a:p>
          <a:p>
            <a:pPr marL="457200" indent="-457200" algn="r" defTabSz="914400" rtl="1" eaLnBrk="1" latinLnBrk="0" hangingPunct="1">
              <a:lnSpc>
                <a:spcPct val="200000"/>
              </a:lnSpc>
              <a:buFont typeface="Arial" panose="020B0604020202020204" pitchFamily="34" charset="0"/>
              <a:buChar char="•"/>
            </a:pPr>
            <a:r>
              <a:rPr lang="ar-SA" sz="3200">
                <a:latin typeface="Times New Roman" panose="02020603050405020304" pitchFamily="18" charset="0"/>
                <a:cs typeface="Times New Roman" panose="02020603050405020304" pitchFamily="18" charset="0"/>
              </a:rPr>
              <a:t>أهمية الحملات التسويقية الرقمية في السوق اليوم</a:t>
            </a:r>
          </a:p>
          <a:p>
            <a:pPr marL="457200" indent="-457200" algn="r" defTabSz="914400" rtl="1" eaLnBrk="1" latinLnBrk="0" hangingPunct="1">
              <a:lnSpc>
                <a:spcPct val="200000"/>
              </a:lnSpc>
              <a:buFont typeface="Arial" panose="020B0604020202020204" pitchFamily="34" charset="0"/>
              <a:buChar char="•"/>
            </a:pPr>
            <a:r>
              <a:rPr lang="ar-SA" sz="3200"/>
              <a:t>أنواع الحملات التسويقية الرقمية</a:t>
            </a:r>
          </a:p>
          <a:p>
            <a:pPr marL="457200" indent="-457200" algn="r" defTabSz="914400" rtl="1" eaLnBrk="1" latinLnBrk="0" hangingPunct="1">
              <a:lnSpc>
                <a:spcPct val="200000"/>
              </a:lnSpc>
              <a:buFont typeface="Arial" panose="020B0604020202020204" pitchFamily="34" charset="0"/>
              <a:buChar char="•"/>
            </a:pPr>
            <a:r>
              <a:rPr lang="ar-SA" sz="3200"/>
              <a:t>مكونات الحملات التسويقية الرقمية</a:t>
            </a:r>
            <a:endParaRPr lang="en-US" sz="3200">
              <a:latin typeface="Times New Roman" panose="02020603050405020304" pitchFamily="18" charset="0"/>
              <a:cs typeface="Times New Roman" panose="02020603050405020304" pitchFamily="18" charset="0"/>
            </a:endParaRPr>
          </a:p>
        </p:txBody>
      </p:sp>
      <p:pic>
        <p:nvPicPr>
          <p:cNvPr id="3" name="Picture Placeholder 4">
            <a:extLst>
              <a:ext uri="{FF2B5EF4-FFF2-40B4-BE49-F238E27FC236}">
                <a16:creationId xmlns:a16="http://schemas.microsoft.com/office/drawing/2014/main" id="{973F7132-F346-7E8D-27EC-54EA78845396}"/>
              </a:ext>
            </a:extLst>
          </p:cNvPr>
          <p:cNvPicPr>
            <a:picLocks noChangeAspect="1"/>
          </p:cNvPicPr>
          <p:nvPr/>
        </p:nvPicPr>
        <p:blipFill>
          <a:blip r:embed="rId4" cstate="print">
            <a:extLst>
              <a:ext uri="{28A0092B-C50C-407E-A947-70E740481C1C}">
                <a14:useLocalDpi xmlns:a14="http://schemas.microsoft.com/office/drawing/2010/main" val="0"/>
              </a:ext>
            </a:extLst>
          </a:blip>
          <a:srcRect l="13924" r="13924"/>
          <a:stretch>
            <a:fillRect/>
          </a:stretch>
        </p:blipFill>
        <p:spPr>
          <a:xfrm>
            <a:off x="2809" y="0"/>
            <a:ext cx="5138818"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p:spPr>
      </p:pic>
    </p:spTree>
  </p:cSld>
  <p:clrMapOvr>
    <a:masterClrMapping/>
  </p:clrMapOvr>
  <mc:AlternateContent xmlns:mc="http://schemas.openxmlformats.org/markup-compatibility/2006" xmlns:p14="http://schemas.microsoft.com/office/powerpoint/2010/main">
    <mc:Choice Requires="p14">
      <p:transition p14:dur="10" advTm="48745"/>
    </mc:Choice>
    <mc:Fallback xmlns="">
      <p:transition advTm="4874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2577C7-C7B3-712F-7554-270F252FF5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86D57A-3D55-A735-400B-66536218BE54}"/>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9487B0B1-1CBE-5090-4508-0093555EEC53}"/>
              </a:ext>
            </a:extLst>
          </p:cNvPr>
          <p:cNvSpPr txBox="1"/>
          <p:nvPr/>
        </p:nvSpPr>
        <p:spPr>
          <a:xfrm>
            <a:off x="4033382" y="1163525"/>
            <a:ext cx="5645468" cy="584775"/>
          </a:xfrm>
          <a:prstGeom prst="rect">
            <a:avLst/>
          </a:prstGeom>
          <a:noFill/>
        </p:spPr>
        <p:txBody>
          <a:bodyPr wrap="square" rtlCol="0">
            <a:spAutoFit/>
          </a:bodyPr>
          <a:lstStyle/>
          <a:p>
            <a:pPr algn="r" rtl="1"/>
            <a:r>
              <a:rPr lang="ar-SA" sz="3200" b="1">
                <a:latin typeface="Alexandria" charset="0"/>
                <a:cs typeface="Alexandria" charset="0"/>
              </a:rPr>
              <a:t>تعريف الحملات التسويقية الرقمية</a:t>
            </a:r>
            <a:endParaRPr lang="en-US" sz="3200" b="1">
              <a:latin typeface="Alexandria" charset="0"/>
              <a:cs typeface="Alexandria" charset="0"/>
            </a:endParaRPr>
          </a:p>
        </p:txBody>
      </p:sp>
      <p:sp>
        <p:nvSpPr>
          <p:cNvPr id="5" name="Rectangle 4">
            <a:extLst>
              <a:ext uri="{FF2B5EF4-FFF2-40B4-BE49-F238E27FC236}">
                <a16:creationId xmlns:a16="http://schemas.microsoft.com/office/drawing/2014/main" id="{EFAD9354-2ED2-24A1-2961-90004546B429}"/>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A0FF577-4F81-F59C-1710-F626AE91727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E08DD02-4964-7782-D5C0-19F3D330F224}"/>
              </a:ext>
            </a:extLst>
          </p:cNvPr>
          <p:cNvSpPr txBox="1"/>
          <p:nvPr/>
        </p:nvSpPr>
        <p:spPr>
          <a:xfrm>
            <a:off x="9897964" y="1328028"/>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en-GB" sz="4400" b="1">
                <a:solidFill>
                  <a:schemeClr val="bg1"/>
                </a:solidFill>
                <a:latin typeface="Alexandria" charset="0"/>
                <a:cs typeface="Alexandria" charset="0"/>
              </a:rPr>
              <a:t>2</a:t>
            </a:r>
            <a:endParaRPr lang="en-US" sz="4400" b="1">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2B8C4B1-1FA9-8528-B659-7304A0173B0D}"/>
              </a:ext>
            </a:extLst>
          </p:cNvPr>
          <p:cNvSpPr txBox="1"/>
          <p:nvPr/>
        </p:nvSpPr>
        <p:spPr>
          <a:xfrm>
            <a:off x="4866140" y="2100438"/>
            <a:ext cx="6351588" cy="3890424"/>
          </a:xfrm>
          <a:prstGeom prst="rect">
            <a:avLst/>
          </a:prstGeom>
          <a:noFill/>
        </p:spPr>
        <p:txBody>
          <a:bodyPr wrap="square" rtlCol="0">
            <a:spAutoFit/>
          </a:bodyPr>
          <a:lstStyle/>
          <a:p>
            <a:pPr algn="r" rtl="1">
              <a:lnSpc>
                <a:spcPct val="150000"/>
              </a:lnSpc>
            </a:pPr>
            <a:r>
              <a:rPr lang="ar-SA" sz="2800"/>
              <a:t>الحملة التسويقية الرقمية هي استراتيجية تستخدم الإنترنت ومنصات التواصل الاجتماعي للوصول إلى العملاء المحتملين وتحقيق أهداف التسويق مثل زيادة المبيعات أو رفع الوعي بالعلامة التجارية. لكنها ليست مجرد إعلانات تقليدية نضعها على الإنترنت. إنها تستند إلى تحليلات دقيقة واستهداف فعّال للجمهور المناسب.</a:t>
            </a:r>
          </a:p>
        </p:txBody>
      </p:sp>
      <p:pic>
        <p:nvPicPr>
          <p:cNvPr id="7" name="Graphic 21">
            <a:extLst>
              <a:ext uri="{FF2B5EF4-FFF2-40B4-BE49-F238E27FC236}">
                <a16:creationId xmlns:a16="http://schemas.microsoft.com/office/drawing/2014/main" id="{4212FE4E-F5A3-A199-E428-F11C3751D4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omputer on a desk with drawings on the wall&#10;&#10;Description automatically generated">
            <a:extLst>
              <a:ext uri="{FF2B5EF4-FFF2-40B4-BE49-F238E27FC236}">
                <a16:creationId xmlns:a16="http://schemas.microsoft.com/office/drawing/2014/main" id="{8B675449-994B-E808-E8DD-D2205167DA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163243"/>
            <a:ext cx="4866140" cy="3244093"/>
          </a:xfrm>
          <a:prstGeom prst="rect">
            <a:avLst/>
          </a:prstGeom>
        </p:spPr>
      </p:pic>
    </p:spTree>
    <p:extLst>
      <p:ext uri="{BB962C8B-B14F-4D97-AF65-F5344CB8AC3E}">
        <p14:creationId xmlns:p14="http://schemas.microsoft.com/office/powerpoint/2010/main" val="3027375671"/>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93588" y="1468531"/>
            <a:ext cx="9345750" cy="4305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4" name="TextBox 23"/>
          <p:cNvSpPr txBox="1"/>
          <p:nvPr/>
        </p:nvSpPr>
        <p:spPr>
          <a:xfrm>
            <a:off x="3363686" y="1468531"/>
            <a:ext cx="6729610" cy="3651897"/>
          </a:xfrm>
          <a:prstGeom prst="rect">
            <a:avLst/>
          </a:prstGeom>
          <a:noFill/>
        </p:spPr>
        <p:txBody>
          <a:bodyPr wrap="square" rtlCol="0">
            <a:spAutoFit/>
          </a:bodyPr>
          <a:lstStyle/>
          <a:p>
            <a:pPr algn="r" rtl="1"/>
            <a:endParaRPr lang="en-GB" sz="2000" b="1"/>
          </a:p>
          <a:p>
            <a:pPr algn="r" rtl="1"/>
            <a:r>
              <a:rPr lang="ar-SA" sz="3200" b="1">
                <a:solidFill>
                  <a:schemeClr val="accent1"/>
                </a:solidFill>
              </a:rPr>
              <a:t>العناصر الأساسية للحملات التسويقية الرقمية</a:t>
            </a:r>
          </a:p>
          <a:p>
            <a:pPr algn="r" rtl="1"/>
            <a:endParaRPr lang="ar-SA" sz="2000" b="1"/>
          </a:p>
          <a:p>
            <a:pPr marL="457200" indent="-457200" algn="r" rtl="1">
              <a:lnSpc>
                <a:spcPct val="200000"/>
              </a:lnSpc>
              <a:buFont typeface="Arial" panose="020B0604020202020204" pitchFamily="34" charset="0"/>
              <a:buChar char="•"/>
            </a:pPr>
            <a:r>
              <a:rPr lang="ar-SA" sz="2800"/>
              <a:t>حملة تسويقية تهدف إلى الترويج عبر الإنترنت.</a:t>
            </a:r>
          </a:p>
          <a:p>
            <a:pPr marL="457200" indent="-457200" algn="r" rtl="1">
              <a:lnSpc>
                <a:spcPct val="200000"/>
              </a:lnSpc>
              <a:buFont typeface="Arial" panose="020B0604020202020204" pitchFamily="34" charset="0"/>
              <a:buChar char="•"/>
            </a:pPr>
            <a:r>
              <a:rPr lang="ar-SA" sz="2800"/>
              <a:t>تستهدف الجمهور المناسب باستخدام أدوات رقمية.</a:t>
            </a:r>
          </a:p>
          <a:p>
            <a:pPr marL="457200" indent="-457200" algn="r" rtl="1">
              <a:lnSpc>
                <a:spcPct val="200000"/>
              </a:lnSpc>
              <a:buFont typeface="Arial" panose="020B0604020202020204" pitchFamily="34" charset="0"/>
              <a:buChar char="•"/>
            </a:pPr>
            <a:r>
              <a:rPr lang="ar-SA" sz="2800"/>
              <a:t>تشمل الإعلانات المدفوعة، المحتوى، والتحليل.</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7358"/>
    </mc:Choice>
    <mc:Fallback xmlns="">
      <p:transition spd="slow" advTm="6735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B20154-A4B6-2945-A4E4-56D57CBEDB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1903535-4458-D174-F923-3E97773A197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0E72D1C-CA41-BCA3-FC94-96270E18657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F3B94BD-7C9E-7270-AAF8-F66FDDCD17FD}"/>
              </a:ext>
            </a:extLst>
          </p:cNvPr>
          <p:cNvSpPr/>
          <p:nvPr/>
        </p:nvSpPr>
        <p:spPr>
          <a:xfrm>
            <a:off x="1193588" y="1468531"/>
            <a:ext cx="9345750" cy="4305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4" name="TextBox 23">
            <a:extLst>
              <a:ext uri="{FF2B5EF4-FFF2-40B4-BE49-F238E27FC236}">
                <a16:creationId xmlns:a16="http://schemas.microsoft.com/office/drawing/2014/main" id="{10772C1C-7EAE-CEF2-CEC6-7E1FC5F36176}"/>
              </a:ext>
            </a:extLst>
          </p:cNvPr>
          <p:cNvSpPr txBox="1"/>
          <p:nvPr/>
        </p:nvSpPr>
        <p:spPr>
          <a:xfrm>
            <a:off x="4016828" y="1468531"/>
            <a:ext cx="6522510" cy="3982757"/>
          </a:xfrm>
          <a:prstGeom prst="rect">
            <a:avLst/>
          </a:prstGeom>
          <a:noFill/>
        </p:spPr>
        <p:txBody>
          <a:bodyPr wrap="square" rtlCol="0">
            <a:spAutoFit/>
          </a:bodyPr>
          <a:lstStyle/>
          <a:p>
            <a:pPr algn="r" rtl="1"/>
            <a:endParaRPr lang="en-GB" sz="2000" b="1"/>
          </a:p>
          <a:p>
            <a:pPr algn="r" rtl="1"/>
            <a:r>
              <a:rPr lang="ar-SA" sz="2800" b="1">
                <a:solidFill>
                  <a:schemeClr val="accent1"/>
                </a:solidFill>
              </a:rPr>
              <a:t>1. حملة تسويقية تهدف إلى الترويج عبر الإنترنت:</a:t>
            </a:r>
            <a:endParaRPr lang="ar-SA" b="1"/>
          </a:p>
          <a:p>
            <a:pPr algn="just" rtl="1">
              <a:lnSpc>
                <a:spcPct val="150000"/>
              </a:lnSpc>
            </a:pPr>
            <a:r>
              <a:rPr lang="ar-SA" sz="2800"/>
              <a:t>"الترويج عبر الإنترنت يعني استخدام القنوات الرقمية مثل المواقع الإلكترونية، وسائل التواصل الاجتماعي، الإعلانات المدفوعة مثل</a:t>
            </a:r>
            <a:r>
              <a:rPr lang="en-GB" sz="2800" b="1"/>
              <a:t>Google Ads</a:t>
            </a:r>
            <a:r>
              <a:rPr lang="ar-SA" sz="2800" b="1"/>
              <a:t> </a:t>
            </a:r>
            <a:r>
              <a:rPr lang="ar-SA" sz="2800"/>
              <a:t>أو حتى التسويق عبر البريد الإلكتروني. الهدف هو الوصول إلى جمهورك حيث يقضون معظم وقتهم في العالم الرقمي."</a:t>
            </a:r>
          </a:p>
        </p:txBody>
      </p:sp>
      <p:pic>
        <p:nvPicPr>
          <p:cNvPr id="5" name="Graphic 21">
            <a:extLst>
              <a:ext uri="{FF2B5EF4-FFF2-40B4-BE49-F238E27FC236}">
                <a16:creationId xmlns:a16="http://schemas.microsoft.com/office/drawing/2014/main" id="{E97E553B-5ECC-F6DE-35D7-A4AF688A64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Picture 5" descr="A golden figures shaking hands in front of laptops&#10;&#10;Description automatically generated">
            <a:extLst>
              <a:ext uri="{FF2B5EF4-FFF2-40B4-BE49-F238E27FC236}">
                <a16:creationId xmlns:a16="http://schemas.microsoft.com/office/drawing/2014/main" id="{0604C3DE-B08F-E177-4C0A-F3B3CCCF420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2077781"/>
            <a:ext cx="3493983" cy="3311688"/>
          </a:xfrm>
          <a:prstGeom prst="rect">
            <a:avLst/>
          </a:prstGeom>
        </p:spPr>
      </p:pic>
    </p:spTree>
    <p:extLst>
      <p:ext uri="{BB962C8B-B14F-4D97-AF65-F5344CB8AC3E}">
        <p14:creationId xmlns:p14="http://schemas.microsoft.com/office/powerpoint/2010/main" val="2299815076"/>
      </p:ext>
    </p:extLst>
  </p:cSld>
  <p:clrMapOvr>
    <a:masterClrMapping/>
  </p:clrMapOvr>
  <mc:AlternateContent xmlns:mc="http://schemas.openxmlformats.org/markup-compatibility/2006" xmlns:p14="http://schemas.microsoft.com/office/powerpoint/2010/main">
    <mc:Choice Requires="p14">
      <p:transition spd="slow" p14:dur="2000" advTm="67358"/>
    </mc:Choice>
    <mc:Fallback xmlns="">
      <p:transition spd="slow" advTm="6735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54E8B1-255B-0416-35CB-A3E3FD8255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92E56F6-6184-9F2D-2045-C530BE0523F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2DDFAA9-6CBC-7451-57DE-075F56B4473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985C736-4A8C-F342-5E54-BC07945E1A63}"/>
              </a:ext>
            </a:extLst>
          </p:cNvPr>
          <p:cNvSpPr/>
          <p:nvPr/>
        </p:nvSpPr>
        <p:spPr>
          <a:xfrm>
            <a:off x="1193588" y="1468531"/>
            <a:ext cx="9345750" cy="4305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24" name="TextBox 23">
            <a:extLst>
              <a:ext uri="{FF2B5EF4-FFF2-40B4-BE49-F238E27FC236}">
                <a16:creationId xmlns:a16="http://schemas.microsoft.com/office/drawing/2014/main" id="{72C350B4-E02D-82C9-F4FF-DC8FAA924A45}"/>
              </a:ext>
            </a:extLst>
          </p:cNvPr>
          <p:cNvSpPr txBox="1"/>
          <p:nvPr/>
        </p:nvSpPr>
        <p:spPr>
          <a:xfrm>
            <a:off x="3984171" y="1468531"/>
            <a:ext cx="6433457" cy="4629088"/>
          </a:xfrm>
          <a:prstGeom prst="rect">
            <a:avLst/>
          </a:prstGeom>
          <a:noFill/>
        </p:spPr>
        <p:txBody>
          <a:bodyPr wrap="square" rtlCol="0">
            <a:spAutoFit/>
          </a:bodyPr>
          <a:lstStyle/>
          <a:p>
            <a:pPr algn="r" rtl="1"/>
            <a:endParaRPr lang="en-GB" sz="2000" b="1"/>
          </a:p>
          <a:p>
            <a:pPr algn="r" rtl="1"/>
            <a:r>
              <a:rPr lang="ar-SA" sz="2800" b="1">
                <a:solidFill>
                  <a:schemeClr val="accent1"/>
                </a:solidFill>
              </a:rPr>
              <a:t>2. تستهدف الجمهور المناسب باستخدام أدوات رقمية:</a:t>
            </a:r>
          </a:p>
          <a:p>
            <a:pPr algn="just" rtl="1">
              <a:lnSpc>
                <a:spcPct val="150000"/>
              </a:lnSpc>
            </a:pPr>
            <a:r>
              <a:rPr lang="ar-SA" sz="2800"/>
              <a:t>ما يجعل الحملات التسويقية الرقمية قوية هو القدرة على استهداف الجمهور المناسب باستخدام أدوات رقمية مثل</a:t>
            </a:r>
            <a:r>
              <a:rPr lang="en-GB" sz="2800" b="1"/>
              <a:t>Google Ads</a:t>
            </a:r>
            <a:r>
              <a:rPr lang="en-GB" sz="2800"/>
              <a:t>. </a:t>
            </a:r>
            <a:r>
              <a:rPr lang="ar-SA" sz="2800"/>
              <a:t>تخيل أنك تستطيع عرض إعلانك فقط لمن يهتم بمنتجك، بناءً على سلوكياتهم على الإنترنت مثل عمليات البحث التي يقومون بها أو الصفحات التي يزورونها</a:t>
            </a:r>
          </a:p>
        </p:txBody>
      </p:sp>
      <p:pic>
        <p:nvPicPr>
          <p:cNvPr id="5" name="Graphic 21">
            <a:extLst>
              <a:ext uri="{FF2B5EF4-FFF2-40B4-BE49-F238E27FC236}">
                <a16:creationId xmlns:a16="http://schemas.microsoft.com/office/drawing/2014/main" id="{75472664-2DC4-B11F-E4D5-AA541B1498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descr="A group of small plastic people standing in a circle&#10;&#10;Description automatically generated">
            <a:extLst>
              <a:ext uri="{FF2B5EF4-FFF2-40B4-BE49-F238E27FC236}">
                <a16:creationId xmlns:a16="http://schemas.microsoft.com/office/drawing/2014/main" id="{2F4A1DBD-F160-370E-7201-EE329EA021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391395"/>
            <a:ext cx="3862461" cy="2162978"/>
          </a:xfrm>
          <a:prstGeom prst="rect">
            <a:avLst/>
          </a:prstGeom>
        </p:spPr>
      </p:pic>
    </p:spTree>
    <p:extLst>
      <p:ext uri="{BB962C8B-B14F-4D97-AF65-F5344CB8AC3E}">
        <p14:creationId xmlns:p14="http://schemas.microsoft.com/office/powerpoint/2010/main" val="3411534662"/>
      </p:ext>
    </p:extLst>
  </p:cSld>
  <p:clrMapOvr>
    <a:masterClrMapping/>
  </p:clrMapOvr>
  <mc:AlternateContent xmlns:mc="http://schemas.openxmlformats.org/markup-compatibility/2006" xmlns:p14="http://schemas.microsoft.com/office/powerpoint/2010/main">
    <mc:Choice Requires="p14">
      <p:transition spd="slow" p14:dur="2000" advTm="67358"/>
    </mc:Choice>
    <mc:Fallback xmlns="">
      <p:transition spd="slow" advTm="6735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15769-94AB-16EE-4BE9-63844EB9297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8353E9E-0D93-8E39-53C5-AAD3072E66D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E311563-BD25-E73B-AA46-71C264968C4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a:extLst>
              <a:ext uri="{FF2B5EF4-FFF2-40B4-BE49-F238E27FC236}">
                <a16:creationId xmlns:a16="http://schemas.microsoft.com/office/drawing/2014/main" id="{402936F8-8A66-A798-E685-BE409EB902A1}"/>
              </a:ext>
            </a:extLst>
          </p:cNvPr>
          <p:cNvSpPr/>
          <p:nvPr/>
        </p:nvSpPr>
        <p:spPr>
          <a:xfrm>
            <a:off x="1193588" y="1468531"/>
            <a:ext cx="9345750" cy="4305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4" name="TextBox 23">
            <a:extLst>
              <a:ext uri="{FF2B5EF4-FFF2-40B4-BE49-F238E27FC236}">
                <a16:creationId xmlns:a16="http://schemas.microsoft.com/office/drawing/2014/main" id="{22E0A6EA-1259-FA9F-B2BD-65CD917D0CD3}"/>
              </a:ext>
            </a:extLst>
          </p:cNvPr>
          <p:cNvSpPr txBox="1"/>
          <p:nvPr/>
        </p:nvSpPr>
        <p:spPr>
          <a:xfrm>
            <a:off x="1193588" y="1155869"/>
            <a:ext cx="9126069" cy="4629088"/>
          </a:xfrm>
          <a:prstGeom prst="rect">
            <a:avLst/>
          </a:prstGeom>
          <a:noFill/>
        </p:spPr>
        <p:txBody>
          <a:bodyPr wrap="square" rtlCol="0">
            <a:spAutoFit/>
          </a:bodyPr>
          <a:lstStyle/>
          <a:p>
            <a:pPr algn="r" rtl="1"/>
            <a:endParaRPr lang="en-GB" sz="2000" b="1"/>
          </a:p>
          <a:p>
            <a:pPr algn="r" rtl="1"/>
            <a:r>
              <a:rPr lang="en-GB" sz="2800" b="1">
                <a:solidFill>
                  <a:schemeClr val="accent1"/>
                </a:solidFill>
              </a:rPr>
              <a:t>3</a:t>
            </a:r>
            <a:r>
              <a:rPr lang="ar-SA" sz="2800" b="1">
                <a:solidFill>
                  <a:schemeClr val="accent1"/>
                </a:solidFill>
              </a:rPr>
              <a:t>. تشمل الإعلانات المدفوعة، المحتوى، والتحليل:</a:t>
            </a:r>
            <a:endParaRPr lang="ar-SA" b="1"/>
          </a:p>
          <a:p>
            <a:pPr algn="just" rtl="1">
              <a:lnSpc>
                <a:spcPct val="150000"/>
              </a:lnSpc>
            </a:pPr>
            <a:r>
              <a:rPr lang="ar-SA" sz="2800"/>
              <a:t> الحملة الرقمية ليست مجرد إعلان واحد، بل هي استراتيجية متكاملة. تشمل إعلانات مدفوعة مثل تلك التي تظهر في نتائج البحث أو على صفحات التواصل الاجتماعي. وتشمل أيضًا المحتوى الذي يقدمه موقعك أو مدونتك، مثل المقالات أو الفيديوهات التي تجذب الزوار. ثم يأتي الجزء الحاسم: </a:t>
            </a:r>
            <a:r>
              <a:rPr lang="ar-SA" sz="2800" b="1"/>
              <a:t>التحليل</a:t>
            </a:r>
            <a:r>
              <a:rPr lang="ar-SA" sz="2800"/>
              <a:t>. باستخدام أدوات مثل </a:t>
            </a:r>
            <a:r>
              <a:rPr lang="en-GB" sz="2800" b="1"/>
              <a:t>Google Analytics</a:t>
            </a:r>
            <a:r>
              <a:rPr lang="en-GB" sz="2800"/>
              <a:t>، </a:t>
            </a:r>
            <a:r>
              <a:rPr lang="ar-SA" sz="2800"/>
              <a:t>يمكنك معرفة من زار موقعك، كيف تفاعلوا مع محتواك، وكيف يمكنك تحسين الحملة.</a:t>
            </a:r>
          </a:p>
        </p:txBody>
      </p:sp>
      <p:pic>
        <p:nvPicPr>
          <p:cNvPr id="5" name="Graphic 21">
            <a:extLst>
              <a:ext uri="{FF2B5EF4-FFF2-40B4-BE49-F238E27FC236}">
                <a16:creationId xmlns:a16="http://schemas.microsoft.com/office/drawing/2014/main" id="{7F1AE38F-9E5E-CB61-5003-54BEE13B04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28169896"/>
      </p:ext>
    </p:extLst>
  </p:cSld>
  <p:clrMapOvr>
    <a:masterClrMapping/>
  </p:clrMapOvr>
  <mc:AlternateContent xmlns:mc="http://schemas.openxmlformats.org/markup-compatibility/2006" xmlns:p14="http://schemas.microsoft.com/office/powerpoint/2010/main">
    <mc:Choice Requires="p14">
      <p:transition spd="slow" p14:dur="2000" advTm="67358"/>
    </mc:Choice>
    <mc:Fallback xmlns="">
      <p:transition spd="slow" advTm="6735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BBEBFC-4BC2-7EC3-EA20-C642A6F8B5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B89087-7214-ED93-A605-B1FD7D0387F9}"/>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6B1D5F4C-5CA8-384E-27E3-047A86E6EAE4}"/>
              </a:ext>
            </a:extLst>
          </p:cNvPr>
          <p:cNvSpPr txBox="1"/>
          <p:nvPr/>
        </p:nvSpPr>
        <p:spPr>
          <a:xfrm>
            <a:off x="3020785" y="1086580"/>
            <a:ext cx="6658064" cy="584775"/>
          </a:xfrm>
          <a:prstGeom prst="rect">
            <a:avLst/>
          </a:prstGeom>
          <a:noFill/>
        </p:spPr>
        <p:txBody>
          <a:bodyPr wrap="square" rtlCol="0">
            <a:spAutoFit/>
          </a:bodyPr>
          <a:lstStyle/>
          <a:p>
            <a:pPr algn="r" rtl="1"/>
            <a:r>
              <a:rPr lang="ar-SA" sz="3200" b="1">
                <a:latin typeface="Alexandria" charset="0"/>
                <a:cs typeface="Alexandria" charset="0"/>
              </a:rPr>
              <a:t>الفرق بين الحملات الرقمية والتسويق التقليدي</a:t>
            </a:r>
            <a:endParaRPr lang="en-US" sz="3200" b="1">
              <a:latin typeface="Alexandria" charset="0"/>
              <a:cs typeface="Alexandria" charset="0"/>
            </a:endParaRPr>
          </a:p>
        </p:txBody>
      </p:sp>
      <p:sp>
        <p:nvSpPr>
          <p:cNvPr id="5" name="Rectangle 4">
            <a:extLst>
              <a:ext uri="{FF2B5EF4-FFF2-40B4-BE49-F238E27FC236}">
                <a16:creationId xmlns:a16="http://schemas.microsoft.com/office/drawing/2014/main" id="{B0E621FF-0AC0-FFCE-6A03-0F65E9B42E23}"/>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A260AE-380C-99CF-4940-B09CFB228D8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A775D59-6229-5A45-D426-EFCB1D1BACD1}"/>
              </a:ext>
            </a:extLst>
          </p:cNvPr>
          <p:cNvSpPr txBox="1"/>
          <p:nvPr/>
        </p:nvSpPr>
        <p:spPr>
          <a:xfrm>
            <a:off x="9897964" y="1328028"/>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DF622477-647B-798E-3BEB-1E646B4FE8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7">
            <a:extLst>
              <a:ext uri="{FF2B5EF4-FFF2-40B4-BE49-F238E27FC236}">
                <a16:creationId xmlns:a16="http://schemas.microsoft.com/office/drawing/2014/main" id="{431A90BE-6885-0789-E4D3-B5E99FBE1543}"/>
              </a:ext>
            </a:extLst>
          </p:cNvPr>
          <p:cNvGraphicFramePr>
            <a:graphicFrameLocks noGrp="1"/>
          </p:cNvGraphicFramePr>
          <p:nvPr>
            <p:extLst>
              <p:ext uri="{D42A27DB-BD31-4B8C-83A1-F6EECF244321}">
                <p14:modId xmlns:p14="http://schemas.microsoft.com/office/powerpoint/2010/main" val="3899338801"/>
              </p:ext>
            </p:extLst>
          </p:nvPr>
        </p:nvGraphicFramePr>
        <p:xfrm>
          <a:off x="1567543" y="2588605"/>
          <a:ext cx="9093195" cy="2665653"/>
        </p:xfrm>
        <a:graphic>
          <a:graphicData uri="http://schemas.openxmlformats.org/drawingml/2006/table">
            <a:tbl>
              <a:tblPr rtl="1">
                <a:tableStyleId>{616DA210-FB5B-4158-B5E0-FEB733F419BA}</a:tableStyleId>
              </a:tblPr>
              <a:tblGrid>
                <a:gridCol w="3031065">
                  <a:extLst>
                    <a:ext uri="{9D8B030D-6E8A-4147-A177-3AD203B41FA5}">
                      <a16:colId xmlns:a16="http://schemas.microsoft.com/office/drawing/2014/main" val="3503151241"/>
                    </a:ext>
                  </a:extLst>
                </a:gridCol>
                <a:gridCol w="3031065">
                  <a:extLst>
                    <a:ext uri="{9D8B030D-6E8A-4147-A177-3AD203B41FA5}">
                      <a16:colId xmlns:a16="http://schemas.microsoft.com/office/drawing/2014/main" val="1935929151"/>
                    </a:ext>
                  </a:extLst>
                </a:gridCol>
                <a:gridCol w="3031065">
                  <a:extLst>
                    <a:ext uri="{9D8B030D-6E8A-4147-A177-3AD203B41FA5}">
                      <a16:colId xmlns:a16="http://schemas.microsoft.com/office/drawing/2014/main" val="1392153754"/>
                    </a:ext>
                  </a:extLst>
                </a:gridCol>
              </a:tblGrid>
              <a:tr h="614231">
                <a:tc>
                  <a:txBody>
                    <a:bodyPr/>
                    <a:lstStyle/>
                    <a:p>
                      <a:pPr algn="r" rtl="1"/>
                      <a:endParaRPr lang="en-GB" sz="2400"/>
                    </a:p>
                  </a:txBody>
                  <a:tcPr anchor="ctr"/>
                </a:tc>
                <a:tc>
                  <a:txBody>
                    <a:bodyPr/>
                    <a:lstStyle/>
                    <a:p>
                      <a:pPr algn="r" rtl="1"/>
                      <a:r>
                        <a:rPr lang="ar-SA" sz="2400" b="1"/>
                        <a:t>الحملات الرقمية</a:t>
                      </a:r>
                      <a:endParaRPr lang="ar-SA" sz="2400"/>
                    </a:p>
                  </a:txBody>
                  <a:tcPr anchor="ctr"/>
                </a:tc>
                <a:tc>
                  <a:txBody>
                    <a:bodyPr/>
                    <a:lstStyle/>
                    <a:p>
                      <a:pPr algn="r" rtl="1"/>
                      <a:r>
                        <a:rPr lang="ar-SA" sz="2400" b="1"/>
                        <a:t>التسويق التقليدي</a:t>
                      </a:r>
                      <a:endParaRPr lang="ar-SA" sz="2400"/>
                    </a:p>
                  </a:txBody>
                  <a:tcPr anchor="ctr"/>
                </a:tc>
                <a:extLst>
                  <a:ext uri="{0D108BD9-81ED-4DB2-BD59-A6C34878D82A}">
                    <a16:rowId xmlns:a16="http://schemas.microsoft.com/office/drawing/2014/main" val="1952652580"/>
                  </a:ext>
                </a:extLst>
              </a:tr>
              <a:tr h="614231">
                <a:tc>
                  <a:txBody>
                    <a:bodyPr/>
                    <a:lstStyle/>
                    <a:p>
                      <a:pPr algn="r" rtl="1"/>
                      <a:r>
                        <a:rPr lang="ar-SA" sz="2400" b="1"/>
                        <a:t>الاستهداف</a:t>
                      </a:r>
                      <a:endParaRPr lang="ar-SA" sz="2400"/>
                    </a:p>
                  </a:txBody>
                  <a:tcPr anchor="ctr"/>
                </a:tc>
                <a:tc>
                  <a:txBody>
                    <a:bodyPr/>
                    <a:lstStyle/>
                    <a:p>
                      <a:pPr algn="r" rtl="1"/>
                      <a:r>
                        <a:rPr lang="ar-SA" sz="2400"/>
                        <a:t>دقيق (استنادًا إلى البيانات)</a:t>
                      </a:r>
                    </a:p>
                  </a:txBody>
                  <a:tcPr anchor="ctr"/>
                </a:tc>
                <a:tc>
                  <a:txBody>
                    <a:bodyPr/>
                    <a:lstStyle/>
                    <a:p>
                      <a:pPr algn="r" rtl="1"/>
                      <a:r>
                        <a:rPr lang="ar-SA" sz="2400"/>
                        <a:t>عام (إعلانات للجميع)</a:t>
                      </a:r>
                    </a:p>
                  </a:txBody>
                  <a:tcPr anchor="ctr"/>
                </a:tc>
                <a:extLst>
                  <a:ext uri="{0D108BD9-81ED-4DB2-BD59-A6C34878D82A}">
                    <a16:rowId xmlns:a16="http://schemas.microsoft.com/office/drawing/2014/main" val="2899607362"/>
                  </a:ext>
                </a:extLst>
              </a:tr>
              <a:tr h="614231">
                <a:tc>
                  <a:txBody>
                    <a:bodyPr/>
                    <a:lstStyle/>
                    <a:p>
                      <a:pPr algn="r" rtl="1"/>
                      <a:r>
                        <a:rPr lang="ar-SA" sz="2400" b="1"/>
                        <a:t>استخدام البيانات</a:t>
                      </a:r>
                      <a:endParaRPr lang="ar-SA" sz="2400"/>
                    </a:p>
                  </a:txBody>
                  <a:tcPr anchor="ctr"/>
                </a:tc>
                <a:tc>
                  <a:txBody>
                    <a:bodyPr/>
                    <a:lstStyle/>
                    <a:p>
                      <a:pPr algn="r" rtl="1"/>
                      <a:r>
                        <a:rPr lang="ar-SA" sz="2400"/>
                        <a:t>تحليل فوري وقابل للتعديل</a:t>
                      </a:r>
                    </a:p>
                  </a:txBody>
                  <a:tcPr anchor="ctr"/>
                </a:tc>
                <a:tc>
                  <a:txBody>
                    <a:bodyPr/>
                    <a:lstStyle/>
                    <a:p>
                      <a:pPr algn="r" rtl="1"/>
                      <a:r>
                        <a:rPr lang="ar-SA" sz="2400"/>
                        <a:t>لا يعتمد بشكل كبير على البيانات</a:t>
                      </a:r>
                    </a:p>
                  </a:txBody>
                  <a:tcPr anchor="ctr"/>
                </a:tc>
                <a:extLst>
                  <a:ext uri="{0D108BD9-81ED-4DB2-BD59-A6C34878D82A}">
                    <a16:rowId xmlns:a16="http://schemas.microsoft.com/office/drawing/2014/main" val="3086792796"/>
                  </a:ext>
                </a:extLst>
              </a:tr>
              <a:tr h="614231">
                <a:tc>
                  <a:txBody>
                    <a:bodyPr/>
                    <a:lstStyle/>
                    <a:p>
                      <a:pPr algn="r" rtl="1"/>
                      <a:r>
                        <a:rPr lang="ar-SA" sz="2400" b="1"/>
                        <a:t>النتائج</a:t>
                      </a:r>
                      <a:endParaRPr lang="ar-SA" sz="2400"/>
                    </a:p>
                  </a:txBody>
                  <a:tcPr anchor="ctr"/>
                </a:tc>
                <a:tc>
                  <a:txBody>
                    <a:bodyPr/>
                    <a:lstStyle/>
                    <a:p>
                      <a:pPr algn="r" rtl="1"/>
                      <a:r>
                        <a:rPr lang="ar-SA" sz="2400"/>
                        <a:t>فورية وقابلة للتعديل</a:t>
                      </a:r>
                    </a:p>
                  </a:txBody>
                  <a:tcPr anchor="ctr"/>
                </a:tc>
                <a:tc>
                  <a:txBody>
                    <a:bodyPr/>
                    <a:lstStyle/>
                    <a:p>
                      <a:pPr algn="r" rtl="1"/>
                      <a:r>
                        <a:rPr lang="ar-SA" sz="2400"/>
                        <a:t>بطيئة وصعبة التحليل</a:t>
                      </a:r>
                    </a:p>
                  </a:txBody>
                  <a:tcPr anchor="ctr"/>
                </a:tc>
                <a:extLst>
                  <a:ext uri="{0D108BD9-81ED-4DB2-BD59-A6C34878D82A}">
                    <a16:rowId xmlns:a16="http://schemas.microsoft.com/office/drawing/2014/main" val="4262565762"/>
                  </a:ext>
                </a:extLst>
              </a:tr>
            </a:tbl>
          </a:graphicData>
        </a:graphic>
      </p:graphicFrame>
      <p:sp>
        <p:nvSpPr>
          <p:cNvPr id="9" name="Rectangle 2">
            <a:extLst>
              <a:ext uri="{FF2B5EF4-FFF2-40B4-BE49-F238E27FC236}">
                <a16:creationId xmlns:a16="http://schemas.microsoft.com/office/drawing/2014/main" id="{4A755C49-0A56-6D24-1E0C-E6AB249D9D3D}"/>
              </a:ext>
            </a:extLst>
          </p:cNvPr>
          <p:cNvSpPr>
            <a:spLocks noChangeArrowheads="1"/>
          </p:cNvSpPr>
          <p:nvPr/>
        </p:nvSpPr>
        <p:spPr bwMode="auto">
          <a:xfrm>
            <a:off x="838200" y="3237240"/>
            <a:ext cx="10379529"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1"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751903200"/>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359F1-814E-DBEB-0349-1D59009AC5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F0FE6E-33DE-5045-1B40-E38D562E5226}"/>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76DE102F-9577-DE35-9108-21C7AEA84682}"/>
              </a:ext>
            </a:extLst>
          </p:cNvPr>
          <p:cNvSpPr txBox="1"/>
          <p:nvPr/>
        </p:nvSpPr>
        <p:spPr>
          <a:xfrm>
            <a:off x="4033382" y="1163525"/>
            <a:ext cx="5645468" cy="584775"/>
          </a:xfrm>
          <a:prstGeom prst="rect">
            <a:avLst/>
          </a:prstGeom>
          <a:noFill/>
        </p:spPr>
        <p:txBody>
          <a:bodyPr wrap="square" rtlCol="0">
            <a:spAutoFit/>
          </a:bodyPr>
          <a:lstStyle/>
          <a:p>
            <a:pPr algn="r" rtl="1"/>
            <a:r>
              <a:rPr lang="ar-SA" sz="3200" b="1"/>
              <a:t>مزايا الحملات التسويقية الرقمية</a:t>
            </a:r>
            <a:endParaRPr lang="en-US" sz="3200" b="1">
              <a:latin typeface="Alexandria" charset="0"/>
              <a:cs typeface="Alexandria" charset="0"/>
            </a:endParaRPr>
          </a:p>
        </p:txBody>
      </p:sp>
      <p:sp>
        <p:nvSpPr>
          <p:cNvPr id="5" name="Rectangle 4">
            <a:extLst>
              <a:ext uri="{FF2B5EF4-FFF2-40B4-BE49-F238E27FC236}">
                <a16:creationId xmlns:a16="http://schemas.microsoft.com/office/drawing/2014/main" id="{978DA2D9-E3C6-8FE6-016C-47F565C0CEEE}"/>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7F5256-360F-15F9-C277-DF3090FE18F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A1113B4-0831-1BBF-AF0E-3BA78A7C3FFF}"/>
              </a:ext>
            </a:extLst>
          </p:cNvPr>
          <p:cNvSpPr txBox="1"/>
          <p:nvPr/>
        </p:nvSpPr>
        <p:spPr>
          <a:xfrm>
            <a:off x="9897964" y="1328028"/>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DB04E90A-91A0-9371-7DFE-AA6DE5489EC5}"/>
              </a:ext>
            </a:extLst>
          </p:cNvPr>
          <p:cNvSpPr txBox="1"/>
          <p:nvPr/>
        </p:nvSpPr>
        <p:spPr>
          <a:xfrm>
            <a:off x="3920647" y="2391844"/>
            <a:ext cx="7509352" cy="2932341"/>
          </a:xfrm>
          <a:prstGeom prst="rect">
            <a:avLst/>
          </a:prstGeom>
          <a:noFill/>
        </p:spPr>
        <p:txBody>
          <a:bodyPr wrap="square" rtlCol="0">
            <a:spAutoFit/>
          </a:bodyPr>
          <a:lstStyle/>
          <a:p>
            <a:pPr marL="342900" indent="-342900" algn="r" rtl="1">
              <a:lnSpc>
                <a:spcPct val="200000"/>
              </a:lnSpc>
              <a:buFont typeface="Arial" panose="020B0604020202020204" pitchFamily="34" charset="0"/>
              <a:buChar char="•"/>
            </a:pPr>
            <a:r>
              <a:rPr lang="ar-SA" sz="2400"/>
              <a:t>استهداف دقيق للجمهور.</a:t>
            </a:r>
          </a:p>
          <a:p>
            <a:pPr marL="342900" indent="-342900" algn="r" rtl="1">
              <a:lnSpc>
                <a:spcPct val="200000"/>
              </a:lnSpc>
              <a:buFont typeface="Arial" panose="020B0604020202020204" pitchFamily="34" charset="0"/>
              <a:buChar char="•"/>
            </a:pPr>
            <a:r>
              <a:rPr lang="ar-SA" sz="2400"/>
              <a:t>تكلفة أقل مقارنة بالتسويق التقليدي.</a:t>
            </a:r>
          </a:p>
          <a:p>
            <a:pPr marL="342900" indent="-342900" algn="r" rtl="1">
              <a:lnSpc>
                <a:spcPct val="200000"/>
              </a:lnSpc>
              <a:buFont typeface="Arial" panose="020B0604020202020204" pitchFamily="34" charset="0"/>
              <a:buChar char="•"/>
            </a:pPr>
            <a:r>
              <a:rPr lang="ar-SA" sz="2400"/>
              <a:t>قياس وتحليل الأداء بشكل فوري.</a:t>
            </a:r>
          </a:p>
          <a:p>
            <a:pPr marL="342900" indent="-342900" algn="r" rtl="1">
              <a:lnSpc>
                <a:spcPct val="200000"/>
              </a:lnSpc>
              <a:buFont typeface="Arial" panose="020B0604020202020204" pitchFamily="34" charset="0"/>
              <a:buChar char="•"/>
            </a:pPr>
            <a:r>
              <a:rPr lang="ar-SA" sz="2400"/>
              <a:t>القدرة على التعديل والتحسين في الوقت الفعلي</a:t>
            </a:r>
            <a:r>
              <a:rPr lang="ar-SA" sz="2000" b="1"/>
              <a:t>.</a:t>
            </a:r>
            <a:endParaRPr lang="ar-SA" sz="2000"/>
          </a:p>
        </p:txBody>
      </p:sp>
      <p:pic>
        <p:nvPicPr>
          <p:cNvPr id="7" name="Graphic 21">
            <a:extLst>
              <a:ext uri="{FF2B5EF4-FFF2-40B4-BE49-F238E27FC236}">
                <a16:creationId xmlns:a16="http://schemas.microsoft.com/office/drawing/2014/main" id="{53955933-64B3-1B61-5346-5F8AF5888B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erson standing in front of a computer with a graph and icons&#10;&#10;Description automatically generated">
            <a:extLst>
              <a:ext uri="{FF2B5EF4-FFF2-40B4-BE49-F238E27FC236}">
                <a16:creationId xmlns:a16="http://schemas.microsoft.com/office/drawing/2014/main" id="{6705C613-8613-AD4B-901E-D4AD148ACC7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2471" y="1817262"/>
            <a:ext cx="5372100" cy="4238645"/>
          </a:xfrm>
          <a:prstGeom prst="rect">
            <a:avLst/>
          </a:prstGeom>
        </p:spPr>
      </p:pic>
    </p:spTree>
    <p:extLst>
      <p:ext uri="{BB962C8B-B14F-4D97-AF65-F5344CB8AC3E}">
        <p14:creationId xmlns:p14="http://schemas.microsoft.com/office/powerpoint/2010/main" val="2997646945"/>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FC6C27-AE04-AB62-A93D-AC103F882D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5A3D32F-71F2-E24F-5E9C-0D295C6DC63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1635778-576D-C2B2-19AC-3B4640A30C2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32DDE72-DD4C-9C9E-FA39-5236BD246F5D}"/>
              </a:ext>
            </a:extLst>
          </p:cNvPr>
          <p:cNvSpPr/>
          <p:nvPr/>
        </p:nvSpPr>
        <p:spPr>
          <a:xfrm>
            <a:off x="1193588" y="1468531"/>
            <a:ext cx="9345750" cy="4305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4" name="TextBox 23">
            <a:extLst>
              <a:ext uri="{FF2B5EF4-FFF2-40B4-BE49-F238E27FC236}">
                <a16:creationId xmlns:a16="http://schemas.microsoft.com/office/drawing/2014/main" id="{91555E6E-1B3E-45CC-889D-69A472E9F0DA}"/>
              </a:ext>
            </a:extLst>
          </p:cNvPr>
          <p:cNvSpPr txBox="1"/>
          <p:nvPr/>
        </p:nvSpPr>
        <p:spPr>
          <a:xfrm>
            <a:off x="4718957" y="1659284"/>
            <a:ext cx="5711504" cy="4524315"/>
          </a:xfrm>
          <a:prstGeom prst="rect">
            <a:avLst/>
          </a:prstGeom>
          <a:noFill/>
        </p:spPr>
        <p:txBody>
          <a:bodyPr wrap="square" lIns="91440" tIns="45720" rIns="91440" bIns="45720" rtlCol="0" anchor="t">
            <a:spAutoFit/>
          </a:bodyPr>
          <a:lstStyle/>
          <a:p>
            <a:pPr algn="r" rtl="1"/>
            <a:r>
              <a:rPr lang="ar-SA" sz="2800" b="1" dirty="0">
                <a:solidFill>
                  <a:schemeClr val="accent1"/>
                </a:solidFill>
                <a:cs typeface="Arial"/>
              </a:rPr>
              <a:t>حملة</a:t>
            </a:r>
            <a:r>
              <a:rPr lang="en-GB" sz="2800" b="1" dirty="0">
                <a:solidFill>
                  <a:schemeClr val="accent1"/>
                </a:solidFill>
              </a:rPr>
              <a:t>Nike </a:t>
            </a:r>
            <a:r>
              <a:rPr lang="ar-SA" sz="2800" b="1" dirty="0">
                <a:solidFill>
                  <a:schemeClr val="accent1"/>
                </a:solidFill>
                <a:cs typeface="Arial"/>
              </a:rPr>
              <a:t>: كيف استخدمت</a:t>
            </a:r>
            <a:r>
              <a:rPr lang="en-GB" sz="2800" b="1" dirty="0">
                <a:solidFill>
                  <a:schemeClr val="accent1"/>
                </a:solidFill>
              </a:rPr>
              <a:t>Nike </a:t>
            </a:r>
            <a:r>
              <a:rPr lang="ar-SA" sz="2800" b="1" dirty="0">
                <a:solidFill>
                  <a:schemeClr val="accent1"/>
                </a:solidFill>
                <a:cs typeface="Arial"/>
              </a:rPr>
              <a:t> الحملات الرقمية لزيادة مبيعاتها؟</a:t>
            </a:r>
            <a:endParaRPr lang="ar-SA" b="1" dirty="0">
              <a:solidFill>
                <a:schemeClr val="accent1"/>
              </a:solidFill>
              <a:cs typeface="Arial"/>
            </a:endParaRPr>
          </a:p>
          <a:p>
            <a:pPr marL="304800" indent="-304800" algn="just" rtl="1">
              <a:buFont typeface="Arial" panose="020B0604020202020204" pitchFamily="34" charset="0"/>
              <a:buChar char="•"/>
            </a:pPr>
            <a:r>
              <a:rPr lang="ar-SA" sz="2800" dirty="0">
                <a:cs typeface="Arial"/>
              </a:rPr>
              <a:t>استخدام </a:t>
            </a:r>
            <a:r>
              <a:rPr lang="en-GB" sz="2800" dirty="0"/>
              <a:t>Nike </a:t>
            </a:r>
            <a:r>
              <a:rPr lang="ar-SA" sz="2800" dirty="0">
                <a:cs typeface="Arial"/>
              </a:rPr>
              <a:t> لوسائل التواصل الاجتماعي لزيادة الوعي بالعلامة التجارية.</a:t>
            </a:r>
            <a:endParaRPr lang="ar-SA" sz="2800" dirty="0">
              <a:ea typeface="Calibri"/>
              <a:cs typeface="Arial"/>
            </a:endParaRPr>
          </a:p>
          <a:p>
            <a:pPr marL="304800" indent="-304800" algn="just" rtl="1">
              <a:buFont typeface="Arial" panose="020B0604020202020204" pitchFamily="34" charset="0"/>
              <a:buChar char="•"/>
            </a:pPr>
            <a:r>
              <a:rPr lang="ar-SA" sz="2800" dirty="0">
                <a:cs typeface="Arial"/>
              </a:rPr>
              <a:t>حملة مخصصة باستخدام</a:t>
            </a:r>
            <a:r>
              <a:rPr lang="en-GB" sz="2800" dirty="0"/>
              <a:t> Just Do It </a:t>
            </a:r>
            <a:r>
              <a:rPr lang="ar-SA" sz="2800" dirty="0">
                <a:cs typeface="Arial"/>
              </a:rPr>
              <a:t>على </a:t>
            </a:r>
            <a:r>
              <a:rPr lang="en-GB" sz="2800" dirty="0"/>
              <a:t>Instagram</a:t>
            </a:r>
            <a:r>
              <a:rPr lang="ar-SA" sz="2800" dirty="0">
                <a:cs typeface="Arial"/>
              </a:rPr>
              <a:t>و</a:t>
            </a:r>
            <a:r>
              <a:rPr lang="en-GB" sz="2800" dirty="0"/>
              <a:t>Facebook.</a:t>
            </a:r>
            <a:endParaRPr lang="ar-SA" sz="2800" dirty="0"/>
          </a:p>
          <a:p>
            <a:pPr marL="304800" indent="-304800" algn="just" rtl="1">
              <a:buFont typeface="Arial" panose="020B0604020202020204" pitchFamily="34" charset="0"/>
              <a:buChar char="•"/>
            </a:pPr>
            <a:r>
              <a:rPr lang="ar-SA" sz="2800" dirty="0">
                <a:cs typeface="Arial"/>
              </a:rPr>
              <a:t>الاستفادة من المؤثرين لجذب جمهور جديد.</a:t>
            </a:r>
            <a:endParaRPr lang="ar-SA" sz="2800" dirty="0">
              <a:ea typeface="Calibri"/>
              <a:cs typeface="Arial"/>
            </a:endParaRPr>
          </a:p>
          <a:p>
            <a:pPr marL="304800" indent="-304800" algn="just" rtl="1">
              <a:buFont typeface="Arial" panose="020B0604020202020204" pitchFamily="34" charset="0"/>
              <a:buChar char="•"/>
            </a:pPr>
            <a:r>
              <a:rPr lang="ar-SA" sz="2800" dirty="0">
                <a:cs typeface="Arial"/>
              </a:rPr>
              <a:t>تحليل النتائج وتعديل الحملة لتحقيق أفضل أداء.</a:t>
            </a:r>
            <a:endParaRPr lang="ar-SA" sz="2800" dirty="0">
              <a:ea typeface="Calibri"/>
              <a:cs typeface="Arial"/>
            </a:endParaRPr>
          </a:p>
          <a:p>
            <a:pPr marL="457200" indent="-457200" algn="just" rtl="1">
              <a:buFont typeface="Arial" panose="020B0604020202020204" pitchFamily="34" charset="0"/>
              <a:buChar char="•"/>
            </a:pPr>
            <a:r>
              <a:rPr lang="en-US" dirty="0">
                <a:ea typeface="Calibri"/>
                <a:cs typeface="+mn-lt"/>
                <a:hlinkClick r:id="rId3"/>
              </a:rPr>
              <a:t>https://www.facebook.com/watch/?v=1156712672035682</a:t>
            </a:r>
            <a:r>
              <a:rPr lang="en-US" dirty="0">
                <a:ea typeface="Calibri"/>
                <a:cs typeface="+mn-lt"/>
              </a:rPr>
              <a:t> </a:t>
            </a:r>
            <a:endParaRPr lang="ar-SA">
              <a:ea typeface="Calibri"/>
              <a:cs typeface="Calibri"/>
            </a:endParaRPr>
          </a:p>
        </p:txBody>
      </p:sp>
      <p:pic>
        <p:nvPicPr>
          <p:cNvPr id="5" name="Graphic 21">
            <a:extLst>
              <a:ext uri="{FF2B5EF4-FFF2-40B4-BE49-F238E27FC236}">
                <a16:creationId xmlns:a16="http://schemas.microsoft.com/office/drawing/2014/main" id="{42B22F56-1F20-7358-735B-CD61300407D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descr="A lit up sign on a brick wall&#10;&#10;Description automatically generated">
            <a:extLst>
              <a:ext uri="{FF2B5EF4-FFF2-40B4-BE49-F238E27FC236}">
                <a16:creationId xmlns:a16="http://schemas.microsoft.com/office/drawing/2014/main" id="{78925BC5-90DE-9F17-B912-6322788A1F8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967575"/>
            <a:ext cx="4606212" cy="3307713"/>
          </a:xfrm>
          <a:prstGeom prst="rect">
            <a:avLst/>
          </a:prstGeom>
        </p:spPr>
      </p:pic>
    </p:spTree>
    <p:extLst>
      <p:ext uri="{BB962C8B-B14F-4D97-AF65-F5344CB8AC3E}">
        <p14:creationId xmlns:p14="http://schemas.microsoft.com/office/powerpoint/2010/main" val="4045029138"/>
      </p:ext>
    </p:extLst>
  </p:cSld>
  <p:clrMapOvr>
    <a:masterClrMapping/>
  </p:clrMapOvr>
  <mc:AlternateContent xmlns:mc="http://schemas.openxmlformats.org/markup-compatibility/2006" xmlns:p14="http://schemas.microsoft.com/office/powerpoint/2010/main">
    <mc:Choice Requires="p14">
      <p:transition spd="slow" p14:dur="2000" advTm="67358"/>
    </mc:Choice>
    <mc:Fallback xmlns="">
      <p:transition spd="slow" advTm="6735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B7BE17-AD70-878D-3E5C-F868F43A04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473444-A502-430D-934B-A1B1DBFB1CB1}"/>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F186CD4A-F514-BFD1-ECB7-31464D200345}"/>
              </a:ext>
            </a:extLst>
          </p:cNvPr>
          <p:cNvSpPr txBox="1"/>
          <p:nvPr/>
        </p:nvSpPr>
        <p:spPr>
          <a:xfrm>
            <a:off x="2524314" y="1163525"/>
            <a:ext cx="7154536" cy="584775"/>
          </a:xfrm>
          <a:prstGeom prst="rect">
            <a:avLst/>
          </a:prstGeom>
          <a:noFill/>
        </p:spPr>
        <p:txBody>
          <a:bodyPr wrap="square" rtlCol="0">
            <a:spAutoFit/>
          </a:bodyPr>
          <a:lstStyle/>
          <a:p>
            <a:pPr algn="r" rtl="1"/>
            <a:r>
              <a:rPr lang="ar-SA" sz="3200" b="1">
                <a:latin typeface="Alexandria" charset="0"/>
                <a:cs typeface="Alexandria" charset="0"/>
              </a:rPr>
              <a:t>لماذا الحملات التسويقية الرقمية أصبحت ضرورة؟</a:t>
            </a:r>
            <a:endParaRPr lang="en-US" sz="3200" b="1">
              <a:latin typeface="Alexandria" charset="0"/>
              <a:cs typeface="Alexandria" charset="0"/>
            </a:endParaRPr>
          </a:p>
        </p:txBody>
      </p:sp>
      <p:sp>
        <p:nvSpPr>
          <p:cNvPr id="5" name="Rectangle 4">
            <a:extLst>
              <a:ext uri="{FF2B5EF4-FFF2-40B4-BE49-F238E27FC236}">
                <a16:creationId xmlns:a16="http://schemas.microsoft.com/office/drawing/2014/main" id="{4E168182-FE72-00F4-C33B-30466F19411A}"/>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5F3751-8DAD-5A31-CD5B-1B831E68277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F4F1469-29D1-8BEB-19B3-95C8EDEDF07F}"/>
              </a:ext>
            </a:extLst>
          </p:cNvPr>
          <p:cNvSpPr txBox="1"/>
          <p:nvPr/>
        </p:nvSpPr>
        <p:spPr>
          <a:xfrm>
            <a:off x="9897964" y="1328028"/>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en-GB" sz="4400" b="1">
                <a:solidFill>
                  <a:schemeClr val="bg1"/>
                </a:solidFill>
                <a:latin typeface="Alexandria" charset="0"/>
                <a:cs typeface="Alexandria" charset="0"/>
              </a:rPr>
              <a:t>2</a:t>
            </a:r>
            <a:endParaRPr lang="en-US" sz="4400" b="1">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AE3565C-B50A-B639-4336-1AF4D47A3EA5}"/>
              </a:ext>
            </a:extLst>
          </p:cNvPr>
          <p:cNvSpPr txBox="1"/>
          <p:nvPr/>
        </p:nvSpPr>
        <p:spPr>
          <a:xfrm>
            <a:off x="3920647" y="2391844"/>
            <a:ext cx="7509352" cy="2932341"/>
          </a:xfrm>
          <a:prstGeom prst="rect">
            <a:avLst/>
          </a:prstGeom>
          <a:noFill/>
        </p:spPr>
        <p:txBody>
          <a:bodyPr wrap="square" rtlCol="0">
            <a:spAutoFit/>
          </a:bodyPr>
          <a:lstStyle/>
          <a:p>
            <a:pPr marL="342900" indent="-342900" algn="r" rtl="1">
              <a:lnSpc>
                <a:spcPct val="200000"/>
              </a:lnSpc>
              <a:buFont typeface="Arial" panose="020B0604020202020204" pitchFamily="34" charset="0"/>
              <a:buChar char="•"/>
            </a:pPr>
            <a:r>
              <a:rPr lang="ar-SA" sz="2400"/>
              <a:t>زيادة استخدام الإنترنت ووسائل التواصل الاجتماعي.</a:t>
            </a:r>
            <a:endParaRPr lang="en-GB" sz="2400"/>
          </a:p>
          <a:p>
            <a:pPr marL="342900" indent="-342900" algn="r" rtl="1">
              <a:lnSpc>
                <a:spcPct val="200000"/>
              </a:lnSpc>
              <a:buFont typeface="Arial" panose="020B0604020202020204" pitchFamily="34" charset="0"/>
              <a:buChar char="•"/>
            </a:pPr>
            <a:r>
              <a:rPr lang="ar-SA" sz="2400"/>
              <a:t>تطور سلوك العملاء نحو البحث والشراء عبر الإنترنت.</a:t>
            </a:r>
            <a:endParaRPr lang="en-GB" sz="2400"/>
          </a:p>
          <a:p>
            <a:pPr marL="342900" indent="-342900" algn="r" rtl="1">
              <a:lnSpc>
                <a:spcPct val="200000"/>
              </a:lnSpc>
              <a:buFont typeface="Arial" panose="020B0604020202020204" pitchFamily="34" charset="0"/>
              <a:buChar char="•"/>
            </a:pPr>
            <a:r>
              <a:rPr lang="ar-SA" sz="2400"/>
              <a:t>القدرة على استهداف الجمهور المناسب بدقة.</a:t>
            </a:r>
            <a:endParaRPr lang="en-GB" sz="2400"/>
          </a:p>
          <a:p>
            <a:pPr marL="342900" indent="-342900" algn="r" rtl="1">
              <a:lnSpc>
                <a:spcPct val="200000"/>
              </a:lnSpc>
              <a:buFont typeface="Arial" panose="020B0604020202020204" pitchFamily="34" charset="0"/>
              <a:buChar char="•"/>
            </a:pPr>
            <a:r>
              <a:rPr lang="ar-SA" sz="2400"/>
              <a:t>التفاعل الفوري مع الجمهور وتحقيق نتائج أسرع.</a:t>
            </a:r>
          </a:p>
        </p:txBody>
      </p:sp>
      <p:pic>
        <p:nvPicPr>
          <p:cNvPr id="7" name="Graphic 21">
            <a:extLst>
              <a:ext uri="{FF2B5EF4-FFF2-40B4-BE49-F238E27FC236}">
                <a16:creationId xmlns:a16="http://schemas.microsoft.com/office/drawing/2014/main" id="{5FFAEB2D-EFC2-D715-CE08-0799CB00203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59501483"/>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7A9B07-2AB2-4FB6-7FA1-0F9357615D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45B994-3327-6771-605F-BE50F3063F9C}"/>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3442CA48-E60E-DEBB-76D3-2B83E28D6D99}"/>
              </a:ext>
            </a:extLst>
          </p:cNvPr>
          <p:cNvSpPr txBox="1"/>
          <p:nvPr/>
        </p:nvSpPr>
        <p:spPr>
          <a:xfrm>
            <a:off x="4033382" y="1163525"/>
            <a:ext cx="5645468" cy="584775"/>
          </a:xfrm>
          <a:prstGeom prst="rect">
            <a:avLst/>
          </a:prstGeom>
          <a:noFill/>
        </p:spPr>
        <p:txBody>
          <a:bodyPr wrap="square" rtlCol="0">
            <a:spAutoFit/>
          </a:bodyPr>
          <a:lstStyle/>
          <a:p>
            <a:pPr algn="r" rtl="1"/>
            <a:r>
              <a:rPr lang="ar-SA" sz="3200" b="1">
                <a:latin typeface="Alexandria" charset="0"/>
                <a:cs typeface="Alexandria" charset="0"/>
              </a:rPr>
              <a:t>عناصر الحملات التسويقية الرقمية</a:t>
            </a:r>
            <a:endParaRPr lang="en-US" sz="3200" b="1">
              <a:latin typeface="Alexandria" charset="0"/>
              <a:cs typeface="Alexandria" charset="0"/>
            </a:endParaRPr>
          </a:p>
        </p:txBody>
      </p:sp>
      <p:sp>
        <p:nvSpPr>
          <p:cNvPr id="5" name="Rectangle 4">
            <a:extLst>
              <a:ext uri="{FF2B5EF4-FFF2-40B4-BE49-F238E27FC236}">
                <a16:creationId xmlns:a16="http://schemas.microsoft.com/office/drawing/2014/main" id="{9449C46F-A3D1-0CBB-1AC7-53C2CBF69D39}"/>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07B224-0C76-725B-27D9-B017EC97861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D17C1D5-5949-0D03-2DAA-E15AA0F9FFEA}"/>
              </a:ext>
            </a:extLst>
          </p:cNvPr>
          <p:cNvSpPr txBox="1"/>
          <p:nvPr/>
        </p:nvSpPr>
        <p:spPr>
          <a:xfrm>
            <a:off x="9897964" y="1328028"/>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en-GB" sz="4400" b="1">
                <a:solidFill>
                  <a:schemeClr val="bg1"/>
                </a:solidFill>
                <a:latin typeface="Alexandria" charset="0"/>
                <a:cs typeface="Alexandria" charset="0"/>
              </a:rPr>
              <a:t>2</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0D56A79-9126-BDF1-AD15-1A450BF903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Diagram 7">
            <a:extLst>
              <a:ext uri="{FF2B5EF4-FFF2-40B4-BE49-F238E27FC236}">
                <a16:creationId xmlns:a16="http://schemas.microsoft.com/office/drawing/2014/main" id="{20D5376C-8E48-0A92-16A6-ACED7531E5D5}"/>
              </a:ext>
            </a:extLst>
          </p:cNvPr>
          <p:cNvGraphicFramePr/>
          <p:nvPr>
            <p:extLst>
              <p:ext uri="{D42A27DB-BD31-4B8C-83A1-F6EECF244321}">
                <p14:modId xmlns:p14="http://schemas.microsoft.com/office/powerpoint/2010/main" val="3884731249"/>
              </p:ext>
            </p:extLst>
          </p:nvPr>
        </p:nvGraphicFramePr>
        <p:xfrm>
          <a:off x="617279" y="2270269"/>
          <a:ext cx="10812720" cy="38680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875037448"/>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62747A-3985-CE6D-D4D9-8BFA3CA25F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17F3D8-4497-852E-C322-673BE42C5A42}"/>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A2AA3943-D2D7-5A71-BE38-C25BE6A3CB7F}"/>
              </a:ext>
            </a:extLst>
          </p:cNvPr>
          <p:cNvSpPr txBox="1"/>
          <p:nvPr/>
        </p:nvSpPr>
        <p:spPr>
          <a:xfrm>
            <a:off x="4033382" y="1163525"/>
            <a:ext cx="5645468" cy="584775"/>
          </a:xfrm>
          <a:prstGeom prst="rect">
            <a:avLst/>
          </a:prstGeom>
          <a:noFill/>
        </p:spPr>
        <p:txBody>
          <a:bodyPr wrap="square" rtlCol="0">
            <a:spAutoFit/>
          </a:bodyPr>
          <a:lstStyle/>
          <a:p>
            <a:pPr algn="r" rtl="1"/>
            <a:r>
              <a:rPr lang="ar-SA" sz="3200" b="1">
                <a:latin typeface="Alexandria" charset="0"/>
                <a:cs typeface="Alexandria" charset="0"/>
              </a:rPr>
              <a:t>مكونات الحملة الرقمية الناجحة</a:t>
            </a:r>
            <a:endParaRPr lang="en-US" sz="3200" b="1">
              <a:latin typeface="Alexandria" charset="0"/>
              <a:cs typeface="Alexandria" charset="0"/>
            </a:endParaRPr>
          </a:p>
        </p:txBody>
      </p:sp>
      <p:sp>
        <p:nvSpPr>
          <p:cNvPr id="5" name="Rectangle 4">
            <a:extLst>
              <a:ext uri="{FF2B5EF4-FFF2-40B4-BE49-F238E27FC236}">
                <a16:creationId xmlns:a16="http://schemas.microsoft.com/office/drawing/2014/main" id="{2530AFF2-16D8-5DA1-E54D-822EB6F5A5DE}"/>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9B45408-3942-1AFC-290A-0CF4451C1C1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35D1CAB-BF85-8633-3004-A9A261B306E8}"/>
              </a:ext>
            </a:extLst>
          </p:cNvPr>
          <p:cNvSpPr txBox="1"/>
          <p:nvPr/>
        </p:nvSpPr>
        <p:spPr>
          <a:xfrm>
            <a:off x="9897964" y="1328028"/>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en-GB" sz="4400" b="1">
                <a:solidFill>
                  <a:schemeClr val="bg1"/>
                </a:solidFill>
                <a:latin typeface="Alexandria" charset="0"/>
                <a:cs typeface="Alexandria" charset="0"/>
              </a:rPr>
              <a:t>2</a:t>
            </a:r>
            <a:endParaRPr lang="en-US" sz="4400" b="1">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E7BC6C0D-386A-200A-4B31-CE495A088341}"/>
              </a:ext>
            </a:extLst>
          </p:cNvPr>
          <p:cNvSpPr txBox="1"/>
          <p:nvPr/>
        </p:nvSpPr>
        <p:spPr>
          <a:xfrm>
            <a:off x="3920647" y="2391844"/>
            <a:ext cx="7509352" cy="612347"/>
          </a:xfrm>
          <a:prstGeom prst="rect">
            <a:avLst/>
          </a:prstGeom>
          <a:noFill/>
        </p:spPr>
        <p:txBody>
          <a:bodyPr wrap="square" rtlCol="0">
            <a:spAutoFit/>
          </a:bodyPr>
          <a:lstStyle/>
          <a:p>
            <a:pPr algn="r" rtl="1">
              <a:lnSpc>
                <a:spcPct val="200000"/>
              </a:lnSpc>
            </a:pPr>
            <a:endParaRPr lang="ar-SA" sz="2000"/>
          </a:p>
        </p:txBody>
      </p:sp>
      <p:pic>
        <p:nvPicPr>
          <p:cNvPr id="7" name="Graphic 21">
            <a:extLst>
              <a:ext uri="{FF2B5EF4-FFF2-40B4-BE49-F238E27FC236}">
                <a16:creationId xmlns:a16="http://schemas.microsoft.com/office/drawing/2014/main" id="{518FF758-A0EE-030D-C3BB-882185F23E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Diagram 7">
            <a:extLst>
              <a:ext uri="{FF2B5EF4-FFF2-40B4-BE49-F238E27FC236}">
                <a16:creationId xmlns:a16="http://schemas.microsoft.com/office/drawing/2014/main" id="{71216BE1-4CFA-4327-6F7E-7F7D8AB8C1D3}"/>
              </a:ext>
            </a:extLst>
          </p:cNvPr>
          <p:cNvGraphicFramePr/>
          <p:nvPr>
            <p:extLst>
              <p:ext uri="{D42A27DB-BD31-4B8C-83A1-F6EECF244321}">
                <p14:modId xmlns:p14="http://schemas.microsoft.com/office/powerpoint/2010/main" val="1491870078"/>
              </p:ext>
            </p:extLst>
          </p:nvPr>
        </p:nvGraphicFramePr>
        <p:xfrm>
          <a:off x="617279" y="2270269"/>
          <a:ext cx="10812720" cy="38680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627461577"/>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95CFE0-EF35-6BBD-EDF5-E3440919C8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E3DCF3-3C2C-A74A-C848-2DC9AE76F3E2}"/>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53285BAB-93C5-E4C1-1D75-E09FA6BB4FB6}"/>
              </a:ext>
            </a:extLst>
          </p:cNvPr>
          <p:cNvSpPr txBox="1"/>
          <p:nvPr/>
        </p:nvSpPr>
        <p:spPr>
          <a:xfrm>
            <a:off x="2710543" y="3285926"/>
            <a:ext cx="6968307" cy="769441"/>
          </a:xfrm>
          <a:prstGeom prst="rect">
            <a:avLst/>
          </a:prstGeom>
          <a:noFill/>
        </p:spPr>
        <p:txBody>
          <a:bodyPr wrap="square" rtlCol="0">
            <a:spAutoFit/>
          </a:bodyPr>
          <a:lstStyle/>
          <a:p>
            <a:pPr algn="ctr" rtl="1"/>
            <a:r>
              <a:rPr lang="ar-SA" sz="4400" b="1"/>
              <a:t>أهمية الحملات التسويقية الرقمية</a:t>
            </a:r>
          </a:p>
        </p:txBody>
      </p:sp>
      <p:sp>
        <p:nvSpPr>
          <p:cNvPr id="6" name="TextBox 5">
            <a:extLst>
              <a:ext uri="{FF2B5EF4-FFF2-40B4-BE49-F238E27FC236}">
                <a16:creationId xmlns:a16="http://schemas.microsoft.com/office/drawing/2014/main" id="{B5EBAECD-CDF3-9660-315F-6C38CD3FBB4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C4D30BA4-84B5-F66D-A1BF-7591E786E1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32977017"/>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0859F4-BF70-51C3-8D37-E10257E4E7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533B784-8A17-5F9A-97F4-DFECEFB1436D}"/>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31CA0E3A-B3D7-EAD1-999B-669CB7B91C4B}"/>
              </a:ext>
            </a:extLst>
          </p:cNvPr>
          <p:cNvSpPr txBox="1"/>
          <p:nvPr/>
        </p:nvSpPr>
        <p:spPr>
          <a:xfrm>
            <a:off x="2971800" y="1163525"/>
            <a:ext cx="6707050" cy="584775"/>
          </a:xfrm>
          <a:prstGeom prst="rect">
            <a:avLst/>
          </a:prstGeom>
          <a:noFill/>
        </p:spPr>
        <p:txBody>
          <a:bodyPr wrap="square" rtlCol="0">
            <a:spAutoFit/>
          </a:bodyPr>
          <a:lstStyle/>
          <a:p>
            <a:pPr algn="r" rtl="1"/>
            <a:r>
              <a:rPr lang="ar-SA" sz="3200" b="1">
                <a:latin typeface="Alexandria" charset="0"/>
                <a:cs typeface="Alexandria" charset="0"/>
              </a:rPr>
              <a:t>لماذا تعتمد الشركات على الحملات الرقمية؟</a:t>
            </a:r>
            <a:endParaRPr lang="en-US" sz="3200" b="1">
              <a:latin typeface="Alexandria" charset="0"/>
              <a:cs typeface="Alexandria" charset="0"/>
            </a:endParaRPr>
          </a:p>
        </p:txBody>
      </p:sp>
      <p:sp>
        <p:nvSpPr>
          <p:cNvPr id="5" name="Rectangle 4">
            <a:extLst>
              <a:ext uri="{FF2B5EF4-FFF2-40B4-BE49-F238E27FC236}">
                <a16:creationId xmlns:a16="http://schemas.microsoft.com/office/drawing/2014/main" id="{D1884726-9D49-1151-B1E2-E4AF29C31131}"/>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81AE5E-1C70-9C3E-F36F-A8BDA9B42E9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B96FA6F-D391-0EDA-57B2-969976E79FE5}"/>
              </a:ext>
            </a:extLst>
          </p:cNvPr>
          <p:cNvSpPr txBox="1"/>
          <p:nvPr/>
        </p:nvSpPr>
        <p:spPr>
          <a:xfrm>
            <a:off x="9897964" y="1328028"/>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en-GB" sz="4400" b="1">
                <a:solidFill>
                  <a:schemeClr val="bg1"/>
                </a:solidFill>
                <a:latin typeface="Alexandria" charset="0"/>
                <a:cs typeface="Alexandria" charset="0"/>
              </a:rPr>
              <a:t>2</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1CE94F3-33EC-CDE2-194B-A5F79E042C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50" name="TextBox 47">
            <a:extLst>
              <a:ext uri="{FF2B5EF4-FFF2-40B4-BE49-F238E27FC236}">
                <a16:creationId xmlns:a16="http://schemas.microsoft.com/office/drawing/2014/main" id="{D3231D5D-3997-7325-23C0-2E672C43DF69}"/>
              </a:ext>
            </a:extLst>
          </p:cNvPr>
          <p:cNvGraphicFramePr/>
          <p:nvPr>
            <p:extLst>
              <p:ext uri="{D42A27DB-BD31-4B8C-83A1-F6EECF244321}">
                <p14:modId xmlns:p14="http://schemas.microsoft.com/office/powerpoint/2010/main" val="3873646012"/>
              </p:ext>
            </p:extLst>
          </p:nvPr>
        </p:nvGraphicFramePr>
        <p:xfrm>
          <a:off x="762000" y="2239868"/>
          <a:ext cx="10667999" cy="329010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 name="Graphic 3" descr="Money outline">
            <a:extLst>
              <a:ext uri="{FF2B5EF4-FFF2-40B4-BE49-F238E27FC236}">
                <a16:creationId xmlns:a16="http://schemas.microsoft.com/office/drawing/2014/main" id="{56F231FA-F862-66F1-75AD-889DC8CA854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390800" y="2260563"/>
            <a:ext cx="914400" cy="914400"/>
          </a:xfrm>
          <a:prstGeom prst="rect">
            <a:avLst/>
          </a:prstGeom>
        </p:spPr>
      </p:pic>
      <p:pic>
        <p:nvPicPr>
          <p:cNvPr id="9" name="Graphic 8" descr="Earth globe: Americas with solid fill">
            <a:extLst>
              <a:ext uri="{FF2B5EF4-FFF2-40B4-BE49-F238E27FC236}">
                <a16:creationId xmlns:a16="http://schemas.microsoft.com/office/drawing/2014/main" id="{B420FBC4-843D-7B84-038D-0133B3CD7EB6}"/>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306025" y="2185662"/>
            <a:ext cx="914400" cy="914400"/>
          </a:xfrm>
          <a:prstGeom prst="rect">
            <a:avLst/>
          </a:prstGeom>
        </p:spPr>
      </p:pic>
      <p:pic>
        <p:nvPicPr>
          <p:cNvPr id="12" name="Graphic 11" descr="Bar chart outline">
            <a:extLst>
              <a:ext uri="{FF2B5EF4-FFF2-40B4-BE49-F238E27FC236}">
                <a16:creationId xmlns:a16="http://schemas.microsoft.com/office/drawing/2014/main" id="{B687E59A-8749-ADA1-40E7-2D94A733B893}"/>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6953612" y="2260563"/>
            <a:ext cx="914400" cy="914400"/>
          </a:xfrm>
          <a:prstGeom prst="rect">
            <a:avLst/>
          </a:prstGeom>
        </p:spPr>
      </p:pic>
      <p:pic>
        <p:nvPicPr>
          <p:cNvPr id="14" name="Graphic 13" descr="Sound Medium outline">
            <a:extLst>
              <a:ext uri="{FF2B5EF4-FFF2-40B4-BE49-F238E27FC236}">
                <a16:creationId xmlns:a16="http://schemas.microsoft.com/office/drawing/2014/main" id="{8FABFFC8-2B2E-D345-4B0E-2B05A7D08B3B}"/>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9678850" y="2270270"/>
            <a:ext cx="914400" cy="914400"/>
          </a:xfrm>
          <a:prstGeom prst="rect">
            <a:avLst/>
          </a:prstGeom>
        </p:spPr>
      </p:pic>
    </p:spTree>
    <p:extLst>
      <p:ext uri="{BB962C8B-B14F-4D97-AF65-F5344CB8AC3E}">
        <p14:creationId xmlns:p14="http://schemas.microsoft.com/office/powerpoint/2010/main" val="441352520"/>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0FB3E4-FD12-9E52-2924-BD6F4AF2F7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3B1957-A257-6E61-AB1E-E23803DBA125}"/>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BBFAC9AB-EE43-745B-FD07-DD7EF903A127}"/>
              </a:ext>
            </a:extLst>
          </p:cNvPr>
          <p:cNvSpPr txBox="1"/>
          <p:nvPr/>
        </p:nvSpPr>
        <p:spPr>
          <a:xfrm>
            <a:off x="2841171" y="1163525"/>
            <a:ext cx="6837679" cy="584775"/>
          </a:xfrm>
          <a:prstGeom prst="rect">
            <a:avLst/>
          </a:prstGeom>
          <a:noFill/>
        </p:spPr>
        <p:txBody>
          <a:bodyPr wrap="square" rtlCol="0">
            <a:spAutoFit/>
          </a:bodyPr>
          <a:lstStyle/>
          <a:p>
            <a:pPr algn="r" rtl="1"/>
            <a:r>
              <a:rPr lang="ar-SA" sz="3200" b="1">
                <a:latin typeface="Alexandria" charset="0"/>
                <a:cs typeface="Alexandria" charset="0"/>
              </a:rPr>
              <a:t>تأثير الحملات الرقمية على </a:t>
            </a:r>
            <a:r>
              <a:rPr lang="ar-SA" sz="3200" b="1">
                <a:solidFill>
                  <a:schemeClr val="accent1"/>
                </a:solidFill>
                <a:latin typeface="Alexandria" charset="0"/>
                <a:cs typeface="Alexandria" charset="0"/>
              </a:rPr>
              <a:t>الشركات الصغيرة</a:t>
            </a:r>
            <a:endParaRPr lang="en-US" sz="3200" b="1">
              <a:solidFill>
                <a:schemeClr val="accent1"/>
              </a:solidFill>
              <a:latin typeface="Alexandria" charset="0"/>
              <a:cs typeface="Alexandria" charset="0"/>
            </a:endParaRPr>
          </a:p>
        </p:txBody>
      </p:sp>
      <p:sp>
        <p:nvSpPr>
          <p:cNvPr id="5" name="Rectangle 4">
            <a:extLst>
              <a:ext uri="{FF2B5EF4-FFF2-40B4-BE49-F238E27FC236}">
                <a16:creationId xmlns:a16="http://schemas.microsoft.com/office/drawing/2014/main" id="{97DC5DCC-1F94-E3C9-65ED-DDA3F1C83BC5}"/>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09A7409-ECFF-97EB-1A75-60B89FA3E31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C41F224-73B8-BBEE-9093-5A4835EA39BB}"/>
              </a:ext>
            </a:extLst>
          </p:cNvPr>
          <p:cNvSpPr txBox="1"/>
          <p:nvPr/>
        </p:nvSpPr>
        <p:spPr>
          <a:xfrm>
            <a:off x="9897964" y="1328028"/>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en-GB" sz="4400" b="1">
                <a:solidFill>
                  <a:schemeClr val="bg1"/>
                </a:solidFill>
                <a:latin typeface="Alexandria" charset="0"/>
                <a:cs typeface="Alexandria" charset="0"/>
              </a:rPr>
              <a:t>2</a:t>
            </a:r>
            <a:endParaRPr lang="en-US" sz="4400" b="1">
              <a:solidFill>
                <a:schemeClr val="bg1"/>
              </a:solidFill>
              <a:latin typeface="Alexandria" charset="0"/>
              <a:cs typeface="Alexandria" charset="0"/>
            </a:endParaRPr>
          </a:p>
        </p:txBody>
      </p:sp>
      <p:graphicFrame>
        <p:nvGraphicFramePr>
          <p:cNvPr id="8" name="Diagram 7">
            <a:extLst>
              <a:ext uri="{FF2B5EF4-FFF2-40B4-BE49-F238E27FC236}">
                <a16:creationId xmlns:a16="http://schemas.microsoft.com/office/drawing/2014/main" id="{6C0F20ED-9716-6F92-3D12-DB6CF992E345}"/>
              </a:ext>
            </a:extLst>
          </p:cNvPr>
          <p:cNvGraphicFramePr/>
          <p:nvPr>
            <p:extLst>
              <p:ext uri="{D42A27DB-BD31-4B8C-83A1-F6EECF244321}">
                <p14:modId xmlns:p14="http://schemas.microsoft.com/office/powerpoint/2010/main" val="496451866"/>
              </p:ext>
            </p:extLst>
          </p:nvPr>
        </p:nvGraphicFramePr>
        <p:xfrm>
          <a:off x="1111584" y="2391843"/>
          <a:ext cx="9971723" cy="34901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6C93E047-14CD-6D91-0C2D-8D020FCDBEF6}"/>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13687740"/>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22AEAA-D2AC-B233-DCCE-28681C5762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9D766F-3605-00C2-5022-3C26CF1F47B4}"/>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21572500-F135-BC06-6293-8C8C2B60DECB}"/>
              </a:ext>
            </a:extLst>
          </p:cNvPr>
          <p:cNvSpPr txBox="1"/>
          <p:nvPr/>
        </p:nvSpPr>
        <p:spPr>
          <a:xfrm>
            <a:off x="2841171" y="1163525"/>
            <a:ext cx="6837679" cy="584775"/>
          </a:xfrm>
          <a:prstGeom prst="rect">
            <a:avLst/>
          </a:prstGeom>
          <a:noFill/>
        </p:spPr>
        <p:txBody>
          <a:bodyPr wrap="square" rtlCol="0">
            <a:spAutoFit/>
          </a:bodyPr>
          <a:lstStyle/>
          <a:p>
            <a:pPr algn="r" rtl="1"/>
            <a:r>
              <a:rPr lang="ar-SA" sz="3200" b="1">
                <a:latin typeface="Alexandria" charset="0"/>
                <a:cs typeface="Alexandria" charset="0"/>
              </a:rPr>
              <a:t>تأثير الحملات الرقمية على </a:t>
            </a:r>
            <a:r>
              <a:rPr lang="ar-SA" sz="3200" b="1">
                <a:solidFill>
                  <a:schemeClr val="accent1"/>
                </a:solidFill>
                <a:latin typeface="Alexandria" charset="0"/>
                <a:cs typeface="Alexandria" charset="0"/>
              </a:rPr>
              <a:t>الشركات الكبيرة</a:t>
            </a:r>
            <a:endParaRPr lang="en-US" sz="3200" b="1">
              <a:solidFill>
                <a:schemeClr val="accent1"/>
              </a:solidFill>
              <a:latin typeface="Alexandria" charset="0"/>
              <a:cs typeface="Alexandria" charset="0"/>
            </a:endParaRPr>
          </a:p>
        </p:txBody>
      </p:sp>
      <p:sp>
        <p:nvSpPr>
          <p:cNvPr id="5" name="Rectangle 4">
            <a:extLst>
              <a:ext uri="{FF2B5EF4-FFF2-40B4-BE49-F238E27FC236}">
                <a16:creationId xmlns:a16="http://schemas.microsoft.com/office/drawing/2014/main" id="{240F06AA-782F-F2A0-6077-6F72794DC55E}"/>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F234023-8A27-D319-8943-B3F9851DE7C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A019414-FE58-B9D5-599D-243309761475}"/>
              </a:ext>
            </a:extLst>
          </p:cNvPr>
          <p:cNvSpPr txBox="1"/>
          <p:nvPr/>
        </p:nvSpPr>
        <p:spPr>
          <a:xfrm>
            <a:off x="9897964" y="1328028"/>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en-GB" sz="4400" b="1">
                <a:solidFill>
                  <a:schemeClr val="bg1"/>
                </a:solidFill>
                <a:latin typeface="Alexandria" charset="0"/>
                <a:cs typeface="Alexandria" charset="0"/>
              </a:rPr>
              <a:t>2</a:t>
            </a:r>
            <a:endParaRPr lang="en-US" sz="4400" b="1">
              <a:solidFill>
                <a:schemeClr val="bg1"/>
              </a:solidFill>
              <a:latin typeface="Alexandria" charset="0"/>
              <a:cs typeface="Alexandria" charset="0"/>
            </a:endParaRPr>
          </a:p>
        </p:txBody>
      </p:sp>
      <p:graphicFrame>
        <p:nvGraphicFramePr>
          <p:cNvPr id="8" name="Diagram 7">
            <a:extLst>
              <a:ext uri="{FF2B5EF4-FFF2-40B4-BE49-F238E27FC236}">
                <a16:creationId xmlns:a16="http://schemas.microsoft.com/office/drawing/2014/main" id="{39356577-C437-6093-D5B6-617435DB4A10}"/>
              </a:ext>
            </a:extLst>
          </p:cNvPr>
          <p:cNvGraphicFramePr/>
          <p:nvPr>
            <p:extLst>
              <p:ext uri="{D42A27DB-BD31-4B8C-83A1-F6EECF244321}">
                <p14:modId xmlns:p14="http://schemas.microsoft.com/office/powerpoint/2010/main" val="1941054009"/>
              </p:ext>
            </p:extLst>
          </p:nvPr>
        </p:nvGraphicFramePr>
        <p:xfrm>
          <a:off x="1111584" y="2391843"/>
          <a:ext cx="9971723" cy="34901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CEE8022C-CB29-F159-498D-CA1A5E142659}"/>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26364679"/>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E4A091-7C28-AD3C-293D-57B2C8DA67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E6E835-54BD-C042-E5FD-DA8EA345D94C}"/>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F2EA5063-039F-056A-5B85-83A7CE8A99E2}"/>
              </a:ext>
            </a:extLst>
          </p:cNvPr>
          <p:cNvSpPr txBox="1"/>
          <p:nvPr/>
        </p:nvSpPr>
        <p:spPr>
          <a:xfrm>
            <a:off x="1108693" y="1163525"/>
            <a:ext cx="8570157" cy="584775"/>
          </a:xfrm>
          <a:prstGeom prst="rect">
            <a:avLst/>
          </a:prstGeom>
          <a:noFill/>
        </p:spPr>
        <p:txBody>
          <a:bodyPr wrap="square" rtlCol="0">
            <a:spAutoFit/>
          </a:bodyPr>
          <a:lstStyle/>
          <a:p>
            <a:pPr algn="r" rtl="1"/>
            <a:r>
              <a:rPr lang="ar-SA" sz="3200" b="1">
                <a:latin typeface="Alexandria" charset="0"/>
                <a:cs typeface="Alexandria" charset="0"/>
              </a:rPr>
              <a:t>كيف تساعد الحملات الرقمية في الوصول إلى جمهور عالمي؟</a:t>
            </a:r>
            <a:endParaRPr lang="en-US" sz="3200" b="1">
              <a:latin typeface="Alexandria" charset="0"/>
              <a:cs typeface="Alexandria" charset="0"/>
            </a:endParaRPr>
          </a:p>
        </p:txBody>
      </p:sp>
      <p:sp>
        <p:nvSpPr>
          <p:cNvPr id="5" name="Rectangle 4">
            <a:extLst>
              <a:ext uri="{FF2B5EF4-FFF2-40B4-BE49-F238E27FC236}">
                <a16:creationId xmlns:a16="http://schemas.microsoft.com/office/drawing/2014/main" id="{04C04997-9A65-4B5C-D381-1F807C5B470E}"/>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CCF5779-776E-1A24-9732-F5940E1FBC6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24B9BA7-E157-E46B-A4A3-20C61C82CC54}"/>
              </a:ext>
            </a:extLst>
          </p:cNvPr>
          <p:cNvSpPr txBox="1"/>
          <p:nvPr/>
        </p:nvSpPr>
        <p:spPr>
          <a:xfrm>
            <a:off x="9897964" y="1328028"/>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en-GB" sz="4400" b="1">
                <a:solidFill>
                  <a:schemeClr val="bg1"/>
                </a:solidFill>
                <a:latin typeface="Alexandria" charset="0"/>
                <a:cs typeface="Alexandria" charset="0"/>
              </a:rPr>
              <a:t>2</a:t>
            </a:r>
            <a:endParaRPr lang="en-US" sz="4400" b="1">
              <a:solidFill>
                <a:schemeClr val="bg1"/>
              </a:solidFill>
              <a:latin typeface="Alexandria" charset="0"/>
              <a:cs typeface="Alexandria" charset="0"/>
            </a:endParaRPr>
          </a:p>
        </p:txBody>
      </p:sp>
      <p:graphicFrame>
        <p:nvGraphicFramePr>
          <p:cNvPr id="2" name="Diagram 1">
            <a:extLst>
              <a:ext uri="{FF2B5EF4-FFF2-40B4-BE49-F238E27FC236}">
                <a16:creationId xmlns:a16="http://schemas.microsoft.com/office/drawing/2014/main" id="{DD1B41B6-A3BA-F5B5-BD1A-48D023ABC692}"/>
              </a:ext>
            </a:extLst>
          </p:cNvPr>
          <p:cNvGraphicFramePr/>
          <p:nvPr>
            <p:extLst>
              <p:ext uri="{D42A27DB-BD31-4B8C-83A1-F6EECF244321}">
                <p14:modId xmlns:p14="http://schemas.microsoft.com/office/powerpoint/2010/main" val="2545893210"/>
              </p:ext>
            </p:extLst>
          </p:nvPr>
        </p:nvGraphicFramePr>
        <p:xfrm>
          <a:off x="762001" y="2391845"/>
          <a:ext cx="10488386" cy="24087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6371401B-854D-C063-1EE8-365F7584B570}"/>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27515030"/>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3F6535-9CF7-FA4E-9E1C-1BB05CC97D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AFECC4-BC0A-734D-C501-F017D006AB51}"/>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79A03A3D-BC70-919C-6CBA-D0A3C515579D}"/>
              </a:ext>
            </a:extLst>
          </p:cNvPr>
          <p:cNvSpPr txBox="1"/>
          <p:nvPr/>
        </p:nvSpPr>
        <p:spPr>
          <a:xfrm>
            <a:off x="617280" y="3281072"/>
            <a:ext cx="9784020" cy="1538883"/>
          </a:xfrm>
          <a:prstGeom prst="rect">
            <a:avLst/>
          </a:prstGeom>
          <a:noFill/>
        </p:spPr>
        <p:txBody>
          <a:bodyPr wrap="square" lIns="91440" tIns="45720" rIns="91440" bIns="45720" rtlCol="0" anchor="t">
            <a:spAutoFit/>
          </a:bodyPr>
          <a:lstStyle/>
          <a:p>
            <a:pPr algn="r" rtl="1"/>
            <a:r>
              <a:rPr lang="ar-SA" sz="4000" b="1" dirty="0">
                <a:latin typeface="Alexandria"/>
                <a:cs typeface="Alexandria" charset="0"/>
              </a:rPr>
              <a:t>دراسة حالة لحملة تسويقية رقمية ناجحة </a:t>
            </a:r>
            <a:r>
              <a:rPr lang="en-US" sz="4000" b="1" dirty="0">
                <a:latin typeface="Alexandria"/>
                <a:cs typeface="Alexandria" charset="0"/>
              </a:rPr>
              <a:t>Coca-Cola</a:t>
            </a:r>
          </a:p>
          <a:p>
            <a:pPr rtl="1"/>
            <a:r>
              <a:rPr lang="en-US" dirty="0">
                <a:latin typeface="Calibri"/>
                <a:ea typeface="Calibri"/>
                <a:cs typeface="Calibri"/>
                <a:hlinkClick r:id="rId3"/>
              </a:rPr>
              <a:t>https://www.bing.com/videos/riverview/relatedvideo?q=%d9%83%d9%88%d9%83%d9%88%d9%84%d8%a7+%d8%a7%d8%ad%d9%84%d9%89+%d9%85%d8%b9&amp;mid=CB06146A36CEF574F153CB06146A36CEF574F153&amp;FORM=VIRE</a:t>
            </a:r>
            <a:endParaRPr lang="en-US" dirty="0">
              <a:latin typeface="Calibri"/>
              <a:ea typeface="Calibri"/>
              <a:cs typeface="Calibri"/>
            </a:endParaRPr>
          </a:p>
        </p:txBody>
      </p:sp>
      <p:sp>
        <p:nvSpPr>
          <p:cNvPr id="5" name="Rectangle 4">
            <a:extLst>
              <a:ext uri="{FF2B5EF4-FFF2-40B4-BE49-F238E27FC236}">
                <a16:creationId xmlns:a16="http://schemas.microsoft.com/office/drawing/2014/main" id="{9E0F2AC0-0E15-F5E9-447E-59F566A35DD7}"/>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9042244-A62F-15BF-2F42-20DEECFC5D4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5A65A14-B4D7-017E-4ECD-4B3530CD91F0}"/>
              </a:ext>
            </a:extLst>
          </p:cNvPr>
          <p:cNvSpPr txBox="1"/>
          <p:nvPr/>
        </p:nvSpPr>
        <p:spPr>
          <a:xfrm>
            <a:off x="9897964" y="1328028"/>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en-GB" sz="4400" b="1">
                <a:solidFill>
                  <a:schemeClr val="bg1"/>
                </a:solidFill>
                <a:latin typeface="Alexandria" charset="0"/>
                <a:cs typeface="Alexandria" charset="0"/>
              </a:rPr>
              <a:t>2</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85C1A2E2-0032-DF2F-071D-15AB8A067B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5700387"/>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919F91-EFB1-3D32-ABC9-7DE093A0AD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759A33-8FA9-F409-2B9F-E9812B307353}"/>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1E605EB2-BD64-6052-F4A0-904619946391}"/>
              </a:ext>
            </a:extLst>
          </p:cNvPr>
          <p:cNvSpPr txBox="1"/>
          <p:nvPr/>
        </p:nvSpPr>
        <p:spPr>
          <a:xfrm>
            <a:off x="4033382" y="1163525"/>
            <a:ext cx="5645468" cy="584775"/>
          </a:xfrm>
          <a:prstGeom prst="rect">
            <a:avLst/>
          </a:prstGeom>
          <a:noFill/>
        </p:spPr>
        <p:txBody>
          <a:bodyPr wrap="square" rtlCol="0">
            <a:spAutoFit/>
          </a:bodyPr>
          <a:lstStyle/>
          <a:p>
            <a:pPr algn="r" rtl="1"/>
            <a:r>
              <a:rPr lang="ar-SA" sz="3200" b="1">
                <a:latin typeface="Alexandria" charset="0"/>
                <a:cs typeface="Alexandria" charset="0"/>
              </a:rPr>
              <a:t>مكونات الحملة الرقمية الفعالة</a:t>
            </a:r>
            <a:endParaRPr lang="en-US" sz="3200" b="1">
              <a:latin typeface="Alexandria" charset="0"/>
              <a:cs typeface="Alexandria" charset="0"/>
            </a:endParaRPr>
          </a:p>
        </p:txBody>
      </p:sp>
      <p:sp>
        <p:nvSpPr>
          <p:cNvPr id="5" name="Rectangle 4">
            <a:extLst>
              <a:ext uri="{FF2B5EF4-FFF2-40B4-BE49-F238E27FC236}">
                <a16:creationId xmlns:a16="http://schemas.microsoft.com/office/drawing/2014/main" id="{F0B240C5-2A47-F1C6-1E2E-1E100FF7D636}"/>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FF35FA4-5EEB-A54E-4A5A-B4626C64C8B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21CB0E7-B693-CB2C-DE8F-F202143914EE}"/>
              </a:ext>
            </a:extLst>
          </p:cNvPr>
          <p:cNvSpPr txBox="1"/>
          <p:nvPr/>
        </p:nvSpPr>
        <p:spPr>
          <a:xfrm>
            <a:off x="9897964" y="1328028"/>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en-GB" sz="4400" b="1">
                <a:solidFill>
                  <a:schemeClr val="bg1"/>
                </a:solidFill>
                <a:latin typeface="Alexandria" charset="0"/>
                <a:cs typeface="Alexandria" charset="0"/>
              </a:rPr>
              <a:t>2</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D4C2E2E-A384-7144-86D1-148AB6119F2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ECF75A74-B262-5990-46E7-A471233A10D9}"/>
              </a:ext>
            </a:extLst>
          </p:cNvPr>
          <p:cNvGraphicFramePr>
            <a:graphicFrameLocks noGrp="1"/>
          </p:cNvGraphicFramePr>
          <p:nvPr>
            <p:extLst>
              <p:ext uri="{D42A27DB-BD31-4B8C-83A1-F6EECF244321}">
                <p14:modId xmlns:p14="http://schemas.microsoft.com/office/powerpoint/2010/main" val="678474592"/>
              </p:ext>
            </p:extLst>
          </p:nvPr>
        </p:nvGraphicFramePr>
        <p:xfrm>
          <a:off x="762001" y="2315878"/>
          <a:ext cx="10321306" cy="3383280"/>
        </p:xfrm>
        <a:graphic>
          <a:graphicData uri="http://schemas.openxmlformats.org/drawingml/2006/table">
            <a:tbl>
              <a:tblPr firstRow="1" bandRow="1">
                <a:tableStyleId>{22838BEF-8BB2-4498-84A7-C5851F593DF1}</a:tableStyleId>
              </a:tblPr>
              <a:tblGrid>
                <a:gridCol w="7484982">
                  <a:extLst>
                    <a:ext uri="{9D8B030D-6E8A-4147-A177-3AD203B41FA5}">
                      <a16:colId xmlns:a16="http://schemas.microsoft.com/office/drawing/2014/main" val="1100688573"/>
                    </a:ext>
                  </a:extLst>
                </a:gridCol>
                <a:gridCol w="2836324">
                  <a:extLst>
                    <a:ext uri="{9D8B030D-6E8A-4147-A177-3AD203B41FA5}">
                      <a16:colId xmlns:a16="http://schemas.microsoft.com/office/drawing/2014/main" val="3340689327"/>
                    </a:ext>
                  </a:extLst>
                </a:gridCol>
              </a:tblGrid>
              <a:tr h="37084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SA" sz="2400" b="0"/>
                        <a:t>يجب أن تكون الرسالة بسيطة، واضحة، ومؤثرة، تعبر عن ما تقدمه الحملة.</a:t>
                      </a:r>
                    </a:p>
                  </a:txBody>
                  <a:tcPr/>
                </a:tc>
                <a:tc>
                  <a:txBody>
                    <a:bodyPr/>
                    <a:lstStyle/>
                    <a:p>
                      <a:pPr marL="0" algn="r" defTabSz="914400" rtl="1" eaLnBrk="1" latinLnBrk="0" hangingPunct="1"/>
                      <a:r>
                        <a:rPr lang="ar-SA" sz="2400" b="0"/>
                        <a:t>الرسالة الواضحة</a:t>
                      </a:r>
                      <a:endParaRPr lang="en-US" sz="2400" b="0"/>
                    </a:p>
                  </a:txBody>
                  <a:tcPr/>
                </a:tc>
                <a:extLst>
                  <a:ext uri="{0D108BD9-81ED-4DB2-BD59-A6C34878D82A}">
                    <a16:rowId xmlns:a16="http://schemas.microsoft.com/office/drawing/2014/main" val="3633092062"/>
                  </a:ext>
                </a:extLst>
              </a:tr>
              <a:tr h="370840">
                <a:tc>
                  <a:txBody>
                    <a:bodyPr/>
                    <a:lstStyle/>
                    <a:p>
                      <a:pPr marL="0" algn="r" defTabSz="914400" rtl="1" eaLnBrk="1" latinLnBrk="0" hangingPunct="1"/>
                      <a:r>
                        <a:rPr lang="ar-SA" sz="2400"/>
                        <a:t>استخدام البيانات لتحديد الجمهور المناسب للحملة بناءً على الاهتمامات، السلوكيات، والموقع الجغرافي.</a:t>
                      </a:r>
                      <a:endParaRPr lang="en-US" sz="2400"/>
                    </a:p>
                  </a:txBody>
                  <a:tcPr/>
                </a:tc>
                <a:tc>
                  <a:txBody>
                    <a:bodyPr/>
                    <a:lstStyle/>
                    <a:p>
                      <a:pPr marL="0" algn="r" defTabSz="914400" rtl="1" eaLnBrk="1" latinLnBrk="0" hangingPunct="1"/>
                      <a:r>
                        <a:rPr lang="ar-SA" sz="2400"/>
                        <a:t>استراتيجية استهداف الجمهور</a:t>
                      </a:r>
                      <a:endParaRPr lang="en-US" sz="2400"/>
                    </a:p>
                  </a:txBody>
                  <a:tcPr/>
                </a:tc>
                <a:extLst>
                  <a:ext uri="{0D108BD9-81ED-4DB2-BD59-A6C34878D82A}">
                    <a16:rowId xmlns:a16="http://schemas.microsoft.com/office/drawing/2014/main" val="2543660068"/>
                  </a:ext>
                </a:extLst>
              </a:tr>
              <a:tr h="370840">
                <a:tc>
                  <a:txBody>
                    <a:bodyPr/>
                    <a:lstStyle/>
                    <a:p>
                      <a:pPr marL="0" algn="r" defTabSz="914400" rtl="1" eaLnBrk="1" latinLnBrk="0" hangingPunct="1"/>
                      <a:r>
                        <a:rPr lang="ar-SA" sz="2400"/>
                        <a:t>تقديم محتوى مخصص لكل فئة من الجمهور لتعزيز التفاعل وتحقيق نتائج أفضل.</a:t>
                      </a:r>
                      <a:endParaRPr lang="en-US" sz="2400"/>
                    </a:p>
                  </a:txBody>
                  <a:tcPr/>
                </a:tc>
                <a:tc>
                  <a:txBody>
                    <a:bodyPr/>
                    <a:lstStyle/>
                    <a:p>
                      <a:pPr marL="0" algn="r" defTabSz="914400" rtl="1" eaLnBrk="1" latinLnBrk="0" hangingPunct="1"/>
                      <a:r>
                        <a:rPr lang="ar-SA" sz="2400"/>
                        <a:t>التجربة المخصصة</a:t>
                      </a:r>
                      <a:endParaRPr lang="en-US" sz="2400"/>
                    </a:p>
                  </a:txBody>
                  <a:tcPr/>
                </a:tc>
                <a:extLst>
                  <a:ext uri="{0D108BD9-81ED-4DB2-BD59-A6C34878D82A}">
                    <a16:rowId xmlns:a16="http://schemas.microsoft.com/office/drawing/2014/main" val="404573571"/>
                  </a:ext>
                </a:extLst>
              </a:tr>
              <a:tr h="370840">
                <a:tc>
                  <a:txBody>
                    <a:bodyPr/>
                    <a:lstStyle/>
                    <a:p>
                      <a:pPr marL="0" algn="r" defTabSz="914400" rtl="1" eaLnBrk="1" latinLnBrk="0" hangingPunct="1"/>
                      <a:r>
                        <a:rPr lang="ar-SA" sz="2400"/>
                        <a:t>الحفاظ على تفاعل الجمهور خلال مدة الحملة عبر وسائل التواصل والتفاعل الفوري</a:t>
                      </a:r>
                      <a:endParaRPr lang="en-US" sz="2400"/>
                    </a:p>
                  </a:txBody>
                  <a:tcPr/>
                </a:tc>
                <a:tc>
                  <a:txBody>
                    <a:bodyPr/>
                    <a:lstStyle/>
                    <a:p>
                      <a:pPr marL="0" algn="r" defTabSz="914400" rtl="1" eaLnBrk="1" latinLnBrk="0" hangingPunct="1"/>
                      <a:r>
                        <a:rPr lang="ar-SA" sz="2400"/>
                        <a:t>التفاعل المستمر</a:t>
                      </a:r>
                      <a:endParaRPr lang="en-US" sz="2400"/>
                    </a:p>
                  </a:txBody>
                  <a:tcPr/>
                </a:tc>
                <a:extLst>
                  <a:ext uri="{0D108BD9-81ED-4DB2-BD59-A6C34878D82A}">
                    <a16:rowId xmlns:a16="http://schemas.microsoft.com/office/drawing/2014/main" val="2413055476"/>
                  </a:ext>
                </a:extLst>
              </a:tr>
              <a:tr h="370840">
                <a:tc>
                  <a:txBody>
                    <a:bodyPr/>
                    <a:lstStyle/>
                    <a:p>
                      <a:pPr marL="0" algn="r" defTabSz="914400" rtl="1" eaLnBrk="1" latinLnBrk="0" hangingPunct="1"/>
                      <a:r>
                        <a:rPr lang="ar-SA" sz="2400"/>
                        <a:t>تتبع وتحليل أداء الحملة بشكل دوري لتعديل الاستراتيجية حسب النتائج</a:t>
                      </a:r>
                      <a:endParaRPr lang="en-US" sz="2400"/>
                    </a:p>
                  </a:txBody>
                  <a:tcPr/>
                </a:tc>
                <a:tc>
                  <a:txBody>
                    <a:bodyPr/>
                    <a:lstStyle/>
                    <a:p>
                      <a:pPr marL="0" algn="r" defTabSz="914400" rtl="1" eaLnBrk="1" latinLnBrk="0" hangingPunct="1"/>
                      <a:r>
                        <a:rPr lang="ar-SA" sz="2400"/>
                        <a:t>تحليل الأداء المستمر</a:t>
                      </a:r>
                      <a:endParaRPr lang="en-US" sz="2400"/>
                    </a:p>
                  </a:txBody>
                  <a:tcPr/>
                </a:tc>
                <a:extLst>
                  <a:ext uri="{0D108BD9-81ED-4DB2-BD59-A6C34878D82A}">
                    <a16:rowId xmlns:a16="http://schemas.microsoft.com/office/drawing/2014/main" val="3462916111"/>
                  </a:ext>
                </a:extLst>
              </a:tr>
            </a:tbl>
          </a:graphicData>
        </a:graphic>
      </p:graphicFrame>
    </p:spTree>
    <p:extLst>
      <p:ext uri="{BB962C8B-B14F-4D97-AF65-F5344CB8AC3E}">
        <p14:creationId xmlns:p14="http://schemas.microsoft.com/office/powerpoint/2010/main" val="2428425583"/>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E8B07D-95B7-C408-8575-946A63C0C7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77B05A-B2F3-B5B4-B53E-0A04C5748A73}"/>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74519BA4-52B1-1C87-455D-BEF5A7AAC01A}"/>
              </a:ext>
            </a:extLst>
          </p:cNvPr>
          <p:cNvSpPr txBox="1"/>
          <p:nvPr/>
        </p:nvSpPr>
        <p:spPr>
          <a:xfrm>
            <a:off x="2710543" y="3285926"/>
            <a:ext cx="6968307" cy="769441"/>
          </a:xfrm>
          <a:prstGeom prst="rect">
            <a:avLst/>
          </a:prstGeom>
          <a:noFill/>
        </p:spPr>
        <p:txBody>
          <a:bodyPr wrap="square" rtlCol="0">
            <a:spAutoFit/>
          </a:bodyPr>
          <a:lstStyle/>
          <a:p>
            <a:pPr algn="ctr" rtl="1"/>
            <a:r>
              <a:rPr lang="ar-SA" sz="4400" b="1"/>
              <a:t>أنواع الحملات التسويقية الرقمية</a:t>
            </a:r>
          </a:p>
        </p:txBody>
      </p:sp>
      <p:sp>
        <p:nvSpPr>
          <p:cNvPr id="6" name="TextBox 5">
            <a:extLst>
              <a:ext uri="{FF2B5EF4-FFF2-40B4-BE49-F238E27FC236}">
                <a16:creationId xmlns:a16="http://schemas.microsoft.com/office/drawing/2014/main" id="{2ECB0B8A-3452-E6F3-E77D-2EF9913025D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D5D78436-20A6-A1A6-72F5-6DCDBC1EEAC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01894714"/>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87AE04-104F-4C0C-597B-124EF0338F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E86FF27-7E06-7E99-B0F9-96AF5A88272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A005791-3B98-1AFE-5904-4C5D3F5C7C5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876E1B7-AD4F-92B0-B3BF-ED320336F985}"/>
              </a:ext>
            </a:extLst>
          </p:cNvPr>
          <p:cNvSpPr/>
          <p:nvPr/>
        </p:nvSpPr>
        <p:spPr>
          <a:xfrm>
            <a:off x="1193588" y="1468531"/>
            <a:ext cx="9345750" cy="4305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CC60D630-AD40-03F3-6CE1-58D0E53D955C}"/>
              </a:ext>
            </a:extLst>
          </p:cNvPr>
          <p:cNvSpPr txBox="1"/>
          <p:nvPr/>
        </p:nvSpPr>
        <p:spPr>
          <a:xfrm>
            <a:off x="2731194" y="2333945"/>
            <a:ext cx="7212905" cy="3244093"/>
          </a:xfrm>
          <a:prstGeom prst="rect">
            <a:avLst/>
          </a:prstGeom>
          <a:noFill/>
        </p:spPr>
        <p:txBody>
          <a:bodyPr wrap="square" rtlCol="0">
            <a:spAutoFit/>
          </a:bodyPr>
          <a:lstStyle/>
          <a:p>
            <a:pPr marL="457200" indent="-457200" algn="r" rtl="1">
              <a:lnSpc>
                <a:spcPct val="150000"/>
              </a:lnSpc>
              <a:buFont typeface="Arial" panose="020B0604020202020204" pitchFamily="34" charset="0"/>
              <a:buChar char="•"/>
            </a:pPr>
            <a:r>
              <a:rPr lang="ar-SA" sz="2800"/>
              <a:t>حملات الدفع بالنقرة (</a:t>
            </a:r>
            <a:r>
              <a:rPr lang="en-GB" sz="2800"/>
              <a:t>PPC</a:t>
            </a:r>
            <a:r>
              <a:rPr lang="ar-SA" sz="2800"/>
              <a:t>)</a:t>
            </a:r>
          </a:p>
          <a:p>
            <a:pPr marL="457200" indent="-457200" algn="r" rtl="1">
              <a:lnSpc>
                <a:spcPct val="150000"/>
              </a:lnSpc>
              <a:buFont typeface="Arial" panose="020B0604020202020204" pitchFamily="34" charset="0"/>
              <a:buChar char="•"/>
            </a:pPr>
            <a:r>
              <a:rPr lang="ar-SA" sz="2800"/>
              <a:t>حملات وسائل التواصل الاجتماعي</a:t>
            </a:r>
          </a:p>
          <a:p>
            <a:pPr marL="457200" indent="-457200" algn="r" rtl="1">
              <a:lnSpc>
                <a:spcPct val="150000"/>
              </a:lnSpc>
              <a:buFont typeface="Arial" panose="020B0604020202020204" pitchFamily="34" charset="0"/>
              <a:buChar char="•"/>
            </a:pPr>
            <a:r>
              <a:rPr lang="ar-SA" sz="2800"/>
              <a:t>حملات تحسين محركات البحث (</a:t>
            </a:r>
            <a:r>
              <a:rPr lang="en-GB" sz="2800"/>
              <a:t>SEO</a:t>
            </a:r>
            <a:r>
              <a:rPr lang="ar-SA" sz="2800"/>
              <a:t>)</a:t>
            </a:r>
          </a:p>
          <a:p>
            <a:pPr marL="457200" indent="-457200" algn="r" rtl="1">
              <a:lnSpc>
                <a:spcPct val="150000"/>
              </a:lnSpc>
              <a:buFont typeface="Arial" panose="020B0604020202020204" pitchFamily="34" charset="0"/>
              <a:buChar char="•"/>
            </a:pPr>
            <a:r>
              <a:rPr lang="ar-SA" sz="2800"/>
              <a:t>التسويق عبر البريد الإلكتروني</a:t>
            </a:r>
          </a:p>
          <a:p>
            <a:pPr marL="457200" indent="-457200" algn="r" rtl="1">
              <a:lnSpc>
                <a:spcPct val="150000"/>
              </a:lnSpc>
              <a:buFont typeface="Arial" panose="020B0604020202020204" pitchFamily="34" charset="0"/>
              <a:buChar char="•"/>
            </a:pPr>
            <a:r>
              <a:rPr lang="ar-SA" sz="2800"/>
              <a:t>التسويق بالمحتوى</a:t>
            </a:r>
          </a:p>
        </p:txBody>
      </p:sp>
      <p:pic>
        <p:nvPicPr>
          <p:cNvPr id="5" name="Graphic 21">
            <a:extLst>
              <a:ext uri="{FF2B5EF4-FFF2-40B4-BE49-F238E27FC236}">
                <a16:creationId xmlns:a16="http://schemas.microsoft.com/office/drawing/2014/main" id="{C42713AB-A565-331D-AFB1-57DB65FF42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9448026"/>
      </p:ext>
    </p:extLst>
  </p:cSld>
  <p:clrMapOvr>
    <a:masterClrMapping/>
  </p:clrMapOvr>
  <mc:AlternateContent xmlns:mc="http://schemas.openxmlformats.org/markup-compatibility/2006" xmlns:p14="http://schemas.microsoft.com/office/powerpoint/2010/main">
    <mc:Choice Requires="p14">
      <p:transition spd="slow" p14:dur="2000" advTm="67358"/>
    </mc:Choice>
    <mc:Fallback xmlns="">
      <p:transition spd="slow" advTm="6735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2D7289-4982-2071-D22B-3E18DB176B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7BD2B4-A222-9974-2D24-49BD9B9E4328}"/>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11A47061-2501-1497-4B0F-2C0A3A81239D}"/>
              </a:ext>
            </a:extLst>
          </p:cNvPr>
          <p:cNvSpPr txBox="1"/>
          <p:nvPr/>
        </p:nvSpPr>
        <p:spPr>
          <a:xfrm>
            <a:off x="4033382" y="1163525"/>
            <a:ext cx="5645468" cy="584775"/>
          </a:xfrm>
          <a:prstGeom prst="rect">
            <a:avLst/>
          </a:prstGeom>
          <a:noFill/>
        </p:spPr>
        <p:txBody>
          <a:bodyPr wrap="square" rtlCol="0">
            <a:spAutoFit/>
          </a:bodyPr>
          <a:lstStyle/>
          <a:p>
            <a:pPr algn="r" rtl="1"/>
            <a:r>
              <a:rPr lang="ar-SA" sz="3200" b="1">
                <a:latin typeface="Alexandria" charset="0"/>
                <a:cs typeface="Alexandria" charset="0"/>
              </a:rPr>
              <a:t>حملات الدفع بالنقرة (</a:t>
            </a:r>
            <a:r>
              <a:rPr lang="en-US" sz="3200" b="1">
                <a:latin typeface="Alexandria" charset="0"/>
                <a:cs typeface="Alexandria" charset="0"/>
              </a:rPr>
              <a:t>PPC</a:t>
            </a:r>
            <a:r>
              <a:rPr lang="ar-SA" sz="3200" b="1">
                <a:latin typeface="Alexandria" charset="0"/>
                <a:cs typeface="Alexandria" charset="0"/>
              </a:rPr>
              <a:t>)</a:t>
            </a:r>
            <a:endParaRPr lang="en-US" sz="3200" b="1">
              <a:latin typeface="Alexandria" charset="0"/>
              <a:cs typeface="Alexandria" charset="0"/>
            </a:endParaRPr>
          </a:p>
        </p:txBody>
      </p:sp>
      <p:sp>
        <p:nvSpPr>
          <p:cNvPr id="5" name="Rectangle 4">
            <a:extLst>
              <a:ext uri="{FF2B5EF4-FFF2-40B4-BE49-F238E27FC236}">
                <a16:creationId xmlns:a16="http://schemas.microsoft.com/office/drawing/2014/main" id="{8FDEC1E2-8B24-C4E9-5E95-A766011E4903}"/>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AE781B1-1C5E-6AF2-5A80-E4EEF0D6F9E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44B7DDE-2F56-F8B6-7456-3E2D693A753C}"/>
              </a:ext>
            </a:extLst>
          </p:cNvPr>
          <p:cNvSpPr txBox="1"/>
          <p:nvPr/>
        </p:nvSpPr>
        <p:spPr>
          <a:xfrm>
            <a:off x="9897964" y="1328028"/>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en-GB" sz="4400" b="1">
                <a:solidFill>
                  <a:schemeClr val="bg1"/>
                </a:solidFill>
                <a:latin typeface="Alexandria" charset="0"/>
                <a:cs typeface="Alexandria" charset="0"/>
              </a:rPr>
              <a:t>2</a:t>
            </a:r>
            <a:endParaRPr lang="en-US" sz="4400" b="1">
              <a:solidFill>
                <a:schemeClr val="bg1"/>
              </a:solidFill>
              <a:latin typeface="Alexandria" charset="0"/>
              <a:cs typeface="Alexandria" charset="0"/>
            </a:endParaRPr>
          </a:p>
        </p:txBody>
      </p:sp>
      <p:graphicFrame>
        <p:nvGraphicFramePr>
          <p:cNvPr id="2" name="Diagram 1">
            <a:extLst>
              <a:ext uri="{FF2B5EF4-FFF2-40B4-BE49-F238E27FC236}">
                <a16:creationId xmlns:a16="http://schemas.microsoft.com/office/drawing/2014/main" id="{D34A70AA-E23C-8D5D-541E-5D75466D922D}"/>
              </a:ext>
            </a:extLst>
          </p:cNvPr>
          <p:cNvGraphicFramePr/>
          <p:nvPr>
            <p:extLst>
              <p:ext uri="{D42A27DB-BD31-4B8C-83A1-F6EECF244321}">
                <p14:modId xmlns:p14="http://schemas.microsoft.com/office/powerpoint/2010/main" val="713388839"/>
              </p:ext>
            </p:extLst>
          </p:nvPr>
        </p:nvGraphicFramePr>
        <p:xfrm>
          <a:off x="762000" y="2391844"/>
          <a:ext cx="10667999" cy="34901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9935FB4F-5885-89F5-B2B1-3B61AFB0AC40}"/>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1767640"/>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8C7D96-F5E1-F76A-90A6-8EADF5DC37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028ECA-C142-1EFA-7773-F27E6150CF60}"/>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A1490409-BDFD-D940-1C6D-C409C451AEB8}"/>
              </a:ext>
            </a:extLst>
          </p:cNvPr>
          <p:cNvSpPr txBox="1"/>
          <p:nvPr/>
        </p:nvSpPr>
        <p:spPr>
          <a:xfrm>
            <a:off x="4033382" y="1163525"/>
            <a:ext cx="5645468" cy="584775"/>
          </a:xfrm>
          <a:prstGeom prst="rect">
            <a:avLst/>
          </a:prstGeom>
          <a:noFill/>
        </p:spPr>
        <p:txBody>
          <a:bodyPr wrap="square" rtlCol="0">
            <a:spAutoFit/>
          </a:bodyPr>
          <a:lstStyle/>
          <a:p>
            <a:pPr algn="r" rtl="1"/>
            <a:r>
              <a:rPr lang="ar-SA" sz="3200" b="1">
                <a:latin typeface="Alexandria" charset="0"/>
                <a:cs typeface="Alexandria" charset="0"/>
              </a:rPr>
              <a:t>حملات وسائل التواصل الاجتماعي</a:t>
            </a:r>
            <a:endParaRPr lang="en-US" sz="3200" b="1">
              <a:latin typeface="Alexandria" charset="0"/>
              <a:cs typeface="Alexandria" charset="0"/>
            </a:endParaRPr>
          </a:p>
        </p:txBody>
      </p:sp>
      <p:sp>
        <p:nvSpPr>
          <p:cNvPr id="5" name="Rectangle 4">
            <a:extLst>
              <a:ext uri="{FF2B5EF4-FFF2-40B4-BE49-F238E27FC236}">
                <a16:creationId xmlns:a16="http://schemas.microsoft.com/office/drawing/2014/main" id="{5E1EBAB2-721C-07E3-7703-54A65AD0F34E}"/>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FB34890-E590-28A2-64E8-F76A20B52FF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4FA0851-9864-19C4-0DA9-CF93E93A98D7}"/>
              </a:ext>
            </a:extLst>
          </p:cNvPr>
          <p:cNvSpPr txBox="1"/>
          <p:nvPr/>
        </p:nvSpPr>
        <p:spPr>
          <a:xfrm>
            <a:off x="9897964" y="1328028"/>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en-GB" sz="4400" b="1">
                <a:solidFill>
                  <a:schemeClr val="bg1"/>
                </a:solidFill>
                <a:latin typeface="Alexandria" charset="0"/>
                <a:cs typeface="Alexandria" charset="0"/>
              </a:rPr>
              <a:t>2</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D9C16029-B8AE-167C-CE7D-D3746A5023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Diagram 8">
            <a:extLst>
              <a:ext uri="{FF2B5EF4-FFF2-40B4-BE49-F238E27FC236}">
                <a16:creationId xmlns:a16="http://schemas.microsoft.com/office/drawing/2014/main" id="{788FEB9B-1EBF-4C6D-9949-F801F3184837}"/>
              </a:ext>
            </a:extLst>
          </p:cNvPr>
          <p:cNvGraphicFramePr/>
          <p:nvPr>
            <p:extLst>
              <p:ext uri="{D42A27DB-BD31-4B8C-83A1-F6EECF244321}">
                <p14:modId xmlns:p14="http://schemas.microsoft.com/office/powerpoint/2010/main" val="1549737543"/>
              </p:ext>
            </p:extLst>
          </p:nvPr>
        </p:nvGraphicFramePr>
        <p:xfrm>
          <a:off x="947057" y="2436568"/>
          <a:ext cx="10338222" cy="309340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77840902"/>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BFEFA1-2A1F-CEB7-7ECD-155F223C0B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A917F63-3C70-31EB-B162-88928426F72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0231B97-FF2C-D73E-1940-B46FE0F068A8}"/>
              </a:ext>
            </a:extLst>
          </p:cNvPr>
          <p:cNvSpPr/>
          <p:nvPr/>
        </p:nvSpPr>
        <p:spPr>
          <a:xfrm>
            <a:off x="1193588" y="1468531"/>
            <a:ext cx="9345750" cy="4305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5" name="Graphic 21" descr="A logo for a university&#10;&#10;Description automatically generated">
            <a:extLst>
              <a:ext uri="{FF2B5EF4-FFF2-40B4-BE49-F238E27FC236}">
                <a16:creationId xmlns:a16="http://schemas.microsoft.com/office/drawing/2014/main" id="{E66C5F3D-F6D7-B2A1-0546-67CE7A1468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7" name="TextBox 23">
            <a:extLst>
              <a:ext uri="{FF2B5EF4-FFF2-40B4-BE49-F238E27FC236}">
                <a16:creationId xmlns:a16="http://schemas.microsoft.com/office/drawing/2014/main" id="{A602D040-C21D-943E-F3CA-45031074CDDE}"/>
              </a:ext>
            </a:extLst>
          </p:cNvPr>
          <p:cNvGraphicFramePr/>
          <p:nvPr>
            <p:extLst>
              <p:ext uri="{D42A27DB-BD31-4B8C-83A1-F6EECF244321}">
                <p14:modId xmlns:p14="http://schemas.microsoft.com/office/powerpoint/2010/main" val="3759362805"/>
              </p:ext>
            </p:extLst>
          </p:nvPr>
        </p:nvGraphicFramePr>
        <p:xfrm>
          <a:off x="1453243" y="1828799"/>
          <a:ext cx="8640053" cy="33310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207051671"/>
      </p:ext>
    </p:extLst>
  </p:cSld>
  <p:clrMapOvr>
    <a:masterClrMapping/>
  </p:clrMapOvr>
  <mc:AlternateContent xmlns:mc="http://schemas.openxmlformats.org/markup-compatibility/2006" xmlns:p14="http://schemas.microsoft.com/office/powerpoint/2010/main">
    <mc:Choice Requires="p14">
      <p:transition spd="slow" p14:dur="2000" advTm="67358"/>
    </mc:Choice>
    <mc:Fallback xmlns="">
      <p:transition spd="slow" advTm="6735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7799EA-0ACC-BD2B-23CD-04FF13A54044}"/>
            </a:ext>
          </a:extLst>
        </p:cNvPr>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D118A537-FADB-4552-AB4C-E972C2503659}"/>
              </a:ext>
            </a:extLst>
          </p:cNvPr>
          <p:cNvGraphicFramePr/>
          <p:nvPr>
            <p:extLst>
              <p:ext uri="{D42A27DB-BD31-4B8C-83A1-F6EECF244321}">
                <p14:modId xmlns:p14="http://schemas.microsoft.com/office/powerpoint/2010/main" val="1886959977"/>
              </p:ext>
            </p:extLst>
          </p:nvPr>
        </p:nvGraphicFramePr>
        <p:xfrm>
          <a:off x="617280" y="2170905"/>
          <a:ext cx="10812720" cy="38850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1147B48C-9FA2-59A6-6A62-F50FA31DBB99}"/>
              </a:ext>
            </a:extLst>
          </p:cNvPr>
          <p:cNvSpPr txBox="1"/>
          <p:nvPr/>
        </p:nvSpPr>
        <p:spPr>
          <a:xfrm>
            <a:off x="4033382" y="1163525"/>
            <a:ext cx="5645468" cy="584775"/>
          </a:xfrm>
          <a:prstGeom prst="rect">
            <a:avLst/>
          </a:prstGeom>
          <a:noFill/>
        </p:spPr>
        <p:txBody>
          <a:bodyPr wrap="square" rtlCol="0">
            <a:spAutoFit/>
          </a:bodyPr>
          <a:lstStyle/>
          <a:p>
            <a:pPr algn="r" rtl="1"/>
            <a:r>
              <a:rPr lang="ar-SA" sz="3200" b="1">
                <a:latin typeface="Alexandria" charset="0"/>
                <a:cs typeface="Alexandria" charset="0"/>
              </a:rPr>
              <a:t>حملات تحسين محركات البحث (</a:t>
            </a:r>
            <a:r>
              <a:rPr lang="en-US" sz="3200" b="1">
                <a:latin typeface="Alexandria" charset="0"/>
                <a:cs typeface="Alexandria" charset="0"/>
              </a:rPr>
              <a:t>SEO</a:t>
            </a:r>
            <a:r>
              <a:rPr lang="ar-SA" sz="3200" b="1">
                <a:latin typeface="Alexandria" charset="0"/>
                <a:cs typeface="Alexandria" charset="0"/>
              </a:rPr>
              <a:t>)</a:t>
            </a:r>
            <a:endParaRPr lang="en-US" sz="3200" b="1">
              <a:latin typeface="Alexandria" charset="0"/>
              <a:cs typeface="Alexandria" charset="0"/>
            </a:endParaRPr>
          </a:p>
        </p:txBody>
      </p:sp>
      <p:sp>
        <p:nvSpPr>
          <p:cNvPr id="5" name="Rectangle 4">
            <a:extLst>
              <a:ext uri="{FF2B5EF4-FFF2-40B4-BE49-F238E27FC236}">
                <a16:creationId xmlns:a16="http://schemas.microsoft.com/office/drawing/2014/main" id="{F02F0C77-7823-75EF-AFDD-1FED865FA816}"/>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10771C3-356F-2016-7726-AF47483B6F5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4C318F-F9BC-EDB4-8903-E21BCBD76C11}"/>
              </a:ext>
            </a:extLst>
          </p:cNvPr>
          <p:cNvSpPr txBox="1"/>
          <p:nvPr/>
        </p:nvSpPr>
        <p:spPr>
          <a:xfrm>
            <a:off x="9897964" y="1328028"/>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en-GB" sz="4400" b="1">
                <a:solidFill>
                  <a:schemeClr val="bg1"/>
                </a:solidFill>
                <a:latin typeface="Alexandria" charset="0"/>
                <a:cs typeface="Alexandria" charset="0"/>
              </a:rPr>
              <a:t>2</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0C69963-273F-9F01-FEE5-CECC960EF7F6}"/>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39981179"/>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B72B62-1558-6C86-075B-65D6ABA7952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AAA6D70-B20F-F4D9-0E0F-26FAC2A166E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F97B9FA-CA68-84C9-A2B9-B3598CA60E73}"/>
              </a:ext>
            </a:extLst>
          </p:cNvPr>
          <p:cNvSpPr/>
          <p:nvPr/>
        </p:nvSpPr>
        <p:spPr>
          <a:xfrm>
            <a:off x="1193588" y="1468531"/>
            <a:ext cx="9345750" cy="4305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5" name="Graphic 21" descr="A logo for a university&#10;&#10;Description automatically generated">
            <a:extLst>
              <a:ext uri="{FF2B5EF4-FFF2-40B4-BE49-F238E27FC236}">
                <a16:creationId xmlns:a16="http://schemas.microsoft.com/office/drawing/2014/main" id="{9D38BC18-3AE9-0544-B006-91073274F0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7" name="TextBox 23">
            <a:extLst>
              <a:ext uri="{FF2B5EF4-FFF2-40B4-BE49-F238E27FC236}">
                <a16:creationId xmlns:a16="http://schemas.microsoft.com/office/drawing/2014/main" id="{9F8678ED-8EF9-4A98-3BBD-71E92E68A629}"/>
              </a:ext>
            </a:extLst>
          </p:cNvPr>
          <p:cNvGraphicFramePr/>
          <p:nvPr>
            <p:extLst>
              <p:ext uri="{D42A27DB-BD31-4B8C-83A1-F6EECF244321}">
                <p14:modId xmlns:p14="http://schemas.microsoft.com/office/powerpoint/2010/main" val="1653773617"/>
              </p:ext>
            </p:extLst>
          </p:nvPr>
        </p:nvGraphicFramePr>
        <p:xfrm>
          <a:off x="1453243" y="1828799"/>
          <a:ext cx="8640053" cy="33310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803882215"/>
      </p:ext>
    </p:extLst>
  </p:cSld>
  <p:clrMapOvr>
    <a:masterClrMapping/>
  </p:clrMapOvr>
  <mc:AlternateContent xmlns:mc="http://schemas.openxmlformats.org/markup-compatibility/2006" xmlns:p14="http://schemas.microsoft.com/office/powerpoint/2010/main">
    <mc:Choice Requires="p14">
      <p:transition spd="slow" p14:dur="2000" advTm="67358"/>
    </mc:Choice>
    <mc:Fallback xmlns="">
      <p:transition spd="slow" advTm="6735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56E70D-0FC3-8412-5A14-0D6B457FDC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8600A89-B2B8-0B93-10A0-2D5267C916BD}"/>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7592E52B-6274-C7F2-767E-B0427F53D8F3}"/>
              </a:ext>
            </a:extLst>
          </p:cNvPr>
          <p:cNvSpPr txBox="1"/>
          <p:nvPr/>
        </p:nvSpPr>
        <p:spPr>
          <a:xfrm>
            <a:off x="4033382" y="1163525"/>
            <a:ext cx="5645468" cy="584775"/>
          </a:xfrm>
          <a:prstGeom prst="rect">
            <a:avLst/>
          </a:prstGeom>
          <a:noFill/>
        </p:spPr>
        <p:txBody>
          <a:bodyPr wrap="square" rtlCol="0">
            <a:spAutoFit/>
          </a:bodyPr>
          <a:lstStyle/>
          <a:p>
            <a:pPr algn="r" rtl="1"/>
            <a:r>
              <a:rPr lang="ar-SA" sz="3200" b="1">
                <a:latin typeface="Alexandria" charset="0"/>
                <a:cs typeface="Alexandria" charset="0"/>
              </a:rPr>
              <a:t>التسويق عبر البريد الإلكتروني</a:t>
            </a:r>
            <a:endParaRPr lang="en-US" sz="3200" b="1">
              <a:latin typeface="Alexandria" charset="0"/>
              <a:cs typeface="Alexandria" charset="0"/>
            </a:endParaRPr>
          </a:p>
        </p:txBody>
      </p:sp>
      <p:sp>
        <p:nvSpPr>
          <p:cNvPr id="5" name="Rectangle 4">
            <a:extLst>
              <a:ext uri="{FF2B5EF4-FFF2-40B4-BE49-F238E27FC236}">
                <a16:creationId xmlns:a16="http://schemas.microsoft.com/office/drawing/2014/main" id="{FC3115B5-5D03-276D-2754-9E28E94742E2}"/>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8127D8-9ACA-60FF-A315-5B7793A68B7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D199BA1-D49B-31E7-687F-E6FCBA3D5BE5}"/>
              </a:ext>
            </a:extLst>
          </p:cNvPr>
          <p:cNvSpPr txBox="1"/>
          <p:nvPr/>
        </p:nvSpPr>
        <p:spPr>
          <a:xfrm>
            <a:off x="9897964" y="1328028"/>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en-GB" sz="4400" b="1">
                <a:solidFill>
                  <a:schemeClr val="bg1"/>
                </a:solidFill>
                <a:latin typeface="Alexandria" charset="0"/>
                <a:cs typeface="Alexandria" charset="0"/>
              </a:rPr>
              <a:t>2</a:t>
            </a:r>
            <a:endParaRPr lang="en-US" sz="4400" b="1">
              <a:solidFill>
                <a:schemeClr val="bg1"/>
              </a:solidFill>
              <a:latin typeface="Alexandria" charset="0"/>
              <a:cs typeface="Alexandria" charset="0"/>
            </a:endParaRPr>
          </a:p>
        </p:txBody>
      </p:sp>
      <p:graphicFrame>
        <p:nvGraphicFramePr>
          <p:cNvPr id="2" name="Diagram 1">
            <a:extLst>
              <a:ext uri="{FF2B5EF4-FFF2-40B4-BE49-F238E27FC236}">
                <a16:creationId xmlns:a16="http://schemas.microsoft.com/office/drawing/2014/main" id="{948538DF-7041-BF16-A211-759946C9191B}"/>
              </a:ext>
            </a:extLst>
          </p:cNvPr>
          <p:cNvGraphicFramePr/>
          <p:nvPr>
            <p:extLst>
              <p:ext uri="{D42A27DB-BD31-4B8C-83A1-F6EECF244321}">
                <p14:modId xmlns:p14="http://schemas.microsoft.com/office/powerpoint/2010/main" val="330616208"/>
              </p:ext>
            </p:extLst>
          </p:nvPr>
        </p:nvGraphicFramePr>
        <p:xfrm>
          <a:off x="703140" y="1922470"/>
          <a:ext cx="10667999" cy="33026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35320429-7572-0BF2-6412-9ADF7C8C92DE}"/>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02630523"/>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55CED3-76CE-CDC1-AA90-505E4FAF3C0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74E10B8-BAE5-A73F-7D19-ABF3CE6E323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AE13033-1BD5-5E43-3488-1C70FFA60525}"/>
              </a:ext>
            </a:extLst>
          </p:cNvPr>
          <p:cNvSpPr/>
          <p:nvPr/>
        </p:nvSpPr>
        <p:spPr>
          <a:xfrm>
            <a:off x="1193588" y="1468531"/>
            <a:ext cx="9345750" cy="4305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5" name="Graphic 21" descr="A logo for a university&#10;&#10;Description automatically generated">
            <a:extLst>
              <a:ext uri="{FF2B5EF4-FFF2-40B4-BE49-F238E27FC236}">
                <a16:creationId xmlns:a16="http://schemas.microsoft.com/office/drawing/2014/main" id="{816AE2AD-934E-F5A4-CCB4-DFDA3E10B77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7" name="TextBox 23">
            <a:extLst>
              <a:ext uri="{FF2B5EF4-FFF2-40B4-BE49-F238E27FC236}">
                <a16:creationId xmlns:a16="http://schemas.microsoft.com/office/drawing/2014/main" id="{B04EBB7D-69FC-879D-F136-9EFD55E0FE3D}"/>
              </a:ext>
            </a:extLst>
          </p:cNvPr>
          <p:cNvGraphicFramePr/>
          <p:nvPr>
            <p:extLst>
              <p:ext uri="{D42A27DB-BD31-4B8C-83A1-F6EECF244321}">
                <p14:modId xmlns:p14="http://schemas.microsoft.com/office/powerpoint/2010/main" val="2619754681"/>
              </p:ext>
            </p:extLst>
          </p:nvPr>
        </p:nvGraphicFramePr>
        <p:xfrm>
          <a:off x="1453243" y="1828799"/>
          <a:ext cx="8640053" cy="33310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338405889"/>
      </p:ext>
    </p:extLst>
  </p:cSld>
  <p:clrMapOvr>
    <a:masterClrMapping/>
  </p:clrMapOvr>
  <mc:AlternateContent xmlns:mc="http://schemas.openxmlformats.org/markup-compatibility/2006" xmlns:p14="http://schemas.microsoft.com/office/powerpoint/2010/main">
    <mc:Choice Requires="p14">
      <p:transition spd="slow" p14:dur="2000" advTm="67358"/>
    </mc:Choice>
    <mc:Fallback xmlns="">
      <p:transition spd="slow" advTm="6735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B5FFFA-848A-38AA-0B5D-31544DB14B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5F16AD-F1DB-541C-3C1D-0CB926C5F237}"/>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EFF424FA-2AC0-1CF4-C4F2-DF27EC6E360F}"/>
              </a:ext>
            </a:extLst>
          </p:cNvPr>
          <p:cNvSpPr txBox="1"/>
          <p:nvPr/>
        </p:nvSpPr>
        <p:spPr>
          <a:xfrm>
            <a:off x="4033382" y="1163525"/>
            <a:ext cx="5645468" cy="584775"/>
          </a:xfrm>
          <a:prstGeom prst="rect">
            <a:avLst/>
          </a:prstGeom>
          <a:noFill/>
        </p:spPr>
        <p:txBody>
          <a:bodyPr wrap="square" rtlCol="0">
            <a:spAutoFit/>
          </a:bodyPr>
          <a:lstStyle/>
          <a:p>
            <a:pPr algn="r" rtl="1"/>
            <a:r>
              <a:rPr lang="ar-SA" sz="3200" b="1">
                <a:latin typeface="Alexandria" charset="0"/>
                <a:cs typeface="Alexandria" charset="0"/>
              </a:rPr>
              <a:t>التسويق بالمحتوى</a:t>
            </a:r>
            <a:endParaRPr lang="en-US" sz="3200" b="1">
              <a:latin typeface="Alexandria" charset="0"/>
              <a:cs typeface="Alexandria" charset="0"/>
            </a:endParaRPr>
          </a:p>
        </p:txBody>
      </p:sp>
      <p:sp>
        <p:nvSpPr>
          <p:cNvPr id="5" name="Rectangle 4">
            <a:extLst>
              <a:ext uri="{FF2B5EF4-FFF2-40B4-BE49-F238E27FC236}">
                <a16:creationId xmlns:a16="http://schemas.microsoft.com/office/drawing/2014/main" id="{EBF823AC-4C95-04CE-2E64-436D6D996EAE}"/>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D4D48E0-BCFA-6A8E-E15D-BB5F3176D74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3258CC-2BE9-F816-41C7-A9D77E82F863}"/>
              </a:ext>
            </a:extLst>
          </p:cNvPr>
          <p:cNvSpPr txBox="1"/>
          <p:nvPr/>
        </p:nvSpPr>
        <p:spPr>
          <a:xfrm>
            <a:off x="9897964" y="1328028"/>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en-GB" sz="4400" b="1">
                <a:solidFill>
                  <a:schemeClr val="bg1"/>
                </a:solidFill>
                <a:latin typeface="Alexandria" charset="0"/>
                <a:cs typeface="Alexandria" charset="0"/>
              </a:rPr>
              <a:t>2</a:t>
            </a:r>
            <a:endParaRPr lang="en-US" sz="4400" b="1">
              <a:solidFill>
                <a:schemeClr val="bg1"/>
              </a:solidFill>
              <a:latin typeface="Alexandria" charset="0"/>
              <a:cs typeface="Alexandria" charset="0"/>
            </a:endParaRPr>
          </a:p>
        </p:txBody>
      </p:sp>
      <p:graphicFrame>
        <p:nvGraphicFramePr>
          <p:cNvPr id="2" name="Diagram 1">
            <a:extLst>
              <a:ext uri="{FF2B5EF4-FFF2-40B4-BE49-F238E27FC236}">
                <a16:creationId xmlns:a16="http://schemas.microsoft.com/office/drawing/2014/main" id="{A99BBD93-C5B3-8C03-8055-C0737940E31A}"/>
              </a:ext>
            </a:extLst>
          </p:cNvPr>
          <p:cNvGraphicFramePr/>
          <p:nvPr>
            <p:extLst>
              <p:ext uri="{D42A27DB-BD31-4B8C-83A1-F6EECF244321}">
                <p14:modId xmlns:p14="http://schemas.microsoft.com/office/powerpoint/2010/main" val="3271240435"/>
              </p:ext>
            </p:extLst>
          </p:nvPr>
        </p:nvGraphicFramePr>
        <p:xfrm>
          <a:off x="1600201" y="2391844"/>
          <a:ext cx="9689122" cy="31381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DD1D48F8-7691-92D9-9168-5D72FC110C6E}"/>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07988199"/>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B7BC8-7269-AA06-7313-D5BEAA4E283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572F66E-8C5A-5015-7DDE-E83D858D7F3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13C610C-C3EF-D5F6-C893-C95D9105B1F3}"/>
              </a:ext>
            </a:extLst>
          </p:cNvPr>
          <p:cNvSpPr/>
          <p:nvPr/>
        </p:nvSpPr>
        <p:spPr>
          <a:xfrm>
            <a:off x="1193588" y="1468531"/>
            <a:ext cx="9345750" cy="4305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5" name="Graphic 21" descr="A logo for a university&#10;&#10;Description automatically generated">
            <a:extLst>
              <a:ext uri="{FF2B5EF4-FFF2-40B4-BE49-F238E27FC236}">
                <a16:creationId xmlns:a16="http://schemas.microsoft.com/office/drawing/2014/main" id="{0A83F1D3-8AE6-6697-2393-A1325ED0BB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7" name="TextBox 23">
            <a:extLst>
              <a:ext uri="{FF2B5EF4-FFF2-40B4-BE49-F238E27FC236}">
                <a16:creationId xmlns:a16="http://schemas.microsoft.com/office/drawing/2014/main" id="{64C5D751-1F58-D92A-D290-206A11F6CDA9}"/>
              </a:ext>
            </a:extLst>
          </p:cNvPr>
          <p:cNvGraphicFramePr/>
          <p:nvPr>
            <p:extLst>
              <p:ext uri="{D42A27DB-BD31-4B8C-83A1-F6EECF244321}">
                <p14:modId xmlns:p14="http://schemas.microsoft.com/office/powerpoint/2010/main" val="2023178267"/>
              </p:ext>
            </p:extLst>
          </p:nvPr>
        </p:nvGraphicFramePr>
        <p:xfrm>
          <a:off x="1453243" y="1828799"/>
          <a:ext cx="8640053" cy="33310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241892066"/>
      </p:ext>
    </p:extLst>
  </p:cSld>
  <p:clrMapOvr>
    <a:masterClrMapping/>
  </p:clrMapOvr>
  <mc:AlternateContent xmlns:mc="http://schemas.openxmlformats.org/markup-compatibility/2006" xmlns:p14="http://schemas.microsoft.com/office/powerpoint/2010/main">
    <mc:Choice Requires="p14">
      <p:transition spd="slow" p14:dur="2000" advTm="67358"/>
    </mc:Choice>
    <mc:Fallback xmlns="">
      <p:transition spd="slow" advTm="6735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35CC6E-E9C7-5A34-6E1C-33EC41290A5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4A173CB-352D-BF69-4994-8CAAD90AA88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98F96D6-3F5D-3DEF-F343-258A7921DF65}"/>
              </a:ext>
            </a:extLst>
          </p:cNvPr>
          <p:cNvSpPr/>
          <p:nvPr/>
        </p:nvSpPr>
        <p:spPr>
          <a:xfrm>
            <a:off x="571501" y="1073626"/>
            <a:ext cx="10940142" cy="49679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4" name="TextBox 23">
            <a:extLst>
              <a:ext uri="{FF2B5EF4-FFF2-40B4-BE49-F238E27FC236}">
                <a16:creationId xmlns:a16="http://schemas.microsoft.com/office/drawing/2014/main" id="{DECC3B01-B330-C5BA-9177-637C26BF19CA}"/>
              </a:ext>
            </a:extLst>
          </p:cNvPr>
          <p:cNvSpPr txBox="1"/>
          <p:nvPr/>
        </p:nvSpPr>
        <p:spPr>
          <a:xfrm>
            <a:off x="2393043" y="1378131"/>
            <a:ext cx="6729610" cy="461665"/>
          </a:xfrm>
          <a:prstGeom prst="rect">
            <a:avLst/>
          </a:prstGeom>
          <a:noFill/>
        </p:spPr>
        <p:txBody>
          <a:bodyPr wrap="square" rtlCol="0">
            <a:spAutoFit/>
          </a:bodyPr>
          <a:lstStyle/>
          <a:p>
            <a:pPr algn="ctr" rtl="1"/>
            <a:r>
              <a:rPr lang="ar-SA" sz="2400" b="1">
                <a:solidFill>
                  <a:schemeClr val="accent1"/>
                </a:solidFill>
              </a:rPr>
              <a:t>مقارنة بين أنواع الحملات التسويقية الرقمية</a:t>
            </a:r>
          </a:p>
        </p:txBody>
      </p:sp>
      <p:pic>
        <p:nvPicPr>
          <p:cNvPr id="5" name="Graphic 21">
            <a:extLst>
              <a:ext uri="{FF2B5EF4-FFF2-40B4-BE49-F238E27FC236}">
                <a16:creationId xmlns:a16="http://schemas.microsoft.com/office/drawing/2014/main" id="{0404C3A8-6439-4F0F-6623-4CA0EF2637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Table 1">
            <a:extLst>
              <a:ext uri="{FF2B5EF4-FFF2-40B4-BE49-F238E27FC236}">
                <a16:creationId xmlns:a16="http://schemas.microsoft.com/office/drawing/2014/main" id="{8BB8D152-E005-537B-9FB0-E44C4FEB9A6E}"/>
              </a:ext>
            </a:extLst>
          </p:cNvPr>
          <p:cNvGraphicFramePr>
            <a:graphicFrameLocks noGrp="1"/>
          </p:cNvGraphicFramePr>
          <p:nvPr>
            <p:extLst>
              <p:ext uri="{D42A27DB-BD31-4B8C-83A1-F6EECF244321}">
                <p14:modId xmlns:p14="http://schemas.microsoft.com/office/powerpoint/2010/main" val="54604504"/>
              </p:ext>
            </p:extLst>
          </p:nvPr>
        </p:nvGraphicFramePr>
        <p:xfrm>
          <a:off x="838200" y="2218214"/>
          <a:ext cx="10515600" cy="3566160"/>
        </p:xfrm>
        <a:graphic>
          <a:graphicData uri="http://schemas.openxmlformats.org/drawingml/2006/table">
            <a:tbl>
              <a:tblPr rtl="1">
                <a:tableStyleId>{B301B821-A1FF-4177-AEE7-76D212191A09}</a:tableStyleId>
              </a:tblPr>
              <a:tblGrid>
                <a:gridCol w="2103120">
                  <a:extLst>
                    <a:ext uri="{9D8B030D-6E8A-4147-A177-3AD203B41FA5}">
                      <a16:colId xmlns:a16="http://schemas.microsoft.com/office/drawing/2014/main" val="2788038938"/>
                    </a:ext>
                  </a:extLst>
                </a:gridCol>
                <a:gridCol w="2103120">
                  <a:extLst>
                    <a:ext uri="{9D8B030D-6E8A-4147-A177-3AD203B41FA5}">
                      <a16:colId xmlns:a16="http://schemas.microsoft.com/office/drawing/2014/main" val="3492824678"/>
                    </a:ext>
                  </a:extLst>
                </a:gridCol>
                <a:gridCol w="2103120">
                  <a:extLst>
                    <a:ext uri="{9D8B030D-6E8A-4147-A177-3AD203B41FA5}">
                      <a16:colId xmlns:a16="http://schemas.microsoft.com/office/drawing/2014/main" val="993937955"/>
                    </a:ext>
                  </a:extLst>
                </a:gridCol>
                <a:gridCol w="2103120">
                  <a:extLst>
                    <a:ext uri="{9D8B030D-6E8A-4147-A177-3AD203B41FA5}">
                      <a16:colId xmlns:a16="http://schemas.microsoft.com/office/drawing/2014/main" val="1263629827"/>
                    </a:ext>
                  </a:extLst>
                </a:gridCol>
                <a:gridCol w="2103120">
                  <a:extLst>
                    <a:ext uri="{9D8B030D-6E8A-4147-A177-3AD203B41FA5}">
                      <a16:colId xmlns:a16="http://schemas.microsoft.com/office/drawing/2014/main" val="581419858"/>
                    </a:ext>
                  </a:extLst>
                </a:gridCol>
              </a:tblGrid>
              <a:tr h="0">
                <a:tc>
                  <a:txBody>
                    <a:bodyPr/>
                    <a:lstStyle/>
                    <a:p>
                      <a:pPr algn="ctr"/>
                      <a:r>
                        <a:rPr lang="ar-SA" b="1"/>
                        <a:t>النوع</a:t>
                      </a:r>
                      <a:endParaRPr lang="ar-SA"/>
                    </a:p>
                  </a:txBody>
                  <a:tcPr anchor="ctr"/>
                </a:tc>
                <a:tc>
                  <a:txBody>
                    <a:bodyPr/>
                    <a:lstStyle/>
                    <a:p>
                      <a:pPr algn="ctr"/>
                      <a:r>
                        <a:rPr lang="ar-SA" b="1"/>
                        <a:t>الهدف</a:t>
                      </a:r>
                      <a:endParaRPr lang="ar-SA"/>
                    </a:p>
                  </a:txBody>
                  <a:tcPr anchor="ctr"/>
                </a:tc>
                <a:tc>
                  <a:txBody>
                    <a:bodyPr/>
                    <a:lstStyle/>
                    <a:p>
                      <a:pPr algn="ctr"/>
                      <a:r>
                        <a:rPr lang="ar-SA" b="1"/>
                        <a:t>التكلفة</a:t>
                      </a:r>
                      <a:endParaRPr lang="ar-SA"/>
                    </a:p>
                  </a:txBody>
                  <a:tcPr anchor="ctr"/>
                </a:tc>
                <a:tc>
                  <a:txBody>
                    <a:bodyPr/>
                    <a:lstStyle/>
                    <a:p>
                      <a:pPr algn="ctr"/>
                      <a:r>
                        <a:rPr lang="ar-SA" b="1"/>
                        <a:t>النتائج</a:t>
                      </a:r>
                      <a:endParaRPr lang="ar-SA"/>
                    </a:p>
                  </a:txBody>
                  <a:tcPr anchor="ctr"/>
                </a:tc>
                <a:tc>
                  <a:txBody>
                    <a:bodyPr/>
                    <a:lstStyle/>
                    <a:p>
                      <a:pPr algn="ctr"/>
                      <a:r>
                        <a:rPr lang="ar-SA" b="1"/>
                        <a:t>مناسبة لـ</a:t>
                      </a:r>
                      <a:endParaRPr lang="ar-SA"/>
                    </a:p>
                  </a:txBody>
                  <a:tcPr anchor="ctr"/>
                </a:tc>
                <a:extLst>
                  <a:ext uri="{0D108BD9-81ED-4DB2-BD59-A6C34878D82A}">
                    <a16:rowId xmlns:a16="http://schemas.microsoft.com/office/drawing/2014/main" val="2439447146"/>
                  </a:ext>
                </a:extLst>
              </a:tr>
              <a:tr h="0">
                <a:tc>
                  <a:txBody>
                    <a:bodyPr/>
                    <a:lstStyle/>
                    <a:p>
                      <a:pPr algn="ctr"/>
                      <a:r>
                        <a:rPr lang="en-GB" b="1"/>
                        <a:t>PPC</a:t>
                      </a:r>
                      <a:endParaRPr lang="en-GB"/>
                    </a:p>
                  </a:txBody>
                  <a:tcPr anchor="ctr"/>
                </a:tc>
                <a:tc>
                  <a:txBody>
                    <a:bodyPr/>
                    <a:lstStyle/>
                    <a:p>
                      <a:pPr algn="ctr"/>
                      <a:r>
                        <a:rPr lang="ar-SA"/>
                        <a:t>جذب زيارات فورية من خلال إعلانات مدفوعة</a:t>
                      </a:r>
                    </a:p>
                  </a:txBody>
                  <a:tcPr anchor="ctr"/>
                </a:tc>
                <a:tc>
                  <a:txBody>
                    <a:bodyPr/>
                    <a:lstStyle/>
                    <a:p>
                      <a:pPr algn="ctr"/>
                      <a:r>
                        <a:rPr lang="ar-SA"/>
                        <a:t>مرتفعة نسبيًا</a:t>
                      </a:r>
                    </a:p>
                  </a:txBody>
                  <a:tcPr anchor="ctr"/>
                </a:tc>
                <a:tc>
                  <a:txBody>
                    <a:bodyPr/>
                    <a:lstStyle/>
                    <a:p>
                      <a:pPr algn="ctr"/>
                      <a:r>
                        <a:rPr lang="ar-SA"/>
                        <a:t>فورية</a:t>
                      </a:r>
                    </a:p>
                  </a:txBody>
                  <a:tcPr anchor="ctr"/>
                </a:tc>
                <a:tc>
                  <a:txBody>
                    <a:bodyPr/>
                    <a:lstStyle/>
                    <a:p>
                      <a:pPr algn="ctr"/>
                      <a:r>
                        <a:rPr lang="ar-SA"/>
                        <a:t>حملات قصيرة الأمد</a:t>
                      </a:r>
                    </a:p>
                  </a:txBody>
                  <a:tcPr anchor="ctr"/>
                </a:tc>
                <a:extLst>
                  <a:ext uri="{0D108BD9-81ED-4DB2-BD59-A6C34878D82A}">
                    <a16:rowId xmlns:a16="http://schemas.microsoft.com/office/drawing/2014/main" val="3187239447"/>
                  </a:ext>
                </a:extLst>
              </a:tr>
              <a:tr h="0">
                <a:tc>
                  <a:txBody>
                    <a:bodyPr/>
                    <a:lstStyle/>
                    <a:p>
                      <a:pPr algn="ctr"/>
                      <a:r>
                        <a:rPr lang="ar-SA" b="1"/>
                        <a:t>وسائل التواصل الاجتماعي</a:t>
                      </a:r>
                      <a:endParaRPr lang="ar-SA"/>
                    </a:p>
                  </a:txBody>
                  <a:tcPr anchor="ctr"/>
                </a:tc>
                <a:tc>
                  <a:txBody>
                    <a:bodyPr/>
                    <a:lstStyle/>
                    <a:p>
                      <a:pPr algn="ctr"/>
                      <a:r>
                        <a:rPr lang="ar-SA"/>
                        <a:t>زيادة التفاعل وبناء العلامة التجارية</a:t>
                      </a:r>
                    </a:p>
                  </a:txBody>
                  <a:tcPr anchor="ctr"/>
                </a:tc>
                <a:tc>
                  <a:txBody>
                    <a:bodyPr/>
                    <a:lstStyle/>
                    <a:p>
                      <a:pPr algn="ctr"/>
                      <a:r>
                        <a:rPr lang="ar-SA"/>
                        <a:t>متوسطة إلى منخفضة</a:t>
                      </a:r>
                    </a:p>
                  </a:txBody>
                  <a:tcPr anchor="ctr"/>
                </a:tc>
                <a:tc>
                  <a:txBody>
                    <a:bodyPr/>
                    <a:lstStyle/>
                    <a:p>
                      <a:pPr algn="ctr"/>
                      <a:r>
                        <a:rPr lang="ar-SA"/>
                        <a:t>سريعة ومستدامة</a:t>
                      </a:r>
                    </a:p>
                  </a:txBody>
                  <a:tcPr anchor="ctr"/>
                </a:tc>
                <a:tc>
                  <a:txBody>
                    <a:bodyPr/>
                    <a:lstStyle/>
                    <a:p>
                      <a:pPr algn="ctr"/>
                      <a:r>
                        <a:rPr lang="ar-SA"/>
                        <a:t>زيادة الوعي والتفاعل</a:t>
                      </a:r>
                    </a:p>
                  </a:txBody>
                  <a:tcPr anchor="ctr"/>
                </a:tc>
                <a:extLst>
                  <a:ext uri="{0D108BD9-81ED-4DB2-BD59-A6C34878D82A}">
                    <a16:rowId xmlns:a16="http://schemas.microsoft.com/office/drawing/2014/main" val="3443214590"/>
                  </a:ext>
                </a:extLst>
              </a:tr>
              <a:tr h="0">
                <a:tc>
                  <a:txBody>
                    <a:bodyPr/>
                    <a:lstStyle/>
                    <a:p>
                      <a:pPr algn="ctr"/>
                      <a:r>
                        <a:rPr lang="en-GB" b="1"/>
                        <a:t>SEO</a:t>
                      </a:r>
                      <a:endParaRPr lang="en-GB"/>
                    </a:p>
                  </a:txBody>
                  <a:tcPr anchor="ctr"/>
                </a:tc>
                <a:tc>
                  <a:txBody>
                    <a:bodyPr/>
                    <a:lstStyle/>
                    <a:p>
                      <a:pPr algn="ctr"/>
                      <a:r>
                        <a:rPr lang="ar-SA"/>
                        <a:t>تحسين ظهور الموقع في نتائج البحث الطبيعية</a:t>
                      </a:r>
                    </a:p>
                  </a:txBody>
                  <a:tcPr anchor="ctr"/>
                </a:tc>
                <a:tc>
                  <a:txBody>
                    <a:bodyPr/>
                    <a:lstStyle/>
                    <a:p>
                      <a:pPr algn="ctr"/>
                      <a:r>
                        <a:rPr lang="ar-SA"/>
                        <a:t>منخفضة (جهد مستمر)</a:t>
                      </a:r>
                    </a:p>
                  </a:txBody>
                  <a:tcPr anchor="ctr"/>
                </a:tc>
                <a:tc>
                  <a:txBody>
                    <a:bodyPr/>
                    <a:lstStyle/>
                    <a:p>
                      <a:pPr algn="ctr"/>
                      <a:r>
                        <a:rPr lang="ar-SA"/>
                        <a:t>طويلة الأمد</a:t>
                      </a:r>
                    </a:p>
                  </a:txBody>
                  <a:tcPr anchor="ctr"/>
                </a:tc>
                <a:tc>
                  <a:txBody>
                    <a:bodyPr/>
                    <a:lstStyle/>
                    <a:p>
                      <a:pPr algn="ctr"/>
                      <a:r>
                        <a:rPr lang="ar-SA"/>
                        <a:t>زيادة الزيارات على المدى الطويل</a:t>
                      </a:r>
                    </a:p>
                  </a:txBody>
                  <a:tcPr anchor="ctr"/>
                </a:tc>
                <a:extLst>
                  <a:ext uri="{0D108BD9-81ED-4DB2-BD59-A6C34878D82A}">
                    <a16:rowId xmlns:a16="http://schemas.microsoft.com/office/drawing/2014/main" val="2386500357"/>
                  </a:ext>
                </a:extLst>
              </a:tr>
              <a:tr h="0">
                <a:tc>
                  <a:txBody>
                    <a:bodyPr/>
                    <a:lstStyle/>
                    <a:p>
                      <a:pPr algn="ctr"/>
                      <a:r>
                        <a:rPr lang="ar-SA" b="1"/>
                        <a:t>البريد الإلكتروني</a:t>
                      </a:r>
                      <a:endParaRPr lang="ar-SA"/>
                    </a:p>
                  </a:txBody>
                  <a:tcPr anchor="ctr"/>
                </a:tc>
                <a:tc>
                  <a:txBody>
                    <a:bodyPr/>
                    <a:lstStyle/>
                    <a:p>
                      <a:pPr algn="ctr"/>
                      <a:r>
                        <a:rPr lang="ar-SA"/>
                        <a:t>التواصل المباشر مع العملاء الحاليين</a:t>
                      </a:r>
                    </a:p>
                  </a:txBody>
                  <a:tcPr anchor="ctr"/>
                </a:tc>
                <a:tc>
                  <a:txBody>
                    <a:bodyPr/>
                    <a:lstStyle/>
                    <a:p>
                      <a:pPr algn="ctr"/>
                      <a:r>
                        <a:rPr lang="ar-SA"/>
                        <a:t>منخفضة جدًا</a:t>
                      </a:r>
                    </a:p>
                  </a:txBody>
                  <a:tcPr anchor="ctr"/>
                </a:tc>
                <a:tc>
                  <a:txBody>
                    <a:bodyPr/>
                    <a:lstStyle/>
                    <a:p>
                      <a:pPr algn="ctr"/>
                      <a:r>
                        <a:rPr lang="ar-SA"/>
                        <a:t>متوسطة إلى عالية</a:t>
                      </a:r>
                    </a:p>
                  </a:txBody>
                  <a:tcPr anchor="ctr"/>
                </a:tc>
                <a:tc>
                  <a:txBody>
                    <a:bodyPr/>
                    <a:lstStyle/>
                    <a:p>
                      <a:pPr algn="ctr"/>
                      <a:r>
                        <a:rPr lang="ar-SA"/>
                        <a:t>بناء ولاء العملاء</a:t>
                      </a:r>
                    </a:p>
                  </a:txBody>
                  <a:tcPr anchor="ctr"/>
                </a:tc>
                <a:extLst>
                  <a:ext uri="{0D108BD9-81ED-4DB2-BD59-A6C34878D82A}">
                    <a16:rowId xmlns:a16="http://schemas.microsoft.com/office/drawing/2014/main" val="1458091555"/>
                  </a:ext>
                </a:extLst>
              </a:tr>
              <a:tr h="0">
                <a:tc>
                  <a:txBody>
                    <a:bodyPr/>
                    <a:lstStyle/>
                    <a:p>
                      <a:pPr algn="ctr"/>
                      <a:r>
                        <a:rPr lang="ar-SA" b="1"/>
                        <a:t>التسويق بالمحتوى</a:t>
                      </a:r>
                      <a:endParaRPr lang="ar-SA"/>
                    </a:p>
                  </a:txBody>
                  <a:tcPr anchor="ctr"/>
                </a:tc>
                <a:tc>
                  <a:txBody>
                    <a:bodyPr/>
                    <a:lstStyle/>
                    <a:p>
                      <a:pPr algn="ctr"/>
                      <a:r>
                        <a:rPr lang="ar-SA"/>
                        <a:t>تقديم محتوى ذو قيمة لجذب الجمهور</a:t>
                      </a:r>
                    </a:p>
                  </a:txBody>
                  <a:tcPr anchor="ctr"/>
                </a:tc>
                <a:tc>
                  <a:txBody>
                    <a:bodyPr/>
                    <a:lstStyle/>
                    <a:p>
                      <a:pPr algn="ctr"/>
                      <a:r>
                        <a:rPr lang="ar-SA"/>
                        <a:t>متوسطة</a:t>
                      </a:r>
                    </a:p>
                  </a:txBody>
                  <a:tcPr anchor="ctr"/>
                </a:tc>
                <a:tc>
                  <a:txBody>
                    <a:bodyPr/>
                    <a:lstStyle/>
                    <a:p>
                      <a:pPr algn="ctr"/>
                      <a:r>
                        <a:rPr lang="ar-SA"/>
                        <a:t>مستدامة ومتوسطة الأمد</a:t>
                      </a:r>
                    </a:p>
                  </a:txBody>
                  <a:tcPr anchor="ctr"/>
                </a:tc>
                <a:tc>
                  <a:txBody>
                    <a:bodyPr/>
                    <a:lstStyle/>
                    <a:p>
                      <a:pPr algn="ctr"/>
                      <a:r>
                        <a:rPr lang="ar-SA"/>
                        <a:t>بناء الثقة والمصداقية</a:t>
                      </a:r>
                    </a:p>
                  </a:txBody>
                  <a:tcPr anchor="ctr"/>
                </a:tc>
                <a:extLst>
                  <a:ext uri="{0D108BD9-81ED-4DB2-BD59-A6C34878D82A}">
                    <a16:rowId xmlns:a16="http://schemas.microsoft.com/office/drawing/2014/main" val="2551424466"/>
                  </a:ext>
                </a:extLst>
              </a:tr>
            </a:tbl>
          </a:graphicData>
        </a:graphic>
      </p:graphicFrame>
      <p:sp>
        <p:nvSpPr>
          <p:cNvPr id="3" name="Rectangle 1">
            <a:extLst>
              <a:ext uri="{FF2B5EF4-FFF2-40B4-BE49-F238E27FC236}">
                <a16:creationId xmlns:a16="http://schemas.microsoft.com/office/drawing/2014/main" id="{20C68A7E-81E3-4CB4-E2BB-84736FB0D305}"/>
              </a:ext>
            </a:extLst>
          </p:cNvPr>
          <p:cNvSpPr>
            <a:spLocks noChangeArrowheads="1"/>
          </p:cNvSpPr>
          <p:nvPr/>
        </p:nvSpPr>
        <p:spPr bwMode="auto">
          <a:xfrm>
            <a:off x="12845470" y="1894573"/>
            <a:ext cx="18473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715670913"/>
      </p:ext>
    </p:extLst>
  </p:cSld>
  <p:clrMapOvr>
    <a:masterClrMapping/>
  </p:clrMapOvr>
  <mc:AlternateContent xmlns:mc="http://schemas.openxmlformats.org/markup-compatibility/2006" xmlns:p14="http://schemas.microsoft.com/office/powerpoint/2010/main">
    <mc:Choice Requires="p14">
      <p:transition spd="slow" p14:dur="2000" advTm="67358"/>
    </mc:Choice>
    <mc:Fallback xmlns="">
      <p:transition spd="slow" advTm="6735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F5CC9C-505F-9BBD-2EC1-85EFF921EF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FF45BAE-0BEB-515C-1F5C-820E8023B4C8}"/>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DAD61972-24F7-5F9E-B4A4-65247E243141}"/>
              </a:ext>
            </a:extLst>
          </p:cNvPr>
          <p:cNvSpPr txBox="1"/>
          <p:nvPr/>
        </p:nvSpPr>
        <p:spPr>
          <a:xfrm>
            <a:off x="2710543" y="3285926"/>
            <a:ext cx="6968307" cy="1446550"/>
          </a:xfrm>
          <a:prstGeom prst="rect">
            <a:avLst/>
          </a:prstGeom>
          <a:noFill/>
        </p:spPr>
        <p:txBody>
          <a:bodyPr wrap="square" rtlCol="0">
            <a:spAutoFit/>
          </a:bodyPr>
          <a:lstStyle/>
          <a:p>
            <a:pPr algn="ctr" rtl="1"/>
            <a:r>
              <a:rPr lang="ar-SA" sz="4400" b="1"/>
              <a:t>أدوات وتقنيات إدارة الحملات التسويقية الرقمية</a:t>
            </a:r>
          </a:p>
        </p:txBody>
      </p:sp>
      <p:sp>
        <p:nvSpPr>
          <p:cNvPr id="6" name="TextBox 5">
            <a:extLst>
              <a:ext uri="{FF2B5EF4-FFF2-40B4-BE49-F238E27FC236}">
                <a16:creationId xmlns:a16="http://schemas.microsoft.com/office/drawing/2014/main" id="{5639D8A7-E5B2-8092-705C-F22D60DD3C8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7CA8E97-0F30-E9C8-7AAA-352AF64A75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50145488"/>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7AE3FA-3ECE-E29E-C99A-05054457BCD6}"/>
            </a:ext>
          </a:extLst>
        </p:cNvPr>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52127FD9-F142-1364-EFC4-FEEB1BBB4232}"/>
              </a:ext>
            </a:extLst>
          </p:cNvPr>
          <p:cNvGraphicFramePr/>
          <p:nvPr>
            <p:extLst>
              <p:ext uri="{D42A27DB-BD31-4B8C-83A1-F6EECF244321}">
                <p14:modId xmlns:p14="http://schemas.microsoft.com/office/powerpoint/2010/main" val="1160788747"/>
              </p:ext>
            </p:extLst>
          </p:nvPr>
        </p:nvGraphicFramePr>
        <p:xfrm>
          <a:off x="270587" y="2166626"/>
          <a:ext cx="10812720" cy="43704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A58CE9B8-07D9-2D4D-4F79-3B95E6CFEA09}"/>
              </a:ext>
            </a:extLst>
          </p:cNvPr>
          <p:cNvSpPr txBox="1"/>
          <p:nvPr/>
        </p:nvSpPr>
        <p:spPr>
          <a:xfrm>
            <a:off x="4033382" y="1163525"/>
            <a:ext cx="5645468" cy="584775"/>
          </a:xfrm>
          <a:prstGeom prst="rect">
            <a:avLst/>
          </a:prstGeom>
          <a:noFill/>
        </p:spPr>
        <p:txBody>
          <a:bodyPr wrap="square" rtlCol="0">
            <a:spAutoFit/>
          </a:bodyPr>
          <a:lstStyle/>
          <a:p>
            <a:pPr algn="r" rtl="1"/>
            <a:r>
              <a:rPr lang="ar-SA" sz="3200" b="1">
                <a:latin typeface="Alexandria" charset="0"/>
                <a:cs typeface="Alexandria" charset="0"/>
              </a:rPr>
              <a:t>أدوات إدارة الحملات التسويقية الرقمية</a:t>
            </a:r>
            <a:endParaRPr lang="en-US" sz="3200" b="1">
              <a:latin typeface="Alexandria" charset="0"/>
              <a:cs typeface="Alexandria" charset="0"/>
            </a:endParaRPr>
          </a:p>
        </p:txBody>
      </p:sp>
      <p:sp>
        <p:nvSpPr>
          <p:cNvPr id="5" name="Rectangle 4">
            <a:extLst>
              <a:ext uri="{FF2B5EF4-FFF2-40B4-BE49-F238E27FC236}">
                <a16:creationId xmlns:a16="http://schemas.microsoft.com/office/drawing/2014/main" id="{8D4A93EE-252C-12EA-02AF-E8D583E37C45}"/>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01344EE-E562-2760-7C76-FDF2AE7ACB8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13FDC6B-8F81-77E9-DA67-0C0427C561E1}"/>
              </a:ext>
            </a:extLst>
          </p:cNvPr>
          <p:cNvSpPr txBox="1"/>
          <p:nvPr/>
        </p:nvSpPr>
        <p:spPr>
          <a:xfrm>
            <a:off x="9897964" y="1328028"/>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pic>
        <p:nvPicPr>
          <p:cNvPr id="7" name="Graphic 21">
            <a:extLst>
              <a:ext uri="{FF2B5EF4-FFF2-40B4-BE49-F238E27FC236}">
                <a16:creationId xmlns:a16="http://schemas.microsoft.com/office/drawing/2014/main" id="{03FBC8CF-7B80-CFA7-1853-381CB98925E4}"/>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24061760"/>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ACE44F-6E93-0307-E530-05B1670331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DA23DA-E6EC-E1F7-5F5D-02FE76021AF5}"/>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A015153B-01D9-1245-E2CE-D16371303746}"/>
              </a:ext>
            </a:extLst>
          </p:cNvPr>
          <p:cNvSpPr txBox="1"/>
          <p:nvPr/>
        </p:nvSpPr>
        <p:spPr>
          <a:xfrm>
            <a:off x="4033382" y="1163525"/>
            <a:ext cx="5645468" cy="584775"/>
          </a:xfrm>
          <a:prstGeom prst="rect">
            <a:avLst/>
          </a:prstGeom>
          <a:noFill/>
        </p:spPr>
        <p:txBody>
          <a:bodyPr wrap="square" rtlCol="0">
            <a:spAutoFit/>
          </a:bodyPr>
          <a:lstStyle/>
          <a:p>
            <a:pPr algn="r" rtl="1"/>
            <a:r>
              <a:rPr lang="ar-SA" sz="3200" b="1">
                <a:latin typeface="Alexandria" charset="0"/>
                <a:cs typeface="Alexandria" charset="0"/>
              </a:rPr>
              <a:t>تقنيات تحليل الأداء في الحملات الرقمية</a:t>
            </a:r>
            <a:endParaRPr lang="en-US" sz="3200" b="1">
              <a:latin typeface="Alexandria" charset="0"/>
              <a:cs typeface="Alexandria" charset="0"/>
            </a:endParaRPr>
          </a:p>
        </p:txBody>
      </p:sp>
      <p:sp>
        <p:nvSpPr>
          <p:cNvPr id="5" name="Rectangle 4">
            <a:extLst>
              <a:ext uri="{FF2B5EF4-FFF2-40B4-BE49-F238E27FC236}">
                <a16:creationId xmlns:a16="http://schemas.microsoft.com/office/drawing/2014/main" id="{1758F684-26E7-9619-D0F8-735A224E0247}"/>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1B09605-CB2C-3FE3-DD11-E3084EB09AF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FE90AC1-2460-84B8-39A6-E00E9737C1B9}"/>
              </a:ext>
            </a:extLst>
          </p:cNvPr>
          <p:cNvSpPr txBox="1"/>
          <p:nvPr/>
        </p:nvSpPr>
        <p:spPr>
          <a:xfrm>
            <a:off x="9897964" y="1328028"/>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graphicFrame>
        <p:nvGraphicFramePr>
          <p:cNvPr id="2" name="Diagram 1">
            <a:extLst>
              <a:ext uri="{FF2B5EF4-FFF2-40B4-BE49-F238E27FC236}">
                <a16:creationId xmlns:a16="http://schemas.microsoft.com/office/drawing/2014/main" id="{DE6C19A8-25E6-E8A7-F146-43AD90F766DB}"/>
              </a:ext>
            </a:extLst>
          </p:cNvPr>
          <p:cNvGraphicFramePr/>
          <p:nvPr>
            <p:extLst>
              <p:ext uri="{D42A27DB-BD31-4B8C-83A1-F6EECF244321}">
                <p14:modId xmlns:p14="http://schemas.microsoft.com/office/powerpoint/2010/main" val="2208458998"/>
              </p:ext>
            </p:extLst>
          </p:nvPr>
        </p:nvGraphicFramePr>
        <p:xfrm>
          <a:off x="1371600" y="2391844"/>
          <a:ext cx="10058399" cy="34901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73B4CB1A-ED75-00F2-B2B3-FF1E262BE8E5}"/>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80112159"/>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FDFD7-EF45-0523-CD22-52D1F98A76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F52D221-4D6A-DEC1-75DE-48025531049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9E2F0F7-0FED-9C39-5BB5-E80E5E911AD9}"/>
              </a:ext>
            </a:extLst>
          </p:cNvPr>
          <p:cNvSpPr/>
          <p:nvPr/>
        </p:nvSpPr>
        <p:spPr>
          <a:xfrm>
            <a:off x="1193588" y="1468531"/>
            <a:ext cx="9345750" cy="4305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5" name="Graphic 21" descr="A logo for a university&#10;&#10;Description automatically generated">
            <a:extLst>
              <a:ext uri="{FF2B5EF4-FFF2-40B4-BE49-F238E27FC236}">
                <a16:creationId xmlns:a16="http://schemas.microsoft.com/office/drawing/2014/main" id="{7BAE538D-6568-62B5-8821-1EB7BC1FAA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7" name="TextBox 23">
            <a:extLst>
              <a:ext uri="{FF2B5EF4-FFF2-40B4-BE49-F238E27FC236}">
                <a16:creationId xmlns:a16="http://schemas.microsoft.com/office/drawing/2014/main" id="{4CD0A73E-70D7-AD50-C24A-AE1118B8645B}"/>
              </a:ext>
            </a:extLst>
          </p:cNvPr>
          <p:cNvGraphicFramePr/>
          <p:nvPr>
            <p:extLst>
              <p:ext uri="{D42A27DB-BD31-4B8C-83A1-F6EECF244321}">
                <p14:modId xmlns:p14="http://schemas.microsoft.com/office/powerpoint/2010/main" val="536965652"/>
              </p:ext>
            </p:extLst>
          </p:nvPr>
        </p:nvGraphicFramePr>
        <p:xfrm>
          <a:off x="1453243" y="1828799"/>
          <a:ext cx="8640053" cy="33310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78105019"/>
      </p:ext>
    </p:extLst>
  </p:cSld>
  <p:clrMapOvr>
    <a:masterClrMapping/>
  </p:clrMapOvr>
  <mc:AlternateContent xmlns:mc="http://schemas.openxmlformats.org/markup-compatibility/2006" xmlns:p14="http://schemas.microsoft.com/office/powerpoint/2010/main">
    <mc:Choice Requires="p14">
      <p:transition spd="slow" p14:dur="2000" advTm="67358"/>
    </mc:Choice>
    <mc:Fallback xmlns="">
      <p:transition spd="slow" advTm="6735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F134CB-DD46-9A56-878B-C60F5EEA34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923954-500C-E0B1-1F28-C378DA3A5057}"/>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925D36B9-8835-B9C8-C299-7CBBB3294A65}"/>
              </a:ext>
            </a:extLst>
          </p:cNvPr>
          <p:cNvSpPr txBox="1"/>
          <p:nvPr/>
        </p:nvSpPr>
        <p:spPr>
          <a:xfrm>
            <a:off x="3020786" y="1163525"/>
            <a:ext cx="6658064" cy="584775"/>
          </a:xfrm>
          <a:prstGeom prst="rect">
            <a:avLst/>
          </a:prstGeom>
          <a:noFill/>
        </p:spPr>
        <p:txBody>
          <a:bodyPr wrap="square" rtlCol="0">
            <a:spAutoFit/>
          </a:bodyPr>
          <a:lstStyle/>
          <a:p>
            <a:pPr algn="r" rtl="1"/>
            <a:r>
              <a:rPr lang="ar-SA" sz="3200" b="1">
                <a:latin typeface="Alexandria" charset="0"/>
                <a:cs typeface="Alexandria" charset="0"/>
              </a:rPr>
              <a:t>أدوات الأتمتة في حملات التسويق الرقمي</a:t>
            </a:r>
            <a:endParaRPr lang="en-US" sz="3200" b="1">
              <a:latin typeface="Alexandria" charset="0"/>
              <a:cs typeface="Alexandria" charset="0"/>
            </a:endParaRPr>
          </a:p>
        </p:txBody>
      </p:sp>
      <p:sp>
        <p:nvSpPr>
          <p:cNvPr id="5" name="Rectangle 4">
            <a:extLst>
              <a:ext uri="{FF2B5EF4-FFF2-40B4-BE49-F238E27FC236}">
                <a16:creationId xmlns:a16="http://schemas.microsoft.com/office/drawing/2014/main" id="{6194E346-633E-8CED-F202-6779F8AEB2C1}"/>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C2945D-85AE-E372-6E0F-D2E3AB16E5E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7BB6440-EEBD-FF0D-C932-9455F5F32BC7}"/>
              </a:ext>
            </a:extLst>
          </p:cNvPr>
          <p:cNvSpPr txBox="1"/>
          <p:nvPr/>
        </p:nvSpPr>
        <p:spPr>
          <a:xfrm>
            <a:off x="9897964" y="1328028"/>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en-GB" sz="4400" b="1">
                <a:solidFill>
                  <a:schemeClr val="bg1"/>
                </a:solidFill>
                <a:latin typeface="Alexandria" charset="0"/>
                <a:cs typeface="Alexandria" charset="0"/>
              </a:rPr>
              <a:t>2</a:t>
            </a:r>
            <a:endParaRPr lang="en-US" sz="4400" b="1">
              <a:solidFill>
                <a:schemeClr val="bg1"/>
              </a:solidFill>
              <a:latin typeface="Alexandria" charset="0"/>
              <a:cs typeface="Alexandria" charset="0"/>
            </a:endParaRPr>
          </a:p>
        </p:txBody>
      </p:sp>
      <p:graphicFrame>
        <p:nvGraphicFramePr>
          <p:cNvPr id="2" name="Diagram 1">
            <a:extLst>
              <a:ext uri="{FF2B5EF4-FFF2-40B4-BE49-F238E27FC236}">
                <a16:creationId xmlns:a16="http://schemas.microsoft.com/office/drawing/2014/main" id="{7E5262CA-2326-7026-8E50-00987F7450C4}"/>
              </a:ext>
            </a:extLst>
          </p:cNvPr>
          <p:cNvGraphicFramePr/>
          <p:nvPr>
            <p:extLst>
              <p:ext uri="{D42A27DB-BD31-4B8C-83A1-F6EECF244321}">
                <p14:modId xmlns:p14="http://schemas.microsoft.com/office/powerpoint/2010/main" val="3682314615"/>
              </p:ext>
            </p:extLst>
          </p:nvPr>
        </p:nvGraphicFramePr>
        <p:xfrm>
          <a:off x="908957" y="1782531"/>
          <a:ext cx="9802586" cy="46336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E58FFABA-39EF-D564-3B35-0BCB702C55CC}"/>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7504782"/>
      </p:ext>
    </p:extLst>
  </p:cSld>
  <p:clrMapOvr>
    <a:masterClrMapping/>
  </p:clrMapOvr>
  <mc:AlternateContent xmlns:mc="http://schemas.openxmlformats.org/markup-compatibility/2006" xmlns:p14="http://schemas.microsoft.com/office/powerpoint/2010/main">
    <mc:Choice Requires="p14">
      <p:transition p14:dur="10" advTm="44809"/>
    </mc:Choice>
    <mc:Fallback xmlns="">
      <p:transition advTm="44809"/>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6196"/>
    </mc:Choice>
    <mc:Fallback xmlns="">
      <p:transition spd="slow" advTm="3619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6CD7A8C4-3401-4667-93FA-DE851AC4765C}">
  <ds:schemaRefs>
    <ds:schemaRef ds:uri="49100919-8a76-4266-be0c-7dc583902cb4"/>
    <ds:schemaRef ds:uri="d13aca44-ef33-4cf4-9980-7f0b00e6eeb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CC9A911-23AF-4D6B-960B-1A780C58D828}">
  <ds:schemaRefs>
    <ds:schemaRef ds:uri="49100919-8a76-4266-be0c-7dc583902cb4"/>
    <ds:schemaRef ds:uri="688354b5-287c-4cda-825e-1d7935aea40e"/>
    <ds:schemaRef ds:uri="aca13214-df29-4e3c-a050-857c0bf7bd8e"/>
    <ds:schemaRef ds:uri="d13aca44-ef33-4cf4-9980-7f0b00e6eeb9"/>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38</Slides>
  <Notes>38</Notes>
  <HiddenSlides>0</HiddenSlide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revision>5</cp:revision>
  <dcterms:created xsi:type="dcterms:W3CDTF">2023-04-29T09:08:00Z</dcterms:created>
  <dcterms:modified xsi:type="dcterms:W3CDTF">2025-06-04T09:14:41Z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