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01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3" r:id="rId12"/>
    <p:sldId id="312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7" r:id="rId26"/>
    <p:sldId id="328" r:id="rId27"/>
    <p:sldId id="329" r:id="rId28"/>
    <p:sldId id="330" r:id="rId29"/>
    <p:sldId id="331" r:id="rId30"/>
    <p:sldId id="333" r:id="rId31"/>
    <p:sldId id="334" r:id="rId32"/>
    <p:sldId id="335" r:id="rId33"/>
    <p:sldId id="336" r:id="rId34"/>
    <p:sldId id="337" r:id="rId35"/>
    <p:sldId id="34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0" clrIdx="0">
    <p:extLst>
      <p:ext uri="{19B8F6BF-5375-455C-9EA6-DF929625EA0E}">
        <p15:presenceInfo xmlns:p15="http://schemas.microsoft.com/office/powerpoint/2012/main" userId="39152b396f56c85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-5971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4EB7A61-4967-4D94-AF82-418C090A786A}" type="datetimeFigureOut">
              <a:rPr lang="ar-SA" smtClean="0"/>
              <a:t>02/11/1443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474674C-0494-4743-AB11-67103492BDF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44808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13" Type="http://schemas.openxmlformats.org/officeDocument/2006/relationships/image" Target="../media/image12.tm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tmp"/><Relationship Id="rId5" Type="http://schemas.openxmlformats.org/officeDocument/2006/relationships/image" Target="../media/image4.emf"/><Relationship Id="rId10" Type="http://schemas.openxmlformats.org/officeDocument/2006/relationships/image" Target="../media/image9.tmp"/><Relationship Id="rId4" Type="http://schemas.openxmlformats.org/officeDocument/2006/relationships/image" Target="../media/image3.emf"/><Relationship Id="rId9" Type="http://schemas.openxmlformats.org/officeDocument/2006/relationships/image" Target="../media/image8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image" Target="../media/image16.tmp"/><Relationship Id="rId5" Type="http://schemas.openxmlformats.org/officeDocument/2006/relationships/image" Target="../media/image3.emf"/><Relationship Id="rId10" Type="http://schemas.openxmlformats.org/officeDocument/2006/relationships/image" Target="../media/image15.tmp"/><Relationship Id="rId4" Type="http://schemas.openxmlformats.org/officeDocument/2006/relationships/image" Target="../media/image2.emf"/><Relationship Id="rId9" Type="http://schemas.openxmlformats.org/officeDocument/2006/relationships/image" Target="../media/image14.tm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18.tmp"/><Relationship Id="rId4" Type="http://schemas.openxmlformats.org/officeDocument/2006/relationships/image" Target="../media/image2.emf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image" Target="../media/image21.tmp"/><Relationship Id="rId5" Type="http://schemas.openxmlformats.org/officeDocument/2006/relationships/image" Target="../media/image3.emf"/><Relationship Id="rId10" Type="http://schemas.openxmlformats.org/officeDocument/2006/relationships/image" Target="../media/image20.tmp"/><Relationship Id="rId4" Type="http://schemas.openxmlformats.org/officeDocument/2006/relationships/image" Target="../media/image2.emf"/><Relationship Id="rId9" Type="http://schemas.openxmlformats.org/officeDocument/2006/relationships/image" Target="../media/image19.tm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22.tmp"/><Relationship Id="rId4" Type="http://schemas.openxmlformats.org/officeDocument/2006/relationships/image" Target="../media/image2.emf"/><Relationship Id="rId9" Type="http://schemas.openxmlformats.org/officeDocument/2006/relationships/image" Target="../media/image14.tm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23.tmp"/><Relationship Id="rId4" Type="http://schemas.openxmlformats.org/officeDocument/2006/relationships/image" Target="../media/image2.emf"/><Relationship Id="rId9" Type="http://schemas.openxmlformats.org/officeDocument/2006/relationships/image" Target="../media/image14.tm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24.tmp"/><Relationship Id="rId4" Type="http://schemas.openxmlformats.org/officeDocument/2006/relationships/image" Target="../media/image2.emf"/><Relationship Id="rId9" Type="http://schemas.openxmlformats.org/officeDocument/2006/relationships/image" Target="../media/image14.tm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25.tmp"/><Relationship Id="rId4" Type="http://schemas.openxmlformats.org/officeDocument/2006/relationships/image" Target="../media/image2.emf"/><Relationship Id="rId9" Type="http://schemas.openxmlformats.org/officeDocument/2006/relationships/image" Target="../media/image14.tm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26.tm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27.tm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28.tm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29.tm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0.tm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1.tm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2.tm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3.tm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4.tm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5.tm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37.tmp"/><Relationship Id="rId4" Type="http://schemas.openxmlformats.org/officeDocument/2006/relationships/image" Target="../media/image2.emf"/><Relationship Id="rId9" Type="http://schemas.openxmlformats.org/officeDocument/2006/relationships/image" Target="../media/image36.tm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8.tm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39.tm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41.tmp"/><Relationship Id="rId4" Type="http://schemas.openxmlformats.org/officeDocument/2006/relationships/image" Target="../media/image2.emf"/><Relationship Id="rId9" Type="http://schemas.openxmlformats.org/officeDocument/2006/relationships/image" Target="../media/image40.tm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43.tmp"/><Relationship Id="rId4" Type="http://schemas.openxmlformats.org/officeDocument/2006/relationships/image" Target="../media/image2.emf"/><Relationship Id="rId9" Type="http://schemas.openxmlformats.org/officeDocument/2006/relationships/image" Target="../media/image42.tm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45.tmp"/><Relationship Id="rId4" Type="http://schemas.openxmlformats.org/officeDocument/2006/relationships/image" Target="../media/image2.emf"/><Relationship Id="rId9" Type="http://schemas.openxmlformats.org/officeDocument/2006/relationships/image" Target="../media/image44.tm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46.tm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image" Target="../media/image49.tmp"/><Relationship Id="rId5" Type="http://schemas.openxmlformats.org/officeDocument/2006/relationships/image" Target="../media/image3.emf"/><Relationship Id="rId10" Type="http://schemas.openxmlformats.org/officeDocument/2006/relationships/image" Target="../media/image48.tmp"/><Relationship Id="rId4" Type="http://schemas.openxmlformats.org/officeDocument/2006/relationships/image" Target="../media/image2.emf"/><Relationship Id="rId9" Type="http://schemas.openxmlformats.org/officeDocument/2006/relationships/image" Target="../media/image47.tm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0.tm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1.tm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2.tmp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3.tmp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55.tmp"/><Relationship Id="rId4" Type="http://schemas.openxmlformats.org/officeDocument/2006/relationships/image" Target="../media/image2.emf"/><Relationship Id="rId9" Type="http://schemas.openxmlformats.org/officeDocument/2006/relationships/image" Target="../media/image54.tm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6.tm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7.tmp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58.tmp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8"/>
          <p:cNvSpPr>
            <a:spLocks/>
          </p:cNvSpPr>
          <p:nvPr/>
        </p:nvSpPr>
        <p:spPr bwMode="auto">
          <a:xfrm>
            <a:off x="333079" y="2026961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5" y="189771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447" y="2006940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9206" y="396240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8187" y="396240"/>
            <a:ext cx="3267424" cy="5907194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-16000"/>
            <a:ext cx="8568504" cy="5535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768" y="11691"/>
            <a:ext cx="883997" cy="65451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173" y="1107519"/>
            <a:ext cx="3171787" cy="472481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26" y="1597977"/>
            <a:ext cx="2762961" cy="413618"/>
          </a:xfrm>
          <a:prstGeom prst="rect">
            <a:avLst/>
          </a:prstGeom>
        </p:spPr>
      </p:pic>
      <p:sp>
        <p:nvSpPr>
          <p:cNvPr id="18" name="سهم مخطط إلى اليمين 17"/>
          <p:cNvSpPr/>
          <p:nvPr/>
        </p:nvSpPr>
        <p:spPr>
          <a:xfrm>
            <a:off x="6821160" y="740148"/>
            <a:ext cx="686302" cy="446275"/>
          </a:xfrm>
          <a:prstGeom prst="strip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مستدير الزوايا 23"/>
          <p:cNvSpPr/>
          <p:nvPr/>
        </p:nvSpPr>
        <p:spPr>
          <a:xfrm>
            <a:off x="5427134" y="489290"/>
            <a:ext cx="3235014" cy="1220328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5" name="صورة 24" descr="لقطة الشاشة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507" y="2586445"/>
            <a:ext cx="830652" cy="586791"/>
          </a:xfrm>
          <a:prstGeom prst="rect">
            <a:avLst/>
          </a:prstGeom>
        </p:spPr>
      </p:pic>
      <p:sp>
        <p:nvSpPr>
          <p:cNvPr id="26" name="مربع نص 25"/>
          <p:cNvSpPr txBox="1"/>
          <p:nvPr/>
        </p:nvSpPr>
        <p:spPr>
          <a:xfrm>
            <a:off x="5718961" y="586460"/>
            <a:ext cx="2820210" cy="92333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1">
            <a:spAutoFit/>
          </a:bodyPr>
          <a:lstStyle/>
          <a:p>
            <a:r>
              <a:rPr lang="en-US" sz="5400" dirty="0" smtClean="0"/>
              <a:t>Lecture</a:t>
            </a:r>
            <a:r>
              <a:rPr lang="en-US" sz="4000" dirty="0" smtClean="0"/>
              <a:t> 2</a:t>
            </a:r>
            <a:endParaRPr lang="ar-SA" sz="4000" dirty="0"/>
          </a:p>
        </p:txBody>
      </p:sp>
      <p:pic>
        <p:nvPicPr>
          <p:cNvPr id="13" name="صورة 12" descr="لقطة الشاشة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312" y="-1675134"/>
            <a:ext cx="1493649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69" y="1771163"/>
            <a:ext cx="8056526" cy="179652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63" y="368379"/>
            <a:ext cx="5731921" cy="968800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62" y="1680813"/>
            <a:ext cx="8570704" cy="3719570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80813"/>
            <a:ext cx="5206271" cy="145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5" y="1993368"/>
            <a:ext cx="6124802" cy="1631950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01202" y="2039154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651" y="2039154"/>
            <a:ext cx="2597578" cy="359199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856323"/>
            <a:ext cx="7515723" cy="378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5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2005290"/>
            <a:ext cx="6685832" cy="15422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25006" y="475402"/>
            <a:ext cx="3267424" cy="5907194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65" y="2800295"/>
            <a:ext cx="99069" cy="1257409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588578"/>
            <a:ext cx="7533642" cy="3872999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294" y="1541176"/>
            <a:ext cx="1209457" cy="64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09" y="1970300"/>
            <a:ext cx="823077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378" y="3779457"/>
            <a:ext cx="7005952" cy="968800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1733045"/>
            <a:ext cx="8596743" cy="387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8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6" y="2527402"/>
            <a:ext cx="8642255" cy="162381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402" y="2540243"/>
            <a:ext cx="7005952" cy="968800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5" y="1612048"/>
            <a:ext cx="8577652" cy="389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20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75" y="1970300"/>
            <a:ext cx="807308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24" y="4148328"/>
            <a:ext cx="7005952" cy="968800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1683280"/>
            <a:ext cx="8622541" cy="371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01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2" y="1697653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345" y="3717056"/>
            <a:ext cx="7005952" cy="968800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591046"/>
            <a:ext cx="8593792" cy="391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79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73" y="2034246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33537"/>
            <a:ext cx="8521368" cy="387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1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2489234"/>
            <a:ext cx="7433219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4" y="1760479"/>
            <a:ext cx="8383976" cy="369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42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257" y="2130373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78" y="1745155"/>
            <a:ext cx="8380488" cy="362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2341716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36" y="1682680"/>
            <a:ext cx="8556530" cy="368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5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2064973"/>
            <a:ext cx="757190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1670886"/>
            <a:ext cx="8493028" cy="358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0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68" y="2282861"/>
            <a:ext cx="6964234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4" y="1738824"/>
            <a:ext cx="8408530" cy="361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2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3293199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2" y="1868674"/>
            <a:ext cx="8512245" cy="3637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05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399" y="2234509"/>
            <a:ext cx="7583015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8"/>
            <a:ext cx="8454841" cy="376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4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919" y="1868674"/>
            <a:ext cx="7457500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42" y="1633539"/>
            <a:ext cx="8406724" cy="387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7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53" y="2215764"/>
            <a:ext cx="7457500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2" y="1760479"/>
            <a:ext cx="8512245" cy="374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1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090" y="2104475"/>
            <a:ext cx="730576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98171"/>
            <a:ext cx="8408530" cy="380836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010" y="1695729"/>
            <a:ext cx="769687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81" y="2177930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77652" cy="387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11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2121351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82681"/>
            <a:ext cx="8577652" cy="382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35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807" y="2290370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4" y="1633537"/>
            <a:ext cx="8596743" cy="3872999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683" y="1552777"/>
            <a:ext cx="632784" cy="57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0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2264036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760479"/>
            <a:ext cx="8551853" cy="3305793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4935190"/>
            <a:ext cx="3739926" cy="36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07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972" y="3356300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5" y="2045619"/>
            <a:ext cx="8551854" cy="3460917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091" y="2043176"/>
            <a:ext cx="655377" cy="51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47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2341716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984884"/>
            <a:ext cx="8577652" cy="323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4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73" y="1914028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4" y="1633538"/>
            <a:ext cx="8521368" cy="3875441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53" y="5354621"/>
            <a:ext cx="3990593" cy="263352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617" y="5245204"/>
            <a:ext cx="1493649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1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2374024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2" y="1633538"/>
            <a:ext cx="8538043" cy="387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4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807" y="3252284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8" y="1760479"/>
            <a:ext cx="8420047" cy="384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988122"/>
            <a:ext cx="6169846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4" y="1633538"/>
            <a:ext cx="8512244" cy="376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57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1611353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23" y="1633538"/>
            <a:ext cx="8512245" cy="376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0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86" y="1632549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4" y="1615494"/>
            <a:ext cx="8551854" cy="376724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749" y="5096710"/>
            <a:ext cx="670618" cy="35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8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554" y="1796575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51854" cy="387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2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257" y="1757969"/>
            <a:ext cx="11246743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98171"/>
            <a:ext cx="8551853" cy="380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4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399" y="1825483"/>
            <a:ext cx="7328086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27815" y="386804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633537"/>
            <a:ext cx="8551854" cy="387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8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875" y="2511581"/>
            <a:ext cx="5502021" cy="1525343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42429" y="4263534"/>
            <a:ext cx="8100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ITLE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719024" y="2859244"/>
            <a:ext cx="3452038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Thank </a:t>
            </a:r>
            <a:r>
              <a:rPr lang="en-US" sz="3200" dirty="0" smtClean="0"/>
              <a:t> </a:t>
            </a:r>
            <a:r>
              <a:rPr lang="en-US" sz="4400" dirty="0" smtClean="0"/>
              <a:t>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0182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179</Words>
  <Application>Microsoft Office PowerPoint</Application>
  <PresentationFormat>Widescreen</PresentationFormat>
  <Paragraphs>107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Microsoft account</cp:lastModifiedBy>
  <cp:revision>62</cp:revision>
  <dcterms:created xsi:type="dcterms:W3CDTF">2021-08-03T13:03:26Z</dcterms:created>
  <dcterms:modified xsi:type="dcterms:W3CDTF">2022-06-01T10:49:25Z</dcterms:modified>
</cp:coreProperties>
</file>