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5"/>
  </p:notesMasterIdLst>
  <p:sldIdLst>
    <p:sldId id="303" r:id="rId5"/>
    <p:sldId id="508" r:id="rId6"/>
    <p:sldId id="509" r:id="rId7"/>
    <p:sldId id="511" r:id="rId8"/>
    <p:sldId id="531" r:id="rId9"/>
    <p:sldId id="510" r:id="rId10"/>
    <p:sldId id="536" r:id="rId11"/>
    <p:sldId id="537" r:id="rId12"/>
    <p:sldId id="512" r:id="rId13"/>
    <p:sldId id="513" r:id="rId14"/>
    <p:sldId id="514" r:id="rId15"/>
    <p:sldId id="548" r:id="rId16"/>
    <p:sldId id="549" r:id="rId17"/>
    <p:sldId id="515" r:id="rId18"/>
    <p:sldId id="538" r:id="rId19"/>
    <p:sldId id="550" r:id="rId20"/>
    <p:sldId id="551" r:id="rId21"/>
    <p:sldId id="552" r:id="rId22"/>
    <p:sldId id="553" r:id="rId23"/>
    <p:sldId id="34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08"/>
            <p14:sldId id="509"/>
            <p14:sldId id="511"/>
            <p14:sldId id="531"/>
            <p14:sldId id="510"/>
            <p14:sldId id="536"/>
            <p14:sldId id="537"/>
            <p14:sldId id="512"/>
            <p14:sldId id="513"/>
            <p14:sldId id="514"/>
            <p14:sldId id="548"/>
            <p14:sldId id="549"/>
            <p14:sldId id="515"/>
            <p14:sldId id="538"/>
            <p14:sldId id="550"/>
            <p14:sldId id="551"/>
            <p14:sldId id="552"/>
            <p14:sldId id="55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00AEEF"/>
    <a:srgbClr val="FFD200"/>
    <a:srgbClr val="203E5F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4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3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926832" y="2806623"/>
            <a:ext cx="565173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Security Information &amp; </a:t>
            </a: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Security Overview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76077" y="4786509"/>
            <a:ext cx="2263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HCIA-Security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E16D0B-D3F4-157C-FEDF-1C3B10D1F9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6810E60-C7EC-9A7D-C3D5-94BBE155F050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1A00E0-8597-9C4B-C16F-28966F1F9123}"/>
              </a:ext>
            </a:extLst>
          </p:cNvPr>
          <p:cNvSpPr txBox="1"/>
          <p:nvPr/>
        </p:nvSpPr>
        <p:spPr>
          <a:xfrm>
            <a:off x="2366193" y="1100712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Forward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78E173-FDDF-73B8-67CC-3B111FE8598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AB16D4-A283-0D16-E858-38BEBE99FF1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1412C0-3E2A-BA7A-BABE-1D26FC9271C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089573-1C1B-7DE4-28B3-5E59DD4691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6B63F59-F13F-30C2-C076-2A87238CBB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135" y="2994820"/>
            <a:ext cx="10394265" cy="2617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43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CDD520-718B-E517-D428-33922A137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F4A2E0-BDD1-E217-7DD5-C7680B53E29E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CA7CA6-CADA-13D9-4B90-84ED8CF8725E}"/>
              </a:ext>
            </a:extLst>
          </p:cNvPr>
          <p:cNvSpPr txBox="1"/>
          <p:nvPr/>
        </p:nvSpPr>
        <p:spPr>
          <a:xfrm>
            <a:off x="2398850" y="1117041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Objective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60D9F4-B69C-EF6E-8F8F-2AFA79D7FE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332895-0F74-26D4-EC0C-6F9CD270E69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BBE6B1-E03C-BE01-1B47-B41085F27F6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3518806-698A-BB34-EFEA-2653074A0A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B618367-86F3-BACF-1BE9-8FB1965D8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890" y="2941770"/>
            <a:ext cx="10276524" cy="2335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58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23ACED-CD3A-D0F9-3BFF-3B436C0BE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2A8EC2-85E8-93C2-877D-6FF9991E7ED2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0A3C12-CEE0-94DB-8E43-33C933537A01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Information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2934AA-7C1A-2527-F7E1-931E35FB7B7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B193EE-5ADE-1485-3ADF-AF7E52392F8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9ED2BC-A6B5-6AF5-53EC-D9EA751A82E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DEE104-4C18-B419-0294-154327A6E0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C11D799-FDE0-14E8-D456-C67274A7C2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432" y="2792187"/>
            <a:ext cx="10599230" cy="318407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366EB94-4400-585B-5754-042D0B4EE7C0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78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CC8BAD-799A-8B8E-5D0E-2DEEAA094C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A7F806-088B-AB67-AEA5-35F8B0F527E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5AAE3C-AC4F-5040-DD61-D7758E8CD050}"/>
              </a:ext>
            </a:extLst>
          </p:cNvPr>
          <p:cNvSpPr txBox="1"/>
          <p:nvPr/>
        </p:nvSpPr>
        <p:spPr>
          <a:xfrm>
            <a:off x="2366192" y="1100712"/>
            <a:ext cx="60266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Information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85703A-FB81-7D0B-166E-2F83D1715B0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AEEBD2-CC27-125D-0686-34CC22B1060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8930CE-3F4F-A4B0-910B-B5075DFF932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A694628-E927-F90F-0EA9-24077FE88A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9FF69E4-7D8A-773B-69EE-AB5B2B8D09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047" y="2240899"/>
            <a:ext cx="10232367" cy="421923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36637D8-5DC4-1E2B-C7FE-4BD01AF7C54F}"/>
              </a:ext>
            </a:extLst>
          </p:cNvPr>
          <p:cNvSpPr/>
          <p:nvPr/>
        </p:nvSpPr>
        <p:spPr>
          <a:xfrm>
            <a:off x="783772" y="5861957"/>
            <a:ext cx="1404257" cy="7184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9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FF56FD-CAED-1130-C3EC-05CAE6C4A5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00F2E6-6D41-3B56-E247-85354D39E56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07C2D1-7CCF-F30B-E7E3-18A695A529F8}"/>
              </a:ext>
            </a:extLst>
          </p:cNvPr>
          <p:cNvSpPr txBox="1"/>
          <p:nvPr/>
        </p:nvSpPr>
        <p:spPr>
          <a:xfrm>
            <a:off x="2382521" y="1100712"/>
            <a:ext cx="597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Information Security Continuous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5DF047-8289-5577-2A51-072F42C4813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B03DF5-665A-FAAB-8A6E-39F9A97609C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ADF7CA-4348-499F-6EC3-8ECCDCF9D81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5388445-E13E-5F2A-6424-7B072743B5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807755-5268-36A3-8DCD-101C310DFE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830" y="2924742"/>
            <a:ext cx="10449251" cy="2545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21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63CFEF-62C8-E799-D2F6-A59BE4B4B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8B491E-31F7-4ADF-0AC4-2D8B5152879B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540804-A491-5B8D-A4DF-266C05B85096}"/>
              </a:ext>
            </a:extLst>
          </p:cNvPr>
          <p:cNvSpPr txBox="1"/>
          <p:nvPr/>
        </p:nvSpPr>
        <p:spPr>
          <a:xfrm>
            <a:off x="2382521" y="1100712"/>
            <a:ext cx="597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Information Security Development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91B661-6B02-6BDD-8A3E-D6DABAC4EB8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0D526B-3EA7-C994-3374-3BAF78A7855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B8BE79-81F4-5F3B-484F-4D4DEB8EA5C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E00D7F-2B1F-4D3B-F119-0EA508A213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AF2E3E-568A-76D9-03F6-8A1084764F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4071" y="2230053"/>
            <a:ext cx="9134815" cy="426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90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B7A3F-12AB-861E-C1C4-47EE37F82B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F958AD-9949-56E3-914F-F45C858F1F83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1D425E-C0B9-842A-5BC1-9BB2CB45B9F2}"/>
              </a:ext>
            </a:extLst>
          </p:cNvPr>
          <p:cNvSpPr txBox="1"/>
          <p:nvPr/>
        </p:nvSpPr>
        <p:spPr>
          <a:xfrm>
            <a:off x="2382521" y="1100712"/>
            <a:ext cx="597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Photo or Information Leakage?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151DF5-CC8E-29C8-1DAE-770F9AB93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8C27BB-3CB1-C1B9-B1A0-15759722BA6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B7A52E-55A3-B255-733B-01A05B94F54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EB14E50-8EC1-BE26-24AE-D08A07338B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12C7FE8-7840-74F0-A7D1-D7C2311EDF7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91"/>
          <a:stretch>
            <a:fillRect/>
          </a:stretch>
        </p:blipFill>
        <p:spPr>
          <a:xfrm>
            <a:off x="820023" y="2596243"/>
            <a:ext cx="10401200" cy="3347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5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8FBB11-9C93-8010-7B62-C38CD52D7F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1AE752-D605-111A-9D05-93497FEFA3DD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8CA692-FC54-F517-B4D9-4ADAF05BA85F}"/>
              </a:ext>
            </a:extLst>
          </p:cNvPr>
          <p:cNvSpPr txBox="1"/>
          <p:nvPr/>
        </p:nvSpPr>
        <p:spPr>
          <a:xfrm>
            <a:off x="2349863" y="1117041"/>
            <a:ext cx="5128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Communication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611CFD-A21D-AF2F-719D-366AE695ED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605B96-7F29-074E-F1B3-E9B1FB6D3A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AC58C0-FFCB-2A31-41D6-A53C9C51776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C03DA8-13D1-9BE4-34D9-AA0F621215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15E03A4-CBE6-1C47-0206-618180053A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223" y="2549136"/>
            <a:ext cx="10425217" cy="3508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29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F72444-31D4-81E3-9B08-52A68C7E99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6E4DC3-3586-E42E-1ED4-9E86EC6E43D5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37D4DA-8AAF-610F-AF9C-A1945E35E0CB}"/>
              </a:ext>
            </a:extLst>
          </p:cNvPr>
          <p:cNvSpPr txBox="1"/>
          <p:nvPr/>
        </p:nvSpPr>
        <p:spPr>
          <a:xfrm>
            <a:off x="2382521" y="1117041"/>
            <a:ext cx="5945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Information Security Period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574A5F-682B-D1E6-5C40-7F62F1C6FA4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1FE1CB-F6F6-E880-3BF8-115ABFFB92D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B522EE-2EA5-F4D5-1253-291F0432CA0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E92922-6EE6-6C6E-950B-312619E981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A35C0C7-54E4-B888-51EA-04CB557E90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8093" y="2182402"/>
            <a:ext cx="9789391" cy="429470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E50A1A6-34BB-7822-4B5C-AFF95F9DD1CF}"/>
              </a:ext>
            </a:extLst>
          </p:cNvPr>
          <p:cNvSpPr/>
          <p:nvPr/>
        </p:nvSpPr>
        <p:spPr>
          <a:xfrm>
            <a:off x="783771" y="6155871"/>
            <a:ext cx="1404257" cy="342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65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01E23-CAFE-33E6-024E-EE4055BA5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B712FE2-A887-1C73-F23A-030436C7E704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9C36F6-6640-6903-FB15-CA51F1ADD9B0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Information Security Stage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F05C38-31D4-BD09-599B-77D787E638C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2B0FB8-86A5-BA89-D597-1F6889A8BB6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9F90FB-F0C5-90B9-D00D-D30ABF15D0E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284AA93-0AA2-790A-4C95-ACAB3AB12D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593D890-E571-6AA1-698C-5C1C3FCCFA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379" y="2489270"/>
            <a:ext cx="10433808" cy="337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55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4D70ED-993F-A593-E352-81CB91E168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46648A2-F5ED-FB7F-CCD6-A1F1F24F84B3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35C374-7329-574C-82D1-3B2DBAD8E6EB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Information Security Stage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A8921D-DAE3-E24B-0004-4EEB16D00F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64BFC3-A45C-56B8-A109-31ABA7E67EF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11CE5B-02D0-0394-FA67-6D1E738A5C1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C6D11F-F785-F994-982F-D5550A9C7F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6753F32-CC89-C93C-C136-4F32F15005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6872" y="2178995"/>
            <a:ext cx="8680371" cy="4371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24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993CBE-D071-D0E7-F7C5-8473D1B32E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1027EB-476A-33B1-5059-1D7FF190C0D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C26C85-B202-8E5A-045A-23971BBCC6D7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Information Security Stage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6623AB-67E1-F74D-B501-01ACB37C98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C23E39-4CF1-11CF-F8D4-7A6CF3A84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C37F2F-1392-AAAF-F70A-93A037D1863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C12EF8-6E73-4D02-B1F8-B05ACF12C3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726742-221F-B6DB-99CF-DB35C3FCF3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602" y="2326669"/>
            <a:ext cx="10422127" cy="3795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702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FB2F84-588F-6338-748B-1C31656F14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2168C53-206C-4DE3-E01E-AD06EE62478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C38F92-E120-1BA5-F9A2-18172FC56F31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Information Assurance Stage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5E3D7C-F29D-CE82-3E4D-C63B4F19E8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58E658-6F11-3A12-A523-E925C8E4859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A66711-777F-CF6D-C58A-8310792DF36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4DAFC11-7E50-0665-40B2-3247BE032F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270334C-0A1B-1E9D-0ADA-81215920002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4743"/>
          <a:stretch>
            <a:fillRect/>
          </a:stretch>
        </p:blipFill>
        <p:spPr>
          <a:xfrm>
            <a:off x="888109" y="2174263"/>
            <a:ext cx="10150006" cy="426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98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6B644E-4FD2-CBCE-1D79-63E1B0F53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2C34F2-536A-0E03-13E6-4B2CA6AD9988}"/>
              </a:ext>
            </a:extLst>
          </p:cNvPr>
          <p:cNvSpPr/>
          <p:nvPr/>
        </p:nvSpPr>
        <p:spPr>
          <a:xfrm>
            <a:off x="212271" y="1685494"/>
            <a:ext cx="11805558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C7D8B0-AF3E-2DFC-8201-A2D4E9DDF574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Case - WannaCry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DCA43AE-A415-B5DC-0E94-770F276FB60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5B3A60-4CEF-C854-6C28-7F0CEB1C8D2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772C6E-DADD-C982-0E03-7D6AF4DC49F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1DAC8-8067-8DA0-F36F-4A9ED11EFB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99F41EA-08E5-E9BC-18A1-FA2CB13722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176" y="2189891"/>
            <a:ext cx="11398012" cy="412926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7920698-DBCA-96D6-AE3F-ED09D69CEF0B}"/>
              </a:ext>
            </a:extLst>
          </p:cNvPr>
          <p:cNvSpPr/>
          <p:nvPr/>
        </p:nvSpPr>
        <p:spPr>
          <a:xfrm>
            <a:off x="718457" y="5927270"/>
            <a:ext cx="1404257" cy="5388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05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B0D8B5-748F-4438-4B73-49A227DC13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B1B4601-F55C-9472-6463-AF68F3AE0F6E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E28ED9-A202-006E-D3F3-566F9BE31F1A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What are the Causes of Such Attacks?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A7E1E2-8FD3-F5FD-BC44-D8ADD2098E4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A2A946-C00A-DCF4-CBBD-339D713497A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9E60A0-4374-D3B4-9C25-FF0FE1FB16E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705E9F-E329-4CB3-63E4-1116D2BF13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A98315A-76DF-277F-1888-85C0B78270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4909" y="1855833"/>
            <a:ext cx="8019677" cy="473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109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B37EB7-577D-BA6A-DB66-580A9A8033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85F63F-B551-B5B5-EECB-DC4F1F82D66D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28E003-AFD3-8633-5EA1-635C2495FF0E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What are the Causes of Such Attacks? Cont.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80BAC2-079A-EB7E-C6FF-5DFF8CED422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DE72DD-C47D-5641-9036-124C0F11E63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ACBD09-7953-2CC4-638E-04D51C4EAE6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2288B2-2972-4D50-4A70-8C81198428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CA55B53-92FE-F932-5105-CA7BBB9A5B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298" y="2812463"/>
            <a:ext cx="10331655" cy="2771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739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84071B-5FB3-3317-697E-31E69D9E2E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82DD47-6719-A0A2-0384-F6A66143FCF3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43FAE6-2AE2-35B1-6DBE-4E572580834C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What are the Causes of Such Attacks? Cont.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B5E96C-0185-81A7-3832-668DC6FACCC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47B161-438B-5A97-E06C-35A94DA140C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91EE38-3F16-7F59-03D7-1F46303BC2A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83B9B38-9CFE-D9AB-0558-FD43734778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3FBFA9-41AA-D015-0B34-A185FAD574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196" y="2575692"/>
            <a:ext cx="10501100" cy="3025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61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1E96E6-AD31-0FFE-7226-55621C1052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61E1D6-D039-BA31-DA8D-18818DEEB6AD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FE03B8-D0CC-8DCE-6B18-08FDFF2B3FA3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Significance of Building Information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5932AA-056F-82A4-A1E7-7A4D81B06A1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0AC711-4941-F8F2-AAB7-AE12C3ED186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91059E-7B7A-FFEC-512A-0B9526807D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72C3CF-5D8E-432B-A38B-DADF05031F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EB4A2A1-C600-2572-9D90-2C948DB8C4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132" y="2219825"/>
            <a:ext cx="9652484" cy="429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32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75EF60F-A55D-450F-821C-1AFE40D16573}"/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122</Words>
  <Application>Microsoft Office PowerPoint</Application>
  <PresentationFormat>Widescreen</PresentationFormat>
  <Paragraphs>62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14</cp:revision>
  <dcterms:created xsi:type="dcterms:W3CDTF">2023-04-29T09:08:00Z</dcterms:created>
  <dcterms:modified xsi:type="dcterms:W3CDTF">2025-09-16T14:04:11Z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