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67B32-B563-1DA2-97B2-B2C872845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DB468D-0580-ED3E-53C4-A72E0E811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01C91-4218-414D-9A64-846AE675B08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55D9B6-89CF-838C-5F95-5B8A18273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CF9B66-5087-A77E-74B6-FACA5141D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8C90A-DCD8-4093-BBE3-BC864121E0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874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63ECF8-0F56-529B-E876-F923E3A96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66E748-CB1C-B21B-C973-F3EB3E032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680A3-C376-96C1-A32D-2307ABAD10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601C91-4218-414D-9A64-846AE675B08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813C6F-A059-321D-5F0D-FA055841D8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8138E1-5120-5D1B-5A63-35CF27E5CC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38C90A-DCD8-4093-BBE3-BC864121E0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253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EAA0F7-DD0F-74FA-C63D-0DD053D50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834785-EA82-7F08-AB2F-C3FE712761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440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C520AA-51DF-CC4A-0211-795859CA9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E1918-F3FB-A04B-EE1F-17BD0D7D6C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691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37781B-4CB3-BBF0-92BA-D3D9CA7AD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Expected SARSA &amp; Planning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9A015F-4B2E-2E54-AB90-5ADCE78B82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352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24CCB-663B-CA92-56AB-7BFA67588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7707B0-7E0D-E2C2-88F3-854FD6D51E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625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B7FC5F-6D0C-F3FF-F2CB-1833EA801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Expected Sarsa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1F6DD8-E2F8-C0D9-1149-5B707822E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995515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CD4CA8-F9BB-F42A-D793-3494CDE6B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Expected Sarsa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ED941A-DC8D-F3E6-E234-72D50AFAE4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60836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1E6ACF-899D-3448-E180-3490389F2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Expected Sarsa in Cliff World 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A9C871-C4C5-1E0D-CAC4-500A62A09B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098549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D20DB3-59EE-8EFD-2E19-03F0D6A02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CF9043-DE0B-D42A-0FA3-925A1DF114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74944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14F968-F0B3-F107-EC9E-3BD8443DA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AB50C9-C867-DCF0-5049-03DA003D2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159329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52B98C-C35C-D445-5A2E-18CF0826B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57ACFE-2B46-66DC-F9D3-953D14799A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844979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0AD608-B1B6-9666-A19D-D3E435194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BE4C7D-A8AA-0F5E-EB22-EC0C9D91C8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64347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87DD35-A7BC-8D67-0EF2-C7862714F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Off-Policy Expected Sarsa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1B5C79-75ED-B9C2-BBC2-563E53D5A0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96304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5A5258-79A8-BD4D-43E1-D171F678D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Greedy Expected Sarsa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28E757-2349-BDBA-5510-B904C64B62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683324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45D14F-D0EE-6D4A-D729-B0606AAAB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A3450E-75F1-6480-0CDA-CC66A805E7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82047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257F1C-B843-31E9-8168-921A7B638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FF36F3-2EEB-69FF-4B48-4791AC348C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745006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556328-8E83-A124-0F21-E3A7E4ACC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07EBE3-624D-7BB6-9F46-F0B34FCDA3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422310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D923CB-15F5-08B2-EEF4-9BC497E2A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F48D6-62D6-3980-3BEF-ECB0A6814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401891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555286-1EA8-2C5D-2197-B8B4D7352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8BA916-1B39-A8BB-81E6-AAA0EB3286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390263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D938DB-D508-3FC7-96EB-5DBA25DA6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63C412-EE8D-E3E9-7E6D-D5731B506E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548071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FBD06A-6368-BE3D-2473-AD4A732E0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8BBEE0-C22B-EBD3-0FE9-292EF05C3B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302500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0DD97B-2670-C48E-60B0-01C23371D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5A925-2E55-DB24-273A-06CBCAAF67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699196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1F485B-ECAB-57A3-A8DA-D019D41C1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5B10C9-CB32-49F0-3B84-76EED25DBB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104746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49F0D7-E719-AE3C-643B-E03491437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76B8B-70B9-8169-7D5B-07385ED6A6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080129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047B93-0B55-A310-933B-16FB4F130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D32A1F-5B35-C0D3-89DB-A9FE93D3F2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437770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6FCCDF-6779-7910-A1C9-00EF3161E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FA3D72-3C69-2F8F-24C9-B3380381D8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78856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71F8B-C73D-70EF-DB6F-299AD02A3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988C40-B563-CAB1-7D3E-D7714A342A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718031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D66F59-F8BA-383B-C5A2-A348175A6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EE7B34-53CF-7650-FF7D-9635B9249F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13951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D4ACAD-7ED8-0293-C9C7-3F12C6FFB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87120D-66D7-7325-1673-559B17B30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49353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00432A-87BE-9D60-D5E5-D4313B3A3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0BFFA9-CD2D-3BE3-095B-A3A15BA3FB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017383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46699A-16C9-BA7B-AA62-1BC501DB0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E620F0-E54E-F74A-6AAF-4E168BCB69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347905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684CE4-AFE3-8306-31E8-B429DFFCC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87BB2-F580-701B-52D9-F35C4E652F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397013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D047F2-BC52-FCA0-30C0-2AEE423A9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605611-83DF-F590-281A-1D441B6380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173670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5CBC18-7B77-0777-BB54-B03062552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265FB1-97A3-670E-D05F-63AF304A4F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193203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3B2FCA-7BC8-31A4-9264-5D211CE83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060C6F-2FDD-E4FD-D28A-CE207BAD70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120227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E8F57-B611-5FE1-FFB7-43630B947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D82829-3850-2893-90A0-86DB04F046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266677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E323F4-4B46-4E63-B88E-13A403333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45840D-0B90-54EC-4D78-2072EE0492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287887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471F40-DA94-C917-AFE8-47C8119D0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CB1BB1-68A9-7FB8-9723-2910B83C40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95813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D7782C-5F3B-A540-2281-D6077F4D3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877A6B-640E-D096-6F24-18B8064E61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12233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8EA5F0-9819-B684-BC22-9476975FA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4EE65-5639-D524-1057-F9701BA0E2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298270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1CBBE1-C141-8E52-D49B-6BB3DA465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934543-39E6-5CE6-5DA5-DF1AD5F395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811421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04642A-A0AF-3822-59B2-03113FC80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FD22FB-9FF7-5DC8-DDE0-E91AD2DA8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021288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76E1AE-FFA3-C34F-181F-20021D310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0F2CA2-56A2-4C6C-5FF4-C38E49A472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713263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81117-76C8-B6DD-65D4-74A008B8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B54B83-B722-A3A3-7A39-4BD81B446D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654377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418F13-702C-DF1D-3186-7325983C0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461D1D-A970-EFB0-7297-6AA9F8BD5B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229649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E6AAE6-3C40-BB35-01C5-9430F5A2F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AAD0CD-46A1-F9B8-7F2C-EB91D6D3B6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52382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FA9E94-0851-6A48-D251-C98ED8571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9B3661-4E78-016A-525A-BC04EA83A9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93826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B9FE6E-5022-473D-DEE0-1B8A1AF18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C77ABC-1C17-F790-F124-3D7A1EEB61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747622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87EF6-CABE-351C-6762-D9153CBC9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What is a Model?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C0100-9CE6-9F4C-2757-B2609663E8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31817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50BB48-D60D-FAD2-9EE4-1BE31DFC2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89D5BC-4854-D0B1-DC8F-ABB1F96AAE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58825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97E79B-1A30-105E-6F93-40336D57E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411B45-6EBA-FF22-587E-B733293204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068631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10AA75-6268-E71E-D760-9E2A6D232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6DBB7-A4B2-C59C-C176-3B13AFE8CC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232134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00305-07A3-079F-AD59-267FB461F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A08E5-66C3-E42F-CFE3-BFBE9A6A54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049742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641DE6-7FCF-0B4D-2EE3-8272CA410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CE9FDC-DE77-DD7E-1E22-C28CE2BC50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994943"/>
      </p:ext>
    </p:extLst>
  </p:cSld>
  <p:clrMapOvr>
    <a:masterClrMapping/>
  </p:clrMapOvr>
  <p:transition>
    <p:cut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10A87F-8E09-0F69-4470-66D1322A9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Models for Planning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E59F32-47C2-1B61-9B69-C648BD0541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263200"/>
      </p:ext>
    </p:extLst>
  </p:cSld>
  <p:clrMapOvr>
    <a:masterClrMapping/>
  </p:clrMapOvr>
  <p:transition>
    <p:cut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B45D10-6B9E-11CE-9F37-F75C6EF70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Types of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6778BA-310F-A615-3A5C-590A88CF6E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28644"/>
      </p:ext>
    </p:extLst>
  </p:cSld>
  <p:clrMapOvr>
    <a:masterClrMapping/>
  </p:clrMapOvr>
  <p:transition>
    <p:cut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6C2409-FFC4-D908-F3EC-52DA6321A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Sample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37ECDF-F69B-A6BD-2813-4266CB1FEE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872954"/>
      </p:ext>
    </p:extLst>
  </p:cSld>
  <p:clrMapOvr>
    <a:masterClrMapping/>
  </p:clrMapOvr>
  <p:transition>
    <p:cut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EF3556-EFC1-CA9E-C50B-BBF1353EA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Distribution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F95E52-0595-1003-8BF6-C2F8AEDF46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870765"/>
      </p:ext>
    </p:extLst>
  </p:cSld>
  <p:clrMapOvr>
    <a:masterClrMapping/>
  </p:clrMapOvr>
  <p:transition>
    <p:cut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756B36-540E-5FB5-C9C7-2111B017D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fr-FR" sz="3264" spc="-244">
                <a:solidFill>
                  <a:srgbClr val="3333B2"/>
                </a:solidFill>
                <a:latin typeface="Georgia" panose="02040502050405020303" pitchFamily="18" charset="0"/>
              </a:rPr>
              <a:t>Sample Models vs Distribution Models</a:t>
            </a:r>
            <a:endParaRPr lang="fr-FR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8B0295-121F-6693-5D06-00AF26362E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259323"/>
      </p:ext>
    </p:extLst>
  </p:cSld>
  <p:clrMapOvr>
    <a:masterClrMapping/>
  </p:clrMapOvr>
  <p:transition>
    <p:cut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5BF74F-DFA2-47BC-A92D-72DB2F533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with simulated experience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8C743D-05DC-8DAD-5767-AF154A5DCA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423638"/>
      </p:ext>
    </p:extLst>
  </p:cSld>
  <p:clrMapOvr>
    <a:masterClrMapping/>
  </p:clrMapOvr>
  <p:transition>
    <p:cut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CA60E2-5BF2-6B0F-99C4-B203B2ABA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improves policies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A776AF-EBB0-F450-5C19-A1B31085D5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589102"/>
      </p:ext>
    </p:extLst>
  </p:cSld>
  <p:clrMapOvr>
    <a:masterClrMapping/>
  </p:clrMapOvr>
  <p:transition>
    <p:cut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E11468-B151-9226-7E54-493557D8B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Q-planning vs Q-learning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F489C6-02B5-7B96-96F7-DFE4D68826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488328"/>
      </p:ext>
    </p:extLst>
  </p:cSld>
  <p:clrMapOvr>
    <a:masterClrMapping/>
  </p:clrMapOvr>
  <p:transition>
    <p:cut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B63E13-A9F6-AE11-5CA0-1913F8A54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Random Tabular Q-planning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A11CE4-5541-F807-37BC-45E83AB178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44279"/>
      </p:ext>
    </p:extLst>
  </p:cSld>
  <p:clrMapOvr>
    <a:masterClrMapping/>
  </p:clrMapOvr>
  <p:transition>
    <p:cut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33A3D3-CF25-40C0-1FBA-BF08A1515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Random Tabular Q-planning Pseudo-code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93A9C-FB54-D22F-9E15-1EB6C44518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194440"/>
      </p:ext>
    </p:extLst>
  </p:cSld>
  <p:clrMapOvr>
    <a:masterClrMapping/>
  </p:clrMapOvr>
  <p:transition>
    <p:cut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ED56F3-047B-547C-BDC1-99F5249D9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uses imagined experience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BE3DB4-3C72-831D-C70E-BA2EE34BCA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647370"/>
      </p:ext>
    </p:extLst>
  </p:cSld>
  <p:clrMapOvr>
    <a:masterClrMapping/>
  </p:clrMapOvr>
  <p:transition>
    <p:cut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4239F-2FB4-BA79-515E-3BBC85B44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Updates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B69FE8-9793-C040-0488-1B5C76334A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394112"/>
      </p:ext>
    </p:extLst>
  </p:cSld>
  <p:clrMapOvr>
    <a:masterClrMapping/>
  </p:clrMapOvr>
  <p:transition>
    <p:cut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ACCC19-ED54-2029-5F6A-859E43C71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Update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7AAD8D-2809-1795-1001-D5979B09E1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102656"/>
      </p:ext>
    </p:extLst>
  </p:cSld>
  <p:clrMapOvr>
    <a:masterClrMapping/>
  </p:clrMapOvr>
  <p:transition>
    <p:cut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018A4D-CB12-23E2-4CC9-78E26C220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7C128-6167-4D14-3346-029751F01D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05149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FE374E-5FE1-0106-3460-2374BA577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C48F9C-B0B9-8143-3D73-DF9B5C70FF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023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Widescreen</PresentationFormat>
  <Paragraphs>22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5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Expected SARSA &amp; Planning</vt:lpstr>
      <vt:lpstr>The objectives of this lecture is to:</vt:lpstr>
      <vt:lpstr>Expected Sarsa</vt:lpstr>
      <vt:lpstr>Expected Sarsa</vt:lpstr>
      <vt:lpstr>Example: Expected Sarsa in Cliff World </vt:lpstr>
      <vt:lpstr>PowerPoint Presentation</vt:lpstr>
      <vt:lpstr>PowerPoint Presentation</vt:lpstr>
      <vt:lpstr>PowerPoint Presentation</vt:lpstr>
      <vt:lpstr>PowerPoint Presentation</vt:lpstr>
      <vt:lpstr>Off-Policy Expected Sarsa</vt:lpstr>
      <vt:lpstr>Greedy Expected Sarsa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a Model?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Models for Planning</vt:lpstr>
      <vt:lpstr>Types of Models</vt:lpstr>
      <vt:lpstr>Example: Sample Models</vt:lpstr>
      <vt:lpstr>Example: Distribution Models</vt:lpstr>
      <vt:lpstr>Sample Models vs Distribution Models</vt:lpstr>
      <vt:lpstr>Planning with simulated experience</vt:lpstr>
      <vt:lpstr>Planning improves policies</vt:lpstr>
      <vt:lpstr>Q-planning vs Q-learning</vt:lpstr>
      <vt:lpstr>Random Tabular Q-planning</vt:lpstr>
      <vt:lpstr>Random Tabular Q-planning Pseudo-code</vt:lpstr>
      <vt:lpstr>Planning uses imagined experience </vt:lpstr>
      <vt:lpstr>Planning Updates</vt:lpstr>
      <vt:lpstr>Planning Update Example</vt:lpstr>
      <vt:lpstr>Summary: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2026-03-26T15:29:46Z</dcterms:created>
  <dcterms:modified xsi:type="dcterms:W3CDTF">2026-03-26T15:29:46Z</dcterms:modified>
</cp:coreProperties>
</file>