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9" r:id="rId3"/>
    <p:sldId id="260" r:id="rId4"/>
    <p:sldId id="261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</p:sldIdLst>
  <p:sldSz cx="1219200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ajawal Medium" panose="00000600000000000000" charset="-78"/>
      <p:regular r:id="rId37"/>
      <p:bold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7" roundtripDataSignature="AMtx7mgHpRR7AUyJQpjYkgHsTP6hGl7Zo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6216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7293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9184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5751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2351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332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8539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8220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0786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455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92356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77223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1039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3479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74944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4351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674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61310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0067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40227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34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2964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52887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47751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59537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9292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" name="Google Shape;24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5" name="Google Shape;25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6" name="Google Shape;26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7" name="Google Shape;27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" name="Google Shape;32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3" name="Google Shape;33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9" name="Google Shape;39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6" name="Google Shape;46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8" name="Google Shape;48;p4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9" name="Google Shape;49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5" name="Google Shape;55;p44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4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4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4"/>
          <p:cNvSpPr/>
          <p:nvPr/>
        </p:nvSpPr>
        <p:spPr>
          <a:xfrm>
            <a:off x="158967" y="1361858"/>
            <a:ext cx="8220075" cy="2089305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4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44"/>
          <p:cNvSpPr txBox="1"/>
          <p:nvPr/>
        </p:nvSpPr>
        <p:spPr>
          <a:xfrm>
            <a:off x="414264" y="283705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1" name="Google Shape;61;p4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44"/>
          <p:cNvSpPr txBox="1">
            <a:spLocks noGrp="1"/>
          </p:cNvSpPr>
          <p:nvPr>
            <p:ph type="body" idx="1"/>
          </p:nvPr>
        </p:nvSpPr>
        <p:spPr>
          <a:xfrm>
            <a:off x="272016" y="3746311"/>
            <a:ext cx="8324454" cy="2383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98469" y="2328678"/>
            <a:ext cx="3021515" cy="2709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2" name="Google Shape;92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6" name="Google Shape;106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7" name="Google Shape;107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13" name="Google Shape;113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4" name="Google Shape;114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esu.edu.sa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65396" y="558623"/>
            <a:ext cx="7124514" cy="1039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buSzPts val="2800"/>
            </a:pPr>
            <a:r>
              <a:rPr lang="en-US" sz="2800" dirty="0">
                <a:latin typeface="Calibri"/>
                <a:cs typeface="Calibri"/>
                <a:sym typeface="Calibri"/>
              </a:rPr>
              <a:t>Global Project Management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</a:t>
            </a:r>
            <a:r>
              <a:rPr lang="en-US" sz="2800" dirty="0" err="1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Hamouda</a:t>
            </a:r>
            <a:endParaRPr dirty="0"/>
          </a:p>
        </p:txBody>
      </p:sp>
      <p:sp>
        <p:nvSpPr>
          <p:cNvPr id="140" name="Google Shape;140;p1"/>
          <p:cNvSpPr txBox="1"/>
          <p:nvPr/>
        </p:nvSpPr>
        <p:spPr>
          <a:xfrm>
            <a:off x="6267900" y="3159395"/>
            <a:ext cx="577771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1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05" name="Google Shape;205;p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Introduction to the course</a:t>
            </a:r>
            <a:endParaRPr/>
          </a:p>
        </p:txBody>
      </p:sp>
      <p:pic>
        <p:nvPicPr>
          <p:cNvPr id="206" name="Google Shape;20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93242" y="3868555"/>
            <a:ext cx="2479343" cy="18595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212" name="Google Shape;212;p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Learning Platform </a:t>
            </a:r>
            <a:endParaRPr/>
          </a:p>
        </p:txBody>
      </p:sp>
      <p:sp>
        <p:nvSpPr>
          <p:cNvPr id="213" name="Google Shape;213;p5"/>
          <p:cNvSpPr txBox="1">
            <a:spLocks noGrp="1"/>
          </p:cNvSpPr>
          <p:nvPr>
            <p:ph type="body" idx="1"/>
          </p:nvPr>
        </p:nvSpPr>
        <p:spPr>
          <a:xfrm>
            <a:off x="272016" y="1628070"/>
            <a:ext cx="8324454" cy="4695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https://moodle.esu.edu.sa/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IT MUST be checked frequently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Include All course material and information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Lectures’ Videos and PDF/PPT files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Course grades distribution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Quizzes/Assignments/Exams Dates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Regulations for accepted excuses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Zoom weekly meeting link (same link is used for all meetings)</a:t>
            </a:r>
            <a:endParaRPr/>
          </a:p>
        </p:txBody>
      </p:sp>
      <p:pic>
        <p:nvPicPr>
          <p:cNvPr id="214" name="Google Shape;214;p5" descr="Graphical user interface, application&#10;&#10;Description automatically generated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 l="8855" t="15545" b="9613"/>
          <a:stretch/>
        </p:blipFill>
        <p:spPr>
          <a:xfrm>
            <a:off x="6343933" y="2495802"/>
            <a:ext cx="5536668" cy="2480415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220" name="Google Shape;220;p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21" name="Google Shape;221;p6"/>
          <p:cNvSpPr txBox="1">
            <a:spLocks noGrp="1"/>
          </p:cNvSpPr>
          <p:nvPr>
            <p:ph type="body" idx="1"/>
          </p:nvPr>
        </p:nvSpPr>
        <p:spPr>
          <a:xfrm>
            <a:off x="272015" y="1667741"/>
            <a:ext cx="6710129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Resources: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Global Project Management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Communication, Collaboration and Management Across Borders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© Jean Binder 2007</a:t>
            </a:r>
          </a:p>
          <a:p>
            <a:pPr marL="228600" lvl="0" indent="-228600">
              <a:spcBef>
                <a:spcPts val="0"/>
              </a:spcBef>
            </a:pPr>
            <a:endParaRPr dirty="0"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6" y="1779511"/>
            <a:ext cx="7747166" cy="435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58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03" y="1946489"/>
            <a:ext cx="7460768" cy="419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96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45" y="1815860"/>
            <a:ext cx="7954255" cy="447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87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60" y="2062603"/>
            <a:ext cx="7518826" cy="422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21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902946"/>
            <a:ext cx="8080995" cy="44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15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2019060"/>
            <a:ext cx="8269681" cy="390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23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02" y="1859403"/>
            <a:ext cx="7881684" cy="427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23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660" y="1628070"/>
            <a:ext cx="7925226" cy="450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5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1809049"/>
            <a:ext cx="7707511" cy="414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28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1873917"/>
            <a:ext cx="7896197" cy="40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60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17" y="2019060"/>
            <a:ext cx="7925226" cy="411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013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975517"/>
            <a:ext cx="8026826" cy="41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15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990031"/>
            <a:ext cx="7736540" cy="429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0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973" y="1801792"/>
            <a:ext cx="7751055" cy="41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76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46" y="1917460"/>
            <a:ext cx="8157454" cy="451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736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74" y="1902946"/>
            <a:ext cx="7272083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24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917" y="1844888"/>
            <a:ext cx="7257569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17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88" y="1990032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19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5" y="1917460"/>
            <a:ext cx="7896198" cy="407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46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74" y="1628070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55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002" y="1873918"/>
            <a:ext cx="7344655" cy="426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728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47" y="1902946"/>
            <a:ext cx="8404197" cy="400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801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859403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51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844889"/>
            <a:ext cx="7692997" cy="429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88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2004546"/>
            <a:ext cx="7780083" cy="413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8584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743289"/>
            <a:ext cx="7881683" cy="439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61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176</Words>
  <Application>Microsoft Office PowerPoint</Application>
  <PresentationFormat>Widescreen</PresentationFormat>
  <Paragraphs>47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Calibri</vt:lpstr>
      <vt:lpstr>Tajawal Medium</vt:lpstr>
      <vt:lpstr>Arial</vt:lpstr>
      <vt:lpstr>Office Theme</vt:lpstr>
      <vt:lpstr>PowerPoint Presentation</vt:lpstr>
      <vt:lpstr>Introduction to the course</vt:lpstr>
      <vt:lpstr>Learning Platform 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15</cp:revision>
  <dcterms:created xsi:type="dcterms:W3CDTF">2021-08-03T13:03:26Z</dcterms:created>
  <dcterms:modified xsi:type="dcterms:W3CDTF">2022-02-04T20:13:26Z</dcterms:modified>
</cp:coreProperties>
</file>