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entation.xml" ContentType="application/vnd.openxmlformats-officedocument.presentationml.presentation.main+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11.xml" ContentType="application/vnd.openxmlformats-officedocument.presentationml.notesSlide+xml"/>
  <Override PartName="/ppt/notesSlides/notesSlide47.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6.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7" r:id="rId2"/>
  </p:sldMasterIdLst>
  <p:notesMasterIdLst>
    <p:notesMasterId r:id="rId53"/>
  </p:notesMasterIdLst>
  <p:sldIdLst>
    <p:sldId id="480" r:id="rId3"/>
    <p:sldId id="481" r:id="rId4"/>
    <p:sldId id="671" r:id="rId5"/>
    <p:sldId id="672" r:id="rId6"/>
    <p:sldId id="673" r:id="rId7"/>
    <p:sldId id="333" r:id="rId8"/>
    <p:sldId id="259" r:id="rId9"/>
    <p:sldId id="296" r:id="rId10"/>
    <p:sldId id="297" r:id="rId11"/>
    <p:sldId id="298" r:id="rId12"/>
    <p:sldId id="299" r:id="rId13"/>
    <p:sldId id="300" r:id="rId14"/>
    <p:sldId id="301" r:id="rId15"/>
    <p:sldId id="302" r:id="rId16"/>
    <p:sldId id="303" r:id="rId17"/>
    <p:sldId id="304" r:id="rId18"/>
    <p:sldId id="336" r:id="rId19"/>
    <p:sldId id="305" r:id="rId20"/>
    <p:sldId id="307" r:id="rId21"/>
    <p:sldId id="332" r:id="rId22"/>
    <p:sldId id="334" r:id="rId23"/>
    <p:sldId id="260" r:id="rId24"/>
    <p:sldId id="674" r:id="rId25"/>
    <p:sldId id="308" r:id="rId26"/>
    <p:sldId id="312" r:id="rId27"/>
    <p:sldId id="675" r:id="rId28"/>
    <p:sldId id="313" r:id="rId29"/>
    <p:sldId id="309" r:id="rId30"/>
    <p:sldId id="310" r:id="rId31"/>
    <p:sldId id="331" r:id="rId32"/>
    <p:sldId id="335" r:id="rId33"/>
    <p:sldId id="314" r:id="rId34"/>
    <p:sldId id="315" r:id="rId35"/>
    <p:sldId id="316" r:id="rId36"/>
    <p:sldId id="317" r:id="rId37"/>
    <p:sldId id="318" r:id="rId38"/>
    <p:sldId id="320" r:id="rId39"/>
    <p:sldId id="319" r:id="rId40"/>
    <p:sldId id="321" r:id="rId41"/>
    <p:sldId id="322" r:id="rId42"/>
    <p:sldId id="323" r:id="rId43"/>
    <p:sldId id="324" r:id="rId44"/>
    <p:sldId id="325" r:id="rId45"/>
    <p:sldId id="326" r:id="rId46"/>
    <p:sldId id="327" r:id="rId47"/>
    <p:sldId id="328" r:id="rId48"/>
    <p:sldId id="329" r:id="rId49"/>
    <p:sldId id="330" r:id="rId50"/>
    <p:sldId id="294" r:id="rId51"/>
    <p:sldId id="349" r:id="rId5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jcE8EuqE+yYnvw8zIbl9JPDeVJ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743D85-730B-460B-99E9-37FEFA1C88B6}" v="104" dt="2025-06-18T18:49:14.060"/>
    <p1510:client id="{B42D16DF-1C1A-4D33-8F39-3A495B79F2C7}" v="1" dt="2025-06-18T20:31:43.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63"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3.xml"/><Relationship Id="rId61" Type="http://schemas.microsoft.com/office/2016/11/relationships/changesInfo" Target="changesInfos/changesInfo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customschemas.google.com/relationships/presentationmetadata" Target="metadata"/><Relationship Id="rId64"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65"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08F68FB9-D3E6-42B7-B73D-4C1161B8CB52}"/>
    <pc:docChg chg="undo redo custSel addSld delSld modSld sldOrd">
      <pc:chgData name="Kareem Ahmed" userId="668b7c42-9793-4d96-80a6-ccc644a66bcf" providerId="ADAL" clId="{08F68FB9-D3E6-42B7-B73D-4C1161B8CB52}" dt="2023-11-02T14:39:24.515" v="1640"/>
      <pc:docMkLst>
        <pc:docMk/>
      </pc:docMkLst>
      <pc:sldChg chg="addSp delSp modSp mod modTransition modAnim">
        <pc:chgData name="Kareem Ahmed" userId="668b7c42-9793-4d96-80a6-ccc644a66bcf" providerId="ADAL" clId="{08F68FB9-D3E6-42B7-B73D-4C1161B8CB52}" dt="2023-11-02T10:49:55.610" v="1565"/>
        <pc:sldMkLst>
          <pc:docMk/>
          <pc:sldMk cId="0" sldId="256"/>
        </pc:sldMkLst>
      </pc:sldChg>
      <pc:sldChg chg="addSp delSp modSp mod modTransition">
        <pc:chgData name="Kareem Ahmed" userId="668b7c42-9793-4d96-80a6-ccc644a66bcf" providerId="ADAL" clId="{08F68FB9-D3E6-42B7-B73D-4C1161B8CB52}" dt="2023-11-02T10:49:55.610" v="1565"/>
        <pc:sldMkLst>
          <pc:docMk/>
          <pc:sldMk cId="0" sldId="257"/>
        </pc:sldMkLst>
      </pc:sldChg>
      <pc:sldChg chg="addSp modSp mod modTransition">
        <pc:chgData name="Kareem Ahmed" userId="668b7c42-9793-4d96-80a6-ccc644a66bcf" providerId="ADAL" clId="{08F68FB9-D3E6-42B7-B73D-4C1161B8CB52}" dt="2023-11-02T10:49:55.610" v="1565"/>
        <pc:sldMkLst>
          <pc:docMk/>
          <pc:sldMk cId="0" sldId="258"/>
        </pc:sldMkLst>
      </pc:sldChg>
      <pc:sldChg chg="addSp delSp modSp mod modTransition modAnim">
        <pc:chgData name="Kareem Ahmed" userId="668b7c42-9793-4d96-80a6-ccc644a66bcf" providerId="ADAL" clId="{08F68FB9-D3E6-42B7-B73D-4C1161B8CB52}" dt="2023-11-02T10:55:32.186" v="1568"/>
        <pc:sldMkLst>
          <pc:docMk/>
          <pc:sldMk cId="0" sldId="259"/>
        </pc:sldMkLst>
      </pc:sldChg>
      <pc:sldChg chg="addSp delSp modSp mod modTransition modAnim">
        <pc:chgData name="Kareem Ahmed" userId="668b7c42-9793-4d96-80a6-ccc644a66bcf" providerId="ADAL" clId="{08F68FB9-D3E6-42B7-B73D-4C1161B8CB52}" dt="2023-11-02T13:10:34.936" v="1608"/>
        <pc:sldMkLst>
          <pc:docMk/>
          <pc:sldMk cId="0" sldId="260"/>
        </pc:sldMkLst>
      </pc:sldChg>
      <pc:sldChg chg="del">
        <pc:chgData name="Kareem Ahmed" userId="668b7c42-9793-4d96-80a6-ccc644a66bcf" providerId="ADAL" clId="{08F68FB9-D3E6-42B7-B73D-4C1161B8CB52}" dt="2023-11-01T22:06:44.126" v="503" actId="47"/>
        <pc:sldMkLst>
          <pc:docMk/>
          <pc:sldMk cId="0" sldId="261"/>
        </pc:sldMkLst>
      </pc:sldChg>
      <pc:sldChg chg="del">
        <pc:chgData name="Kareem Ahmed" userId="668b7c42-9793-4d96-80a6-ccc644a66bcf" providerId="ADAL" clId="{08F68FB9-D3E6-42B7-B73D-4C1161B8CB52}" dt="2023-11-01T22:06:44.126" v="503" actId="47"/>
        <pc:sldMkLst>
          <pc:docMk/>
          <pc:sldMk cId="0" sldId="262"/>
        </pc:sldMkLst>
      </pc:sldChg>
      <pc:sldChg chg="del">
        <pc:chgData name="Kareem Ahmed" userId="668b7c42-9793-4d96-80a6-ccc644a66bcf" providerId="ADAL" clId="{08F68FB9-D3E6-42B7-B73D-4C1161B8CB52}" dt="2023-11-01T22:06:44.126" v="503" actId="47"/>
        <pc:sldMkLst>
          <pc:docMk/>
          <pc:sldMk cId="0" sldId="263"/>
        </pc:sldMkLst>
      </pc:sldChg>
      <pc:sldChg chg="del">
        <pc:chgData name="Kareem Ahmed" userId="668b7c42-9793-4d96-80a6-ccc644a66bcf" providerId="ADAL" clId="{08F68FB9-D3E6-42B7-B73D-4C1161B8CB52}" dt="2023-11-01T22:06:44.126" v="503" actId="47"/>
        <pc:sldMkLst>
          <pc:docMk/>
          <pc:sldMk cId="0" sldId="264"/>
        </pc:sldMkLst>
      </pc:sldChg>
      <pc:sldChg chg="del">
        <pc:chgData name="Kareem Ahmed" userId="668b7c42-9793-4d96-80a6-ccc644a66bcf" providerId="ADAL" clId="{08F68FB9-D3E6-42B7-B73D-4C1161B8CB52}" dt="2023-11-01T22:06:44.126" v="503" actId="47"/>
        <pc:sldMkLst>
          <pc:docMk/>
          <pc:sldMk cId="0" sldId="265"/>
        </pc:sldMkLst>
      </pc:sldChg>
      <pc:sldChg chg="del">
        <pc:chgData name="Kareem Ahmed" userId="668b7c42-9793-4d96-80a6-ccc644a66bcf" providerId="ADAL" clId="{08F68FB9-D3E6-42B7-B73D-4C1161B8CB52}" dt="2023-11-01T22:06:44.126" v="503" actId="47"/>
        <pc:sldMkLst>
          <pc:docMk/>
          <pc:sldMk cId="0" sldId="266"/>
        </pc:sldMkLst>
      </pc:sldChg>
      <pc:sldChg chg="del">
        <pc:chgData name="Kareem Ahmed" userId="668b7c42-9793-4d96-80a6-ccc644a66bcf" providerId="ADAL" clId="{08F68FB9-D3E6-42B7-B73D-4C1161B8CB52}" dt="2023-11-01T22:06:44.126" v="503" actId="47"/>
        <pc:sldMkLst>
          <pc:docMk/>
          <pc:sldMk cId="0" sldId="267"/>
        </pc:sldMkLst>
      </pc:sldChg>
      <pc:sldChg chg="del">
        <pc:chgData name="Kareem Ahmed" userId="668b7c42-9793-4d96-80a6-ccc644a66bcf" providerId="ADAL" clId="{08F68FB9-D3E6-42B7-B73D-4C1161B8CB52}" dt="2023-11-01T22:06:44.126" v="503" actId="47"/>
        <pc:sldMkLst>
          <pc:docMk/>
          <pc:sldMk cId="0" sldId="268"/>
        </pc:sldMkLst>
      </pc:sldChg>
      <pc:sldChg chg="del">
        <pc:chgData name="Kareem Ahmed" userId="668b7c42-9793-4d96-80a6-ccc644a66bcf" providerId="ADAL" clId="{08F68FB9-D3E6-42B7-B73D-4C1161B8CB52}" dt="2023-11-01T22:06:44.126" v="503" actId="47"/>
        <pc:sldMkLst>
          <pc:docMk/>
          <pc:sldMk cId="0" sldId="269"/>
        </pc:sldMkLst>
      </pc:sldChg>
      <pc:sldChg chg="del">
        <pc:chgData name="Kareem Ahmed" userId="668b7c42-9793-4d96-80a6-ccc644a66bcf" providerId="ADAL" clId="{08F68FB9-D3E6-42B7-B73D-4C1161B8CB52}" dt="2023-11-01T22:06:44.126" v="503" actId="47"/>
        <pc:sldMkLst>
          <pc:docMk/>
          <pc:sldMk cId="0" sldId="270"/>
        </pc:sldMkLst>
      </pc:sldChg>
      <pc:sldChg chg="del">
        <pc:chgData name="Kareem Ahmed" userId="668b7c42-9793-4d96-80a6-ccc644a66bcf" providerId="ADAL" clId="{08F68FB9-D3E6-42B7-B73D-4C1161B8CB52}" dt="2023-11-01T22:06:44.126" v="503" actId="47"/>
        <pc:sldMkLst>
          <pc:docMk/>
          <pc:sldMk cId="0" sldId="271"/>
        </pc:sldMkLst>
      </pc:sldChg>
      <pc:sldChg chg="del">
        <pc:chgData name="Kareem Ahmed" userId="668b7c42-9793-4d96-80a6-ccc644a66bcf" providerId="ADAL" clId="{08F68FB9-D3E6-42B7-B73D-4C1161B8CB52}" dt="2023-11-01T22:06:44.126" v="503" actId="47"/>
        <pc:sldMkLst>
          <pc:docMk/>
          <pc:sldMk cId="0" sldId="272"/>
        </pc:sldMkLst>
      </pc:sldChg>
      <pc:sldChg chg="del">
        <pc:chgData name="Kareem Ahmed" userId="668b7c42-9793-4d96-80a6-ccc644a66bcf" providerId="ADAL" clId="{08F68FB9-D3E6-42B7-B73D-4C1161B8CB52}" dt="2023-11-01T22:06:44.126" v="503" actId="47"/>
        <pc:sldMkLst>
          <pc:docMk/>
          <pc:sldMk cId="0" sldId="273"/>
        </pc:sldMkLst>
      </pc:sldChg>
      <pc:sldChg chg="del">
        <pc:chgData name="Kareem Ahmed" userId="668b7c42-9793-4d96-80a6-ccc644a66bcf" providerId="ADAL" clId="{08F68FB9-D3E6-42B7-B73D-4C1161B8CB52}" dt="2023-11-01T22:06:44.126" v="503" actId="47"/>
        <pc:sldMkLst>
          <pc:docMk/>
          <pc:sldMk cId="0" sldId="274"/>
        </pc:sldMkLst>
      </pc:sldChg>
      <pc:sldChg chg="del">
        <pc:chgData name="Kareem Ahmed" userId="668b7c42-9793-4d96-80a6-ccc644a66bcf" providerId="ADAL" clId="{08F68FB9-D3E6-42B7-B73D-4C1161B8CB52}" dt="2023-11-01T22:06:44.126" v="503" actId="47"/>
        <pc:sldMkLst>
          <pc:docMk/>
          <pc:sldMk cId="0" sldId="275"/>
        </pc:sldMkLst>
      </pc:sldChg>
      <pc:sldChg chg="del">
        <pc:chgData name="Kareem Ahmed" userId="668b7c42-9793-4d96-80a6-ccc644a66bcf" providerId="ADAL" clId="{08F68FB9-D3E6-42B7-B73D-4C1161B8CB52}" dt="2023-11-01T22:06:44.126" v="503" actId="47"/>
        <pc:sldMkLst>
          <pc:docMk/>
          <pc:sldMk cId="0" sldId="276"/>
        </pc:sldMkLst>
      </pc:sldChg>
      <pc:sldChg chg="del">
        <pc:chgData name="Kareem Ahmed" userId="668b7c42-9793-4d96-80a6-ccc644a66bcf" providerId="ADAL" clId="{08F68FB9-D3E6-42B7-B73D-4C1161B8CB52}" dt="2023-11-01T22:06:44.126" v="503" actId="47"/>
        <pc:sldMkLst>
          <pc:docMk/>
          <pc:sldMk cId="0" sldId="277"/>
        </pc:sldMkLst>
      </pc:sldChg>
      <pc:sldChg chg="del">
        <pc:chgData name="Kareem Ahmed" userId="668b7c42-9793-4d96-80a6-ccc644a66bcf" providerId="ADAL" clId="{08F68FB9-D3E6-42B7-B73D-4C1161B8CB52}" dt="2023-11-01T22:06:44.126" v="503" actId="47"/>
        <pc:sldMkLst>
          <pc:docMk/>
          <pc:sldMk cId="0" sldId="278"/>
        </pc:sldMkLst>
      </pc:sldChg>
      <pc:sldChg chg="del">
        <pc:chgData name="Kareem Ahmed" userId="668b7c42-9793-4d96-80a6-ccc644a66bcf" providerId="ADAL" clId="{08F68FB9-D3E6-42B7-B73D-4C1161B8CB52}" dt="2023-11-01T22:06:44.126" v="503" actId="47"/>
        <pc:sldMkLst>
          <pc:docMk/>
          <pc:sldMk cId="0" sldId="279"/>
        </pc:sldMkLst>
      </pc:sldChg>
      <pc:sldChg chg="del">
        <pc:chgData name="Kareem Ahmed" userId="668b7c42-9793-4d96-80a6-ccc644a66bcf" providerId="ADAL" clId="{08F68FB9-D3E6-42B7-B73D-4C1161B8CB52}" dt="2023-11-01T22:06:44.126" v="503" actId="47"/>
        <pc:sldMkLst>
          <pc:docMk/>
          <pc:sldMk cId="0" sldId="280"/>
        </pc:sldMkLst>
      </pc:sldChg>
      <pc:sldChg chg="del">
        <pc:chgData name="Kareem Ahmed" userId="668b7c42-9793-4d96-80a6-ccc644a66bcf" providerId="ADAL" clId="{08F68FB9-D3E6-42B7-B73D-4C1161B8CB52}" dt="2023-11-01T22:06:44.126" v="503" actId="47"/>
        <pc:sldMkLst>
          <pc:docMk/>
          <pc:sldMk cId="0" sldId="281"/>
        </pc:sldMkLst>
      </pc:sldChg>
      <pc:sldChg chg="del">
        <pc:chgData name="Kareem Ahmed" userId="668b7c42-9793-4d96-80a6-ccc644a66bcf" providerId="ADAL" clId="{08F68FB9-D3E6-42B7-B73D-4C1161B8CB52}" dt="2023-11-01T22:06:44.126" v="503" actId="47"/>
        <pc:sldMkLst>
          <pc:docMk/>
          <pc:sldMk cId="0" sldId="282"/>
        </pc:sldMkLst>
      </pc:sldChg>
      <pc:sldChg chg="del">
        <pc:chgData name="Kareem Ahmed" userId="668b7c42-9793-4d96-80a6-ccc644a66bcf" providerId="ADAL" clId="{08F68FB9-D3E6-42B7-B73D-4C1161B8CB52}" dt="2023-11-01T22:06:44.126" v="503" actId="47"/>
        <pc:sldMkLst>
          <pc:docMk/>
          <pc:sldMk cId="0" sldId="283"/>
        </pc:sldMkLst>
      </pc:sldChg>
      <pc:sldChg chg="del">
        <pc:chgData name="Kareem Ahmed" userId="668b7c42-9793-4d96-80a6-ccc644a66bcf" providerId="ADAL" clId="{08F68FB9-D3E6-42B7-B73D-4C1161B8CB52}" dt="2023-11-01T22:06:44.126" v="503" actId="47"/>
        <pc:sldMkLst>
          <pc:docMk/>
          <pc:sldMk cId="0" sldId="284"/>
        </pc:sldMkLst>
      </pc:sldChg>
      <pc:sldChg chg="del">
        <pc:chgData name="Kareem Ahmed" userId="668b7c42-9793-4d96-80a6-ccc644a66bcf" providerId="ADAL" clId="{08F68FB9-D3E6-42B7-B73D-4C1161B8CB52}" dt="2023-11-01T22:06:44.126" v="503" actId="47"/>
        <pc:sldMkLst>
          <pc:docMk/>
          <pc:sldMk cId="0" sldId="285"/>
        </pc:sldMkLst>
      </pc:sldChg>
      <pc:sldChg chg="del">
        <pc:chgData name="Kareem Ahmed" userId="668b7c42-9793-4d96-80a6-ccc644a66bcf" providerId="ADAL" clId="{08F68FB9-D3E6-42B7-B73D-4C1161B8CB52}" dt="2023-11-01T22:06:44.126" v="503" actId="47"/>
        <pc:sldMkLst>
          <pc:docMk/>
          <pc:sldMk cId="0" sldId="286"/>
        </pc:sldMkLst>
      </pc:sldChg>
      <pc:sldChg chg="del">
        <pc:chgData name="Kareem Ahmed" userId="668b7c42-9793-4d96-80a6-ccc644a66bcf" providerId="ADAL" clId="{08F68FB9-D3E6-42B7-B73D-4C1161B8CB52}" dt="2023-11-01T22:06:44.126" v="503" actId="47"/>
        <pc:sldMkLst>
          <pc:docMk/>
          <pc:sldMk cId="0" sldId="287"/>
        </pc:sldMkLst>
      </pc:sldChg>
      <pc:sldChg chg="del">
        <pc:chgData name="Kareem Ahmed" userId="668b7c42-9793-4d96-80a6-ccc644a66bcf" providerId="ADAL" clId="{08F68FB9-D3E6-42B7-B73D-4C1161B8CB52}" dt="2023-11-01T22:06:44.126" v="503" actId="47"/>
        <pc:sldMkLst>
          <pc:docMk/>
          <pc:sldMk cId="0" sldId="288"/>
        </pc:sldMkLst>
      </pc:sldChg>
      <pc:sldChg chg="del">
        <pc:chgData name="Kareem Ahmed" userId="668b7c42-9793-4d96-80a6-ccc644a66bcf" providerId="ADAL" clId="{08F68FB9-D3E6-42B7-B73D-4C1161B8CB52}" dt="2023-11-01T22:06:44.126" v="503" actId="47"/>
        <pc:sldMkLst>
          <pc:docMk/>
          <pc:sldMk cId="0" sldId="289"/>
        </pc:sldMkLst>
      </pc:sldChg>
      <pc:sldChg chg="del">
        <pc:chgData name="Kareem Ahmed" userId="668b7c42-9793-4d96-80a6-ccc644a66bcf" providerId="ADAL" clId="{08F68FB9-D3E6-42B7-B73D-4C1161B8CB52}" dt="2023-11-01T22:06:44.126" v="503" actId="47"/>
        <pc:sldMkLst>
          <pc:docMk/>
          <pc:sldMk cId="0" sldId="290"/>
        </pc:sldMkLst>
      </pc:sldChg>
      <pc:sldChg chg="del">
        <pc:chgData name="Kareem Ahmed" userId="668b7c42-9793-4d96-80a6-ccc644a66bcf" providerId="ADAL" clId="{08F68FB9-D3E6-42B7-B73D-4C1161B8CB52}" dt="2023-11-01T22:06:44.126" v="503" actId="47"/>
        <pc:sldMkLst>
          <pc:docMk/>
          <pc:sldMk cId="0" sldId="291"/>
        </pc:sldMkLst>
      </pc:sldChg>
      <pc:sldChg chg="del">
        <pc:chgData name="Kareem Ahmed" userId="668b7c42-9793-4d96-80a6-ccc644a66bcf" providerId="ADAL" clId="{08F68FB9-D3E6-42B7-B73D-4C1161B8CB52}" dt="2023-11-01T22:06:44.126" v="503" actId="47"/>
        <pc:sldMkLst>
          <pc:docMk/>
          <pc:sldMk cId="0" sldId="292"/>
        </pc:sldMkLst>
      </pc:sldChg>
      <pc:sldChg chg="del">
        <pc:chgData name="Kareem Ahmed" userId="668b7c42-9793-4d96-80a6-ccc644a66bcf" providerId="ADAL" clId="{08F68FB9-D3E6-42B7-B73D-4C1161B8CB52}" dt="2023-11-01T22:06:44.126" v="503" actId="47"/>
        <pc:sldMkLst>
          <pc:docMk/>
          <pc:sldMk cId="0" sldId="293"/>
        </pc:sldMkLst>
      </pc:sldChg>
      <pc:sldChg chg="addSp delSp modSp mod modTransition">
        <pc:chgData name="Kareem Ahmed" userId="668b7c42-9793-4d96-80a6-ccc644a66bcf" providerId="ADAL" clId="{08F68FB9-D3E6-42B7-B73D-4C1161B8CB52}" dt="2023-11-02T14:39:24.515" v="1640"/>
        <pc:sldMkLst>
          <pc:docMk/>
          <pc:sldMk cId="0" sldId="294"/>
        </pc:sldMkLst>
      </pc:sldChg>
      <pc:sldChg chg="addSp modSp modTransition">
        <pc:chgData name="Kareem Ahmed" userId="668b7c42-9793-4d96-80a6-ccc644a66bcf" providerId="ADAL" clId="{08F68FB9-D3E6-42B7-B73D-4C1161B8CB52}" dt="2023-11-02T14:39:24.515" v="1640"/>
        <pc:sldMkLst>
          <pc:docMk/>
          <pc:sldMk cId="0" sldId="295"/>
        </pc:sldMkLst>
      </pc:sldChg>
      <pc:sldChg chg="addSp delSp modSp add mod modTransition modAnim">
        <pc:chgData name="Kareem Ahmed" userId="668b7c42-9793-4d96-80a6-ccc644a66bcf" providerId="ADAL" clId="{08F68FB9-D3E6-42B7-B73D-4C1161B8CB52}" dt="2023-11-02T11:00:15.835" v="1572"/>
        <pc:sldMkLst>
          <pc:docMk/>
          <pc:sldMk cId="3882244790" sldId="296"/>
        </pc:sldMkLst>
      </pc:sldChg>
      <pc:sldChg chg="addSp delSp modSp add mod modTransition modAnim">
        <pc:chgData name="Kareem Ahmed" userId="668b7c42-9793-4d96-80a6-ccc644a66bcf" providerId="ADAL" clId="{08F68FB9-D3E6-42B7-B73D-4C1161B8CB52}" dt="2023-11-02T12:14:25.093" v="1583"/>
        <pc:sldMkLst>
          <pc:docMk/>
          <pc:sldMk cId="110767331" sldId="297"/>
        </pc:sldMkLst>
      </pc:sldChg>
      <pc:sldChg chg="addSp delSp modSp add mod modTransition modAnim">
        <pc:chgData name="Kareem Ahmed" userId="668b7c42-9793-4d96-80a6-ccc644a66bcf" providerId="ADAL" clId="{08F68FB9-D3E6-42B7-B73D-4C1161B8CB52}" dt="2023-11-02T12:16:53.503" v="1587"/>
        <pc:sldMkLst>
          <pc:docMk/>
          <pc:sldMk cId="1720851305" sldId="298"/>
        </pc:sldMkLst>
      </pc:sldChg>
      <pc:sldChg chg="addSp delSp modSp add mod modTransition">
        <pc:chgData name="Kareem Ahmed" userId="668b7c42-9793-4d96-80a6-ccc644a66bcf" providerId="ADAL" clId="{08F68FB9-D3E6-42B7-B73D-4C1161B8CB52}" dt="2023-11-02T12:18:30.080" v="1588"/>
        <pc:sldMkLst>
          <pc:docMk/>
          <pc:sldMk cId="535722141" sldId="299"/>
        </pc:sldMkLst>
      </pc:sldChg>
      <pc:sldChg chg="addSp modSp add mod modTransition">
        <pc:chgData name="Kareem Ahmed" userId="668b7c42-9793-4d96-80a6-ccc644a66bcf" providerId="ADAL" clId="{08F68FB9-D3E6-42B7-B73D-4C1161B8CB52}" dt="2023-11-02T12:21:18.881" v="1589"/>
        <pc:sldMkLst>
          <pc:docMk/>
          <pc:sldMk cId="1954510580" sldId="300"/>
        </pc:sldMkLst>
      </pc:sldChg>
      <pc:sldChg chg="addSp modSp add mod modTransition">
        <pc:chgData name="Kareem Ahmed" userId="668b7c42-9793-4d96-80a6-ccc644a66bcf" providerId="ADAL" clId="{08F68FB9-D3E6-42B7-B73D-4C1161B8CB52}" dt="2023-11-02T12:26:02.612" v="1590"/>
        <pc:sldMkLst>
          <pc:docMk/>
          <pc:sldMk cId="532175844" sldId="301"/>
        </pc:sldMkLst>
      </pc:sldChg>
      <pc:sldChg chg="addSp modSp add mod modTransition">
        <pc:chgData name="Kareem Ahmed" userId="668b7c42-9793-4d96-80a6-ccc644a66bcf" providerId="ADAL" clId="{08F68FB9-D3E6-42B7-B73D-4C1161B8CB52}" dt="2023-11-02T12:26:02.612" v="1590"/>
        <pc:sldMkLst>
          <pc:docMk/>
          <pc:sldMk cId="4284000700" sldId="302"/>
        </pc:sldMkLst>
      </pc:sldChg>
      <pc:sldChg chg="addSp modSp add mod modTransition">
        <pc:chgData name="Kareem Ahmed" userId="668b7c42-9793-4d96-80a6-ccc644a66bcf" providerId="ADAL" clId="{08F68FB9-D3E6-42B7-B73D-4C1161B8CB52}" dt="2023-11-02T12:28:20.533" v="1591"/>
        <pc:sldMkLst>
          <pc:docMk/>
          <pc:sldMk cId="282662390" sldId="303"/>
        </pc:sldMkLst>
      </pc:sldChg>
      <pc:sldChg chg="addSp delSp modSp add mod modTransition modAnim">
        <pc:chgData name="Kareem Ahmed" userId="668b7c42-9793-4d96-80a6-ccc644a66bcf" providerId="ADAL" clId="{08F68FB9-D3E6-42B7-B73D-4C1161B8CB52}" dt="2023-11-02T12:40:33.425" v="1600"/>
        <pc:sldMkLst>
          <pc:docMk/>
          <pc:sldMk cId="1343515564" sldId="304"/>
        </pc:sldMkLst>
      </pc:sldChg>
      <pc:sldChg chg="addSp modSp add mod modTransition">
        <pc:chgData name="Kareem Ahmed" userId="668b7c42-9793-4d96-80a6-ccc644a66bcf" providerId="ADAL" clId="{08F68FB9-D3E6-42B7-B73D-4C1161B8CB52}" dt="2023-11-02T12:49:39.661" v="1601"/>
        <pc:sldMkLst>
          <pc:docMk/>
          <pc:sldMk cId="4062634348" sldId="305"/>
        </pc:sldMkLst>
      </pc:sldChg>
      <pc:sldChg chg="modSp add del mod modTransition">
        <pc:chgData name="Kareem Ahmed" userId="668b7c42-9793-4d96-80a6-ccc644a66bcf" providerId="ADAL" clId="{08F68FB9-D3E6-42B7-B73D-4C1161B8CB52}" dt="2023-11-02T12:50:12.274" v="1602" actId="47"/>
        <pc:sldMkLst>
          <pc:docMk/>
          <pc:sldMk cId="1598830342" sldId="306"/>
        </pc:sldMkLst>
      </pc:sldChg>
      <pc:sldChg chg="addSp modSp add mod modTransition">
        <pc:chgData name="Kareem Ahmed" userId="668b7c42-9793-4d96-80a6-ccc644a66bcf" providerId="ADAL" clId="{08F68FB9-D3E6-42B7-B73D-4C1161B8CB52}" dt="2023-11-02T13:00:41.377" v="1603"/>
        <pc:sldMkLst>
          <pc:docMk/>
          <pc:sldMk cId="708770111" sldId="307"/>
        </pc:sldMkLst>
      </pc:sldChg>
      <pc:sldChg chg="addSp modSp add mod modTransition">
        <pc:chgData name="Kareem Ahmed" userId="668b7c42-9793-4d96-80a6-ccc644a66bcf" providerId="ADAL" clId="{08F68FB9-D3E6-42B7-B73D-4C1161B8CB52}" dt="2023-11-02T13:20:51.859" v="1609"/>
        <pc:sldMkLst>
          <pc:docMk/>
          <pc:sldMk cId="3811901194" sldId="308"/>
        </pc:sldMkLst>
      </pc:sldChg>
      <pc:sldChg chg="addSp modSp add mod modTransition">
        <pc:chgData name="Kareem Ahmed" userId="668b7c42-9793-4d96-80a6-ccc644a66bcf" providerId="ADAL" clId="{08F68FB9-D3E6-42B7-B73D-4C1161B8CB52}" dt="2023-11-02T13:57:21.963" v="1611"/>
        <pc:sldMkLst>
          <pc:docMk/>
          <pc:sldMk cId="2872796771" sldId="309"/>
        </pc:sldMkLst>
      </pc:sldChg>
      <pc:sldChg chg="addSp delSp modSp add mod modTransition modAnim">
        <pc:chgData name="Kareem Ahmed" userId="668b7c42-9793-4d96-80a6-ccc644a66bcf" providerId="ADAL" clId="{08F68FB9-D3E6-42B7-B73D-4C1161B8CB52}" dt="2023-11-02T14:01:00.660" v="1617"/>
        <pc:sldMkLst>
          <pc:docMk/>
          <pc:sldMk cId="34218489" sldId="310"/>
        </pc:sldMkLst>
      </pc:sldChg>
      <pc:sldChg chg="addSp modSp add mod modTransition">
        <pc:chgData name="Kareem Ahmed" userId="668b7c42-9793-4d96-80a6-ccc644a66bcf" providerId="ADAL" clId="{08F68FB9-D3E6-42B7-B73D-4C1161B8CB52}" dt="2023-11-02T13:20:51.859" v="1609"/>
        <pc:sldMkLst>
          <pc:docMk/>
          <pc:sldMk cId="2080220302" sldId="311"/>
        </pc:sldMkLst>
      </pc:sldChg>
      <pc:sldChg chg="addSp modSp add mod modTransition">
        <pc:chgData name="Kareem Ahmed" userId="668b7c42-9793-4d96-80a6-ccc644a66bcf" providerId="ADAL" clId="{08F68FB9-D3E6-42B7-B73D-4C1161B8CB52}" dt="2023-11-02T13:20:51.859" v="1609"/>
        <pc:sldMkLst>
          <pc:docMk/>
          <pc:sldMk cId="1775192255" sldId="312"/>
        </pc:sldMkLst>
      </pc:sldChg>
      <pc:sldChg chg="addSp modSp add mod modTransition">
        <pc:chgData name="Kareem Ahmed" userId="668b7c42-9793-4d96-80a6-ccc644a66bcf" providerId="ADAL" clId="{08F68FB9-D3E6-42B7-B73D-4C1161B8CB52}" dt="2023-11-02T13:24:56.471" v="1610"/>
        <pc:sldMkLst>
          <pc:docMk/>
          <pc:sldMk cId="2701901307" sldId="313"/>
        </pc:sldMkLst>
      </pc:sldChg>
      <pc:sldChg chg="addSp modSp add mod modTransition">
        <pc:chgData name="Kareem Ahmed" userId="668b7c42-9793-4d96-80a6-ccc644a66bcf" providerId="ADAL" clId="{08F68FB9-D3E6-42B7-B73D-4C1161B8CB52}" dt="2023-11-02T14:14:10.549" v="1619"/>
        <pc:sldMkLst>
          <pc:docMk/>
          <pc:sldMk cId="2236027554" sldId="314"/>
        </pc:sldMkLst>
      </pc:sldChg>
      <pc:sldChg chg="add del">
        <pc:chgData name="Kareem Ahmed" userId="668b7c42-9793-4d96-80a6-ccc644a66bcf" providerId="ADAL" clId="{08F68FB9-D3E6-42B7-B73D-4C1161B8CB52}" dt="2023-11-01T22:38:58.504" v="677" actId="47"/>
        <pc:sldMkLst>
          <pc:docMk/>
          <pc:sldMk cId="2294988941" sldId="314"/>
        </pc:sldMkLst>
      </pc:sldChg>
      <pc:sldChg chg="addSp modSp add mod modTransition">
        <pc:chgData name="Kareem Ahmed" userId="668b7c42-9793-4d96-80a6-ccc644a66bcf" providerId="ADAL" clId="{08F68FB9-D3E6-42B7-B73D-4C1161B8CB52}" dt="2023-11-02T14:14:10.549" v="1619"/>
        <pc:sldMkLst>
          <pc:docMk/>
          <pc:sldMk cId="2092513395" sldId="315"/>
        </pc:sldMkLst>
      </pc:sldChg>
      <pc:sldChg chg="addSp modSp add mod modTransition">
        <pc:chgData name="Kareem Ahmed" userId="668b7c42-9793-4d96-80a6-ccc644a66bcf" providerId="ADAL" clId="{08F68FB9-D3E6-42B7-B73D-4C1161B8CB52}" dt="2023-11-02T14:14:10.549" v="1619"/>
        <pc:sldMkLst>
          <pc:docMk/>
          <pc:sldMk cId="680731715" sldId="316"/>
        </pc:sldMkLst>
      </pc:sldChg>
      <pc:sldChg chg="addSp modSp add mod modTransition">
        <pc:chgData name="Kareem Ahmed" userId="668b7c42-9793-4d96-80a6-ccc644a66bcf" providerId="ADAL" clId="{08F68FB9-D3E6-42B7-B73D-4C1161B8CB52}" dt="2023-11-02T14:14:10.549" v="1619"/>
        <pc:sldMkLst>
          <pc:docMk/>
          <pc:sldMk cId="575475814" sldId="317"/>
        </pc:sldMkLst>
      </pc:sldChg>
      <pc:sldChg chg="addSp modSp add mod modTransition">
        <pc:chgData name="Kareem Ahmed" userId="668b7c42-9793-4d96-80a6-ccc644a66bcf" providerId="ADAL" clId="{08F68FB9-D3E6-42B7-B73D-4C1161B8CB52}" dt="2023-11-02T14:14:10.549" v="1619"/>
        <pc:sldMkLst>
          <pc:docMk/>
          <pc:sldMk cId="521809252" sldId="318"/>
        </pc:sldMkLst>
      </pc:sldChg>
      <pc:sldChg chg="addSp modSp add mod modTransition">
        <pc:chgData name="Kareem Ahmed" userId="668b7c42-9793-4d96-80a6-ccc644a66bcf" providerId="ADAL" clId="{08F68FB9-D3E6-42B7-B73D-4C1161B8CB52}" dt="2023-11-02T14:17:54.146" v="1621"/>
        <pc:sldMkLst>
          <pc:docMk/>
          <pc:sldMk cId="3525108492" sldId="319"/>
        </pc:sldMkLst>
      </pc:sldChg>
      <pc:sldChg chg="addSp modSp add mod modTransition">
        <pc:chgData name="Kareem Ahmed" userId="668b7c42-9793-4d96-80a6-ccc644a66bcf" providerId="ADAL" clId="{08F68FB9-D3E6-42B7-B73D-4C1161B8CB52}" dt="2023-11-02T14:15:35.502" v="1620"/>
        <pc:sldMkLst>
          <pc:docMk/>
          <pc:sldMk cId="3346575520" sldId="320"/>
        </pc:sldMkLst>
      </pc:sldChg>
      <pc:sldChg chg="addSp modSp add mod modTransition">
        <pc:chgData name="Kareem Ahmed" userId="668b7c42-9793-4d96-80a6-ccc644a66bcf" providerId="ADAL" clId="{08F68FB9-D3E6-42B7-B73D-4C1161B8CB52}" dt="2023-11-02T14:19:24.979" v="1622"/>
        <pc:sldMkLst>
          <pc:docMk/>
          <pc:sldMk cId="1766397263" sldId="321"/>
        </pc:sldMkLst>
      </pc:sldChg>
      <pc:sldChg chg="addSp modSp add mod modTransition">
        <pc:chgData name="Kareem Ahmed" userId="668b7c42-9793-4d96-80a6-ccc644a66bcf" providerId="ADAL" clId="{08F68FB9-D3E6-42B7-B73D-4C1161B8CB52}" dt="2023-11-02T14:21:36.835" v="1623"/>
        <pc:sldMkLst>
          <pc:docMk/>
          <pc:sldMk cId="1037567352" sldId="322"/>
        </pc:sldMkLst>
      </pc:sldChg>
      <pc:sldChg chg="addSp delSp modSp add mod modTransition modAnim">
        <pc:chgData name="Kareem Ahmed" userId="668b7c42-9793-4d96-80a6-ccc644a66bcf" providerId="ADAL" clId="{08F68FB9-D3E6-42B7-B73D-4C1161B8CB52}" dt="2023-11-02T14:23:07.713" v="1626"/>
        <pc:sldMkLst>
          <pc:docMk/>
          <pc:sldMk cId="2448681975" sldId="323"/>
        </pc:sldMkLst>
      </pc:sldChg>
      <pc:sldChg chg="addSp modSp add mod modTransition">
        <pc:chgData name="Kareem Ahmed" userId="668b7c42-9793-4d96-80a6-ccc644a66bcf" providerId="ADAL" clId="{08F68FB9-D3E6-42B7-B73D-4C1161B8CB52}" dt="2023-11-02T14:25:50.435" v="1627"/>
        <pc:sldMkLst>
          <pc:docMk/>
          <pc:sldMk cId="3569366430" sldId="324"/>
        </pc:sldMkLst>
      </pc:sldChg>
      <pc:sldChg chg="addSp modSp add mod modTransition">
        <pc:chgData name="Kareem Ahmed" userId="668b7c42-9793-4d96-80a6-ccc644a66bcf" providerId="ADAL" clId="{08F68FB9-D3E6-42B7-B73D-4C1161B8CB52}" dt="2023-11-02T14:28:49.878" v="1628"/>
        <pc:sldMkLst>
          <pc:docMk/>
          <pc:sldMk cId="1713720058" sldId="325"/>
        </pc:sldMkLst>
      </pc:sldChg>
      <pc:sldChg chg="addSp modSp add mod modTransition">
        <pc:chgData name="Kareem Ahmed" userId="668b7c42-9793-4d96-80a6-ccc644a66bcf" providerId="ADAL" clId="{08F68FB9-D3E6-42B7-B73D-4C1161B8CB52}" dt="2023-11-02T14:30:09.263" v="1629"/>
        <pc:sldMkLst>
          <pc:docMk/>
          <pc:sldMk cId="3534457209" sldId="326"/>
        </pc:sldMkLst>
      </pc:sldChg>
      <pc:sldChg chg="addSp modSp add mod modTransition">
        <pc:chgData name="Kareem Ahmed" userId="668b7c42-9793-4d96-80a6-ccc644a66bcf" providerId="ADAL" clId="{08F68FB9-D3E6-42B7-B73D-4C1161B8CB52}" dt="2023-11-02T14:31:21.941" v="1630"/>
        <pc:sldMkLst>
          <pc:docMk/>
          <pc:sldMk cId="611368350" sldId="327"/>
        </pc:sldMkLst>
      </pc:sldChg>
      <pc:sldChg chg="addSp modSp add mod modTransition">
        <pc:chgData name="Kareem Ahmed" userId="668b7c42-9793-4d96-80a6-ccc644a66bcf" providerId="ADAL" clId="{08F68FB9-D3E6-42B7-B73D-4C1161B8CB52}" dt="2023-11-02T14:34:11.497" v="1631"/>
        <pc:sldMkLst>
          <pc:docMk/>
          <pc:sldMk cId="3898715711" sldId="328"/>
        </pc:sldMkLst>
      </pc:sldChg>
      <pc:sldChg chg="addSp delSp modSp add mod modTransition modAnim">
        <pc:chgData name="Kareem Ahmed" userId="668b7c42-9793-4d96-80a6-ccc644a66bcf" providerId="ADAL" clId="{08F68FB9-D3E6-42B7-B73D-4C1161B8CB52}" dt="2023-11-02T14:36:58.192" v="1639"/>
        <pc:sldMkLst>
          <pc:docMk/>
          <pc:sldMk cId="1212062026" sldId="329"/>
        </pc:sldMkLst>
      </pc:sldChg>
      <pc:sldChg chg="addSp modSp add mod modTransition">
        <pc:chgData name="Kareem Ahmed" userId="668b7c42-9793-4d96-80a6-ccc644a66bcf" providerId="ADAL" clId="{08F68FB9-D3E6-42B7-B73D-4C1161B8CB52}" dt="2023-11-02T14:39:24.515" v="1640"/>
        <pc:sldMkLst>
          <pc:docMk/>
          <pc:sldMk cId="2093843748" sldId="330"/>
        </pc:sldMkLst>
      </pc:sldChg>
      <pc:sldChg chg="addSp modSp add mod modTransition">
        <pc:chgData name="Kareem Ahmed" userId="668b7c42-9793-4d96-80a6-ccc644a66bcf" providerId="ADAL" clId="{08F68FB9-D3E6-42B7-B73D-4C1161B8CB52}" dt="2023-11-02T14:02:36.879" v="1618"/>
        <pc:sldMkLst>
          <pc:docMk/>
          <pc:sldMk cId="2996402415" sldId="331"/>
        </pc:sldMkLst>
      </pc:sldChg>
      <pc:sldChg chg="addSp modSp add mod modTransition">
        <pc:chgData name="Kareem Ahmed" userId="668b7c42-9793-4d96-80a6-ccc644a66bcf" providerId="ADAL" clId="{08F68FB9-D3E6-42B7-B73D-4C1161B8CB52}" dt="2023-11-02T13:02:43.091" v="1604"/>
        <pc:sldMkLst>
          <pc:docMk/>
          <pc:sldMk cId="2917402903" sldId="332"/>
        </pc:sldMkLst>
      </pc:sldChg>
      <pc:sldChg chg="addSp delSp modSp add mod modTransition">
        <pc:chgData name="Kareem Ahmed" userId="668b7c42-9793-4d96-80a6-ccc644a66bcf" providerId="ADAL" clId="{08F68FB9-D3E6-42B7-B73D-4C1161B8CB52}" dt="2023-11-02T10:49:55.610" v="1565"/>
        <pc:sldMkLst>
          <pc:docMk/>
          <pc:sldMk cId="3103499675" sldId="333"/>
        </pc:sldMkLst>
      </pc:sldChg>
      <pc:sldChg chg="addSp delSp modSp add mod modTransition">
        <pc:chgData name="Kareem Ahmed" userId="668b7c42-9793-4d96-80a6-ccc644a66bcf" providerId="ADAL" clId="{08F68FB9-D3E6-42B7-B73D-4C1161B8CB52}" dt="2023-11-02T13:02:43.091" v="1604"/>
        <pc:sldMkLst>
          <pc:docMk/>
          <pc:sldMk cId="1491210016" sldId="334"/>
        </pc:sldMkLst>
      </pc:sldChg>
      <pc:sldChg chg="addSp delSp modSp add mod modTransition">
        <pc:chgData name="Kareem Ahmed" userId="668b7c42-9793-4d96-80a6-ccc644a66bcf" providerId="ADAL" clId="{08F68FB9-D3E6-42B7-B73D-4C1161B8CB52}" dt="2023-11-02T14:02:36.879" v="1618"/>
        <pc:sldMkLst>
          <pc:docMk/>
          <pc:sldMk cId="1676551384" sldId="335"/>
        </pc:sldMkLst>
      </pc:sldChg>
      <pc:sldChg chg="addSp modSp add ord">
        <pc:chgData name="Kareem Ahmed" userId="668b7c42-9793-4d96-80a6-ccc644a66bcf" providerId="ADAL" clId="{08F68FB9-D3E6-42B7-B73D-4C1161B8CB52}" dt="2023-11-02T12:49:39.661" v="1601"/>
        <pc:sldMkLst>
          <pc:docMk/>
          <pc:sldMk cId="4221745625" sldId="336"/>
        </pc:sldMkLst>
      </pc:sldChg>
    </pc:docChg>
  </pc:docChgLst>
  <pc:docChgLst>
    <pc:chgData name="Kareem Ahmed" userId="668b7c42-9793-4d96-80a6-ccc644a66bcf" providerId="ADAL" clId="{34743D85-730B-460B-99E9-37FEFA1C88B6}"/>
    <pc:docChg chg="undo custSel addSld delSld modSld modMainMaster">
      <pc:chgData name="Kareem Ahmed" userId="668b7c42-9793-4d96-80a6-ccc644a66bcf" providerId="ADAL" clId="{34743D85-730B-460B-99E9-37FEFA1C88B6}" dt="2025-06-18T18:49:14.052" v="732"/>
      <pc:docMkLst>
        <pc:docMk/>
      </pc:docMkLst>
      <pc:sldChg chg="del">
        <pc:chgData name="Kareem Ahmed" userId="668b7c42-9793-4d96-80a6-ccc644a66bcf" providerId="ADAL" clId="{34743D85-730B-460B-99E9-37FEFA1C88B6}" dt="2025-06-17T15:49:40.384" v="6" actId="47"/>
        <pc:sldMkLst>
          <pc:docMk/>
          <pc:sldMk cId="0" sldId="256"/>
        </pc:sldMkLst>
      </pc:sldChg>
      <pc:sldChg chg="del">
        <pc:chgData name="Kareem Ahmed" userId="668b7c42-9793-4d96-80a6-ccc644a66bcf" providerId="ADAL" clId="{34743D85-730B-460B-99E9-37FEFA1C88B6}" dt="2025-06-17T15:50:12.993" v="12" actId="47"/>
        <pc:sldMkLst>
          <pc:docMk/>
          <pc:sldMk cId="0" sldId="257"/>
        </pc:sldMkLst>
      </pc:sldChg>
      <pc:sldChg chg="del">
        <pc:chgData name="Kareem Ahmed" userId="668b7c42-9793-4d96-80a6-ccc644a66bcf" providerId="ADAL" clId="{34743D85-730B-460B-99E9-37FEFA1C88B6}" dt="2025-06-17T15:50:16.948" v="13" actId="47"/>
        <pc:sldMkLst>
          <pc:docMk/>
          <pc:sldMk cId="0" sldId="258"/>
        </pc:sldMkLst>
      </pc:sldChg>
      <pc:sldChg chg="addSp delSp modSp mod">
        <pc:chgData name="Kareem Ahmed" userId="668b7c42-9793-4d96-80a6-ccc644a66bcf" providerId="ADAL" clId="{34743D85-730B-460B-99E9-37FEFA1C88B6}" dt="2025-06-17T15:53:00.716" v="104" actId="14100"/>
        <pc:sldMkLst>
          <pc:docMk/>
          <pc:sldMk cId="0" sldId="259"/>
        </pc:sldMkLst>
        <pc:spChg chg="mod">
          <ac:chgData name="Kareem Ahmed" userId="668b7c42-9793-4d96-80a6-ccc644a66bcf" providerId="ADAL" clId="{34743D85-730B-460B-99E9-37FEFA1C88B6}" dt="2025-06-17T15:51:29.315" v="24"/>
          <ac:spMkLst>
            <pc:docMk/>
            <pc:sldMk cId="0" sldId="259"/>
            <ac:spMk id="4" creationId="{F73E6BD6-4F65-22C8-8C90-5CAF36CA48FB}"/>
          </ac:spMkLst>
        </pc:spChg>
        <pc:spChg chg="mod">
          <ac:chgData name="Kareem Ahmed" userId="668b7c42-9793-4d96-80a6-ccc644a66bcf" providerId="ADAL" clId="{34743D85-730B-460B-99E9-37FEFA1C88B6}" dt="2025-06-17T15:51:29.315" v="24"/>
          <ac:spMkLst>
            <pc:docMk/>
            <pc:sldMk cId="0" sldId="259"/>
            <ac:spMk id="5" creationId="{2F77BF8D-F486-1575-3C35-BD69C4D9C066}"/>
          </ac:spMkLst>
        </pc:spChg>
        <pc:spChg chg="mod">
          <ac:chgData name="Kareem Ahmed" userId="668b7c42-9793-4d96-80a6-ccc644a66bcf" providerId="ADAL" clId="{34743D85-730B-460B-99E9-37FEFA1C88B6}" dt="2025-06-17T15:53:00.716" v="104" actId="14100"/>
          <ac:spMkLst>
            <pc:docMk/>
            <pc:sldMk cId="0" sldId="259"/>
            <ac:spMk id="134" creationId="{00000000-0000-0000-0000-000000000000}"/>
          </ac:spMkLst>
        </pc:spChg>
        <pc:spChg chg="mod">
          <ac:chgData name="Kareem Ahmed" userId="668b7c42-9793-4d96-80a6-ccc644a66bcf" providerId="ADAL" clId="{34743D85-730B-460B-99E9-37FEFA1C88B6}" dt="2025-06-17T15:51:50.534" v="38" actId="1076"/>
          <ac:spMkLst>
            <pc:docMk/>
            <pc:sldMk cId="0" sldId="259"/>
            <ac:spMk id="135" creationId="{00000000-0000-0000-0000-000000000000}"/>
          </ac:spMkLst>
        </pc:spChg>
        <pc:spChg chg="mod">
          <ac:chgData name="Kareem Ahmed" userId="668b7c42-9793-4d96-80a6-ccc644a66bcf" providerId="ADAL" clId="{34743D85-730B-460B-99E9-37FEFA1C88B6}" dt="2025-06-17T15:52:57.266" v="103" actId="255"/>
          <ac:spMkLst>
            <pc:docMk/>
            <pc:sldMk cId="0" sldId="259"/>
            <ac:spMk id="136" creationId="{00000000-0000-0000-0000-000000000000}"/>
          </ac:spMkLst>
        </pc:spChg>
        <pc:grpChg chg="add mod">
          <ac:chgData name="Kareem Ahmed" userId="668b7c42-9793-4d96-80a6-ccc644a66bcf" providerId="ADAL" clId="{34743D85-730B-460B-99E9-37FEFA1C88B6}" dt="2025-06-17T15:51:29.315" v="24"/>
          <ac:grpSpMkLst>
            <pc:docMk/>
            <pc:sldMk cId="0" sldId="259"/>
            <ac:grpSpMk id="3" creationId="{9181402F-F126-0CB2-156B-129523921ABB}"/>
          </ac:grpSpMkLst>
        </pc:grpChg>
        <pc:picChg chg="add mod">
          <ac:chgData name="Kareem Ahmed" userId="668b7c42-9793-4d96-80a6-ccc644a66bcf" providerId="ADAL" clId="{34743D85-730B-460B-99E9-37FEFA1C88B6}" dt="2025-06-17T15:51:29.315" v="24"/>
          <ac:picMkLst>
            <pc:docMk/>
            <pc:sldMk cId="0" sldId="259"/>
            <ac:picMk id="2" creationId="{B14570BE-C424-924A-6020-CA3A9E261A0D}"/>
          </ac:picMkLst>
        </pc:picChg>
        <pc:picChg chg="del">
          <ac:chgData name="Kareem Ahmed" userId="668b7c42-9793-4d96-80a6-ccc644a66bcf" providerId="ADAL" clId="{34743D85-730B-460B-99E9-37FEFA1C88B6}" dt="2025-06-17T15:51:28.120" v="23" actId="478"/>
          <ac:picMkLst>
            <pc:docMk/>
            <pc:sldMk cId="0" sldId="259"/>
            <ac:picMk id="137" creationId="{00000000-0000-0000-0000-000000000000}"/>
          </ac:picMkLst>
        </pc:picChg>
      </pc:sldChg>
      <pc:sldChg chg="addSp delSp modSp mod">
        <pc:chgData name="Kareem Ahmed" userId="668b7c42-9793-4d96-80a6-ccc644a66bcf" providerId="ADAL" clId="{34743D85-730B-460B-99E9-37FEFA1C88B6}" dt="2025-06-17T15:59:24.492" v="255" actId="207"/>
        <pc:sldMkLst>
          <pc:docMk/>
          <pc:sldMk cId="0" sldId="260"/>
        </pc:sldMkLst>
        <pc:spChg chg="add del mod">
          <ac:chgData name="Kareem Ahmed" userId="668b7c42-9793-4d96-80a6-ccc644a66bcf" providerId="ADAL" clId="{34743D85-730B-460B-99E9-37FEFA1C88B6}" dt="2025-06-17T15:59:18.059" v="241" actId="478"/>
          <ac:spMkLst>
            <pc:docMk/>
            <pc:sldMk cId="0" sldId="260"/>
            <ac:spMk id="2" creationId="{2E764141-377D-49A1-D165-7E58AA3CB503}"/>
          </ac:spMkLst>
        </pc:spChg>
        <pc:spChg chg="mod">
          <ac:chgData name="Kareem Ahmed" userId="668b7c42-9793-4d96-80a6-ccc644a66bcf" providerId="ADAL" clId="{34743D85-730B-460B-99E9-37FEFA1C88B6}" dt="2025-06-17T15:59:15.041" v="240"/>
          <ac:spMkLst>
            <pc:docMk/>
            <pc:sldMk cId="0" sldId="260"/>
            <ac:spMk id="5" creationId="{D584E220-CA68-EFC6-3B68-5CD24C2B0D93}"/>
          </ac:spMkLst>
        </pc:spChg>
        <pc:spChg chg="mod">
          <ac:chgData name="Kareem Ahmed" userId="668b7c42-9793-4d96-80a6-ccc644a66bcf" providerId="ADAL" clId="{34743D85-730B-460B-99E9-37FEFA1C88B6}" dt="2025-06-17T15:59:15.041" v="240"/>
          <ac:spMkLst>
            <pc:docMk/>
            <pc:sldMk cId="0" sldId="260"/>
            <ac:spMk id="6" creationId="{7DA39ED0-C644-EDA5-1D5E-A57162817022}"/>
          </ac:spMkLst>
        </pc:spChg>
        <pc:spChg chg="mod">
          <ac:chgData name="Kareem Ahmed" userId="668b7c42-9793-4d96-80a6-ccc644a66bcf" providerId="ADAL" clId="{34743D85-730B-460B-99E9-37FEFA1C88B6}" dt="2025-06-17T15:59:03.173" v="234" actId="14100"/>
          <ac:spMkLst>
            <pc:docMk/>
            <pc:sldMk cId="0" sldId="260"/>
            <ac:spMk id="144" creationId="{00000000-0000-0000-0000-000000000000}"/>
          </ac:spMkLst>
        </pc:spChg>
        <pc:spChg chg="add del mod">
          <ac:chgData name="Kareem Ahmed" userId="668b7c42-9793-4d96-80a6-ccc644a66bcf" providerId="ADAL" clId="{34743D85-730B-460B-99E9-37FEFA1C88B6}" dt="2025-06-17T15:59:24.492" v="255" actId="207"/>
          <ac:spMkLst>
            <pc:docMk/>
            <pc:sldMk cId="0" sldId="260"/>
            <ac:spMk id="145" creationId="{00000000-0000-0000-0000-000000000000}"/>
          </ac:spMkLst>
        </pc:spChg>
        <pc:spChg chg="mod">
          <ac:chgData name="Kareem Ahmed" userId="668b7c42-9793-4d96-80a6-ccc644a66bcf" providerId="ADAL" clId="{34743D85-730B-460B-99E9-37FEFA1C88B6}" dt="2025-06-17T15:58:58.845" v="233" actId="1076"/>
          <ac:spMkLst>
            <pc:docMk/>
            <pc:sldMk cId="0" sldId="260"/>
            <ac:spMk id="146" creationId="{00000000-0000-0000-0000-000000000000}"/>
          </ac:spMkLst>
        </pc:spChg>
        <pc:grpChg chg="add mod">
          <ac:chgData name="Kareem Ahmed" userId="668b7c42-9793-4d96-80a6-ccc644a66bcf" providerId="ADAL" clId="{34743D85-730B-460B-99E9-37FEFA1C88B6}" dt="2025-06-17T15:59:22.279" v="254" actId="1035"/>
          <ac:grpSpMkLst>
            <pc:docMk/>
            <pc:sldMk cId="0" sldId="260"/>
            <ac:grpSpMk id="4" creationId="{7F5FDAFF-1261-EA8D-201D-081A2217DAA6}"/>
          </ac:grpSpMkLst>
        </pc:grpChg>
        <pc:picChg chg="add mod">
          <ac:chgData name="Kareem Ahmed" userId="668b7c42-9793-4d96-80a6-ccc644a66bcf" providerId="ADAL" clId="{34743D85-730B-460B-99E9-37FEFA1C88B6}" dt="2025-06-17T15:59:15.041" v="240"/>
          <ac:picMkLst>
            <pc:docMk/>
            <pc:sldMk cId="0" sldId="260"/>
            <ac:picMk id="3" creationId="{1AAD516C-C1E1-A06A-C1AB-55275EB0DB2F}"/>
          </ac:picMkLst>
        </pc:picChg>
        <pc:picChg chg="del">
          <ac:chgData name="Kareem Ahmed" userId="668b7c42-9793-4d96-80a6-ccc644a66bcf" providerId="ADAL" clId="{34743D85-730B-460B-99E9-37FEFA1C88B6}" dt="2025-06-17T15:59:14.294" v="239" actId="478"/>
          <ac:picMkLst>
            <pc:docMk/>
            <pc:sldMk cId="0" sldId="260"/>
            <ac:picMk id="147" creationId="{00000000-0000-0000-0000-000000000000}"/>
          </ac:picMkLst>
        </pc:picChg>
      </pc:sldChg>
      <pc:sldChg chg="addSp delSp modSp mod">
        <pc:chgData name="Kareem Ahmed" userId="668b7c42-9793-4d96-80a6-ccc644a66bcf" providerId="ADAL" clId="{34743D85-730B-460B-99E9-37FEFA1C88B6}" dt="2025-06-18T14:47:19.682" v="618" actId="207"/>
        <pc:sldMkLst>
          <pc:docMk/>
          <pc:sldMk cId="0" sldId="294"/>
        </pc:sldMkLst>
        <pc:spChg chg="mod">
          <ac:chgData name="Kareem Ahmed" userId="668b7c42-9793-4d96-80a6-ccc644a66bcf" providerId="ADAL" clId="{34743D85-730B-460B-99E9-37FEFA1C88B6}" dt="2025-06-18T14:47:19.682" v="618" actId="207"/>
          <ac:spMkLst>
            <pc:docMk/>
            <pc:sldMk cId="0" sldId="294"/>
            <ac:spMk id="2" creationId="{9B24A8EB-44F8-A724-2528-5F53BE9D276B}"/>
          </ac:spMkLst>
        </pc:spChg>
        <pc:spChg chg="add del mod">
          <ac:chgData name="Kareem Ahmed" userId="668b7c42-9793-4d96-80a6-ccc644a66bcf" providerId="ADAL" clId="{34743D85-730B-460B-99E9-37FEFA1C88B6}" dt="2025-06-18T14:15:47.420" v="509" actId="478"/>
          <ac:spMkLst>
            <pc:docMk/>
            <pc:sldMk cId="0" sldId="294"/>
            <ac:spMk id="3" creationId="{0973CB74-4BE6-1742-4D09-2ACB00111DB9}"/>
          </ac:spMkLst>
        </pc:spChg>
        <pc:spChg chg="mod">
          <ac:chgData name="Kareem Ahmed" userId="668b7c42-9793-4d96-80a6-ccc644a66bcf" providerId="ADAL" clId="{34743D85-730B-460B-99E9-37FEFA1C88B6}" dt="2025-06-18T14:15:42.171" v="508"/>
          <ac:spMkLst>
            <pc:docMk/>
            <pc:sldMk cId="0" sldId="294"/>
            <ac:spMk id="7" creationId="{AE5BB44B-90BF-FF64-C080-B2766B677C02}"/>
          </ac:spMkLst>
        </pc:spChg>
        <pc:spChg chg="mod">
          <ac:chgData name="Kareem Ahmed" userId="668b7c42-9793-4d96-80a6-ccc644a66bcf" providerId="ADAL" clId="{34743D85-730B-460B-99E9-37FEFA1C88B6}" dt="2025-06-18T14:15:42.171" v="508"/>
          <ac:spMkLst>
            <pc:docMk/>
            <pc:sldMk cId="0" sldId="294"/>
            <ac:spMk id="8" creationId="{9F09BF33-2FDB-2149-E60D-DD7E862AF9F5}"/>
          </ac:spMkLst>
        </pc:spChg>
        <pc:grpChg chg="add mod">
          <ac:chgData name="Kareem Ahmed" userId="668b7c42-9793-4d96-80a6-ccc644a66bcf" providerId="ADAL" clId="{34743D85-730B-460B-99E9-37FEFA1C88B6}" dt="2025-06-18T14:15:42.171" v="508"/>
          <ac:grpSpMkLst>
            <pc:docMk/>
            <pc:sldMk cId="0" sldId="294"/>
            <ac:grpSpMk id="6" creationId="{19FE57E7-41DC-7003-11F8-378216212C3A}"/>
          </ac:grpSpMkLst>
        </pc:grpChg>
        <pc:picChg chg="add mod">
          <ac:chgData name="Kareem Ahmed" userId="668b7c42-9793-4d96-80a6-ccc644a66bcf" providerId="ADAL" clId="{34743D85-730B-460B-99E9-37FEFA1C88B6}" dt="2025-06-18T14:15:42.171" v="508"/>
          <ac:picMkLst>
            <pc:docMk/>
            <pc:sldMk cId="0" sldId="294"/>
            <ac:picMk id="5" creationId="{1A2E2B28-6CB6-552F-89F4-3A0D6B3CD50A}"/>
          </ac:picMkLst>
        </pc:picChg>
        <pc:picChg chg="del">
          <ac:chgData name="Kareem Ahmed" userId="668b7c42-9793-4d96-80a6-ccc644a66bcf" providerId="ADAL" clId="{34743D85-730B-460B-99E9-37FEFA1C88B6}" dt="2025-06-18T14:15:41.254" v="507" actId="478"/>
          <ac:picMkLst>
            <pc:docMk/>
            <pc:sldMk cId="0" sldId="294"/>
            <ac:picMk id="455" creationId="{00000000-0000-0000-0000-000000000000}"/>
          </ac:picMkLst>
        </pc:picChg>
      </pc:sldChg>
      <pc:sldChg chg="del">
        <pc:chgData name="Kareem Ahmed" userId="668b7c42-9793-4d96-80a6-ccc644a66bcf" providerId="ADAL" clId="{34743D85-730B-460B-99E9-37FEFA1C88B6}" dt="2025-06-18T14:28:22.303" v="512" actId="47"/>
        <pc:sldMkLst>
          <pc:docMk/>
          <pc:sldMk cId="0" sldId="295"/>
        </pc:sldMkLst>
      </pc:sldChg>
      <pc:sldChg chg="addSp delSp modSp mod">
        <pc:chgData name="Kareem Ahmed" userId="668b7c42-9793-4d96-80a6-ccc644a66bcf" providerId="ADAL" clId="{34743D85-730B-460B-99E9-37FEFA1C88B6}" dt="2025-06-17T15:53:07.509" v="106" actId="255"/>
        <pc:sldMkLst>
          <pc:docMk/>
          <pc:sldMk cId="3882244790" sldId="296"/>
        </pc:sldMkLst>
        <pc:spChg chg="add mod">
          <ac:chgData name="Kareem Ahmed" userId="668b7c42-9793-4d96-80a6-ccc644a66bcf" providerId="ADAL" clId="{34743D85-730B-460B-99E9-37FEFA1C88B6}" dt="2025-06-17T15:52:08.430" v="42"/>
          <ac:spMkLst>
            <pc:docMk/>
            <pc:sldMk cId="3882244790" sldId="296"/>
            <ac:spMk id="2" creationId="{A7706C7C-2FF2-2CC7-3DAF-CC1220470125}"/>
          </ac:spMkLst>
        </pc:spChg>
        <pc:spChg chg="mod">
          <ac:chgData name="Kareem Ahmed" userId="668b7c42-9793-4d96-80a6-ccc644a66bcf" providerId="ADAL" clId="{34743D85-730B-460B-99E9-37FEFA1C88B6}" dt="2025-06-17T15:52:08.430" v="42"/>
          <ac:spMkLst>
            <pc:docMk/>
            <pc:sldMk cId="3882244790" sldId="296"/>
            <ac:spMk id="5" creationId="{86CA7374-7F6E-55FE-5406-908CC89E9E6A}"/>
          </ac:spMkLst>
        </pc:spChg>
        <pc:spChg chg="mod">
          <ac:chgData name="Kareem Ahmed" userId="668b7c42-9793-4d96-80a6-ccc644a66bcf" providerId="ADAL" clId="{34743D85-730B-460B-99E9-37FEFA1C88B6}" dt="2025-06-17T15:52:08.430" v="42"/>
          <ac:spMkLst>
            <pc:docMk/>
            <pc:sldMk cId="3882244790" sldId="296"/>
            <ac:spMk id="6" creationId="{F930ACA6-F47D-7A02-8E8C-DF174F1AB83E}"/>
          </ac:spMkLst>
        </pc:spChg>
        <pc:spChg chg="mod">
          <ac:chgData name="Kareem Ahmed" userId="668b7c42-9793-4d96-80a6-ccc644a66bcf" providerId="ADAL" clId="{34743D85-730B-460B-99E9-37FEFA1C88B6}" dt="2025-06-17T15:52:13.310" v="61" actId="1035"/>
          <ac:spMkLst>
            <pc:docMk/>
            <pc:sldMk cId="3882244790" sldId="296"/>
            <ac:spMk id="134" creationId="{00000000-0000-0000-0000-000000000000}"/>
          </ac:spMkLst>
        </pc:spChg>
        <pc:spChg chg="del mod">
          <ac:chgData name="Kareem Ahmed" userId="668b7c42-9793-4d96-80a6-ccc644a66bcf" providerId="ADAL" clId="{34743D85-730B-460B-99E9-37FEFA1C88B6}" dt="2025-06-17T15:52:06.186" v="40" actId="478"/>
          <ac:spMkLst>
            <pc:docMk/>
            <pc:sldMk cId="3882244790" sldId="296"/>
            <ac:spMk id="135" creationId="{00000000-0000-0000-0000-000000000000}"/>
          </ac:spMkLst>
        </pc:spChg>
        <pc:spChg chg="mod">
          <ac:chgData name="Kareem Ahmed" userId="668b7c42-9793-4d96-80a6-ccc644a66bcf" providerId="ADAL" clId="{34743D85-730B-460B-99E9-37FEFA1C88B6}" dt="2025-06-17T15:53:07.509" v="106" actId="255"/>
          <ac:spMkLst>
            <pc:docMk/>
            <pc:sldMk cId="3882244790" sldId="296"/>
            <ac:spMk id="136" creationId="{00000000-0000-0000-0000-000000000000}"/>
          </ac:spMkLst>
        </pc:spChg>
        <pc:grpChg chg="add mod">
          <ac:chgData name="Kareem Ahmed" userId="668b7c42-9793-4d96-80a6-ccc644a66bcf" providerId="ADAL" clId="{34743D85-730B-460B-99E9-37FEFA1C88B6}" dt="2025-06-17T15:52:08.430" v="42"/>
          <ac:grpSpMkLst>
            <pc:docMk/>
            <pc:sldMk cId="3882244790" sldId="296"/>
            <ac:grpSpMk id="4" creationId="{8861FEA2-5485-5C93-5425-F875B3A9E3AC}"/>
          </ac:grpSpMkLst>
        </pc:grpChg>
        <pc:picChg chg="add mod">
          <ac:chgData name="Kareem Ahmed" userId="668b7c42-9793-4d96-80a6-ccc644a66bcf" providerId="ADAL" clId="{34743D85-730B-460B-99E9-37FEFA1C88B6}" dt="2025-06-17T15:52:08.430" v="42"/>
          <ac:picMkLst>
            <pc:docMk/>
            <pc:sldMk cId="3882244790" sldId="296"/>
            <ac:picMk id="3" creationId="{E23E182A-0AB4-0408-E272-D21F35F3E21D}"/>
          </ac:picMkLst>
        </pc:picChg>
        <pc:picChg chg="del">
          <ac:chgData name="Kareem Ahmed" userId="668b7c42-9793-4d96-80a6-ccc644a66bcf" providerId="ADAL" clId="{34743D85-730B-460B-99E9-37FEFA1C88B6}" dt="2025-06-17T15:52:07.975" v="41" actId="478"/>
          <ac:picMkLst>
            <pc:docMk/>
            <pc:sldMk cId="3882244790" sldId="296"/>
            <ac:picMk id="137" creationId="{00000000-0000-0000-0000-000000000000}"/>
          </ac:picMkLst>
        </pc:picChg>
      </pc:sldChg>
      <pc:sldChg chg="addSp delSp modSp mod">
        <pc:chgData name="Kareem Ahmed" userId="668b7c42-9793-4d96-80a6-ccc644a66bcf" providerId="ADAL" clId="{34743D85-730B-460B-99E9-37FEFA1C88B6}" dt="2025-06-17T15:53:36.432" v="111" actId="14100"/>
        <pc:sldMkLst>
          <pc:docMk/>
          <pc:sldMk cId="110767331" sldId="297"/>
        </pc:sldMkLst>
        <pc:spChg chg="add mod">
          <ac:chgData name="Kareem Ahmed" userId="668b7c42-9793-4d96-80a6-ccc644a66bcf" providerId="ADAL" clId="{34743D85-730B-460B-99E9-37FEFA1C88B6}" dt="2025-06-17T15:52:25.444" v="65"/>
          <ac:spMkLst>
            <pc:docMk/>
            <pc:sldMk cId="110767331" sldId="297"/>
            <ac:spMk id="2" creationId="{C45513E4-C4B9-E362-9D7A-28509A7D2154}"/>
          </ac:spMkLst>
        </pc:spChg>
        <pc:spChg chg="mod">
          <ac:chgData name="Kareem Ahmed" userId="668b7c42-9793-4d96-80a6-ccc644a66bcf" providerId="ADAL" clId="{34743D85-730B-460B-99E9-37FEFA1C88B6}" dt="2025-06-17T15:52:25.444" v="65"/>
          <ac:spMkLst>
            <pc:docMk/>
            <pc:sldMk cId="110767331" sldId="297"/>
            <ac:spMk id="5" creationId="{C1C7B750-C170-A7B3-3E59-5257FE81923A}"/>
          </ac:spMkLst>
        </pc:spChg>
        <pc:spChg chg="mod">
          <ac:chgData name="Kareem Ahmed" userId="668b7c42-9793-4d96-80a6-ccc644a66bcf" providerId="ADAL" clId="{34743D85-730B-460B-99E9-37FEFA1C88B6}" dt="2025-06-17T15:52:25.444" v="65"/>
          <ac:spMkLst>
            <pc:docMk/>
            <pc:sldMk cId="110767331" sldId="297"/>
            <ac:spMk id="6" creationId="{334E700F-F76A-A6BB-CD0E-9AF235BF7065}"/>
          </ac:spMkLst>
        </pc:spChg>
        <pc:spChg chg="mod">
          <ac:chgData name="Kareem Ahmed" userId="668b7c42-9793-4d96-80a6-ccc644a66bcf" providerId="ADAL" clId="{34743D85-730B-460B-99E9-37FEFA1C88B6}" dt="2025-06-17T15:53:36.432" v="111" actId="14100"/>
          <ac:spMkLst>
            <pc:docMk/>
            <pc:sldMk cId="110767331" sldId="297"/>
            <ac:spMk id="134" creationId="{00000000-0000-0000-0000-000000000000}"/>
          </ac:spMkLst>
        </pc:spChg>
        <pc:spChg chg="del mod">
          <ac:chgData name="Kareem Ahmed" userId="668b7c42-9793-4d96-80a6-ccc644a66bcf" providerId="ADAL" clId="{34743D85-730B-460B-99E9-37FEFA1C88B6}" dt="2025-06-17T15:52:23.364" v="63" actId="478"/>
          <ac:spMkLst>
            <pc:docMk/>
            <pc:sldMk cId="110767331" sldId="297"/>
            <ac:spMk id="135" creationId="{00000000-0000-0000-0000-000000000000}"/>
          </ac:spMkLst>
        </pc:spChg>
        <pc:spChg chg="mod">
          <ac:chgData name="Kareem Ahmed" userId="668b7c42-9793-4d96-80a6-ccc644a66bcf" providerId="ADAL" clId="{34743D85-730B-460B-99E9-37FEFA1C88B6}" dt="2025-06-17T15:53:28.192" v="109" actId="1076"/>
          <ac:spMkLst>
            <pc:docMk/>
            <pc:sldMk cId="110767331" sldId="297"/>
            <ac:spMk id="136" creationId="{00000000-0000-0000-0000-000000000000}"/>
          </ac:spMkLst>
        </pc:spChg>
        <pc:grpChg chg="add mod">
          <ac:chgData name="Kareem Ahmed" userId="668b7c42-9793-4d96-80a6-ccc644a66bcf" providerId="ADAL" clId="{34743D85-730B-460B-99E9-37FEFA1C88B6}" dt="2025-06-17T15:52:25.444" v="65"/>
          <ac:grpSpMkLst>
            <pc:docMk/>
            <pc:sldMk cId="110767331" sldId="297"/>
            <ac:grpSpMk id="4" creationId="{45C818F0-73CF-C485-41B5-A6AB5BF9B067}"/>
          </ac:grpSpMkLst>
        </pc:grpChg>
        <pc:picChg chg="add mod">
          <ac:chgData name="Kareem Ahmed" userId="668b7c42-9793-4d96-80a6-ccc644a66bcf" providerId="ADAL" clId="{34743D85-730B-460B-99E9-37FEFA1C88B6}" dt="2025-06-17T15:52:25.444" v="65"/>
          <ac:picMkLst>
            <pc:docMk/>
            <pc:sldMk cId="110767331" sldId="297"/>
            <ac:picMk id="3" creationId="{96353219-CDCE-2FE1-034D-5AA4B634E0EC}"/>
          </ac:picMkLst>
        </pc:picChg>
        <pc:picChg chg="del">
          <ac:chgData name="Kareem Ahmed" userId="668b7c42-9793-4d96-80a6-ccc644a66bcf" providerId="ADAL" clId="{34743D85-730B-460B-99E9-37FEFA1C88B6}" dt="2025-06-17T15:52:24.945" v="64" actId="478"/>
          <ac:picMkLst>
            <pc:docMk/>
            <pc:sldMk cId="110767331" sldId="297"/>
            <ac:picMk id="137" creationId="{00000000-0000-0000-0000-000000000000}"/>
          </ac:picMkLst>
        </pc:picChg>
      </pc:sldChg>
      <pc:sldChg chg="addSp delSp modSp mod">
        <pc:chgData name="Kareem Ahmed" userId="668b7c42-9793-4d96-80a6-ccc644a66bcf" providerId="ADAL" clId="{34743D85-730B-460B-99E9-37FEFA1C88B6}" dt="2025-06-17T15:54:04.575" v="120" actId="14100"/>
        <pc:sldMkLst>
          <pc:docMk/>
          <pc:sldMk cId="1720851305" sldId="298"/>
        </pc:sldMkLst>
        <pc:spChg chg="add mod">
          <ac:chgData name="Kareem Ahmed" userId="668b7c42-9793-4d96-80a6-ccc644a66bcf" providerId="ADAL" clId="{34743D85-730B-460B-99E9-37FEFA1C88B6}" dt="2025-06-17T15:53:46.748" v="114"/>
          <ac:spMkLst>
            <pc:docMk/>
            <pc:sldMk cId="1720851305" sldId="298"/>
            <ac:spMk id="2" creationId="{8AFC2DE6-640C-89EF-8124-3E86FB7E5DC7}"/>
          </ac:spMkLst>
        </pc:spChg>
        <pc:spChg chg="mod">
          <ac:chgData name="Kareem Ahmed" userId="668b7c42-9793-4d96-80a6-ccc644a66bcf" providerId="ADAL" clId="{34743D85-730B-460B-99E9-37FEFA1C88B6}" dt="2025-06-17T15:53:46.748" v="114"/>
          <ac:spMkLst>
            <pc:docMk/>
            <pc:sldMk cId="1720851305" sldId="298"/>
            <ac:spMk id="5" creationId="{5EAA1FD9-0B95-617C-A8D6-739997CB1495}"/>
          </ac:spMkLst>
        </pc:spChg>
        <pc:spChg chg="mod">
          <ac:chgData name="Kareem Ahmed" userId="668b7c42-9793-4d96-80a6-ccc644a66bcf" providerId="ADAL" clId="{34743D85-730B-460B-99E9-37FEFA1C88B6}" dt="2025-06-17T15:53:46.748" v="114"/>
          <ac:spMkLst>
            <pc:docMk/>
            <pc:sldMk cId="1720851305" sldId="298"/>
            <ac:spMk id="6" creationId="{D4139F59-05E8-05AB-74B0-E6CAC148F663}"/>
          </ac:spMkLst>
        </pc:spChg>
        <pc:spChg chg="mod">
          <ac:chgData name="Kareem Ahmed" userId="668b7c42-9793-4d96-80a6-ccc644a66bcf" providerId="ADAL" clId="{34743D85-730B-460B-99E9-37FEFA1C88B6}" dt="2025-06-17T15:54:04.575" v="120" actId="14100"/>
          <ac:spMkLst>
            <pc:docMk/>
            <pc:sldMk cId="1720851305" sldId="298"/>
            <ac:spMk id="134" creationId="{00000000-0000-0000-0000-000000000000}"/>
          </ac:spMkLst>
        </pc:spChg>
        <pc:spChg chg="del">
          <ac:chgData name="Kareem Ahmed" userId="668b7c42-9793-4d96-80a6-ccc644a66bcf" providerId="ADAL" clId="{34743D85-730B-460B-99E9-37FEFA1C88B6}" dt="2025-06-17T15:53:44.190" v="112" actId="478"/>
          <ac:spMkLst>
            <pc:docMk/>
            <pc:sldMk cId="1720851305" sldId="298"/>
            <ac:spMk id="135" creationId="{00000000-0000-0000-0000-000000000000}"/>
          </ac:spMkLst>
        </pc:spChg>
        <pc:spChg chg="mod">
          <ac:chgData name="Kareem Ahmed" userId="668b7c42-9793-4d96-80a6-ccc644a66bcf" providerId="ADAL" clId="{34743D85-730B-460B-99E9-37FEFA1C88B6}" dt="2025-06-17T15:54:01.776" v="119" actId="1076"/>
          <ac:spMkLst>
            <pc:docMk/>
            <pc:sldMk cId="1720851305" sldId="298"/>
            <ac:spMk id="136" creationId="{00000000-0000-0000-0000-000000000000}"/>
          </ac:spMkLst>
        </pc:spChg>
        <pc:grpChg chg="add mod">
          <ac:chgData name="Kareem Ahmed" userId="668b7c42-9793-4d96-80a6-ccc644a66bcf" providerId="ADAL" clId="{34743D85-730B-460B-99E9-37FEFA1C88B6}" dt="2025-06-17T15:53:46.748" v="114"/>
          <ac:grpSpMkLst>
            <pc:docMk/>
            <pc:sldMk cId="1720851305" sldId="298"/>
            <ac:grpSpMk id="4" creationId="{A576A8F4-F323-4EEF-0977-0EF16F9FD69A}"/>
          </ac:grpSpMkLst>
        </pc:grpChg>
        <pc:picChg chg="add mod">
          <ac:chgData name="Kareem Ahmed" userId="668b7c42-9793-4d96-80a6-ccc644a66bcf" providerId="ADAL" clId="{34743D85-730B-460B-99E9-37FEFA1C88B6}" dt="2025-06-17T15:53:46.748" v="114"/>
          <ac:picMkLst>
            <pc:docMk/>
            <pc:sldMk cId="1720851305" sldId="298"/>
            <ac:picMk id="3" creationId="{09103BE4-8DE7-3011-80E6-D6DE7CBAC036}"/>
          </ac:picMkLst>
        </pc:picChg>
        <pc:picChg chg="del">
          <ac:chgData name="Kareem Ahmed" userId="668b7c42-9793-4d96-80a6-ccc644a66bcf" providerId="ADAL" clId="{34743D85-730B-460B-99E9-37FEFA1C88B6}" dt="2025-06-17T15:53:46.139" v="113" actId="478"/>
          <ac:picMkLst>
            <pc:docMk/>
            <pc:sldMk cId="1720851305" sldId="298"/>
            <ac:picMk id="137" creationId="{00000000-0000-0000-0000-000000000000}"/>
          </ac:picMkLst>
        </pc:picChg>
      </pc:sldChg>
      <pc:sldChg chg="addSp delSp modSp mod">
        <pc:chgData name="Kareem Ahmed" userId="668b7c42-9793-4d96-80a6-ccc644a66bcf" providerId="ADAL" clId="{34743D85-730B-460B-99E9-37FEFA1C88B6}" dt="2025-06-17T15:54:34.871" v="128" actId="14100"/>
        <pc:sldMkLst>
          <pc:docMk/>
          <pc:sldMk cId="535722141" sldId="299"/>
        </pc:sldMkLst>
        <pc:spChg chg="add mod">
          <ac:chgData name="Kareem Ahmed" userId="668b7c42-9793-4d96-80a6-ccc644a66bcf" providerId="ADAL" clId="{34743D85-730B-460B-99E9-37FEFA1C88B6}" dt="2025-06-17T15:54:12" v="122"/>
          <ac:spMkLst>
            <pc:docMk/>
            <pc:sldMk cId="535722141" sldId="299"/>
            <ac:spMk id="2" creationId="{497D5596-F67A-B4AA-CD94-67ABCA66560D}"/>
          </ac:spMkLst>
        </pc:spChg>
        <pc:spChg chg="mod">
          <ac:chgData name="Kareem Ahmed" userId="668b7c42-9793-4d96-80a6-ccc644a66bcf" providerId="ADAL" clId="{34743D85-730B-460B-99E9-37FEFA1C88B6}" dt="2025-06-17T15:54:12" v="122"/>
          <ac:spMkLst>
            <pc:docMk/>
            <pc:sldMk cId="535722141" sldId="299"/>
            <ac:spMk id="5" creationId="{C3BCFCF8-0359-43FA-2ED5-DB01B7CFDE48}"/>
          </ac:spMkLst>
        </pc:spChg>
        <pc:spChg chg="mod">
          <ac:chgData name="Kareem Ahmed" userId="668b7c42-9793-4d96-80a6-ccc644a66bcf" providerId="ADAL" clId="{34743D85-730B-460B-99E9-37FEFA1C88B6}" dt="2025-06-17T15:54:12" v="122"/>
          <ac:spMkLst>
            <pc:docMk/>
            <pc:sldMk cId="535722141" sldId="299"/>
            <ac:spMk id="7" creationId="{7230FAD0-0274-BFBD-ECEB-3DBDC3D71E82}"/>
          </ac:spMkLst>
        </pc:spChg>
        <pc:spChg chg="mod">
          <ac:chgData name="Kareem Ahmed" userId="668b7c42-9793-4d96-80a6-ccc644a66bcf" providerId="ADAL" clId="{34743D85-730B-460B-99E9-37FEFA1C88B6}" dt="2025-06-17T15:54:34.871" v="128" actId="14100"/>
          <ac:spMkLst>
            <pc:docMk/>
            <pc:sldMk cId="535722141" sldId="299"/>
            <ac:spMk id="134" creationId="{00000000-0000-0000-0000-000000000000}"/>
          </ac:spMkLst>
        </pc:spChg>
        <pc:spChg chg="mod">
          <ac:chgData name="Kareem Ahmed" userId="668b7c42-9793-4d96-80a6-ccc644a66bcf" providerId="ADAL" clId="{34743D85-730B-460B-99E9-37FEFA1C88B6}" dt="2025-06-17T15:54:32.280" v="127" actId="1076"/>
          <ac:spMkLst>
            <pc:docMk/>
            <pc:sldMk cId="535722141" sldId="299"/>
            <ac:spMk id="136" creationId="{00000000-0000-0000-0000-000000000000}"/>
          </ac:spMkLst>
        </pc:spChg>
        <pc:grpChg chg="add mod">
          <ac:chgData name="Kareem Ahmed" userId="668b7c42-9793-4d96-80a6-ccc644a66bcf" providerId="ADAL" clId="{34743D85-730B-460B-99E9-37FEFA1C88B6}" dt="2025-06-17T15:54:12" v="122"/>
          <ac:grpSpMkLst>
            <pc:docMk/>
            <pc:sldMk cId="535722141" sldId="299"/>
            <ac:grpSpMk id="4" creationId="{CF6FFCB2-C3F1-13E5-9218-E36D6C5E115B}"/>
          </ac:grpSpMkLst>
        </pc:grpChg>
        <pc:picChg chg="add mod">
          <ac:chgData name="Kareem Ahmed" userId="668b7c42-9793-4d96-80a6-ccc644a66bcf" providerId="ADAL" clId="{34743D85-730B-460B-99E9-37FEFA1C88B6}" dt="2025-06-17T15:54:12" v="122"/>
          <ac:picMkLst>
            <pc:docMk/>
            <pc:sldMk cId="535722141" sldId="299"/>
            <ac:picMk id="3" creationId="{648BA758-F9D9-D2C4-F2A0-C52A0C1C0E46}"/>
          </ac:picMkLst>
        </pc:picChg>
        <pc:picChg chg="del">
          <ac:chgData name="Kareem Ahmed" userId="668b7c42-9793-4d96-80a6-ccc644a66bcf" providerId="ADAL" clId="{34743D85-730B-460B-99E9-37FEFA1C88B6}" dt="2025-06-17T15:54:11.182" v="121" actId="478"/>
          <ac:picMkLst>
            <pc:docMk/>
            <pc:sldMk cId="535722141" sldId="299"/>
            <ac:picMk id="137" creationId="{00000000-0000-0000-0000-000000000000}"/>
          </ac:picMkLst>
        </pc:picChg>
      </pc:sldChg>
      <pc:sldChg chg="addSp delSp modSp mod">
        <pc:chgData name="Kareem Ahmed" userId="668b7c42-9793-4d96-80a6-ccc644a66bcf" providerId="ADAL" clId="{34743D85-730B-460B-99E9-37FEFA1C88B6}" dt="2025-06-17T15:54:55.170" v="153" actId="1036"/>
        <pc:sldMkLst>
          <pc:docMk/>
          <pc:sldMk cId="1954510580" sldId="300"/>
        </pc:sldMkLst>
        <pc:spChg chg="add mod">
          <ac:chgData name="Kareem Ahmed" userId="668b7c42-9793-4d96-80a6-ccc644a66bcf" providerId="ADAL" clId="{34743D85-730B-460B-99E9-37FEFA1C88B6}" dt="2025-06-17T15:54:44.148" v="131"/>
          <ac:spMkLst>
            <pc:docMk/>
            <pc:sldMk cId="1954510580" sldId="300"/>
            <ac:spMk id="2" creationId="{180F25D1-4504-EB98-877A-674A809EA78E}"/>
          </ac:spMkLst>
        </pc:spChg>
        <pc:spChg chg="mod">
          <ac:chgData name="Kareem Ahmed" userId="668b7c42-9793-4d96-80a6-ccc644a66bcf" providerId="ADAL" clId="{34743D85-730B-460B-99E9-37FEFA1C88B6}" dt="2025-06-17T15:54:44.148" v="131"/>
          <ac:spMkLst>
            <pc:docMk/>
            <pc:sldMk cId="1954510580" sldId="300"/>
            <ac:spMk id="6" creationId="{9D2DFEBA-7312-BD30-E993-8DB8ABB9F0B9}"/>
          </ac:spMkLst>
        </pc:spChg>
        <pc:spChg chg="mod">
          <ac:chgData name="Kareem Ahmed" userId="668b7c42-9793-4d96-80a6-ccc644a66bcf" providerId="ADAL" clId="{34743D85-730B-460B-99E9-37FEFA1C88B6}" dt="2025-06-17T15:54:44.148" v="131"/>
          <ac:spMkLst>
            <pc:docMk/>
            <pc:sldMk cId="1954510580" sldId="300"/>
            <ac:spMk id="7" creationId="{7708E686-2F56-AD11-0290-EF20CCDE23A9}"/>
          </ac:spMkLst>
        </pc:spChg>
        <pc:spChg chg="mod">
          <ac:chgData name="Kareem Ahmed" userId="668b7c42-9793-4d96-80a6-ccc644a66bcf" providerId="ADAL" clId="{34743D85-730B-460B-99E9-37FEFA1C88B6}" dt="2025-06-17T15:54:55.170" v="153" actId="1036"/>
          <ac:spMkLst>
            <pc:docMk/>
            <pc:sldMk cId="1954510580" sldId="300"/>
            <ac:spMk id="134" creationId="{00000000-0000-0000-0000-000000000000}"/>
          </ac:spMkLst>
        </pc:spChg>
        <pc:spChg chg="del">
          <ac:chgData name="Kareem Ahmed" userId="668b7c42-9793-4d96-80a6-ccc644a66bcf" providerId="ADAL" clId="{34743D85-730B-460B-99E9-37FEFA1C88B6}" dt="2025-06-17T15:54:43.369" v="130" actId="478"/>
          <ac:spMkLst>
            <pc:docMk/>
            <pc:sldMk cId="1954510580" sldId="300"/>
            <ac:spMk id="135" creationId="{00000000-0000-0000-0000-000000000000}"/>
          </ac:spMkLst>
        </pc:spChg>
        <pc:spChg chg="mod">
          <ac:chgData name="Kareem Ahmed" userId="668b7c42-9793-4d96-80a6-ccc644a66bcf" providerId="ADAL" clId="{34743D85-730B-460B-99E9-37FEFA1C88B6}" dt="2025-06-17T15:54:55.170" v="153" actId="1036"/>
          <ac:spMkLst>
            <pc:docMk/>
            <pc:sldMk cId="1954510580" sldId="300"/>
            <ac:spMk id="136" creationId="{00000000-0000-0000-0000-000000000000}"/>
          </ac:spMkLst>
        </pc:spChg>
        <pc:grpChg chg="add mod">
          <ac:chgData name="Kareem Ahmed" userId="668b7c42-9793-4d96-80a6-ccc644a66bcf" providerId="ADAL" clId="{34743D85-730B-460B-99E9-37FEFA1C88B6}" dt="2025-06-17T15:54:44.148" v="131"/>
          <ac:grpSpMkLst>
            <pc:docMk/>
            <pc:sldMk cId="1954510580" sldId="300"/>
            <ac:grpSpMk id="5" creationId="{76E0CE03-A0EF-CC2A-08DD-C71973F4BA99}"/>
          </ac:grpSpMkLst>
        </pc:grpChg>
        <pc:picChg chg="add mod">
          <ac:chgData name="Kareem Ahmed" userId="668b7c42-9793-4d96-80a6-ccc644a66bcf" providerId="ADAL" clId="{34743D85-730B-460B-99E9-37FEFA1C88B6}" dt="2025-06-17T15:54:44.148" v="131"/>
          <ac:picMkLst>
            <pc:docMk/>
            <pc:sldMk cId="1954510580" sldId="300"/>
            <ac:picMk id="3" creationId="{D69D5C1D-5A29-EB12-94FC-5F9D4EE997C8}"/>
          </ac:picMkLst>
        </pc:picChg>
        <pc:picChg chg="del">
          <ac:chgData name="Kareem Ahmed" userId="668b7c42-9793-4d96-80a6-ccc644a66bcf" providerId="ADAL" clId="{34743D85-730B-460B-99E9-37FEFA1C88B6}" dt="2025-06-17T15:54:40.583" v="129" actId="478"/>
          <ac:picMkLst>
            <pc:docMk/>
            <pc:sldMk cId="1954510580" sldId="300"/>
            <ac:picMk id="137" creationId="{00000000-0000-0000-0000-000000000000}"/>
          </ac:picMkLst>
        </pc:picChg>
      </pc:sldChg>
      <pc:sldChg chg="addSp delSp modSp mod">
        <pc:chgData name="Kareem Ahmed" userId="668b7c42-9793-4d96-80a6-ccc644a66bcf" providerId="ADAL" clId="{34743D85-730B-460B-99E9-37FEFA1C88B6}" dt="2025-06-18T18:20:30.723" v="696" actId="207"/>
        <pc:sldMkLst>
          <pc:docMk/>
          <pc:sldMk cId="532175844" sldId="301"/>
        </pc:sldMkLst>
        <pc:spChg chg="add mod">
          <ac:chgData name="Kareem Ahmed" userId="668b7c42-9793-4d96-80a6-ccc644a66bcf" providerId="ADAL" clId="{34743D85-730B-460B-99E9-37FEFA1C88B6}" dt="2025-06-17T15:55:07.918" v="155"/>
          <ac:spMkLst>
            <pc:docMk/>
            <pc:sldMk cId="532175844" sldId="301"/>
            <ac:spMk id="2" creationId="{54A65E0C-9C26-339E-84F3-9775329C01A6}"/>
          </ac:spMkLst>
        </pc:spChg>
        <pc:spChg chg="mod">
          <ac:chgData name="Kareem Ahmed" userId="668b7c42-9793-4d96-80a6-ccc644a66bcf" providerId="ADAL" clId="{34743D85-730B-460B-99E9-37FEFA1C88B6}" dt="2025-06-17T15:55:07.918" v="155"/>
          <ac:spMkLst>
            <pc:docMk/>
            <pc:sldMk cId="532175844" sldId="301"/>
            <ac:spMk id="6" creationId="{06EC2BC0-CADF-CEFA-D019-1048A1678FB7}"/>
          </ac:spMkLst>
        </pc:spChg>
        <pc:spChg chg="mod">
          <ac:chgData name="Kareem Ahmed" userId="668b7c42-9793-4d96-80a6-ccc644a66bcf" providerId="ADAL" clId="{34743D85-730B-460B-99E9-37FEFA1C88B6}" dt="2025-06-17T15:55:07.918" v="155"/>
          <ac:spMkLst>
            <pc:docMk/>
            <pc:sldMk cId="532175844" sldId="301"/>
            <ac:spMk id="7" creationId="{86578967-90C6-769C-B5B6-D58BF764D0F6}"/>
          </ac:spMkLst>
        </pc:spChg>
        <pc:spChg chg="mod">
          <ac:chgData name="Kareem Ahmed" userId="668b7c42-9793-4d96-80a6-ccc644a66bcf" providerId="ADAL" clId="{34743D85-730B-460B-99E9-37FEFA1C88B6}" dt="2025-06-17T15:55:13.882" v="172" actId="1036"/>
          <ac:spMkLst>
            <pc:docMk/>
            <pc:sldMk cId="532175844" sldId="301"/>
            <ac:spMk id="134" creationId="{00000000-0000-0000-0000-000000000000}"/>
          </ac:spMkLst>
        </pc:spChg>
        <pc:spChg chg="mod">
          <ac:chgData name="Kareem Ahmed" userId="668b7c42-9793-4d96-80a6-ccc644a66bcf" providerId="ADAL" clId="{34743D85-730B-460B-99E9-37FEFA1C88B6}" dt="2025-06-18T18:20:30.723" v="696" actId="207"/>
          <ac:spMkLst>
            <pc:docMk/>
            <pc:sldMk cId="532175844" sldId="301"/>
            <ac:spMk id="136" creationId="{00000000-0000-0000-0000-000000000000}"/>
          </ac:spMkLst>
        </pc:spChg>
        <pc:grpChg chg="add mod">
          <ac:chgData name="Kareem Ahmed" userId="668b7c42-9793-4d96-80a6-ccc644a66bcf" providerId="ADAL" clId="{34743D85-730B-460B-99E9-37FEFA1C88B6}" dt="2025-06-17T15:55:07.918" v="155"/>
          <ac:grpSpMkLst>
            <pc:docMk/>
            <pc:sldMk cId="532175844" sldId="301"/>
            <ac:grpSpMk id="4" creationId="{C5981711-683E-9ACD-3BC8-F0203DF257FA}"/>
          </ac:grpSpMkLst>
        </pc:grpChg>
        <pc:picChg chg="add mod">
          <ac:chgData name="Kareem Ahmed" userId="668b7c42-9793-4d96-80a6-ccc644a66bcf" providerId="ADAL" clId="{34743D85-730B-460B-99E9-37FEFA1C88B6}" dt="2025-06-17T15:55:07.918" v="155"/>
          <ac:picMkLst>
            <pc:docMk/>
            <pc:sldMk cId="532175844" sldId="301"/>
            <ac:picMk id="3" creationId="{05AE39A9-EFE8-7C75-F6C2-A4704D5D2CCC}"/>
          </ac:picMkLst>
        </pc:picChg>
        <pc:picChg chg="del">
          <ac:chgData name="Kareem Ahmed" userId="668b7c42-9793-4d96-80a6-ccc644a66bcf" providerId="ADAL" clId="{34743D85-730B-460B-99E9-37FEFA1C88B6}" dt="2025-06-17T15:55:07.213" v="154" actId="478"/>
          <ac:picMkLst>
            <pc:docMk/>
            <pc:sldMk cId="532175844" sldId="301"/>
            <ac:picMk id="137" creationId="{00000000-0000-0000-0000-000000000000}"/>
          </ac:picMkLst>
        </pc:picChg>
      </pc:sldChg>
      <pc:sldChg chg="addSp delSp modSp mod">
        <pc:chgData name="Kareem Ahmed" userId="668b7c42-9793-4d96-80a6-ccc644a66bcf" providerId="ADAL" clId="{34743D85-730B-460B-99E9-37FEFA1C88B6}" dt="2025-06-17T15:55:32.656" v="179" actId="14100"/>
        <pc:sldMkLst>
          <pc:docMk/>
          <pc:sldMk cId="4284000700" sldId="302"/>
        </pc:sldMkLst>
        <pc:spChg chg="add mod">
          <ac:chgData name="Kareem Ahmed" userId="668b7c42-9793-4d96-80a6-ccc644a66bcf" providerId="ADAL" clId="{34743D85-730B-460B-99E9-37FEFA1C88B6}" dt="2025-06-17T15:55:21.818" v="175"/>
          <ac:spMkLst>
            <pc:docMk/>
            <pc:sldMk cId="4284000700" sldId="302"/>
            <ac:spMk id="2" creationId="{C8BBA773-7F6E-76C2-3BF4-7D82F1B93B1B}"/>
          </ac:spMkLst>
        </pc:spChg>
        <pc:spChg chg="mod">
          <ac:chgData name="Kareem Ahmed" userId="668b7c42-9793-4d96-80a6-ccc644a66bcf" providerId="ADAL" clId="{34743D85-730B-460B-99E9-37FEFA1C88B6}" dt="2025-06-17T15:55:21.818" v="175"/>
          <ac:spMkLst>
            <pc:docMk/>
            <pc:sldMk cId="4284000700" sldId="302"/>
            <ac:spMk id="6" creationId="{62BFC22E-7672-651E-FADF-59B575D8FC7E}"/>
          </ac:spMkLst>
        </pc:spChg>
        <pc:spChg chg="mod">
          <ac:chgData name="Kareem Ahmed" userId="668b7c42-9793-4d96-80a6-ccc644a66bcf" providerId="ADAL" clId="{34743D85-730B-460B-99E9-37FEFA1C88B6}" dt="2025-06-17T15:55:21.818" v="175"/>
          <ac:spMkLst>
            <pc:docMk/>
            <pc:sldMk cId="4284000700" sldId="302"/>
            <ac:spMk id="7" creationId="{E5D20312-2FBA-7293-02BE-CEBC12185C9E}"/>
          </ac:spMkLst>
        </pc:spChg>
        <pc:spChg chg="mod">
          <ac:chgData name="Kareem Ahmed" userId="668b7c42-9793-4d96-80a6-ccc644a66bcf" providerId="ADAL" clId="{34743D85-730B-460B-99E9-37FEFA1C88B6}" dt="2025-06-17T15:55:32.656" v="179" actId="14100"/>
          <ac:spMkLst>
            <pc:docMk/>
            <pc:sldMk cId="4284000700" sldId="302"/>
            <ac:spMk id="134" creationId="{00000000-0000-0000-0000-000000000000}"/>
          </ac:spMkLst>
        </pc:spChg>
        <pc:spChg chg="del">
          <ac:chgData name="Kareem Ahmed" userId="668b7c42-9793-4d96-80a6-ccc644a66bcf" providerId="ADAL" clId="{34743D85-730B-460B-99E9-37FEFA1C88B6}" dt="2025-06-17T15:55:18.996" v="173" actId="478"/>
          <ac:spMkLst>
            <pc:docMk/>
            <pc:sldMk cId="4284000700" sldId="302"/>
            <ac:spMk id="135" creationId="{00000000-0000-0000-0000-000000000000}"/>
          </ac:spMkLst>
        </pc:spChg>
        <pc:spChg chg="mod">
          <ac:chgData name="Kareem Ahmed" userId="668b7c42-9793-4d96-80a6-ccc644a66bcf" providerId="ADAL" clId="{34743D85-730B-460B-99E9-37FEFA1C88B6}" dt="2025-06-17T15:55:29.887" v="178" actId="1076"/>
          <ac:spMkLst>
            <pc:docMk/>
            <pc:sldMk cId="4284000700" sldId="302"/>
            <ac:spMk id="136" creationId="{00000000-0000-0000-0000-000000000000}"/>
          </ac:spMkLst>
        </pc:spChg>
        <pc:grpChg chg="add mod">
          <ac:chgData name="Kareem Ahmed" userId="668b7c42-9793-4d96-80a6-ccc644a66bcf" providerId="ADAL" clId="{34743D85-730B-460B-99E9-37FEFA1C88B6}" dt="2025-06-17T15:55:21.818" v="175"/>
          <ac:grpSpMkLst>
            <pc:docMk/>
            <pc:sldMk cId="4284000700" sldId="302"/>
            <ac:grpSpMk id="5" creationId="{3C768F22-C225-66D3-25AE-96C649C06686}"/>
          </ac:grpSpMkLst>
        </pc:grpChg>
        <pc:picChg chg="add mod">
          <ac:chgData name="Kareem Ahmed" userId="668b7c42-9793-4d96-80a6-ccc644a66bcf" providerId="ADAL" clId="{34743D85-730B-460B-99E9-37FEFA1C88B6}" dt="2025-06-17T15:55:21.818" v="175"/>
          <ac:picMkLst>
            <pc:docMk/>
            <pc:sldMk cId="4284000700" sldId="302"/>
            <ac:picMk id="4" creationId="{110E49B2-2683-72C5-785B-46955ED11222}"/>
          </ac:picMkLst>
        </pc:picChg>
        <pc:picChg chg="del">
          <ac:chgData name="Kareem Ahmed" userId="668b7c42-9793-4d96-80a6-ccc644a66bcf" providerId="ADAL" clId="{34743D85-730B-460B-99E9-37FEFA1C88B6}" dt="2025-06-17T15:55:20.490" v="174" actId="478"/>
          <ac:picMkLst>
            <pc:docMk/>
            <pc:sldMk cId="4284000700" sldId="302"/>
            <ac:picMk id="137" creationId="{00000000-0000-0000-0000-000000000000}"/>
          </ac:picMkLst>
        </pc:picChg>
      </pc:sldChg>
      <pc:sldChg chg="addSp delSp modSp mod">
        <pc:chgData name="Kareem Ahmed" userId="668b7c42-9793-4d96-80a6-ccc644a66bcf" providerId="ADAL" clId="{34743D85-730B-460B-99E9-37FEFA1C88B6}" dt="2025-06-17T15:56:00.006" v="188" actId="14100"/>
        <pc:sldMkLst>
          <pc:docMk/>
          <pc:sldMk cId="282662390" sldId="303"/>
        </pc:sldMkLst>
        <pc:spChg chg="add mod">
          <ac:chgData name="Kareem Ahmed" userId="668b7c42-9793-4d96-80a6-ccc644a66bcf" providerId="ADAL" clId="{34743D85-730B-460B-99E9-37FEFA1C88B6}" dt="2025-06-17T15:55:41.615" v="182"/>
          <ac:spMkLst>
            <pc:docMk/>
            <pc:sldMk cId="282662390" sldId="303"/>
            <ac:spMk id="2" creationId="{A9B811B0-5A39-A2D4-9079-8D4E48808B95}"/>
          </ac:spMkLst>
        </pc:spChg>
        <pc:spChg chg="mod">
          <ac:chgData name="Kareem Ahmed" userId="668b7c42-9793-4d96-80a6-ccc644a66bcf" providerId="ADAL" clId="{34743D85-730B-460B-99E9-37FEFA1C88B6}" dt="2025-06-17T15:55:41.615" v="182"/>
          <ac:spMkLst>
            <pc:docMk/>
            <pc:sldMk cId="282662390" sldId="303"/>
            <ac:spMk id="6" creationId="{5147A745-7FFC-21BD-F6A5-01C8D0373E45}"/>
          </ac:spMkLst>
        </pc:spChg>
        <pc:spChg chg="mod">
          <ac:chgData name="Kareem Ahmed" userId="668b7c42-9793-4d96-80a6-ccc644a66bcf" providerId="ADAL" clId="{34743D85-730B-460B-99E9-37FEFA1C88B6}" dt="2025-06-17T15:55:41.615" v="182"/>
          <ac:spMkLst>
            <pc:docMk/>
            <pc:sldMk cId="282662390" sldId="303"/>
            <ac:spMk id="7" creationId="{8C22D508-C3C1-E400-A769-CD595787AC1A}"/>
          </ac:spMkLst>
        </pc:spChg>
        <pc:spChg chg="mod">
          <ac:chgData name="Kareem Ahmed" userId="668b7c42-9793-4d96-80a6-ccc644a66bcf" providerId="ADAL" clId="{34743D85-730B-460B-99E9-37FEFA1C88B6}" dt="2025-06-17T15:56:00.006" v="188" actId="14100"/>
          <ac:spMkLst>
            <pc:docMk/>
            <pc:sldMk cId="282662390" sldId="303"/>
            <ac:spMk id="134" creationId="{00000000-0000-0000-0000-000000000000}"/>
          </ac:spMkLst>
        </pc:spChg>
        <pc:spChg chg="del">
          <ac:chgData name="Kareem Ahmed" userId="668b7c42-9793-4d96-80a6-ccc644a66bcf" providerId="ADAL" clId="{34743D85-730B-460B-99E9-37FEFA1C88B6}" dt="2025-06-17T15:55:40.650" v="181" actId="478"/>
          <ac:spMkLst>
            <pc:docMk/>
            <pc:sldMk cId="282662390" sldId="303"/>
            <ac:spMk id="135" creationId="{00000000-0000-0000-0000-000000000000}"/>
          </ac:spMkLst>
        </pc:spChg>
        <pc:spChg chg="mod">
          <ac:chgData name="Kareem Ahmed" userId="668b7c42-9793-4d96-80a6-ccc644a66bcf" providerId="ADAL" clId="{34743D85-730B-460B-99E9-37FEFA1C88B6}" dt="2025-06-17T15:55:55.357" v="187" actId="1076"/>
          <ac:spMkLst>
            <pc:docMk/>
            <pc:sldMk cId="282662390" sldId="303"/>
            <ac:spMk id="136" creationId="{00000000-0000-0000-0000-000000000000}"/>
          </ac:spMkLst>
        </pc:spChg>
        <pc:grpChg chg="add mod">
          <ac:chgData name="Kareem Ahmed" userId="668b7c42-9793-4d96-80a6-ccc644a66bcf" providerId="ADAL" clId="{34743D85-730B-460B-99E9-37FEFA1C88B6}" dt="2025-06-17T15:55:41.615" v="182"/>
          <ac:grpSpMkLst>
            <pc:docMk/>
            <pc:sldMk cId="282662390" sldId="303"/>
            <ac:grpSpMk id="5" creationId="{E34400BC-0984-794F-7B88-59506DEA07D1}"/>
          </ac:grpSpMkLst>
        </pc:grpChg>
        <pc:picChg chg="add mod">
          <ac:chgData name="Kareem Ahmed" userId="668b7c42-9793-4d96-80a6-ccc644a66bcf" providerId="ADAL" clId="{34743D85-730B-460B-99E9-37FEFA1C88B6}" dt="2025-06-17T15:55:41.615" v="182"/>
          <ac:picMkLst>
            <pc:docMk/>
            <pc:sldMk cId="282662390" sldId="303"/>
            <ac:picMk id="3" creationId="{B3A23AF9-11BC-504F-2D20-AFD83F9787DE}"/>
          </ac:picMkLst>
        </pc:picChg>
        <pc:picChg chg="del">
          <ac:chgData name="Kareem Ahmed" userId="668b7c42-9793-4d96-80a6-ccc644a66bcf" providerId="ADAL" clId="{34743D85-730B-460B-99E9-37FEFA1C88B6}" dt="2025-06-17T15:55:36.707" v="180" actId="478"/>
          <ac:picMkLst>
            <pc:docMk/>
            <pc:sldMk cId="282662390" sldId="303"/>
            <ac:picMk id="137" creationId="{00000000-0000-0000-0000-000000000000}"/>
          </ac:picMkLst>
        </pc:picChg>
      </pc:sldChg>
      <pc:sldChg chg="addSp delSp modSp mod">
        <pc:chgData name="Kareem Ahmed" userId="668b7c42-9793-4d96-80a6-ccc644a66bcf" providerId="ADAL" clId="{34743D85-730B-460B-99E9-37FEFA1C88B6}" dt="2025-06-17T15:56:30.694" v="197" actId="14100"/>
        <pc:sldMkLst>
          <pc:docMk/>
          <pc:sldMk cId="1343515564" sldId="304"/>
        </pc:sldMkLst>
        <pc:spChg chg="add mod">
          <ac:chgData name="Kareem Ahmed" userId="668b7c42-9793-4d96-80a6-ccc644a66bcf" providerId="ADAL" clId="{34743D85-730B-460B-99E9-37FEFA1C88B6}" dt="2025-06-17T15:56:08.772" v="191"/>
          <ac:spMkLst>
            <pc:docMk/>
            <pc:sldMk cId="1343515564" sldId="304"/>
            <ac:spMk id="2" creationId="{08A2D150-26C9-C485-196C-610227C0A468}"/>
          </ac:spMkLst>
        </pc:spChg>
        <pc:spChg chg="mod">
          <ac:chgData name="Kareem Ahmed" userId="668b7c42-9793-4d96-80a6-ccc644a66bcf" providerId="ADAL" clId="{34743D85-730B-460B-99E9-37FEFA1C88B6}" dt="2025-06-17T15:56:08.772" v="191"/>
          <ac:spMkLst>
            <pc:docMk/>
            <pc:sldMk cId="1343515564" sldId="304"/>
            <ac:spMk id="5" creationId="{095870D5-0792-2D35-0190-15B0308E56A3}"/>
          </ac:spMkLst>
        </pc:spChg>
        <pc:spChg chg="mod">
          <ac:chgData name="Kareem Ahmed" userId="668b7c42-9793-4d96-80a6-ccc644a66bcf" providerId="ADAL" clId="{34743D85-730B-460B-99E9-37FEFA1C88B6}" dt="2025-06-17T15:56:08.772" v="191"/>
          <ac:spMkLst>
            <pc:docMk/>
            <pc:sldMk cId="1343515564" sldId="304"/>
            <ac:spMk id="6" creationId="{116C445E-2B81-0356-816D-7EAE1DFBCDA2}"/>
          </ac:spMkLst>
        </pc:spChg>
        <pc:spChg chg="mod">
          <ac:chgData name="Kareem Ahmed" userId="668b7c42-9793-4d96-80a6-ccc644a66bcf" providerId="ADAL" clId="{34743D85-730B-460B-99E9-37FEFA1C88B6}" dt="2025-06-17T15:56:30.694" v="197" actId="14100"/>
          <ac:spMkLst>
            <pc:docMk/>
            <pc:sldMk cId="1343515564" sldId="304"/>
            <ac:spMk id="134" creationId="{00000000-0000-0000-0000-000000000000}"/>
          </ac:spMkLst>
        </pc:spChg>
        <pc:spChg chg="del">
          <ac:chgData name="Kareem Ahmed" userId="668b7c42-9793-4d96-80a6-ccc644a66bcf" providerId="ADAL" clId="{34743D85-730B-460B-99E9-37FEFA1C88B6}" dt="2025-06-17T15:56:05.905" v="189" actId="478"/>
          <ac:spMkLst>
            <pc:docMk/>
            <pc:sldMk cId="1343515564" sldId="304"/>
            <ac:spMk id="135" creationId="{00000000-0000-0000-0000-000000000000}"/>
          </ac:spMkLst>
        </pc:spChg>
        <pc:spChg chg="mod">
          <ac:chgData name="Kareem Ahmed" userId="668b7c42-9793-4d96-80a6-ccc644a66bcf" providerId="ADAL" clId="{34743D85-730B-460B-99E9-37FEFA1C88B6}" dt="2025-06-17T15:56:27.590" v="196" actId="1076"/>
          <ac:spMkLst>
            <pc:docMk/>
            <pc:sldMk cId="1343515564" sldId="304"/>
            <ac:spMk id="136" creationId="{00000000-0000-0000-0000-000000000000}"/>
          </ac:spMkLst>
        </pc:spChg>
        <pc:grpChg chg="add mod">
          <ac:chgData name="Kareem Ahmed" userId="668b7c42-9793-4d96-80a6-ccc644a66bcf" providerId="ADAL" clId="{34743D85-730B-460B-99E9-37FEFA1C88B6}" dt="2025-06-17T15:56:08.772" v="191"/>
          <ac:grpSpMkLst>
            <pc:docMk/>
            <pc:sldMk cId="1343515564" sldId="304"/>
            <ac:grpSpMk id="4" creationId="{5F22E647-8E2B-84CB-3F0F-92CE41C34CDB}"/>
          </ac:grpSpMkLst>
        </pc:grpChg>
        <pc:picChg chg="add mod">
          <ac:chgData name="Kareem Ahmed" userId="668b7c42-9793-4d96-80a6-ccc644a66bcf" providerId="ADAL" clId="{34743D85-730B-460B-99E9-37FEFA1C88B6}" dt="2025-06-17T15:56:08.772" v="191"/>
          <ac:picMkLst>
            <pc:docMk/>
            <pc:sldMk cId="1343515564" sldId="304"/>
            <ac:picMk id="3" creationId="{22F53FD6-AE0F-EFF6-6D84-93A6EE75293A}"/>
          </ac:picMkLst>
        </pc:picChg>
        <pc:picChg chg="del">
          <ac:chgData name="Kareem Ahmed" userId="668b7c42-9793-4d96-80a6-ccc644a66bcf" providerId="ADAL" clId="{34743D85-730B-460B-99E9-37FEFA1C88B6}" dt="2025-06-17T15:56:07.745" v="190" actId="478"/>
          <ac:picMkLst>
            <pc:docMk/>
            <pc:sldMk cId="1343515564" sldId="304"/>
            <ac:picMk id="137" creationId="{00000000-0000-0000-0000-000000000000}"/>
          </ac:picMkLst>
        </pc:picChg>
      </pc:sldChg>
      <pc:sldChg chg="addSp delSp modSp mod">
        <pc:chgData name="Kareem Ahmed" userId="668b7c42-9793-4d96-80a6-ccc644a66bcf" providerId="ADAL" clId="{34743D85-730B-460B-99E9-37FEFA1C88B6}" dt="2025-06-17T15:57:32.846" v="211" actId="14100"/>
        <pc:sldMkLst>
          <pc:docMk/>
          <pc:sldMk cId="4062634348" sldId="305"/>
        </pc:sldMkLst>
        <pc:spChg chg="add mod">
          <ac:chgData name="Kareem Ahmed" userId="668b7c42-9793-4d96-80a6-ccc644a66bcf" providerId="ADAL" clId="{34743D85-730B-460B-99E9-37FEFA1C88B6}" dt="2025-06-17T15:57:26.318" v="210" actId="1076"/>
          <ac:spMkLst>
            <pc:docMk/>
            <pc:sldMk cId="4062634348" sldId="305"/>
            <ac:spMk id="2" creationId="{0C472E05-3D1B-DBA0-CA21-47089F69EB21}"/>
          </ac:spMkLst>
        </pc:spChg>
        <pc:spChg chg="mod">
          <ac:chgData name="Kareem Ahmed" userId="668b7c42-9793-4d96-80a6-ccc644a66bcf" providerId="ADAL" clId="{34743D85-730B-460B-99E9-37FEFA1C88B6}" dt="2025-06-17T15:57:02.476" v="206"/>
          <ac:spMkLst>
            <pc:docMk/>
            <pc:sldMk cId="4062634348" sldId="305"/>
            <ac:spMk id="6" creationId="{65CB3099-E180-F83C-DECE-6635A3A8A8EC}"/>
          </ac:spMkLst>
        </pc:spChg>
        <pc:spChg chg="mod">
          <ac:chgData name="Kareem Ahmed" userId="668b7c42-9793-4d96-80a6-ccc644a66bcf" providerId="ADAL" clId="{34743D85-730B-460B-99E9-37FEFA1C88B6}" dt="2025-06-17T15:57:02.476" v="206"/>
          <ac:spMkLst>
            <pc:docMk/>
            <pc:sldMk cId="4062634348" sldId="305"/>
            <ac:spMk id="7" creationId="{39213304-D451-6F50-FAEE-85981039C537}"/>
          </ac:spMkLst>
        </pc:spChg>
        <pc:spChg chg="mod">
          <ac:chgData name="Kareem Ahmed" userId="668b7c42-9793-4d96-80a6-ccc644a66bcf" providerId="ADAL" clId="{34743D85-730B-460B-99E9-37FEFA1C88B6}" dt="2025-06-17T15:57:32.846" v="211" actId="14100"/>
          <ac:spMkLst>
            <pc:docMk/>
            <pc:sldMk cId="4062634348" sldId="305"/>
            <ac:spMk id="134" creationId="{00000000-0000-0000-0000-000000000000}"/>
          </ac:spMkLst>
        </pc:spChg>
        <pc:spChg chg="del">
          <ac:chgData name="Kareem Ahmed" userId="668b7c42-9793-4d96-80a6-ccc644a66bcf" providerId="ADAL" clId="{34743D85-730B-460B-99E9-37FEFA1C88B6}" dt="2025-06-17T15:57:01.615" v="205" actId="478"/>
          <ac:spMkLst>
            <pc:docMk/>
            <pc:sldMk cId="4062634348" sldId="305"/>
            <ac:spMk id="135" creationId="{00000000-0000-0000-0000-000000000000}"/>
          </ac:spMkLst>
        </pc:spChg>
        <pc:spChg chg="mod">
          <ac:chgData name="Kareem Ahmed" userId="668b7c42-9793-4d96-80a6-ccc644a66bcf" providerId="ADAL" clId="{34743D85-730B-460B-99E9-37FEFA1C88B6}" dt="2025-06-17T15:57:06.887" v="207" actId="207"/>
          <ac:spMkLst>
            <pc:docMk/>
            <pc:sldMk cId="4062634348" sldId="305"/>
            <ac:spMk id="136" creationId="{00000000-0000-0000-0000-000000000000}"/>
          </ac:spMkLst>
        </pc:spChg>
        <pc:grpChg chg="add mod">
          <ac:chgData name="Kareem Ahmed" userId="668b7c42-9793-4d96-80a6-ccc644a66bcf" providerId="ADAL" clId="{34743D85-730B-460B-99E9-37FEFA1C88B6}" dt="2025-06-17T15:57:23.702" v="209" actId="1076"/>
          <ac:grpSpMkLst>
            <pc:docMk/>
            <pc:sldMk cId="4062634348" sldId="305"/>
            <ac:grpSpMk id="5" creationId="{E33D7F12-F878-F0F9-0E75-3E3219C56DF4}"/>
          </ac:grpSpMkLst>
        </pc:grpChg>
        <pc:picChg chg="add mod">
          <ac:chgData name="Kareem Ahmed" userId="668b7c42-9793-4d96-80a6-ccc644a66bcf" providerId="ADAL" clId="{34743D85-730B-460B-99E9-37FEFA1C88B6}" dt="2025-06-17T15:57:02.476" v="206"/>
          <ac:picMkLst>
            <pc:docMk/>
            <pc:sldMk cId="4062634348" sldId="305"/>
            <ac:picMk id="3" creationId="{2BE801A4-0639-B7BD-2BFA-BD4D631E572C}"/>
          </ac:picMkLst>
        </pc:picChg>
        <pc:picChg chg="del">
          <ac:chgData name="Kareem Ahmed" userId="668b7c42-9793-4d96-80a6-ccc644a66bcf" providerId="ADAL" clId="{34743D85-730B-460B-99E9-37FEFA1C88B6}" dt="2025-06-17T15:56:58.605" v="204" actId="478"/>
          <ac:picMkLst>
            <pc:docMk/>
            <pc:sldMk cId="4062634348" sldId="305"/>
            <ac:picMk id="137" creationId="{00000000-0000-0000-0000-000000000000}"/>
          </ac:picMkLst>
        </pc:picChg>
      </pc:sldChg>
      <pc:sldChg chg="addSp delSp modSp mod">
        <pc:chgData name="Kareem Ahmed" userId="668b7c42-9793-4d96-80a6-ccc644a66bcf" providerId="ADAL" clId="{34743D85-730B-460B-99E9-37FEFA1C88B6}" dt="2025-06-17T15:58:14.462" v="220" actId="14100"/>
        <pc:sldMkLst>
          <pc:docMk/>
          <pc:sldMk cId="708770111" sldId="307"/>
        </pc:sldMkLst>
        <pc:spChg chg="add mod">
          <ac:chgData name="Kareem Ahmed" userId="668b7c42-9793-4d96-80a6-ccc644a66bcf" providerId="ADAL" clId="{34743D85-730B-460B-99E9-37FEFA1C88B6}" dt="2025-06-17T15:58:04.309" v="218" actId="1076"/>
          <ac:spMkLst>
            <pc:docMk/>
            <pc:sldMk cId="708770111" sldId="307"/>
            <ac:spMk id="2" creationId="{84D931D7-C6FF-38B8-8ED6-39ED87775FF0}"/>
          </ac:spMkLst>
        </pc:spChg>
        <pc:spChg chg="mod">
          <ac:chgData name="Kareem Ahmed" userId="668b7c42-9793-4d96-80a6-ccc644a66bcf" providerId="ADAL" clId="{34743D85-730B-460B-99E9-37FEFA1C88B6}" dt="2025-06-17T15:57:41.512" v="214"/>
          <ac:spMkLst>
            <pc:docMk/>
            <pc:sldMk cId="708770111" sldId="307"/>
            <ac:spMk id="6" creationId="{1E158569-CA18-0110-0029-2B7F44531971}"/>
          </ac:spMkLst>
        </pc:spChg>
        <pc:spChg chg="mod">
          <ac:chgData name="Kareem Ahmed" userId="668b7c42-9793-4d96-80a6-ccc644a66bcf" providerId="ADAL" clId="{34743D85-730B-460B-99E9-37FEFA1C88B6}" dt="2025-06-17T15:57:41.512" v="214"/>
          <ac:spMkLst>
            <pc:docMk/>
            <pc:sldMk cId="708770111" sldId="307"/>
            <ac:spMk id="7" creationId="{57BEC427-3126-A942-D1BE-B877556BCE54}"/>
          </ac:spMkLst>
        </pc:spChg>
        <pc:spChg chg="mod">
          <ac:chgData name="Kareem Ahmed" userId="668b7c42-9793-4d96-80a6-ccc644a66bcf" providerId="ADAL" clId="{34743D85-730B-460B-99E9-37FEFA1C88B6}" dt="2025-06-17T15:58:14.462" v="220" actId="14100"/>
          <ac:spMkLst>
            <pc:docMk/>
            <pc:sldMk cId="708770111" sldId="307"/>
            <ac:spMk id="134" creationId="{00000000-0000-0000-0000-000000000000}"/>
          </ac:spMkLst>
        </pc:spChg>
        <pc:spChg chg="del">
          <ac:chgData name="Kareem Ahmed" userId="668b7c42-9793-4d96-80a6-ccc644a66bcf" providerId="ADAL" clId="{34743D85-730B-460B-99E9-37FEFA1C88B6}" dt="2025-06-17T15:57:40.650" v="213" actId="478"/>
          <ac:spMkLst>
            <pc:docMk/>
            <pc:sldMk cId="708770111" sldId="307"/>
            <ac:spMk id="135" creationId="{00000000-0000-0000-0000-000000000000}"/>
          </ac:spMkLst>
        </pc:spChg>
        <pc:spChg chg="mod">
          <ac:chgData name="Kareem Ahmed" userId="668b7c42-9793-4d96-80a6-ccc644a66bcf" providerId="ADAL" clId="{34743D85-730B-460B-99E9-37FEFA1C88B6}" dt="2025-06-17T15:57:56.173" v="216" actId="1076"/>
          <ac:spMkLst>
            <pc:docMk/>
            <pc:sldMk cId="708770111" sldId="307"/>
            <ac:spMk id="136" creationId="{00000000-0000-0000-0000-000000000000}"/>
          </ac:spMkLst>
        </pc:spChg>
        <pc:grpChg chg="add mod">
          <ac:chgData name="Kareem Ahmed" userId="668b7c42-9793-4d96-80a6-ccc644a66bcf" providerId="ADAL" clId="{34743D85-730B-460B-99E9-37FEFA1C88B6}" dt="2025-06-17T15:58:07.021" v="219" actId="1076"/>
          <ac:grpSpMkLst>
            <pc:docMk/>
            <pc:sldMk cId="708770111" sldId="307"/>
            <ac:grpSpMk id="4" creationId="{94EB8DCE-E827-B420-4D10-82C18A30B4DA}"/>
          </ac:grpSpMkLst>
        </pc:grpChg>
        <pc:picChg chg="add mod">
          <ac:chgData name="Kareem Ahmed" userId="668b7c42-9793-4d96-80a6-ccc644a66bcf" providerId="ADAL" clId="{34743D85-730B-460B-99E9-37FEFA1C88B6}" dt="2025-06-17T15:57:41.512" v="214"/>
          <ac:picMkLst>
            <pc:docMk/>
            <pc:sldMk cId="708770111" sldId="307"/>
            <ac:picMk id="3" creationId="{4FA01303-9759-AE4E-2ABF-4B128B65CDFC}"/>
          </ac:picMkLst>
        </pc:picChg>
        <pc:picChg chg="del">
          <ac:chgData name="Kareem Ahmed" userId="668b7c42-9793-4d96-80a6-ccc644a66bcf" providerId="ADAL" clId="{34743D85-730B-460B-99E9-37FEFA1C88B6}" dt="2025-06-17T15:57:37.764" v="212" actId="478"/>
          <ac:picMkLst>
            <pc:docMk/>
            <pc:sldMk cId="708770111" sldId="307"/>
            <ac:picMk id="137" creationId="{00000000-0000-0000-0000-000000000000}"/>
          </ac:picMkLst>
        </pc:picChg>
      </pc:sldChg>
      <pc:sldChg chg="addSp delSp modSp mod modTransition delAnim modAnim">
        <pc:chgData name="Kareem Ahmed" userId="668b7c42-9793-4d96-80a6-ccc644a66bcf" providerId="ADAL" clId="{34743D85-730B-460B-99E9-37FEFA1C88B6}" dt="2025-06-18T18:39:19.838" v="721"/>
        <pc:sldMkLst>
          <pc:docMk/>
          <pc:sldMk cId="3811901194" sldId="308"/>
        </pc:sldMkLst>
        <pc:spChg chg="add mod">
          <ac:chgData name="Kareem Ahmed" userId="668b7c42-9793-4d96-80a6-ccc644a66bcf" providerId="ADAL" clId="{34743D85-730B-460B-99E9-37FEFA1C88B6}" dt="2025-06-17T15:59:37.199" v="259"/>
          <ac:spMkLst>
            <pc:docMk/>
            <pc:sldMk cId="3811901194" sldId="308"/>
            <ac:spMk id="2" creationId="{A2CC8D3B-1398-C3AE-9AE3-93925F35E4B5}"/>
          </ac:spMkLst>
        </pc:spChg>
        <pc:spChg chg="mod">
          <ac:chgData name="Kareem Ahmed" userId="668b7c42-9793-4d96-80a6-ccc644a66bcf" providerId="ADAL" clId="{34743D85-730B-460B-99E9-37FEFA1C88B6}" dt="2025-06-17T15:59:37.199" v="259"/>
          <ac:spMkLst>
            <pc:docMk/>
            <pc:sldMk cId="3811901194" sldId="308"/>
            <ac:spMk id="5" creationId="{DEAC9F69-79FF-EAFA-B2EE-4DC183701EF6}"/>
          </ac:spMkLst>
        </pc:spChg>
        <pc:spChg chg="mod">
          <ac:chgData name="Kareem Ahmed" userId="668b7c42-9793-4d96-80a6-ccc644a66bcf" providerId="ADAL" clId="{34743D85-730B-460B-99E9-37FEFA1C88B6}" dt="2025-06-17T15:59:37.199" v="259"/>
          <ac:spMkLst>
            <pc:docMk/>
            <pc:sldMk cId="3811901194" sldId="308"/>
            <ac:spMk id="7" creationId="{3E1A2539-A2F4-9671-D5F7-CDC2EE0B40AB}"/>
          </ac:spMkLst>
        </pc:spChg>
        <pc:spChg chg="mod">
          <ac:chgData name="Kareem Ahmed" userId="668b7c42-9793-4d96-80a6-ccc644a66bcf" providerId="ADAL" clId="{34743D85-730B-460B-99E9-37FEFA1C88B6}" dt="2025-06-17T15:59:58.589" v="293" actId="1076"/>
          <ac:spMkLst>
            <pc:docMk/>
            <pc:sldMk cId="3811901194" sldId="308"/>
            <ac:spMk id="144" creationId="{00000000-0000-0000-0000-000000000000}"/>
          </ac:spMkLst>
        </pc:spChg>
        <pc:spChg chg="del mod">
          <ac:chgData name="Kareem Ahmed" userId="668b7c42-9793-4d96-80a6-ccc644a66bcf" providerId="ADAL" clId="{34743D85-730B-460B-99E9-37FEFA1C88B6}" dt="2025-06-17T15:59:34.755" v="257" actId="478"/>
          <ac:spMkLst>
            <pc:docMk/>
            <pc:sldMk cId="3811901194" sldId="308"/>
            <ac:spMk id="145" creationId="{00000000-0000-0000-0000-000000000000}"/>
          </ac:spMkLst>
        </pc:spChg>
        <pc:spChg chg="mod">
          <ac:chgData name="Kareem Ahmed" userId="668b7c42-9793-4d96-80a6-ccc644a66bcf" providerId="ADAL" clId="{34743D85-730B-460B-99E9-37FEFA1C88B6}" dt="2025-06-18T14:39:49.346" v="542" actId="20577"/>
          <ac:spMkLst>
            <pc:docMk/>
            <pc:sldMk cId="3811901194" sldId="308"/>
            <ac:spMk id="146" creationId="{00000000-0000-0000-0000-000000000000}"/>
          </ac:spMkLst>
        </pc:spChg>
        <pc:grpChg chg="add mod">
          <ac:chgData name="Kareem Ahmed" userId="668b7c42-9793-4d96-80a6-ccc644a66bcf" providerId="ADAL" clId="{34743D85-730B-460B-99E9-37FEFA1C88B6}" dt="2025-06-17T15:59:37.199" v="259"/>
          <ac:grpSpMkLst>
            <pc:docMk/>
            <pc:sldMk cId="3811901194" sldId="308"/>
            <ac:grpSpMk id="4" creationId="{172473B2-9992-A12D-101B-08F89A232F7A}"/>
          </ac:grpSpMkLst>
        </pc:grpChg>
        <pc:graphicFrameChg chg="add del mod">
          <ac:chgData name="Kareem Ahmed" userId="668b7c42-9793-4d96-80a6-ccc644a66bcf" providerId="ADAL" clId="{34743D85-730B-460B-99E9-37FEFA1C88B6}" dt="2025-06-18T14:40:39.366" v="554" actId="478"/>
          <ac:graphicFrameMkLst>
            <pc:docMk/>
            <pc:sldMk cId="3811901194" sldId="308"/>
            <ac:graphicFrameMk id="8" creationId="{C6315BA9-6D82-CC4A-070B-9116794BF9DD}"/>
          </ac:graphicFrameMkLst>
        </pc:graphicFrameChg>
        <pc:graphicFrameChg chg="add del mod">
          <ac:chgData name="Kareem Ahmed" userId="668b7c42-9793-4d96-80a6-ccc644a66bcf" providerId="ADAL" clId="{34743D85-730B-460B-99E9-37FEFA1C88B6}" dt="2025-06-18T14:40:36.219" v="553" actId="478"/>
          <ac:graphicFrameMkLst>
            <pc:docMk/>
            <pc:sldMk cId="3811901194" sldId="308"/>
            <ac:graphicFrameMk id="9" creationId="{19B984AE-A238-86FD-F5F7-44C3478F826F}"/>
          </ac:graphicFrameMkLst>
        </pc:graphicFrameChg>
        <pc:graphicFrameChg chg="add del mod">
          <ac:chgData name="Kareem Ahmed" userId="668b7c42-9793-4d96-80a6-ccc644a66bcf" providerId="ADAL" clId="{34743D85-730B-460B-99E9-37FEFA1C88B6}" dt="2025-06-18T14:40:33.639" v="552" actId="478"/>
          <ac:graphicFrameMkLst>
            <pc:docMk/>
            <pc:sldMk cId="3811901194" sldId="308"/>
            <ac:graphicFrameMk id="10" creationId="{B9F59FDE-9080-FD94-F590-5509F5B2527E}"/>
          </ac:graphicFrameMkLst>
        </pc:graphicFrameChg>
        <pc:graphicFrameChg chg="add del mod modGraphic">
          <ac:chgData name="Kareem Ahmed" userId="668b7c42-9793-4d96-80a6-ccc644a66bcf" providerId="ADAL" clId="{34743D85-730B-460B-99E9-37FEFA1C88B6}" dt="2025-06-18T14:40:30.862" v="551" actId="478"/>
          <ac:graphicFrameMkLst>
            <pc:docMk/>
            <pc:sldMk cId="3811901194" sldId="308"/>
            <ac:graphicFrameMk id="11" creationId="{2E400E59-2DE7-8AFC-14AE-57509FA1AC2C}"/>
          </ac:graphicFrameMkLst>
        </pc:graphicFrameChg>
        <pc:graphicFrameChg chg="add del mod modGraphic">
          <ac:chgData name="Kareem Ahmed" userId="668b7c42-9793-4d96-80a6-ccc644a66bcf" providerId="ADAL" clId="{34743D85-730B-460B-99E9-37FEFA1C88B6}" dt="2025-06-18T14:40:13.597" v="548" actId="478"/>
          <ac:graphicFrameMkLst>
            <pc:docMk/>
            <pc:sldMk cId="3811901194" sldId="308"/>
            <ac:graphicFrameMk id="12" creationId="{94F9F84B-19F6-CF4D-18F7-E35B7BBC4C68}"/>
          </ac:graphicFrameMkLst>
        </pc:graphicFrameChg>
        <pc:graphicFrameChg chg="add mod modGraphic">
          <ac:chgData name="Kareem Ahmed" userId="668b7c42-9793-4d96-80a6-ccc644a66bcf" providerId="ADAL" clId="{34743D85-730B-460B-99E9-37FEFA1C88B6}" dt="2025-06-18T18:36:18.761" v="718" actId="20577"/>
          <ac:graphicFrameMkLst>
            <pc:docMk/>
            <pc:sldMk cId="3811901194" sldId="308"/>
            <ac:graphicFrameMk id="13" creationId="{8345AAC5-EC6D-5098-1E1A-1D5C8474C3E7}"/>
          </ac:graphicFrameMkLst>
        </pc:graphicFrameChg>
        <pc:picChg chg="add mod">
          <ac:chgData name="Kareem Ahmed" userId="668b7c42-9793-4d96-80a6-ccc644a66bcf" providerId="ADAL" clId="{34743D85-730B-460B-99E9-37FEFA1C88B6}" dt="2025-06-17T15:59:37.199" v="259"/>
          <ac:picMkLst>
            <pc:docMk/>
            <pc:sldMk cId="3811901194" sldId="308"/>
            <ac:picMk id="3" creationId="{B68A1D82-46B4-24AE-7756-A6E62274CD9C}"/>
          </ac:picMkLst>
        </pc:picChg>
        <pc:picChg chg="del">
          <ac:chgData name="Kareem Ahmed" userId="668b7c42-9793-4d96-80a6-ccc644a66bcf" providerId="ADAL" clId="{34743D85-730B-460B-99E9-37FEFA1C88B6}" dt="2025-06-18T14:39:25.154" v="538" actId="478"/>
          <ac:picMkLst>
            <pc:docMk/>
            <pc:sldMk cId="3811901194" sldId="308"/>
            <ac:picMk id="6" creationId="{0FD5E45C-4AA6-5F14-460D-AC7AEC562FEA}"/>
          </ac:picMkLst>
        </pc:picChg>
        <pc:picChg chg="add del mod">
          <ac:chgData name="Kareem Ahmed" userId="668b7c42-9793-4d96-80a6-ccc644a66bcf" providerId="ADAL" clId="{34743D85-730B-460B-99E9-37FEFA1C88B6}" dt="2025-06-18T18:34:33.718" v="703"/>
          <ac:picMkLst>
            <pc:docMk/>
            <pc:sldMk cId="3811901194" sldId="308"/>
            <ac:picMk id="9" creationId="{ED67FA8F-2D0B-6294-6ED6-63F33F4B6866}"/>
          </ac:picMkLst>
        </pc:picChg>
        <pc:picChg chg="add del mod">
          <ac:chgData name="Kareem Ahmed" userId="668b7c42-9793-4d96-80a6-ccc644a66bcf" providerId="ADAL" clId="{34743D85-730B-460B-99E9-37FEFA1C88B6}" dt="2025-06-18T18:36:40.111" v="720"/>
          <ac:picMkLst>
            <pc:docMk/>
            <pc:sldMk cId="3811901194" sldId="308"/>
            <ac:picMk id="10" creationId="{E6C44BA5-8542-CE0C-5647-72A3CF0E3175}"/>
          </ac:picMkLst>
        </pc:picChg>
        <pc:picChg chg="add del mod ord">
          <ac:chgData name="Kareem Ahmed" userId="668b7c42-9793-4d96-80a6-ccc644a66bcf" providerId="ADAL" clId="{34743D85-730B-460B-99E9-37FEFA1C88B6}" dt="2025-06-18T18:39:19.838" v="721"/>
          <ac:picMkLst>
            <pc:docMk/>
            <pc:sldMk cId="3811901194" sldId="308"/>
            <ac:picMk id="15" creationId="{408ABA6D-4450-5B6F-FB67-AA5CF3A8A62F}"/>
          </ac:picMkLst>
        </pc:picChg>
        <pc:picChg chg="add mod">
          <ac:chgData name="Kareem Ahmed" userId="668b7c42-9793-4d96-80a6-ccc644a66bcf" providerId="ADAL" clId="{34743D85-730B-460B-99E9-37FEFA1C88B6}" dt="2025-06-18T18:39:19.838" v="721"/>
          <ac:picMkLst>
            <pc:docMk/>
            <pc:sldMk cId="3811901194" sldId="308"/>
            <ac:picMk id="16" creationId="{7C94E059-DC09-BED2-76C6-B3AF6D1C572A}"/>
          </ac:picMkLst>
        </pc:picChg>
        <pc:picChg chg="del">
          <ac:chgData name="Kareem Ahmed" userId="668b7c42-9793-4d96-80a6-ccc644a66bcf" providerId="ADAL" clId="{34743D85-730B-460B-99E9-37FEFA1C88B6}" dt="2025-06-17T15:59:36.626" v="258" actId="478"/>
          <ac:picMkLst>
            <pc:docMk/>
            <pc:sldMk cId="3811901194" sldId="308"/>
            <ac:picMk id="147" creationId="{00000000-0000-0000-0000-000000000000}"/>
          </ac:picMkLst>
        </pc:picChg>
      </pc:sldChg>
      <pc:sldChg chg="addSp delSp modSp mod">
        <pc:chgData name="Kareem Ahmed" userId="668b7c42-9793-4d96-80a6-ccc644a66bcf" providerId="ADAL" clId="{34743D85-730B-460B-99E9-37FEFA1C88B6}" dt="2025-06-17T16:08:49.134" v="326" actId="207"/>
        <pc:sldMkLst>
          <pc:docMk/>
          <pc:sldMk cId="2872796771" sldId="309"/>
        </pc:sldMkLst>
        <pc:spChg chg="add mod">
          <ac:chgData name="Kareem Ahmed" userId="668b7c42-9793-4d96-80a6-ccc644a66bcf" providerId="ADAL" clId="{34743D85-730B-460B-99E9-37FEFA1C88B6}" dt="2025-06-17T16:08:26.292" v="319"/>
          <ac:spMkLst>
            <pc:docMk/>
            <pc:sldMk cId="2872796771" sldId="309"/>
            <ac:spMk id="2" creationId="{66A94C7F-9C46-96CF-E83F-177051AF2E06}"/>
          </ac:spMkLst>
        </pc:spChg>
        <pc:spChg chg="mod">
          <ac:chgData name="Kareem Ahmed" userId="668b7c42-9793-4d96-80a6-ccc644a66bcf" providerId="ADAL" clId="{34743D85-730B-460B-99E9-37FEFA1C88B6}" dt="2025-06-17T16:08:26.292" v="319"/>
          <ac:spMkLst>
            <pc:docMk/>
            <pc:sldMk cId="2872796771" sldId="309"/>
            <ac:spMk id="6" creationId="{B21F18D5-53E7-1C85-73E5-DFE4D103476E}"/>
          </ac:spMkLst>
        </pc:spChg>
        <pc:spChg chg="mod">
          <ac:chgData name="Kareem Ahmed" userId="668b7c42-9793-4d96-80a6-ccc644a66bcf" providerId="ADAL" clId="{34743D85-730B-460B-99E9-37FEFA1C88B6}" dt="2025-06-17T16:08:26.292" v="319"/>
          <ac:spMkLst>
            <pc:docMk/>
            <pc:sldMk cId="2872796771" sldId="309"/>
            <ac:spMk id="7" creationId="{ACB61160-F797-3317-465B-A0F6964BE30A}"/>
          </ac:spMkLst>
        </pc:spChg>
        <pc:spChg chg="mod">
          <ac:chgData name="Kareem Ahmed" userId="668b7c42-9793-4d96-80a6-ccc644a66bcf" providerId="ADAL" clId="{34743D85-730B-460B-99E9-37FEFA1C88B6}" dt="2025-06-17T16:08:22.951" v="316" actId="14100"/>
          <ac:spMkLst>
            <pc:docMk/>
            <pc:sldMk cId="2872796771" sldId="309"/>
            <ac:spMk id="144" creationId="{00000000-0000-0000-0000-000000000000}"/>
          </ac:spMkLst>
        </pc:spChg>
        <pc:spChg chg="del">
          <ac:chgData name="Kareem Ahmed" userId="668b7c42-9793-4d96-80a6-ccc644a66bcf" providerId="ADAL" clId="{34743D85-730B-460B-99E9-37FEFA1C88B6}" dt="2025-06-17T16:08:25.878" v="318" actId="478"/>
          <ac:spMkLst>
            <pc:docMk/>
            <pc:sldMk cId="2872796771" sldId="309"/>
            <ac:spMk id="145" creationId="{00000000-0000-0000-0000-000000000000}"/>
          </ac:spMkLst>
        </pc:spChg>
        <pc:spChg chg="mod">
          <ac:chgData name="Kareem Ahmed" userId="668b7c42-9793-4d96-80a6-ccc644a66bcf" providerId="ADAL" clId="{34743D85-730B-460B-99E9-37FEFA1C88B6}" dt="2025-06-17T16:08:49.134" v="326" actId="207"/>
          <ac:spMkLst>
            <pc:docMk/>
            <pc:sldMk cId="2872796771" sldId="309"/>
            <ac:spMk id="146" creationId="{00000000-0000-0000-0000-000000000000}"/>
          </ac:spMkLst>
        </pc:spChg>
        <pc:grpChg chg="add mod">
          <ac:chgData name="Kareem Ahmed" userId="668b7c42-9793-4d96-80a6-ccc644a66bcf" providerId="ADAL" clId="{34743D85-730B-460B-99E9-37FEFA1C88B6}" dt="2025-06-17T16:08:26.292" v="319"/>
          <ac:grpSpMkLst>
            <pc:docMk/>
            <pc:sldMk cId="2872796771" sldId="309"/>
            <ac:grpSpMk id="5" creationId="{F563289A-E26C-0B28-34FD-EDE8208E48E9}"/>
          </ac:grpSpMkLst>
        </pc:grpChg>
        <pc:picChg chg="add mod">
          <ac:chgData name="Kareem Ahmed" userId="668b7c42-9793-4d96-80a6-ccc644a66bcf" providerId="ADAL" clId="{34743D85-730B-460B-99E9-37FEFA1C88B6}" dt="2025-06-17T16:08:26.292" v="319"/>
          <ac:picMkLst>
            <pc:docMk/>
            <pc:sldMk cId="2872796771" sldId="309"/>
            <ac:picMk id="3" creationId="{76B478D5-A6EC-3C4F-20D2-BB9823795B00}"/>
          </ac:picMkLst>
        </pc:picChg>
        <pc:picChg chg="del">
          <ac:chgData name="Kareem Ahmed" userId="668b7c42-9793-4d96-80a6-ccc644a66bcf" providerId="ADAL" clId="{34743D85-730B-460B-99E9-37FEFA1C88B6}" dt="2025-06-17T16:08:24.026" v="317" actId="478"/>
          <ac:picMkLst>
            <pc:docMk/>
            <pc:sldMk cId="2872796771" sldId="309"/>
            <ac:picMk id="147" creationId="{00000000-0000-0000-0000-000000000000}"/>
          </ac:picMkLst>
        </pc:picChg>
      </pc:sldChg>
      <pc:sldChg chg="addSp delSp modSp mod">
        <pc:chgData name="Kareem Ahmed" userId="668b7c42-9793-4d96-80a6-ccc644a66bcf" providerId="ADAL" clId="{34743D85-730B-460B-99E9-37FEFA1C88B6}" dt="2025-06-17T16:08:57.732" v="327" actId="207"/>
        <pc:sldMkLst>
          <pc:docMk/>
          <pc:sldMk cId="34218489" sldId="310"/>
        </pc:sldMkLst>
        <pc:spChg chg="add mod">
          <ac:chgData name="Kareem Ahmed" userId="668b7c42-9793-4d96-80a6-ccc644a66bcf" providerId="ADAL" clId="{34743D85-730B-460B-99E9-37FEFA1C88B6}" dt="2025-06-17T16:08:41.984" v="325"/>
          <ac:spMkLst>
            <pc:docMk/>
            <pc:sldMk cId="34218489" sldId="310"/>
            <ac:spMk id="2" creationId="{6A77F036-0BCC-1734-30CD-8AD8B391F1B8}"/>
          </ac:spMkLst>
        </pc:spChg>
        <pc:spChg chg="mod">
          <ac:chgData name="Kareem Ahmed" userId="668b7c42-9793-4d96-80a6-ccc644a66bcf" providerId="ADAL" clId="{34743D85-730B-460B-99E9-37FEFA1C88B6}" dt="2025-06-17T16:08:41.984" v="325"/>
          <ac:spMkLst>
            <pc:docMk/>
            <pc:sldMk cId="34218489" sldId="310"/>
            <ac:spMk id="5" creationId="{083692E8-8D53-530A-ACFE-AB9FC11DE57A}"/>
          </ac:spMkLst>
        </pc:spChg>
        <pc:spChg chg="mod">
          <ac:chgData name="Kareem Ahmed" userId="668b7c42-9793-4d96-80a6-ccc644a66bcf" providerId="ADAL" clId="{34743D85-730B-460B-99E9-37FEFA1C88B6}" dt="2025-06-17T16:08:41.984" v="325"/>
          <ac:spMkLst>
            <pc:docMk/>
            <pc:sldMk cId="34218489" sldId="310"/>
            <ac:spMk id="6" creationId="{54BA91DA-3FA5-A9C1-A740-DEA90D135B6E}"/>
          </ac:spMkLst>
        </pc:spChg>
        <pc:spChg chg="mod">
          <ac:chgData name="Kareem Ahmed" userId="668b7c42-9793-4d96-80a6-ccc644a66bcf" providerId="ADAL" clId="{34743D85-730B-460B-99E9-37FEFA1C88B6}" dt="2025-06-17T16:08:36.993" v="322" actId="14100"/>
          <ac:spMkLst>
            <pc:docMk/>
            <pc:sldMk cId="34218489" sldId="310"/>
            <ac:spMk id="144" creationId="{00000000-0000-0000-0000-000000000000}"/>
          </ac:spMkLst>
        </pc:spChg>
        <pc:spChg chg="del">
          <ac:chgData name="Kareem Ahmed" userId="668b7c42-9793-4d96-80a6-ccc644a66bcf" providerId="ADAL" clId="{34743D85-730B-460B-99E9-37FEFA1C88B6}" dt="2025-06-17T16:08:41.537" v="324" actId="478"/>
          <ac:spMkLst>
            <pc:docMk/>
            <pc:sldMk cId="34218489" sldId="310"/>
            <ac:spMk id="145" creationId="{00000000-0000-0000-0000-000000000000}"/>
          </ac:spMkLst>
        </pc:spChg>
        <pc:spChg chg="mod">
          <ac:chgData name="Kareem Ahmed" userId="668b7c42-9793-4d96-80a6-ccc644a66bcf" providerId="ADAL" clId="{34743D85-730B-460B-99E9-37FEFA1C88B6}" dt="2025-06-17T16:08:57.732" v="327" actId="207"/>
          <ac:spMkLst>
            <pc:docMk/>
            <pc:sldMk cId="34218489" sldId="310"/>
            <ac:spMk id="146" creationId="{00000000-0000-0000-0000-000000000000}"/>
          </ac:spMkLst>
        </pc:spChg>
        <pc:grpChg chg="add mod">
          <ac:chgData name="Kareem Ahmed" userId="668b7c42-9793-4d96-80a6-ccc644a66bcf" providerId="ADAL" clId="{34743D85-730B-460B-99E9-37FEFA1C88B6}" dt="2025-06-17T16:08:41.984" v="325"/>
          <ac:grpSpMkLst>
            <pc:docMk/>
            <pc:sldMk cId="34218489" sldId="310"/>
            <ac:grpSpMk id="4" creationId="{A943E1E4-C3BE-F0E5-0196-D353B4DBC4D5}"/>
          </ac:grpSpMkLst>
        </pc:grpChg>
        <pc:picChg chg="add mod">
          <ac:chgData name="Kareem Ahmed" userId="668b7c42-9793-4d96-80a6-ccc644a66bcf" providerId="ADAL" clId="{34743D85-730B-460B-99E9-37FEFA1C88B6}" dt="2025-06-17T16:08:41.984" v="325"/>
          <ac:picMkLst>
            <pc:docMk/>
            <pc:sldMk cId="34218489" sldId="310"/>
            <ac:picMk id="3" creationId="{9FF8E673-90F4-CEA8-569C-0FFD8DFDAB6C}"/>
          </ac:picMkLst>
        </pc:picChg>
        <pc:picChg chg="del">
          <ac:chgData name="Kareem Ahmed" userId="668b7c42-9793-4d96-80a6-ccc644a66bcf" providerId="ADAL" clId="{34743D85-730B-460B-99E9-37FEFA1C88B6}" dt="2025-06-17T16:08:38.308" v="323" actId="478"/>
          <ac:picMkLst>
            <pc:docMk/>
            <pc:sldMk cId="34218489" sldId="310"/>
            <ac:picMk id="147" creationId="{00000000-0000-0000-0000-000000000000}"/>
          </ac:picMkLst>
        </pc:picChg>
      </pc:sldChg>
      <pc:sldChg chg="addSp delSp modSp del mod">
        <pc:chgData name="Kareem Ahmed" userId="668b7c42-9793-4d96-80a6-ccc644a66bcf" providerId="ADAL" clId="{34743D85-730B-460B-99E9-37FEFA1C88B6}" dt="2025-06-18T14:39:15.759" v="537" actId="47"/>
        <pc:sldMkLst>
          <pc:docMk/>
          <pc:sldMk cId="2080220302" sldId="311"/>
        </pc:sldMkLst>
        <pc:spChg chg="add mod">
          <ac:chgData name="Kareem Ahmed" userId="668b7c42-9793-4d96-80a6-ccc644a66bcf" providerId="ADAL" clId="{34743D85-730B-460B-99E9-37FEFA1C88B6}" dt="2025-06-17T16:00:05.901" v="296"/>
          <ac:spMkLst>
            <pc:docMk/>
            <pc:sldMk cId="2080220302" sldId="311"/>
            <ac:spMk id="2" creationId="{FCA22914-87B2-CC39-8BD6-AC31D4D217AF}"/>
          </ac:spMkLst>
        </pc:spChg>
        <pc:spChg chg="mod">
          <ac:chgData name="Kareem Ahmed" userId="668b7c42-9793-4d96-80a6-ccc644a66bcf" providerId="ADAL" clId="{34743D85-730B-460B-99E9-37FEFA1C88B6}" dt="2025-06-17T16:00:05.901" v="296"/>
          <ac:spMkLst>
            <pc:docMk/>
            <pc:sldMk cId="2080220302" sldId="311"/>
            <ac:spMk id="6" creationId="{79140A44-1FBD-CBBE-9A9A-DFE054F982DE}"/>
          </ac:spMkLst>
        </pc:spChg>
        <pc:spChg chg="mod">
          <ac:chgData name="Kareem Ahmed" userId="668b7c42-9793-4d96-80a6-ccc644a66bcf" providerId="ADAL" clId="{34743D85-730B-460B-99E9-37FEFA1C88B6}" dt="2025-06-17T16:00:05.901" v="296"/>
          <ac:spMkLst>
            <pc:docMk/>
            <pc:sldMk cId="2080220302" sldId="311"/>
            <ac:spMk id="8" creationId="{985F8B4F-9517-5A2E-5DE7-403E78BA7DED}"/>
          </ac:spMkLst>
        </pc:spChg>
        <pc:spChg chg="mod">
          <ac:chgData name="Kareem Ahmed" userId="668b7c42-9793-4d96-80a6-ccc644a66bcf" providerId="ADAL" clId="{34743D85-730B-460B-99E9-37FEFA1C88B6}" dt="2025-06-17T16:00:11.022" v="297" actId="14100"/>
          <ac:spMkLst>
            <pc:docMk/>
            <pc:sldMk cId="2080220302" sldId="311"/>
            <ac:spMk id="144" creationId="{00000000-0000-0000-0000-000000000000}"/>
          </ac:spMkLst>
        </pc:spChg>
        <pc:spChg chg="del">
          <ac:chgData name="Kareem Ahmed" userId="668b7c42-9793-4d96-80a6-ccc644a66bcf" providerId="ADAL" clId="{34743D85-730B-460B-99E9-37FEFA1C88B6}" dt="2025-06-17T16:00:02.362" v="294" actId="478"/>
          <ac:spMkLst>
            <pc:docMk/>
            <pc:sldMk cId="2080220302" sldId="311"/>
            <ac:spMk id="145" creationId="{00000000-0000-0000-0000-000000000000}"/>
          </ac:spMkLst>
        </pc:spChg>
        <pc:spChg chg="mod">
          <ac:chgData name="Kareem Ahmed" userId="668b7c42-9793-4d96-80a6-ccc644a66bcf" providerId="ADAL" clId="{34743D85-730B-460B-99E9-37FEFA1C88B6}" dt="2025-06-17T16:07:30.874" v="300" actId="13926"/>
          <ac:spMkLst>
            <pc:docMk/>
            <pc:sldMk cId="2080220302" sldId="311"/>
            <ac:spMk id="146" creationId="{00000000-0000-0000-0000-000000000000}"/>
          </ac:spMkLst>
        </pc:spChg>
        <pc:grpChg chg="add mod">
          <ac:chgData name="Kareem Ahmed" userId="668b7c42-9793-4d96-80a6-ccc644a66bcf" providerId="ADAL" clId="{34743D85-730B-460B-99E9-37FEFA1C88B6}" dt="2025-06-17T16:00:05.901" v="296"/>
          <ac:grpSpMkLst>
            <pc:docMk/>
            <pc:sldMk cId="2080220302" sldId="311"/>
            <ac:grpSpMk id="5" creationId="{453620E7-CD77-C2EE-8AB7-3719F03D97EC}"/>
          </ac:grpSpMkLst>
        </pc:grpChg>
        <pc:picChg chg="add mod">
          <ac:chgData name="Kareem Ahmed" userId="668b7c42-9793-4d96-80a6-ccc644a66bcf" providerId="ADAL" clId="{34743D85-730B-460B-99E9-37FEFA1C88B6}" dt="2025-06-17T16:00:05.901" v="296"/>
          <ac:picMkLst>
            <pc:docMk/>
            <pc:sldMk cId="2080220302" sldId="311"/>
            <ac:picMk id="4" creationId="{59E8DA00-9555-C72D-D914-87613C1D49FA}"/>
          </ac:picMkLst>
        </pc:picChg>
        <pc:picChg chg="del">
          <ac:chgData name="Kareem Ahmed" userId="668b7c42-9793-4d96-80a6-ccc644a66bcf" providerId="ADAL" clId="{34743D85-730B-460B-99E9-37FEFA1C88B6}" dt="2025-06-17T16:00:04.841" v="295" actId="478"/>
          <ac:picMkLst>
            <pc:docMk/>
            <pc:sldMk cId="2080220302" sldId="311"/>
            <ac:picMk id="147" creationId="{00000000-0000-0000-0000-000000000000}"/>
          </ac:picMkLst>
        </pc:picChg>
      </pc:sldChg>
      <pc:sldChg chg="addSp delSp modSp mod modTransition delAnim">
        <pc:chgData name="Kareem Ahmed" userId="668b7c42-9793-4d96-80a6-ccc644a66bcf" providerId="ADAL" clId="{34743D85-730B-460B-99E9-37FEFA1C88B6}" dt="2025-06-18T18:44:23.595" v="725"/>
        <pc:sldMkLst>
          <pc:docMk/>
          <pc:sldMk cId="1775192255" sldId="312"/>
        </pc:sldMkLst>
        <pc:spChg chg="add mod">
          <ac:chgData name="Kareem Ahmed" userId="668b7c42-9793-4d96-80a6-ccc644a66bcf" providerId="ADAL" clId="{34743D85-730B-460B-99E9-37FEFA1C88B6}" dt="2025-06-17T16:07:46.861" v="305"/>
          <ac:spMkLst>
            <pc:docMk/>
            <pc:sldMk cId="1775192255" sldId="312"/>
            <ac:spMk id="2" creationId="{4EF5A8D1-CF40-523F-7EC5-20CD87748066}"/>
          </ac:spMkLst>
        </pc:spChg>
        <pc:spChg chg="mod">
          <ac:chgData name="Kareem Ahmed" userId="668b7c42-9793-4d96-80a6-ccc644a66bcf" providerId="ADAL" clId="{34743D85-730B-460B-99E9-37FEFA1C88B6}" dt="2025-06-17T16:07:46.861" v="305"/>
          <ac:spMkLst>
            <pc:docMk/>
            <pc:sldMk cId="1775192255" sldId="312"/>
            <ac:spMk id="6" creationId="{FDB19177-37BD-C808-8F6F-8D8DA486C833}"/>
          </ac:spMkLst>
        </pc:spChg>
        <pc:spChg chg="mod">
          <ac:chgData name="Kareem Ahmed" userId="668b7c42-9793-4d96-80a6-ccc644a66bcf" providerId="ADAL" clId="{34743D85-730B-460B-99E9-37FEFA1C88B6}" dt="2025-06-17T16:07:46.861" v="305"/>
          <ac:spMkLst>
            <pc:docMk/>
            <pc:sldMk cId="1775192255" sldId="312"/>
            <ac:spMk id="7" creationId="{3A2A2D56-6521-1C25-430A-0D9D6F9648A4}"/>
          </ac:spMkLst>
        </pc:spChg>
        <pc:spChg chg="mod">
          <ac:chgData name="Kareem Ahmed" userId="668b7c42-9793-4d96-80a6-ccc644a66bcf" providerId="ADAL" clId="{34743D85-730B-460B-99E9-37FEFA1C88B6}" dt="2025-06-18T14:43:51.072" v="591" actId="14100"/>
          <ac:spMkLst>
            <pc:docMk/>
            <pc:sldMk cId="1775192255" sldId="312"/>
            <ac:spMk id="144" creationId="{00000000-0000-0000-0000-000000000000}"/>
          </ac:spMkLst>
        </pc:spChg>
        <pc:spChg chg="del">
          <ac:chgData name="Kareem Ahmed" userId="668b7c42-9793-4d96-80a6-ccc644a66bcf" providerId="ADAL" clId="{34743D85-730B-460B-99E9-37FEFA1C88B6}" dt="2025-06-17T16:07:46.392" v="304" actId="478"/>
          <ac:spMkLst>
            <pc:docMk/>
            <pc:sldMk cId="1775192255" sldId="312"/>
            <ac:spMk id="145" creationId="{00000000-0000-0000-0000-000000000000}"/>
          </ac:spMkLst>
        </pc:spChg>
        <pc:spChg chg="mod">
          <ac:chgData name="Kareem Ahmed" userId="668b7c42-9793-4d96-80a6-ccc644a66bcf" providerId="ADAL" clId="{34743D85-730B-460B-99E9-37FEFA1C88B6}" dt="2025-06-18T18:40:37.132" v="722" actId="20577"/>
          <ac:spMkLst>
            <pc:docMk/>
            <pc:sldMk cId="1775192255" sldId="312"/>
            <ac:spMk id="146" creationId="{00000000-0000-0000-0000-000000000000}"/>
          </ac:spMkLst>
        </pc:spChg>
        <pc:grpChg chg="add mod">
          <ac:chgData name="Kareem Ahmed" userId="668b7c42-9793-4d96-80a6-ccc644a66bcf" providerId="ADAL" clId="{34743D85-730B-460B-99E9-37FEFA1C88B6}" dt="2025-06-17T16:07:46.861" v="305"/>
          <ac:grpSpMkLst>
            <pc:docMk/>
            <pc:sldMk cId="1775192255" sldId="312"/>
            <ac:grpSpMk id="5" creationId="{BDBE3E74-B1B3-5E9C-BEE7-8B5047415C6A}"/>
          </ac:grpSpMkLst>
        </pc:grpChg>
        <pc:picChg chg="add mod">
          <ac:chgData name="Kareem Ahmed" userId="668b7c42-9793-4d96-80a6-ccc644a66bcf" providerId="ADAL" clId="{34743D85-730B-460B-99E9-37FEFA1C88B6}" dt="2025-06-17T16:07:46.861" v="305"/>
          <ac:picMkLst>
            <pc:docMk/>
            <pc:sldMk cId="1775192255" sldId="312"/>
            <ac:picMk id="3" creationId="{7F40C30E-616E-7DAC-6075-2B367A219DE5}"/>
          </ac:picMkLst>
        </pc:picChg>
        <pc:picChg chg="del">
          <ac:chgData name="Kareem Ahmed" userId="668b7c42-9793-4d96-80a6-ccc644a66bcf" providerId="ADAL" clId="{34743D85-730B-460B-99E9-37FEFA1C88B6}" dt="2025-06-18T14:43:20.533" v="585" actId="478"/>
          <ac:picMkLst>
            <pc:docMk/>
            <pc:sldMk cId="1775192255" sldId="312"/>
            <ac:picMk id="4" creationId="{A813F974-4F36-8C64-9F99-1BAB2F73E6FD}"/>
          </ac:picMkLst>
        </pc:picChg>
        <pc:picChg chg="add del mod">
          <ac:chgData name="Kareem Ahmed" userId="668b7c42-9793-4d96-80a6-ccc644a66bcf" providerId="ADAL" clId="{34743D85-730B-460B-99E9-37FEFA1C88B6}" dt="2025-06-18T18:44:23.595" v="725"/>
          <ac:picMkLst>
            <pc:docMk/>
            <pc:sldMk cId="1775192255" sldId="312"/>
            <ac:picMk id="10" creationId="{3D375D8B-82C5-1B58-B0EB-D309B1589529}"/>
          </ac:picMkLst>
        </pc:picChg>
        <pc:picChg chg="add mod">
          <ac:chgData name="Kareem Ahmed" userId="668b7c42-9793-4d96-80a6-ccc644a66bcf" providerId="ADAL" clId="{34743D85-730B-460B-99E9-37FEFA1C88B6}" dt="2025-06-18T18:44:23.595" v="725"/>
          <ac:picMkLst>
            <pc:docMk/>
            <pc:sldMk cId="1775192255" sldId="312"/>
            <ac:picMk id="11" creationId="{DD1CE084-3458-7DB3-7BCC-2BEA647C7A07}"/>
          </ac:picMkLst>
        </pc:picChg>
        <pc:picChg chg="del">
          <ac:chgData name="Kareem Ahmed" userId="668b7c42-9793-4d96-80a6-ccc644a66bcf" providerId="ADAL" clId="{34743D85-730B-460B-99E9-37FEFA1C88B6}" dt="2025-06-17T16:07:44.227" v="303" actId="478"/>
          <ac:picMkLst>
            <pc:docMk/>
            <pc:sldMk cId="1775192255" sldId="312"/>
            <ac:picMk id="147" creationId="{00000000-0000-0000-0000-000000000000}"/>
          </ac:picMkLst>
        </pc:picChg>
      </pc:sldChg>
      <pc:sldChg chg="addSp delSp modSp mod">
        <pc:chgData name="Kareem Ahmed" userId="668b7c42-9793-4d96-80a6-ccc644a66bcf" providerId="ADAL" clId="{34743D85-730B-460B-99E9-37FEFA1C88B6}" dt="2025-06-17T16:08:08.695" v="313" actId="255"/>
        <pc:sldMkLst>
          <pc:docMk/>
          <pc:sldMk cId="2701901307" sldId="313"/>
        </pc:sldMkLst>
        <pc:spChg chg="add mod">
          <ac:chgData name="Kareem Ahmed" userId="668b7c42-9793-4d96-80a6-ccc644a66bcf" providerId="ADAL" clId="{34743D85-730B-460B-99E9-37FEFA1C88B6}" dt="2025-06-17T16:07:59.326" v="310"/>
          <ac:spMkLst>
            <pc:docMk/>
            <pc:sldMk cId="2701901307" sldId="313"/>
            <ac:spMk id="2" creationId="{DB508151-AD65-64EF-3DDF-355D78C04A54}"/>
          </ac:spMkLst>
        </pc:spChg>
        <pc:spChg chg="mod">
          <ac:chgData name="Kareem Ahmed" userId="668b7c42-9793-4d96-80a6-ccc644a66bcf" providerId="ADAL" clId="{34743D85-730B-460B-99E9-37FEFA1C88B6}" dt="2025-06-17T16:07:59.326" v="310"/>
          <ac:spMkLst>
            <pc:docMk/>
            <pc:sldMk cId="2701901307" sldId="313"/>
            <ac:spMk id="6" creationId="{3CEA5E2B-519E-4120-6CE2-3A8C4CDBC2B6}"/>
          </ac:spMkLst>
        </pc:spChg>
        <pc:spChg chg="mod">
          <ac:chgData name="Kareem Ahmed" userId="668b7c42-9793-4d96-80a6-ccc644a66bcf" providerId="ADAL" clId="{34743D85-730B-460B-99E9-37FEFA1C88B6}" dt="2025-06-17T16:07:59.326" v="310"/>
          <ac:spMkLst>
            <pc:docMk/>
            <pc:sldMk cId="2701901307" sldId="313"/>
            <ac:spMk id="7" creationId="{2A71933D-7134-C1B0-A9F8-149E61FC8322}"/>
          </ac:spMkLst>
        </pc:spChg>
        <pc:spChg chg="mod">
          <ac:chgData name="Kareem Ahmed" userId="668b7c42-9793-4d96-80a6-ccc644a66bcf" providerId="ADAL" clId="{34743D85-730B-460B-99E9-37FEFA1C88B6}" dt="2025-06-17T16:08:02.687" v="311" actId="14100"/>
          <ac:spMkLst>
            <pc:docMk/>
            <pc:sldMk cId="2701901307" sldId="313"/>
            <ac:spMk id="144" creationId="{00000000-0000-0000-0000-000000000000}"/>
          </ac:spMkLst>
        </pc:spChg>
        <pc:spChg chg="del">
          <ac:chgData name="Kareem Ahmed" userId="668b7c42-9793-4d96-80a6-ccc644a66bcf" providerId="ADAL" clId="{34743D85-730B-460B-99E9-37FEFA1C88B6}" dt="2025-06-17T16:07:58.486" v="309" actId="478"/>
          <ac:spMkLst>
            <pc:docMk/>
            <pc:sldMk cId="2701901307" sldId="313"/>
            <ac:spMk id="145" creationId="{00000000-0000-0000-0000-000000000000}"/>
          </ac:spMkLst>
        </pc:spChg>
        <pc:spChg chg="mod">
          <ac:chgData name="Kareem Ahmed" userId="668b7c42-9793-4d96-80a6-ccc644a66bcf" providerId="ADAL" clId="{34743D85-730B-460B-99E9-37FEFA1C88B6}" dt="2025-06-17T16:08:08.695" v="313" actId="255"/>
          <ac:spMkLst>
            <pc:docMk/>
            <pc:sldMk cId="2701901307" sldId="313"/>
            <ac:spMk id="146" creationId="{00000000-0000-0000-0000-000000000000}"/>
          </ac:spMkLst>
        </pc:spChg>
        <pc:grpChg chg="add mod">
          <ac:chgData name="Kareem Ahmed" userId="668b7c42-9793-4d96-80a6-ccc644a66bcf" providerId="ADAL" clId="{34743D85-730B-460B-99E9-37FEFA1C88B6}" dt="2025-06-17T16:07:59.326" v="310"/>
          <ac:grpSpMkLst>
            <pc:docMk/>
            <pc:sldMk cId="2701901307" sldId="313"/>
            <ac:grpSpMk id="4" creationId="{DDF50F73-7AEB-9888-9125-280DE9EF087C}"/>
          </ac:grpSpMkLst>
        </pc:grpChg>
        <pc:picChg chg="add mod">
          <ac:chgData name="Kareem Ahmed" userId="668b7c42-9793-4d96-80a6-ccc644a66bcf" providerId="ADAL" clId="{34743D85-730B-460B-99E9-37FEFA1C88B6}" dt="2025-06-17T16:07:59.326" v="310"/>
          <ac:picMkLst>
            <pc:docMk/>
            <pc:sldMk cId="2701901307" sldId="313"/>
            <ac:picMk id="3" creationId="{C1AB3344-1AFE-661D-EB31-7598BEB81D76}"/>
          </ac:picMkLst>
        </pc:picChg>
        <pc:picChg chg="del">
          <ac:chgData name="Kareem Ahmed" userId="668b7c42-9793-4d96-80a6-ccc644a66bcf" providerId="ADAL" clId="{34743D85-730B-460B-99E9-37FEFA1C88B6}" dt="2025-06-17T16:07:56.348" v="308" actId="478"/>
          <ac:picMkLst>
            <pc:docMk/>
            <pc:sldMk cId="2701901307" sldId="313"/>
            <ac:picMk id="147" creationId="{00000000-0000-0000-0000-000000000000}"/>
          </ac:picMkLst>
        </pc:picChg>
      </pc:sldChg>
      <pc:sldChg chg="addSp delSp modSp mod">
        <pc:chgData name="Kareem Ahmed" userId="668b7c42-9793-4d96-80a6-ccc644a66bcf" providerId="ADAL" clId="{34743D85-730B-460B-99E9-37FEFA1C88B6}" dt="2025-06-17T16:13:39.158" v="348" actId="1076"/>
        <pc:sldMkLst>
          <pc:docMk/>
          <pc:sldMk cId="2236027554" sldId="314"/>
        </pc:sldMkLst>
        <pc:spChg chg="add del mod">
          <ac:chgData name="Kareem Ahmed" userId="668b7c42-9793-4d96-80a6-ccc644a66bcf" providerId="ADAL" clId="{34743D85-730B-460B-99E9-37FEFA1C88B6}" dt="2025-06-17T16:13:33.162" v="346" actId="478"/>
          <ac:spMkLst>
            <pc:docMk/>
            <pc:sldMk cId="2236027554" sldId="314"/>
            <ac:spMk id="2" creationId="{4440D3C6-6D23-9C9F-C521-DDC758B5F20A}"/>
          </ac:spMkLst>
        </pc:spChg>
        <pc:spChg chg="mod">
          <ac:chgData name="Kareem Ahmed" userId="668b7c42-9793-4d96-80a6-ccc644a66bcf" providerId="ADAL" clId="{34743D85-730B-460B-99E9-37FEFA1C88B6}" dt="2025-06-17T16:13:29.954" v="345"/>
          <ac:spMkLst>
            <pc:docMk/>
            <pc:sldMk cId="2236027554" sldId="314"/>
            <ac:spMk id="6" creationId="{468BA409-5289-2FDA-FD0C-7FF12ACCCF39}"/>
          </ac:spMkLst>
        </pc:spChg>
        <pc:spChg chg="mod">
          <ac:chgData name="Kareem Ahmed" userId="668b7c42-9793-4d96-80a6-ccc644a66bcf" providerId="ADAL" clId="{34743D85-730B-460B-99E9-37FEFA1C88B6}" dt="2025-06-17T16:13:29.954" v="345"/>
          <ac:spMkLst>
            <pc:docMk/>
            <pc:sldMk cId="2236027554" sldId="314"/>
            <ac:spMk id="7" creationId="{264B12A2-A715-0695-CC83-EAFE83CD63C7}"/>
          </ac:spMkLst>
        </pc:spChg>
        <pc:spChg chg="mod">
          <ac:chgData name="Kareem Ahmed" userId="668b7c42-9793-4d96-80a6-ccc644a66bcf" providerId="ADAL" clId="{34743D85-730B-460B-99E9-37FEFA1C88B6}" dt="2025-06-17T16:13:25.727" v="342" actId="14100"/>
          <ac:spMkLst>
            <pc:docMk/>
            <pc:sldMk cId="2236027554" sldId="314"/>
            <ac:spMk id="144" creationId="{00000000-0000-0000-0000-000000000000}"/>
          </ac:spMkLst>
        </pc:spChg>
        <pc:spChg chg="mod">
          <ac:chgData name="Kareem Ahmed" userId="668b7c42-9793-4d96-80a6-ccc644a66bcf" providerId="ADAL" clId="{34743D85-730B-460B-99E9-37FEFA1C88B6}" dt="2025-06-17T16:13:39.158" v="348" actId="1076"/>
          <ac:spMkLst>
            <pc:docMk/>
            <pc:sldMk cId="2236027554" sldId="314"/>
            <ac:spMk id="145" creationId="{00000000-0000-0000-0000-000000000000}"/>
          </ac:spMkLst>
        </pc:spChg>
        <pc:spChg chg="mod">
          <ac:chgData name="Kareem Ahmed" userId="668b7c42-9793-4d96-80a6-ccc644a66bcf" providerId="ADAL" clId="{34743D85-730B-460B-99E9-37FEFA1C88B6}" dt="2025-06-17T16:13:21.743" v="341" actId="1076"/>
          <ac:spMkLst>
            <pc:docMk/>
            <pc:sldMk cId="2236027554" sldId="314"/>
            <ac:spMk id="146" creationId="{00000000-0000-0000-0000-000000000000}"/>
          </ac:spMkLst>
        </pc:spChg>
        <pc:grpChg chg="add mod">
          <ac:chgData name="Kareem Ahmed" userId="668b7c42-9793-4d96-80a6-ccc644a66bcf" providerId="ADAL" clId="{34743D85-730B-460B-99E9-37FEFA1C88B6}" dt="2025-06-17T16:13:29.954" v="345"/>
          <ac:grpSpMkLst>
            <pc:docMk/>
            <pc:sldMk cId="2236027554" sldId="314"/>
            <ac:grpSpMk id="5" creationId="{7C4168E7-C893-B971-EB6A-BC102B80F4E8}"/>
          </ac:grpSpMkLst>
        </pc:grpChg>
        <pc:picChg chg="add mod">
          <ac:chgData name="Kareem Ahmed" userId="668b7c42-9793-4d96-80a6-ccc644a66bcf" providerId="ADAL" clId="{34743D85-730B-460B-99E9-37FEFA1C88B6}" dt="2025-06-17T16:13:29.954" v="345"/>
          <ac:picMkLst>
            <pc:docMk/>
            <pc:sldMk cId="2236027554" sldId="314"/>
            <ac:picMk id="3" creationId="{15BA9242-F519-E312-8EFD-12C048E7187E}"/>
          </ac:picMkLst>
        </pc:picChg>
        <pc:picChg chg="del">
          <ac:chgData name="Kareem Ahmed" userId="668b7c42-9793-4d96-80a6-ccc644a66bcf" providerId="ADAL" clId="{34743D85-730B-460B-99E9-37FEFA1C88B6}" dt="2025-06-17T16:13:29.426" v="344" actId="478"/>
          <ac:picMkLst>
            <pc:docMk/>
            <pc:sldMk cId="2236027554" sldId="314"/>
            <ac:picMk id="147" creationId="{00000000-0000-0000-0000-000000000000}"/>
          </ac:picMkLst>
        </pc:picChg>
      </pc:sldChg>
      <pc:sldChg chg="addSp delSp modSp mod">
        <pc:chgData name="Kareem Ahmed" userId="668b7c42-9793-4d96-80a6-ccc644a66bcf" providerId="ADAL" clId="{34743D85-730B-460B-99E9-37FEFA1C88B6}" dt="2025-06-18T14:09:09.036" v="354" actId="207"/>
        <pc:sldMkLst>
          <pc:docMk/>
          <pc:sldMk cId="2092513395" sldId="315"/>
        </pc:sldMkLst>
        <pc:spChg chg="add mod">
          <ac:chgData name="Kareem Ahmed" userId="668b7c42-9793-4d96-80a6-ccc644a66bcf" providerId="ADAL" clId="{34743D85-730B-460B-99E9-37FEFA1C88B6}" dt="2025-06-17T16:13:50.290" v="351"/>
          <ac:spMkLst>
            <pc:docMk/>
            <pc:sldMk cId="2092513395" sldId="315"/>
            <ac:spMk id="2" creationId="{B6255E04-C37A-FE8A-AF34-02C79C31A693}"/>
          </ac:spMkLst>
        </pc:spChg>
        <pc:spChg chg="mod">
          <ac:chgData name="Kareem Ahmed" userId="668b7c42-9793-4d96-80a6-ccc644a66bcf" providerId="ADAL" clId="{34743D85-730B-460B-99E9-37FEFA1C88B6}" dt="2025-06-17T16:13:50.290" v="351"/>
          <ac:spMkLst>
            <pc:docMk/>
            <pc:sldMk cId="2092513395" sldId="315"/>
            <ac:spMk id="6" creationId="{72731E7D-C247-6B42-CF1F-5F2475AAAA1E}"/>
          </ac:spMkLst>
        </pc:spChg>
        <pc:spChg chg="mod">
          <ac:chgData name="Kareem Ahmed" userId="668b7c42-9793-4d96-80a6-ccc644a66bcf" providerId="ADAL" clId="{34743D85-730B-460B-99E9-37FEFA1C88B6}" dt="2025-06-17T16:13:50.290" v="351"/>
          <ac:spMkLst>
            <pc:docMk/>
            <pc:sldMk cId="2092513395" sldId="315"/>
            <ac:spMk id="7" creationId="{8BD5FBFF-D2A0-F7CF-A0DF-A1B716A937C5}"/>
          </ac:spMkLst>
        </pc:spChg>
        <pc:spChg chg="mod">
          <ac:chgData name="Kareem Ahmed" userId="668b7c42-9793-4d96-80a6-ccc644a66bcf" providerId="ADAL" clId="{34743D85-730B-460B-99E9-37FEFA1C88B6}" dt="2025-06-17T16:34:37.564" v="353" actId="14100"/>
          <ac:spMkLst>
            <pc:docMk/>
            <pc:sldMk cId="2092513395" sldId="315"/>
            <ac:spMk id="144" creationId="{00000000-0000-0000-0000-000000000000}"/>
          </ac:spMkLst>
        </pc:spChg>
        <pc:spChg chg="del">
          <ac:chgData name="Kareem Ahmed" userId="668b7c42-9793-4d96-80a6-ccc644a66bcf" providerId="ADAL" clId="{34743D85-730B-460B-99E9-37FEFA1C88B6}" dt="2025-06-17T16:13:49.107" v="350" actId="478"/>
          <ac:spMkLst>
            <pc:docMk/>
            <pc:sldMk cId="2092513395" sldId="315"/>
            <ac:spMk id="145" creationId="{00000000-0000-0000-0000-000000000000}"/>
          </ac:spMkLst>
        </pc:spChg>
        <pc:spChg chg="mod">
          <ac:chgData name="Kareem Ahmed" userId="668b7c42-9793-4d96-80a6-ccc644a66bcf" providerId="ADAL" clId="{34743D85-730B-460B-99E9-37FEFA1C88B6}" dt="2025-06-18T14:09:09.036" v="354" actId="207"/>
          <ac:spMkLst>
            <pc:docMk/>
            <pc:sldMk cId="2092513395" sldId="315"/>
            <ac:spMk id="146" creationId="{00000000-0000-0000-0000-000000000000}"/>
          </ac:spMkLst>
        </pc:spChg>
        <pc:grpChg chg="add mod">
          <ac:chgData name="Kareem Ahmed" userId="668b7c42-9793-4d96-80a6-ccc644a66bcf" providerId="ADAL" clId="{34743D85-730B-460B-99E9-37FEFA1C88B6}" dt="2025-06-17T16:13:50.290" v="351"/>
          <ac:grpSpMkLst>
            <pc:docMk/>
            <pc:sldMk cId="2092513395" sldId="315"/>
            <ac:grpSpMk id="5" creationId="{529F6B67-5CED-C82F-DB5B-CB0C65944537}"/>
          </ac:grpSpMkLst>
        </pc:grpChg>
        <pc:picChg chg="add mod">
          <ac:chgData name="Kareem Ahmed" userId="668b7c42-9793-4d96-80a6-ccc644a66bcf" providerId="ADAL" clId="{34743D85-730B-460B-99E9-37FEFA1C88B6}" dt="2025-06-17T16:13:50.290" v="351"/>
          <ac:picMkLst>
            <pc:docMk/>
            <pc:sldMk cId="2092513395" sldId="315"/>
            <ac:picMk id="3" creationId="{E7F62313-2ABB-47EC-9610-8CFE1108F134}"/>
          </ac:picMkLst>
        </pc:picChg>
        <pc:picChg chg="del">
          <ac:chgData name="Kareem Ahmed" userId="668b7c42-9793-4d96-80a6-ccc644a66bcf" providerId="ADAL" clId="{34743D85-730B-460B-99E9-37FEFA1C88B6}" dt="2025-06-17T16:13:46.003" v="349" actId="478"/>
          <ac:picMkLst>
            <pc:docMk/>
            <pc:sldMk cId="2092513395" sldId="315"/>
            <ac:picMk id="147" creationId="{00000000-0000-0000-0000-000000000000}"/>
          </ac:picMkLst>
        </pc:picChg>
      </pc:sldChg>
      <pc:sldChg chg="addSp delSp modSp mod">
        <pc:chgData name="Kareem Ahmed" userId="668b7c42-9793-4d96-80a6-ccc644a66bcf" providerId="ADAL" clId="{34743D85-730B-460B-99E9-37FEFA1C88B6}" dt="2025-06-18T14:12:49.561" v="457" actId="207"/>
        <pc:sldMkLst>
          <pc:docMk/>
          <pc:sldMk cId="680731715" sldId="316"/>
        </pc:sldMkLst>
        <pc:spChg chg="add mod">
          <ac:chgData name="Kareem Ahmed" userId="668b7c42-9793-4d96-80a6-ccc644a66bcf" providerId="ADAL" clId="{34743D85-730B-460B-99E9-37FEFA1C88B6}" dt="2025-06-18T14:09:23.833" v="357"/>
          <ac:spMkLst>
            <pc:docMk/>
            <pc:sldMk cId="680731715" sldId="316"/>
            <ac:spMk id="2" creationId="{511A13A6-F6C0-65C6-E7DF-6C838791B374}"/>
          </ac:spMkLst>
        </pc:spChg>
        <pc:spChg chg="mod">
          <ac:chgData name="Kareem Ahmed" userId="668b7c42-9793-4d96-80a6-ccc644a66bcf" providerId="ADAL" clId="{34743D85-730B-460B-99E9-37FEFA1C88B6}" dt="2025-06-18T14:09:23.833" v="357"/>
          <ac:spMkLst>
            <pc:docMk/>
            <pc:sldMk cId="680731715" sldId="316"/>
            <ac:spMk id="6" creationId="{97E8CF67-B5DE-49F4-5DCF-6A197781F6E2}"/>
          </ac:spMkLst>
        </pc:spChg>
        <pc:spChg chg="mod">
          <ac:chgData name="Kareem Ahmed" userId="668b7c42-9793-4d96-80a6-ccc644a66bcf" providerId="ADAL" clId="{34743D85-730B-460B-99E9-37FEFA1C88B6}" dt="2025-06-18T14:09:23.833" v="357"/>
          <ac:spMkLst>
            <pc:docMk/>
            <pc:sldMk cId="680731715" sldId="316"/>
            <ac:spMk id="7" creationId="{41A5B198-530C-893C-8EE0-13AD7AB16C08}"/>
          </ac:spMkLst>
        </pc:spChg>
        <pc:spChg chg="mod">
          <ac:chgData name="Kareem Ahmed" userId="668b7c42-9793-4d96-80a6-ccc644a66bcf" providerId="ADAL" clId="{34743D85-730B-460B-99E9-37FEFA1C88B6}" dt="2025-06-18T14:09:34.462" v="359" actId="14100"/>
          <ac:spMkLst>
            <pc:docMk/>
            <pc:sldMk cId="680731715" sldId="316"/>
            <ac:spMk id="144" creationId="{00000000-0000-0000-0000-000000000000}"/>
          </ac:spMkLst>
        </pc:spChg>
        <pc:spChg chg="del">
          <ac:chgData name="Kareem Ahmed" userId="668b7c42-9793-4d96-80a6-ccc644a66bcf" providerId="ADAL" clId="{34743D85-730B-460B-99E9-37FEFA1C88B6}" dt="2025-06-18T14:09:22.983" v="356" actId="478"/>
          <ac:spMkLst>
            <pc:docMk/>
            <pc:sldMk cId="680731715" sldId="316"/>
            <ac:spMk id="145" creationId="{00000000-0000-0000-0000-000000000000}"/>
          </ac:spMkLst>
        </pc:spChg>
        <pc:spChg chg="mod">
          <ac:chgData name="Kareem Ahmed" userId="668b7c42-9793-4d96-80a6-ccc644a66bcf" providerId="ADAL" clId="{34743D85-730B-460B-99E9-37FEFA1C88B6}" dt="2025-06-18T14:12:49.561" v="457" actId="207"/>
          <ac:spMkLst>
            <pc:docMk/>
            <pc:sldMk cId="680731715" sldId="316"/>
            <ac:spMk id="146" creationId="{00000000-0000-0000-0000-000000000000}"/>
          </ac:spMkLst>
        </pc:spChg>
        <pc:grpChg chg="add mod">
          <ac:chgData name="Kareem Ahmed" userId="668b7c42-9793-4d96-80a6-ccc644a66bcf" providerId="ADAL" clId="{34743D85-730B-460B-99E9-37FEFA1C88B6}" dt="2025-06-18T14:09:23.833" v="357"/>
          <ac:grpSpMkLst>
            <pc:docMk/>
            <pc:sldMk cId="680731715" sldId="316"/>
            <ac:grpSpMk id="5" creationId="{FC8B8E93-C188-0B00-D8B5-21C5ABEB3067}"/>
          </ac:grpSpMkLst>
        </pc:grpChg>
        <pc:picChg chg="add mod">
          <ac:chgData name="Kareem Ahmed" userId="668b7c42-9793-4d96-80a6-ccc644a66bcf" providerId="ADAL" clId="{34743D85-730B-460B-99E9-37FEFA1C88B6}" dt="2025-06-18T14:09:23.833" v="357"/>
          <ac:picMkLst>
            <pc:docMk/>
            <pc:sldMk cId="680731715" sldId="316"/>
            <ac:picMk id="4" creationId="{67B6633F-80C8-AC8F-D5A9-0644F07689E1}"/>
          </ac:picMkLst>
        </pc:picChg>
        <pc:picChg chg="del">
          <ac:chgData name="Kareem Ahmed" userId="668b7c42-9793-4d96-80a6-ccc644a66bcf" providerId="ADAL" clId="{34743D85-730B-460B-99E9-37FEFA1C88B6}" dt="2025-06-18T14:09:19.569" v="355" actId="478"/>
          <ac:picMkLst>
            <pc:docMk/>
            <pc:sldMk cId="680731715" sldId="316"/>
            <ac:picMk id="147" creationId="{00000000-0000-0000-0000-000000000000}"/>
          </ac:picMkLst>
        </pc:picChg>
      </pc:sldChg>
      <pc:sldChg chg="addSp delSp modSp mod">
        <pc:chgData name="Kareem Ahmed" userId="668b7c42-9793-4d96-80a6-ccc644a66bcf" providerId="ADAL" clId="{34743D85-730B-460B-99E9-37FEFA1C88B6}" dt="2025-06-18T14:12:42.845" v="456" actId="207"/>
        <pc:sldMkLst>
          <pc:docMk/>
          <pc:sldMk cId="575475814" sldId="317"/>
        </pc:sldMkLst>
        <pc:spChg chg="add mod">
          <ac:chgData name="Kareem Ahmed" userId="668b7c42-9793-4d96-80a6-ccc644a66bcf" providerId="ADAL" clId="{34743D85-730B-460B-99E9-37FEFA1C88B6}" dt="2025-06-18T14:09:47.032" v="364"/>
          <ac:spMkLst>
            <pc:docMk/>
            <pc:sldMk cId="575475814" sldId="317"/>
            <ac:spMk id="2" creationId="{CBD1B928-4225-F9AA-E3E8-55C869DAAE99}"/>
          </ac:spMkLst>
        </pc:spChg>
        <pc:spChg chg="mod">
          <ac:chgData name="Kareem Ahmed" userId="668b7c42-9793-4d96-80a6-ccc644a66bcf" providerId="ADAL" clId="{34743D85-730B-460B-99E9-37FEFA1C88B6}" dt="2025-06-18T14:09:47.032" v="364"/>
          <ac:spMkLst>
            <pc:docMk/>
            <pc:sldMk cId="575475814" sldId="317"/>
            <ac:spMk id="6" creationId="{4579D00B-069A-3B8B-2D2C-539BD9110B5E}"/>
          </ac:spMkLst>
        </pc:spChg>
        <pc:spChg chg="mod">
          <ac:chgData name="Kareem Ahmed" userId="668b7c42-9793-4d96-80a6-ccc644a66bcf" providerId="ADAL" clId="{34743D85-730B-460B-99E9-37FEFA1C88B6}" dt="2025-06-18T14:09:47.032" v="364"/>
          <ac:spMkLst>
            <pc:docMk/>
            <pc:sldMk cId="575475814" sldId="317"/>
            <ac:spMk id="7" creationId="{4A749072-A56E-90AA-E3EC-578E56CB151A}"/>
          </ac:spMkLst>
        </pc:spChg>
        <pc:spChg chg="mod">
          <ac:chgData name="Kareem Ahmed" userId="668b7c42-9793-4d96-80a6-ccc644a66bcf" providerId="ADAL" clId="{34743D85-730B-460B-99E9-37FEFA1C88B6}" dt="2025-06-18T14:10:03.188" v="386" actId="14100"/>
          <ac:spMkLst>
            <pc:docMk/>
            <pc:sldMk cId="575475814" sldId="317"/>
            <ac:spMk id="144" creationId="{00000000-0000-0000-0000-000000000000}"/>
          </ac:spMkLst>
        </pc:spChg>
        <pc:spChg chg="del">
          <ac:chgData name="Kareem Ahmed" userId="668b7c42-9793-4d96-80a6-ccc644a66bcf" providerId="ADAL" clId="{34743D85-730B-460B-99E9-37FEFA1C88B6}" dt="2025-06-18T14:09:44.196" v="361" actId="478"/>
          <ac:spMkLst>
            <pc:docMk/>
            <pc:sldMk cId="575475814" sldId="317"/>
            <ac:spMk id="145" creationId="{00000000-0000-0000-0000-000000000000}"/>
          </ac:spMkLst>
        </pc:spChg>
        <pc:spChg chg="mod">
          <ac:chgData name="Kareem Ahmed" userId="668b7c42-9793-4d96-80a6-ccc644a66bcf" providerId="ADAL" clId="{34743D85-730B-460B-99E9-37FEFA1C88B6}" dt="2025-06-18T14:12:42.845" v="456" actId="207"/>
          <ac:spMkLst>
            <pc:docMk/>
            <pc:sldMk cId="575475814" sldId="317"/>
            <ac:spMk id="146" creationId="{00000000-0000-0000-0000-000000000000}"/>
          </ac:spMkLst>
        </pc:spChg>
        <pc:grpChg chg="add mod">
          <ac:chgData name="Kareem Ahmed" userId="668b7c42-9793-4d96-80a6-ccc644a66bcf" providerId="ADAL" clId="{34743D85-730B-460B-99E9-37FEFA1C88B6}" dt="2025-06-18T14:09:47.032" v="364"/>
          <ac:grpSpMkLst>
            <pc:docMk/>
            <pc:sldMk cId="575475814" sldId="317"/>
            <ac:grpSpMk id="5" creationId="{2C0EE554-6076-054E-7616-6421B4E90703}"/>
          </ac:grpSpMkLst>
        </pc:grpChg>
        <pc:picChg chg="add mod">
          <ac:chgData name="Kareem Ahmed" userId="668b7c42-9793-4d96-80a6-ccc644a66bcf" providerId="ADAL" clId="{34743D85-730B-460B-99E9-37FEFA1C88B6}" dt="2025-06-18T14:09:47.032" v="364"/>
          <ac:picMkLst>
            <pc:docMk/>
            <pc:sldMk cId="575475814" sldId="317"/>
            <ac:picMk id="4" creationId="{45E0FF57-BC62-7A99-0EEB-AD928A4B81B3}"/>
          </ac:picMkLst>
        </pc:picChg>
        <pc:picChg chg="del mod">
          <ac:chgData name="Kareem Ahmed" userId="668b7c42-9793-4d96-80a6-ccc644a66bcf" providerId="ADAL" clId="{34743D85-730B-460B-99E9-37FEFA1C88B6}" dt="2025-06-18T14:09:46.584" v="363" actId="478"/>
          <ac:picMkLst>
            <pc:docMk/>
            <pc:sldMk cId="575475814" sldId="317"/>
            <ac:picMk id="147" creationId="{00000000-0000-0000-0000-000000000000}"/>
          </ac:picMkLst>
        </pc:picChg>
      </pc:sldChg>
      <pc:sldChg chg="addSp delSp modSp mod">
        <pc:chgData name="Kareem Ahmed" userId="668b7c42-9793-4d96-80a6-ccc644a66bcf" providerId="ADAL" clId="{34743D85-730B-460B-99E9-37FEFA1C88B6}" dt="2025-06-18T14:12:37.539" v="455" actId="207"/>
        <pc:sldMkLst>
          <pc:docMk/>
          <pc:sldMk cId="521809252" sldId="318"/>
        </pc:sldMkLst>
        <pc:spChg chg="add mod">
          <ac:chgData name="Kareem Ahmed" userId="668b7c42-9793-4d96-80a6-ccc644a66bcf" providerId="ADAL" clId="{34743D85-730B-460B-99E9-37FEFA1C88B6}" dt="2025-06-18T14:10:16.221" v="389"/>
          <ac:spMkLst>
            <pc:docMk/>
            <pc:sldMk cId="521809252" sldId="318"/>
            <ac:spMk id="2" creationId="{D9BDDBBA-B63C-EC06-44AC-200119DD2548}"/>
          </ac:spMkLst>
        </pc:spChg>
        <pc:spChg chg="mod">
          <ac:chgData name="Kareem Ahmed" userId="668b7c42-9793-4d96-80a6-ccc644a66bcf" providerId="ADAL" clId="{34743D85-730B-460B-99E9-37FEFA1C88B6}" dt="2025-06-18T14:10:16.221" v="389"/>
          <ac:spMkLst>
            <pc:docMk/>
            <pc:sldMk cId="521809252" sldId="318"/>
            <ac:spMk id="6" creationId="{C68FFFAF-BD67-A075-BB8E-1A6C385FD189}"/>
          </ac:spMkLst>
        </pc:spChg>
        <pc:spChg chg="mod">
          <ac:chgData name="Kareem Ahmed" userId="668b7c42-9793-4d96-80a6-ccc644a66bcf" providerId="ADAL" clId="{34743D85-730B-460B-99E9-37FEFA1C88B6}" dt="2025-06-18T14:10:16.221" v="389"/>
          <ac:spMkLst>
            <pc:docMk/>
            <pc:sldMk cId="521809252" sldId="318"/>
            <ac:spMk id="7" creationId="{613C89FA-1359-3CF3-371E-A0B6C6383076}"/>
          </ac:spMkLst>
        </pc:spChg>
        <pc:spChg chg="mod">
          <ac:chgData name="Kareem Ahmed" userId="668b7c42-9793-4d96-80a6-ccc644a66bcf" providerId="ADAL" clId="{34743D85-730B-460B-99E9-37FEFA1C88B6}" dt="2025-06-18T14:10:27.832" v="392" actId="14100"/>
          <ac:spMkLst>
            <pc:docMk/>
            <pc:sldMk cId="521809252" sldId="318"/>
            <ac:spMk id="144" creationId="{00000000-0000-0000-0000-000000000000}"/>
          </ac:spMkLst>
        </pc:spChg>
        <pc:spChg chg="del">
          <ac:chgData name="Kareem Ahmed" userId="668b7c42-9793-4d96-80a6-ccc644a66bcf" providerId="ADAL" clId="{34743D85-730B-460B-99E9-37FEFA1C88B6}" dt="2025-06-18T14:10:15.573" v="388" actId="478"/>
          <ac:spMkLst>
            <pc:docMk/>
            <pc:sldMk cId="521809252" sldId="318"/>
            <ac:spMk id="145" creationId="{00000000-0000-0000-0000-000000000000}"/>
          </ac:spMkLst>
        </pc:spChg>
        <pc:spChg chg="mod">
          <ac:chgData name="Kareem Ahmed" userId="668b7c42-9793-4d96-80a6-ccc644a66bcf" providerId="ADAL" clId="{34743D85-730B-460B-99E9-37FEFA1C88B6}" dt="2025-06-18T14:12:37.539" v="455" actId="207"/>
          <ac:spMkLst>
            <pc:docMk/>
            <pc:sldMk cId="521809252" sldId="318"/>
            <ac:spMk id="146" creationId="{00000000-0000-0000-0000-000000000000}"/>
          </ac:spMkLst>
        </pc:spChg>
        <pc:grpChg chg="add mod">
          <ac:chgData name="Kareem Ahmed" userId="668b7c42-9793-4d96-80a6-ccc644a66bcf" providerId="ADAL" clId="{34743D85-730B-460B-99E9-37FEFA1C88B6}" dt="2025-06-18T14:10:16.221" v="389"/>
          <ac:grpSpMkLst>
            <pc:docMk/>
            <pc:sldMk cId="521809252" sldId="318"/>
            <ac:grpSpMk id="5" creationId="{40D28EED-360C-3618-99B1-254203AFBDCE}"/>
          </ac:grpSpMkLst>
        </pc:grpChg>
        <pc:picChg chg="add mod">
          <ac:chgData name="Kareem Ahmed" userId="668b7c42-9793-4d96-80a6-ccc644a66bcf" providerId="ADAL" clId="{34743D85-730B-460B-99E9-37FEFA1C88B6}" dt="2025-06-18T14:10:16.221" v="389"/>
          <ac:picMkLst>
            <pc:docMk/>
            <pc:sldMk cId="521809252" sldId="318"/>
            <ac:picMk id="4" creationId="{3344EC49-F692-F45A-C31C-48E7988E174A}"/>
          </ac:picMkLst>
        </pc:picChg>
        <pc:picChg chg="del">
          <ac:chgData name="Kareem Ahmed" userId="668b7c42-9793-4d96-80a6-ccc644a66bcf" providerId="ADAL" clId="{34743D85-730B-460B-99E9-37FEFA1C88B6}" dt="2025-06-18T14:10:12.197" v="387" actId="478"/>
          <ac:picMkLst>
            <pc:docMk/>
            <pc:sldMk cId="521809252" sldId="318"/>
            <ac:picMk id="147" creationId="{00000000-0000-0000-0000-000000000000}"/>
          </ac:picMkLst>
        </pc:picChg>
      </pc:sldChg>
      <pc:sldChg chg="addSp delSp modSp mod">
        <pc:chgData name="Kareem Ahmed" userId="668b7c42-9793-4d96-80a6-ccc644a66bcf" providerId="ADAL" clId="{34743D85-730B-460B-99E9-37FEFA1C88B6}" dt="2025-06-18T14:12:28.987" v="453" actId="207"/>
        <pc:sldMkLst>
          <pc:docMk/>
          <pc:sldMk cId="3525108492" sldId="319"/>
        </pc:sldMkLst>
        <pc:spChg chg="add mod">
          <ac:chgData name="Kareem Ahmed" userId="668b7c42-9793-4d96-80a6-ccc644a66bcf" providerId="ADAL" clId="{34743D85-730B-460B-99E9-37FEFA1C88B6}" dt="2025-06-18T14:10:50.115" v="399"/>
          <ac:spMkLst>
            <pc:docMk/>
            <pc:sldMk cId="3525108492" sldId="319"/>
            <ac:spMk id="2" creationId="{6F75E242-1BAB-C836-E3F2-21C4DEB1F7F7}"/>
          </ac:spMkLst>
        </pc:spChg>
        <pc:spChg chg="mod">
          <ac:chgData name="Kareem Ahmed" userId="668b7c42-9793-4d96-80a6-ccc644a66bcf" providerId="ADAL" clId="{34743D85-730B-460B-99E9-37FEFA1C88B6}" dt="2025-06-18T14:10:50.115" v="399"/>
          <ac:spMkLst>
            <pc:docMk/>
            <pc:sldMk cId="3525108492" sldId="319"/>
            <ac:spMk id="5" creationId="{7A32B690-8987-5CAC-67C4-60AD462311B8}"/>
          </ac:spMkLst>
        </pc:spChg>
        <pc:spChg chg="mod">
          <ac:chgData name="Kareem Ahmed" userId="668b7c42-9793-4d96-80a6-ccc644a66bcf" providerId="ADAL" clId="{34743D85-730B-460B-99E9-37FEFA1C88B6}" dt="2025-06-18T14:10:50.115" v="399"/>
          <ac:spMkLst>
            <pc:docMk/>
            <pc:sldMk cId="3525108492" sldId="319"/>
            <ac:spMk id="7" creationId="{5C702C5A-D495-96DC-B96D-E5BE7160EB23}"/>
          </ac:spMkLst>
        </pc:spChg>
        <pc:spChg chg="mod">
          <ac:chgData name="Kareem Ahmed" userId="668b7c42-9793-4d96-80a6-ccc644a66bcf" providerId="ADAL" clId="{34743D85-730B-460B-99E9-37FEFA1C88B6}" dt="2025-06-18T14:11:08.119" v="404" actId="14100"/>
          <ac:spMkLst>
            <pc:docMk/>
            <pc:sldMk cId="3525108492" sldId="319"/>
            <ac:spMk id="144" creationId="{00000000-0000-0000-0000-000000000000}"/>
          </ac:spMkLst>
        </pc:spChg>
        <pc:spChg chg="del">
          <ac:chgData name="Kareem Ahmed" userId="668b7c42-9793-4d96-80a6-ccc644a66bcf" providerId="ADAL" clId="{34743D85-730B-460B-99E9-37FEFA1C88B6}" dt="2025-06-18T14:10:49.713" v="398" actId="478"/>
          <ac:spMkLst>
            <pc:docMk/>
            <pc:sldMk cId="3525108492" sldId="319"/>
            <ac:spMk id="145" creationId="{00000000-0000-0000-0000-000000000000}"/>
          </ac:spMkLst>
        </pc:spChg>
        <pc:spChg chg="mod">
          <ac:chgData name="Kareem Ahmed" userId="668b7c42-9793-4d96-80a6-ccc644a66bcf" providerId="ADAL" clId="{34743D85-730B-460B-99E9-37FEFA1C88B6}" dt="2025-06-18T14:12:28.987" v="453" actId="207"/>
          <ac:spMkLst>
            <pc:docMk/>
            <pc:sldMk cId="3525108492" sldId="319"/>
            <ac:spMk id="146" creationId="{00000000-0000-0000-0000-000000000000}"/>
          </ac:spMkLst>
        </pc:spChg>
        <pc:grpChg chg="add mod">
          <ac:chgData name="Kareem Ahmed" userId="668b7c42-9793-4d96-80a6-ccc644a66bcf" providerId="ADAL" clId="{34743D85-730B-460B-99E9-37FEFA1C88B6}" dt="2025-06-18T14:10:50.115" v="399"/>
          <ac:grpSpMkLst>
            <pc:docMk/>
            <pc:sldMk cId="3525108492" sldId="319"/>
            <ac:grpSpMk id="4" creationId="{33D975AF-6664-30F3-638A-D18C2F2DD119}"/>
          </ac:grpSpMkLst>
        </pc:grpChg>
        <pc:picChg chg="add mod">
          <ac:chgData name="Kareem Ahmed" userId="668b7c42-9793-4d96-80a6-ccc644a66bcf" providerId="ADAL" clId="{34743D85-730B-460B-99E9-37FEFA1C88B6}" dt="2025-06-18T14:10:50.115" v="399"/>
          <ac:picMkLst>
            <pc:docMk/>
            <pc:sldMk cId="3525108492" sldId="319"/>
            <ac:picMk id="3" creationId="{A48DC5E3-2BD1-8B6D-5242-3C5778AE7819}"/>
          </ac:picMkLst>
        </pc:picChg>
        <pc:picChg chg="del">
          <ac:chgData name="Kareem Ahmed" userId="668b7c42-9793-4d96-80a6-ccc644a66bcf" providerId="ADAL" clId="{34743D85-730B-460B-99E9-37FEFA1C88B6}" dt="2025-06-18T14:10:47.573" v="397" actId="478"/>
          <ac:picMkLst>
            <pc:docMk/>
            <pc:sldMk cId="3525108492" sldId="319"/>
            <ac:picMk id="147" creationId="{00000000-0000-0000-0000-000000000000}"/>
          </ac:picMkLst>
        </pc:picChg>
      </pc:sldChg>
      <pc:sldChg chg="addSp delSp modSp mod">
        <pc:chgData name="Kareem Ahmed" userId="668b7c42-9793-4d96-80a6-ccc644a66bcf" providerId="ADAL" clId="{34743D85-730B-460B-99E9-37FEFA1C88B6}" dt="2025-06-18T14:12:32.301" v="454" actId="207"/>
        <pc:sldMkLst>
          <pc:docMk/>
          <pc:sldMk cId="3346575520" sldId="320"/>
        </pc:sldMkLst>
        <pc:spChg chg="add mod">
          <ac:chgData name="Kareem Ahmed" userId="668b7c42-9793-4d96-80a6-ccc644a66bcf" providerId="ADAL" clId="{34743D85-730B-460B-99E9-37FEFA1C88B6}" dt="2025-06-18T14:10:34.397" v="395"/>
          <ac:spMkLst>
            <pc:docMk/>
            <pc:sldMk cId="3346575520" sldId="320"/>
            <ac:spMk id="2" creationId="{6A07AA6F-90B3-BFB8-C8B7-EAE6167FD6B4}"/>
          </ac:spMkLst>
        </pc:spChg>
        <pc:spChg chg="mod">
          <ac:chgData name="Kareem Ahmed" userId="668b7c42-9793-4d96-80a6-ccc644a66bcf" providerId="ADAL" clId="{34743D85-730B-460B-99E9-37FEFA1C88B6}" dt="2025-06-18T14:10:34.397" v="395"/>
          <ac:spMkLst>
            <pc:docMk/>
            <pc:sldMk cId="3346575520" sldId="320"/>
            <ac:spMk id="5" creationId="{062CD972-86E3-A5CC-5FBF-20218C0AE781}"/>
          </ac:spMkLst>
        </pc:spChg>
        <pc:spChg chg="mod">
          <ac:chgData name="Kareem Ahmed" userId="668b7c42-9793-4d96-80a6-ccc644a66bcf" providerId="ADAL" clId="{34743D85-730B-460B-99E9-37FEFA1C88B6}" dt="2025-06-18T14:10:34.397" v="395"/>
          <ac:spMkLst>
            <pc:docMk/>
            <pc:sldMk cId="3346575520" sldId="320"/>
            <ac:spMk id="7" creationId="{2D3BDCAB-92A0-1E64-2017-1FF0A78E1861}"/>
          </ac:spMkLst>
        </pc:spChg>
        <pc:spChg chg="mod">
          <ac:chgData name="Kareem Ahmed" userId="668b7c42-9793-4d96-80a6-ccc644a66bcf" providerId="ADAL" clId="{34743D85-730B-460B-99E9-37FEFA1C88B6}" dt="2025-06-18T14:10:45.090" v="396" actId="1076"/>
          <ac:spMkLst>
            <pc:docMk/>
            <pc:sldMk cId="3346575520" sldId="320"/>
            <ac:spMk id="144" creationId="{00000000-0000-0000-0000-000000000000}"/>
          </ac:spMkLst>
        </pc:spChg>
        <pc:spChg chg="del">
          <ac:chgData name="Kareem Ahmed" userId="668b7c42-9793-4d96-80a6-ccc644a66bcf" providerId="ADAL" clId="{34743D85-730B-460B-99E9-37FEFA1C88B6}" dt="2025-06-18T14:10:33.934" v="394" actId="478"/>
          <ac:spMkLst>
            <pc:docMk/>
            <pc:sldMk cId="3346575520" sldId="320"/>
            <ac:spMk id="145" creationId="{00000000-0000-0000-0000-000000000000}"/>
          </ac:spMkLst>
        </pc:spChg>
        <pc:spChg chg="mod">
          <ac:chgData name="Kareem Ahmed" userId="668b7c42-9793-4d96-80a6-ccc644a66bcf" providerId="ADAL" clId="{34743D85-730B-460B-99E9-37FEFA1C88B6}" dt="2025-06-18T14:12:32.301" v="454" actId="207"/>
          <ac:spMkLst>
            <pc:docMk/>
            <pc:sldMk cId="3346575520" sldId="320"/>
            <ac:spMk id="146" creationId="{00000000-0000-0000-0000-000000000000}"/>
          </ac:spMkLst>
        </pc:spChg>
        <pc:grpChg chg="add mod">
          <ac:chgData name="Kareem Ahmed" userId="668b7c42-9793-4d96-80a6-ccc644a66bcf" providerId="ADAL" clId="{34743D85-730B-460B-99E9-37FEFA1C88B6}" dt="2025-06-18T14:10:34.397" v="395"/>
          <ac:grpSpMkLst>
            <pc:docMk/>
            <pc:sldMk cId="3346575520" sldId="320"/>
            <ac:grpSpMk id="4" creationId="{869BD077-DD3C-B217-C9DA-3420FAF62B22}"/>
          </ac:grpSpMkLst>
        </pc:grpChg>
        <pc:picChg chg="add mod">
          <ac:chgData name="Kareem Ahmed" userId="668b7c42-9793-4d96-80a6-ccc644a66bcf" providerId="ADAL" clId="{34743D85-730B-460B-99E9-37FEFA1C88B6}" dt="2025-06-18T14:10:34.397" v="395"/>
          <ac:picMkLst>
            <pc:docMk/>
            <pc:sldMk cId="3346575520" sldId="320"/>
            <ac:picMk id="3" creationId="{4BCE4386-A622-B423-FFBC-3542C2AC7FCE}"/>
          </ac:picMkLst>
        </pc:picChg>
        <pc:picChg chg="del">
          <ac:chgData name="Kareem Ahmed" userId="668b7c42-9793-4d96-80a6-ccc644a66bcf" providerId="ADAL" clId="{34743D85-730B-460B-99E9-37FEFA1C88B6}" dt="2025-06-18T14:10:31.090" v="393" actId="478"/>
          <ac:picMkLst>
            <pc:docMk/>
            <pc:sldMk cId="3346575520" sldId="320"/>
            <ac:picMk id="147" creationId="{00000000-0000-0000-0000-000000000000}"/>
          </ac:picMkLst>
        </pc:picChg>
      </pc:sldChg>
      <pc:sldChg chg="addSp delSp modSp mod">
        <pc:chgData name="Kareem Ahmed" userId="668b7c42-9793-4d96-80a6-ccc644a66bcf" providerId="ADAL" clId="{34743D85-730B-460B-99E9-37FEFA1C88B6}" dt="2025-06-18T14:12:25.303" v="452" actId="207"/>
        <pc:sldMkLst>
          <pc:docMk/>
          <pc:sldMk cId="1766397263" sldId="321"/>
        </pc:sldMkLst>
        <pc:spChg chg="add mod">
          <ac:chgData name="Kareem Ahmed" userId="668b7c42-9793-4d96-80a6-ccc644a66bcf" providerId="ADAL" clId="{34743D85-730B-460B-99E9-37FEFA1C88B6}" dt="2025-06-18T14:11:20.370" v="408"/>
          <ac:spMkLst>
            <pc:docMk/>
            <pc:sldMk cId="1766397263" sldId="321"/>
            <ac:spMk id="2" creationId="{76F055BB-60C9-E877-EDEF-E46A68ACC40E}"/>
          </ac:spMkLst>
        </pc:spChg>
        <pc:spChg chg="mod">
          <ac:chgData name="Kareem Ahmed" userId="668b7c42-9793-4d96-80a6-ccc644a66bcf" providerId="ADAL" clId="{34743D85-730B-460B-99E9-37FEFA1C88B6}" dt="2025-06-18T14:11:20.370" v="408"/>
          <ac:spMkLst>
            <pc:docMk/>
            <pc:sldMk cId="1766397263" sldId="321"/>
            <ac:spMk id="5" creationId="{7D9A3D61-812C-8A91-74B0-8E4C5E2BB888}"/>
          </ac:spMkLst>
        </pc:spChg>
        <pc:spChg chg="mod">
          <ac:chgData name="Kareem Ahmed" userId="668b7c42-9793-4d96-80a6-ccc644a66bcf" providerId="ADAL" clId="{34743D85-730B-460B-99E9-37FEFA1C88B6}" dt="2025-06-18T14:11:20.370" v="408"/>
          <ac:spMkLst>
            <pc:docMk/>
            <pc:sldMk cId="1766397263" sldId="321"/>
            <ac:spMk id="7" creationId="{3D9752E7-882A-ED63-0415-A99E14733508}"/>
          </ac:spMkLst>
        </pc:spChg>
        <pc:spChg chg="mod">
          <ac:chgData name="Kareem Ahmed" userId="668b7c42-9793-4d96-80a6-ccc644a66bcf" providerId="ADAL" clId="{34743D85-730B-460B-99E9-37FEFA1C88B6}" dt="2025-06-18T14:11:18.797" v="407" actId="1076"/>
          <ac:spMkLst>
            <pc:docMk/>
            <pc:sldMk cId="1766397263" sldId="321"/>
            <ac:spMk id="144" creationId="{00000000-0000-0000-0000-000000000000}"/>
          </ac:spMkLst>
        </pc:spChg>
        <pc:spChg chg="del">
          <ac:chgData name="Kareem Ahmed" userId="668b7c42-9793-4d96-80a6-ccc644a66bcf" providerId="ADAL" clId="{34743D85-730B-460B-99E9-37FEFA1C88B6}" dt="2025-06-18T14:11:13.403" v="406" actId="478"/>
          <ac:spMkLst>
            <pc:docMk/>
            <pc:sldMk cId="1766397263" sldId="321"/>
            <ac:spMk id="145" creationId="{00000000-0000-0000-0000-000000000000}"/>
          </ac:spMkLst>
        </pc:spChg>
        <pc:spChg chg="mod">
          <ac:chgData name="Kareem Ahmed" userId="668b7c42-9793-4d96-80a6-ccc644a66bcf" providerId="ADAL" clId="{34743D85-730B-460B-99E9-37FEFA1C88B6}" dt="2025-06-18T14:12:25.303" v="452" actId="207"/>
          <ac:spMkLst>
            <pc:docMk/>
            <pc:sldMk cId="1766397263" sldId="321"/>
            <ac:spMk id="146" creationId="{00000000-0000-0000-0000-000000000000}"/>
          </ac:spMkLst>
        </pc:spChg>
        <pc:grpChg chg="add mod">
          <ac:chgData name="Kareem Ahmed" userId="668b7c42-9793-4d96-80a6-ccc644a66bcf" providerId="ADAL" clId="{34743D85-730B-460B-99E9-37FEFA1C88B6}" dt="2025-06-18T14:11:20.370" v="408"/>
          <ac:grpSpMkLst>
            <pc:docMk/>
            <pc:sldMk cId="1766397263" sldId="321"/>
            <ac:grpSpMk id="4" creationId="{0A0B44D5-CE28-53A5-C309-1FE0D4DADF09}"/>
          </ac:grpSpMkLst>
        </pc:grpChg>
        <pc:picChg chg="add mod">
          <ac:chgData name="Kareem Ahmed" userId="668b7c42-9793-4d96-80a6-ccc644a66bcf" providerId="ADAL" clId="{34743D85-730B-460B-99E9-37FEFA1C88B6}" dt="2025-06-18T14:11:20.370" v="408"/>
          <ac:picMkLst>
            <pc:docMk/>
            <pc:sldMk cId="1766397263" sldId="321"/>
            <ac:picMk id="3" creationId="{1805C8AE-FF09-B631-A476-21360759963B}"/>
          </ac:picMkLst>
        </pc:picChg>
        <pc:picChg chg="del">
          <ac:chgData name="Kareem Ahmed" userId="668b7c42-9793-4d96-80a6-ccc644a66bcf" providerId="ADAL" clId="{34743D85-730B-460B-99E9-37FEFA1C88B6}" dt="2025-06-18T14:11:11.310" v="405" actId="478"/>
          <ac:picMkLst>
            <pc:docMk/>
            <pc:sldMk cId="1766397263" sldId="321"/>
            <ac:picMk id="147" creationId="{00000000-0000-0000-0000-000000000000}"/>
          </ac:picMkLst>
        </pc:picChg>
      </pc:sldChg>
      <pc:sldChg chg="addSp delSp modSp mod">
        <pc:chgData name="Kareem Ahmed" userId="668b7c42-9793-4d96-80a6-ccc644a66bcf" providerId="ADAL" clId="{34743D85-730B-460B-99E9-37FEFA1C88B6}" dt="2025-06-18T14:12:22.275" v="451" actId="207"/>
        <pc:sldMkLst>
          <pc:docMk/>
          <pc:sldMk cId="1037567352" sldId="322"/>
        </pc:sldMkLst>
        <pc:spChg chg="add mod">
          <ac:chgData name="Kareem Ahmed" userId="668b7c42-9793-4d96-80a6-ccc644a66bcf" providerId="ADAL" clId="{34743D85-730B-460B-99E9-37FEFA1C88B6}" dt="2025-06-18T14:11:27.717" v="411"/>
          <ac:spMkLst>
            <pc:docMk/>
            <pc:sldMk cId="1037567352" sldId="322"/>
            <ac:spMk id="2" creationId="{3B918E4A-8DC0-A5A8-2BA0-E439CEA28131}"/>
          </ac:spMkLst>
        </pc:spChg>
        <pc:spChg chg="mod">
          <ac:chgData name="Kareem Ahmed" userId="668b7c42-9793-4d96-80a6-ccc644a66bcf" providerId="ADAL" clId="{34743D85-730B-460B-99E9-37FEFA1C88B6}" dt="2025-06-18T14:11:27.717" v="411"/>
          <ac:spMkLst>
            <pc:docMk/>
            <pc:sldMk cId="1037567352" sldId="322"/>
            <ac:spMk id="5" creationId="{7FA9921F-A68A-7699-AC0A-E4AC3CCA378E}"/>
          </ac:spMkLst>
        </pc:spChg>
        <pc:spChg chg="mod">
          <ac:chgData name="Kareem Ahmed" userId="668b7c42-9793-4d96-80a6-ccc644a66bcf" providerId="ADAL" clId="{34743D85-730B-460B-99E9-37FEFA1C88B6}" dt="2025-06-18T14:11:27.717" v="411"/>
          <ac:spMkLst>
            <pc:docMk/>
            <pc:sldMk cId="1037567352" sldId="322"/>
            <ac:spMk id="6" creationId="{817E1493-5C24-FC14-FAC9-402DCAD2504D}"/>
          </ac:spMkLst>
        </pc:spChg>
        <pc:spChg chg="mod">
          <ac:chgData name="Kareem Ahmed" userId="668b7c42-9793-4d96-80a6-ccc644a66bcf" providerId="ADAL" clId="{34743D85-730B-460B-99E9-37FEFA1C88B6}" dt="2025-06-18T14:11:31.168" v="412" actId="14100"/>
          <ac:spMkLst>
            <pc:docMk/>
            <pc:sldMk cId="1037567352" sldId="322"/>
            <ac:spMk id="144" creationId="{00000000-0000-0000-0000-000000000000}"/>
          </ac:spMkLst>
        </pc:spChg>
        <pc:spChg chg="del">
          <ac:chgData name="Kareem Ahmed" userId="668b7c42-9793-4d96-80a6-ccc644a66bcf" providerId="ADAL" clId="{34743D85-730B-460B-99E9-37FEFA1C88B6}" dt="2025-06-18T14:11:27.084" v="410" actId="478"/>
          <ac:spMkLst>
            <pc:docMk/>
            <pc:sldMk cId="1037567352" sldId="322"/>
            <ac:spMk id="145" creationId="{00000000-0000-0000-0000-000000000000}"/>
          </ac:spMkLst>
        </pc:spChg>
        <pc:spChg chg="mod">
          <ac:chgData name="Kareem Ahmed" userId="668b7c42-9793-4d96-80a6-ccc644a66bcf" providerId="ADAL" clId="{34743D85-730B-460B-99E9-37FEFA1C88B6}" dt="2025-06-18T14:12:22.275" v="451" actId="207"/>
          <ac:spMkLst>
            <pc:docMk/>
            <pc:sldMk cId="1037567352" sldId="322"/>
            <ac:spMk id="146" creationId="{00000000-0000-0000-0000-000000000000}"/>
          </ac:spMkLst>
        </pc:spChg>
        <pc:grpChg chg="add mod">
          <ac:chgData name="Kareem Ahmed" userId="668b7c42-9793-4d96-80a6-ccc644a66bcf" providerId="ADAL" clId="{34743D85-730B-460B-99E9-37FEFA1C88B6}" dt="2025-06-18T14:11:27.717" v="411"/>
          <ac:grpSpMkLst>
            <pc:docMk/>
            <pc:sldMk cId="1037567352" sldId="322"/>
            <ac:grpSpMk id="4" creationId="{7D571396-9772-30CE-9A96-0FBB2641C2AF}"/>
          </ac:grpSpMkLst>
        </pc:grpChg>
        <pc:picChg chg="add mod">
          <ac:chgData name="Kareem Ahmed" userId="668b7c42-9793-4d96-80a6-ccc644a66bcf" providerId="ADAL" clId="{34743D85-730B-460B-99E9-37FEFA1C88B6}" dt="2025-06-18T14:11:27.717" v="411"/>
          <ac:picMkLst>
            <pc:docMk/>
            <pc:sldMk cId="1037567352" sldId="322"/>
            <ac:picMk id="3" creationId="{1BE383D9-FB8B-0955-A640-F2A23988DFCA}"/>
          </ac:picMkLst>
        </pc:picChg>
        <pc:picChg chg="del">
          <ac:chgData name="Kareem Ahmed" userId="668b7c42-9793-4d96-80a6-ccc644a66bcf" providerId="ADAL" clId="{34743D85-730B-460B-99E9-37FEFA1C88B6}" dt="2025-06-18T14:11:24.690" v="409" actId="478"/>
          <ac:picMkLst>
            <pc:docMk/>
            <pc:sldMk cId="1037567352" sldId="322"/>
            <ac:picMk id="147" creationId="{00000000-0000-0000-0000-000000000000}"/>
          </ac:picMkLst>
        </pc:picChg>
      </pc:sldChg>
      <pc:sldChg chg="addSp delSp modSp mod">
        <pc:chgData name="Kareem Ahmed" userId="668b7c42-9793-4d96-80a6-ccc644a66bcf" providerId="ADAL" clId="{34743D85-730B-460B-99E9-37FEFA1C88B6}" dt="2025-06-18T14:12:18.735" v="450" actId="207"/>
        <pc:sldMkLst>
          <pc:docMk/>
          <pc:sldMk cId="2448681975" sldId="323"/>
        </pc:sldMkLst>
        <pc:spChg chg="add mod">
          <ac:chgData name="Kareem Ahmed" userId="668b7c42-9793-4d96-80a6-ccc644a66bcf" providerId="ADAL" clId="{34743D85-730B-460B-99E9-37FEFA1C88B6}" dt="2025-06-18T14:11:36.474" v="415"/>
          <ac:spMkLst>
            <pc:docMk/>
            <pc:sldMk cId="2448681975" sldId="323"/>
            <ac:spMk id="2" creationId="{E248CAB4-AA5E-3E93-7A56-439A834E4D15}"/>
          </ac:spMkLst>
        </pc:spChg>
        <pc:spChg chg="mod">
          <ac:chgData name="Kareem Ahmed" userId="668b7c42-9793-4d96-80a6-ccc644a66bcf" providerId="ADAL" clId="{34743D85-730B-460B-99E9-37FEFA1C88B6}" dt="2025-06-18T14:11:36.474" v="415"/>
          <ac:spMkLst>
            <pc:docMk/>
            <pc:sldMk cId="2448681975" sldId="323"/>
            <ac:spMk id="5" creationId="{24648B66-90F1-6631-B0C3-E7F7DB1F4A13}"/>
          </ac:spMkLst>
        </pc:spChg>
        <pc:spChg chg="mod">
          <ac:chgData name="Kareem Ahmed" userId="668b7c42-9793-4d96-80a6-ccc644a66bcf" providerId="ADAL" clId="{34743D85-730B-460B-99E9-37FEFA1C88B6}" dt="2025-06-18T14:11:36.474" v="415"/>
          <ac:spMkLst>
            <pc:docMk/>
            <pc:sldMk cId="2448681975" sldId="323"/>
            <ac:spMk id="6" creationId="{76B60F30-4EF6-E04C-3F37-059113651611}"/>
          </ac:spMkLst>
        </pc:spChg>
        <pc:spChg chg="mod">
          <ac:chgData name="Kareem Ahmed" userId="668b7c42-9793-4d96-80a6-ccc644a66bcf" providerId="ADAL" clId="{34743D85-730B-460B-99E9-37FEFA1C88B6}" dt="2025-06-18T14:11:42.487" v="417" actId="14100"/>
          <ac:spMkLst>
            <pc:docMk/>
            <pc:sldMk cId="2448681975" sldId="323"/>
            <ac:spMk id="144" creationId="{00000000-0000-0000-0000-000000000000}"/>
          </ac:spMkLst>
        </pc:spChg>
        <pc:spChg chg="del">
          <ac:chgData name="Kareem Ahmed" userId="668b7c42-9793-4d96-80a6-ccc644a66bcf" providerId="ADAL" clId="{34743D85-730B-460B-99E9-37FEFA1C88B6}" dt="2025-06-18T14:11:36.056" v="414" actId="478"/>
          <ac:spMkLst>
            <pc:docMk/>
            <pc:sldMk cId="2448681975" sldId="323"/>
            <ac:spMk id="145" creationId="{00000000-0000-0000-0000-000000000000}"/>
          </ac:spMkLst>
        </pc:spChg>
        <pc:spChg chg="mod">
          <ac:chgData name="Kareem Ahmed" userId="668b7c42-9793-4d96-80a6-ccc644a66bcf" providerId="ADAL" clId="{34743D85-730B-460B-99E9-37FEFA1C88B6}" dt="2025-06-18T14:12:18.735" v="450" actId="207"/>
          <ac:spMkLst>
            <pc:docMk/>
            <pc:sldMk cId="2448681975" sldId="323"/>
            <ac:spMk id="146" creationId="{00000000-0000-0000-0000-000000000000}"/>
          </ac:spMkLst>
        </pc:spChg>
        <pc:grpChg chg="add mod">
          <ac:chgData name="Kareem Ahmed" userId="668b7c42-9793-4d96-80a6-ccc644a66bcf" providerId="ADAL" clId="{34743D85-730B-460B-99E9-37FEFA1C88B6}" dt="2025-06-18T14:11:36.474" v="415"/>
          <ac:grpSpMkLst>
            <pc:docMk/>
            <pc:sldMk cId="2448681975" sldId="323"/>
            <ac:grpSpMk id="4" creationId="{442F3B1C-654D-4C5A-8769-DC29AEEB0B6F}"/>
          </ac:grpSpMkLst>
        </pc:grpChg>
        <pc:picChg chg="add mod">
          <ac:chgData name="Kareem Ahmed" userId="668b7c42-9793-4d96-80a6-ccc644a66bcf" providerId="ADAL" clId="{34743D85-730B-460B-99E9-37FEFA1C88B6}" dt="2025-06-18T14:11:36.474" v="415"/>
          <ac:picMkLst>
            <pc:docMk/>
            <pc:sldMk cId="2448681975" sldId="323"/>
            <ac:picMk id="3" creationId="{82655720-E679-305B-9CEE-1C902EC7D2F7}"/>
          </ac:picMkLst>
        </pc:picChg>
        <pc:picChg chg="del">
          <ac:chgData name="Kareem Ahmed" userId="668b7c42-9793-4d96-80a6-ccc644a66bcf" providerId="ADAL" clId="{34743D85-730B-460B-99E9-37FEFA1C88B6}" dt="2025-06-18T14:11:33.973" v="413" actId="478"/>
          <ac:picMkLst>
            <pc:docMk/>
            <pc:sldMk cId="2448681975" sldId="323"/>
            <ac:picMk id="147" creationId="{00000000-0000-0000-0000-000000000000}"/>
          </ac:picMkLst>
        </pc:picChg>
      </pc:sldChg>
      <pc:sldChg chg="addSp delSp modSp mod">
        <pc:chgData name="Kareem Ahmed" userId="668b7c42-9793-4d96-80a6-ccc644a66bcf" providerId="ADAL" clId="{34743D85-730B-460B-99E9-37FEFA1C88B6}" dt="2025-06-18T14:52:20.826" v="651" actId="1038"/>
        <pc:sldMkLst>
          <pc:docMk/>
          <pc:sldMk cId="3569366430" sldId="324"/>
        </pc:sldMkLst>
        <pc:spChg chg="add mod">
          <ac:chgData name="Kareem Ahmed" userId="668b7c42-9793-4d96-80a6-ccc644a66bcf" providerId="ADAL" clId="{34743D85-730B-460B-99E9-37FEFA1C88B6}" dt="2025-06-18T14:11:48.310" v="420"/>
          <ac:spMkLst>
            <pc:docMk/>
            <pc:sldMk cId="3569366430" sldId="324"/>
            <ac:spMk id="2" creationId="{074C6904-4452-A087-E845-15CC4782BAC1}"/>
          </ac:spMkLst>
        </pc:spChg>
        <pc:spChg chg="mod">
          <ac:chgData name="Kareem Ahmed" userId="668b7c42-9793-4d96-80a6-ccc644a66bcf" providerId="ADAL" clId="{34743D85-730B-460B-99E9-37FEFA1C88B6}" dt="2025-06-18T14:11:48.310" v="420"/>
          <ac:spMkLst>
            <pc:docMk/>
            <pc:sldMk cId="3569366430" sldId="324"/>
            <ac:spMk id="5" creationId="{88F18D85-9FE8-13F1-75EF-5A80FE8E3AF4}"/>
          </ac:spMkLst>
        </pc:spChg>
        <pc:spChg chg="mod">
          <ac:chgData name="Kareem Ahmed" userId="668b7c42-9793-4d96-80a6-ccc644a66bcf" providerId="ADAL" clId="{34743D85-730B-460B-99E9-37FEFA1C88B6}" dt="2025-06-18T14:11:48.310" v="420"/>
          <ac:spMkLst>
            <pc:docMk/>
            <pc:sldMk cId="3569366430" sldId="324"/>
            <ac:spMk id="6" creationId="{2B401947-B96E-10C2-E91D-BF548B34E843}"/>
          </ac:spMkLst>
        </pc:spChg>
        <pc:spChg chg="mod">
          <ac:chgData name="Kareem Ahmed" userId="668b7c42-9793-4d96-80a6-ccc644a66bcf" providerId="ADAL" clId="{34743D85-730B-460B-99E9-37FEFA1C88B6}" dt="2025-06-18T14:11:56.589" v="424" actId="14100"/>
          <ac:spMkLst>
            <pc:docMk/>
            <pc:sldMk cId="3569366430" sldId="324"/>
            <ac:spMk id="144" creationId="{00000000-0000-0000-0000-000000000000}"/>
          </ac:spMkLst>
        </pc:spChg>
        <pc:spChg chg="del">
          <ac:chgData name="Kareem Ahmed" userId="668b7c42-9793-4d96-80a6-ccc644a66bcf" providerId="ADAL" clId="{34743D85-730B-460B-99E9-37FEFA1C88B6}" dt="2025-06-18T14:11:47.878" v="419" actId="478"/>
          <ac:spMkLst>
            <pc:docMk/>
            <pc:sldMk cId="3569366430" sldId="324"/>
            <ac:spMk id="145" creationId="{00000000-0000-0000-0000-000000000000}"/>
          </ac:spMkLst>
        </pc:spChg>
        <pc:spChg chg="mod">
          <ac:chgData name="Kareem Ahmed" userId="668b7c42-9793-4d96-80a6-ccc644a66bcf" providerId="ADAL" clId="{34743D85-730B-460B-99E9-37FEFA1C88B6}" dt="2025-06-18T14:52:20.826" v="651" actId="1038"/>
          <ac:spMkLst>
            <pc:docMk/>
            <pc:sldMk cId="3569366430" sldId="324"/>
            <ac:spMk id="146" creationId="{00000000-0000-0000-0000-000000000000}"/>
          </ac:spMkLst>
        </pc:spChg>
        <pc:grpChg chg="add mod">
          <ac:chgData name="Kareem Ahmed" userId="668b7c42-9793-4d96-80a6-ccc644a66bcf" providerId="ADAL" clId="{34743D85-730B-460B-99E9-37FEFA1C88B6}" dt="2025-06-18T14:11:48.310" v="420"/>
          <ac:grpSpMkLst>
            <pc:docMk/>
            <pc:sldMk cId="3569366430" sldId="324"/>
            <ac:grpSpMk id="4" creationId="{329960CE-FFA2-9BAE-7309-A91A2DFE295D}"/>
          </ac:grpSpMkLst>
        </pc:grpChg>
        <pc:picChg chg="add mod">
          <ac:chgData name="Kareem Ahmed" userId="668b7c42-9793-4d96-80a6-ccc644a66bcf" providerId="ADAL" clId="{34743D85-730B-460B-99E9-37FEFA1C88B6}" dt="2025-06-18T14:11:48.310" v="420"/>
          <ac:picMkLst>
            <pc:docMk/>
            <pc:sldMk cId="3569366430" sldId="324"/>
            <ac:picMk id="3" creationId="{9C36C14C-A305-779E-13E0-75896F04B498}"/>
          </ac:picMkLst>
        </pc:picChg>
        <pc:picChg chg="del">
          <ac:chgData name="Kareem Ahmed" userId="668b7c42-9793-4d96-80a6-ccc644a66bcf" providerId="ADAL" clId="{34743D85-730B-460B-99E9-37FEFA1C88B6}" dt="2025-06-18T14:11:45.964" v="418" actId="478"/>
          <ac:picMkLst>
            <pc:docMk/>
            <pc:sldMk cId="3569366430" sldId="324"/>
            <ac:picMk id="147" creationId="{00000000-0000-0000-0000-000000000000}"/>
          </ac:picMkLst>
        </pc:picChg>
      </pc:sldChg>
      <pc:sldChg chg="addSp delSp modSp mod">
        <pc:chgData name="Kareem Ahmed" userId="668b7c42-9793-4d96-80a6-ccc644a66bcf" providerId="ADAL" clId="{34743D85-730B-460B-99E9-37FEFA1C88B6}" dt="2025-06-18T14:12:12.090" v="448" actId="207"/>
        <pc:sldMkLst>
          <pc:docMk/>
          <pc:sldMk cId="1713720058" sldId="325"/>
        </pc:sldMkLst>
        <pc:spChg chg="add mod">
          <ac:chgData name="Kareem Ahmed" userId="668b7c42-9793-4d96-80a6-ccc644a66bcf" providerId="ADAL" clId="{34743D85-730B-460B-99E9-37FEFA1C88B6}" dt="2025-06-18T14:12:02.807" v="428"/>
          <ac:spMkLst>
            <pc:docMk/>
            <pc:sldMk cId="1713720058" sldId="325"/>
            <ac:spMk id="2" creationId="{B885F9D0-CF66-C160-E8B7-10B47EEC120A}"/>
          </ac:spMkLst>
        </pc:spChg>
        <pc:spChg chg="mod">
          <ac:chgData name="Kareem Ahmed" userId="668b7c42-9793-4d96-80a6-ccc644a66bcf" providerId="ADAL" clId="{34743D85-730B-460B-99E9-37FEFA1C88B6}" dt="2025-06-18T14:12:02.807" v="428"/>
          <ac:spMkLst>
            <pc:docMk/>
            <pc:sldMk cId="1713720058" sldId="325"/>
            <ac:spMk id="5" creationId="{1E60056C-39B5-9B19-898D-98AAC91965EE}"/>
          </ac:spMkLst>
        </pc:spChg>
        <pc:spChg chg="mod">
          <ac:chgData name="Kareem Ahmed" userId="668b7c42-9793-4d96-80a6-ccc644a66bcf" providerId="ADAL" clId="{34743D85-730B-460B-99E9-37FEFA1C88B6}" dt="2025-06-18T14:12:02.807" v="428"/>
          <ac:spMkLst>
            <pc:docMk/>
            <pc:sldMk cId="1713720058" sldId="325"/>
            <ac:spMk id="7" creationId="{E72E9475-F53C-7535-E5F2-0D72980D1E81}"/>
          </ac:spMkLst>
        </pc:spChg>
        <pc:spChg chg="mod">
          <ac:chgData name="Kareem Ahmed" userId="668b7c42-9793-4d96-80a6-ccc644a66bcf" providerId="ADAL" clId="{34743D85-730B-460B-99E9-37FEFA1C88B6}" dt="2025-06-18T14:12:09.025" v="447" actId="1036"/>
          <ac:spMkLst>
            <pc:docMk/>
            <pc:sldMk cId="1713720058" sldId="325"/>
            <ac:spMk id="144" creationId="{00000000-0000-0000-0000-000000000000}"/>
          </ac:spMkLst>
        </pc:spChg>
        <pc:spChg chg="del">
          <ac:chgData name="Kareem Ahmed" userId="668b7c42-9793-4d96-80a6-ccc644a66bcf" providerId="ADAL" clId="{34743D85-730B-460B-99E9-37FEFA1C88B6}" dt="2025-06-18T14:12:02.380" v="427" actId="478"/>
          <ac:spMkLst>
            <pc:docMk/>
            <pc:sldMk cId="1713720058" sldId="325"/>
            <ac:spMk id="145" creationId="{00000000-0000-0000-0000-000000000000}"/>
          </ac:spMkLst>
        </pc:spChg>
        <pc:spChg chg="mod">
          <ac:chgData name="Kareem Ahmed" userId="668b7c42-9793-4d96-80a6-ccc644a66bcf" providerId="ADAL" clId="{34743D85-730B-460B-99E9-37FEFA1C88B6}" dt="2025-06-18T14:12:12.090" v="448" actId="207"/>
          <ac:spMkLst>
            <pc:docMk/>
            <pc:sldMk cId="1713720058" sldId="325"/>
            <ac:spMk id="146" creationId="{00000000-0000-0000-0000-000000000000}"/>
          </ac:spMkLst>
        </pc:spChg>
        <pc:grpChg chg="add mod">
          <ac:chgData name="Kareem Ahmed" userId="668b7c42-9793-4d96-80a6-ccc644a66bcf" providerId="ADAL" clId="{34743D85-730B-460B-99E9-37FEFA1C88B6}" dt="2025-06-18T14:12:02.807" v="428"/>
          <ac:grpSpMkLst>
            <pc:docMk/>
            <pc:sldMk cId="1713720058" sldId="325"/>
            <ac:grpSpMk id="4" creationId="{FAE068B5-03A5-D923-0920-C5C5A2F8D590}"/>
          </ac:grpSpMkLst>
        </pc:grpChg>
        <pc:picChg chg="add mod">
          <ac:chgData name="Kareem Ahmed" userId="668b7c42-9793-4d96-80a6-ccc644a66bcf" providerId="ADAL" clId="{34743D85-730B-460B-99E9-37FEFA1C88B6}" dt="2025-06-18T14:12:02.807" v="428"/>
          <ac:picMkLst>
            <pc:docMk/>
            <pc:sldMk cId="1713720058" sldId="325"/>
            <ac:picMk id="3" creationId="{B320C985-E0EB-007F-4E81-E2651DA536B1}"/>
          </ac:picMkLst>
        </pc:picChg>
        <pc:picChg chg="del mod">
          <ac:chgData name="Kareem Ahmed" userId="668b7c42-9793-4d96-80a6-ccc644a66bcf" providerId="ADAL" clId="{34743D85-730B-460B-99E9-37FEFA1C88B6}" dt="2025-06-18T14:12:00.187" v="426" actId="478"/>
          <ac:picMkLst>
            <pc:docMk/>
            <pc:sldMk cId="1713720058" sldId="325"/>
            <ac:picMk id="147" creationId="{00000000-0000-0000-0000-000000000000}"/>
          </ac:picMkLst>
        </pc:picChg>
      </pc:sldChg>
      <pc:sldChg chg="addSp delSp modSp mod">
        <pc:chgData name="Kareem Ahmed" userId="668b7c42-9793-4d96-80a6-ccc644a66bcf" providerId="ADAL" clId="{34743D85-730B-460B-99E9-37FEFA1C88B6}" dt="2025-06-18T14:13:28.943" v="470" actId="207"/>
        <pc:sldMkLst>
          <pc:docMk/>
          <pc:sldMk cId="3534457209" sldId="326"/>
        </pc:sldMkLst>
        <pc:spChg chg="add mod">
          <ac:chgData name="Kareem Ahmed" userId="668b7c42-9793-4d96-80a6-ccc644a66bcf" providerId="ADAL" clId="{34743D85-730B-460B-99E9-37FEFA1C88B6}" dt="2025-06-18T14:13:04.784" v="461"/>
          <ac:spMkLst>
            <pc:docMk/>
            <pc:sldMk cId="3534457209" sldId="326"/>
            <ac:spMk id="2" creationId="{9F7C1077-2E15-73D8-F32E-66B4091E853A}"/>
          </ac:spMkLst>
        </pc:spChg>
        <pc:spChg chg="mod">
          <ac:chgData name="Kareem Ahmed" userId="668b7c42-9793-4d96-80a6-ccc644a66bcf" providerId="ADAL" clId="{34743D85-730B-460B-99E9-37FEFA1C88B6}" dt="2025-06-18T14:13:04.784" v="461"/>
          <ac:spMkLst>
            <pc:docMk/>
            <pc:sldMk cId="3534457209" sldId="326"/>
            <ac:spMk id="5" creationId="{01D05DDC-D2D5-25DB-84E0-7D4103C293BF}"/>
          </ac:spMkLst>
        </pc:spChg>
        <pc:spChg chg="mod">
          <ac:chgData name="Kareem Ahmed" userId="668b7c42-9793-4d96-80a6-ccc644a66bcf" providerId="ADAL" clId="{34743D85-730B-460B-99E9-37FEFA1C88B6}" dt="2025-06-18T14:13:04.784" v="461"/>
          <ac:spMkLst>
            <pc:docMk/>
            <pc:sldMk cId="3534457209" sldId="326"/>
            <ac:spMk id="7" creationId="{7F81C48D-EC51-B6AC-318E-A2B4FAEBE636}"/>
          </ac:spMkLst>
        </pc:spChg>
        <pc:spChg chg="mod">
          <ac:chgData name="Kareem Ahmed" userId="668b7c42-9793-4d96-80a6-ccc644a66bcf" providerId="ADAL" clId="{34743D85-730B-460B-99E9-37FEFA1C88B6}" dt="2025-06-18T14:13:10.325" v="463" actId="14100"/>
          <ac:spMkLst>
            <pc:docMk/>
            <pc:sldMk cId="3534457209" sldId="326"/>
            <ac:spMk id="144" creationId="{00000000-0000-0000-0000-000000000000}"/>
          </ac:spMkLst>
        </pc:spChg>
        <pc:spChg chg="del">
          <ac:chgData name="Kareem Ahmed" userId="668b7c42-9793-4d96-80a6-ccc644a66bcf" providerId="ADAL" clId="{34743D85-730B-460B-99E9-37FEFA1C88B6}" dt="2025-06-18T14:13:04.351" v="460" actId="478"/>
          <ac:spMkLst>
            <pc:docMk/>
            <pc:sldMk cId="3534457209" sldId="326"/>
            <ac:spMk id="145" creationId="{00000000-0000-0000-0000-000000000000}"/>
          </ac:spMkLst>
        </pc:spChg>
        <pc:spChg chg="mod">
          <ac:chgData name="Kareem Ahmed" userId="668b7c42-9793-4d96-80a6-ccc644a66bcf" providerId="ADAL" clId="{34743D85-730B-460B-99E9-37FEFA1C88B6}" dt="2025-06-18T14:13:28.943" v="470" actId="207"/>
          <ac:spMkLst>
            <pc:docMk/>
            <pc:sldMk cId="3534457209" sldId="326"/>
            <ac:spMk id="146" creationId="{00000000-0000-0000-0000-000000000000}"/>
          </ac:spMkLst>
        </pc:spChg>
        <pc:grpChg chg="add mod">
          <ac:chgData name="Kareem Ahmed" userId="668b7c42-9793-4d96-80a6-ccc644a66bcf" providerId="ADAL" clId="{34743D85-730B-460B-99E9-37FEFA1C88B6}" dt="2025-06-18T14:13:04.784" v="461"/>
          <ac:grpSpMkLst>
            <pc:docMk/>
            <pc:sldMk cId="3534457209" sldId="326"/>
            <ac:grpSpMk id="4" creationId="{901F5C83-0769-923F-A171-1D7B34BA896A}"/>
          </ac:grpSpMkLst>
        </pc:grpChg>
        <pc:picChg chg="add mod">
          <ac:chgData name="Kareem Ahmed" userId="668b7c42-9793-4d96-80a6-ccc644a66bcf" providerId="ADAL" clId="{34743D85-730B-460B-99E9-37FEFA1C88B6}" dt="2025-06-18T14:13:04.784" v="461"/>
          <ac:picMkLst>
            <pc:docMk/>
            <pc:sldMk cId="3534457209" sldId="326"/>
            <ac:picMk id="3" creationId="{1CDCD961-7E47-0EDE-53C8-43D5546CBB6A}"/>
          </ac:picMkLst>
        </pc:picChg>
        <pc:picChg chg="del">
          <ac:chgData name="Kareem Ahmed" userId="668b7c42-9793-4d96-80a6-ccc644a66bcf" providerId="ADAL" clId="{34743D85-730B-460B-99E9-37FEFA1C88B6}" dt="2025-06-18T14:13:02.241" v="459" actId="478"/>
          <ac:picMkLst>
            <pc:docMk/>
            <pc:sldMk cId="3534457209" sldId="326"/>
            <ac:picMk id="147" creationId="{00000000-0000-0000-0000-000000000000}"/>
          </ac:picMkLst>
        </pc:picChg>
      </pc:sldChg>
      <pc:sldChg chg="addSp delSp modSp mod">
        <pc:chgData name="Kareem Ahmed" userId="668b7c42-9793-4d96-80a6-ccc644a66bcf" providerId="ADAL" clId="{34743D85-730B-460B-99E9-37FEFA1C88B6}" dt="2025-06-18T14:13:24.387" v="469" actId="207"/>
        <pc:sldMkLst>
          <pc:docMk/>
          <pc:sldMk cId="611368350" sldId="327"/>
        </pc:sldMkLst>
        <pc:spChg chg="add mod">
          <ac:chgData name="Kareem Ahmed" userId="668b7c42-9793-4d96-80a6-ccc644a66bcf" providerId="ADAL" clId="{34743D85-730B-460B-99E9-37FEFA1C88B6}" dt="2025-06-18T14:13:15.082" v="466"/>
          <ac:spMkLst>
            <pc:docMk/>
            <pc:sldMk cId="611368350" sldId="327"/>
            <ac:spMk id="2" creationId="{A59CA162-2BBB-62F6-9358-78B73C00B7A8}"/>
          </ac:spMkLst>
        </pc:spChg>
        <pc:spChg chg="mod">
          <ac:chgData name="Kareem Ahmed" userId="668b7c42-9793-4d96-80a6-ccc644a66bcf" providerId="ADAL" clId="{34743D85-730B-460B-99E9-37FEFA1C88B6}" dt="2025-06-18T14:13:15.082" v="466"/>
          <ac:spMkLst>
            <pc:docMk/>
            <pc:sldMk cId="611368350" sldId="327"/>
            <ac:spMk id="5" creationId="{5CE184F7-7D5B-4464-780C-1FD16EB0D8DB}"/>
          </ac:spMkLst>
        </pc:spChg>
        <pc:spChg chg="mod">
          <ac:chgData name="Kareem Ahmed" userId="668b7c42-9793-4d96-80a6-ccc644a66bcf" providerId="ADAL" clId="{34743D85-730B-460B-99E9-37FEFA1C88B6}" dt="2025-06-18T14:13:15.082" v="466"/>
          <ac:spMkLst>
            <pc:docMk/>
            <pc:sldMk cId="611368350" sldId="327"/>
            <ac:spMk id="7" creationId="{F82888DB-8C8A-C9EF-5E51-900B81CDA6B7}"/>
          </ac:spMkLst>
        </pc:spChg>
        <pc:spChg chg="mod">
          <ac:chgData name="Kareem Ahmed" userId="668b7c42-9793-4d96-80a6-ccc644a66bcf" providerId="ADAL" clId="{34743D85-730B-460B-99E9-37FEFA1C88B6}" dt="2025-06-18T14:13:20.609" v="468" actId="14100"/>
          <ac:spMkLst>
            <pc:docMk/>
            <pc:sldMk cId="611368350" sldId="327"/>
            <ac:spMk id="144" creationId="{00000000-0000-0000-0000-000000000000}"/>
          </ac:spMkLst>
        </pc:spChg>
        <pc:spChg chg="del">
          <ac:chgData name="Kareem Ahmed" userId="668b7c42-9793-4d96-80a6-ccc644a66bcf" providerId="ADAL" clId="{34743D85-730B-460B-99E9-37FEFA1C88B6}" dt="2025-06-18T14:13:14.681" v="465" actId="478"/>
          <ac:spMkLst>
            <pc:docMk/>
            <pc:sldMk cId="611368350" sldId="327"/>
            <ac:spMk id="145" creationId="{00000000-0000-0000-0000-000000000000}"/>
          </ac:spMkLst>
        </pc:spChg>
        <pc:spChg chg="mod">
          <ac:chgData name="Kareem Ahmed" userId="668b7c42-9793-4d96-80a6-ccc644a66bcf" providerId="ADAL" clId="{34743D85-730B-460B-99E9-37FEFA1C88B6}" dt="2025-06-18T14:13:24.387" v="469" actId="207"/>
          <ac:spMkLst>
            <pc:docMk/>
            <pc:sldMk cId="611368350" sldId="327"/>
            <ac:spMk id="146" creationId="{00000000-0000-0000-0000-000000000000}"/>
          </ac:spMkLst>
        </pc:spChg>
        <pc:grpChg chg="add mod">
          <ac:chgData name="Kareem Ahmed" userId="668b7c42-9793-4d96-80a6-ccc644a66bcf" providerId="ADAL" clId="{34743D85-730B-460B-99E9-37FEFA1C88B6}" dt="2025-06-18T14:13:15.082" v="466"/>
          <ac:grpSpMkLst>
            <pc:docMk/>
            <pc:sldMk cId="611368350" sldId="327"/>
            <ac:grpSpMk id="4" creationId="{2D25A9E6-BCCE-4B09-87DA-738C8C5373AC}"/>
          </ac:grpSpMkLst>
        </pc:grpChg>
        <pc:picChg chg="add mod">
          <ac:chgData name="Kareem Ahmed" userId="668b7c42-9793-4d96-80a6-ccc644a66bcf" providerId="ADAL" clId="{34743D85-730B-460B-99E9-37FEFA1C88B6}" dt="2025-06-18T14:13:15.082" v="466"/>
          <ac:picMkLst>
            <pc:docMk/>
            <pc:sldMk cId="611368350" sldId="327"/>
            <ac:picMk id="3" creationId="{D87B1AFC-B2A6-867C-8145-F52B4DF1B2E3}"/>
          </ac:picMkLst>
        </pc:picChg>
        <pc:picChg chg="del">
          <ac:chgData name="Kareem Ahmed" userId="668b7c42-9793-4d96-80a6-ccc644a66bcf" providerId="ADAL" clId="{34743D85-730B-460B-99E9-37FEFA1C88B6}" dt="2025-06-18T14:13:12.852" v="464" actId="478"/>
          <ac:picMkLst>
            <pc:docMk/>
            <pc:sldMk cId="611368350" sldId="327"/>
            <ac:picMk id="147" creationId="{00000000-0000-0000-0000-000000000000}"/>
          </ac:picMkLst>
        </pc:picChg>
      </pc:sldChg>
      <pc:sldChg chg="addSp delSp modSp mod">
        <pc:chgData name="Kareem Ahmed" userId="668b7c42-9793-4d96-80a6-ccc644a66bcf" providerId="ADAL" clId="{34743D85-730B-460B-99E9-37FEFA1C88B6}" dt="2025-06-18T14:14:36.025" v="506" actId="207"/>
        <pc:sldMkLst>
          <pc:docMk/>
          <pc:sldMk cId="3898715711" sldId="328"/>
        </pc:sldMkLst>
        <pc:spChg chg="add mod">
          <ac:chgData name="Kareem Ahmed" userId="668b7c42-9793-4d96-80a6-ccc644a66bcf" providerId="ADAL" clId="{34743D85-730B-460B-99E9-37FEFA1C88B6}" dt="2025-06-18T14:13:40.580" v="474"/>
          <ac:spMkLst>
            <pc:docMk/>
            <pc:sldMk cId="3898715711" sldId="328"/>
            <ac:spMk id="2" creationId="{4DC926C4-587D-B7C6-645A-BB910F7826A3}"/>
          </ac:spMkLst>
        </pc:spChg>
        <pc:spChg chg="mod">
          <ac:chgData name="Kareem Ahmed" userId="668b7c42-9793-4d96-80a6-ccc644a66bcf" providerId="ADAL" clId="{34743D85-730B-460B-99E9-37FEFA1C88B6}" dt="2025-06-18T14:13:40.580" v="474"/>
          <ac:spMkLst>
            <pc:docMk/>
            <pc:sldMk cId="3898715711" sldId="328"/>
            <ac:spMk id="5" creationId="{2CBA8E00-A644-EBB1-6D13-AF2C667D3FFF}"/>
          </ac:spMkLst>
        </pc:spChg>
        <pc:spChg chg="mod">
          <ac:chgData name="Kareem Ahmed" userId="668b7c42-9793-4d96-80a6-ccc644a66bcf" providerId="ADAL" clId="{34743D85-730B-460B-99E9-37FEFA1C88B6}" dt="2025-06-18T14:13:40.580" v="474"/>
          <ac:spMkLst>
            <pc:docMk/>
            <pc:sldMk cId="3898715711" sldId="328"/>
            <ac:spMk id="7" creationId="{E3A255BA-FA74-E2BA-30F8-D1FBBC04E111}"/>
          </ac:spMkLst>
        </pc:spChg>
        <pc:spChg chg="mod">
          <ac:chgData name="Kareem Ahmed" userId="668b7c42-9793-4d96-80a6-ccc644a66bcf" providerId="ADAL" clId="{34743D85-730B-460B-99E9-37FEFA1C88B6}" dt="2025-06-18T14:13:47.065" v="476" actId="14100"/>
          <ac:spMkLst>
            <pc:docMk/>
            <pc:sldMk cId="3898715711" sldId="328"/>
            <ac:spMk id="144" creationId="{00000000-0000-0000-0000-000000000000}"/>
          </ac:spMkLst>
        </pc:spChg>
        <pc:spChg chg="del mod">
          <ac:chgData name="Kareem Ahmed" userId="668b7c42-9793-4d96-80a6-ccc644a66bcf" providerId="ADAL" clId="{34743D85-730B-460B-99E9-37FEFA1C88B6}" dt="2025-06-18T14:13:38.407" v="472" actId="478"/>
          <ac:spMkLst>
            <pc:docMk/>
            <pc:sldMk cId="3898715711" sldId="328"/>
            <ac:spMk id="145" creationId="{00000000-0000-0000-0000-000000000000}"/>
          </ac:spMkLst>
        </pc:spChg>
        <pc:spChg chg="mod">
          <ac:chgData name="Kareem Ahmed" userId="668b7c42-9793-4d96-80a6-ccc644a66bcf" providerId="ADAL" clId="{34743D85-730B-460B-99E9-37FEFA1C88B6}" dt="2025-06-18T14:14:36.025" v="506" actId="207"/>
          <ac:spMkLst>
            <pc:docMk/>
            <pc:sldMk cId="3898715711" sldId="328"/>
            <ac:spMk id="146" creationId="{00000000-0000-0000-0000-000000000000}"/>
          </ac:spMkLst>
        </pc:spChg>
        <pc:grpChg chg="add mod">
          <ac:chgData name="Kareem Ahmed" userId="668b7c42-9793-4d96-80a6-ccc644a66bcf" providerId="ADAL" clId="{34743D85-730B-460B-99E9-37FEFA1C88B6}" dt="2025-06-18T14:13:40.580" v="474"/>
          <ac:grpSpMkLst>
            <pc:docMk/>
            <pc:sldMk cId="3898715711" sldId="328"/>
            <ac:grpSpMk id="4" creationId="{043076D6-7A6E-9D2F-1D39-DC58696C1661}"/>
          </ac:grpSpMkLst>
        </pc:grpChg>
        <pc:picChg chg="add mod">
          <ac:chgData name="Kareem Ahmed" userId="668b7c42-9793-4d96-80a6-ccc644a66bcf" providerId="ADAL" clId="{34743D85-730B-460B-99E9-37FEFA1C88B6}" dt="2025-06-18T14:13:40.580" v="474"/>
          <ac:picMkLst>
            <pc:docMk/>
            <pc:sldMk cId="3898715711" sldId="328"/>
            <ac:picMk id="3" creationId="{75453DEF-1683-B207-29AF-CDAE73BF0F83}"/>
          </ac:picMkLst>
        </pc:picChg>
        <pc:picChg chg="del">
          <ac:chgData name="Kareem Ahmed" userId="668b7c42-9793-4d96-80a6-ccc644a66bcf" providerId="ADAL" clId="{34743D85-730B-460B-99E9-37FEFA1C88B6}" dt="2025-06-18T14:13:40.146" v="473" actId="478"/>
          <ac:picMkLst>
            <pc:docMk/>
            <pc:sldMk cId="3898715711" sldId="328"/>
            <ac:picMk id="147" creationId="{00000000-0000-0000-0000-000000000000}"/>
          </ac:picMkLst>
        </pc:picChg>
      </pc:sldChg>
      <pc:sldChg chg="addSp delSp modSp mod">
        <pc:chgData name="Kareem Ahmed" userId="668b7c42-9793-4d96-80a6-ccc644a66bcf" providerId="ADAL" clId="{34743D85-730B-460B-99E9-37FEFA1C88B6}" dt="2025-06-18T14:14:30.319" v="505" actId="207"/>
        <pc:sldMkLst>
          <pc:docMk/>
          <pc:sldMk cId="1212062026" sldId="329"/>
        </pc:sldMkLst>
        <pc:spChg chg="add mod">
          <ac:chgData name="Kareem Ahmed" userId="668b7c42-9793-4d96-80a6-ccc644a66bcf" providerId="ADAL" clId="{34743D85-730B-460B-99E9-37FEFA1C88B6}" dt="2025-06-18T14:13:53.523" v="479"/>
          <ac:spMkLst>
            <pc:docMk/>
            <pc:sldMk cId="1212062026" sldId="329"/>
            <ac:spMk id="2" creationId="{07B34B18-AAF2-DB00-E3E7-11EF0D9E4165}"/>
          </ac:spMkLst>
        </pc:spChg>
        <pc:spChg chg="mod">
          <ac:chgData name="Kareem Ahmed" userId="668b7c42-9793-4d96-80a6-ccc644a66bcf" providerId="ADAL" clId="{34743D85-730B-460B-99E9-37FEFA1C88B6}" dt="2025-06-18T14:13:53.523" v="479"/>
          <ac:spMkLst>
            <pc:docMk/>
            <pc:sldMk cId="1212062026" sldId="329"/>
            <ac:spMk id="5" creationId="{6E397560-EDE2-C00F-BC3F-3B2F6165368D}"/>
          </ac:spMkLst>
        </pc:spChg>
        <pc:spChg chg="mod">
          <ac:chgData name="Kareem Ahmed" userId="668b7c42-9793-4d96-80a6-ccc644a66bcf" providerId="ADAL" clId="{34743D85-730B-460B-99E9-37FEFA1C88B6}" dt="2025-06-18T14:13:53.523" v="479"/>
          <ac:spMkLst>
            <pc:docMk/>
            <pc:sldMk cId="1212062026" sldId="329"/>
            <ac:spMk id="6" creationId="{CA71498A-22F0-F919-BE50-27FFAD72C9F4}"/>
          </ac:spMkLst>
        </pc:spChg>
        <pc:spChg chg="mod">
          <ac:chgData name="Kareem Ahmed" userId="668b7c42-9793-4d96-80a6-ccc644a66bcf" providerId="ADAL" clId="{34743D85-730B-460B-99E9-37FEFA1C88B6}" dt="2025-06-18T14:13:59.518" v="481" actId="14100"/>
          <ac:spMkLst>
            <pc:docMk/>
            <pc:sldMk cId="1212062026" sldId="329"/>
            <ac:spMk id="144" creationId="{00000000-0000-0000-0000-000000000000}"/>
          </ac:spMkLst>
        </pc:spChg>
        <pc:spChg chg="del">
          <ac:chgData name="Kareem Ahmed" userId="668b7c42-9793-4d96-80a6-ccc644a66bcf" providerId="ADAL" clId="{34743D85-730B-460B-99E9-37FEFA1C88B6}" dt="2025-06-18T14:13:51.198" v="477" actId="478"/>
          <ac:spMkLst>
            <pc:docMk/>
            <pc:sldMk cId="1212062026" sldId="329"/>
            <ac:spMk id="145" creationId="{00000000-0000-0000-0000-000000000000}"/>
          </ac:spMkLst>
        </pc:spChg>
        <pc:spChg chg="mod">
          <ac:chgData name="Kareem Ahmed" userId="668b7c42-9793-4d96-80a6-ccc644a66bcf" providerId="ADAL" clId="{34743D85-730B-460B-99E9-37FEFA1C88B6}" dt="2025-06-18T14:14:30.319" v="505" actId="207"/>
          <ac:spMkLst>
            <pc:docMk/>
            <pc:sldMk cId="1212062026" sldId="329"/>
            <ac:spMk id="146" creationId="{00000000-0000-0000-0000-000000000000}"/>
          </ac:spMkLst>
        </pc:spChg>
        <pc:grpChg chg="add mod">
          <ac:chgData name="Kareem Ahmed" userId="668b7c42-9793-4d96-80a6-ccc644a66bcf" providerId="ADAL" clId="{34743D85-730B-460B-99E9-37FEFA1C88B6}" dt="2025-06-18T14:13:53.523" v="479"/>
          <ac:grpSpMkLst>
            <pc:docMk/>
            <pc:sldMk cId="1212062026" sldId="329"/>
            <ac:grpSpMk id="4" creationId="{46CA93BC-BB2B-B795-979B-68A823E93C44}"/>
          </ac:grpSpMkLst>
        </pc:grpChg>
        <pc:picChg chg="add mod">
          <ac:chgData name="Kareem Ahmed" userId="668b7c42-9793-4d96-80a6-ccc644a66bcf" providerId="ADAL" clId="{34743D85-730B-460B-99E9-37FEFA1C88B6}" dt="2025-06-18T14:13:53.523" v="479"/>
          <ac:picMkLst>
            <pc:docMk/>
            <pc:sldMk cId="1212062026" sldId="329"/>
            <ac:picMk id="3" creationId="{9A49C1A9-D776-9630-A22E-E318FB80CADA}"/>
          </ac:picMkLst>
        </pc:picChg>
        <pc:picChg chg="del">
          <ac:chgData name="Kareem Ahmed" userId="668b7c42-9793-4d96-80a6-ccc644a66bcf" providerId="ADAL" clId="{34743D85-730B-460B-99E9-37FEFA1C88B6}" dt="2025-06-18T14:13:53.137" v="478" actId="478"/>
          <ac:picMkLst>
            <pc:docMk/>
            <pc:sldMk cId="1212062026" sldId="329"/>
            <ac:picMk id="147" creationId="{00000000-0000-0000-0000-000000000000}"/>
          </ac:picMkLst>
        </pc:picChg>
      </pc:sldChg>
      <pc:sldChg chg="addSp delSp modSp mod">
        <pc:chgData name="Kareem Ahmed" userId="668b7c42-9793-4d96-80a6-ccc644a66bcf" providerId="ADAL" clId="{34743D85-730B-460B-99E9-37FEFA1C88B6}" dt="2025-06-18T14:14:27.241" v="504" actId="14100"/>
        <pc:sldMkLst>
          <pc:docMk/>
          <pc:sldMk cId="2093843748" sldId="330"/>
        </pc:sldMkLst>
        <pc:spChg chg="add mod">
          <ac:chgData name="Kareem Ahmed" userId="668b7c42-9793-4d96-80a6-ccc644a66bcf" providerId="ADAL" clId="{34743D85-730B-460B-99E9-37FEFA1C88B6}" dt="2025-06-18T14:14:06.326" v="484"/>
          <ac:spMkLst>
            <pc:docMk/>
            <pc:sldMk cId="2093843748" sldId="330"/>
            <ac:spMk id="2" creationId="{D75DD310-D2CB-FB37-FD3A-3B785478D971}"/>
          </ac:spMkLst>
        </pc:spChg>
        <pc:spChg chg="mod">
          <ac:chgData name="Kareem Ahmed" userId="668b7c42-9793-4d96-80a6-ccc644a66bcf" providerId="ADAL" clId="{34743D85-730B-460B-99E9-37FEFA1C88B6}" dt="2025-06-18T14:14:06.326" v="484"/>
          <ac:spMkLst>
            <pc:docMk/>
            <pc:sldMk cId="2093843748" sldId="330"/>
            <ac:spMk id="5" creationId="{1B8E1A40-C144-A12A-4709-5C5233BF466E}"/>
          </ac:spMkLst>
        </pc:spChg>
        <pc:spChg chg="mod">
          <ac:chgData name="Kareem Ahmed" userId="668b7c42-9793-4d96-80a6-ccc644a66bcf" providerId="ADAL" clId="{34743D85-730B-460B-99E9-37FEFA1C88B6}" dt="2025-06-18T14:14:06.326" v="484"/>
          <ac:spMkLst>
            <pc:docMk/>
            <pc:sldMk cId="2093843748" sldId="330"/>
            <ac:spMk id="7" creationId="{D5711B55-5203-E80C-3042-C97848D5EE51}"/>
          </ac:spMkLst>
        </pc:spChg>
        <pc:spChg chg="mod">
          <ac:chgData name="Kareem Ahmed" userId="668b7c42-9793-4d96-80a6-ccc644a66bcf" providerId="ADAL" clId="{34743D85-730B-460B-99E9-37FEFA1C88B6}" dt="2025-06-18T14:14:27.241" v="504" actId="14100"/>
          <ac:spMkLst>
            <pc:docMk/>
            <pc:sldMk cId="2093843748" sldId="330"/>
            <ac:spMk id="144" creationId="{00000000-0000-0000-0000-000000000000}"/>
          </ac:spMkLst>
        </pc:spChg>
        <pc:spChg chg="del">
          <ac:chgData name="Kareem Ahmed" userId="668b7c42-9793-4d96-80a6-ccc644a66bcf" providerId="ADAL" clId="{34743D85-730B-460B-99E9-37FEFA1C88B6}" dt="2025-06-18T14:14:05.611" v="483" actId="478"/>
          <ac:spMkLst>
            <pc:docMk/>
            <pc:sldMk cId="2093843748" sldId="330"/>
            <ac:spMk id="145" creationId="{00000000-0000-0000-0000-000000000000}"/>
          </ac:spMkLst>
        </pc:spChg>
        <pc:spChg chg="mod">
          <ac:chgData name="Kareem Ahmed" userId="668b7c42-9793-4d96-80a6-ccc644a66bcf" providerId="ADAL" clId="{34743D85-730B-460B-99E9-37FEFA1C88B6}" dt="2025-06-18T14:14:19.904" v="503" actId="207"/>
          <ac:spMkLst>
            <pc:docMk/>
            <pc:sldMk cId="2093843748" sldId="330"/>
            <ac:spMk id="146" creationId="{00000000-0000-0000-0000-000000000000}"/>
          </ac:spMkLst>
        </pc:spChg>
        <pc:grpChg chg="add mod">
          <ac:chgData name="Kareem Ahmed" userId="668b7c42-9793-4d96-80a6-ccc644a66bcf" providerId="ADAL" clId="{34743D85-730B-460B-99E9-37FEFA1C88B6}" dt="2025-06-18T14:14:06.326" v="484"/>
          <ac:grpSpMkLst>
            <pc:docMk/>
            <pc:sldMk cId="2093843748" sldId="330"/>
            <ac:grpSpMk id="4" creationId="{D28FF0AF-2CB3-ED1F-0CEA-F4B83AFA4754}"/>
          </ac:grpSpMkLst>
        </pc:grpChg>
        <pc:picChg chg="add mod">
          <ac:chgData name="Kareem Ahmed" userId="668b7c42-9793-4d96-80a6-ccc644a66bcf" providerId="ADAL" clId="{34743D85-730B-460B-99E9-37FEFA1C88B6}" dt="2025-06-18T14:14:06.326" v="484"/>
          <ac:picMkLst>
            <pc:docMk/>
            <pc:sldMk cId="2093843748" sldId="330"/>
            <ac:picMk id="3" creationId="{5D6E1287-B44E-C51C-AE33-BAE00C3D3807}"/>
          </ac:picMkLst>
        </pc:picChg>
        <pc:picChg chg="del">
          <ac:chgData name="Kareem Ahmed" userId="668b7c42-9793-4d96-80a6-ccc644a66bcf" providerId="ADAL" clId="{34743D85-730B-460B-99E9-37FEFA1C88B6}" dt="2025-06-18T14:14:03.617" v="482" actId="478"/>
          <ac:picMkLst>
            <pc:docMk/>
            <pc:sldMk cId="2093843748" sldId="330"/>
            <ac:picMk id="147" creationId="{00000000-0000-0000-0000-000000000000}"/>
          </ac:picMkLst>
        </pc:picChg>
      </pc:sldChg>
      <pc:sldChg chg="addSp delSp modSp mod">
        <pc:chgData name="Kareem Ahmed" userId="668b7c42-9793-4d96-80a6-ccc644a66bcf" providerId="ADAL" clId="{34743D85-730B-460B-99E9-37FEFA1C88B6}" dt="2025-06-17T16:09:19.182" v="334"/>
        <pc:sldMkLst>
          <pc:docMk/>
          <pc:sldMk cId="2996402415" sldId="331"/>
        </pc:sldMkLst>
        <pc:spChg chg="add mod">
          <ac:chgData name="Kareem Ahmed" userId="668b7c42-9793-4d96-80a6-ccc644a66bcf" providerId="ADAL" clId="{34743D85-730B-460B-99E9-37FEFA1C88B6}" dt="2025-06-17T16:09:19.182" v="334"/>
          <ac:spMkLst>
            <pc:docMk/>
            <pc:sldMk cId="2996402415" sldId="331"/>
            <ac:spMk id="2" creationId="{F5D65496-5D47-DC66-B268-BE373480704C}"/>
          </ac:spMkLst>
        </pc:spChg>
        <pc:spChg chg="mod">
          <ac:chgData name="Kareem Ahmed" userId="668b7c42-9793-4d96-80a6-ccc644a66bcf" providerId="ADAL" clId="{34743D85-730B-460B-99E9-37FEFA1C88B6}" dt="2025-06-17T16:09:19.182" v="334"/>
          <ac:spMkLst>
            <pc:docMk/>
            <pc:sldMk cId="2996402415" sldId="331"/>
            <ac:spMk id="6" creationId="{F0ED8444-54EE-78FD-CF39-9B8981F4AB8C}"/>
          </ac:spMkLst>
        </pc:spChg>
        <pc:spChg chg="mod">
          <ac:chgData name="Kareem Ahmed" userId="668b7c42-9793-4d96-80a6-ccc644a66bcf" providerId="ADAL" clId="{34743D85-730B-460B-99E9-37FEFA1C88B6}" dt="2025-06-17T16:09:19.182" v="334"/>
          <ac:spMkLst>
            <pc:docMk/>
            <pc:sldMk cId="2996402415" sldId="331"/>
            <ac:spMk id="7" creationId="{92E2F80E-C789-7D40-3B04-57CEC8C61D3F}"/>
          </ac:spMkLst>
        </pc:spChg>
        <pc:spChg chg="mod">
          <ac:chgData name="Kareem Ahmed" userId="668b7c42-9793-4d96-80a6-ccc644a66bcf" providerId="ADAL" clId="{34743D85-730B-460B-99E9-37FEFA1C88B6}" dt="2025-06-17T16:09:15.193" v="331" actId="14100"/>
          <ac:spMkLst>
            <pc:docMk/>
            <pc:sldMk cId="2996402415" sldId="331"/>
            <ac:spMk id="144" creationId="{00000000-0000-0000-0000-000000000000}"/>
          </ac:spMkLst>
        </pc:spChg>
        <pc:spChg chg="del">
          <ac:chgData name="Kareem Ahmed" userId="668b7c42-9793-4d96-80a6-ccc644a66bcf" providerId="ADAL" clId="{34743D85-730B-460B-99E9-37FEFA1C88B6}" dt="2025-06-17T16:09:18.742" v="333" actId="478"/>
          <ac:spMkLst>
            <pc:docMk/>
            <pc:sldMk cId="2996402415" sldId="331"/>
            <ac:spMk id="145" creationId="{00000000-0000-0000-0000-000000000000}"/>
          </ac:spMkLst>
        </pc:spChg>
        <pc:spChg chg="mod">
          <ac:chgData name="Kareem Ahmed" userId="668b7c42-9793-4d96-80a6-ccc644a66bcf" providerId="ADAL" clId="{34743D85-730B-460B-99E9-37FEFA1C88B6}" dt="2025-06-17T16:09:11.838" v="330" actId="1076"/>
          <ac:spMkLst>
            <pc:docMk/>
            <pc:sldMk cId="2996402415" sldId="331"/>
            <ac:spMk id="146" creationId="{00000000-0000-0000-0000-000000000000}"/>
          </ac:spMkLst>
        </pc:spChg>
        <pc:grpChg chg="add mod">
          <ac:chgData name="Kareem Ahmed" userId="668b7c42-9793-4d96-80a6-ccc644a66bcf" providerId="ADAL" clId="{34743D85-730B-460B-99E9-37FEFA1C88B6}" dt="2025-06-17T16:09:19.182" v="334"/>
          <ac:grpSpMkLst>
            <pc:docMk/>
            <pc:sldMk cId="2996402415" sldId="331"/>
            <ac:grpSpMk id="4" creationId="{37247A75-7941-DA06-1B30-9C7B7E2A212A}"/>
          </ac:grpSpMkLst>
        </pc:grpChg>
        <pc:picChg chg="add mod">
          <ac:chgData name="Kareem Ahmed" userId="668b7c42-9793-4d96-80a6-ccc644a66bcf" providerId="ADAL" clId="{34743D85-730B-460B-99E9-37FEFA1C88B6}" dt="2025-06-17T16:09:19.182" v="334"/>
          <ac:picMkLst>
            <pc:docMk/>
            <pc:sldMk cId="2996402415" sldId="331"/>
            <ac:picMk id="3" creationId="{0672D2AD-9EF1-99AC-0A86-10A012B5CEBD}"/>
          </ac:picMkLst>
        </pc:picChg>
        <pc:picChg chg="del">
          <ac:chgData name="Kareem Ahmed" userId="668b7c42-9793-4d96-80a6-ccc644a66bcf" providerId="ADAL" clId="{34743D85-730B-460B-99E9-37FEFA1C88B6}" dt="2025-06-17T16:09:16.437" v="332" actId="478"/>
          <ac:picMkLst>
            <pc:docMk/>
            <pc:sldMk cId="2996402415" sldId="331"/>
            <ac:picMk id="147" creationId="{00000000-0000-0000-0000-000000000000}"/>
          </ac:picMkLst>
        </pc:picChg>
      </pc:sldChg>
      <pc:sldChg chg="addSp delSp modSp mod">
        <pc:chgData name="Kareem Ahmed" userId="668b7c42-9793-4d96-80a6-ccc644a66bcf" providerId="ADAL" clId="{34743D85-730B-460B-99E9-37FEFA1C88B6}" dt="2025-06-17T15:58:34.637" v="226" actId="1076"/>
        <pc:sldMkLst>
          <pc:docMk/>
          <pc:sldMk cId="2917402903" sldId="332"/>
        </pc:sldMkLst>
        <pc:spChg chg="add mod">
          <ac:chgData name="Kareem Ahmed" userId="668b7c42-9793-4d96-80a6-ccc644a66bcf" providerId="ADAL" clId="{34743D85-730B-460B-99E9-37FEFA1C88B6}" dt="2025-06-17T15:58:34.637" v="226" actId="1076"/>
          <ac:spMkLst>
            <pc:docMk/>
            <pc:sldMk cId="2917402903" sldId="332"/>
            <ac:spMk id="2" creationId="{31A8BB1E-C021-94EC-871E-B10EDCC507F5}"/>
          </ac:spMkLst>
        </pc:spChg>
        <pc:spChg chg="mod">
          <ac:chgData name="Kareem Ahmed" userId="668b7c42-9793-4d96-80a6-ccc644a66bcf" providerId="ADAL" clId="{34743D85-730B-460B-99E9-37FEFA1C88B6}" dt="2025-06-17T15:58:26.622" v="224"/>
          <ac:spMkLst>
            <pc:docMk/>
            <pc:sldMk cId="2917402903" sldId="332"/>
            <ac:spMk id="5" creationId="{13B9B449-5496-66AE-2E34-95C04F46DD0C}"/>
          </ac:spMkLst>
        </pc:spChg>
        <pc:spChg chg="mod">
          <ac:chgData name="Kareem Ahmed" userId="668b7c42-9793-4d96-80a6-ccc644a66bcf" providerId="ADAL" clId="{34743D85-730B-460B-99E9-37FEFA1C88B6}" dt="2025-06-17T15:58:26.622" v="224"/>
          <ac:spMkLst>
            <pc:docMk/>
            <pc:sldMk cId="2917402903" sldId="332"/>
            <ac:spMk id="7" creationId="{F72E61C8-2139-7835-2624-A606BA68EA53}"/>
          </ac:spMkLst>
        </pc:spChg>
        <pc:spChg chg="del">
          <ac:chgData name="Kareem Ahmed" userId="668b7c42-9793-4d96-80a6-ccc644a66bcf" providerId="ADAL" clId="{34743D85-730B-460B-99E9-37FEFA1C88B6}" dt="2025-06-17T15:58:23.796" v="222" actId="478"/>
          <ac:spMkLst>
            <pc:docMk/>
            <pc:sldMk cId="2917402903" sldId="332"/>
            <ac:spMk id="145" creationId="{00000000-0000-0000-0000-000000000000}"/>
          </ac:spMkLst>
        </pc:spChg>
        <pc:spChg chg="mod">
          <ac:chgData name="Kareem Ahmed" userId="668b7c42-9793-4d96-80a6-ccc644a66bcf" providerId="ADAL" clId="{34743D85-730B-460B-99E9-37FEFA1C88B6}" dt="2025-06-17T15:58:21.921" v="221" actId="207"/>
          <ac:spMkLst>
            <pc:docMk/>
            <pc:sldMk cId="2917402903" sldId="332"/>
            <ac:spMk id="146" creationId="{00000000-0000-0000-0000-000000000000}"/>
          </ac:spMkLst>
        </pc:spChg>
        <pc:grpChg chg="add mod">
          <ac:chgData name="Kareem Ahmed" userId="668b7c42-9793-4d96-80a6-ccc644a66bcf" providerId="ADAL" clId="{34743D85-730B-460B-99E9-37FEFA1C88B6}" dt="2025-06-17T15:58:31.687" v="225" actId="1076"/>
          <ac:grpSpMkLst>
            <pc:docMk/>
            <pc:sldMk cId="2917402903" sldId="332"/>
            <ac:grpSpMk id="4" creationId="{B55D83CC-260D-A48D-0637-F27D11D84D9B}"/>
          </ac:grpSpMkLst>
        </pc:grpChg>
        <pc:picChg chg="add mod">
          <ac:chgData name="Kareem Ahmed" userId="668b7c42-9793-4d96-80a6-ccc644a66bcf" providerId="ADAL" clId="{34743D85-730B-460B-99E9-37FEFA1C88B6}" dt="2025-06-17T15:58:26.622" v="224"/>
          <ac:picMkLst>
            <pc:docMk/>
            <pc:sldMk cId="2917402903" sldId="332"/>
            <ac:picMk id="3" creationId="{FDEDCC9D-BC0F-501D-3467-EC240BA11021}"/>
          </ac:picMkLst>
        </pc:picChg>
        <pc:picChg chg="del">
          <ac:chgData name="Kareem Ahmed" userId="668b7c42-9793-4d96-80a6-ccc644a66bcf" providerId="ADAL" clId="{34743D85-730B-460B-99E9-37FEFA1C88B6}" dt="2025-06-17T15:58:25.495" v="223" actId="478"/>
          <ac:picMkLst>
            <pc:docMk/>
            <pc:sldMk cId="2917402903" sldId="332"/>
            <ac:picMk id="147" creationId="{00000000-0000-0000-0000-000000000000}"/>
          </ac:picMkLst>
        </pc:picChg>
      </pc:sldChg>
      <pc:sldChg chg="addSp delSp modSp mod modTransition setBg delAnim">
        <pc:chgData name="Kareem Ahmed" userId="668b7c42-9793-4d96-80a6-ccc644a66bcf" providerId="ADAL" clId="{34743D85-730B-460B-99E9-37FEFA1C88B6}" dt="2025-06-18T15:02:00.273" v="695"/>
        <pc:sldMkLst>
          <pc:docMk/>
          <pc:sldMk cId="3103499675" sldId="333"/>
        </pc:sldMkLst>
        <pc:spChg chg="mod">
          <ac:chgData name="Kareem Ahmed" userId="668b7c42-9793-4d96-80a6-ccc644a66bcf" providerId="ADAL" clId="{34743D85-730B-460B-99E9-37FEFA1C88B6}" dt="2025-06-17T15:51:22.539" v="22"/>
          <ac:spMkLst>
            <pc:docMk/>
            <pc:sldMk cId="3103499675" sldId="333"/>
            <ac:spMk id="5" creationId="{7840CD5C-48F2-93E9-04DA-C1B6C92321EE}"/>
          </ac:spMkLst>
        </pc:spChg>
        <pc:spChg chg="mod">
          <ac:chgData name="Kareem Ahmed" userId="668b7c42-9793-4d96-80a6-ccc644a66bcf" providerId="ADAL" clId="{34743D85-730B-460B-99E9-37FEFA1C88B6}" dt="2025-06-17T15:51:22.539" v="22"/>
          <ac:spMkLst>
            <pc:docMk/>
            <pc:sldMk cId="3103499675" sldId="333"/>
            <ac:spMk id="6" creationId="{7699E6B9-87BD-1488-E12B-EAC2B0A05D75}"/>
          </ac:spMkLst>
        </pc:spChg>
        <pc:spChg chg="mod">
          <ac:chgData name="Kareem Ahmed" userId="668b7c42-9793-4d96-80a6-ccc644a66bcf" providerId="ADAL" clId="{34743D85-730B-460B-99E9-37FEFA1C88B6}" dt="2025-06-17T15:52:46.404" v="101" actId="207"/>
          <ac:spMkLst>
            <pc:docMk/>
            <pc:sldMk cId="3103499675" sldId="333"/>
            <ac:spMk id="115" creationId="{00000000-0000-0000-0000-000000000000}"/>
          </ac:spMkLst>
        </pc:spChg>
        <pc:grpChg chg="add mod">
          <ac:chgData name="Kareem Ahmed" userId="668b7c42-9793-4d96-80a6-ccc644a66bcf" providerId="ADAL" clId="{34743D85-730B-460B-99E9-37FEFA1C88B6}" dt="2025-06-17T15:51:22.539" v="22"/>
          <ac:grpSpMkLst>
            <pc:docMk/>
            <pc:sldMk cId="3103499675" sldId="333"/>
            <ac:grpSpMk id="4" creationId="{630E0A29-408F-8A74-3E8D-7CBBEBF7647E}"/>
          </ac:grpSpMkLst>
        </pc:grpChg>
        <pc:picChg chg="add mod">
          <ac:chgData name="Kareem Ahmed" userId="668b7c42-9793-4d96-80a6-ccc644a66bcf" providerId="ADAL" clId="{34743D85-730B-460B-99E9-37FEFA1C88B6}" dt="2025-06-17T15:51:22.539" v="22"/>
          <ac:picMkLst>
            <pc:docMk/>
            <pc:sldMk cId="3103499675" sldId="333"/>
            <ac:picMk id="2" creationId="{70D5AD31-B373-574B-7D66-88D7D45E4549}"/>
          </ac:picMkLst>
        </pc:picChg>
        <pc:picChg chg="del">
          <ac:chgData name="Kareem Ahmed" userId="668b7c42-9793-4d96-80a6-ccc644a66bcf" providerId="ADAL" clId="{34743D85-730B-460B-99E9-37FEFA1C88B6}" dt="2025-06-18T15:01:22.597" v="692" actId="478"/>
          <ac:picMkLst>
            <pc:docMk/>
            <pc:sldMk cId="3103499675" sldId="333"/>
            <ac:picMk id="3" creationId="{2FA1D14A-6BDE-6F96-5A87-EF4237AA2DC8}"/>
          </ac:picMkLst>
        </pc:picChg>
        <pc:picChg chg="add del mod">
          <ac:chgData name="Kareem Ahmed" userId="668b7c42-9793-4d96-80a6-ccc644a66bcf" providerId="ADAL" clId="{34743D85-730B-460B-99E9-37FEFA1C88B6}" dt="2025-06-18T15:02:00.273" v="695"/>
          <ac:picMkLst>
            <pc:docMk/>
            <pc:sldMk cId="3103499675" sldId="333"/>
            <ac:picMk id="8" creationId="{02866D4C-B492-D382-533C-19FA743F29A7}"/>
          </ac:picMkLst>
        </pc:picChg>
        <pc:picChg chg="add mod">
          <ac:chgData name="Kareem Ahmed" userId="668b7c42-9793-4d96-80a6-ccc644a66bcf" providerId="ADAL" clId="{34743D85-730B-460B-99E9-37FEFA1C88B6}" dt="2025-06-18T15:02:00.273" v="695"/>
          <ac:picMkLst>
            <pc:docMk/>
            <pc:sldMk cId="3103499675" sldId="333"/>
            <ac:picMk id="9" creationId="{66FDDBBA-5425-AB15-715B-4ECDEE58BBB5}"/>
          </ac:picMkLst>
        </pc:picChg>
        <pc:picChg chg="mod">
          <ac:chgData name="Kareem Ahmed" userId="668b7c42-9793-4d96-80a6-ccc644a66bcf" providerId="ADAL" clId="{34743D85-730B-460B-99E9-37FEFA1C88B6}" dt="2025-06-17T15:51:16.052" v="21" actId="1076"/>
          <ac:picMkLst>
            <pc:docMk/>
            <pc:sldMk cId="3103499675" sldId="333"/>
            <ac:picMk id="4098" creationId="{E27F2287-43B4-DCC6-B397-546F5B65C40D}"/>
          </ac:picMkLst>
        </pc:picChg>
      </pc:sldChg>
      <pc:sldChg chg="addSp delSp modSp mod">
        <pc:chgData name="Kareem Ahmed" userId="668b7c42-9793-4d96-80a6-ccc644a66bcf" providerId="ADAL" clId="{34743D85-730B-460B-99E9-37FEFA1C88B6}" dt="2025-06-18T18:21:10.134" v="697" actId="1036"/>
        <pc:sldMkLst>
          <pc:docMk/>
          <pc:sldMk cId="1491210016" sldId="334"/>
        </pc:sldMkLst>
        <pc:spChg chg="add del mod">
          <ac:chgData name="Kareem Ahmed" userId="668b7c42-9793-4d96-80a6-ccc644a66bcf" providerId="ADAL" clId="{34743D85-730B-460B-99E9-37FEFA1C88B6}" dt="2025-06-17T15:58:47.814" v="230" actId="478"/>
          <ac:spMkLst>
            <pc:docMk/>
            <pc:sldMk cId="1491210016" sldId="334"/>
            <ac:spMk id="2" creationId="{E56839B4-889A-6B7B-A07A-791A45739F65}"/>
          </ac:spMkLst>
        </pc:spChg>
        <pc:spChg chg="mod">
          <ac:chgData name="Kareem Ahmed" userId="668b7c42-9793-4d96-80a6-ccc644a66bcf" providerId="ADAL" clId="{34743D85-730B-460B-99E9-37FEFA1C88B6}" dt="2025-06-17T15:58:42.979" v="228"/>
          <ac:spMkLst>
            <pc:docMk/>
            <pc:sldMk cId="1491210016" sldId="334"/>
            <ac:spMk id="6" creationId="{8F4912D7-A43F-4EE9-3616-FBC093C7A552}"/>
          </ac:spMkLst>
        </pc:spChg>
        <pc:spChg chg="mod">
          <ac:chgData name="Kareem Ahmed" userId="668b7c42-9793-4d96-80a6-ccc644a66bcf" providerId="ADAL" clId="{34743D85-730B-460B-99E9-37FEFA1C88B6}" dt="2025-06-17T15:58:42.979" v="228"/>
          <ac:spMkLst>
            <pc:docMk/>
            <pc:sldMk cId="1491210016" sldId="334"/>
            <ac:spMk id="7" creationId="{A52DC7C8-9A0C-8090-F9F4-C81C3412EFE2}"/>
          </ac:spMkLst>
        </pc:spChg>
        <pc:spChg chg="mod">
          <ac:chgData name="Kareem Ahmed" userId="668b7c42-9793-4d96-80a6-ccc644a66bcf" providerId="ADAL" clId="{34743D85-730B-460B-99E9-37FEFA1C88B6}" dt="2025-06-17T15:58:41.341" v="227" actId="207"/>
          <ac:spMkLst>
            <pc:docMk/>
            <pc:sldMk cId="1491210016" sldId="334"/>
            <ac:spMk id="115" creationId="{00000000-0000-0000-0000-000000000000}"/>
          </ac:spMkLst>
        </pc:spChg>
        <pc:grpChg chg="add mod">
          <ac:chgData name="Kareem Ahmed" userId="668b7c42-9793-4d96-80a6-ccc644a66bcf" providerId="ADAL" clId="{34743D85-730B-460B-99E9-37FEFA1C88B6}" dt="2025-06-17T15:58:42.979" v="228"/>
          <ac:grpSpMkLst>
            <pc:docMk/>
            <pc:sldMk cId="1491210016" sldId="334"/>
            <ac:grpSpMk id="5" creationId="{9616A77A-6D2C-20E5-1698-9E99242EFB7C}"/>
          </ac:grpSpMkLst>
        </pc:grpChg>
        <pc:picChg chg="add mod">
          <ac:chgData name="Kareem Ahmed" userId="668b7c42-9793-4d96-80a6-ccc644a66bcf" providerId="ADAL" clId="{34743D85-730B-460B-99E9-37FEFA1C88B6}" dt="2025-06-17T15:58:42.979" v="228"/>
          <ac:picMkLst>
            <pc:docMk/>
            <pc:sldMk cId="1491210016" sldId="334"/>
            <ac:picMk id="3" creationId="{C8513373-CA05-E0C2-A90F-57AEE0A8B389}"/>
          </ac:picMkLst>
        </pc:picChg>
        <pc:picChg chg="mod">
          <ac:chgData name="Kareem Ahmed" userId="668b7c42-9793-4d96-80a6-ccc644a66bcf" providerId="ADAL" clId="{34743D85-730B-460B-99E9-37FEFA1C88B6}" dt="2025-06-18T18:21:10.134" v="697" actId="1036"/>
          <ac:picMkLst>
            <pc:docMk/>
            <pc:sldMk cId="1491210016" sldId="334"/>
            <ac:picMk id="4" creationId="{C55E26E8-8697-83AB-C821-3163A67C626F}"/>
          </ac:picMkLst>
        </pc:picChg>
        <pc:picChg chg="mod">
          <ac:chgData name="Kareem Ahmed" userId="668b7c42-9793-4d96-80a6-ccc644a66bcf" providerId="ADAL" clId="{34743D85-730B-460B-99E9-37FEFA1C88B6}" dt="2025-06-17T15:58:45.997" v="229" actId="1076"/>
          <ac:picMkLst>
            <pc:docMk/>
            <pc:sldMk cId="1491210016" sldId="334"/>
            <ac:picMk id="5124" creationId="{67F3B93A-5D93-DA35-3769-93F5DAF15E2E}"/>
          </ac:picMkLst>
        </pc:picChg>
      </pc:sldChg>
      <pc:sldChg chg="addSp delSp modSp mod">
        <pc:chgData name="Kareem Ahmed" userId="668b7c42-9793-4d96-80a6-ccc644a66bcf" providerId="ADAL" clId="{34743D85-730B-460B-99E9-37FEFA1C88B6}" dt="2025-06-17T16:09:33.992" v="338" actId="478"/>
        <pc:sldMkLst>
          <pc:docMk/>
          <pc:sldMk cId="1676551384" sldId="335"/>
        </pc:sldMkLst>
        <pc:spChg chg="add del mod">
          <ac:chgData name="Kareem Ahmed" userId="668b7c42-9793-4d96-80a6-ccc644a66bcf" providerId="ADAL" clId="{34743D85-730B-460B-99E9-37FEFA1C88B6}" dt="2025-06-17T16:09:33.992" v="338" actId="478"/>
          <ac:spMkLst>
            <pc:docMk/>
            <pc:sldMk cId="1676551384" sldId="335"/>
            <ac:spMk id="2" creationId="{95A586C2-4C95-794B-BABE-E61E607E526E}"/>
          </ac:spMkLst>
        </pc:spChg>
        <pc:spChg chg="mod">
          <ac:chgData name="Kareem Ahmed" userId="668b7c42-9793-4d96-80a6-ccc644a66bcf" providerId="ADAL" clId="{34743D85-730B-460B-99E9-37FEFA1C88B6}" dt="2025-06-17T16:09:29.714" v="337"/>
          <ac:spMkLst>
            <pc:docMk/>
            <pc:sldMk cId="1676551384" sldId="335"/>
            <ac:spMk id="6" creationId="{A74DC071-7045-C5AB-5B6E-4B54A188E7B5}"/>
          </ac:spMkLst>
        </pc:spChg>
        <pc:spChg chg="mod">
          <ac:chgData name="Kareem Ahmed" userId="668b7c42-9793-4d96-80a6-ccc644a66bcf" providerId="ADAL" clId="{34743D85-730B-460B-99E9-37FEFA1C88B6}" dt="2025-06-17T16:09:29.714" v="337"/>
          <ac:spMkLst>
            <pc:docMk/>
            <pc:sldMk cId="1676551384" sldId="335"/>
            <ac:spMk id="7" creationId="{DABB8F51-E4C7-9B8A-46E5-DBEB075A7DEF}"/>
          </ac:spMkLst>
        </pc:spChg>
        <pc:spChg chg="mod">
          <ac:chgData name="Kareem Ahmed" userId="668b7c42-9793-4d96-80a6-ccc644a66bcf" providerId="ADAL" clId="{34743D85-730B-460B-99E9-37FEFA1C88B6}" dt="2025-06-17T16:09:25.205" v="335" actId="207"/>
          <ac:spMkLst>
            <pc:docMk/>
            <pc:sldMk cId="1676551384" sldId="335"/>
            <ac:spMk id="115" creationId="{00000000-0000-0000-0000-000000000000}"/>
          </ac:spMkLst>
        </pc:spChg>
        <pc:grpChg chg="add mod">
          <ac:chgData name="Kareem Ahmed" userId="668b7c42-9793-4d96-80a6-ccc644a66bcf" providerId="ADAL" clId="{34743D85-730B-460B-99E9-37FEFA1C88B6}" dt="2025-06-17T16:09:29.714" v="337"/>
          <ac:grpSpMkLst>
            <pc:docMk/>
            <pc:sldMk cId="1676551384" sldId="335"/>
            <ac:grpSpMk id="5" creationId="{15071A5F-0344-3419-BDD8-EA8239C69EFA}"/>
          </ac:grpSpMkLst>
        </pc:grpChg>
        <pc:picChg chg="add mod">
          <ac:chgData name="Kareem Ahmed" userId="668b7c42-9793-4d96-80a6-ccc644a66bcf" providerId="ADAL" clId="{34743D85-730B-460B-99E9-37FEFA1C88B6}" dt="2025-06-17T16:09:29.714" v="337"/>
          <ac:picMkLst>
            <pc:docMk/>
            <pc:sldMk cId="1676551384" sldId="335"/>
            <ac:picMk id="4" creationId="{0BAFC65D-FABE-E5A0-2EDA-FEB27E92A4FE}"/>
          </ac:picMkLst>
        </pc:picChg>
        <pc:picChg chg="mod">
          <ac:chgData name="Kareem Ahmed" userId="668b7c42-9793-4d96-80a6-ccc644a66bcf" providerId="ADAL" clId="{34743D85-730B-460B-99E9-37FEFA1C88B6}" dt="2025-06-17T16:09:28.488" v="336" actId="1076"/>
          <ac:picMkLst>
            <pc:docMk/>
            <pc:sldMk cId="1676551384" sldId="335"/>
            <ac:picMk id="6146" creationId="{9B07A4DA-B6BA-5579-6217-198A950F0529}"/>
          </ac:picMkLst>
        </pc:picChg>
      </pc:sldChg>
      <pc:sldChg chg="addSp delSp modSp mod">
        <pc:chgData name="Kareem Ahmed" userId="668b7c42-9793-4d96-80a6-ccc644a66bcf" providerId="ADAL" clId="{34743D85-730B-460B-99E9-37FEFA1C88B6}" dt="2025-06-17T15:56:54.365" v="203" actId="14100"/>
        <pc:sldMkLst>
          <pc:docMk/>
          <pc:sldMk cId="4221745625" sldId="336"/>
        </pc:sldMkLst>
        <pc:spChg chg="add mod">
          <ac:chgData name="Kareem Ahmed" userId="668b7c42-9793-4d96-80a6-ccc644a66bcf" providerId="ADAL" clId="{34743D85-730B-460B-99E9-37FEFA1C88B6}" dt="2025-06-17T15:56:38.608" v="200"/>
          <ac:spMkLst>
            <pc:docMk/>
            <pc:sldMk cId="4221745625" sldId="336"/>
            <ac:spMk id="2" creationId="{DC3C7C28-7C5F-0728-5D81-A74A2427C05E}"/>
          </ac:spMkLst>
        </pc:spChg>
        <pc:spChg chg="mod">
          <ac:chgData name="Kareem Ahmed" userId="668b7c42-9793-4d96-80a6-ccc644a66bcf" providerId="ADAL" clId="{34743D85-730B-460B-99E9-37FEFA1C88B6}" dt="2025-06-17T15:56:38.608" v="200"/>
          <ac:spMkLst>
            <pc:docMk/>
            <pc:sldMk cId="4221745625" sldId="336"/>
            <ac:spMk id="5" creationId="{B42F63DE-022A-389C-E1A4-8FD924FA9FBA}"/>
          </ac:spMkLst>
        </pc:spChg>
        <pc:spChg chg="mod">
          <ac:chgData name="Kareem Ahmed" userId="668b7c42-9793-4d96-80a6-ccc644a66bcf" providerId="ADAL" clId="{34743D85-730B-460B-99E9-37FEFA1C88B6}" dt="2025-06-17T15:56:38.608" v="200"/>
          <ac:spMkLst>
            <pc:docMk/>
            <pc:sldMk cId="4221745625" sldId="336"/>
            <ac:spMk id="6" creationId="{1D890982-3041-76D7-1FE3-34B6726BA6A3}"/>
          </ac:spMkLst>
        </pc:spChg>
        <pc:spChg chg="mod">
          <ac:chgData name="Kareem Ahmed" userId="668b7c42-9793-4d96-80a6-ccc644a66bcf" providerId="ADAL" clId="{34743D85-730B-460B-99E9-37FEFA1C88B6}" dt="2025-06-17T15:56:54.365" v="203" actId="14100"/>
          <ac:spMkLst>
            <pc:docMk/>
            <pc:sldMk cId="4221745625" sldId="336"/>
            <ac:spMk id="134" creationId="{00000000-0000-0000-0000-000000000000}"/>
          </ac:spMkLst>
        </pc:spChg>
        <pc:spChg chg="del">
          <ac:chgData name="Kareem Ahmed" userId="668b7c42-9793-4d96-80a6-ccc644a66bcf" providerId="ADAL" clId="{34743D85-730B-460B-99E9-37FEFA1C88B6}" dt="2025-06-17T15:56:35.555" v="198" actId="478"/>
          <ac:spMkLst>
            <pc:docMk/>
            <pc:sldMk cId="4221745625" sldId="336"/>
            <ac:spMk id="135" creationId="{00000000-0000-0000-0000-000000000000}"/>
          </ac:spMkLst>
        </pc:spChg>
        <pc:spChg chg="mod">
          <ac:chgData name="Kareem Ahmed" userId="668b7c42-9793-4d96-80a6-ccc644a66bcf" providerId="ADAL" clId="{34743D85-730B-460B-99E9-37FEFA1C88B6}" dt="2025-06-17T15:56:51.270" v="202" actId="1076"/>
          <ac:spMkLst>
            <pc:docMk/>
            <pc:sldMk cId="4221745625" sldId="336"/>
            <ac:spMk id="136" creationId="{00000000-0000-0000-0000-000000000000}"/>
          </ac:spMkLst>
        </pc:spChg>
        <pc:grpChg chg="add mod">
          <ac:chgData name="Kareem Ahmed" userId="668b7c42-9793-4d96-80a6-ccc644a66bcf" providerId="ADAL" clId="{34743D85-730B-460B-99E9-37FEFA1C88B6}" dt="2025-06-17T15:56:38.608" v="200"/>
          <ac:grpSpMkLst>
            <pc:docMk/>
            <pc:sldMk cId="4221745625" sldId="336"/>
            <ac:grpSpMk id="4" creationId="{E2D0548E-F5FA-4356-EE8A-EC60F1CBBD9E}"/>
          </ac:grpSpMkLst>
        </pc:grpChg>
        <pc:picChg chg="add mod">
          <ac:chgData name="Kareem Ahmed" userId="668b7c42-9793-4d96-80a6-ccc644a66bcf" providerId="ADAL" clId="{34743D85-730B-460B-99E9-37FEFA1C88B6}" dt="2025-06-17T15:56:38.608" v="200"/>
          <ac:picMkLst>
            <pc:docMk/>
            <pc:sldMk cId="4221745625" sldId="336"/>
            <ac:picMk id="3" creationId="{0461EBCE-1F7F-51EB-94A9-A4F05BC5308E}"/>
          </ac:picMkLst>
        </pc:picChg>
        <pc:picChg chg="del">
          <ac:chgData name="Kareem Ahmed" userId="668b7c42-9793-4d96-80a6-ccc644a66bcf" providerId="ADAL" clId="{34743D85-730B-460B-99E9-37FEFA1C88B6}" dt="2025-06-17T15:56:37.480" v="199" actId="478"/>
          <ac:picMkLst>
            <pc:docMk/>
            <pc:sldMk cId="4221745625" sldId="336"/>
            <ac:picMk id="137" creationId="{00000000-0000-0000-0000-000000000000}"/>
          </ac:picMkLst>
        </pc:picChg>
      </pc:sldChg>
      <pc:sldChg chg="addSp modSp add">
        <pc:chgData name="Kareem Ahmed" userId="668b7c42-9793-4d96-80a6-ccc644a66bcf" providerId="ADAL" clId="{34743D85-730B-460B-99E9-37FEFA1C88B6}" dt="2025-06-18T18:49:14.052" v="732"/>
        <pc:sldMkLst>
          <pc:docMk/>
          <pc:sldMk cId="0" sldId="349"/>
        </pc:sldMkLst>
        <pc:picChg chg="add mod">
          <ac:chgData name="Kareem Ahmed" userId="668b7c42-9793-4d96-80a6-ccc644a66bcf" providerId="ADAL" clId="{34743D85-730B-460B-99E9-37FEFA1C88B6}" dt="2025-06-18T18:49:14.052" v="732"/>
          <ac:picMkLst>
            <pc:docMk/>
            <pc:sldMk cId="0" sldId="349"/>
            <ac:picMk id="5" creationId="{7F68D63B-9822-E1AA-5074-3645C91FBE85}"/>
          </ac:picMkLst>
        </pc:picChg>
      </pc:sldChg>
      <pc:sldChg chg="addSp modSp add">
        <pc:chgData name="Kareem Ahmed" userId="668b7c42-9793-4d96-80a6-ccc644a66bcf" providerId="ADAL" clId="{34743D85-730B-460B-99E9-37FEFA1C88B6}" dt="2025-06-18T14:55:26.908" v="672"/>
        <pc:sldMkLst>
          <pc:docMk/>
          <pc:sldMk cId="0" sldId="480"/>
        </pc:sldMkLst>
        <pc:picChg chg="add mod">
          <ac:chgData name="Kareem Ahmed" userId="668b7c42-9793-4d96-80a6-ccc644a66bcf" providerId="ADAL" clId="{34743D85-730B-460B-99E9-37FEFA1C88B6}" dt="2025-06-18T14:55:26.908" v="672"/>
          <ac:picMkLst>
            <pc:docMk/>
            <pc:sldMk cId="0" sldId="480"/>
            <ac:picMk id="7" creationId="{F9F4C375-816B-4198-1A59-4A1419E2BA8F}"/>
          </ac:picMkLst>
        </pc:picChg>
      </pc:sldChg>
      <pc:sldChg chg="addSp delSp modSp add mod modTransition modAnim">
        <pc:chgData name="Kareem Ahmed" userId="668b7c42-9793-4d96-80a6-ccc644a66bcf" providerId="ADAL" clId="{34743D85-730B-460B-99E9-37FEFA1C88B6}" dt="2025-06-18T14:55:56.757" v="676"/>
        <pc:sldMkLst>
          <pc:docMk/>
          <pc:sldMk cId="0" sldId="481"/>
        </pc:sldMkLst>
        <pc:spChg chg="mod">
          <ac:chgData name="Kareem Ahmed" userId="668b7c42-9793-4d96-80a6-ccc644a66bcf" providerId="ADAL" clId="{34743D85-730B-460B-99E9-37FEFA1C88B6}" dt="2025-06-17T15:49:31.522" v="4" actId="20577"/>
          <ac:spMkLst>
            <pc:docMk/>
            <pc:sldMk cId="0" sldId="481"/>
            <ac:spMk id="10" creationId="{00000000-0000-0000-0000-000000000000}"/>
          </ac:spMkLst>
        </pc:spChg>
        <pc:picChg chg="add del mod">
          <ac:chgData name="Kareem Ahmed" userId="668b7c42-9793-4d96-80a6-ccc644a66bcf" providerId="ADAL" clId="{34743D85-730B-460B-99E9-37FEFA1C88B6}" dt="2025-06-18T14:55:45.346" v="675"/>
          <ac:picMkLst>
            <pc:docMk/>
            <pc:sldMk cId="0" sldId="481"/>
            <ac:picMk id="15" creationId="{6F537604-E5C6-9472-54CA-C7008FDD2E56}"/>
          </ac:picMkLst>
        </pc:picChg>
        <pc:picChg chg="add del mod ord">
          <ac:chgData name="Kareem Ahmed" userId="668b7c42-9793-4d96-80a6-ccc644a66bcf" providerId="ADAL" clId="{34743D85-730B-460B-99E9-37FEFA1C88B6}" dt="2025-06-18T14:55:56.757" v="676"/>
          <ac:picMkLst>
            <pc:docMk/>
            <pc:sldMk cId="0" sldId="481"/>
            <ac:picMk id="18" creationId="{AF685A0F-7841-BBF7-078C-29C5B64B6B8E}"/>
          </ac:picMkLst>
        </pc:picChg>
        <pc:picChg chg="add mod">
          <ac:chgData name="Kareem Ahmed" userId="668b7c42-9793-4d96-80a6-ccc644a66bcf" providerId="ADAL" clId="{34743D85-730B-460B-99E9-37FEFA1C88B6}" dt="2025-06-18T14:55:56.757" v="676"/>
          <ac:picMkLst>
            <pc:docMk/>
            <pc:sldMk cId="0" sldId="481"/>
            <ac:picMk id="19" creationId="{FB54B566-E406-3C57-830A-21E51DB10C05}"/>
          </ac:picMkLst>
        </pc:picChg>
      </pc:sldChg>
      <pc:sldChg chg="addSp modSp add mod">
        <pc:chgData name="Kareem Ahmed" userId="668b7c42-9793-4d96-80a6-ccc644a66bcf" providerId="ADAL" clId="{34743D85-730B-460B-99E9-37FEFA1C88B6}" dt="2025-06-18T14:57:14.891" v="677"/>
        <pc:sldMkLst>
          <pc:docMk/>
          <pc:sldMk cId="1533875809" sldId="671"/>
        </pc:sldMkLst>
        <pc:spChg chg="mod">
          <ac:chgData name="Kareem Ahmed" userId="668b7c42-9793-4d96-80a6-ccc644a66bcf" providerId="ADAL" clId="{34743D85-730B-460B-99E9-37FEFA1C88B6}" dt="2025-06-17T15:50:02.652" v="11" actId="20577"/>
          <ac:spMkLst>
            <pc:docMk/>
            <pc:sldMk cId="1533875809" sldId="671"/>
            <ac:spMk id="3" creationId="{F4B9057C-46CC-0784-54F7-B77579261A37}"/>
          </ac:spMkLst>
        </pc:spChg>
        <pc:spChg chg="mod">
          <ac:chgData name="Kareem Ahmed" userId="668b7c42-9793-4d96-80a6-ccc644a66bcf" providerId="ADAL" clId="{34743D85-730B-460B-99E9-37FEFA1C88B6}" dt="2025-06-17T15:49:37.371" v="5" actId="20577"/>
          <ac:spMkLst>
            <pc:docMk/>
            <pc:sldMk cId="1533875809" sldId="671"/>
            <ac:spMk id="8" creationId="{5A2BD670-DFF3-9EAD-102B-B044175059A3}"/>
          </ac:spMkLst>
        </pc:spChg>
        <pc:picChg chg="add mod">
          <ac:chgData name="Kareem Ahmed" userId="668b7c42-9793-4d96-80a6-ccc644a66bcf" providerId="ADAL" clId="{34743D85-730B-460B-99E9-37FEFA1C88B6}" dt="2025-06-18T14:57:14.891" v="677"/>
          <ac:picMkLst>
            <pc:docMk/>
            <pc:sldMk cId="1533875809" sldId="671"/>
            <ac:picMk id="7" creationId="{84A8CB1F-DB32-3847-0E91-03AE004C4EA8}"/>
          </ac:picMkLst>
        </pc:picChg>
      </pc:sldChg>
      <pc:sldChg chg="addSp modSp add mod">
        <pc:chgData name="Kareem Ahmed" userId="668b7c42-9793-4d96-80a6-ccc644a66bcf" providerId="ADAL" clId="{34743D85-730B-460B-99E9-37FEFA1C88B6}" dt="2025-06-18T15:00:46.576" v="691" actId="20577"/>
        <pc:sldMkLst>
          <pc:docMk/>
          <pc:sldMk cId="3880594774" sldId="672"/>
        </pc:sldMkLst>
        <pc:spChg chg="add">
          <ac:chgData name="Kareem Ahmed" userId="668b7c42-9793-4d96-80a6-ccc644a66bcf" providerId="ADAL" clId="{34743D85-730B-460B-99E9-37FEFA1C88B6}" dt="2025-06-18T14:52:51.862" v="654"/>
          <ac:spMkLst>
            <pc:docMk/>
            <pc:sldMk cId="3880594774" sldId="672"/>
            <ac:spMk id="2" creationId="{1A129BD0-75E5-8DED-31EA-AB80FF9AC93E}"/>
          </ac:spMkLst>
        </pc:spChg>
        <pc:spChg chg="mod">
          <ac:chgData name="Kareem Ahmed" userId="668b7c42-9793-4d96-80a6-ccc644a66bcf" providerId="ADAL" clId="{34743D85-730B-460B-99E9-37FEFA1C88B6}" dt="2025-06-17T15:50:50.338" v="18" actId="20577"/>
          <ac:spMkLst>
            <pc:docMk/>
            <pc:sldMk cId="3880594774" sldId="672"/>
            <ac:spMk id="8" creationId="{AA68341B-BFD2-1466-283F-5E57060D92BE}"/>
          </ac:spMkLst>
        </pc:spChg>
        <pc:spChg chg="mod">
          <ac:chgData name="Kareem Ahmed" userId="668b7c42-9793-4d96-80a6-ccc644a66bcf" providerId="ADAL" clId="{34743D85-730B-460B-99E9-37FEFA1C88B6}" dt="2025-06-18T14:53:55.640" v="671" actId="14100"/>
          <ac:spMkLst>
            <pc:docMk/>
            <pc:sldMk cId="3880594774" sldId="672"/>
            <ac:spMk id="25" creationId="{481261B5-89EC-E2D1-9AD4-E19DBF924D98}"/>
          </ac:spMkLst>
        </pc:spChg>
        <pc:spChg chg="mod">
          <ac:chgData name="Kareem Ahmed" userId="668b7c42-9793-4d96-80a6-ccc644a66bcf" providerId="ADAL" clId="{34743D85-730B-460B-99E9-37FEFA1C88B6}" dt="2025-06-18T15:00:46.576" v="691" actId="20577"/>
          <ac:spMkLst>
            <pc:docMk/>
            <pc:sldMk cId="3880594774" sldId="672"/>
            <ac:spMk id="48" creationId="{E9D555A5-57EB-C18D-35D6-075E98A71FDA}"/>
          </ac:spMkLst>
        </pc:spChg>
        <pc:picChg chg="add mod">
          <ac:chgData name="Kareem Ahmed" userId="668b7c42-9793-4d96-80a6-ccc644a66bcf" providerId="ADAL" clId="{34743D85-730B-460B-99E9-37FEFA1C88B6}" dt="2025-06-18T14:59:43.479" v="678"/>
          <ac:picMkLst>
            <pc:docMk/>
            <pc:sldMk cId="3880594774" sldId="672"/>
            <ac:picMk id="10" creationId="{F4D4C498-E92B-A731-325B-8CCC0F75A679}"/>
          </ac:picMkLst>
        </pc:picChg>
      </pc:sldChg>
      <pc:sldChg chg="addSp modSp add mod">
        <pc:chgData name="Kareem Ahmed" userId="668b7c42-9793-4d96-80a6-ccc644a66bcf" providerId="ADAL" clId="{34743D85-730B-460B-99E9-37FEFA1C88B6}" dt="2025-06-18T15:00:01.616" v="679"/>
        <pc:sldMkLst>
          <pc:docMk/>
          <pc:sldMk cId="220234542" sldId="673"/>
        </pc:sldMkLst>
        <pc:spChg chg="mod">
          <ac:chgData name="Kareem Ahmed" userId="668b7c42-9793-4d96-80a6-ccc644a66bcf" providerId="ADAL" clId="{34743D85-730B-460B-99E9-37FEFA1C88B6}" dt="2025-06-17T15:50:58.302" v="20" actId="20577"/>
          <ac:spMkLst>
            <pc:docMk/>
            <pc:sldMk cId="220234542" sldId="673"/>
            <ac:spMk id="6" creationId="{3ECB46FF-DAED-E735-1A8B-37915C15CAD6}"/>
          </ac:spMkLst>
        </pc:spChg>
        <pc:spChg chg="mod">
          <ac:chgData name="Kareem Ahmed" userId="668b7c42-9793-4d96-80a6-ccc644a66bcf" providerId="ADAL" clId="{34743D85-730B-460B-99E9-37FEFA1C88B6}" dt="2025-06-18T14:49:31.486" v="627" actId="14100"/>
          <ac:spMkLst>
            <pc:docMk/>
            <pc:sldMk cId="220234542" sldId="673"/>
            <ac:spMk id="13" creationId="{C1E2946D-A335-7889-1CEC-D8AD3C562ADD}"/>
          </ac:spMkLst>
        </pc:spChg>
        <pc:picChg chg="add mod">
          <ac:chgData name="Kareem Ahmed" userId="668b7c42-9793-4d96-80a6-ccc644a66bcf" providerId="ADAL" clId="{34743D85-730B-460B-99E9-37FEFA1C88B6}" dt="2025-06-18T15:00:01.616" v="679"/>
          <ac:picMkLst>
            <pc:docMk/>
            <pc:sldMk cId="220234542" sldId="673"/>
            <ac:picMk id="8" creationId="{DD65DB38-E6F8-5093-8737-237CA3C9F8DD}"/>
          </ac:picMkLst>
        </pc:picChg>
      </pc:sldChg>
      <pc:sldChg chg="addSp delSp modSp add mod modTransition delAnim">
        <pc:chgData name="Kareem Ahmed" userId="668b7c42-9793-4d96-80a6-ccc644a66bcf" providerId="ADAL" clId="{34743D85-730B-460B-99E9-37FEFA1C88B6}" dt="2025-06-18T18:34:01.994" v="700"/>
        <pc:sldMkLst>
          <pc:docMk/>
          <pc:sldMk cId="3817889896" sldId="674"/>
        </pc:sldMkLst>
        <pc:spChg chg="mod">
          <ac:chgData name="Kareem Ahmed" userId="668b7c42-9793-4d96-80a6-ccc644a66bcf" providerId="ADAL" clId="{34743D85-730B-460B-99E9-37FEFA1C88B6}" dt="2025-06-18T14:38:45.434" v="536" actId="14100"/>
          <ac:spMkLst>
            <pc:docMk/>
            <pc:sldMk cId="3817889896" sldId="674"/>
            <ac:spMk id="144" creationId="{1FAFD7DD-9022-B507-02CE-CE6E0B68480E}"/>
          </ac:spMkLst>
        </pc:spChg>
        <pc:spChg chg="mod">
          <ac:chgData name="Kareem Ahmed" userId="668b7c42-9793-4d96-80a6-ccc644a66bcf" providerId="ADAL" clId="{34743D85-730B-460B-99E9-37FEFA1C88B6}" dt="2025-06-18T14:38:37.807" v="534" actId="1076"/>
          <ac:spMkLst>
            <pc:docMk/>
            <pc:sldMk cId="3817889896" sldId="674"/>
            <ac:spMk id="145" creationId="{A63853BF-A1AE-11BD-B376-1355636A99A9}"/>
          </ac:spMkLst>
        </pc:spChg>
        <pc:spChg chg="mod">
          <ac:chgData name="Kareem Ahmed" userId="668b7c42-9793-4d96-80a6-ccc644a66bcf" providerId="ADAL" clId="{34743D85-730B-460B-99E9-37FEFA1C88B6}" dt="2025-06-18T14:38:40.857" v="535" actId="1076"/>
          <ac:spMkLst>
            <pc:docMk/>
            <pc:sldMk cId="3817889896" sldId="674"/>
            <ac:spMk id="146" creationId="{5D7922DD-BC81-903C-9218-F702B07ADDA3}"/>
          </ac:spMkLst>
        </pc:spChg>
        <pc:picChg chg="add del mod">
          <ac:chgData name="Kareem Ahmed" userId="668b7c42-9793-4d96-80a6-ccc644a66bcf" providerId="ADAL" clId="{34743D85-730B-460B-99E9-37FEFA1C88B6}" dt="2025-06-18T18:34:01.994" v="700"/>
          <ac:picMkLst>
            <pc:docMk/>
            <pc:sldMk cId="3817889896" sldId="674"/>
            <ac:picMk id="7" creationId="{93169E0B-5D6C-07C5-B39D-62DCB16AFB25}"/>
          </ac:picMkLst>
        </pc:picChg>
        <pc:picChg chg="add mod">
          <ac:chgData name="Kareem Ahmed" userId="668b7c42-9793-4d96-80a6-ccc644a66bcf" providerId="ADAL" clId="{34743D85-730B-460B-99E9-37FEFA1C88B6}" dt="2025-06-18T18:34:01.994" v="700"/>
          <ac:picMkLst>
            <pc:docMk/>
            <pc:sldMk cId="3817889896" sldId="674"/>
            <ac:picMk id="8" creationId="{6EF7982E-27DC-7CCD-8E81-B1323C5D9266}"/>
          </ac:picMkLst>
        </pc:picChg>
        <pc:picChg chg="del">
          <ac:chgData name="Kareem Ahmed" userId="668b7c42-9793-4d96-80a6-ccc644a66bcf" providerId="ADAL" clId="{34743D85-730B-460B-99E9-37FEFA1C88B6}" dt="2025-06-18T14:37:36.092" v="524" actId="478"/>
          <ac:picMkLst>
            <pc:docMk/>
            <pc:sldMk cId="3817889896" sldId="674"/>
            <ac:picMk id="10" creationId="{F2627FFE-C215-C146-44B7-D801A09EDFFD}"/>
          </ac:picMkLst>
        </pc:picChg>
      </pc:sldChg>
      <pc:sldChg chg="addSp delSp modSp add mod modTransition modAnim">
        <pc:chgData name="Kareem Ahmed" userId="668b7c42-9793-4d96-80a6-ccc644a66bcf" providerId="ADAL" clId="{34743D85-730B-460B-99E9-37FEFA1C88B6}" dt="2025-06-18T18:47:58.437" v="731"/>
        <pc:sldMkLst>
          <pc:docMk/>
          <pc:sldMk cId="2346587402" sldId="675"/>
        </pc:sldMkLst>
        <pc:spChg chg="mod">
          <ac:chgData name="Kareem Ahmed" userId="668b7c42-9793-4d96-80a6-ccc644a66bcf" providerId="ADAL" clId="{34743D85-730B-460B-99E9-37FEFA1C88B6}" dt="2025-06-18T14:45:42.742" v="617" actId="20577"/>
          <ac:spMkLst>
            <pc:docMk/>
            <pc:sldMk cId="2346587402" sldId="675"/>
            <ac:spMk id="146" creationId="{B4D11DAB-5487-BF64-FDCE-D923DB465B36}"/>
          </ac:spMkLst>
        </pc:spChg>
        <pc:picChg chg="add del mod">
          <ac:chgData name="Kareem Ahmed" userId="668b7c42-9793-4d96-80a6-ccc644a66bcf" providerId="ADAL" clId="{34743D85-730B-460B-99E9-37FEFA1C88B6}" dt="2025-06-18T18:45:14.465" v="728"/>
          <ac:picMkLst>
            <pc:docMk/>
            <pc:sldMk cId="2346587402" sldId="675"/>
            <ac:picMk id="9" creationId="{8FFF0A4A-3D43-7407-FCB2-7689E6FDA877}"/>
          </ac:picMkLst>
        </pc:picChg>
        <pc:picChg chg="add del mod">
          <ac:chgData name="Kareem Ahmed" userId="668b7c42-9793-4d96-80a6-ccc644a66bcf" providerId="ADAL" clId="{34743D85-730B-460B-99E9-37FEFA1C88B6}" dt="2025-06-18T18:45:20.813" v="730"/>
          <ac:picMkLst>
            <pc:docMk/>
            <pc:sldMk cId="2346587402" sldId="675"/>
            <ac:picMk id="10" creationId="{BEB3F7DE-3331-0A77-4C4D-E5BF3D3D50F8}"/>
          </ac:picMkLst>
        </pc:picChg>
        <pc:picChg chg="add del mod ord">
          <ac:chgData name="Kareem Ahmed" userId="668b7c42-9793-4d96-80a6-ccc644a66bcf" providerId="ADAL" clId="{34743D85-730B-460B-99E9-37FEFA1C88B6}" dt="2025-06-18T18:47:58.437" v="731"/>
          <ac:picMkLst>
            <pc:docMk/>
            <pc:sldMk cId="2346587402" sldId="675"/>
            <ac:picMk id="13" creationId="{9FA3F26B-6097-9312-6578-5DDB512238DF}"/>
          </ac:picMkLst>
        </pc:picChg>
        <pc:picChg chg="add mod">
          <ac:chgData name="Kareem Ahmed" userId="668b7c42-9793-4d96-80a6-ccc644a66bcf" providerId="ADAL" clId="{34743D85-730B-460B-99E9-37FEFA1C88B6}" dt="2025-06-18T18:47:58.437" v="731"/>
          <ac:picMkLst>
            <pc:docMk/>
            <pc:sldMk cId="2346587402" sldId="675"/>
            <ac:picMk id="14" creationId="{30A3C760-3A83-73E9-2773-4940FDC7A180}"/>
          </ac:picMkLst>
        </pc:picChg>
      </pc:sldChg>
      <pc:sldMasterChg chg="setBg delSldLayout modSldLayout">
        <pc:chgData name="Kareem Ahmed" userId="668b7c42-9793-4d96-80a6-ccc644a66bcf" providerId="ADAL" clId="{34743D85-730B-460B-99E9-37FEFA1C88B6}" dt="2025-06-18T14:28:22.303" v="512" actId="47"/>
        <pc:sldMasterMkLst>
          <pc:docMk/>
          <pc:sldMasterMk cId="0" sldId="2147483648"/>
        </pc:sldMasterMkLst>
        <pc:sldLayoutChg chg="del setBg">
          <pc:chgData name="Kareem Ahmed" userId="668b7c42-9793-4d96-80a6-ccc644a66bcf" providerId="ADAL" clId="{34743D85-730B-460B-99E9-37FEFA1C88B6}" dt="2025-06-17T15:49:40.384" v="6" actId="47"/>
          <pc:sldLayoutMkLst>
            <pc:docMk/>
            <pc:sldMasterMk cId="0" sldId="2147483648"/>
            <pc:sldLayoutMk cId="0" sldId="2147483649"/>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0"/>
          </pc:sldLayoutMkLst>
        </pc:sldLayoutChg>
        <pc:sldLayoutChg chg="del setBg">
          <pc:chgData name="Kareem Ahmed" userId="668b7c42-9793-4d96-80a6-ccc644a66bcf" providerId="ADAL" clId="{34743D85-730B-460B-99E9-37FEFA1C88B6}" dt="2025-06-17T15:50:16.948" v="13" actId="47"/>
          <pc:sldLayoutMkLst>
            <pc:docMk/>
            <pc:sldMasterMk cId="0" sldId="2147483648"/>
            <pc:sldLayoutMk cId="0" sldId="2147483651"/>
          </pc:sldLayoutMkLst>
        </pc:sldLayoutChg>
        <pc:sldLayoutChg chg="del setBg">
          <pc:chgData name="Kareem Ahmed" userId="668b7c42-9793-4d96-80a6-ccc644a66bcf" providerId="ADAL" clId="{34743D85-730B-460B-99E9-37FEFA1C88B6}" dt="2025-06-18T14:28:22.303" v="512" actId="47"/>
          <pc:sldLayoutMkLst>
            <pc:docMk/>
            <pc:sldMasterMk cId="0" sldId="2147483648"/>
            <pc:sldLayoutMk cId="0" sldId="2147483652"/>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3"/>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4"/>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5"/>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6"/>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7"/>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8"/>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59"/>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0"/>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1"/>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2"/>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3"/>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4"/>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5"/>
          </pc:sldLayoutMkLst>
        </pc:sldLayoutChg>
        <pc:sldLayoutChg chg="setBg">
          <pc:chgData name="Kareem Ahmed" userId="668b7c42-9793-4d96-80a6-ccc644a66bcf" providerId="ADAL" clId="{34743D85-730B-460B-99E9-37FEFA1C88B6}" dt="2025-06-17T15:48:43.698" v="2"/>
          <pc:sldLayoutMkLst>
            <pc:docMk/>
            <pc:sldMasterMk cId="0" sldId="2147483648"/>
            <pc:sldLayoutMk cId="0" sldId="2147483666"/>
          </pc:sldLayoutMkLst>
        </pc:sldLayoutChg>
      </pc:sldMasterChg>
    </pc:docChg>
  </pc:docChgLst>
  <pc:docChgLst>
    <pc:chgData name="Kareem Ahmed" userId="668b7c42-9793-4d96-80a6-ccc644a66bcf" providerId="ADAL" clId="{B42D16DF-1C1A-4D33-8F39-3A495B79F2C7}"/>
    <pc:docChg chg="modSld">
      <pc:chgData name="Kareem Ahmed" userId="668b7c42-9793-4d96-80a6-ccc644a66bcf" providerId="ADAL" clId="{B42D16DF-1C1A-4D33-8F39-3A495B79F2C7}" dt="2025-06-18T20:31:43.123" v="0"/>
      <pc:docMkLst>
        <pc:docMk/>
      </pc:docMkLst>
      <pc:sldChg chg="delSp modTransition modAnim">
        <pc:chgData name="Kareem Ahmed" userId="668b7c42-9793-4d96-80a6-ccc644a66bcf" providerId="ADAL" clId="{B42D16DF-1C1A-4D33-8F39-3A495B79F2C7}" dt="2025-06-18T20:31:43.123" v="0"/>
        <pc:sldMkLst>
          <pc:docMk/>
          <pc:sldMk cId="0" sldId="259"/>
        </pc:sldMkLst>
        <pc:picChg chg="del">
          <ac:chgData name="Kareem Ahmed" userId="668b7c42-9793-4d96-80a6-ccc644a66bcf" providerId="ADAL" clId="{B42D16DF-1C1A-4D33-8F39-3A495B79F2C7}" dt="2025-06-18T20:31:43.123" v="0"/>
          <ac:picMkLst>
            <pc:docMk/>
            <pc:sldMk cId="0" sldId="259"/>
            <ac:picMk id="8" creationId="{CE46D33E-70A6-5D43-EF77-73B1100B97C3}"/>
          </ac:picMkLst>
        </pc:picChg>
      </pc:sldChg>
      <pc:sldChg chg="delSp modTransition modAnim">
        <pc:chgData name="Kareem Ahmed" userId="668b7c42-9793-4d96-80a6-ccc644a66bcf" providerId="ADAL" clId="{B42D16DF-1C1A-4D33-8F39-3A495B79F2C7}" dt="2025-06-18T20:31:43.123" v="0"/>
        <pc:sldMkLst>
          <pc:docMk/>
          <pc:sldMk cId="0" sldId="260"/>
        </pc:sldMkLst>
        <pc:picChg chg="del">
          <ac:chgData name="Kareem Ahmed" userId="668b7c42-9793-4d96-80a6-ccc644a66bcf" providerId="ADAL" clId="{B42D16DF-1C1A-4D33-8F39-3A495B79F2C7}" dt="2025-06-18T20:31:43.123" v="0"/>
          <ac:picMkLst>
            <pc:docMk/>
            <pc:sldMk cId="0" sldId="260"/>
            <ac:picMk id="10" creationId="{66D79BA6-42BE-4395-B001-C71E135BDAC7}"/>
          </ac:picMkLst>
        </pc:picChg>
      </pc:sldChg>
      <pc:sldChg chg="delSp modTransition modAnim">
        <pc:chgData name="Kareem Ahmed" userId="668b7c42-9793-4d96-80a6-ccc644a66bcf" providerId="ADAL" clId="{B42D16DF-1C1A-4D33-8F39-3A495B79F2C7}" dt="2025-06-18T20:31:43.123" v="0"/>
        <pc:sldMkLst>
          <pc:docMk/>
          <pc:sldMk cId="0" sldId="294"/>
        </pc:sldMkLst>
        <pc:picChg chg="del">
          <ac:chgData name="Kareem Ahmed" userId="668b7c42-9793-4d96-80a6-ccc644a66bcf" providerId="ADAL" clId="{B42D16DF-1C1A-4D33-8F39-3A495B79F2C7}" dt="2025-06-18T20:31:43.123" v="0"/>
          <ac:picMkLst>
            <pc:docMk/>
            <pc:sldMk cId="0" sldId="294"/>
            <ac:picMk id="4" creationId="{C2F743EF-88C9-38E2-AE74-AC1524209A48}"/>
          </ac:picMkLst>
        </pc:picChg>
      </pc:sldChg>
      <pc:sldChg chg="delSp modTransition modAnim">
        <pc:chgData name="Kareem Ahmed" userId="668b7c42-9793-4d96-80a6-ccc644a66bcf" providerId="ADAL" clId="{B42D16DF-1C1A-4D33-8F39-3A495B79F2C7}" dt="2025-06-18T20:31:43.123" v="0"/>
        <pc:sldMkLst>
          <pc:docMk/>
          <pc:sldMk cId="3882244790" sldId="296"/>
        </pc:sldMkLst>
        <pc:picChg chg="del">
          <ac:chgData name="Kareem Ahmed" userId="668b7c42-9793-4d96-80a6-ccc644a66bcf" providerId="ADAL" clId="{B42D16DF-1C1A-4D33-8F39-3A495B79F2C7}" dt="2025-06-18T20:31:43.123" v="0"/>
          <ac:picMkLst>
            <pc:docMk/>
            <pc:sldMk cId="3882244790" sldId="296"/>
            <ac:picMk id="11" creationId="{5944ABC6-E929-D2B2-4DC4-EAEC53ECE28C}"/>
          </ac:picMkLst>
        </pc:picChg>
      </pc:sldChg>
      <pc:sldChg chg="delSp modTransition modAnim">
        <pc:chgData name="Kareem Ahmed" userId="668b7c42-9793-4d96-80a6-ccc644a66bcf" providerId="ADAL" clId="{B42D16DF-1C1A-4D33-8F39-3A495B79F2C7}" dt="2025-06-18T20:31:43.123" v="0"/>
        <pc:sldMkLst>
          <pc:docMk/>
          <pc:sldMk cId="110767331" sldId="297"/>
        </pc:sldMkLst>
        <pc:picChg chg="del">
          <ac:chgData name="Kareem Ahmed" userId="668b7c42-9793-4d96-80a6-ccc644a66bcf" providerId="ADAL" clId="{B42D16DF-1C1A-4D33-8F39-3A495B79F2C7}" dt="2025-06-18T20:31:43.123" v="0"/>
          <ac:picMkLst>
            <pc:docMk/>
            <pc:sldMk cId="110767331" sldId="297"/>
            <ac:picMk id="13" creationId="{ADE000A2-0171-766A-C8C6-79BB35B278AE}"/>
          </ac:picMkLst>
        </pc:picChg>
      </pc:sldChg>
      <pc:sldChg chg="delSp modTransition modAnim">
        <pc:chgData name="Kareem Ahmed" userId="668b7c42-9793-4d96-80a6-ccc644a66bcf" providerId="ADAL" clId="{B42D16DF-1C1A-4D33-8F39-3A495B79F2C7}" dt="2025-06-18T20:31:43.123" v="0"/>
        <pc:sldMkLst>
          <pc:docMk/>
          <pc:sldMk cId="1720851305" sldId="298"/>
        </pc:sldMkLst>
        <pc:picChg chg="del">
          <ac:chgData name="Kareem Ahmed" userId="668b7c42-9793-4d96-80a6-ccc644a66bcf" providerId="ADAL" clId="{B42D16DF-1C1A-4D33-8F39-3A495B79F2C7}" dt="2025-06-18T20:31:43.123" v="0"/>
          <ac:picMkLst>
            <pc:docMk/>
            <pc:sldMk cId="1720851305" sldId="298"/>
            <ac:picMk id="24" creationId="{FE758173-0B48-1FC0-BC7C-882BAAE2FF73}"/>
          </ac:picMkLst>
        </pc:picChg>
      </pc:sldChg>
      <pc:sldChg chg="delSp modTransition modAnim">
        <pc:chgData name="Kareem Ahmed" userId="668b7c42-9793-4d96-80a6-ccc644a66bcf" providerId="ADAL" clId="{B42D16DF-1C1A-4D33-8F39-3A495B79F2C7}" dt="2025-06-18T20:31:43.123" v="0"/>
        <pc:sldMkLst>
          <pc:docMk/>
          <pc:sldMk cId="535722141" sldId="299"/>
        </pc:sldMkLst>
        <pc:picChg chg="del">
          <ac:chgData name="Kareem Ahmed" userId="668b7c42-9793-4d96-80a6-ccc644a66bcf" providerId="ADAL" clId="{B42D16DF-1C1A-4D33-8F39-3A495B79F2C7}" dt="2025-06-18T20:31:43.123" v="0"/>
          <ac:picMkLst>
            <pc:docMk/>
            <pc:sldMk cId="535722141" sldId="299"/>
            <ac:picMk id="6" creationId="{D980CDBC-E1EB-AD57-50EF-05246EAA6A81}"/>
          </ac:picMkLst>
        </pc:picChg>
      </pc:sldChg>
      <pc:sldChg chg="delSp modTransition modAnim">
        <pc:chgData name="Kareem Ahmed" userId="668b7c42-9793-4d96-80a6-ccc644a66bcf" providerId="ADAL" clId="{B42D16DF-1C1A-4D33-8F39-3A495B79F2C7}" dt="2025-06-18T20:31:43.123" v="0"/>
        <pc:sldMkLst>
          <pc:docMk/>
          <pc:sldMk cId="1954510580" sldId="300"/>
        </pc:sldMkLst>
        <pc:picChg chg="del">
          <ac:chgData name="Kareem Ahmed" userId="668b7c42-9793-4d96-80a6-ccc644a66bcf" providerId="ADAL" clId="{B42D16DF-1C1A-4D33-8F39-3A495B79F2C7}" dt="2025-06-18T20:31:43.123" v="0"/>
          <ac:picMkLst>
            <pc:docMk/>
            <pc:sldMk cId="1954510580" sldId="300"/>
            <ac:picMk id="4" creationId="{5084AAD5-D12D-A938-0FDB-8CC6166AFE70}"/>
          </ac:picMkLst>
        </pc:picChg>
      </pc:sldChg>
      <pc:sldChg chg="delSp modTransition modAnim">
        <pc:chgData name="Kareem Ahmed" userId="668b7c42-9793-4d96-80a6-ccc644a66bcf" providerId="ADAL" clId="{B42D16DF-1C1A-4D33-8F39-3A495B79F2C7}" dt="2025-06-18T20:31:43.123" v="0"/>
        <pc:sldMkLst>
          <pc:docMk/>
          <pc:sldMk cId="532175844" sldId="301"/>
        </pc:sldMkLst>
        <pc:picChg chg="del">
          <ac:chgData name="Kareem Ahmed" userId="668b7c42-9793-4d96-80a6-ccc644a66bcf" providerId="ADAL" clId="{B42D16DF-1C1A-4D33-8F39-3A495B79F2C7}" dt="2025-06-18T20:31:43.123" v="0"/>
          <ac:picMkLst>
            <pc:docMk/>
            <pc:sldMk cId="532175844" sldId="301"/>
            <ac:picMk id="5" creationId="{A22088F4-B814-FF77-38E3-4C4C32192CD5}"/>
          </ac:picMkLst>
        </pc:picChg>
      </pc:sldChg>
      <pc:sldChg chg="delSp modTransition modAnim">
        <pc:chgData name="Kareem Ahmed" userId="668b7c42-9793-4d96-80a6-ccc644a66bcf" providerId="ADAL" clId="{B42D16DF-1C1A-4D33-8F39-3A495B79F2C7}" dt="2025-06-18T20:31:43.123" v="0"/>
        <pc:sldMkLst>
          <pc:docMk/>
          <pc:sldMk cId="4284000700" sldId="302"/>
        </pc:sldMkLst>
        <pc:picChg chg="del">
          <ac:chgData name="Kareem Ahmed" userId="668b7c42-9793-4d96-80a6-ccc644a66bcf" providerId="ADAL" clId="{B42D16DF-1C1A-4D33-8F39-3A495B79F2C7}" dt="2025-06-18T20:31:43.123" v="0"/>
          <ac:picMkLst>
            <pc:docMk/>
            <pc:sldMk cId="4284000700" sldId="302"/>
            <ac:picMk id="3" creationId="{68B8399A-C312-490C-90FD-DB62234264B4}"/>
          </ac:picMkLst>
        </pc:picChg>
      </pc:sldChg>
      <pc:sldChg chg="delSp modTransition modAnim">
        <pc:chgData name="Kareem Ahmed" userId="668b7c42-9793-4d96-80a6-ccc644a66bcf" providerId="ADAL" clId="{B42D16DF-1C1A-4D33-8F39-3A495B79F2C7}" dt="2025-06-18T20:31:43.123" v="0"/>
        <pc:sldMkLst>
          <pc:docMk/>
          <pc:sldMk cId="282662390" sldId="303"/>
        </pc:sldMkLst>
        <pc:picChg chg="del">
          <ac:chgData name="Kareem Ahmed" userId="668b7c42-9793-4d96-80a6-ccc644a66bcf" providerId="ADAL" clId="{B42D16DF-1C1A-4D33-8F39-3A495B79F2C7}" dt="2025-06-18T20:31:43.123" v="0"/>
          <ac:picMkLst>
            <pc:docMk/>
            <pc:sldMk cId="282662390" sldId="303"/>
            <ac:picMk id="4" creationId="{5BE04358-3F7B-E0BF-22E4-7C24D0C6F54C}"/>
          </ac:picMkLst>
        </pc:picChg>
      </pc:sldChg>
      <pc:sldChg chg="delSp modTransition modAnim">
        <pc:chgData name="Kareem Ahmed" userId="668b7c42-9793-4d96-80a6-ccc644a66bcf" providerId="ADAL" clId="{B42D16DF-1C1A-4D33-8F39-3A495B79F2C7}" dt="2025-06-18T20:31:43.123" v="0"/>
        <pc:sldMkLst>
          <pc:docMk/>
          <pc:sldMk cId="1343515564" sldId="304"/>
        </pc:sldMkLst>
        <pc:picChg chg="del">
          <ac:chgData name="Kareem Ahmed" userId="668b7c42-9793-4d96-80a6-ccc644a66bcf" providerId="ADAL" clId="{B42D16DF-1C1A-4D33-8F39-3A495B79F2C7}" dt="2025-06-18T20:31:43.123" v="0"/>
          <ac:picMkLst>
            <pc:docMk/>
            <pc:sldMk cId="1343515564" sldId="304"/>
            <ac:picMk id="11" creationId="{EE81C2F3-1B09-1527-E6EC-8C1BE961E522}"/>
          </ac:picMkLst>
        </pc:picChg>
      </pc:sldChg>
      <pc:sldChg chg="delSp modTransition modAnim">
        <pc:chgData name="Kareem Ahmed" userId="668b7c42-9793-4d96-80a6-ccc644a66bcf" providerId="ADAL" clId="{B42D16DF-1C1A-4D33-8F39-3A495B79F2C7}" dt="2025-06-18T20:31:43.123" v="0"/>
        <pc:sldMkLst>
          <pc:docMk/>
          <pc:sldMk cId="4062634348" sldId="305"/>
        </pc:sldMkLst>
        <pc:picChg chg="del">
          <ac:chgData name="Kareem Ahmed" userId="668b7c42-9793-4d96-80a6-ccc644a66bcf" providerId="ADAL" clId="{B42D16DF-1C1A-4D33-8F39-3A495B79F2C7}" dt="2025-06-18T20:31:43.123" v="0"/>
          <ac:picMkLst>
            <pc:docMk/>
            <pc:sldMk cId="4062634348" sldId="305"/>
            <ac:picMk id="4" creationId="{142EED49-BC37-A1E9-ED1B-C25E9EB89BD6}"/>
          </ac:picMkLst>
        </pc:picChg>
      </pc:sldChg>
      <pc:sldChg chg="delSp modTransition modAnim">
        <pc:chgData name="Kareem Ahmed" userId="668b7c42-9793-4d96-80a6-ccc644a66bcf" providerId="ADAL" clId="{B42D16DF-1C1A-4D33-8F39-3A495B79F2C7}" dt="2025-06-18T20:31:43.123" v="0"/>
        <pc:sldMkLst>
          <pc:docMk/>
          <pc:sldMk cId="708770111" sldId="307"/>
        </pc:sldMkLst>
        <pc:picChg chg="del">
          <ac:chgData name="Kareem Ahmed" userId="668b7c42-9793-4d96-80a6-ccc644a66bcf" providerId="ADAL" clId="{B42D16DF-1C1A-4D33-8F39-3A495B79F2C7}" dt="2025-06-18T20:31:43.123" v="0"/>
          <ac:picMkLst>
            <pc:docMk/>
            <pc:sldMk cId="708770111" sldId="307"/>
            <ac:picMk id="5" creationId="{F8FEFE9C-008C-C390-80E6-B0478624CED7}"/>
          </ac:picMkLst>
        </pc:picChg>
      </pc:sldChg>
      <pc:sldChg chg="delSp modTransition modAnim">
        <pc:chgData name="Kareem Ahmed" userId="668b7c42-9793-4d96-80a6-ccc644a66bcf" providerId="ADAL" clId="{B42D16DF-1C1A-4D33-8F39-3A495B79F2C7}" dt="2025-06-18T20:31:43.123" v="0"/>
        <pc:sldMkLst>
          <pc:docMk/>
          <pc:sldMk cId="3811901194" sldId="308"/>
        </pc:sldMkLst>
        <pc:picChg chg="del">
          <ac:chgData name="Kareem Ahmed" userId="668b7c42-9793-4d96-80a6-ccc644a66bcf" providerId="ADAL" clId="{B42D16DF-1C1A-4D33-8F39-3A495B79F2C7}" dt="2025-06-18T20:31:43.123" v="0"/>
          <ac:picMkLst>
            <pc:docMk/>
            <pc:sldMk cId="3811901194" sldId="308"/>
            <ac:picMk id="16" creationId="{7C94E059-DC09-BED2-76C6-B3AF6D1C572A}"/>
          </ac:picMkLst>
        </pc:picChg>
      </pc:sldChg>
      <pc:sldChg chg="delSp modTransition modAnim">
        <pc:chgData name="Kareem Ahmed" userId="668b7c42-9793-4d96-80a6-ccc644a66bcf" providerId="ADAL" clId="{B42D16DF-1C1A-4D33-8F39-3A495B79F2C7}" dt="2025-06-18T20:31:43.123" v="0"/>
        <pc:sldMkLst>
          <pc:docMk/>
          <pc:sldMk cId="2872796771" sldId="309"/>
        </pc:sldMkLst>
        <pc:picChg chg="del">
          <ac:chgData name="Kareem Ahmed" userId="668b7c42-9793-4d96-80a6-ccc644a66bcf" providerId="ADAL" clId="{B42D16DF-1C1A-4D33-8F39-3A495B79F2C7}" dt="2025-06-18T20:31:43.123" v="0"/>
          <ac:picMkLst>
            <pc:docMk/>
            <pc:sldMk cId="2872796771" sldId="309"/>
            <ac:picMk id="4" creationId="{240A7AF8-9531-1AD2-4DB8-C43B2A88E279}"/>
          </ac:picMkLst>
        </pc:picChg>
      </pc:sldChg>
      <pc:sldChg chg="delSp modTransition modAnim">
        <pc:chgData name="Kareem Ahmed" userId="668b7c42-9793-4d96-80a6-ccc644a66bcf" providerId="ADAL" clId="{B42D16DF-1C1A-4D33-8F39-3A495B79F2C7}" dt="2025-06-18T20:31:43.123" v="0"/>
        <pc:sldMkLst>
          <pc:docMk/>
          <pc:sldMk cId="34218489" sldId="310"/>
        </pc:sldMkLst>
        <pc:picChg chg="del">
          <ac:chgData name="Kareem Ahmed" userId="668b7c42-9793-4d96-80a6-ccc644a66bcf" providerId="ADAL" clId="{B42D16DF-1C1A-4D33-8F39-3A495B79F2C7}" dt="2025-06-18T20:31:43.123" v="0"/>
          <ac:picMkLst>
            <pc:docMk/>
            <pc:sldMk cId="34218489" sldId="310"/>
            <ac:picMk id="10" creationId="{C2D92D41-88CD-685E-B0EE-117D14148C8F}"/>
          </ac:picMkLst>
        </pc:picChg>
      </pc:sldChg>
      <pc:sldChg chg="delSp modTransition modAnim">
        <pc:chgData name="Kareem Ahmed" userId="668b7c42-9793-4d96-80a6-ccc644a66bcf" providerId="ADAL" clId="{B42D16DF-1C1A-4D33-8F39-3A495B79F2C7}" dt="2025-06-18T20:31:43.123" v="0"/>
        <pc:sldMkLst>
          <pc:docMk/>
          <pc:sldMk cId="1775192255" sldId="312"/>
        </pc:sldMkLst>
        <pc:picChg chg="del">
          <ac:chgData name="Kareem Ahmed" userId="668b7c42-9793-4d96-80a6-ccc644a66bcf" providerId="ADAL" clId="{B42D16DF-1C1A-4D33-8F39-3A495B79F2C7}" dt="2025-06-18T20:31:43.123" v="0"/>
          <ac:picMkLst>
            <pc:docMk/>
            <pc:sldMk cId="1775192255" sldId="312"/>
            <ac:picMk id="11" creationId="{DD1CE084-3458-7DB3-7BCC-2BEA647C7A07}"/>
          </ac:picMkLst>
        </pc:picChg>
      </pc:sldChg>
      <pc:sldChg chg="delSp modTransition modAnim">
        <pc:chgData name="Kareem Ahmed" userId="668b7c42-9793-4d96-80a6-ccc644a66bcf" providerId="ADAL" clId="{B42D16DF-1C1A-4D33-8F39-3A495B79F2C7}" dt="2025-06-18T20:31:43.123" v="0"/>
        <pc:sldMkLst>
          <pc:docMk/>
          <pc:sldMk cId="2701901307" sldId="313"/>
        </pc:sldMkLst>
        <pc:picChg chg="del">
          <ac:chgData name="Kareem Ahmed" userId="668b7c42-9793-4d96-80a6-ccc644a66bcf" providerId="ADAL" clId="{B42D16DF-1C1A-4D33-8F39-3A495B79F2C7}" dt="2025-06-18T20:31:43.123" v="0"/>
          <ac:picMkLst>
            <pc:docMk/>
            <pc:sldMk cId="2701901307" sldId="313"/>
            <ac:picMk id="5" creationId="{D3D794C4-6ED2-6FCD-8FF4-369C30E5D3D4}"/>
          </ac:picMkLst>
        </pc:picChg>
      </pc:sldChg>
      <pc:sldChg chg="delSp modTransition modAnim">
        <pc:chgData name="Kareem Ahmed" userId="668b7c42-9793-4d96-80a6-ccc644a66bcf" providerId="ADAL" clId="{B42D16DF-1C1A-4D33-8F39-3A495B79F2C7}" dt="2025-06-18T20:31:43.123" v="0"/>
        <pc:sldMkLst>
          <pc:docMk/>
          <pc:sldMk cId="2236027554" sldId="314"/>
        </pc:sldMkLst>
        <pc:picChg chg="del">
          <ac:chgData name="Kareem Ahmed" userId="668b7c42-9793-4d96-80a6-ccc644a66bcf" providerId="ADAL" clId="{B42D16DF-1C1A-4D33-8F39-3A495B79F2C7}" dt="2025-06-18T20:31:43.123" v="0"/>
          <ac:picMkLst>
            <pc:docMk/>
            <pc:sldMk cId="2236027554" sldId="314"/>
            <ac:picMk id="4" creationId="{B0910B24-4098-A855-A8B6-1B69DD373AB2}"/>
          </ac:picMkLst>
        </pc:picChg>
      </pc:sldChg>
      <pc:sldChg chg="delSp modTransition modAnim">
        <pc:chgData name="Kareem Ahmed" userId="668b7c42-9793-4d96-80a6-ccc644a66bcf" providerId="ADAL" clId="{B42D16DF-1C1A-4D33-8F39-3A495B79F2C7}" dt="2025-06-18T20:31:43.123" v="0"/>
        <pc:sldMkLst>
          <pc:docMk/>
          <pc:sldMk cId="2092513395" sldId="315"/>
        </pc:sldMkLst>
        <pc:picChg chg="del">
          <ac:chgData name="Kareem Ahmed" userId="668b7c42-9793-4d96-80a6-ccc644a66bcf" providerId="ADAL" clId="{B42D16DF-1C1A-4D33-8F39-3A495B79F2C7}" dt="2025-06-18T20:31:43.123" v="0"/>
          <ac:picMkLst>
            <pc:docMk/>
            <pc:sldMk cId="2092513395" sldId="315"/>
            <ac:picMk id="4" creationId="{8E877683-8A0F-E4C5-1AB8-81FFB0020BB5}"/>
          </ac:picMkLst>
        </pc:picChg>
      </pc:sldChg>
      <pc:sldChg chg="delSp modTransition modAnim">
        <pc:chgData name="Kareem Ahmed" userId="668b7c42-9793-4d96-80a6-ccc644a66bcf" providerId="ADAL" clId="{B42D16DF-1C1A-4D33-8F39-3A495B79F2C7}" dt="2025-06-18T20:31:43.123" v="0"/>
        <pc:sldMkLst>
          <pc:docMk/>
          <pc:sldMk cId="680731715" sldId="316"/>
        </pc:sldMkLst>
        <pc:picChg chg="del">
          <ac:chgData name="Kareem Ahmed" userId="668b7c42-9793-4d96-80a6-ccc644a66bcf" providerId="ADAL" clId="{B42D16DF-1C1A-4D33-8F39-3A495B79F2C7}" dt="2025-06-18T20:31:43.123" v="0"/>
          <ac:picMkLst>
            <pc:docMk/>
            <pc:sldMk cId="680731715" sldId="316"/>
            <ac:picMk id="3" creationId="{9CEA0793-A95C-5269-B4BB-7486D77649C7}"/>
          </ac:picMkLst>
        </pc:picChg>
      </pc:sldChg>
      <pc:sldChg chg="delSp modTransition modAnim">
        <pc:chgData name="Kareem Ahmed" userId="668b7c42-9793-4d96-80a6-ccc644a66bcf" providerId="ADAL" clId="{B42D16DF-1C1A-4D33-8F39-3A495B79F2C7}" dt="2025-06-18T20:31:43.123" v="0"/>
        <pc:sldMkLst>
          <pc:docMk/>
          <pc:sldMk cId="575475814" sldId="317"/>
        </pc:sldMkLst>
        <pc:picChg chg="del">
          <ac:chgData name="Kareem Ahmed" userId="668b7c42-9793-4d96-80a6-ccc644a66bcf" providerId="ADAL" clId="{B42D16DF-1C1A-4D33-8F39-3A495B79F2C7}" dt="2025-06-18T20:31:43.123" v="0"/>
          <ac:picMkLst>
            <pc:docMk/>
            <pc:sldMk cId="575475814" sldId="317"/>
            <ac:picMk id="3" creationId="{6403C8A7-C8C2-D183-EB56-EBE6EF7633ED}"/>
          </ac:picMkLst>
        </pc:picChg>
      </pc:sldChg>
      <pc:sldChg chg="delSp modTransition modAnim">
        <pc:chgData name="Kareem Ahmed" userId="668b7c42-9793-4d96-80a6-ccc644a66bcf" providerId="ADAL" clId="{B42D16DF-1C1A-4D33-8F39-3A495B79F2C7}" dt="2025-06-18T20:31:43.123" v="0"/>
        <pc:sldMkLst>
          <pc:docMk/>
          <pc:sldMk cId="521809252" sldId="318"/>
        </pc:sldMkLst>
        <pc:picChg chg="del">
          <ac:chgData name="Kareem Ahmed" userId="668b7c42-9793-4d96-80a6-ccc644a66bcf" providerId="ADAL" clId="{B42D16DF-1C1A-4D33-8F39-3A495B79F2C7}" dt="2025-06-18T20:31:43.123" v="0"/>
          <ac:picMkLst>
            <pc:docMk/>
            <pc:sldMk cId="521809252" sldId="318"/>
            <ac:picMk id="3" creationId="{000FC303-BE80-4410-8658-4C80EF2BA005}"/>
          </ac:picMkLst>
        </pc:picChg>
      </pc:sldChg>
      <pc:sldChg chg="delSp modTransition modAnim">
        <pc:chgData name="Kareem Ahmed" userId="668b7c42-9793-4d96-80a6-ccc644a66bcf" providerId="ADAL" clId="{B42D16DF-1C1A-4D33-8F39-3A495B79F2C7}" dt="2025-06-18T20:31:43.123" v="0"/>
        <pc:sldMkLst>
          <pc:docMk/>
          <pc:sldMk cId="3525108492" sldId="319"/>
        </pc:sldMkLst>
        <pc:picChg chg="del">
          <ac:chgData name="Kareem Ahmed" userId="668b7c42-9793-4d96-80a6-ccc644a66bcf" providerId="ADAL" clId="{B42D16DF-1C1A-4D33-8F39-3A495B79F2C7}" dt="2025-06-18T20:31:43.123" v="0"/>
          <ac:picMkLst>
            <pc:docMk/>
            <pc:sldMk cId="3525108492" sldId="319"/>
            <ac:picMk id="6" creationId="{2D7D3157-79A5-C87E-F034-178290308B1C}"/>
          </ac:picMkLst>
        </pc:picChg>
      </pc:sldChg>
      <pc:sldChg chg="delSp modTransition modAnim">
        <pc:chgData name="Kareem Ahmed" userId="668b7c42-9793-4d96-80a6-ccc644a66bcf" providerId="ADAL" clId="{B42D16DF-1C1A-4D33-8F39-3A495B79F2C7}" dt="2025-06-18T20:31:43.123" v="0"/>
        <pc:sldMkLst>
          <pc:docMk/>
          <pc:sldMk cId="3346575520" sldId="320"/>
        </pc:sldMkLst>
        <pc:picChg chg="del">
          <ac:chgData name="Kareem Ahmed" userId="668b7c42-9793-4d96-80a6-ccc644a66bcf" providerId="ADAL" clId="{B42D16DF-1C1A-4D33-8F39-3A495B79F2C7}" dt="2025-06-18T20:31:43.123" v="0"/>
          <ac:picMkLst>
            <pc:docMk/>
            <pc:sldMk cId="3346575520" sldId="320"/>
            <ac:picMk id="6" creationId="{18704ED3-D832-6719-171E-ECD7F105B52C}"/>
          </ac:picMkLst>
        </pc:picChg>
      </pc:sldChg>
      <pc:sldChg chg="delSp modTransition modAnim">
        <pc:chgData name="Kareem Ahmed" userId="668b7c42-9793-4d96-80a6-ccc644a66bcf" providerId="ADAL" clId="{B42D16DF-1C1A-4D33-8F39-3A495B79F2C7}" dt="2025-06-18T20:31:43.123" v="0"/>
        <pc:sldMkLst>
          <pc:docMk/>
          <pc:sldMk cId="1766397263" sldId="321"/>
        </pc:sldMkLst>
        <pc:picChg chg="del">
          <ac:chgData name="Kareem Ahmed" userId="668b7c42-9793-4d96-80a6-ccc644a66bcf" providerId="ADAL" clId="{B42D16DF-1C1A-4D33-8F39-3A495B79F2C7}" dt="2025-06-18T20:31:43.123" v="0"/>
          <ac:picMkLst>
            <pc:docMk/>
            <pc:sldMk cId="1766397263" sldId="321"/>
            <ac:picMk id="6" creationId="{C946161D-3229-8D70-5D4A-D71229E440A5}"/>
          </ac:picMkLst>
        </pc:picChg>
      </pc:sldChg>
      <pc:sldChg chg="delSp modTransition modAnim">
        <pc:chgData name="Kareem Ahmed" userId="668b7c42-9793-4d96-80a6-ccc644a66bcf" providerId="ADAL" clId="{B42D16DF-1C1A-4D33-8F39-3A495B79F2C7}" dt="2025-06-18T20:31:43.123" v="0"/>
        <pc:sldMkLst>
          <pc:docMk/>
          <pc:sldMk cId="1037567352" sldId="322"/>
        </pc:sldMkLst>
        <pc:picChg chg="del">
          <ac:chgData name="Kareem Ahmed" userId="668b7c42-9793-4d96-80a6-ccc644a66bcf" providerId="ADAL" clId="{B42D16DF-1C1A-4D33-8F39-3A495B79F2C7}" dt="2025-06-18T20:31:43.123" v="0"/>
          <ac:picMkLst>
            <pc:docMk/>
            <pc:sldMk cId="1037567352" sldId="322"/>
            <ac:picMk id="7" creationId="{02F8601F-EB96-DA7A-B628-4232CCA29AA8}"/>
          </ac:picMkLst>
        </pc:picChg>
      </pc:sldChg>
      <pc:sldChg chg="delSp modTransition modAnim">
        <pc:chgData name="Kareem Ahmed" userId="668b7c42-9793-4d96-80a6-ccc644a66bcf" providerId="ADAL" clId="{B42D16DF-1C1A-4D33-8F39-3A495B79F2C7}" dt="2025-06-18T20:31:43.123" v="0"/>
        <pc:sldMkLst>
          <pc:docMk/>
          <pc:sldMk cId="2448681975" sldId="323"/>
        </pc:sldMkLst>
        <pc:picChg chg="del">
          <ac:chgData name="Kareem Ahmed" userId="668b7c42-9793-4d96-80a6-ccc644a66bcf" providerId="ADAL" clId="{B42D16DF-1C1A-4D33-8F39-3A495B79F2C7}" dt="2025-06-18T20:31:43.123" v="0"/>
          <ac:picMkLst>
            <pc:docMk/>
            <pc:sldMk cId="2448681975" sldId="323"/>
            <ac:picMk id="9" creationId="{88A820B1-E22D-61AA-81C9-B4302C978280}"/>
          </ac:picMkLst>
        </pc:picChg>
      </pc:sldChg>
      <pc:sldChg chg="delSp modTransition modAnim">
        <pc:chgData name="Kareem Ahmed" userId="668b7c42-9793-4d96-80a6-ccc644a66bcf" providerId="ADAL" clId="{B42D16DF-1C1A-4D33-8F39-3A495B79F2C7}" dt="2025-06-18T20:31:43.123" v="0"/>
        <pc:sldMkLst>
          <pc:docMk/>
          <pc:sldMk cId="3569366430" sldId="324"/>
        </pc:sldMkLst>
        <pc:picChg chg="del">
          <ac:chgData name="Kareem Ahmed" userId="668b7c42-9793-4d96-80a6-ccc644a66bcf" providerId="ADAL" clId="{B42D16DF-1C1A-4D33-8F39-3A495B79F2C7}" dt="2025-06-18T20:31:43.123" v="0"/>
          <ac:picMkLst>
            <pc:docMk/>
            <pc:sldMk cId="3569366430" sldId="324"/>
            <ac:picMk id="7" creationId="{0771E60B-5A44-9B80-26D9-2B8A90B1EAE7}"/>
          </ac:picMkLst>
        </pc:picChg>
      </pc:sldChg>
      <pc:sldChg chg="delSp modTransition modAnim">
        <pc:chgData name="Kareem Ahmed" userId="668b7c42-9793-4d96-80a6-ccc644a66bcf" providerId="ADAL" clId="{B42D16DF-1C1A-4D33-8F39-3A495B79F2C7}" dt="2025-06-18T20:31:43.123" v="0"/>
        <pc:sldMkLst>
          <pc:docMk/>
          <pc:sldMk cId="1713720058" sldId="325"/>
        </pc:sldMkLst>
        <pc:picChg chg="del">
          <ac:chgData name="Kareem Ahmed" userId="668b7c42-9793-4d96-80a6-ccc644a66bcf" providerId="ADAL" clId="{B42D16DF-1C1A-4D33-8F39-3A495B79F2C7}" dt="2025-06-18T20:31:43.123" v="0"/>
          <ac:picMkLst>
            <pc:docMk/>
            <pc:sldMk cId="1713720058" sldId="325"/>
            <ac:picMk id="6" creationId="{CD812AD7-32E5-18FF-7310-CBEB1FCDD166}"/>
          </ac:picMkLst>
        </pc:picChg>
      </pc:sldChg>
      <pc:sldChg chg="delSp modTransition modAnim">
        <pc:chgData name="Kareem Ahmed" userId="668b7c42-9793-4d96-80a6-ccc644a66bcf" providerId="ADAL" clId="{B42D16DF-1C1A-4D33-8F39-3A495B79F2C7}" dt="2025-06-18T20:31:43.123" v="0"/>
        <pc:sldMkLst>
          <pc:docMk/>
          <pc:sldMk cId="3534457209" sldId="326"/>
        </pc:sldMkLst>
        <pc:picChg chg="del">
          <ac:chgData name="Kareem Ahmed" userId="668b7c42-9793-4d96-80a6-ccc644a66bcf" providerId="ADAL" clId="{B42D16DF-1C1A-4D33-8F39-3A495B79F2C7}" dt="2025-06-18T20:31:43.123" v="0"/>
          <ac:picMkLst>
            <pc:docMk/>
            <pc:sldMk cId="3534457209" sldId="326"/>
            <ac:picMk id="6" creationId="{31E7D52B-70AC-23AE-3A1A-5F6ECB41F2E8}"/>
          </ac:picMkLst>
        </pc:picChg>
      </pc:sldChg>
      <pc:sldChg chg="delSp modTransition modAnim">
        <pc:chgData name="Kareem Ahmed" userId="668b7c42-9793-4d96-80a6-ccc644a66bcf" providerId="ADAL" clId="{B42D16DF-1C1A-4D33-8F39-3A495B79F2C7}" dt="2025-06-18T20:31:43.123" v="0"/>
        <pc:sldMkLst>
          <pc:docMk/>
          <pc:sldMk cId="611368350" sldId="327"/>
        </pc:sldMkLst>
        <pc:picChg chg="del">
          <ac:chgData name="Kareem Ahmed" userId="668b7c42-9793-4d96-80a6-ccc644a66bcf" providerId="ADAL" clId="{B42D16DF-1C1A-4D33-8F39-3A495B79F2C7}" dt="2025-06-18T20:31:43.123" v="0"/>
          <ac:picMkLst>
            <pc:docMk/>
            <pc:sldMk cId="611368350" sldId="327"/>
            <ac:picMk id="6" creationId="{6D43FCB2-50F1-4FBC-A892-D6E9B9F120CC}"/>
          </ac:picMkLst>
        </pc:picChg>
      </pc:sldChg>
      <pc:sldChg chg="delSp modTransition modAnim">
        <pc:chgData name="Kareem Ahmed" userId="668b7c42-9793-4d96-80a6-ccc644a66bcf" providerId="ADAL" clId="{B42D16DF-1C1A-4D33-8F39-3A495B79F2C7}" dt="2025-06-18T20:31:43.123" v="0"/>
        <pc:sldMkLst>
          <pc:docMk/>
          <pc:sldMk cId="3898715711" sldId="328"/>
        </pc:sldMkLst>
        <pc:picChg chg="del">
          <ac:chgData name="Kareem Ahmed" userId="668b7c42-9793-4d96-80a6-ccc644a66bcf" providerId="ADAL" clId="{B42D16DF-1C1A-4D33-8F39-3A495B79F2C7}" dt="2025-06-18T20:31:43.123" v="0"/>
          <ac:picMkLst>
            <pc:docMk/>
            <pc:sldMk cId="3898715711" sldId="328"/>
            <ac:picMk id="6" creationId="{907E33AA-3D8B-0C8B-1271-0B68E08A2E2E}"/>
          </ac:picMkLst>
        </pc:picChg>
      </pc:sldChg>
      <pc:sldChg chg="delSp modTransition modAnim">
        <pc:chgData name="Kareem Ahmed" userId="668b7c42-9793-4d96-80a6-ccc644a66bcf" providerId="ADAL" clId="{B42D16DF-1C1A-4D33-8F39-3A495B79F2C7}" dt="2025-06-18T20:31:43.123" v="0"/>
        <pc:sldMkLst>
          <pc:docMk/>
          <pc:sldMk cId="1212062026" sldId="329"/>
        </pc:sldMkLst>
        <pc:picChg chg="del">
          <ac:chgData name="Kareem Ahmed" userId="668b7c42-9793-4d96-80a6-ccc644a66bcf" providerId="ADAL" clId="{B42D16DF-1C1A-4D33-8F39-3A495B79F2C7}" dt="2025-06-18T20:31:43.123" v="0"/>
          <ac:picMkLst>
            <pc:docMk/>
            <pc:sldMk cId="1212062026" sldId="329"/>
            <ac:picMk id="9" creationId="{C12AA89E-2018-72A5-7441-CE0A97A2EB03}"/>
          </ac:picMkLst>
        </pc:picChg>
      </pc:sldChg>
      <pc:sldChg chg="delSp modTransition modAnim">
        <pc:chgData name="Kareem Ahmed" userId="668b7c42-9793-4d96-80a6-ccc644a66bcf" providerId="ADAL" clId="{B42D16DF-1C1A-4D33-8F39-3A495B79F2C7}" dt="2025-06-18T20:31:43.123" v="0"/>
        <pc:sldMkLst>
          <pc:docMk/>
          <pc:sldMk cId="2093843748" sldId="330"/>
        </pc:sldMkLst>
        <pc:picChg chg="del">
          <ac:chgData name="Kareem Ahmed" userId="668b7c42-9793-4d96-80a6-ccc644a66bcf" providerId="ADAL" clId="{B42D16DF-1C1A-4D33-8F39-3A495B79F2C7}" dt="2025-06-18T20:31:43.123" v="0"/>
          <ac:picMkLst>
            <pc:docMk/>
            <pc:sldMk cId="2093843748" sldId="330"/>
            <ac:picMk id="6" creationId="{6D021520-65BB-5367-A3F2-0276AF2FCF18}"/>
          </ac:picMkLst>
        </pc:picChg>
      </pc:sldChg>
      <pc:sldChg chg="delSp modTransition modAnim">
        <pc:chgData name="Kareem Ahmed" userId="668b7c42-9793-4d96-80a6-ccc644a66bcf" providerId="ADAL" clId="{B42D16DF-1C1A-4D33-8F39-3A495B79F2C7}" dt="2025-06-18T20:31:43.123" v="0"/>
        <pc:sldMkLst>
          <pc:docMk/>
          <pc:sldMk cId="2996402415" sldId="331"/>
        </pc:sldMkLst>
        <pc:picChg chg="del">
          <ac:chgData name="Kareem Ahmed" userId="668b7c42-9793-4d96-80a6-ccc644a66bcf" providerId="ADAL" clId="{B42D16DF-1C1A-4D33-8F39-3A495B79F2C7}" dt="2025-06-18T20:31:43.123" v="0"/>
          <ac:picMkLst>
            <pc:docMk/>
            <pc:sldMk cId="2996402415" sldId="331"/>
            <ac:picMk id="5" creationId="{A1FD7883-A8C3-71BA-06B1-5CFADEB504AE}"/>
          </ac:picMkLst>
        </pc:picChg>
      </pc:sldChg>
      <pc:sldChg chg="delSp modTransition modAnim">
        <pc:chgData name="Kareem Ahmed" userId="668b7c42-9793-4d96-80a6-ccc644a66bcf" providerId="ADAL" clId="{B42D16DF-1C1A-4D33-8F39-3A495B79F2C7}" dt="2025-06-18T20:31:43.123" v="0"/>
        <pc:sldMkLst>
          <pc:docMk/>
          <pc:sldMk cId="2917402903" sldId="332"/>
        </pc:sldMkLst>
        <pc:picChg chg="del">
          <ac:chgData name="Kareem Ahmed" userId="668b7c42-9793-4d96-80a6-ccc644a66bcf" providerId="ADAL" clId="{B42D16DF-1C1A-4D33-8F39-3A495B79F2C7}" dt="2025-06-18T20:31:43.123" v="0"/>
          <ac:picMkLst>
            <pc:docMk/>
            <pc:sldMk cId="2917402903" sldId="332"/>
            <ac:picMk id="6" creationId="{DF85DC54-04BE-04F0-C774-9228EA2371A1}"/>
          </ac:picMkLst>
        </pc:picChg>
      </pc:sldChg>
      <pc:sldChg chg="delSp modTransition modAnim">
        <pc:chgData name="Kareem Ahmed" userId="668b7c42-9793-4d96-80a6-ccc644a66bcf" providerId="ADAL" clId="{B42D16DF-1C1A-4D33-8F39-3A495B79F2C7}" dt="2025-06-18T20:31:43.123" v="0"/>
        <pc:sldMkLst>
          <pc:docMk/>
          <pc:sldMk cId="3103499675" sldId="333"/>
        </pc:sldMkLst>
        <pc:picChg chg="del">
          <ac:chgData name="Kareem Ahmed" userId="668b7c42-9793-4d96-80a6-ccc644a66bcf" providerId="ADAL" clId="{B42D16DF-1C1A-4D33-8F39-3A495B79F2C7}" dt="2025-06-18T20:31:43.123" v="0"/>
          <ac:picMkLst>
            <pc:docMk/>
            <pc:sldMk cId="3103499675" sldId="333"/>
            <ac:picMk id="9" creationId="{66FDDBBA-5425-AB15-715B-4ECDEE58BBB5}"/>
          </ac:picMkLst>
        </pc:picChg>
      </pc:sldChg>
      <pc:sldChg chg="delSp modTransition modAnim">
        <pc:chgData name="Kareem Ahmed" userId="668b7c42-9793-4d96-80a6-ccc644a66bcf" providerId="ADAL" clId="{B42D16DF-1C1A-4D33-8F39-3A495B79F2C7}" dt="2025-06-18T20:31:43.123" v="0"/>
        <pc:sldMkLst>
          <pc:docMk/>
          <pc:sldMk cId="1491210016" sldId="334"/>
        </pc:sldMkLst>
        <pc:picChg chg="del">
          <ac:chgData name="Kareem Ahmed" userId="668b7c42-9793-4d96-80a6-ccc644a66bcf" providerId="ADAL" clId="{B42D16DF-1C1A-4D33-8F39-3A495B79F2C7}" dt="2025-06-18T20:31:43.123" v="0"/>
          <ac:picMkLst>
            <pc:docMk/>
            <pc:sldMk cId="1491210016" sldId="334"/>
            <ac:picMk id="4" creationId="{C55E26E8-8697-83AB-C821-3163A67C626F}"/>
          </ac:picMkLst>
        </pc:picChg>
      </pc:sldChg>
      <pc:sldChg chg="delSp modTransition modAnim">
        <pc:chgData name="Kareem Ahmed" userId="668b7c42-9793-4d96-80a6-ccc644a66bcf" providerId="ADAL" clId="{B42D16DF-1C1A-4D33-8F39-3A495B79F2C7}" dt="2025-06-18T20:31:43.123" v="0"/>
        <pc:sldMkLst>
          <pc:docMk/>
          <pc:sldMk cId="1676551384" sldId="335"/>
        </pc:sldMkLst>
        <pc:picChg chg="del">
          <ac:chgData name="Kareem Ahmed" userId="668b7c42-9793-4d96-80a6-ccc644a66bcf" providerId="ADAL" clId="{B42D16DF-1C1A-4D33-8F39-3A495B79F2C7}" dt="2025-06-18T20:31:43.123" v="0"/>
          <ac:picMkLst>
            <pc:docMk/>
            <pc:sldMk cId="1676551384" sldId="335"/>
            <ac:picMk id="3" creationId="{237DB4CA-8612-9486-353C-F124E5254A1C}"/>
          </ac:picMkLst>
        </pc:picChg>
      </pc:sldChg>
      <pc:sldChg chg="delSp modTransition modAnim">
        <pc:chgData name="Kareem Ahmed" userId="668b7c42-9793-4d96-80a6-ccc644a66bcf" providerId="ADAL" clId="{B42D16DF-1C1A-4D33-8F39-3A495B79F2C7}" dt="2025-06-18T20:31:43.123" v="0"/>
        <pc:sldMkLst>
          <pc:docMk/>
          <pc:sldMk cId="4221745625" sldId="336"/>
        </pc:sldMkLst>
        <pc:picChg chg="del">
          <ac:chgData name="Kareem Ahmed" userId="668b7c42-9793-4d96-80a6-ccc644a66bcf" providerId="ADAL" clId="{B42D16DF-1C1A-4D33-8F39-3A495B79F2C7}" dt="2025-06-18T20:31:43.123" v="0"/>
          <ac:picMkLst>
            <pc:docMk/>
            <pc:sldMk cId="4221745625" sldId="336"/>
            <ac:picMk id="7" creationId="{91A245EA-6BB5-5A92-ACEB-0497EF4D4B49}"/>
          </ac:picMkLst>
        </pc:picChg>
      </pc:sldChg>
      <pc:sldChg chg="delSp modTransition modAnim">
        <pc:chgData name="Kareem Ahmed" userId="668b7c42-9793-4d96-80a6-ccc644a66bcf" providerId="ADAL" clId="{B42D16DF-1C1A-4D33-8F39-3A495B79F2C7}" dt="2025-06-18T20:31:43.123" v="0"/>
        <pc:sldMkLst>
          <pc:docMk/>
          <pc:sldMk cId="0" sldId="349"/>
        </pc:sldMkLst>
        <pc:picChg chg="del">
          <ac:chgData name="Kareem Ahmed" userId="668b7c42-9793-4d96-80a6-ccc644a66bcf" providerId="ADAL" clId="{B42D16DF-1C1A-4D33-8F39-3A495B79F2C7}" dt="2025-06-18T20:31:43.123" v="0"/>
          <ac:picMkLst>
            <pc:docMk/>
            <pc:sldMk cId="0" sldId="349"/>
            <ac:picMk id="5" creationId="{7F68D63B-9822-E1AA-5074-3645C91FBE85}"/>
          </ac:picMkLst>
        </pc:picChg>
      </pc:sldChg>
      <pc:sldChg chg="delSp modTransition modAnim">
        <pc:chgData name="Kareem Ahmed" userId="668b7c42-9793-4d96-80a6-ccc644a66bcf" providerId="ADAL" clId="{B42D16DF-1C1A-4D33-8F39-3A495B79F2C7}" dt="2025-06-18T20:31:43.123" v="0"/>
        <pc:sldMkLst>
          <pc:docMk/>
          <pc:sldMk cId="0" sldId="480"/>
        </pc:sldMkLst>
        <pc:picChg chg="del">
          <ac:chgData name="Kareem Ahmed" userId="668b7c42-9793-4d96-80a6-ccc644a66bcf" providerId="ADAL" clId="{B42D16DF-1C1A-4D33-8F39-3A495B79F2C7}" dt="2025-06-18T20:31:43.123" v="0"/>
          <ac:picMkLst>
            <pc:docMk/>
            <pc:sldMk cId="0" sldId="480"/>
            <ac:picMk id="7" creationId="{F9F4C375-816B-4198-1A59-4A1419E2BA8F}"/>
          </ac:picMkLst>
        </pc:picChg>
      </pc:sldChg>
      <pc:sldChg chg="delSp modTransition modAnim">
        <pc:chgData name="Kareem Ahmed" userId="668b7c42-9793-4d96-80a6-ccc644a66bcf" providerId="ADAL" clId="{B42D16DF-1C1A-4D33-8F39-3A495B79F2C7}" dt="2025-06-18T20:31:43.123" v="0"/>
        <pc:sldMkLst>
          <pc:docMk/>
          <pc:sldMk cId="0" sldId="481"/>
        </pc:sldMkLst>
        <pc:picChg chg="del">
          <ac:chgData name="Kareem Ahmed" userId="668b7c42-9793-4d96-80a6-ccc644a66bcf" providerId="ADAL" clId="{B42D16DF-1C1A-4D33-8F39-3A495B79F2C7}" dt="2025-06-18T20:31:43.123" v="0"/>
          <ac:picMkLst>
            <pc:docMk/>
            <pc:sldMk cId="0" sldId="481"/>
            <ac:picMk id="19" creationId="{FB54B566-E406-3C57-830A-21E51DB10C05}"/>
          </ac:picMkLst>
        </pc:picChg>
      </pc:sldChg>
      <pc:sldChg chg="delSp modTransition modAnim">
        <pc:chgData name="Kareem Ahmed" userId="668b7c42-9793-4d96-80a6-ccc644a66bcf" providerId="ADAL" clId="{B42D16DF-1C1A-4D33-8F39-3A495B79F2C7}" dt="2025-06-18T20:31:43.123" v="0"/>
        <pc:sldMkLst>
          <pc:docMk/>
          <pc:sldMk cId="1533875809" sldId="671"/>
        </pc:sldMkLst>
        <pc:picChg chg="del">
          <ac:chgData name="Kareem Ahmed" userId="668b7c42-9793-4d96-80a6-ccc644a66bcf" providerId="ADAL" clId="{B42D16DF-1C1A-4D33-8F39-3A495B79F2C7}" dt="2025-06-18T20:31:43.123" v="0"/>
          <ac:picMkLst>
            <pc:docMk/>
            <pc:sldMk cId="1533875809" sldId="671"/>
            <ac:picMk id="7" creationId="{84A8CB1F-DB32-3847-0E91-03AE004C4EA8}"/>
          </ac:picMkLst>
        </pc:picChg>
      </pc:sldChg>
      <pc:sldChg chg="delSp modTransition modAnim">
        <pc:chgData name="Kareem Ahmed" userId="668b7c42-9793-4d96-80a6-ccc644a66bcf" providerId="ADAL" clId="{B42D16DF-1C1A-4D33-8F39-3A495B79F2C7}" dt="2025-06-18T20:31:43.123" v="0"/>
        <pc:sldMkLst>
          <pc:docMk/>
          <pc:sldMk cId="3880594774" sldId="672"/>
        </pc:sldMkLst>
        <pc:picChg chg="del">
          <ac:chgData name="Kareem Ahmed" userId="668b7c42-9793-4d96-80a6-ccc644a66bcf" providerId="ADAL" clId="{B42D16DF-1C1A-4D33-8F39-3A495B79F2C7}" dt="2025-06-18T20:31:43.123" v="0"/>
          <ac:picMkLst>
            <pc:docMk/>
            <pc:sldMk cId="3880594774" sldId="672"/>
            <ac:picMk id="10" creationId="{F4D4C498-E92B-A731-325B-8CCC0F75A679}"/>
          </ac:picMkLst>
        </pc:picChg>
      </pc:sldChg>
      <pc:sldChg chg="delSp modTransition modAnim">
        <pc:chgData name="Kareem Ahmed" userId="668b7c42-9793-4d96-80a6-ccc644a66bcf" providerId="ADAL" clId="{B42D16DF-1C1A-4D33-8F39-3A495B79F2C7}" dt="2025-06-18T20:31:43.123" v="0"/>
        <pc:sldMkLst>
          <pc:docMk/>
          <pc:sldMk cId="220234542" sldId="673"/>
        </pc:sldMkLst>
        <pc:picChg chg="del">
          <ac:chgData name="Kareem Ahmed" userId="668b7c42-9793-4d96-80a6-ccc644a66bcf" providerId="ADAL" clId="{B42D16DF-1C1A-4D33-8F39-3A495B79F2C7}" dt="2025-06-18T20:31:43.123" v="0"/>
          <ac:picMkLst>
            <pc:docMk/>
            <pc:sldMk cId="220234542" sldId="673"/>
            <ac:picMk id="8" creationId="{DD65DB38-E6F8-5093-8737-237CA3C9F8DD}"/>
          </ac:picMkLst>
        </pc:picChg>
      </pc:sldChg>
      <pc:sldChg chg="delSp modTransition modAnim">
        <pc:chgData name="Kareem Ahmed" userId="668b7c42-9793-4d96-80a6-ccc644a66bcf" providerId="ADAL" clId="{B42D16DF-1C1A-4D33-8F39-3A495B79F2C7}" dt="2025-06-18T20:31:43.123" v="0"/>
        <pc:sldMkLst>
          <pc:docMk/>
          <pc:sldMk cId="3817889896" sldId="674"/>
        </pc:sldMkLst>
        <pc:picChg chg="del">
          <ac:chgData name="Kareem Ahmed" userId="668b7c42-9793-4d96-80a6-ccc644a66bcf" providerId="ADAL" clId="{B42D16DF-1C1A-4D33-8F39-3A495B79F2C7}" dt="2025-06-18T20:31:43.123" v="0"/>
          <ac:picMkLst>
            <pc:docMk/>
            <pc:sldMk cId="3817889896" sldId="674"/>
            <ac:picMk id="8" creationId="{6EF7982E-27DC-7CCD-8E81-B1323C5D9266}"/>
          </ac:picMkLst>
        </pc:picChg>
      </pc:sldChg>
      <pc:sldChg chg="delSp modTransition modAnim">
        <pc:chgData name="Kareem Ahmed" userId="668b7c42-9793-4d96-80a6-ccc644a66bcf" providerId="ADAL" clId="{B42D16DF-1C1A-4D33-8F39-3A495B79F2C7}" dt="2025-06-18T20:31:43.123" v="0"/>
        <pc:sldMkLst>
          <pc:docMk/>
          <pc:sldMk cId="2346587402" sldId="675"/>
        </pc:sldMkLst>
        <pc:picChg chg="del">
          <ac:chgData name="Kareem Ahmed" userId="668b7c42-9793-4d96-80a6-ccc644a66bcf" providerId="ADAL" clId="{B42D16DF-1C1A-4D33-8F39-3A495B79F2C7}" dt="2025-06-18T20:31:43.123" v="0"/>
          <ac:picMkLst>
            <pc:docMk/>
            <pc:sldMk cId="2346587402" sldId="675"/>
            <ac:picMk id="14" creationId="{30A3C760-3A83-73E9-2773-4940FDC7A18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8101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2788137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1693998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3924385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extLst>
      <p:ext uri="{BB962C8B-B14F-4D97-AF65-F5344CB8AC3E}">
        <p14:creationId xmlns:p14="http://schemas.microsoft.com/office/powerpoint/2010/main" val="2320377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extLst>
      <p:ext uri="{BB962C8B-B14F-4D97-AF65-F5344CB8AC3E}">
        <p14:creationId xmlns:p14="http://schemas.microsoft.com/office/powerpoint/2010/main" val="2635274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extLst>
      <p:ext uri="{BB962C8B-B14F-4D97-AF65-F5344CB8AC3E}">
        <p14:creationId xmlns:p14="http://schemas.microsoft.com/office/powerpoint/2010/main" val="3463669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extLst>
      <p:ext uri="{BB962C8B-B14F-4D97-AF65-F5344CB8AC3E}">
        <p14:creationId xmlns:p14="http://schemas.microsoft.com/office/powerpoint/2010/main" val="3626309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2779792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extLst>
      <p:ext uri="{BB962C8B-B14F-4D97-AF65-F5344CB8AC3E}">
        <p14:creationId xmlns:p14="http://schemas.microsoft.com/office/powerpoint/2010/main" val="344097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extLst>
      <p:ext uri="{BB962C8B-B14F-4D97-AF65-F5344CB8AC3E}">
        <p14:creationId xmlns:p14="http://schemas.microsoft.com/office/powerpoint/2010/main" val="37436818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extLst>
      <p:ext uri="{BB962C8B-B14F-4D97-AF65-F5344CB8AC3E}">
        <p14:creationId xmlns:p14="http://schemas.microsoft.com/office/powerpoint/2010/main" val="2095968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extLst>
      <p:ext uri="{BB962C8B-B14F-4D97-AF65-F5344CB8AC3E}">
        <p14:creationId xmlns:p14="http://schemas.microsoft.com/office/powerpoint/2010/main" val="8073790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25146100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0232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a:extLst>
            <a:ext uri="{FF2B5EF4-FFF2-40B4-BE49-F238E27FC236}">
              <a16:creationId xmlns:a16="http://schemas.microsoft.com/office/drawing/2014/main" id="{6691E3AD-7B82-3920-2FAD-9FA5D1C50E46}"/>
            </a:ext>
          </a:extLst>
        </p:cNvPr>
        <p:cNvGrpSpPr/>
        <p:nvPr/>
      </p:nvGrpSpPr>
      <p:grpSpPr>
        <a:xfrm>
          <a:off x="0" y="0"/>
          <a:ext cx="0" cy="0"/>
          <a:chOff x="0" y="0"/>
          <a:chExt cx="0" cy="0"/>
        </a:xfrm>
      </p:grpSpPr>
      <p:sp>
        <p:nvSpPr>
          <p:cNvPr id="140" name="Google Shape;140;p5:notes">
            <a:extLst>
              <a:ext uri="{FF2B5EF4-FFF2-40B4-BE49-F238E27FC236}">
                <a16:creationId xmlns:a16="http://schemas.microsoft.com/office/drawing/2014/main" id="{B9AFB3F0-A3BF-DDD6-79A9-C608F0354E4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a:extLst>
              <a:ext uri="{FF2B5EF4-FFF2-40B4-BE49-F238E27FC236}">
                <a16:creationId xmlns:a16="http://schemas.microsoft.com/office/drawing/2014/main" id="{49018AD3-BFD5-AD30-7EF3-72D12CFCF2C3}"/>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2" name="Google Shape;142;p5:notes">
            <a:extLst>
              <a:ext uri="{FF2B5EF4-FFF2-40B4-BE49-F238E27FC236}">
                <a16:creationId xmlns:a16="http://schemas.microsoft.com/office/drawing/2014/main" id="{47F8FF97-97D2-AEFC-F565-A74684E61AE4}"/>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821933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extLst>
      <p:ext uri="{BB962C8B-B14F-4D97-AF65-F5344CB8AC3E}">
        <p14:creationId xmlns:p14="http://schemas.microsoft.com/office/powerpoint/2010/main" val="21375860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extLst>
      <p:ext uri="{BB962C8B-B14F-4D97-AF65-F5344CB8AC3E}">
        <p14:creationId xmlns:p14="http://schemas.microsoft.com/office/powerpoint/2010/main" val="25336580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a:extLst>
            <a:ext uri="{FF2B5EF4-FFF2-40B4-BE49-F238E27FC236}">
              <a16:creationId xmlns:a16="http://schemas.microsoft.com/office/drawing/2014/main" id="{1DA735BC-C09D-39B1-080D-D31E82707161}"/>
            </a:ext>
          </a:extLst>
        </p:cNvPr>
        <p:cNvGrpSpPr/>
        <p:nvPr/>
      </p:nvGrpSpPr>
      <p:grpSpPr>
        <a:xfrm>
          <a:off x="0" y="0"/>
          <a:ext cx="0" cy="0"/>
          <a:chOff x="0" y="0"/>
          <a:chExt cx="0" cy="0"/>
        </a:xfrm>
      </p:grpSpPr>
      <p:sp>
        <p:nvSpPr>
          <p:cNvPr id="140" name="Google Shape;140;p5:notes">
            <a:extLst>
              <a:ext uri="{FF2B5EF4-FFF2-40B4-BE49-F238E27FC236}">
                <a16:creationId xmlns:a16="http://schemas.microsoft.com/office/drawing/2014/main" id="{4FE85FDE-79AF-09A3-FC9E-6E1C150A97C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a:extLst>
              <a:ext uri="{FF2B5EF4-FFF2-40B4-BE49-F238E27FC236}">
                <a16:creationId xmlns:a16="http://schemas.microsoft.com/office/drawing/2014/main" id="{0D700B21-E4E7-0A62-EB5C-D0B09A9F02B6}"/>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a:extLst>
              <a:ext uri="{FF2B5EF4-FFF2-40B4-BE49-F238E27FC236}">
                <a16:creationId xmlns:a16="http://schemas.microsoft.com/office/drawing/2014/main" id="{8ADA365C-6C49-8754-2311-CCB0533B575F}"/>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extLst>
      <p:ext uri="{BB962C8B-B14F-4D97-AF65-F5344CB8AC3E}">
        <p14:creationId xmlns:p14="http://schemas.microsoft.com/office/powerpoint/2010/main" val="42869552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extLst>
      <p:ext uri="{BB962C8B-B14F-4D97-AF65-F5344CB8AC3E}">
        <p14:creationId xmlns:p14="http://schemas.microsoft.com/office/powerpoint/2010/main" val="3156278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extLst>
      <p:ext uri="{BB962C8B-B14F-4D97-AF65-F5344CB8AC3E}">
        <p14:creationId xmlns:p14="http://schemas.microsoft.com/office/powerpoint/2010/main" val="1989234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extLst>
      <p:ext uri="{BB962C8B-B14F-4D97-AF65-F5344CB8AC3E}">
        <p14:creationId xmlns:p14="http://schemas.microsoft.com/office/powerpoint/2010/main" val="28420110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extLst>
      <p:ext uri="{BB962C8B-B14F-4D97-AF65-F5344CB8AC3E}">
        <p14:creationId xmlns:p14="http://schemas.microsoft.com/office/powerpoint/2010/main" val="26420581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5503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extLst>
      <p:ext uri="{BB962C8B-B14F-4D97-AF65-F5344CB8AC3E}">
        <p14:creationId xmlns:p14="http://schemas.microsoft.com/office/powerpoint/2010/main" val="25028747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extLst>
      <p:ext uri="{BB962C8B-B14F-4D97-AF65-F5344CB8AC3E}">
        <p14:creationId xmlns:p14="http://schemas.microsoft.com/office/powerpoint/2010/main" val="7132900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extLst>
      <p:ext uri="{BB962C8B-B14F-4D97-AF65-F5344CB8AC3E}">
        <p14:creationId xmlns:p14="http://schemas.microsoft.com/office/powerpoint/2010/main" val="5831541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28167860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extLst>
      <p:ext uri="{BB962C8B-B14F-4D97-AF65-F5344CB8AC3E}">
        <p14:creationId xmlns:p14="http://schemas.microsoft.com/office/powerpoint/2010/main" val="30661570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extLst>
      <p:ext uri="{BB962C8B-B14F-4D97-AF65-F5344CB8AC3E}">
        <p14:creationId xmlns:p14="http://schemas.microsoft.com/office/powerpoint/2010/main" val="42588001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extLst>
      <p:ext uri="{BB962C8B-B14F-4D97-AF65-F5344CB8AC3E}">
        <p14:creationId xmlns:p14="http://schemas.microsoft.com/office/powerpoint/2010/main" val="6492379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extLst>
      <p:ext uri="{BB962C8B-B14F-4D97-AF65-F5344CB8AC3E}">
        <p14:creationId xmlns:p14="http://schemas.microsoft.com/office/powerpoint/2010/main" val="39065151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extLst>
      <p:ext uri="{BB962C8B-B14F-4D97-AF65-F5344CB8AC3E}">
        <p14:creationId xmlns:p14="http://schemas.microsoft.com/office/powerpoint/2010/main" val="2820392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extLst>
      <p:ext uri="{BB962C8B-B14F-4D97-AF65-F5344CB8AC3E}">
        <p14:creationId xmlns:p14="http://schemas.microsoft.com/office/powerpoint/2010/main" val="15049242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extLst>
      <p:ext uri="{BB962C8B-B14F-4D97-AF65-F5344CB8AC3E}">
        <p14:creationId xmlns:p14="http://schemas.microsoft.com/office/powerpoint/2010/main" val="34873639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extLst>
      <p:ext uri="{BB962C8B-B14F-4D97-AF65-F5344CB8AC3E}">
        <p14:creationId xmlns:p14="http://schemas.microsoft.com/office/powerpoint/2010/main" val="3830083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extLst>
      <p:ext uri="{BB962C8B-B14F-4D97-AF65-F5344CB8AC3E}">
        <p14:creationId xmlns:p14="http://schemas.microsoft.com/office/powerpoint/2010/main" val="64090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extLst>
      <p:ext uri="{BB962C8B-B14F-4D97-AF65-F5344CB8AC3E}">
        <p14:creationId xmlns:p14="http://schemas.microsoft.com/office/powerpoint/2010/main" val="15095829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extLst>
      <p:ext uri="{BB962C8B-B14F-4D97-AF65-F5344CB8AC3E}">
        <p14:creationId xmlns:p14="http://schemas.microsoft.com/office/powerpoint/2010/main" val="31521948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extLst>
      <p:ext uri="{BB962C8B-B14F-4D97-AF65-F5344CB8AC3E}">
        <p14:creationId xmlns:p14="http://schemas.microsoft.com/office/powerpoint/2010/main" val="34542715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extLst>
      <p:ext uri="{BB962C8B-B14F-4D97-AF65-F5344CB8AC3E}">
        <p14:creationId xmlns:p14="http://schemas.microsoft.com/office/powerpoint/2010/main" val="38998637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4"/>
          <p:cNvSpPr>
            <a:spLocks noGrp="1"/>
          </p:cNvSpPr>
          <p:nvPr>
            <p:ph type="pic" idx="2"/>
          </p:nvPr>
        </p:nvSpPr>
        <p:spPr>
          <a:xfrm>
            <a:off x="5183188" y="987425"/>
            <a:ext cx="6172200" cy="4873625"/>
          </a:xfrm>
          <a:prstGeom prst="rect">
            <a:avLst/>
          </a:prstGeom>
          <a:noFill/>
          <a:ln>
            <a:noFill/>
          </a:ln>
        </p:spPr>
      </p:sp>
      <p:sp>
        <p:nvSpPr>
          <p:cNvPr id="76" name="Google Shape;7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2"/>
        <p:cNvGrpSpPr/>
        <p:nvPr/>
      </p:nvGrpSpPr>
      <p:grpSpPr>
        <a:xfrm>
          <a:off x="0" y="0"/>
          <a:ext cx="0" cy="0"/>
          <a:chOff x="0" y="0"/>
          <a:chExt cx="0" cy="0"/>
        </a:xfrm>
      </p:grpSpPr>
      <p:sp>
        <p:nvSpPr>
          <p:cNvPr id="93" name="Google Shape;93;p5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4"/>
        <p:cNvGrpSpPr/>
        <p:nvPr/>
      </p:nvGrpSpPr>
      <p:grpSpPr>
        <a:xfrm>
          <a:off x="0" y="0"/>
          <a:ext cx="0" cy="0"/>
          <a:chOff x="0" y="0"/>
          <a:chExt cx="0" cy="0"/>
        </a:xfrm>
      </p:grpSpPr>
      <p:sp>
        <p:nvSpPr>
          <p:cNvPr id="95" name="Google Shape;95;p5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6"/>
        <p:cNvGrpSpPr/>
        <p:nvPr/>
      </p:nvGrpSpPr>
      <p:grpSpPr>
        <a:xfrm>
          <a:off x="0" y="0"/>
          <a:ext cx="0" cy="0"/>
          <a:chOff x="0" y="0"/>
          <a:chExt cx="0" cy="0"/>
        </a:xfrm>
      </p:grpSpPr>
      <p:sp>
        <p:nvSpPr>
          <p:cNvPr id="97" name="Google Shape;97;p59"/>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p:tgtEl>
                                          <p:spTgt spid="9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0963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6977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5087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19299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6444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1455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25735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23356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04382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97122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91770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03450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149925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0245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5363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69309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6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1501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2.jp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 id="2147483666" r:id="rId15"/>
    <p:sldLayoutId id="2147483685"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1927186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Consumer/Brand Relationships</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4864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46020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Explain the role and impact of online video (OLV) as a marketing channel. </a:t>
            </a:r>
          </a:p>
          <a:p>
            <a:pPr marL="0" marR="0" lvl="0" indent="0" algn="l" defTabSz="914400" rtl="0" eaLnBrk="0" fontAlgn="base" latinLnBrk="0" hangingPunct="0">
              <a:lnSpc>
                <a:spcPct val="150000"/>
              </a:lnSpc>
              <a:spcBef>
                <a:spcPct val="0"/>
              </a:spcBef>
              <a:spcAft>
                <a:spcPct val="0"/>
              </a:spcAft>
              <a:buClrTx/>
              <a:buSzTx/>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Define display media, describe its evolution and uses (brand awareness, retargeting, contextual targeting, programmatic buying).</a:t>
            </a:r>
          </a:p>
          <a:p>
            <a:pPr marL="0" marR="0" lvl="0" indent="0" algn="l" defTabSz="914400" rtl="0" eaLnBrk="0" fontAlgn="base" latinLnBrk="0" hangingPunct="0">
              <a:lnSpc>
                <a:spcPct val="150000"/>
              </a:lnSpc>
              <a:spcBef>
                <a:spcPct val="0"/>
              </a:spcBef>
              <a:spcAft>
                <a:spcPct val="0"/>
              </a:spcAft>
              <a:buClrTx/>
              <a:buSzTx/>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Outline the social‑media landscape, including leading platforms, and their unique advertising formats.</a:t>
            </a:r>
          </a:p>
          <a:p>
            <a:pPr marL="0" marR="0" lvl="0" indent="0" algn="l" defTabSz="914400" rtl="0" eaLnBrk="0" fontAlgn="base" latinLnBrk="0" hangingPunct="0">
              <a:lnSpc>
                <a:spcPct val="150000"/>
              </a:lnSpc>
              <a:spcBef>
                <a:spcPct val="0"/>
              </a:spcBef>
              <a:spcAft>
                <a:spcPct val="0"/>
              </a:spcAft>
              <a:buClrTx/>
              <a:buSzTx/>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Compare and contrast the key metrics across OLV, display, and social media. </a:t>
            </a:r>
          </a:p>
          <a:p>
            <a:pPr marL="0" marR="0" lvl="0" indent="0" algn="l" defTabSz="914400" rtl="0" eaLnBrk="0" fontAlgn="base" latinLnBrk="0" hangingPunct="0">
              <a:lnSpc>
                <a:spcPct val="150000"/>
              </a:lnSpc>
              <a:spcBef>
                <a:spcPct val="0"/>
              </a:spcBef>
              <a:spcAft>
                <a:spcPct val="0"/>
              </a:spcAft>
              <a:buClrTx/>
              <a:buSzTx/>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Apply these insights to develop data‑driven recommendations for targeting, creative strategy, and budget allocation across video, display, and social platforms.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3"/>
            <a:ext cx="10812720" cy="42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50000"/>
              </a:lnSpc>
            </a:pPr>
            <a:r>
              <a:rPr lang="en-US" sz="2400" b="1" dirty="0">
                <a:solidFill>
                  <a:srgbClr val="000000"/>
                </a:solidFill>
                <a:latin typeface="Times New Roman" panose="02020603050405020304" pitchFamily="18" charset="0"/>
                <a:cs typeface="+mj-cs"/>
              </a:rPr>
              <a:t>Lecture Content</a:t>
            </a:r>
          </a:p>
          <a:p>
            <a:pPr marL="457200" indent="-457200">
              <a:lnSpc>
                <a:spcPct val="2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 Online Video</a:t>
            </a:r>
          </a:p>
          <a:p>
            <a:pPr marL="457200" indent="-457200">
              <a:lnSpc>
                <a:spcPct val="2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Display Media</a:t>
            </a:r>
          </a:p>
          <a:p>
            <a:pPr marL="457200" indent="-457200">
              <a:lnSpc>
                <a:spcPct val="2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Social Media</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tx1"/>
                </a:solidFill>
                <a:latin typeface="Times New Roman"/>
                <a:ea typeface="Times New Roman"/>
                <a:cs typeface="Times New Roman"/>
                <a:sym typeface="Times New Roman"/>
              </a:rPr>
              <a:t>ONLINE VIDEO</a:t>
            </a:r>
            <a:endParaRPr lang="en-US" sz="3400" b="1" i="0" u="none" strike="noStrike" cap="none" dirty="0">
              <a:solidFill>
                <a:schemeClr val="tx1"/>
              </a:solidFill>
              <a:latin typeface="Times New Roman"/>
              <a:ea typeface="Times New Roman"/>
              <a:cs typeface="Times New Roman"/>
              <a:sym typeface="Times New Roman"/>
            </a:endParaRPr>
          </a:p>
        </p:txBody>
      </p:sp>
      <p:pic>
        <p:nvPicPr>
          <p:cNvPr id="4098" name="Picture 2" descr="Online Video Marketing to Boost Your Business – VMA">
            <a:extLst>
              <a:ext uri="{FF2B5EF4-FFF2-40B4-BE49-F238E27FC236}">
                <a16:creationId xmlns:a16="http://schemas.microsoft.com/office/drawing/2014/main" id="{E27F2287-43B4-DCC6-B397-546F5B65C4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606" y="1325264"/>
            <a:ext cx="5537344" cy="545044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70D5AD31-B373-574B-7D66-88D7D45E454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630E0A29-408F-8A74-3E8D-7CBBEBF7647E}"/>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7840CD5C-48F2-93E9-04DA-C1B6C92321E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699E6B9-87BD-1488-E12B-EAC2B0A05D7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103499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5152" y="1740056"/>
            <a:ext cx="10812720" cy="40865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sp>
        <p:nvSpPr>
          <p:cNvPr id="136" name="Google Shape;136;p4"/>
          <p:cNvSpPr txBox="1"/>
          <p:nvPr/>
        </p:nvSpPr>
        <p:spPr>
          <a:xfrm>
            <a:off x="710849" y="2082014"/>
            <a:ext cx="10519025" cy="313928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Online video (OLV) is a very important way for brands to engage consumers through multisensory experiences – sight, sound, and motion – and its emergence has revolutionized the entertainment industry, as well as the way people around the world use the internet. The 2016 announcement that OLV stars are eligible for Emmy nominations demonstrates this shift and is a testament to the fact that short-form digital content can be high-quality entertainment, regardless of where people view it.</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2" name="Graphic 21">
            <a:extLst>
              <a:ext uri="{FF2B5EF4-FFF2-40B4-BE49-F238E27FC236}">
                <a16:creationId xmlns:a16="http://schemas.microsoft.com/office/drawing/2014/main" id="{B14570BE-C424-924A-6020-CA3A9E261A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3" name="Group 2">
            <a:extLst>
              <a:ext uri="{FF2B5EF4-FFF2-40B4-BE49-F238E27FC236}">
                <a16:creationId xmlns:a16="http://schemas.microsoft.com/office/drawing/2014/main" id="{9181402F-F126-0CB2-156B-129523921ABB}"/>
              </a:ext>
            </a:extLst>
          </p:cNvPr>
          <p:cNvGrpSpPr/>
          <p:nvPr/>
        </p:nvGrpSpPr>
        <p:grpSpPr>
          <a:xfrm>
            <a:off x="895476" y="400132"/>
            <a:ext cx="1404457" cy="409910"/>
            <a:chOff x="942308" y="935396"/>
            <a:chExt cx="1404457" cy="665725"/>
          </a:xfrm>
        </p:grpSpPr>
        <p:sp>
          <p:nvSpPr>
            <p:cNvPr id="4" name="Rectangle 3">
              <a:extLst>
                <a:ext uri="{FF2B5EF4-FFF2-40B4-BE49-F238E27FC236}">
                  <a16:creationId xmlns:a16="http://schemas.microsoft.com/office/drawing/2014/main" id="{F73E6BD6-4F65-22C8-8C90-5CAF36CA48F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4">
              <a:extLst>
                <a:ext uri="{FF2B5EF4-FFF2-40B4-BE49-F238E27FC236}">
                  <a16:creationId xmlns:a16="http://schemas.microsoft.com/office/drawing/2014/main" id="{2F77BF8D-F486-1575-3C35-BD69C4D9C06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772295"/>
            <a:ext cx="10812720" cy="46541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762000" y="1934226"/>
            <a:ext cx="10519025" cy="364711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By developing content that resonates with the interests and passions of viewers today, OLV creators have created authentic connections with their</a:t>
            </a:r>
            <a:r>
              <a:rPr lang="en-US" sz="2200" dirty="0">
                <a:solidFill>
                  <a:schemeClr val="tx1"/>
                </a:solidFill>
                <a:latin typeface="Times New Roman"/>
                <a:ea typeface="Times New Roman"/>
                <a:cs typeface="Times New Roman"/>
                <a:sym typeface="Times New Roman"/>
              </a:rPr>
              <a:t> </a:t>
            </a:r>
            <a:r>
              <a:rPr lang="en-US" sz="2200" b="0" i="0" u="none" strike="noStrike" cap="none" dirty="0">
                <a:solidFill>
                  <a:schemeClr val="tx1"/>
                </a:solidFill>
                <a:latin typeface="Times New Roman"/>
                <a:ea typeface="Times New Roman"/>
                <a:cs typeface="Times New Roman"/>
                <a:sym typeface="Times New Roman"/>
              </a:rPr>
              <a:t>fans and amassed large followings. Stars such as PewDiePie (111 M. subscriber), </a:t>
            </a:r>
            <a:r>
              <a:rPr lang="en-US" sz="2200" b="0" i="0" u="none" strike="noStrike" cap="none" dirty="0" err="1">
                <a:solidFill>
                  <a:schemeClr val="tx1"/>
                </a:solidFill>
                <a:latin typeface="Times New Roman"/>
                <a:ea typeface="Times New Roman"/>
                <a:cs typeface="Times New Roman"/>
                <a:sym typeface="Times New Roman"/>
              </a:rPr>
              <a:t>Smosh</a:t>
            </a:r>
            <a:r>
              <a:rPr lang="en-US" sz="2200" b="0" i="0" u="none" strike="noStrike" cap="none" dirty="0">
                <a:solidFill>
                  <a:schemeClr val="tx1"/>
                </a:solidFill>
                <a:latin typeface="Times New Roman"/>
                <a:ea typeface="Times New Roman"/>
                <a:cs typeface="Times New Roman"/>
                <a:sym typeface="Times New Roman"/>
              </a:rPr>
              <a:t> (26.5 M. subscriber), and Jenna Marbles (19.7 M. subscriber) are frequently considered more popular and influential than many mainstream celebrities. In fact, a recent Variety study found that YouTube sensation PewDiePie was more popular than basketball </a:t>
            </a:r>
            <a:r>
              <a:rPr lang="en-US" sz="2200" b="0" i="0" u="none" strike="noStrike" cap="none" dirty="0" err="1">
                <a:solidFill>
                  <a:schemeClr val="tx1"/>
                </a:solidFill>
                <a:latin typeface="Times New Roman"/>
                <a:ea typeface="Times New Roman"/>
                <a:cs typeface="Times New Roman"/>
                <a:sym typeface="Times New Roman"/>
              </a:rPr>
              <a:t>greatLeBron</a:t>
            </a:r>
            <a:r>
              <a:rPr lang="en-US" sz="2200" b="0" i="0" u="none" strike="noStrike" cap="none" dirty="0">
                <a:solidFill>
                  <a:schemeClr val="tx1"/>
                </a:solidFill>
                <a:latin typeface="Times New Roman"/>
                <a:ea typeface="Times New Roman"/>
                <a:cs typeface="Times New Roman"/>
                <a:sym typeface="Times New Roman"/>
              </a:rPr>
              <a:t> James among Generation Z males.</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A7706C7C-2FF2-2CC7-3DAF-CC1220470125}"/>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E23E182A-0AB4-0408-E272-D21F35F3E2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8861FEA2-5485-5C93-5425-F875B3A9E3AC}"/>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86CA7374-7F6E-55FE-5406-908CC89E9E6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930ACA6-F47D-7A02-8E8C-DF174F1AB8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882244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818167"/>
            <a:ext cx="10812720" cy="4582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764127" y="2167100"/>
            <a:ext cx="10519025"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Online Video (OLV) Market Share</a:t>
            </a:r>
            <a:endParaRPr lang="en-US" sz="2200" b="0" i="0" u="none" strike="noStrike" cap="none"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OLV is comprised of “user-generated content” models such as YouTube and Facebook, but also includes full episode players (FEP) and over-the-top (OTT) streaming services, including Shahid, Netflix, and Disney+. YouTube remains the largest online video platform, reaching 90 percent of the U.S. population, according to </a:t>
            </a:r>
            <a:r>
              <a:rPr lang="en-US" sz="2200" b="0" i="0" u="none" strike="noStrike" cap="none" dirty="0" err="1">
                <a:solidFill>
                  <a:schemeClr val="tx1"/>
                </a:solidFill>
                <a:latin typeface="Times New Roman"/>
                <a:ea typeface="Times New Roman"/>
                <a:cs typeface="Times New Roman"/>
                <a:sym typeface="Times New Roman"/>
              </a:rPr>
              <a:t>AudienceProject</a:t>
            </a:r>
            <a:r>
              <a:rPr lang="en-US" sz="2200" b="0" i="0" u="none" strike="noStrike" cap="none" dirty="0">
                <a:solidFill>
                  <a:schemeClr val="tx1"/>
                </a:solidFill>
                <a:latin typeface="Times New Roman"/>
                <a:ea typeface="Times New Roman"/>
                <a:cs typeface="Times New Roman"/>
                <a:sym typeface="Times New Roman"/>
              </a:rPr>
              <a:t>. comScore reports that 90 percent of internet users in the U.S. view online video. Brands are a critical component of the OLV experience, as</a:t>
            </a: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marketing strategists estimate the average internet user is served 11,250 ads per month.</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C45513E4-C4B9-E362-9D7A-28509A7D2154}"/>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96353219-CDCE-2FE1-034D-5AA4B634E0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45C818F0-73CF-C485-41B5-A6AB5BF9B067}"/>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C1C7B750-C170-A7B3-3E59-5257FE81923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34E700F-F76A-A6BB-CD0E-9AF235BF706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10767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894810"/>
            <a:ext cx="10812720" cy="43890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836487" y="1976753"/>
            <a:ext cx="10519025"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Consumer Behavior and OLV</a:t>
            </a: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Google documented several interesting trends affecting consumer behavior in ways beyond how people access entertainment. In fact, OLV plays a significant role in shopping behaviors:</a:t>
            </a:r>
          </a:p>
          <a:p>
            <a:pPr algn="just">
              <a:lnSpc>
                <a:spcPct val="150000"/>
              </a:lnSpc>
            </a:pPr>
            <a:r>
              <a:rPr lang="en-US" sz="2200" dirty="0">
                <a:solidFill>
                  <a:schemeClr val="tx1"/>
                </a:solidFill>
                <a:latin typeface="Times New Roman"/>
                <a:ea typeface="Times New Roman"/>
                <a:cs typeface="Times New Roman"/>
                <a:sym typeface="Times New Roman"/>
              </a:rPr>
              <a:t>- </a:t>
            </a:r>
            <a:r>
              <a:rPr lang="en-US" sz="2200" b="0" i="0" u="none" strike="noStrike" cap="none" dirty="0">
                <a:solidFill>
                  <a:schemeClr val="tx1"/>
                </a:solidFill>
                <a:latin typeface="Times New Roman"/>
                <a:cs typeface="Times New Roman"/>
                <a:sym typeface="Arial"/>
              </a:rPr>
              <a:t>Watch time for shopping-related videos on YouTube grew in the U.S. by more than five times over the past two years. </a:t>
            </a:r>
          </a:p>
          <a:p>
            <a:pPr algn="just">
              <a:lnSpc>
                <a:spcPct val="150000"/>
              </a:lnSpc>
            </a:pPr>
            <a:r>
              <a:rPr lang="en-US" sz="2200" b="0" i="0" u="none" strike="noStrike" cap="none" dirty="0">
                <a:solidFill>
                  <a:schemeClr val="tx1"/>
                </a:solidFill>
                <a:latin typeface="Times New Roman"/>
                <a:cs typeface="Times New Roman"/>
                <a:sym typeface="Arial"/>
              </a:rPr>
              <a:t>- Over the past three years, the number of YouTube channels with more than</a:t>
            </a:r>
            <a:br>
              <a:rPr lang="en-US" sz="2200" b="0" i="0" u="none" strike="noStrike" cap="none" dirty="0">
                <a:solidFill>
                  <a:schemeClr val="tx1"/>
                </a:solidFill>
                <a:latin typeface="Times New Roman"/>
                <a:cs typeface="Times New Roman"/>
                <a:sym typeface="Arial"/>
              </a:rPr>
            </a:br>
            <a:r>
              <a:rPr lang="en-US" sz="2200" b="0" i="0" u="none" strike="noStrike" cap="none" dirty="0">
                <a:solidFill>
                  <a:schemeClr val="tx1"/>
                </a:solidFill>
                <a:latin typeface="Times New Roman"/>
                <a:cs typeface="Times New Roman"/>
                <a:sym typeface="Arial"/>
              </a:rPr>
              <a:t> 1 billion views has grown by five times.</a:t>
            </a: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1" name="Rectangle 5">
            <a:extLst>
              <a:ext uri="{FF2B5EF4-FFF2-40B4-BE49-F238E27FC236}">
                <a16:creationId xmlns:a16="http://schemas.microsoft.com/office/drawing/2014/main" id="{F37FBD9C-7F12-DB49-75A3-E92D18629B94}"/>
              </a:ext>
            </a:extLst>
          </p:cNvPr>
          <p:cNvSpPr>
            <a:spLocks noChangeArrowheads="1"/>
          </p:cNvSpPr>
          <p:nvPr/>
        </p:nvSpPr>
        <p:spPr bwMode="auto">
          <a:xfrm>
            <a:off x="4349750" y="3727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id="{C5DF7A70-CE77-3DC5-924D-604405728CD0}"/>
              </a:ext>
            </a:extLst>
          </p:cNvPr>
          <p:cNvSpPr>
            <a:spLocks noChangeArrowheads="1"/>
          </p:cNvSpPr>
          <p:nvPr/>
        </p:nvSpPr>
        <p:spPr bwMode="auto">
          <a:xfrm>
            <a:off x="2029343" y="393586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Google Shape;135;p4">
            <a:extLst>
              <a:ext uri="{FF2B5EF4-FFF2-40B4-BE49-F238E27FC236}">
                <a16:creationId xmlns:a16="http://schemas.microsoft.com/office/drawing/2014/main" id="{8AFC2DE6-640C-89EF-8124-3E86FB7E5DC7}"/>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09103BE4-8DE7-3011-80E6-D6DE7CBAC0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A576A8F4-F323-4EEF-0977-0EF16F9FD69A}"/>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5EAA1FD9-0B95-617C-A8D6-739997CB14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4139F59-05E8-05AB-74B0-E6CAC148F66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720851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2139696"/>
            <a:ext cx="10812720" cy="41441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836487" y="2607723"/>
            <a:ext cx="10519025" cy="313928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panose="02020603050405020304" pitchFamily="18" charset="0"/>
                <a:ea typeface="Times New Roman"/>
                <a:cs typeface="Times New Roman" panose="02020603050405020304" pitchFamily="18" charset="0"/>
                <a:sym typeface="Times New Roman"/>
              </a:rPr>
              <a:t>Consumer Behavior and OLV</a:t>
            </a:r>
          </a:p>
          <a:p>
            <a:pPr algn="just">
              <a:lnSpc>
                <a:spcPct val="150000"/>
              </a:lnSpc>
            </a:pPr>
            <a:r>
              <a:rPr lang="en-US" sz="2200" b="0" i="0" u="none" strike="noStrike" cap="none" dirty="0">
                <a:solidFill>
                  <a:srgbClr val="2D3956"/>
                </a:solidFill>
                <a:latin typeface="Times New Roman" panose="02020603050405020304" pitchFamily="18" charset="0"/>
                <a:cs typeface="Times New Roman" panose="02020603050405020304" pitchFamily="18" charset="0"/>
                <a:sym typeface="Arial"/>
              </a:rPr>
              <a:t>- </a:t>
            </a:r>
            <a:r>
              <a:rPr lang="en-US" sz="2200" b="0" i="0" dirty="0">
                <a:effectLst/>
                <a:latin typeface="Times New Roman" panose="02020603050405020304" pitchFamily="18" charset="0"/>
                <a:cs typeface="Times New Roman" panose="02020603050405020304" pitchFamily="18" charset="0"/>
              </a:rPr>
              <a:t>More than half of shoppers say online video has helped them decide which brand or product to buy. </a:t>
            </a:r>
            <a:endParaRPr lang="en-US" sz="2200" dirty="0">
              <a:effectLst/>
              <a:latin typeface="Times New Roman" panose="02020603050405020304" pitchFamily="18" charset="0"/>
              <a:cs typeface="Times New Roman" panose="02020603050405020304" pitchFamily="18" charset="0"/>
            </a:endParaRPr>
          </a:p>
          <a:p>
            <a:pPr algn="just">
              <a:lnSpc>
                <a:spcPct val="150000"/>
              </a:lnSpc>
            </a:pPr>
            <a:r>
              <a:rPr lang="en-US" sz="2200" b="0" i="0" u="none" strike="noStrike" cap="none" dirty="0">
                <a:solidFill>
                  <a:srgbClr val="2D3956"/>
                </a:solidFill>
                <a:latin typeface="Times New Roman" panose="02020603050405020304" pitchFamily="18" charset="0"/>
                <a:cs typeface="Times New Roman" panose="02020603050405020304" pitchFamily="18" charset="0"/>
                <a:sym typeface="Arial"/>
              </a:rPr>
              <a:t>- </a:t>
            </a:r>
            <a:r>
              <a:rPr lang="en-US" sz="2200" b="0" i="0" dirty="0">
                <a:effectLst/>
                <a:latin typeface="Times New Roman" panose="02020603050405020304" pitchFamily="18" charset="0"/>
                <a:cs typeface="Times New Roman" panose="02020603050405020304" pitchFamily="18" charset="0"/>
              </a:rPr>
              <a:t>More than 90 percent of people say they discover new brands or products on YouTube. </a:t>
            </a:r>
          </a:p>
          <a:p>
            <a:pPr algn="just">
              <a:lnSpc>
                <a:spcPct val="150000"/>
              </a:lnSpc>
            </a:pPr>
            <a:r>
              <a:rPr lang="en-US" sz="2200" dirty="0">
                <a:latin typeface="Times New Roman" panose="02020603050405020304" pitchFamily="18" charset="0"/>
                <a:cs typeface="Times New Roman" panose="02020603050405020304" pitchFamily="18" charset="0"/>
              </a:rPr>
              <a:t>- </a:t>
            </a:r>
            <a:r>
              <a:rPr lang="en-US" sz="2200" b="0" i="0" dirty="0">
                <a:effectLst/>
                <a:latin typeface="Times New Roman" panose="02020603050405020304" pitchFamily="18" charset="0"/>
                <a:cs typeface="Times New Roman" panose="02020603050405020304" pitchFamily="18" charset="0"/>
              </a:rPr>
              <a:t>More than 40 percent of global shoppers say they’ve purchased products they discovered on YouTube.</a:t>
            </a:r>
            <a:endParaRPr lang="en-US" sz="2200" dirty="0">
              <a:effectLst/>
              <a:latin typeface="Times New Roman" panose="02020603050405020304" pitchFamily="18" charset="0"/>
              <a:cs typeface="Times New Roman" panose="02020603050405020304" pitchFamily="18" charset="0"/>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1" name="Rectangle 5">
            <a:extLst>
              <a:ext uri="{FF2B5EF4-FFF2-40B4-BE49-F238E27FC236}">
                <a16:creationId xmlns:a16="http://schemas.microsoft.com/office/drawing/2014/main" id="{F37FBD9C-7F12-DB49-75A3-E92D18629B94}"/>
              </a:ext>
            </a:extLst>
          </p:cNvPr>
          <p:cNvSpPr>
            <a:spLocks noChangeArrowheads="1"/>
          </p:cNvSpPr>
          <p:nvPr/>
        </p:nvSpPr>
        <p:spPr bwMode="auto">
          <a:xfrm>
            <a:off x="4349750" y="3727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id="{C5DF7A70-CE77-3DC5-924D-604405728CD0}"/>
              </a:ext>
            </a:extLst>
          </p:cNvPr>
          <p:cNvSpPr>
            <a:spLocks noChangeArrowheads="1"/>
          </p:cNvSpPr>
          <p:nvPr/>
        </p:nvSpPr>
        <p:spPr bwMode="auto">
          <a:xfrm>
            <a:off x="2029343" y="393586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Google Shape;135;p4">
            <a:extLst>
              <a:ext uri="{FF2B5EF4-FFF2-40B4-BE49-F238E27FC236}">
                <a16:creationId xmlns:a16="http://schemas.microsoft.com/office/drawing/2014/main" id="{497D5596-F67A-B4AA-CD94-67ABCA66560D}"/>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648BA758-F9D9-D2C4-F2A0-C52A0C1C0E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CF6FFCB2-C3F1-13E5-9218-E36D6C5E115B}"/>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C3BCFCF8-0359-43FA-2ED5-DB01B7CFDE4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230FAD0-0274-BFBD-ECEB-3DBDC3D71E8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535722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953048"/>
            <a:ext cx="10812720" cy="3935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762000" y="2330736"/>
            <a:ext cx="10519025" cy="26314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Such shifts in consumer behavior have been a poignant illustration of the power of digital platforms. Moreover, changes in consumer behavior have left traditional linear television companies scrambling to reimagine the way they deliver entertainment. The culmination of these influences has led marketers to rethink their approaches to advertising. The implications for analysts are far-reaching.</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180F25D1-4504-EB98-877A-674A809EA78E}"/>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D69D5C1D-5A29-EB12-94FC-5F9D4EE997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76E0CE03-A0EF-CC2A-08DD-C71973F4BA99}"/>
              </a:ext>
            </a:extLst>
          </p:cNvPr>
          <p:cNvGrpSpPr/>
          <p:nvPr/>
        </p:nvGrpSpPr>
        <p:grpSpPr>
          <a:xfrm>
            <a:off x="895476" y="400132"/>
            <a:ext cx="1404457" cy="409910"/>
            <a:chOff x="942308" y="935396"/>
            <a:chExt cx="1404457" cy="665725"/>
          </a:xfrm>
        </p:grpSpPr>
        <p:sp>
          <p:nvSpPr>
            <p:cNvPr id="6" name="Rectangle 5">
              <a:extLst>
                <a:ext uri="{FF2B5EF4-FFF2-40B4-BE49-F238E27FC236}">
                  <a16:creationId xmlns:a16="http://schemas.microsoft.com/office/drawing/2014/main" id="{9D2DFEBA-7312-BD30-E993-8DB8ABB9F0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708E686-2F56-AD11-0290-EF20CCDE23A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954510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729765"/>
            <a:ext cx="10812720" cy="44281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900284"/>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1" u="none" strike="noStrike" cap="none" dirty="0">
                <a:solidFill>
                  <a:schemeClr val="tx1"/>
                </a:solidFill>
                <a:latin typeface="Times New Roman"/>
                <a:ea typeface="Times New Roman"/>
                <a:cs typeface="Times New Roman"/>
                <a:sym typeface="Times New Roman"/>
              </a:rPr>
              <a:t>Who</a:t>
            </a:r>
            <a:r>
              <a:rPr lang="en-US" sz="2400" b="0" i="0" u="none" strike="noStrike" cap="none" dirty="0">
                <a:solidFill>
                  <a:schemeClr val="tx1"/>
                </a:solidFill>
                <a:latin typeface="Times New Roman"/>
                <a:ea typeface="Times New Roman"/>
                <a:cs typeface="Times New Roman"/>
                <a:sym typeface="Times New Roman"/>
              </a:rPr>
              <a:t> is watching traditional and digital video is an equally important question. Apparent demographic differences among consumers are driving the shift from traditional television to digital video. Younger viewers, frankly, don’t watch TV like past generations. According to eMarketer, Generation Z consumers (under the age of 23) spent less than one-third as much time in front of the television as boomers (age 56 and older). Millennials (age 24 to 39 in 2020) and Generation X consumers (age 40 to 55) watch less TV than boomers as well.</a:t>
            </a:r>
            <a:endParaRPr lang="en-US"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54A65E0C-9C26-339E-84F3-9775329C01A6}"/>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05AE39A9-EFE8-7C75-F6C2-A4704D5D2C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C5981711-683E-9ACD-3BC8-F0203DF257FA}"/>
              </a:ext>
            </a:extLst>
          </p:cNvPr>
          <p:cNvGrpSpPr/>
          <p:nvPr/>
        </p:nvGrpSpPr>
        <p:grpSpPr>
          <a:xfrm>
            <a:off x="895476" y="400132"/>
            <a:ext cx="1404457" cy="409910"/>
            <a:chOff x="942308" y="935396"/>
            <a:chExt cx="1404457" cy="665725"/>
          </a:xfrm>
        </p:grpSpPr>
        <p:sp>
          <p:nvSpPr>
            <p:cNvPr id="6" name="Rectangle 5">
              <a:extLst>
                <a:ext uri="{FF2B5EF4-FFF2-40B4-BE49-F238E27FC236}">
                  <a16:creationId xmlns:a16="http://schemas.microsoft.com/office/drawing/2014/main" id="{06EC2BC0-CADF-CEFA-D019-1048A1678FB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6578967-90C6-769C-B5B6-D58BF764D0F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532175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998920"/>
            <a:ext cx="10812720" cy="37443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836487" y="2378082"/>
            <a:ext cx="10519025" cy="26314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u="none" strike="noStrike" cap="none" dirty="0">
                <a:solidFill>
                  <a:schemeClr val="tx1"/>
                </a:solidFill>
                <a:latin typeface="Times New Roman"/>
                <a:ea typeface="Times New Roman"/>
                <a:cs typeface="Times New Roman"/>
                <a:sym typeface="Times New Roman"/>
              </a:rPr>
              <a:t>Digital video, on the other hand, exhibits greater usage among younger consumers. More than 90 percent of U.S. teens and adults under the age of 45 used digital platforms (including 98 percent of Americans age 18 to 24) while fewer than 70 percent of boomers visit such sites. Understanding the demographic makeup of consumers can inform analysts’ recommendations on which platforms are ideal for reaching consumer segments.</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C8BBA773-7F6E-76C2-3BF4-7D82F1B93B1B}"/>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4" name="Graphic 21">
            <a:extLst>
              <a:ext uri="{FF2B5EF4-FFF2-40B4-BE49-F238E27FC236}">
                <a16:creationId xmlns:a16="http://schemas.microsoft.com/office/drawing/2014/main" id="{110E49B2-2683-72C5-785B-46955ED112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3C768F22-C225-66D3-25AE-96C649C06686}"/>
              </a:ext>
            </a:extLst>
          </p:cNvPr>
          <p:cNvGrpSpPr/>
          <p:nvPr/>
        </p:nvGrpSpPr>
        <p:grpSpPr>
          <a:xfrm>
            <a:off x="895476" y="400132"/>
            <a:ext cx="1404457" cy="409910"/>
            <a:chOff x="942308" y="935396"/>
            <a:chExt cx="1404457" cy="665725"/>
          </a:xfrm>
        </p:grpSpPr>
        <p:sp>
          <p:nvSpPr>
            <p:cNvPr id="6" name="Rectangle 5">
              <a:extLst>
                <a:ext uri="{FF2B5EF4-FFF2-40B4-BE49-F238E27FC236}">
                  <a16:creationId xmlns:a16="http://schemas.microsoft.com/office/drawing/2014/main" id="{62BFC22E-7672-651E-FADF-59B575D8FC7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5D20312-2FBA-7293-02BE-CEBC12185C9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4284000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924492"/>
            <a:ext cx="10812720" cy="332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1064752" y="2207302"/>
            <a:ext cx="10519025"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OLV’s influence on shopping behaviors and entertainment choices offers</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opportunities for brands to create content that influences consumers. Doing</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so effectively requires understanding how to measure the success of those</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efforts.</a:t>
            </a:r>
            <a:endParaRPr lang="en-US"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A9B811B0-5A39-A2D4-9079-8D4E48808B95}"/>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B3A23AF9-11BC-504F-2D20-AFD83F9787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E34400BC-0984-794F-7B88-59506DEA07D1}"/>
              </a:ext>
            </a:extLst>
          </p:cNvPr>
          <p:cNvGrpSpPr/>
          <p:nvPr/>
        </p:nvGrpSpPr>
        <p:grpSpPr>
          <a:xfrm>
            <a:off x="895476" y="400132"/>
            <a:ext cx="1404457" cy="409910"/>
            <a:chOff x="942308" y="935396"/>
            <a:chExt cx="1404457" cy="665725"/>
          </a:xfrm>
        </p:grpSpPr>
        <p:sp>
          <p:nvSpPr>
            <p:cNvPr id="6" name="Rectangle 5">
              <a:extLst>
                <a:ext uri="{FF2B5EF4-FFF2-40B4-BE49-F238E27FC236}">
                  <a16:creationId xmlns:a16="http://schemas.microsoft.com/office/drawing/2014/main" id="{5147A745-7FFC-21BD-F6A5-01C8D0373E4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C22D508-C3C1-E400-A769-CD595787AC1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82662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644360"/>
            <a:ext cx="10812720" cy="47564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762000" y="1644360"/>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Reach</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Reach is a measurement of the size of the audience that watches an ad. This is a classic metric used as a key measure of success for most traditional media, particularly television.</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Frequency</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Frequency is the number of times the ad was exposed to an average person or household during a given period. For example, if the ad reached 30 million households in an audience or region that has 10 million households, its frequency would be three. Frequency is also used to assess television and other traditional media.</a:t>
            </a: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08A2D150-26C9-C485-196C-610227C0A468}"/>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22F53FD6-AE0F-EFF6-6D84-93A6EE7529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5F22E647-8E2B-84CB-3F0F-92CE41C34CDB}"/>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095870D5-0792-2D35-0190-15B0308E56A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16C445E-2B81-0356-816D-7EAE1DFBCDA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343515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822470"/>
            <a:ext cx="10812720" cy="45782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836487" y="1822471"/>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Gross Rating Points (GRPs)</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GRPs measure the total of all Rating Points an advertiser earns during a campaign. The measure is calculated by simply summing the Rating Points of all ads run during the campaign. Alternatively, GRPs can be calculated by multiplying a campaign’s reach by its average frequency. For example, if a campaign reached 30% of the market and the consumers reached saw the ad an average of 4 times (i.e., a frequency of 4), the campaign earned 120 GRPs. As you can see, this metric can be greater than (even much greater than) 100.</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DC3C7C28-7C5F-0728-5D81-A74A2427C05E}"/>
              </a:ext>
            </a:extLst>
          </p:cNvPr>
          <p:cNvSpPr txBox="1"/>
          <p:nvPr/>
        </p:nvSpPr>
        <p:spPr>
          <a:xfrm>
            <a:off x="895476" y="905737"/>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0461EBCE-1F7F-51EB-94A9-A4F05BC530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E2D0548E-F5FA-4356-EE8A-EC60F1CBBD9E}"/>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42F63DE-022A-389C-E1A4-8FD924FA9FB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D890982-3041-76D7-1FE3-34B6726BA6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42217456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066559"/>
            <a:ext cx="10812720" cy="54472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762000" y="945044"/>
            <a:ext cx="10519025" cy="56784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Effective reach </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Effective reach is a target detailing the number of people who see an ad with a frequency at or above the number of times deemed to be most effective. For example, “1+ Reach” means everyone who saw the ad at least once. This is also a measure used extensively to track traditional media channels.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Rating Points</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Expressed as a percentage, a Rating Point is 1 percent of the potential audience. For example, if 25 percent of all targeted viewers saw an advertiser’s commercial, the advertiser has achieved 25 rating points. Rating Points were conceived to track the effectiveness of traditional television campaigns but are used increasingly to track OLV.</a:t>
            </a:r>
            <a:endParaRPr lang="en-US" sz="2200" dirty="0">
              <a:solidFill>
                <a:schemeClr val="tx1"/>
              </a:solidFill>
            </a:endParaRPr>
          </a:p>
        </p:txBody>
      </p:sp>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0C472E05-3D1B-DBA0-CA21-47089F69EB21}"/>
              </a:ext>
            </a:extLst>
          </p:cNvPr>
          <p:cNvSpPr txBox="1"/>
          <p:nvPr/>
        </p:nvSpPr>
        <p:spPr>
          <a:xfrm>
            <a:off x="898776" y="38546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2BE801A4-0639-B7BD-2BFA-BD4D631E57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E33D7F12-F878-F0F9-0E75-3E3219C56DF4}"/>
              </a:ext>
            </a:extLst>
          </p:cNvPr>
          <p:cNvGrpSpPr/>
          <p:nvPr/>
        </p:nvGrpSpPr>
        <p:grpSpPr>
          <a:xfrm>
            <a:off x="898776" y="143437"/>
            <a:ext cx="1404457" cy="409910"/>
            <a:chOff x="942308" y="935396"/>
            <a:chExt cx="1404457" cy="665725"/>
          </a:xfrm>
        </p:grpSpPr>
        <p:sp>
          <p:nvSpPr>
            <p:cNvPr id="6" name="Rectangle 5">
              <a:extLst>
                <a:ext uri="{FF2B5EF4-FFF2-40B4-BE49-F238E27FC236}">
                  <a16:creationId xmlns:a16="http://schemas.microsoft.com/office/drawing/2014/main" id="{65CB3099-E180-F83C-DECE-6635A3A8A8E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9213304-D451-6F50-FAEE-85981039C53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4062634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403497"/>
            <a:ext cx="10812720" cy="532061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6" name="Google Shape;136;p4"/>
          <p:cNvSpPr txBox="1"/>
          <p:nvPr/>
        </p:nvSpPr>
        <p:spPr>
          <a:xfrm>
            <a:off x="836487" y="1299587"/>
            <a:ext cx="10519025" cy="542452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1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100" b="1" u="sng" dirty="0">
                <a:solidFill>
                  <a:schemeClr val="tx1"/>
                </a:solidFill>
                <a:latin typeface="Times New Roman"/>
                <a:cs typeface="Times New Roman"/>
                <a:sym typeface="Times New Roman"/>
              </a:rPr>
              <a:t>Engagement Rate</a:t>
            </a:r>
          </a:p>
          <a:p>
            <a:pPr marR="0" lvl="0" algn="just" rtl="0">
              <a:lnSpc>
                <a:spcPct val="150000"/>
              </a:lnSpc>
              <a:spcBef>
                <a:spcPts val="0"/>
              </a:spcBef>
              <a:spcAft>
                <a:spcPts val="0"/>
              </a:spcAft>
            </a:pPr>
            <a:r>
              <a:rPr lang="en-US" sz="2100" dirty="0">
                <a:solidFill>
                  <a:schemeClr val="tx1"/>
                </a:solidFill>
                <a:latin typeface="Times New Roman"/>
                <a:cs typeface="Times New Roman"/>
                <a:sym typeface="Times New Roman"/>
              </a:rPr>
              <a:t>Often, brands want consumers to do more than watch videos. Engagement rate – the percentage of consumers who engage in additional behavior (e.g., sharing the video, clicking a link in the video, etc.) – can provide insight into the video’s ability to encourage those desired behaviors.</a:t>
            </a:r>
          </a:p>
          <a:p>
            <a:pPr marL="342900" marR="0" lvl="0" indent="-342900" algn="just" rtl="0">
              <a:lnSpc>
                <a:spcPct val="150000"/>
              </a:lnSpc>
              <a:spcBef>
                <a:spcPts val="0"/>
              </a:spcBef>
              <a:spcAft>
                <a:spcPts val="0"/>
              </a:spcAft>
              <a:buFont typeface="Arial" panose="020B0604020202020204" pitchFamily="34" charset="0"/>
              <a:buChar char="•"/>
            </a:pPr>
            <a:r>
              <a:rPr lang="en-US" sz="2100" b="1" u="sng" dirty="0">
                <a:solidFill>
                  <a:schemeClr val="tx1"/>
                </a:solidFill>
                <a:latin typeface="Times New Roman"/>
                <a:cs typeface="Times New Roman"/>
                <a:sym typeface="Times New Roman"/>
              </a:rPr>
              <a:t>Share of Audience (SOA)</a:t>
            </a:r>
          </a:p>
          <a:p>
            <a:pPr marR="0" lvl="0" algn="just" rtl="0">
              <a:lnSpc>
                <a:spcPct val="150000"/>
              </a:lnSpc>
              <a:spcBef>
                <a:spcPts val="0"/>
              </a:spcBef>
              <a:spcAft>
                <a:spcPts val="0"/>
              </a:spcAft>
            </a:pPr>
            <a:r>
              <a:rPr lang="en-US" sz="2100" dirty="0">
                <a:solidFill>
                  <a:schemeClr val="tx1"/>
                </a:solidFill>
                <a:latin typeface="Times New Roman"/>
                <a:cs typeface="Times New Roman"/>
                <a:sym typeface="Times New Roman"/>
              </a:rPr>
              <a:t>Measuring a brand’s relevance to consumers provides a sense for awareness, interest, and many other key brand attributes. Share of audience (SOA) is one way to quantify relevance. To calculate SOA, divide the number of subscribers to an OLV channel by total subscribers for brand channels in the category. SOA is inexact – after all, the same person can subscribe to any</a:t>
            </a:r>
          </a:p>
          <a:p>
            <a:pPr marR="0" lvl="0" algn="just" rtl="0">
              <a:lnSpc>
                <a:spcPct val="150000"/>
              </a:lnSpc>
              <a:spcBef>
                <a:spcPts val="0"/>
              </a:spcBef>
              <a:spcAft>
                <a:spcPts val="0"/>
              </a:spcAft>
            </a:pPr>
            <a:r>
              <a:rPr lang="en-US" sz="2100" dirty="0">
                <a:solidFill>
                  <a:schemeClr val="tx1"/>
                </a:solidFill>
                <a:latin typeface="Times New Roman"/>
                <a:cs typeface="Times New Roman"/>
                <a:sym typeface="Times New Roman"/>
              </a:rPr>
              <a:t>number of OLV channels – but it can provide a directional idea of a brand’s popularity</a:t>
            </a:r>
            <a:r>
              <a:rPr lang="en-US" sz="2100" dirty="0">
                <a:solidFill>
                  <a:srgbClr val="2D3956"/>
                </a:solidFill>
                <a:latin typeface="Times New Roman"/>
                <a:cs typeface="Times New Roman"/>
                <a:sym typeface="Times New Roman"/>
              </a:rPr>
              <a:t>.</a:t>
            </a:r>
          </a:p>
        </p:txBody>
      </p:sp>
      <p:sp>
        <p:nvSpPr>
          <p:cNvPr id="138" name="Google Shape;138;p4"/>
          <p:cNvSpPr txBox="1"/>
          <p:nvPr/>
        </p:nvSpPr>
        <p:spPr>
          <a:xfrm>
            <a:off x="4787900" y="6524054"/>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
        <p:nvSpPr>
          <p:cNvPr id="2" name="Google Shape;135;p4">
            <a:extLst>
              <a:ext uri="{FF2B5EF4-FFF2-40B4-BE49-F238E27FC236}">
                <a16:creationId xmlns:a16="http://schemas.microsoft.com/office/drawing/2014/main" id="{84D931D7-C6FF-38B8-8ED6-39ED87775FF0}"/>
              </a:ext>
            </a:extLst>
          </p:cNvPr>
          <p:cNvSpPr txBox="1"/>
          <p:nvPr/>
        </p:nvSpPr>
        <p:spPr>
          <a:xfrm>
            <a:off x="895476" y="627943"/>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4FA01303-9759-AE4E-2ABF-4B128B65C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94EB8DCE-E827-B420-4D10-82C18A30B4DA}"/>
              </a:ext>
            </a:extLst>
          </p:cNvPr>
          <p:cNvGrpSpPr/>
          <p:nvPr/>
        </p:nvGrpSpPr>
        <p:grpSpPr>
          <a:xfrm>
            <a:off x="895476" y="287873"/>
            <a:ext cx="1404457" cy="409910"/>
            <a:chOff x="942308" y="935396"/>
            <a:chExt cx="1404457" cy="665725"/>
          </a:xfrm>
        </p:grpSpPr>
        <p:sp>
          <p:nvSpPr>
            <p:cNvPr id="6" name="Rectangle 5">
              <a:extLst>
                <a:ext uri="{FF2B5EF4-FFF2-40B4-BE49-F238E27FC236}">
                  <a16:creationId xmlns:a16="http://schemas.microsoft.com/office/drawing/2014/main" id="{1E158569-CA18-0110-0029-2B7F4453197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7BEC427-3126-A942-D1BE-B877556BCE5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708770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154370"/>
            <a:ext cx="10665873" cy="521677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Online Video Summary</a:t>
            </a:r>
          </a:p>
          <a:p>
            <a:pPr marR="0" lvl="0" algn="just" rtl="0">
              <a:lnSpc>
                <a:spcPct val="150000"/>
              </a:lnSpc>
              <a:spcBef>
                <a:spcPts val="0"/>
              </a:spcBef>
              <a:spcAft>
                <a:spcPts val="0"/>
              </a:spcAft>
            </a:pPr>
            <a:r>
              <a:rPr lang="en-US" sz="2200" dirty="0">
                <a:solidFill>
                  <a:schemeClr val="tx1"/>
                </a:solidFill>
                <a:latin typeface="Times New Roman"/>
                <a:ea typeface="Times New Roman"/>
                <a:cs typeface="Times New Roman"/>
                <a:sym typeface="Times New Roman"/>
              </a:rPr>
              <a:t>OLV is an important way for brands to engage with consumers. OLV’s blend of sight, sound and motion provides brands with unique opportunities to craft consumer experiences in a rapidly evolving marketplace. While YouTube is the world’s largest online video platform, streaming services from traditional video creators and new entrants are adding new content choices for consumers. These services seek to realize benefits created by the significant</a:t>
            </a:r>
          </a:p>
          <a:p>
            <a:pPr marR="0" lvl="0" algn="just" rtl="0">
              <a:lnSpc>
                <a:spcPct val="150000"/>
              </a:lnSpc>
              <a:spcBef>
                <a:spcPts val="0"/>
              </a:spcBef>
              <a:spcAft>
                <a:spcPts val="0"/>
              </a:spcAft>
            </a:pPr>
            <a:r>
              <a:rPr lang="en-US" sz="2200" dirty="0">
                <a:solidFill>
                  <a:schemeClr val="tx1"/>
                </a:solidFill>
                <a:latin typeface="Times New Roman"/>
                <a:ea typeface="Times New Roman"/>
                <a:cs typeface="Times New Roman"/>
                <a:sym typeface="Times New Roman"/>
              </a:rPr>
              <a:t>shifts in consumer behavior in the way video content is enjoyed, its role in entertainment choices, and the influence it has on purchase decisions. Measuring successful online video campaigns requires new metrics, as well as traditional video measures that have been adapted for online video delivery.</a:t>
            </a:r>
            <a:endParaRPr lang="en-US" sz="2200" i="0" u="none" strike="noStrike" cap="none" dirty="0">
              <a:solidFill>
                <a:schemeClr val="tx1"/>
              </a:solidFill>
              <a:latin typeface="Times New Roman"/>
              <a:ea typeface="Times New Roman"/>
              <a:cs typeface="Times New Roman"/>
              <a:sym typeface="Times New Roman"/>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35;p4">
            <a:extLst>
              <a:ext uri="{FF2B5EF4-FFF2-40B4-BE49-F238E27FC236}">
                <a16:creationId xmlns:a16="http://schemas.microsoft.com/office/drawing/2014/main" id="{31A8BB1E-C021-94EC-871E-B10EDCC507F5}"/>
              </a:ext>
            </a:extLst>
          </p:cNvPr>
          <p:cNvSpPr txBox="1"/>
          <p:nvPr/>
        </p:nvSpPr>
        <p:spPr>
          <a:xfrm>
            <a:off x="759694" y="501584"/>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Online Video</a:t>
            </a:r>
            <a:endParaRPr lang="en-US" dirty="0">
              <a:solidFill>
                <a:schemeClr val="tx1"/>
              </a:solidFill>
            </a:endParaRPr>
          </a:p>
        </p:txBody>
      </p:sp>
      <p:pic>
        <p:nvPicPr>
          <p:cNvPr id="3" name="Graphic 21">
            <a:extLst>
              <a:ext uri="{FF2B5EF4-FFF2-40B4-BE49-F238E27FC236}">
                <a16:creationId xmlns:a16="http://schemas.microsoft.com/office/drawing/2014/main" id="{FDEDCC9D-BC0F-501D-3467-EC240BA110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B55D83CC-260D-A48D-0637-F27D11D84D9B}"/>
              </a:ext>
            </a:extLst>
          </p:cNvPr>
          <p:cNvGrpSpPr/>
          <p:nvPr/>
        </p:nvGrpSpPr>
        <p:grpSpPr>
          <a:xfrm>
            <a:off x="746620" y="164292"/>
            <a:ext cx="1404457" cy="409910"/>
            <a:chOff x="942308" y="935396"/>
            <a:chExt cx="1404457" cy="665725"/>
          </a:xfrm>
        </p:grpSpPr>
        <p:sp>
          <p:nvSpPr>
            <p:cNvPr id="5" name="Rectangle 4">
              <a:extLst>
                <a:ext uri="{FF2B5EF4-FFF2-40B4-BE49-F238E27FC236}">
                  <a16:creationId xmlns:a16="http://schemas.microsoft.com/office/drawing/2014/main" id="{13B9B449-5496-66AE-2E34-95C04F46DD0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F72E61C8-2139-7835-2624-A606BA68EA5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917402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tx1"/>
                </a:solidFill>
                <a:latin typeface="Times New Roman"/>
                <a:ea typeface="Times New Roman"/>
                <a:cs typeface="Times New Roman"/>
                <a:sym typeface="Times New Roman"/>
              </a:rPr>
              <a:t>DISPLAY MEDIA</a:t>
            </a:r>
            <a:endParaRPr lang="en-US" sz="3400" b="1" i="0" u="none" strike="noStrike" cap="none" dirty="0">
              <a:solidFill>
                <a:schemeClr val="tx1"/>
              </a:solidFill>
              <a:latin typeface="Times New Roman"/>
              <a:ea typeface="Times New Roman"/>
              <a:cs typeface="Times New Roman"/>
              <a:sym typeface="Times New Roman"/>
            </a:endParaRPr>
          </a:p>
        </p:txBody>
      </p:sp>
      <p:pic>
        <p:nvPicPr>
          <p:cNvPr id="5124" name="Picture 4" descr="What Is Display Advertising - Printable Templates Free">
            <a:extLst>
              <a:ext uri="{FF2B5EF4-FFF2-40B4-BE49-F238E27FC236}">
                <a16:creationId xmlns:a16="http://schemas.microsoft.com/office/drawing/2014/main" id="{67F3B93A-5D93-DA35-3769-93F5DAF15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275048"/>
            <a:ext cx="5404208" cy="5234683"/>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C8513373-CA05-E0C2-A90F-57AEE0A8B3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9616A77A-6D2C-20E5-1698-9E99242EFB7C}"/>
              </a:ext>
            </a:extLst>
          </p:cNvPr>
          <p:cNvGrpSpPr/>
          <p:nvPr/>
        </p:nvGrpSpPr>
        <p:grpSpPr>
          <a:xfrm>
            <a:off x="895476" y="400132"/>
            <a:ext cx="1404457" cy="409910"/>
            <a:chOff x="942308" y="935396"/>
            <a:chExt cx="1404457" cy="665725"/>
          </a:xfrm>
        </p:grpSpPr>
        <p:sp>
          <p:nvSpPr>
            <p:cNvPr id="6" name="Rectangle 5">
              <a:extLst>
                <a:ext uri="{FF2B5EF4-FFF2-40B4-BE49-F238E27FC236}">
                  <a16:creationId xmlns:a16="http://schemas.microsoft.com/office/drawing/2014/main" id="{8F4912D7-A43F-4EE9-3616-FBC093C7A55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52DC7C8-9A0C-8090-F9F4-C81C3412EFE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491210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722474"/>
            <a:ext cx="10812720" cy="45820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sp>
        <p:nvSpPr>
          <p:cNvPr id="146" name="Google Shape;146;p5"/>
          <p:cNvSpPr txBox="1"/>
          <p:nvPr/>
        </p:nvSpPr>
        <p:spPr>
          <a:xfrm>
            <a:off x="761999" y="1900734"/>
            <a:ext cx="10519025"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The display ad of today hardly resembles the banner ads of 25 years ago. Introduced in 1994, display ads are one of the oldest forms of digital advertising and signaled a change in the way brands could interact with consumers online. Display ads contributed to the rise of data analytics as we know it today. But the static ads of yesterday have been updated to include video, dynamic content, and other forms of immersive experience that are designed to engage consumers at key moments in their purchasing journeys.</a:t>
            </a: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Coupled with marketing technology, the display ad can play a critical and efficient role in a brand's advertising and marketing efforts.</a:t>
            </a:r>
            <a:endParaRPr lang="en-US" sz="2200" dirty="0">
              <a:solidFill>
                <a:schemeClr val="tx1"/>
              </a:solidFill>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Graphic 21">
            <a:extLst>
              <a:ext uri="{FF2B5EF4-FFF2-40B4-BE49-F238E27FC236}">
                <a16:creationId xmlns:a16="http://schemas.microsoft.com/office/drawing/2014/main" id="{1AAD516C-C1E1-A06A-C1AB-55275EB0DB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7F5FDAFF-1261-EA8D-201D-081A2217DAA6}"/>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D584E220-CA68-EFC6-3B68-5CD24C2B0D9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DA39ED0-C644-EDA5-1D5E-A5716281702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8361FC4B-3417-6E92-9A78-C0108D6C6E63}"/>
            </a:ext>
          </a:extLst>
        </p:cNvPr>
        <p:cNvGrpSpPr/>
        <p:nvPr/>
      </p:nvGrpSpPr>
      <p:grpSpPr>
        <a:xfrm>
          <a:off x="0" y="0"/>
          <a:ext cx="0" cy="0"/>
          <a:chOff x="0" y="0"/>
          <a:chExt cx="0" cy="0"/>
        </a:xfrm>
      </p:grpSpPr>
      <p:sp>
        <p:nvSpPr>
          <p:cNvPr id="144" name="Google Shape;144;p5">
            <a:extLst>
              <a:ext uri="{FF2B5EF4-FFF2-40B4-BE49-F238E27FC236}">
                <a16:creationId xmlns:a16="http://schemas.microsoft.com/office/drawing/2014/main" id="{1FAFD7DD-9022-B507-02CE-CE6E0B68480E}"/>
              </a:ext>
            </a:extLst>
          </p:cNvPr>
          <p:cNvSpPr/>
          <p:nvPr/>
        </p:nvSpPr>
        <p:spPr>
          <a:xfrm>
            <a:off x="615151" y="1360288"/>
            <a:ext cx="10812720" cy="51706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a:extLst>
              <a:ext uri="{FF2B5EF4-FFF2-40B4-BE49-F238E27FC236}">
                <a16:creationId xmlns:a16="http://schemas.microsoft.com/office/drawing/2014/main" id="{A63853BF-A1AE-11BD-B376-1355636A99A9}"/>
              </a:ext>
            </a:extLst>
          </p:cNvPr>
          <p:cNvSpPr txBox="1"/>
          <p:nvPr/>
        </p:nvSpPr>
        <p:spPr>
          <a:xfrm>
            <a:off x="895476" y="563612"/>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sp>
        <p:nvSpPr>
          <p:cNvPr id="146" name="Google Shape;146;p5">
            <a:extLst>
              <a:ext uri="{FF2B5EF4-FFF2-40B4-BE49-F238E27FC236}">
                <a16:creationId xmlns:a16="http://schemas.microsoft.com/office/drawing/2014/main" id="{5D7922DD-BC81-903C-9218-F702B07ADDA3}"/>
              </a:ext>
            </a:extLst>
          </p:cNvPr>
          <p:cNvSpPr txBox="1"/>
          <p:nvPr/>
        </p:nvSpPr>
        <p:spPr>
          <a:xfrm>
            <a:off x="761998" y="1360289"/>
            <a:ext cx="10519025" cy="517060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chemeClr val="tx1"/>
                </a:solidFill>
                <a:latin typeface="Times New Roman"/>
                <a:ea typeface="Times New Roman"/>
                <a:cs typeface="Times New Roman"/>
                <a:sym typeface="Times New Roman"/>
              </a:rPr>
              <a:t>What Are Display Ads?</a:t>
            </a:r>
            <a:endParaRPr lang="ar-EG" sz="2200" b="1" i="0" u="none" strike="noStrike" cap="none" dirty="0">
              <a:solidFill>
                <a:schemeClr val="tx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200" b="0" i="0" u="none" strike="noStrike" cap="none" dirty="0">
                <a:solidFill>
                  <a:schemeClr val="tx1"/>
                </a:solidFill>
                <a:highlight>
                  <a:srgbClr val="FFFF00"/>
                </a:highlight>
                <a:latin typeface="Times New Roman"/>
                <a:ea typeface="Times New Roman"/>
                <a:cs typeface="Times New Roman"/>
                <a:sym typeface="Times New Roman"/>
              </a:rPr>
              <a:t>Display ads are graphic advertisements that appear on websites, apps, and social media platforms. They can include static banners, rich media (interactive elements), images, video, and even audio components. Unlike search ads, which respond to user queries, display ads are placed on third‑party sites to capture attention through visuals and interactivity. </a:t>
            </a:r>
          </a:p>
          <a:p>
            <a:pPr marL="0" marR="0" lvl="0" indent="0" algn="just" rtl="0">
              <a:lnSpc>
                <a:spcPct val="150000"/>
              </a:lnSpc>
              <a:spcBef>
                <a:spcPts val="0"/>
              </a:spcBef>
              <a:spcAft>
                <a:spcPts val="0"/>
              </a:spcAft>
              <a:buNone/>
            </a:pPr>
            <a:r>
              <a:rPr lang="en-US" sz="2200" dirty="0">
                <a:solidFill>
                  <a:schemeClr val="tx1"/>
                </a:solidFill>
                <a:highlight>
                  <a:srgbClr val="FFFF00"/>
                </a:highlight>
                <a:latin typeface="Times New Roman"/>
                <a:cs typeface="Times New Roman"/>
              </a:rPr>
              <a:t>The surge in video display formats and programmatic techniques underscores a broader shift toward immersive, data‑driven storytelling. As privacy regulations tighten, marketers must innovate with first‑party data strategies and contextual relevance to maintain effectiveness. Display advertising, when paired with robust analytics, remains a cornerstone of digital marketing success.</a:t>
            </a:r>
          </a:p>
        </p:txBody>
      </p:sp>
      <p:sp>
        <p:nvSpPr>
          <p:cNvPr id="148" name="Google Shape;148;p5">
            <a:extLst>
              <a:ext uri="{FF2B5EF4-FFF2-40B4-BE49-F238E27FC236}">
                <a16:creationId xmlns:a16="http://schemas.microsoft.com/office/drawing/2014/main" id="{9B227967-956D-A0CB-D309-C250662A2068}"/>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Graphic 21">
            <a:extLst>
              <a:ext uri="{FF2B5EF4-FFF2-40B4-BE49-F238E27FC236}">
                <a16:creationId xmlns:a16="http://schemas.microsoft.com/office/drawing/2014/main" id="{BD8994D7-5060-DA9A-BE5A-5EBB1FFB7B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CFFCF19D-0770-E8E9-1CA5-5C8AEB5C7EDB}"/>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07EA17A9-5208-FEEB-ACB0-D604E01989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FDAD531-9510-BCA5-FA41-CB667E81CC5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817889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89640" y="1601361"/>
            <a:ext cx="10812720" cy="40610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4128" y="1840360"/>
            <a:ext cx="10519025" cy="9694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highlight>
                  <a:srgbClr val="FFFF00"/>
                </a:highlight>
                <a:latin typeface="Times New Roman"/>
                <a:ea typeface="Times New Roman"/>
                <a:cs typeface="Times New Roman"/>
                <a:sym typeface="Times New Roman"/>
              </a:rPr>
              <a:t>Display Media Market Share</a:t>
            </a:r>
          </a:p>
          <a:p>
            <a:pPr marL="0" marR="0" lvl="0" indent="0" algn="just" rtl="0">
              <a:lnSpc>
                <a:spcPct val="150000"/>
              </a:lnSpc>
              <a:spcBef>
                <a:spcPts val="0"/>
              </a:spcBef>
              <a:spcAft>
                <a:spcPts val="0"/>
              </a:spcAft>
              <a:buNone/>
            </a:pPr>
            <a:endParaRPr lang="en-US" dirty="0">
              <a:solidFill>
                <a:schemeClr val="tx1"/>
              </a:solidFill>
              <a:highlight>
                <a:srgbClr val="FFFF00"/>
              </a:highlight>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A2CC8D3B-1398-C3AE-9AE3-93925F35E4B5}"/>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B68A1D82-46B4-24AE-7756-A6E62274CD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172473B2-9992-A12D-101B-08F89A232F7A}"/>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DEAC9F69-79FF-EAFA-B2EE-4DC183701EF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E1A2539-A2F4-9671-D5F7-CDC2EE0B40A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graphicFrame>
        <p:nvGraphicFramePr>
          <p:cNvPr id="13" name="Table 12">
            <a:extLst>
              <a:ext uri="{FF2B5EF4-FFF2-40B4-BE49-F238E27FC236}">
                <a16:creationId xmlns:a16="http://schemas.microsoft.com/office/drawing/2014/main" id="{8345AAC5-EC6D-5098-1E1A-1D5C8474C3E7}"/>
              </a:ext>
            </a:extLst>
          </p:cNvPr>
          <p:cNvGraphicFramePr>
            <a:graphicFrameLocks noGrp="1"/>
          </p:cNvGraphicFramePr>
          <p:nvPr>
            <p:extLst>
              <p:ext uri="{D42A27DB-BD31-4B8C-83A1-F6EECF244321}">
                <p14:modId xmlns:p14="http://schemas.microsoft.com/office/powerpoint/2010/main" val="1971395863"/>
              </p:ext>
            </p:extLst>
          </p:nvPr>
        </p:nvGraphicFramePr>
        <p:xfrm>
          <a:off x="844336" y="2589639"/>
          <a:ext cx="10042587" cy="2619606"/>
        </p:xfrm>
        <a:graphic>
          <a:graphicData uri="http://schemas.openxmlformats.org/drawingml/2006/table">
            <a:tbl>
              <a:tblPr firstRow="1" bandRow="1">
                <a:tableStyleId>{D27102A9-8310-4765-A935-A1911B00CA55}</a:tableStyleId>
              </a:tblPr>
              <a:tblGrid>
                <a:gridCol w="2333983">
                  <a:extLst>
                    <a:ext uri="{9D8B030D-6E8A-4147-A177-3AD203B41FA5}">
                      <a16:colId xmlns:a16="http://schemas.microsoft.com/office/drawing/2014/main" val="3488616873"/>
                    </a:ext>
                  </a:extLst>
                </a:gridCol>
                <a:gridCol w="7708604">
                  <a:extLst>
                    <a:ext uri="{9D8B030D-6E8A-4147-A177-3AD203B41FA5}">
                      <a16:colId xmlns:a16="http://schemas.microsoft.com/office/drawing/2014/main" val="2803458633"/>
                    </a:ext>
                  </a:extLst>
                </a:gridCol>
              </a:tblGrid>
              <a:tr h="370840">
                <a:tc>
                  <a:txBody>
                    <a:bodyPr/>
                    <a:lstStyle/>
                    <a:p>
                      <a:r>
                        <a:rPr lang="en-US" sz="2000" b="1" dirty="0">
                          <a:latin typeface="Times New Roman" panose="02020603050405020304" pitchFamily="18" charset="0"/>
                          <a:cs typeface="Times New Roman" panose="02020603050405020304" pitchFamily="18" charset="0"/>
                        </a:rPr>
                        <a:t>United States (2024)</a:t>
                      </a:r>
                      <a:endParaRPr lang="en-US" sz="2000" dirty="0">
                        <a:latin typeface="Times New Roman" panose="02020603050405020304" pitchFamily="18" charset="0"/>
                        <a:cs typeface="Times New Roman" panose="02020603050405020304" pitchFamily="18" charset="0"/>
                      </a:endParaRPr>
                    </a:p>
                  </a:txBody>
                  <a:tcPr anchor="ctr"/>
                </a:tc>
                <a:tc>
                  <a:txBody>
                    <a:bodyPr/>
                    <a:lstStyle/>
                    <a:p>
                      <a:r>
                        <a:rPr lang="en-US" sz="2000" b="0" dirty="0">
                          <a:latin typeface="Times New Roman" panose="02020603050405020304" pitchFamily="18" charset="0"/>
                          <a:cs typeface="Times New Roman" panose="02020603050405020304" pitchFamily="18" charset="0"/>
                        </a:rPr>
                        <a:t>56.4% of total digital ad budgets are allocated to display advertising, reflecting its dominant role alongside search and video formats. </a:t>
                      </a:r>
                    </a:p>
                  </a:txBody>
                  <a:tcPr/>
                </a:tc>
                <a:extLst>
                  <a:ext uri="{0D108BD9-81ED-4DB2-BD59-A6C34878D82A}">
                    <a16:rowId xmlns:a16="http://schemas.microsoft.com/office/drawing/2014/main" val="1416787213"/>
                  </a:ext>
                </a:extLst>
              </a:tr>
              <a:tr h="370840">
                <a:tc>
                  <a:txBody>
                    <a:bodyPr/>
                    <a:lstStyle/>
                    <a:p>
                      <a:r>
                        <a:rPr lang="en-US" sz="2000" b="1" dirty="0">
                          <a:latin typeface="Times New Roman" panose="02020603050405020304" pitchFamily="18" charset="0"/>
                          <a:cs typeface="Times New Roman" panose="02020603050405020304" pitchFamily="18" charset="0"/>
                        </a:rPr>
                        <a:t>United Kingdom (2023)</a:t>
                      </a:r>
                      <a:endParaRPr lang="en-US" sz="2000" dirty="0">
                        <a:latin typeface="Times New Roman" panose="02020603050405020304" pitchFamily="18" charset="0"/>
                        <a:cs typeface="Times New Roman" panose="02020603050405020304" pitchFamily="18" charset="0"/>
                      </a:endParaRPr>
                    </a:p>
                  </a:txBody>
                  <a:tcPr anchor="ctr"/>
                </a:tc>
                <a:tc>
                  <a:txBody>
                    <a:bodyPr/>
                    <a:lstStyle/>
                    <a:p>
                      <a:r>
                        <a:rPr lang="en-US" sz="2000" dirty="0">
                          <a:latin typeface="Times New Roman" panose="02020603050405020304" pitchFamily="18" charset="0"/>
                          <a:cs typeface="Times New Roman" panose="02020603050405020304" pitchFamily="18" charset="0"/>
                        </a:rPr>
                        <a:t>Display ads account for £11.3 billion of a £29.6 billion market (≈ 38.2% of digital spend) driven by strong video display growth </a:t>
                      </a:r>
                    </a:p>
                  </a:txBody>
                  <a:tcPr/>
                </a:tc>
                <a:extLst>
                  <a:ext uri="{0D108BD9-81ED-4DB2-BD59-A6C34878D82A}">
                    <a16:rowId xmlns:a16="http://schemas.microsoft.com/office/drawing/2014/main" val="3533463396"/>
                  </a:ext>
                </a:extLst>
              </a:tr>
              <a:tr h="516486">
                <a:tc>
                  <a:txBody>
                    <a:bodyPr/>
                    <a:lstStyle/>
                    <a:p>
                      <a:r>
                        <a:rPr lang="en-US" sz="2000" b="1" dirty="0">
                          <a:latin typeface="Times New Roman" panose="02020603050405020304" pitchFamily="18" charset="0"/>
                          <a:cs typeface="Times New Roman" panose="02020603050405020304" pitchFamily="18" charset="0"/>
                        </a:rPr>
                        <a:t>Germany (2023)</a:t>
                      </a:r>
                      <a:endParaRPr lang="en-US" sz="2000" dirty="0">
                        <a:latin typeface="Times New Roman" panose="02020603050405020304" pitchFamily="18" charset="0"/>
                        <a:cs typeface="Times New Roman" panose="02020603050405020304" pitchFamily="18" charset="0"/>
                      </a:endParaRPr>
                    </a:p>
                  </a:txBody>
                  <a:tcPr anchor="ctr"/>
                </a:tc>
                <a:tc>
                  <a:txBody>
                    <a:bodyPr/>
                    <a:lstStyle/>
                    <a:p>
                      <a:r>
                        <a:rPr lang="en-US" sz="2000" dirty="0">
                          <a:latin typeface="Times New Roman" panose="02020603050405020304" pitchFamily="18" charset="0"/>
                          <a:cs typeface="Times New Roman" panose="02020603050405020304" pitchFamily="18" charset="0"/>
                        </a:rPr>
                        <a:t>Display represents 45% of digital‑advertising expenditure</a:t>
                      </a:r>
                    </a:p>
                  </a:txBody>
                  <a:tcPr/>
                </a:tc>
                <a:extLst>
                  <a:ext uri="{0D108BD9-81ED-4DB2-BD59-A6C34878D82A}">
                    <a16:rowId xmlns:a16="http://schemas.microsoft.com/office/drawing/2014/main" val="1017222305"/>
                  </a:ext>
                </a:extLst>
              </a:tr>
              <a:tr h="370840">
                <a:tc>
                  <a:txBody>
                    <a:bodyPr/>
                    <a:lstStyle/>
                    <a:p>
                      <a:r>
                        <a:rPr lang="en-US" sz="2000" b="1" dirty="0">
                          <a:latin typeface="Times New Roman" panose="02020603050405020304" pitchFamily="18" charset="0"/>
                          <a:cs typeface="Times New Roman" panose="02020603050405020304" pitchFamily="18" charset="0"/>
                        </a:rPr>
                        <a:t>Japan (2023)</a:t>
                      </a:r>
                      <a:endParaRPr lang="en-US" sz="2000" dirty="0">
                        <a:latin typeface="Times New Roman" panose="02020603050405020304" pitchFamily="18" charset="0"/>
                        <a:cs typeface="Times New Roman" panose="02020603050405020304" pitchFamily="18" charset="0"/>
                      </a:endParaRPr>
                    </a:p>
                  </a:txBody>
                  <a:tcPr anchor="ctr"/>
                </a:tc>
                <a:tc>
                  <a:txBody>
                    <a:bodyPr/>
                    <a:lstStyle/>
                    <a:p>
                      <a:r>
                        <a:rPr lang="en-US" sz="2000" dirty="0">
                          <a:latin typeface="Times New Roman" panose="02020603050405020304" pitchFamily="18" charset="0"/>
                          <a:cs typeface="Times New Roman" panose="02020603050405020304" pitchFamily="18" charset="0"/>
                        </a:rPr>
                        <a:t>Display advertising is the second‑largest internet ad category, representing roughly one‑third of total spend. </a:t>
                      </a:r>
                    </a:p>
                  </a:txBody>
                  <a:tcPr/>
                </a:tc>
                <a:extLst>
                  <a:ext uri="{0D108BD9-81ED-4DB2-BD59-A6C34878D82A}">
                    <a16:rowId xmlns:a16="http://schemas.microsoft.com/office/drawing/2014/main" val="4244713172"/>
                  </a:ext>
                </a:extLst>
              </a:tr>
            </a:tbl>
          </a:graphicData>
        </a:graphic>
      </p:graphicFrame>
    </p:spTree>
    <p:extLst>
      <p:ext uri="{BB962C8B-B14F-4D97-AF65-F5344CB8AC3E}">
        <p14:creationId xmlns:p14="http://schemas.microsoft.com/office/powerpoint/2010/main" val="38119011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442293"/>
            <a:ext cx="10812720" cy="48622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4128" y="1641735"/>
            <a:ext cx="10519025" cy="364711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chemeClr val="tx1"/>
                </a:solidFill>
                <a:highlight>
                  <a:srgbClr val="FFFF00"/>
                </a:highlight>
                <a:latin typeface="Times New Roman"/>
                <a:ea typeface="Times New Roman"/>
                <a:cs typeface="Times New Roman"/>
                <a:sym typeface="Times New Roman"/>
              </a:rPr>
              <a:t>Uses of Display Advertising</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Brand Awareness</a:t>
            </a:r>
            <a:r>
              <a:rPr lang="en-US" sz="2200" b="0" i="0" u="none" strike="noStrike" cap="none" dirty="0">
                <a:solidFill>
                  <a:schemeClr val="tx1"/>
                </a:solidFill>
                <a:highlight>
                  <a:srgbClr val="FFFF00"/>
                </a:highlight>
                <a:latin typeface="Times New Roman"/>
                <a:ea typeface="Times New Roman"/>
                <a:cs typeface="Times New Roman"/>
                <a:sym typeface="Times New Roman"/>
              </a:rPr>
              <a:t>: By showing eye‑catching graphics to broad audiences, display ads build recognition and recall.</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Retargeting</a:t>
            </a:r>
            <a:r>
              <a:rPr lang="en-US" sz="2200" b="0" i="0" u="none" strike="noStrike" cap="none" dirty="0">
                <a:solidFill>
                  <a:schemeClr val="tx1"/>
                </a:solidFill>
                <a:highlight>
                  <a:srgbClr val="FFFF00"/>
                </a:highlight>
                <a:latin typeface="Times New Roman"/>
                <a:ea typeface="Times New Roman"/>
                <a:cs typeface="Times New Roman"/>
                <a:sym typeface="Times New Roman"/>
              </a:rPr>
              <a:t>: Visitors who have previously interacted with your website can be “remarketed” with tailored messages, increasing the likelihood of conversion.</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Contextual Targeting</a:t>
            </a:r>
            <a:r>
              <a:rPr lang="en-US" sz="2200" b="0" i="0" u="none" strike="noStrike" cap="none" dirty="0">
                <a:solidFill>
                  <a:schemeClr val="tx1"/>
                </a:solidFill>
                <a:highlight>
                  <a:srgbClr val="FFFF00"/>
                </a:highlight>
                <a:latin typeface="Times New Roman"/>
                <a:ea typeface="Times New Roman"/>
                <a:cs typeface="Times New Roman"/>
                <a:sym typeface="Times New Roman"/>
              </a:rPr>
              <a:t>: Ads are matched to page content (e.g., a travel ad on a tourism blog), improving relevance and engagement.</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4EF5A8D1-CF40-523F-7EC5-20CD87748066}"/>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7F40C30E-616E-7DAC-6075-2B367A219D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BDBE3E74-B1B3-5E9C-BEE7-8B5047415C6A}"/>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FDB19177-37BD-C808-8F6F-8D8DA486C83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A2A2D56-6521-1C25-430A-0D9D6F9648A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7751922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22673341-8F6F-51C8-9D5C-65CA02FD3818}"/>
            </a:ext>
          </a:extLst>
        </p:cNvPr>
        <p:cNvGrpSpPr/>
        <p:nvPr/>
      </p:nvGrpSpPr>
      <p:grpSpPr>
        <a:xfrm>
          <a:off x="0" y="0"/>
          <a:ext cx="0" cy="0"/>
          <a:chOff x="0" y="0"/>
          <a:chExt cx="0" cy="0"/>
        </a:xfrm>
      </p:grpSpPr>
      <p:sp>
        <p:nvSpPr>
          <p:cNvPr id="144" name="Google Shape;144;p5">
            <a:extLst>
              <a:ext uri="{FF2B5EF4-FFF2-40B4-BE49-F238E27FC236}">
                <a16:creationId xmlns:a16="http://schemas.microsoft.com/office/drawing/2014/main" id="{258232E9-F3A6-74CA-B18A-6A0AB6A3631D}"/>
              </a:ext>
            </a:extLst>
          </p:cNvPr>
          <p:cNvSpPr/>
          <p:nvPr/>
        </p:nvSpPr>
        <p:spPr>
          <a:xfrm>
            <a:off x="615152" y="1442293"/>
            <a:ext cx="10812720" cy="48622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a:extLst>
              <a:ext uri="{FF2B5EF4-FFF2-40B4-BE49-F238E27FC236}">
                <a16:creationId xmlns:a16="http://schemas.microsoft.com/office/drawing/2014/main" id="{B4D11DAB-5487-BF64-FDCE-D923DB465B36}"/>
              </a:ext>
            </a:extLst>
          </p:cNvPr>
          <p:cNvSpPr txBox="1"/>
          <p:nvPr/>
        </p:nvSpPr>
        <p:spPr>
          <a:xfrm>
            <a:off x="764128" y="1641735"/>
            <a:ext cx="10519025"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chemeClr val="tx1"/>
                </a:solidFill>
                <a:highlight>
                  <a:srgbClr val="FFFF00"/>
                </a:highlight>
                <a:latin typeface="Times New Roman"/>
                <a:ea typeface="Times New Roman"/>
                <a:cs typeface="Times New Roman"/>
                <a:sym typeface="Times New Roman"/>
              </a:rPr>
              <a:t>Benefits in Digital Marketing</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Creative Flexibility: </a:t>
            </a:r>
            <a:r>
              <a:rPr lang="en-US" sz="2200" i="0" u="none" strike="noStrike" cap="none" dirty="0">
                <a:solidFill>
                  <a:schemeClr val="tx1"/>
                </a:solidFill>
                <a:highlight>
                  <a:srgbClr val="FFFF00"/>
                </a:highlight>
                <a:latin typeface="Times New Roman"/>
                <a:ea typeface="Times New Roman"/>
                <a:cs typeface="Times New Roman"/>
                <a:sym typeface="Times New Roman"/>
              </a:rPr>
              <a:t>Unlike text‑only search ads, rich imagery and video enable storytelling that can convey brand personality and emotional appeals.</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Precise Audience Targeting: </a:t>
            </a:r>
            <a:r>
              <a:rPr lang="en-US" sz="2200" i="0" u="none" strike="noStrike" cap="none" dirty="0">
                <a:solidFill>
                  <a:schemeClr val="tx1"/>
                </a:solidFill>
                <a:highlight>
                  <a:srgbClr val="FFFF00"/>
                </a:highlight>
                <a:latin typeface="Times New Roman"/>
                <a:ea typeface="Times New Roman"/>
                <a:cs typeface="Times New Roman"/>
                <a:sym typeface="Times New Roman"/>
              </a:rPr>
              <a:t>Leveraging demographic, geographic, and behavioral data allows marketers to serve the right message to the right user at the right time.</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highlight>
                  <a:srgbClr val="FFFF00"/>
                </a:highlight>
                <a:latin typeface="Times New Roman"/>
                <a:ea typeface="Times New Roman"/>
                <a:cs typeface="Times New Roman"/>
                <a:sym typeface="Times New Roman"/>
              </a:rPr>
              <a:t>Measurable Impact: </a:t>
            </a:r>
            <a:r>
              <a:rPr lang="en-US" sz="2200" i="0" u="none" strike="noStrike" cap="none" dirty="0">
                <a:solidFill>
                  <a:schemeClr val="tx1"/>
                </a:solidFill>
                <a:highlight>
                  <a:srgbClr val="FFFF00"/>
                </a:highlight>
                <a:latin typeface="Times New Roman"/>
                <a:ea typeface="Times New Roman"/>
                <a:cs typeface="Times New Roman"/>
                <a:sym typeface="Times New Roman"/>
              </a:rPr>
              <a:t>Advanced tracking tools provide detailed performance metrics—impressions, click‑through rates, viewability, conversions—facilitating continuous optimization. </a:t>
            </a:r>
            <a:endParaRPr lang="en-US" sz="2200" dirty="0">
              <a:solidFill>
                <a:schemeClr val="tx1"/>
              </a:solidFill>
              <a:highlight>
                <a:srgbClr val="FFFF00"/>
              </a:highlight>
            </a:endParaRPr>
          </a:p>
        </p:txBody>
      </p:sp>
      <p:sp>
        <p:nvSpPr>
          <p:cNvPr id="148" name="Google Shape;148;p5">
            <a:extLst>
              <a:ext uri="{FF2B5EF4-FFF2-40B4-BE49-F238E27FC236}">
                <a16:creationId xmlns:a16="http://schemas.microsoft.com/office/drawing/2014/main" id="{06129C2B-D1FB-3DBD-4E01-BA41E59D934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5E3347CC-E721-75F5-7F71-68F4AB79D4DF}"/>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C8CE3B37-5CE9-2604-5C57-3C39519C7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45632740-9E5C-1866-F27F-BA881DF54DDC}"/>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F404F8BA-D150-4810-DA49-2EED453FDB5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5458CCE-E86F-28FE-0116-BF0FEB9BD74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346587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588410"/>
            <a:ext cx="10812720" cy="4716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1999" y="1730374"/>
            <a:ext cx="10519025"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You’ve probably experienced display ads’ targeting capabilities. After visiting a retailer’s page to check out a pair of shoes, you likely noticed those shoes popping up in display ads on nearly every page you subsequently visited. This is because digital data placed on your device when you checked out the shoes can inform the bidding strategies of sophisticated display advertisers, ensuring they remind you of the items. A recent study by Washington Post technology columnist Geoffrey A. Fowler found that in one week of browsing the internet with Google Chrome, more than 11,000 tracking cookies were deposited into his browser.</a:t>
            </a:r>
            <a:endParaRPr lang="en-US" sz="2200" dirty="0">
              <a:solidFill>
                <a:schemeClr val="tx1"/>
              </a:solidFill>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DB508151-AD65-64EF-3DDF-355D78C04A54}"/>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C1AB3344-1AFE-661D-EB31-7598BEB81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DDF50F73-7AEB-9888-9125-280DE9EF087C}"/>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3CEA5E2B-519E-4120-6CE2-3A8C4CDBC2B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2A71933D-7134-C1B0-A9F8-149E61FC832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7019013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549274"/>
            <a:ext cx="10812720" cy="47552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1999" y="1549274"/>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Display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i="0" u="sng" strike="noStrike" cap="none" dirty="0">
                <a:solidFill>
                  <a:schemeClr val="tx1"/>
                </a:solidFill>
                <a:latin typeface="Times New Roman"/>
                <a:ea typeface="Times New Roman"/>
                <a:cs typeface="Times New Roman"/>
                <a:sym typeface="Times New Roman"/>
              </a:rPr>
              <a:t>Click-Through Rate</a:t>
            </a: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As with search ads, click-through rate is an important metric for display media. Tracking the percent of consumers who saw a brand’s display ad and clicked on it gauges the effectiveness of display strategies that target consumers, as well as the effectiveness of the display ad’s creative to engage consumers.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Engagement Rate</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Similar to the metric used to gauge video engagement, the engagement rate of</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a display ad tracks the rate by which consumers interact with the ad.</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66A94C7F-9C46-96CF-E83F-177051AF2E06}"/>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76B478D5-A6EC-3C4F-20D2-BB9823795B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F563289A-E26C-0B28-34FD-EDE8208E48E9}"/>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B21F18D5-53E7-1C85-73E5-DFE4D103476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CB61160-F797-3317-465B-A0F6964BE30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872796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435395"/>
            <a:ext cx="10812720" cy="48691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4128" y="1554528"/>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Display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i="0" u="sng" strike="noStrike" cap="none" dirty="0">
                <a:solidFill>
                  <a:schemeClr val="tx1"/>
                </a:solidFill>
                <a:latin typeface="Times New Roman"/>
                <a:ea typeface="Times New Roman"/>
                <a:cs typeface="Times New Roman"/>
                <a:sym typeface="Times New Roman"/>
              </a:rPr>
              <a:t>Conversion rate </a:t>
            </a:r>
          </a:p>
          <a:p>
            <a:pPr marR="0" lvl="0" algn="just" rtl="0">
              <a:lnSpc>
                <a:spcPct val="150000"/>
              </a:lnSpc>
              <a:spcBef>
                <a:spcPts val="0"/>
              </a:spcBef>
              <a:spcAft>
                <a:spcPts val="0"/>
              </a:spcAft>
            </a:pPr>
            <a:r>
              <a:rPr lang="en-US" sz="2200" b="0" i="0" u="none" strike="noStrike" cap="none" dirty="0">
                <a:solidFill>
                  <a:schemeClr val="tx1"/>
                </a:solidFill>
                <a:latin typeface="Times New Roman"/>
                <a:ea typeface="Times New Roman"/>
                <a:cs typeface="Times New Roman"/>
                <a:sym typeface="Times New Roman"/>
              </a:rPr>
              <a:t>Conversion rate is calculated as the percent of consumers who, after clicking on a display ad, take action on the linked page. Tracked actions could be making a purchase on the page, or any number of activities the brand deems to be positive.</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chemeClr val="tx1"/>
                </a:solidFill>
                <a:latin typeface="Times New Roman"/>
                <a:cs typeface="Times New Roman"/>
                <a:sym typeface="Times New Roman"/>
              </a:rPr>
              <a:t>Cost Per Action</a:t>
            </a:r>
          </a:p>
          <a:p>
            <a:pPr marL="0" marR="0" lvl="0" indent="0" algn="just" rtl="0">
              <a:lnSpc>
                <a:spcPct val="150000"/>
              </a:lnSpc>
              <a:spcBef>
                <a:spcPts val="0"/>
              </a:spcBef>
              <a:spcAft>
                <a:spcPts val="0"/>
              </a:spcAft>
              <a:buNone/>
            </a:pPr>
            <a:r>
              <a:rPr lang="en-US" sz="2200" dirty="0">
                <a:solidFill>
                  <a:schemeClr val="tx1"/>
                </a:solidFill>
                <a:latin typeface="Times New Roman"/>
                <a:cs typeface="Times New Roman"/>
                <a:sym typeface="Times New Roman"/>
              </a:rPr>
              <a:t>Cost per action (CPA) takes the cost invested in a display campaign and divides that cost by the number of tracked consumer actions. As with search, the action could be clicks on the display ad (cost per click, or CPC), or any other action the brand deems important.</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6A77F036-0BCC-1734-30CD-8AD8B391F1B8}"/>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9FF8E673-90F4-CEA8-569C-0FFD8DFDAB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A943E1E4-C3BE-F0E5-0196-D353B4DBC4D5}"/>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083692E8-8D53-530A-ACFE-AB9FC11DE57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4BA91DA-3FA5-A9C1-A740-DEA90D135B6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42184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403498"/>
            <a:ext cx="10812720" cy="4812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87339" y="1506923"/>
            <a:ext cx="10665873" cy="470894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Display Media Summary</a:t>
            </a:r>
          </a:p>
          <a:p>
            <a:pPr marR="0" lvl="0" algn="just" rtl="0">
              <a:lnSpc>
                <a:spcPct val="150000"/>
              </a:lnSpc>
              <a:spcBef>
                <a:spcPts val="0"/>
              </a:spcBef>
              <a:spcAft>
                <a:spcPts val="0"/>
              </a:spcAft>
            </a:pPr>
            <a:r>
              <a:rPr lang="en-US" sz="2200" dirty="0">
                <a:solidFill>
                  <a:schemeClr val="tx1"/>
                </a:solidFill>
                <a:latin typeface="Times New Roman"/>
                <a:ea typeface="Times New Roman"/>
                <a:cs typeface="Times New Roman"/>
                <a:sym typeface="Times New Roman"/>
              </a:rPr>
              <a:t>Display ads have evolved significantly since they debuted in 1994, adding a number of features to increase consumer engagement. Today’s digital display comes in many formats, including banners, video, rich media, and sponsorships. Each category of display ads grew consistently and steadily from 2015 to 2019. Display ads have primarily evolved in their ability to target specific consumers across the internet, but privacy concerns have cast</a:t>
            </a:r>
          </a:p>
          <a:p>
            <a:pPr marR="0" lvl="0" algn="just" rtl="0">
              <a:lnSpc>
                <a:spcPct val="150000"/>
              </a:lnSpc>
              <a:spcBef>
                <a:spcPts val="0"/>
              </a:spcBef>
              <a:spcAft>
                <a:spcPts val="0"/>
              </a:spcAft>
            </a:pPr>
            <a:r>
              <a:rPr lang="en-US" sz="2200" dirty="0">
                <a:solidFill>
                  <a:schemeClr val="tx1"/>
                </a:solidFill>
                <a:latin typeface="Times New Roman"/>
                <a:ea typeface="Times New Roman"/>
                <a:cs typeface="Times New Roman"/>
                <a:sym typeface="Times New Roman"/>
              </a:rPr>
              <a:t>doubt on how effective display ads will be in the future. Measuring the effectiveness of display strategies, campaigns, and creative can be done in much the same way as with search media.</a:t>
            </a:r>
            <a:endParaRPr lang="en-US" sz="2200" i="0" u="none" strike="noStrike" cap="none" dirty="0">
              <a:solidFill>
                <a:schemeClr val="tx1"/>
              </a:solidFill>
              <a:latin typeface="Times New Roman"/>
              <a:ea typeface="Times New Roman"/>
              <a:cs typeface="Times New Roman"/>
              <a:sym typeface="Times New Roman"/>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F5D65496-5D47-DC66-B268-BE373480704C}"/>
              </a:ext>
            </a:extLst>
          </p:cNvPr>
          <p:cNvSpPr txBox="1"/>
          <p:nvPr/>
        </p:nvSpPr>
        <p:spPr>
          <a:xfrm>
            <a:off x="940846" y="703670"/>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Display Media</a:t>
            </a:r>
            <a:endParaRPr lang="en-US" dirty="0">
              <a:solidFill>
                <a:schemeClr val="tx1"/>
              </a:solidFill>
            </a:endParaRPr>
          </a:p>
        </p:txBody>
      </p:sp>
      <p:pic>
        <p:nvPicPr>
          <p:cNvPr id="3" name="Graphic 21">
            <a:extLst>
              <a:ext uri="{FF2B5EF4-FFF2-40B4-BE49-F238E27FC236}">
                <a16:creationId xmlns:a16="http://schemas.microsoft.com/office/drawing/2014/main" id="{0672D2AD-9EF1-99AC-0A86-10A012B5CE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37247A75-7941-DA06-1B30-9C7B7E2A212A}"/>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F0ED8444-54EE-78FD-CF39-9B8981F4AB8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2E2F80E-C789-7D40-3B04-57CEC8C61D3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996402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tx1"/>
                </a:solidFill>
                <a:latin typeface="Times New Roman"/>
                <a:ea typeface="Times New Roman"/>
                <a:cs typeface="Times New Roman"/>
                <a:sym typeface="Times New Roman"/>
              </a:rPr>
              <a:t>SOCIAL MEDIA</a:t>
            </a:r>
            <a:endParaRPr lang="en-US" sz="3400" b="1" i="0" u="none" strike="noStrike" cap="none" dirty="0">
              <a:solidFill>
                <a:schemeClr val="tx1"/>
              </a:solidFill>
              <a:latin typeface="Times New Roman"/>
              <a:ea typeface="Times New Roman"/>
              <a:cs typeface="Times New Roman"/>
              <a:sym typeface="Times New Roman"/>
            </a:endParaRPr>
          </a:p>
        </p:txBody>
      </p:sp>
      <p:pic>
        <p:nvPicPr>
          <p:cNvPr id="6146" name="Picture 2" descr="Top Social Media Statistics And Trends Of 2023 – Forbes Advisor">
            <a:extLst>
              <a:ext uri="{FF2B5EF4-FFF2-40B4-BE49-F238E27FC236}">
                <a16:creationId xmlns:a16="http://schemas.microsoft.com/office/drawing/2014/main" id="{9B07A4DA-B6BA-5579-6217-198A950F0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1900" y="1375378"/>
            <a:ext cx="5587804" cy="5143500"/>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0BAFC65D-FABE-E5A0-2EDA-FEB27E92A4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15071A5F-0344-3419-BDD8-EA8239C69EFA}"/>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A74DC071-7045-C5AB-5B6E-4B54A188E7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ABB8F51-E4C7-9B8A-46E5-DBEB075A7DE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6765513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786270"/>
            <a:ext cx="10812720" cy="45182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sp>
        <p:nvSpPr>
          <p:cNvPr id="146" name="Google Shape;146;p5"/>
          <p:cNvSpPr txBox="1"/>
          <p:nvPr/>
        </p:nvSpPr>
        <p:spPr>
          <a:xfrm>
            <a:off x="761999" y="2173583"/>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Since its founding in 2004, Facebook has been the dominant social media platform in the world. It’s changed the way people communicate, maintain personal relationships, and investigate brands for the 3.2 billion users of social media today. Behind Facebook and its image-based social media property, Instagram, stands platforms that include Pinterest, Twitter/X,</a:t>
            </a:r>
            <a:r>
              <a:rPr lang="en-US" sz="2400" dirty="0">
                <a:solidFill>
                  <a:schemeClr val="tx1"/>
                </a:solidFill>
                <a:latin typeface="Times New Roman"/>
                <a:ea typeface="Times New Roman"/>
                <a:cs typeface="Times New Roman"/>
                <a:sym typeface="Times New Roman"/>
              </a:rPr>
              <a:t> </a:t>
            </a:r>
            <a:r>
              <a:rPr lang="en-US" sz="2400" b="0" i="0" u="none" strike="noStrike" cap="none" dirty="0">
                <a:solidFill>
                  <a:schemeClr val="tx1"/>
                </a:solidFill>
                <a:latin typeface="Times New Roman"/>
                <a:ea typeface="Times New Roman"/>
                <a:cs typeface="Times New Roman"/>
                <a:sym typeface="Times New Roman"/>
              </a:rPr>
              <a:t>Snapchat, and LinkedIn. Combined, these six players represent the majority of social media engagement, and each has carved a unique niche in the social media landscape.</a:t>
            </a:r>
            <a:endParaRPr lang="en-US" dirty="0">
              <a:solidFill>
                <a:schemeClr val="tx1"/>
              </a:solidFill>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Graphic 21">
            <a:extLst>
              <a:ext uri="{FF2B5EF4-FFF2-40B4-BE49-F238E27FC236}">
                <a16:creationId xmlns:a16="http://schemas.microsoft.com/office/drawing/2014/main" id="{15BA9242-F519-E312-8EFD-12C048E718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7C4168E7-C893-B971-EB6A-BC102B80F4E8}"/>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468BA409-5289-2FDA-FD0C-7FF12ACCCF3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264B12A2-A715-0695-CC83-EAFE83CD63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2360275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2015918"/>
            <a:ext cx="10812720" cy="428859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836487" y="2634939"/>
            <a:ext cx="10519025"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Social Media Market Share</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Social media use is increasing around the world. Without a doubt, it’s one of the most popular online activities for people of all ages. According to </a:t>
            </a:r>
            <a:r>
              <a:rPr lang="en-US" sz="2400" b="0" i="0" u="none" strike="noStrike" cap="none" dirty="0" err="1">
                <a:solidFill>
                  <a:schemeClr val="tx1"/>
                </a:solidFill>
                <a:latin typeface="Times New Roman"/>
                <a:ea typeface="Times New Roman"/>
                <a:cs typeface="Times New Roman"/>
                <a:sym typeface="Times New Roman"/>
              </a:rPr>
              <a:t>Yapmedia</a:t>
            </a:r>
            <a:r>
              <a:rPr lang="en-US" sz="2400" b="0" i="0" u="none" strike="noStrike" cap="none" dirty="0">
                <a:solidFill>
                  <a:schemeClr val="tx1"/>
                </a:solidFill>
                <a:latin typeface="Times New Roman"/>
                <a:ea typeface="Times New Roman"/>
                <a:cs typeface="Times New Roman"/>
                <a:sym typeface="Times New Roman"/>
              </a:rPr>
              <a:t>, in 2019, 3.2 billion social media users were active, and that number is growing worldwide. That equates to about 42 percent of Earth’s population.</a:t>
            </a:r>
            <a:endParaRPr lang="en-US" dirty="0">
              <a:solidFill>
                <a:schemeClr val="tx1"/>
              </a:solidFill>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B6255E04-C37A-FE8A-AF34-02C79C31A693}"/>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E7F62313-2ABB-47EC-9610-8CFE1108F1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529F6B67-5CED-C82F-DB5B-CB0C65944537}"/>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72731E7D-C247-6B42-CF1F-5F2475AAAA1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BD5FBFF-D2A0-F7CF-A0DF-A1B716A937C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0925133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679944"/>
            <a:ext cx="10812720" cy="46245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1999" y="2027218"/>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Consumer Behavior and Social Media</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The social platform a user chooses typically depends on need. For business connections, a person turns to LinkedIn, while someone who wants to connect with others on a personal level is more likely to fire up Facebook.</a:t>
            </a:r>
          </a:p>
          <a:p>
            <a:pPr marL="0" marR="0" lvl="0" indent="0" algn="just" rtl="0">
              <a:lnSpc>
                <a:spcPct val="150000"/>
              </a:lnSpc>
              <a:spcBef>
                <a:spcPts val="0"/>
              </a:spcBef>
              <a:spcAft>
                <a:spcPts val="0"/>
              </a:spcAft>
              <a:buNone/>
            </a:pPr>
            <a:r>
              <a:rPr lang="en-US" sz="2400" b="0" i="0" u="none" strike="noStrike" cap="none" dirty="0">
                <a:solidFill>
                  <a:schemeClr val="tx1"/>
                </a:solidFill>
                <a:latin typeface="Times New Roman"/>
                <a:ea typeface="Times New Roman"/>
                <a:cs typeface="Times New Roman"/>
                <a:sym typeface="Times New Roman"/>
              </a:rPr>
              <a:t>Age also affects platform choice. Approximately 78 percent of 18- to 24-year-olds use Snapchat and a sizeable majority of these users (71 percent) visit the platform multiple times per day.</a:t>
            </a:r>
            <a:endParaRPr lang="en-US" dirty="0">
              <a:solidFill>
                <a:schemeClr val="tx1"/>
              </a:solidFill>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511A13A6-F6C0-65C6-E7DF-6C838791B374}"/>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4" name="Graphic 21">
            <a:extLst>
              <a:ext uri="{FF2B5EF4-FFF2-40B4-BE49-F238E27FC236}">
                <a16:creationId xmlns:a16="http://schemas.microsoft.com/office/drawing/2014/main" id="{67B6633F-80C8-AC8F-D5A9-0644F07689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FC8B8E93-C188-0B00-D8B5-21C5ABEB3067}"/>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97E8CF67-B5DE-49F4-5DCF-6A197781F6E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1A5B198-530C-893C-8EE0-13AD7AB16C0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680731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449322"/>
            <a:ext cx="10812720" cy="50439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31177" y="1359637"/>
            <a:ext cx="10519025" cy="5170606"/>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200" b="1" i="0" u="none" strike="noStrike" cap="none" dirty="0">
                <a:solidFill>
                  <a:srgbClr val="00B050"/>
                </a:solidFill>
                <a:latin typeface="Times New Roman"/>
                <a:ea typeface="Times New Roman"/>
                <a:cs typeface="Times New Roman"/>
                <a:sym typeface="Times New Roman"/>
              </a:rPr>
              <a:t>Consumer Behavior and Social Media</a:t>
            </a:r>
            <a:endParaRPr lang="en-US" sz="2200" b="0" i="0" u="none" strike="noStrike" cap="none"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200" b="0" i="0" u="none" strike="noStrike" cap="none" dirty="0">
                <a:solidFill>
                  <a:schemeClr val="tx1"/>
                </a:solidFill>
                <a:latin typeface="Times New Roman"/>
                <a:ea typeface="Times New Roman"/>
                <a:cs typeface="Times New Roman"/>
                <a:sym typeface="Times New Roman"/>
              </a:rPr>
              <a:t>Furthermore, social media has matured to become a strong influencer in buying decisions. Social media channels give customers an easy way to contact brands. Customers can learn about brands’ organizations and browse their friends’ opinions. In late 2019, </a:t>
            </a:r>
            <a:r>
              <a:rPr lang="en-US" sz="2200" b="0" i="0" u="none" strike="noStrike" cap="none" dirty="0" err="1">
                <a:solidFill>
                  <a:schemeClr val="tx1"/>
                </a:solidFill>
                <a:latin typeface="Times New Roman"/>
                <a:ea typeface="Times New Roman"/>
                <a:cs typeface="Times New Roman"/>
                <a:sym typeface="Times New Roman"/>
              </a:rPr>
              <a:t>Lyfe</a:t>
            </a:r>
            <a:r>
              <a:rPr lang="en-US" sz="2200" b="0" i="0" u="none" strike="noStrike" cap="none" dirty="0">
                <a:solidFill>
                  <a:schemeClr val="tx1"/>
                </a:solidFill>
                <a:latin typeface="Times New Roman"/>
                <a:ea typeface="Times New Roman"/>
                <a:cs typeface="Times New Roman"/>
                <a:sym typeface="Times New Roman"/>
              </a:rPr>
              <a:t> Marketing documented three facts that support the power social media has on the consumer decision journey:</a:t>
            </a:r>
          </a:p>
          <a:p>
            <a:pPr marL="342900" marR="0" lvl="0" indent="-342900" algn="just" rtl="0">
              <a:lnSpc>
                <a:spcPct val="150000"/>
              </a:lnSpc>
              <a:spcBef>
                <a:spcPts val="0"/>
              </a:spcBef>
              <a:spcAft>
                <a:spcPts val="0"/>
              </a:spcAft>
              <a:buFont typeface="Arial" panose="020B0604020202020204" pitchFamily="34" charset="0"/>
              <a:buChar char="•"/>
            </a:pPr>
            <a:r>
              <a:rPr lang="en-US" sz="2200" b="1" dirty="0">
                <a:solidFill>
                  <a:schemeClr val="tx1"/>
                </a:solidFill>
                <a:latin typeface="Times New Roman"/>
                <a:ea typeface="Times New Roman"/>
                <a:cs typeface="Times New Roman"/>
                <a:sym typeface="Times New Roman"/>
              </a:rPr>
              <a:t>81 percent of customers </a:t>
            </a:r>
            <a:r>
              <a:rPr lang="en-US" sz="2200" dirty="0">
                <a:solidFill>
                  <a:schemeClr val="tx1"/>
                </a:solidFill>
                <a:latin typeface="Times New Roman"/>
                <a:ea typeface="Times New Roman"/>
                <a:cs typeface="Times New Roman"/>
                <a:sym typeface="Times New Roman"/>
              </a:rPr>
              <a:t>make buying decisions based on their friends’ social media posts (Market Force). In other words, when followers engage with an advertiser’s page, they not only connect with those consumers, but also potentially influence all of their connections. </a:t>
            </a:r>
          </a:p>
        </p:txBody>
      </p:sp>
      <p:sp>
        <p:nvSpPr>
          <p:cNvPr id="148" name="Google Shape;148;p5"/>
          <p:cNvSpPr txBox="1"/>
          <p:nvPr/>
        </p:nvSpPr>
        <p:spPr>
          <a:xfrm>
            <a:off x="4787900" y="6493232"/>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
        <p:nvSpPr>
          <p:cNvPr id="2" name="Google Shape;145;p5">
            <a:extLst>
              <a:ext uri="{FF2B5EF4-FFF2-40B4-BE49-F238E27FC236}">
                <a16:creationId xmlns:a16="http://schemas.microsoft.com/office/drawing/2014/main" id="{CBD1B928-4225-F9AA-E3E8-55C869DAAE99}"/>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4" name="Graphic 21">
            <a:extLst>
              <a:ext uri="{FF2B5EF4-FFF2-40B4-BE49-F238E27FC236}">
                <a16:creationId xmlns:a16="http://schemas.microsoft.com/office/drawing/2014/main" id="{45E0FF57-BC62-7A99-0EEB-AD928A4B81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2C0EE554-6076-054E-7616-6421B4E90703}"/>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4579D00B-069A-3B8B-2D2C-539BD9110B5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A749072-A56E-90AA-E3EC-578E56CB151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5754758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936592"/>
            <a:ext cx="10812720" cy="436791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764128" y="2266384"/>
            <a:ext cx="10519025" cy="3647112"/>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200" b="1" i="0" u="none" strike="noStrike" cap="none" dirty="0">
                <a:solidFill>
                  <a:srgbClr val="00B050"/>
                </a:solidFill>
                <a:latin typeface="Times New Roman"/>
                <a:ea typeface="Times New Roman"/>
                <a:cs typeface="Times New Roman"/>
                <a:sym typeface="Times New Roman"/>
              </a:rPr>
              <a:t>Consumer Behavior and Social Media</a:t>
            </a:r>
            <a:endParaRPr lang="en-US" sz="2200" b="1" i="0" u="none" strike="noStrike" cap="none" dirty="0">
              <a:solidFill>
                <a:srgbClr val="2D3956"/>
              </a:solidFill>
              <a:latin typeface="Times New Roman"/>
              <a:ea typeface="Times New Roman"/>
              <a:cs typeface="Times New Roman"/>
              <a:sym typeface="Times New Roman"/>
            </a:endParaRP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latin typeface="Times New Roman"/>
                <a:ea typeface="Times New Roman"/>
                <a:cs typeface="Times New Roman"/>
                <a:sym typeface="Times New Roman"/>
              </a:rPr>
              <a:t>71 percent </a:t>
            </a:r>
            <a:r>
              <a:rPr lang="en-US" sz="2200" b="0" i="0" u="none" strike="noStrike" cap="none" dirty="0">
                <a:solidFill>
                  <a:schemeClr val="tx1"/>
                </a:solidFill>
                <a:latin typeface="Times New Roman"/>
                <a:ea typeface="Times New Roman"/>
                <a:cs typeface="Times New Roman"/>
                <a:sym typeface="Times New Roman"/>
              </a:rPr>
              <a:t>say social media referrals make them more likely to purchase an item (HubSpot). When people refer a brand on social media, the advertiser boosts its sales potential with everyone who sees that post.</a:t>
            </a:r>
          </a:p>
          <a:p>
            <a:pPr marL="342900" marR="0" lvl="0" indent="-342900" algn="just" rtl="0">
              <a:lnSpc>
                <a:spcPct val="150000"/>
              </a:lnSpc>
              <a:spcBef>
                <a:spcPts val="0"/>
              </a:spcBef>
              <a:spcAft>
                <a:spcPts val="0"/>
              </a:spcAft>
              <a:buFont typeface="Arial" panose="020B0604020202020204" pitchFamily="34" charset="0"/>
              <a:buChar char="•"/>
            </a:pPr>
            <a:r>
              <a:rPr lang="en-US" sz="2200" b="1" i="0" u="none" strike="noStrike" cap="none" dirty="0">
                <a:solidFill>
                  <a:schemeClr val="tx1"/>
                </a:solidFill>
                <a:latin typeface="Times New Roman"/>
                <a:ea typeface="Times New Roman"/>
                <a:cs typeface="Times New Roman"/>
                <a:sym typeface="Times New Roman"/>
              </a:rPr>
              <a:t>133 percent </a:t>
            </a:r>
            <a:r>
              <a:rPr lang="en-US" sz="2200" b="0" i="0" u="none" strike="noStrike" cap="none" dirty="0">
                <a:solidFill>
                  <a:schemeClr val="tx1"/>
                </a:solidFill>
                <a:latin typeface="Times New Roman"/>
                <a:ea typeface="Times New Roman"/>
                <a:cs typeface="Times New Roman"/>
                <a:sym typeface="Times New Roman"/>
              </a:rPr>
              <a:t>increase in conversions when shoppers on mobile see good reviews about a brand before they buy an item (</a:t>
            </a:r>
            <a:r>
              <a:rPr lang="en-US" sz="2200" b="0" i="0" u="none" strike="noStrike" cap="none" dirty="0" err="1">
                <a:solidFill>
                  <a:schemeClr val="tx1"/>
                </a:solidFill>
                <a:latin typeface="Times New Roman"/>
                <a:ea typeface="Times New Roman"/>
                <a:cs typeface="Times New Roman"/>
                <a:sym typeface="Times New Roman"/>
              </a:rPr>
              <a:t>Bazaarvoice</a:t>
            </a:r>
            <a:r>
              <a:rPr lang="en-US" sz="2200" b="0" i="0" u="none" strike="noStrike" cap="none" dirty="0">
                <a:solidFill>
                  <a:schemeClr val="tx1"/>
                </a:solidFill>
                <a:latin typeface="Times New Roman"/>
                <a:ea typeface="Times New Roman"/>
                <a:cs typeface="Times New Roman"/>
                <a:sym typeface="Times New Roman"/>
              </a:rPr>
              <a:t>). Great reviews on Facebook and other social media sites can help convince people to try a business.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D9BDDBBA-B63C-EC06-44AC-200119DD2548}"/>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4" name="Graphic 21">
            <a:extLst>
              <a:ext uri="{FF2B5EF4-FFF2-40B4-BE49-F238E27FC236}">
                <a16:creationId xmlns:a16="http://schemas.microsoft.com/office/drawing/2014/main" id="{3344EC49-F692-F45A-C31C-48E7988E17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40D28EED-360C-3618-99B1-254203AFBDCE}"/>
              </a:ext>
            </a:extLst>
          </p:cNvPr>
          <p:cNvGrpSpPr/>
          <p:nvPr/>
        </p:nvGrpSpPr>
        <p:grpSpPr>
          <a:xfrm>
            <a:off x="895476" y="230007"/>
            <a:ext cx="1404457" cy="409910"/>
            <a:chOff x="942308" y="935396"/>
            <a:chExt cx="1404457" cy="665725"/>
          </a:xfrm>
        </p:grpSpPr>
        <p:sp>
          <p:nvSpPr>
            <p:cNvPr id="6" name="Rectangle 5">
              <a:extLst>
                <a:ext uri="{FF2B5EF4-FFF2-40B4-BE49-F238E27FC236}">
                  <a16:creationId xmlns:a16="http://schemas.microsoft.com/office/drawing/2014/main" id="{C68FFFAF-BD67-A075-BB8E-1A6C385FD18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13C89FA-1359-3CF3-371E-A0B6C638307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521809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83804" y="1873362"/>
            <a:ext cx="10812720" cy="39247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57227" y="2257164"/>
            <a:ext cx="10665873" cy="286228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400" i="0" u="none" strike="noStrike" cap="none" dirty="0">
                <a:solidFill>
                  <a:schemeClr val="tx1"/>
                </a:solidFill>
                <a:latin typeface="Times New Roman"/>
                <a:ea typeface="Times New Roman"/>
                <a:cs typeface="Times New Roman"/>
                <a:sym typeface="Times New Roman"/>
              </a:rPr>
              <a:t>A sponsored post integrated into a user’s feed is the most common ad product social media platforms sell. These posts can feature all types of digital advertising mentioned thus far: display ads, video ads, and even search ads from a social media platform’s search page.</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6A07AA6F-90B3-BFB8-C8B7-EAE6167FD6B4}"/>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4BCE4386-A622-B423-FFBC-3542C2AC7F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869BD077-DD3C-B217-C9DA-3420FAF62B22}"/>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062CD972-86E3-A5CC-5FBF-20218C0AE78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2D3BDCAB-92A0-1E64-2017-1FF0A78E186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3465755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645044"/>
            <a:ext cx="10812720" cy="48584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87339" y="1645044"/>
            <a:ext cx="10665873" cy="46627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2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200" i="0" u="none" strike="noStrike" cap="none" dirty="0">
                <a:solidFill>
                  <a:schemeClr val="tx1"/>
                </a:solidFill>
                <a:latin typeface="Times New Roman"/>
                <a:ea typeface="Times New Roman"/>
                <a:cs typeface="Times New Roman"/>
                <a:sym typeface="Times New Roman"/>
              </a:rPr>
              <a:t>Advertisers can use each social media network to realize a unique objective, despite the commonality in ad formats. Facebook’s enormous reach and consumer data allow brands to connect to a great number of consumers in a highly targeted, personalized way. Twitter’s connectiveness and unique format (i.e., limited character content delivered in short bursts) enables brands to reach targeted segments of consumers quickly and efficiently through rapid sharing. Pinterest’s use of “image pinning” reveals internet browsing behavior. Instagram works in conjunction with Facebook’s social network, allowing advertisers to connect with consumers in different ways while complementing simultaneous Facebook campaigns.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6F75E242-1BAB-C836-E3F2-21C4DEB1F7F7}"/>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A48DC5E3-2BD1-8B6D-5242-3C5778AE78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33D975AF-6664-30F3-638A-D18C2F2DD119}"/>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7A32B690-8987-5CAC-67C4-60AD462311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C702C5A-D495-96DC-B96D-E5BE7160EB2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5251084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08594" y="1905260"/>
            <a:ext cx="10812720" cy="39247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482017" y="2289062"/>
            <a:ext cx="10665873" cy="3416279"/>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400" i="0" u="none" strike="noStrike" cap="none" dirty="0">
                <a:solidFill>
                  <a:schemeClr val="tx1"/>
                </a:solidFill>
                <a:latin typeface="Times New Roman"/>
                <a:ea typeface="Times New Roman"/>
                <a:cs typeface="Times New Roman"/>
                <a:sym typeface="Times New Roman"/>
              </a:rPr>
              <a:t>Guiding an advertiser in the successful use of social media – including the leading networks mentioned here and those that weren’t discussed – requires a clear understanding of each network’s position in the social media market. Through this understanding, the analyst can design objectives that fit each network while carefully weighing its pros and cons.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76F055BB-60C9-E877-EDEF-E46A68ACC40E}"/>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1805C8AE-FF09-B631-A476-2136075996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0A0B44D5-CE28-53A5-C309-1FE0D4DADF09}"/>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7D9A3D61-812C-8A91-74B0-8E4C5E2BB88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D9752E7-882A-ED63-0415-A99E1473350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7663972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544782"/>
            <a:ext cx="10812720" cy="46710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544782"/>
            <a:ext cx="10665873" cy="45242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Audience Growth</a:t>
            </a:r>
            <a:endParaRPr lang="en-US" sz="2400" i="0" u="none" strike="noStrike" cap="none" dirty="0">
              <a:solidFill>
                <a:srgbClr val="2D3956"/>
              </a:solidFill>
              <a:latin typeface="Times New Roman"/>
              <a:ea typeface="Times New Roman"/>
              <a:cs typeface="Times New Roman"/>
              <a:sym typeface="Times New Roman"/>
            </a:endParaRPr>
          </a:p>
          <a:p>
            <a:pPr marR="0" lvl="0" algn="just" rtl="0">
              <a:lnSpc>
                <a:spcPct val="150000"/>
              </a:lnSpc>
              <a:spcBef>
                <a:spcPts val="0"/>
              </a:spcBef>
              <a:spcAft>
                <a:spcPts val="0"/>
              </a:spcAft>
            </a:pPr>
            <a:r>
              <a:rPr lang="en-US" sz="2400" i="0" u="none" strike="noStrike" cap="none" dirty="0">
                <a:solidFill>
                  <a:schemeClr val="tx1"/>
                </a:solidFill>
                <a:latin typeface="Times New Roman"/>
                <a:ea typeface="Times New Roman"/>
                <a:cs typeface="Times New Roman"/>
                <a:sym typeface="Times New Roman"/>
              </a:rPr>
              <a:t>When tracking audience growth, analysts look at how many people are connected to a brand on social media. “Followers” are a common designation on social media platforms for people who have agreed to receive content updates from brands (e.g., Twitter followers). Picking two points in time and measuring the increase in followers provides audience growth. Clearly, the faster a brand increases its audience and the bigger the audience is, the better for that brand.</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3B918E4A-8DC0-A5A8-2BA0-E439CEA28131}"/>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1BE383D9-FB8B-0955-A640-F2A23988DF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7D571396-9772-30CE-9A96-0FBB2641C2AF}"/>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7FA9921F-A68A-7699-AC0A-E4AC3CCA378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17E1493-5C24-FC14-FAC9-402DCAD2504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0375673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550140"/>
            <a:ext cx="10812720" cy="49431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857865"/>
            <a:ext cx="10665873" cy="45242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Amplification rate </a:t>
            </a:r>
          </a:p>
          <a:p>
            <a:pPr marR="0" lvl="0" algn="just" rtl="0">
              <a:lnSpc>
                <a:spcPct val="150000"/>
              </a:lnSpc>
              <a:spcBef>
                <a:spcPts val="0"/>
              </a:spcBef>
              <a:spcAft>
                <a:spcPts val="0"/>
              </a:spcAft>
            </a:pPr>
            <a:r>
              <a:rPr lang="en-US" sz="2400" i="0" u="none" strike="noStrike" cap="none" dirty="0">
                <a:solidFill>
                  <a:schemeClr val="tx1"/>
                </a:solidFill>
                <a:latin typeface="Times New Roman"/>
                <a:ea typeface="Times New Roman"/>
                <a:cs typeface="Times New Roman"/>
                <a:sym typeface="Times New Roman"/>
              </a:rPr>
              <a:t>Amplification rate measures the advocacy that consumers show toward content on a brand’s social media platform. For example, if consumers share videos or comments from a brand’s social media feed on their social channels, that’s amplification. Amplification rate tracks the volume of “shares” for a piece of content, or the rate at which those shares are collected (i.e., the number of consumers who shared the content / the total number of consumers who saw the content). </a:t>
            </a:r>
          </a:p>
        </p:txBody>
      </p:sp>
      <p:sp>
        <p:nvSpPr>
          <p:cNvPr id="148" name="Google Shape;148;p5"/>
          <p:cNvSpPr txBox="1"/>
          <p:nvPr/>
        </p:nvSpPr>
        <p:spPr>
          <a:xfrm>
            <a:off x="4787900" y="6482958"/>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
        <p:nvSpPr>
          <p:cNvPr id="2" name="Google Shape;145;p5">
            <a:extLst>
              <a:ext uri="{FF2B5EF4-FFF2-40B4-BE49-F238E27FC236}">
                <a16:creationId xmlns:a16="http://schemas.microsoft.com/office/drawing/2014/main" id="{E248CAB4-AA5E-3E93-7A56-439A834E4D15}"/>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82655720-E679-305B-9CEE-1C902EC7D2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442F3B1C-654D-4C5A-8769-DC29AEEB0B6F}"/>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24648B66-90F1-6631-B0C3-E7F7DB1F4A1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6B60F30-4EF6-E04C-3F37-05911365161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448681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644054"/>
            <a:ext cx="10812720" cy="484921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39776" y="2044799"/>
            <a:ext cx="10665873" cy="3970277"/>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Amplification rate </a:t>
            </a:r>
          </a:p>
          <a:p>
            <a:pPr marR="0" lvl="0" algn="just" rtl="0">
              <a:lnSpc>
                <a:spcPct val="150000"/>
              </a:lnSpc>
              <a:spcBef>
                <a:spcPts val="0"/>
              </a:spcBef>
              <a:spcAft>
                <a:spcPts val="0"/>
              </a:spcAft>
            </a:pPr>
            <a:r>
              <a:rPr lang="en-US" sz="2400" i="0" u="none" strike="noStrike" cap="none" dirty="0">
                <a:solidFill>
                  <a:schemeClr val="tx1"/>
                </a:solidFill>
                <a:latin typeface="Times New Roman"/>
                <a:ea typeface="Times New Roman"/>
                <a:cs typeface="Times New Roman"/>
                <a:sym typeface="Times New Roman"/>
              </a:rPr>
              <a:t>Amplification is important for many reasons – namely, when brands talk to consumers, brands want consumers to relay their messages to others. A brand gains credibility when consumers share the brand’s words. In addition, consumer endorsements are perceived as being more credible than marketing messages. The higher the amplification rate, the better for the brand.</a:t>
            </a:r>
          </a:p>
        </p:txBody>
      </p:sp>
      <p:sp>
        <p:nvSpPr>
          <p:cNvPr id="148" name="Google Shape;148;p5"/>
          <p:cNvSpPr txBox="1"/>
          <p:nvPr/>
        </p:nvSpPr>
        <p:spPr>
          <a:xfrm>
            <a:off x="4787900" y="6482958"/>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
        <p:nvSpPr>
          <p:cNvPr id="2" name="Google Shape;145;p5">
            <a:extLst>
              <a:ext uri="{FF2B5EF4-FFF2-40B4-BE49-F238E27FC236}">
                <a16:creationId xmlns:a16="http://schemas.microsoft.com/office/drawing/2014/main" id="{074C6904-4452-A087-E845-15CC4782BAC1}"/>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9C36C14C-A305-779E-13E0-75896F04B4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329960CE-FFA2-9BAE-7309-A91A2DFE295D}"/>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88F18D85-9FE8-13F1-75EF-5A80FE8E3AF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B401947-B96E-10C2-E91D-BF548B34E84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5693664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437432"/>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430823"/>
            <a:ext cx="10665873" cy="4916690"/>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Applause rate </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Applause rate is different from amplification rate. Applause rate measures the degree to which consumers react positively to a brand’s work. Positive reactions can come from a “Like” on Facebook, a favoriting of a tweet on Twitter, or saving an image to a Pinterest account. Applause rate is calculated as the percent of users who see the content that has the desired positive reaction. Applause is not sharing the content, so this measure stops short of quantifying brand advocacy. Applause rate can still be an effective measurement for identifying the content that does or doesn’t work for consumers.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B885F9D0-CF66-C160-E8B7-10B47EEC120A}"/>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B320C985-E0EB-007F-4E81-E2651DA53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FAE068B5-03A5-D923-0920-C5C5A2F8D590}"/>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1E60056C-39B5-9B19-898D-98AAC91965E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72E9475-F53C-7535-E5F2-0D72980D1E8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7137200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702787"/>
            <a:ext cx="10812720" cy="4513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87339" y="1761525"/>
            <a:ext cx="10665873" cy="4385776"/>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chemeClr val="tx1"/>
                </a:solidFill>
                <a:latin typeface="Times New Roman"/>
                <a:ea typeface="Times New Roman"/>
                <a:cs typeface="Times New Roman"/>
                <a:sym typeface="Times New Roman"/>
              </a:rPr>
              <a:t>Click-Through Rate</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As with search and display ads, click-through rate is an important metric for social media ads and campaigns when a consumer can click on an ad and be sent to another destination, such as the advertised company’s website. Tracking the percent of consumers who saw a brand’s ad and clicked on it gauges the effectiveness of display strategies that target consumers, as well as the effectiveness of the display ad’s creative to engage consumers.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9F7C1077-2E15-73D8-F32E-66B4091E853A}"/>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1CDCD961-7E47-0EDE-53C8-43D5546CBB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901F5C83-0769-923F-A171-1D7B34BA896A}"/>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01D05DDC-D2D5-25DB-84E0-7D4103C293B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F81C48D-EC51-B6AC-318E-A2B4FAEBE63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5344572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758677"/>
            <a:ext cx="10812720" cy="44571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899602"/>
            <a:ext cx="10665873" cy="385486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chemeClr val="tx1"/>
                </a:solidFill>
                <a:latin typeface="Times New Roman"/>
                <a:ea typeface="Times New Roman"/>
                <a:cs typeface="Times New Roman"/>
                <a:sym typeface="Times New Roman"/>
              </a:rPr>
              <a:t>Engagement Rate</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In the context of social media, engagement rate measures the percentage of consumers who engage in additional behavior (e.g., comments on Facebook, re-pins on Pinterest, brand mentions on Twitter, etc.). Similar to the way this metric works with OLV, engagement rate can provide insight into the video’s ability to encourage those desired behaviors.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A59CA162-2BBB-62F6-9358-78B73C00B7A8}"/>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D87B1AFC-B2A6-867C-8145-F52B4DF1B2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2D25A9E6-BCCE-4B09-87DA-738C8C5373AC}"/>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5CE184F7-7D5B-4464-780C-1FD16EB0D8D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F82888DB-8C8A-C9EF-5E51-900B81CDA6B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6113683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985431"/>
            <a:ext cx="10812720" cy="42304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895476" y="2262220"/>
            <a:ext cx="10665873" cy="279303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Reach</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As with OLV, reach, in the context of social media, is a measurement of the</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size of the audience that sees an ad. Reach applies to video ads, sponsored</a:t>
            </a:r>
          </a:p>
          <a:p>
            <a:pPr marR="0" lvl="0" algn="just" rtl="0">
              <a:lnSpc>
                <a:spcPct val="150000"/>
              </a:lnSpc>
              <a:spcBef>
                <a:spcPts val="0"/>
              </a:spcBef>
              <a:spcAft>
                <a:spcPts val="0"/>
              </a:spcAft>
            </a:pPr>
            <a:r>
              <a:rPr lang="en-US" sz="2300" i="0" u="none" strike="noStrike" cap="none" dirty="0">
                <a:solidFill>
                  <a:schemeClr val="tx1"/>
                </a:solidFill>
                <a:latin typeface="Times New Roman"/>
                <a:ea typeface="Times New Roman"/>
                <a:cs typeface="Times New Roman"/>
                <a:sym typeface="Times New Roman"/>
              </a:rPr>
              <a:t>posts, and any other ad types on a social media platform.</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4DC926C4-587D-B7C6-645A-BB910F7826A3}"/>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75453DEF-1683-B207-29AF-CDAE73BF0F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043076D6-7A6E-9D2F-1D39-DC58696C1661}"/>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2CBA8E00-A644-EBB1-6D13-AF2C667D3FF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3A255BA-FA74-E2BA-30F8-D1FBBC04E11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38987157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758677"/>
            <a:ext cx="10812720" cy="44571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899602"/>
            <a:ext cx="10665873" cy="385486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dirty="0">
                <a:solidFill>
                  <a:srgbClr val="2D3956"/>
                </a:solidFill>
                <a:latin typeface="Times New Roman"/>
                <a:ea typeface="Times New Roman"/>
                <a:cs typeface="Times New Roman"/>
                <a:sym typeface="Times New Roman"/>
              </a:rPr>
              <a:t>S</a:t>
            </a:r>
            <a:r>
              <a:rPr lang="en-US" sz="2400" b="1" i="0" u="none" strike="noStrike" cap="none" dirty="0">
                <a:solidFill>
                  <a:srgbClr val="2D3956"/>
                </a:solidFill>
                <a:latin typeface="Times New Roman"/>
                <a:ea typeface="Times New Roman"/>
                <a:cs typeface="Times New Roman"/>
                <a:sym typeface="Times New Roman"/>
              </a:rPr>
              <a:t>hare of voice</a:t>
            </a:r>
          </a:p>
          <a:p>
            <a:pPr marR="0" lvl="0" algn="just" rtl="0">
              <a:lnSpc>
                <a:spcPct val="150000"/>
              </a:lnSpc>
              <a:spcBef>
                <a:spcPts val="0"/>
              </a:spcBef>
              <a:spcAft>
                <a:spcPts val="0"/>
              </a:spcAft>
            </a:pPr>
            <a:r>
              <a:rPr lang="en-US" sz="2300" dirty="0">
                <a:solidFill>
                  <a:schemeClr val="tx1"/>
                </a:solidFill>
                <a:latin typeface="Times New Roman"/>
                <a:ea typeface="Times New Roman"/>
                <a:cs typeface="Times New Roman"/>
                <a:sym typeface="Times New Roman"/>
              </a:rPr>
              <a:t>B</a:t>
            </a:r>
            <a:r>
              <a:rPr lang="en-US" sz="2300" i="0" u="none" strike="noStrike" cap="none" dirty="0">
                <a:solidFill>
                  <a:schemeClr val="tx1"/>
                </a:solidFill>
                <a:latin typeface="Times New Roman"/>
                <a:ea typeface="Times New Roman"/>
                <a:cs typeface="Times New Roman"/>
                <a:sym typeface="Times New Roman"/>
              </a:rPr>
              <a:t>rands can measure their relevance by conducting a share of voice (SOV) analysis. To calculate SOV, divide the number of social mentions for a brand by total social mentions for brands in the category. SOV can be conducted at a company level, brand level, or product level, and can compare the item being mentioned by consumers against the entire market or a select group of key competitors.</a:t>
            </a: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07B34B18-AAF2-DB00-E3E7-11EF0D9E4165}"/>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9A49C1A9-D776-9630-A22E-E318FB80CA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46CA93BC-BB2B-B795-979B-68A823E93C44}"/>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6E397560-EDE2-C00F-BC3F-3B2F6165368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A71498A-22F0-F919-BE50-27FFAD72C9F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12120620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426799"/>
            <a:ext cx="10812720" cy="51762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5"/>
          <p:cNvSpPr txBox="1"/>
          <p:nvPr/>
        </p:nvSpPr>
        <p:spPr>
          <a:xfrm>
            <a:off x="513915" y="1420190"/>
            <a:ext cx="10665873" cy="542452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Social Media Summary</a:t>
            </a:r>
          </a:p>
          <a:p>
            <a:pPr marR="0" lvl="0" algn="just" rtl="0">
              <a:lnSpc>
                <a:spcPct val="150000"/>
              </a:lnSpc>
              <a:spcBef>
                <a:spcPts val="0"/>
              </a:spcBef>
              <a:spcAft>
                <a:spcPts val="0"/>
              </a:spcAft>
            </a:pPr>
            <a:r>
              <a:rPr lang="en-US" sz="2200" dirty="0">
                <a:solidFill>
                  <a:schemeClr val="tx1"/>
                </a:solidFill>
                <a:latin typeface="Times New Roman"/>
                <a:ea typeface="Times New Roman"/>
                <a:cs typeface="Times New Roman"/>
                <a:sym typeface="Times New Roman"/>
              </a:rPr>
              <a:t>The emergence of other social media platforms has offered consumers additional choices. Each platform plays a unique role in the market and, therefore, enjoys a unique role in creating consumer relationships for brands. Which social media platform a consumer uses varies significantly with age and purpose. While each major social media platform offers unique positioning to consumers, Facebook and Instagram are the dominant players in the market. Brands most frequently use social media through the use of sponsored posts that seek to influence consumer decisions authentically and organically. Measuring the success of a brand’s social media efforts requires metrics that are unique to the social media and those that apply across a brand’s marketing channels.</a:t>
            </a:r>
            <a:endParaRPr lang="en-US" sz="2200" i="0" u="none" strike="noStrike" cap="none" dirty="0">
              <a:solidFill>
                <a:schemeClr val="tx1"/>
              </a:solidFill>
              <a:latin typeface="Times New Roman"/>
              <a:ea typeface="Times New Roman"/>
              <a:cs typeface="Times New Roman"/>
              <a:sym typeface="Times New Roman"/>
            </a:endParaRPr>
          </a:p>
        </p:txBody>
      </p:sp>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45;p5">
            <a:extLst>
              <a:ext uri="{FF2B5EF4-FFF2-40B4-BE49-F238E27FC236}">
                <a16:creationId xmlns:a16="http://schemas.microsoft.com/office/drawing/2014/main" id="{D75DD310-D2CB-FB37-FD3A-3B785478D971}"/>
              </a:ext>
            </a:extLst>
          </p:cNvPr>
          <p:cNvSpPr txBox="1"/>
          <p:nvPr/>
        </p:nvSpPr>
        <p:spPr>
          <a:xfrm>
            <a:off x="895476" y="710699"/>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tx1"/>
                </a:solidFill>
                <a:latin typeface="Times New Roman"/>
                <a:ea typeface="Times New Roman"/>
                <a:cs typeface="Times New Roman"/>
                <a:sym typeface="Times New Roman"/>
              </a:rPr>
              <a:t>Social Media</a:t>
            </a:r>
            <a:endParaRPr lang="en-US" dirty="0">
              <a:solidFill>
                <a:schemeClr val="tx1"/>
              </a:solidFill>
            </a:endParaRPr>
          </a:p>
        </p:txBody>
      </p:sp>
      <p:pic>
        <p:nvPicPr>
          <p:cNvPr id="3" name="Graphic 21">
            <a:extLst>
              <a:ext uri="{FF2B5EF4-FFF2-40B4-BE49-F238E27FC236}">
                <a16:creationId xmlns:a16="http://schemas.microsoft.com/office/drawing/2014/main" id="{5D6E1287-B44E-C51C-AE33-BAE00C3D38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4" name="Group 3">
            <a:extLst>
              <a:ext uri="{FF2B5EF4-FFF2-40B4-BE49-F238E27FC236}">
                <a16:creationId xmlns:a16="http://schemas.microsoft.com/office/drawing/2014/main" id="{D28FF0AF-2CB3-ED1F-0CEA-F4B83AFA4754}"/>
              </a:ext>
            </a:extLst>
          </p:cNvPr>
          <p:cNvGrpSpPr/>
          <p:nvPr/>
        </p:nvGrpSpPr>
        <p:grpSpPr>
          <a:xfrm>
            <a:off x="895476" y="230007"/>
            <a:ext cx="1404457" cy="409910"/>
            <a:chOff x="942308" y="935396"/>
            <a:chExt cx="1404457" cy="665725"/>
          </a:xfrm>
        </p:grpSpPr>
        <p:sp>
          <p:nvSpPr>
            <p:cNvPr id="5" name="Rectangle 4">
              <a:extLst>
                <a:ext uri="{FF2B5EF4-FFF2-40B4-BE49-F238E27FC236}">
                  <a16:creationId xmlns:a16="http://schemas.microsoft.com/office/drawing/2014/main" id="{1B8E1A40-C144-A12A-4709-5C5233BF466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5711B55-5203-E80C-3042-C97848D5EE5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extLst>
      <p:ext uri="{BB962C8B-B14F-4D97-AF65-F5344CB8AC3E}">
        <p14:creationId xmlns:p14="http://schemas.microsoft.com/office/powerpoint/2010/main" val="20938437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6" name="Google Shape;456;p39"/>
          <p:cNvSpPr txBox="1"/>
          <p:nvPr/>
        </p:nvSpPr>
        <p:spPr>
          <a:xfrm>
            <a:off x="4787900" y="655487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28;p3">
            <a:extLst>
              <a:ext uri="{FF2B5EF4-FFF2-40B4-BE49-F238E27FC236}">
                <a16:creationId xmlns:a16="http://schemas.microsoft.com/office/drawing/2014/main" id="{9B24A8EB-44F8-A724-2528-5F53BE9D276B}"/>
              </a:ext>
            </a:extLst>
          </p:cNvPr>
          <p:cNvSpPr txBox="1"/>
          <p:nvPr/>
        </p:nvSpPr>
        <p:spPr>
          <a:xfrm>
            <a:off x="723175" y="986813"/>
            <a:ext cx="11157649" cy="5078273"/>
          </a:xfrm>
          <a:prstGeom prst="rect">
            <a:avLst/>
          </a:prstGeom>
          <a:noFill/>
          <a:ln>
            <a:noFill/>
          </a:ln>
        </p:spPr>
        <p:txBody>
          <a:bodyPr spcFirstLastPara="1" wrap="square" lIns="91425" tIns="45700" rIns="91425" bIns="45700" anchor="t" anchorCtr="0">
            <a:spAutoFit/>
          </a:bodyPr>
          <a:lstStyle/>
          <a:p>
            <a:pPr marL="0" marR="0" lvl="0" indent="0" algn="l" rtl="0">
              <a:lnSpc>
                <a:spcPct val="225000"/>
              </a:lnSpc>
              <a:spcBef>
                <a:spcPts val="0"/>
              </a:spcBef>
              <a:spcAft>
                <a:spcPts val="0"/>
              </a:spcAft>
              <a:buNone/>
            </a:pPr>
            <a:r>
              <a:rPr lang="en-US" sz="2400" b="1" i="0" u="none" strike="noStrike" cap="none" dirty="0">
                <a:solidFill>
                  <a:schemeClr val="tx1"/>
                </a:solidFill>
                <a:latin typeface="Times New Roman"/>
                <a:ea typeface="Times New Roman"/>
                <a:cs typeface="Times New Roman"/>
                <a:sym typeface="Times New Roman"/>
              </a:rPr>
              <a:t>In this lecture, we discussed: </a:t>
            </a:r>
            <a:endParaRPr lang="en-US" sz="2400"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tx1"/>
                </a:solidFill>
                <a:latin typeface="Times New Roman"/>
                <a:ea typeface="Times New Roman"/>
                <a:cs typeface="Times New Roman"/>
                <a:sym typeface="Times New Roman"/>
              </a:rPr>
              <a:t>Online Video</a:t>
            </a:r>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tx1"/>
                </a:solidFill>
                <a:latin typeface="Times New Roman"/>
                <a:ea typeface="Times New Roman"/>
                <a:cs typeface="Times New Roman"/>
                <a:sym typeface="Times New Roman"/>
              </a:rPr>
              <a:t>Display Media</a:t>
            </a:r>
            <a:endParaRPr sz="2400" dirty="0">
              <a:solidFill>
                <a:schemeClr val="tx1"/>
              </a:solidFill>
            </a:endParaRPr>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tx1"/>
                </a:solidFill>
                <a:latin typeface="Times New Roman"/>
                <a:ea typeface="Times New Roman"/>
                <a:cs typeface="Times New Roman"/>
                <a:sym typeface="Times New Roman"/>
              </a:rPr>
              <a:t>Social Media</a:t>
            </a:r>
          </a:p>
          <a:p>
            <a:pPr algn="ctr">
              <a:lnSpc>
                <a:spcPct val="225000"/>
              </a:lnSpc>
              <a:buClr>
                <a:schemeClr val="lt1"/>
              </a:buClr>
              <a:buSzPts val="2000"/>
            </a:pPr>
            <a:r>
              <a:rPr lang="en-US" sz="2400" b="1" dirty="0">
                <a:solidFill>
                  <a:schemeClr val="tx1"/>
                </a:solidFill>
                <a:latin typeface="Times New Roman"/>
                <a:cs typeface="Times New Roman"/>
                <a:sym typeface="Times New Roman"/>
              </a:rPr>
              <a:t>(Market share – consumer </a:t>
            </a:r>
            <a:r>
              <a:rPr lang="en-US" sz="2400" b="1" dirty="0" err="1">
                <a:solidFill>
                  <a:schemeClr val="tx1"/>
                </a:solidFill>
                <a:latin typeface="Times New Roman"/>
                <a:cs typeface="Times New Roman"/>
                <a:sym typeface="Times New Roman"/>
              </a:rPr>
              <a:t>behaviour</a:t>
            </a:r>
            <a:r>
              <a:rPr lang="en-US" sz="2400" b="1" dirty="0">
                <a:solidFill>
                  <a:schemeClr val="tx1"/>
                </a:solidFill>
                <a:latin typeface="Times New Roman"/>
                <a:cs typeface="Times New Roman"/>
                <a:sym typeface="Times New Roman"/>
              </a:rPr>
              <a:t> – Key measures – How brands use it?)</a:t>
            </a:r>
            <a:endParaRPr lang="en-US" sz="2400" dirty="0">
              <a:solidFill>
                <a:schemeClr val="tx1"/>
              </a:solidFill>
            </a:endParaRPr>
          </a:p>
          <a:p>
            <a:pPr marR="0" lvl="0" algn="l" rtl="0">
              <a:lnSpc>
                <a:spcPct val="225000"/>
              </a:lnSpc>
              <a:spcBef>
                <a:spcPts val="0"/>
              </a:spcBef>
              <a:spcAft>
                <a:spcPts val="0"/>
              </a:spcAft>
              <a:buClr>
                <a:schemeClr val="lt1"/>
              </a:buClr>
              <a:buSzPts val="2000"/>
            </a:pPr>
            <a:endParaRPr sz="2400" dirty="0">
              <a:solidFill>
                <a:schemeClr val="tx1"/>
              </a:solidFill>
            </a:endParaRPr>
          </a:p>
        </p:txBody>
      </p:sp>
      <p:pic>
        <p:nvPicPr>
          <p:cNvPr id="5" name="Graphic 21">
            <a:extLst>
              <a:ext uri="{FF2B5EF4-FFF2-40B4-BE49-F238E27FC236}">
                <a16:creationId xmlns:a16="http://schemas.microsoft.com/office/drawing/2014/main" id="{1A2E2B28-6CB6-552F-89F4-3A0D6B3CD5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9FE57E7-41DC-7003-11F8-378216212C3A}"/>
              </a:ext>
            </a:extLst>
          </p:cNvPr>
          <p:cNvGrpSpPr/>
          <p:nvPr/>
        </p:nvGrpSpPr>
        <p:grpSpPr>
          <a:xfrm>
            <a:off x="895476" y="230007"/>
            <a:ext cx="1404457" cy="409910"/>
            <a:chOff x="942308" y="935396"/>
            <a:chExt cx="1404457" cy="665725"/>
          </a:xfrm>
        </p:grpSpPr>
        <p:sp>
          <p:nvSpPr>
            <p:cNvPr id="7" name="Rectangle 6">
              <a:extLst>
                <a:ext uri="{FF2B5EF4-FFF2-40B4-BE49-F238E27FC236}">
                  <a16:creationId xmlns:a16="http://schemas.microsoft.com/office/drawing/2014/main" id="{AE5BB44B-90BF-FF64-C080-B2766B677C0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9F09BF33-2FDB-2149-E60D-DD7E862AF9F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a:t>
              </a:r>
            </a:p>
          </p:txBody>
        </p:sp>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684349-3A8E-4BF4-BCA6-ABB6C05646DD}"/>
</file>

<file path=customXml/itemProps2.xml><?xml version="1.0" encoding="utf-8"?>
<ds:datastoreItem xmlns:ds="http://schemas.openxmlformats.org/officeDocument/2006/customXml" ds:itemID="{0229CE58-34A8-432B-87E5-50348E6E0D9C}"/>
</file>

<file path=customXml/itemProps3.xml><?xml version="1.0" encoding="utf-8"?>
<ds:datastoreItem xmlns:ds="http://schemas.openxmlformats.org/officeDocument/2006/customXml" ds:itemID="{FA9FA086-9242-4565-853F-29E2CFFD0BCF}"/>
</file>

<file path=docProps/app.xml><?xml version="1.0" encoding="utf-8"?>
<Properties xmlns="http://schemas.openxmlformats.org/officeDocument/2006/extended-properties" xmlns:vt="http://schemas.openxmlformats.org/officeDocument/2006/docPropsVTypes">
  <TotalTime>1503</TotalTime>
  <Words>4334</Words>
  <Application>Microsoft Office PowerPoint</Application>
  <PresentationFormat>Widescreen</PresentationFormat>
  <Paragraphs>332</Paragraphs>
  <Slides>50</Slides>
  <Notes>47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50</vt:i4>
      </vt:variant>
    </vt:vector>
  </HeadingPairs>
  <TitlesOfParts>
    <vt:vector size="57" baseType="lpstr">
      <vt:lpstr>Alexandria</vt:lpstr>
      <vt:lpstr>Calibri Light</vt:lpstr>
      <vt:lpstr>Calibri</vt:lpstr>
      <vt:lpstr>Arial</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cp:revision>
  <dcterms:created xsi:type="dcterms:W3CDTF">2023-04-29T09:08:23Z</dcterms:created>
  <dcterms:modified xsi:type="dcterms:W3CDTF">2025-08-26T15:44:26Z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2025-06-17T15:48:47Z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cc84d5e5-c31c-4cbe-882e-11a0346fda7c</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