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6CEF-FD07-3D04-8C81-6362D03EAD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67109C-A7D2-F6F7-50A3-777E3ADC1C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E361F-683E-9250-26C0-0A903CB62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FC60EF-2D5A-1DA1-3646-6004B3332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7F99D-372D-FA70-6280-802E3209D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14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D8F8F-2D64-E6CF-A721-A5E7D048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F0FEF-CFC2-9F47-38AE-A24C385995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2603D-1317-8F00-3A4B-457D5C20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97478-559A-C6FF-FE2F-7D4F9DF12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B041F-346A-B795-0D90-B7A7E20FB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327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BFC9D-2DC2-4E81-399F-628F0FF4E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B074C8-F40C-8921-8173-2AF534C0C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0BA13-899C-5E97-8C32-BDB010555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D2FE9-DA4B-BAC7-25F7-9F0C76397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BB0F0-7844-CFDB-9BD2-530749551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2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5E0C7-0962-C087-21A5-7971C6D04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185E7-01F4-B27C-D4DA-6660A52ECC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8AA52B-92F3-5745-1C2D-E6F0EED05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092381-2D89-69BD-2EAA-AEDD5E98C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30916A-715B-0D41-8884-169418A69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A35B16-24AF-1B86-9CBE-4D8111CB6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491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BF482-374A-5096-55A0-F055C2B25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98CB01-B52B-6567-96EA-F52456107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BF4C54-9B12-E822-83FC-F17B1BFEC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0E9D6C-5530-0834-F219-9925AE44B5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7CADA3-72DF-2066-8F19-B78BF7C625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A65BD1-97C2-57CE-66A9-640886407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0F7812-D2B4-DA42-8CA3-14ABA59D9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EDD976-9FDB-021D-8685-088EC3201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812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C2C3C-667E-F341-9107-AC6F70190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705C21-B858-F5FC-F4DE-FFEE8583E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4CF053-B1FE-54F0-9162-B0D5AF0CC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20E78-3F24-7944-4553-E4E117AF3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30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C2940-764F-C6E1-6F40-F5F4BC8F2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B7C165-2A35-82CB-9E07-6132AFF98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262BBB-5E04-0071-ED7D-3FB3B3D65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494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6015D-F180-93FF-7355-F9E916C99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4D4F4-0DC4-8C0F-355C-B2102FC04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DD5E7B-4465-544C-C905-8045499B78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29D94E-D8C7-EA2A-AD8A-49F4A95D4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C32167-6079-BE01-D6CF-B4DF46B1E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D06203-07F0-A0BC-6974-2FD93DC5C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85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22D5B-3560-37AB-5318-822CC3DBC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1F0867-1F04-C838-B0B7-C526543192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758FB-C94E-49FC-833D-0575D20C3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48DA05-F8BE-D67E-C36C-154DCC1E8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0344C-D020-6A69-691A-28BEFDE8A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75506-5772-063F-D5B9-6FE414B1D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97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426AF-30CA-5B16-75D3-D14C2EE88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7E0488-3600-5366-DE66-9D68C89F28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99F089-2C0F-2FA7-5166-79BAC765A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31C80-9DCE-2476-B52F-580874CA8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5C5BE-7850-142B-9DA2-CC01EB076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65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72CC8D-63BC-321D-F76B-6355199DAD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D41F66-AB8E-848B-CED2-AB028872CF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1BB35-5EBC-AE70-E669-BC9BF0AA9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8C54B-8F75-EB53-643C-02B8A8129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98B2A1-62E7-80E8-0F56-150E2387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28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02A518-1597-471D-480B-2162D33F4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BE43C-9973-B937-52C6-173B44D05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B0D32C-C2C0-7704-C004-F41A1703A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B27E78-B6B6-470C-8882-40206A80587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BA308-814E-A285-8D01-8FD7E886CD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05169-294F-051E-0EDC-72550FCCA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5FBCDB-2441-48AE-B402-E87F39762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4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4403700-8644-F448-529D-D5593E4124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147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4BF6F6B-FABF-A5A1-8878-1A5C9707EA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5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0C9232D-1CD7-D213-6A32-C0A463489E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953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DB800FD-3DF9-8597-293A-A5C705D89A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59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33AF554-6CCA-A84C-3BAA-2A9FFE1DB7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80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A36768A-8273-67BD-7415-2ED6E3290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12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989C9EE-BFF8-F218-2F72-98739C4B43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579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D0758F6-D532-03BF-34F7-7A1F2B3859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62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D87BDED-6D5C-4BE2-FC69-7B244D0907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21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903C388-ED89-C2AE-875F-9E1EDB50EC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15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D8F481B-0A2A-A92A-B8E4-23DF091317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45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4B02549-DA7A-5D10-E9DA-69A979DF1E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437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4F684ADE-2B62-A7E8-77B9-01E0FB95BA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81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2DA8C96-5E0A-94F2-A148-E3FF85EB48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67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19FB872-2B62-3E0F-9B25-1AF3128E70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990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E1C32A60-8EC2-88D2-03E0-9B05623B4D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710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7F7F84B-C1DC-9AFB-2456-0D6966FDC1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23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D8E8C098-4B54-D1EF-957C-4A7B8B360A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06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F83C29CF-ED0A-102C-FDE3-524215EE7E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36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3A64F32C-E3B9-A74D-F1E6-6A6B94C38D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8949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FDBD139-678B-FC59-FF90-F837FCBC5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58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8B5C457-D8F5-F918-FC68-C6BC58FF53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600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10E70FF-DC36-2828-59C2-9222478E9B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540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AF69876-3E7B-5B26-58FA-1D611E8EAD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072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3CF08A6-5728-E664-4BC2-5CFA2C9FC1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754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38082F1-70BB-4F10-2394-6E7F2EF53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36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73D68B1-62CB-92BA-7D7C-11C64F1C87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212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7D4FA9B3-BC36-42A6-C68F-022A425815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40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08789A87-1B22-90FD-8CD3-E73855469D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243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52320E3-25F0-89E1-6754-73A95FD5B1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89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30A32F0E-84F0-E3CC-49EE-095E30E68F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985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98E57E9-2C7C-84EA-FCB6-521740168C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014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EF14DE43-341E-EF61-4358-312132C94E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3739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595B8B6-14C0-CEAE-F4F9-6D40F57079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995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D9E3C87-2522-1943-8334-50B15AC390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24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18343B57-12F2-A118-F8F2-8AC62E23A3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711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76CC49A-B8A6-D14F-8D32-23A060D7AB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322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9527638E-81C5-9EB0-3AB5-F3E7D7E7EB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092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68E14FE4-1768-2A12-DBF0-262AC04A8E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218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96762A0D-B0E3-E3E2-A063-DF5F264660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134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8E22DCA-3F39-6D47-0CFF-359E8CEB88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5072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F1EC50A0-DBF2-830A-CC38-7AEEA9D87D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1524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4E47D96C-3E06-57D8-517C-601A5001F0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4117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76E657C3-8C31-0D01-5281-519CEB5739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693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84F4576D-5008-B44F-67FD-CB7FAA7AFC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4576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4F59920-E2CC-DC30-DB3C-C181DF5238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119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D855CB37-59B2-AD8F-D527-76F6F221BB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055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CF255FF3-9FF1-A594-13EB-37335A56CA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1600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30B8BDBB-C577-D87B-2C07-97D7CF2C6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4123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B063F5DD-E01A-F13C-26D3-F9A827CD14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4920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21A5C065-19BF-AC7B-F185-1CE5C40957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364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255DD5B6-C92F-22E8-B829-6D8C1DAB45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568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791623EF-4AC2-36F2-02B2-E8225631F8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319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7C55A9A5-0397-F071-DE5B-682FC92162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49559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E94F8287-913B-3189-3612-7C9946A53F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07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2026-01-26T19:15:01Z</dcterms:created>
  <dcterms:modified xsi:type="dcterms:W3CDTF">2026-01-26T19:15:33Z</dcterms:modified>
</cp:coreProperties>
</file>