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Default Extension="mp4" ContentType="video/unknown"/>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7" r:id="rId5"/>
  </p:sldMasterIdLst>
  <p:sldIdLst>
    <p:sldId id="257" r:id="rId6"/>
    <p:sldId id="395" r:id="rId7"/>
    <p:sldId id="477" r:id="rId8"/>
    <p:sldId id="437" r:id="rId9"/>
    <p:sldId id="444" r:id="rId10"/>
    <p:sldId id="438" r:id="rId11"/>
    <p:sldId id="440" r:id="rId12"/>
    <p:sldId id="439" r:id="rId13"/>
    <p:sldId id="474" r:id="rId14"/>
    <p:sldId id="441" r:id="rId15"/>
    <p:sldId id="443" r:id="rId16"/>
    <p:sldId id="445" r:id="rId17"/>
    <p:sldId id="448" r:id="rId18"/>
    <p:sldId id="442" r:id="rId19"/>
    <p:sldId id="475" r:id="rId20"/>
    <p:sldId id="446" r:id="rId21"/>
    <p:sldId id="476" r:id="rId22"/>
    <p:sldId id="454" r:id="rId23"/>
    <p:sldId id="456" r:id="rId24"/>
    <p:sldId id="457" r:id="rId25"/>
    <p:sldId id="436" r:id="rId26"/>
    <p:sldId id="453" r:id="rId27"/>
    <p:sldId id="449" r:id="rId28"/>
    <p:sldId id="447" r:id="rId29"/>
    <p:sldId id="452" r:id="rId30"/>
    <p:sldId id="451" r:id="rId31"/>
    <p:sldId id="466" r:id="rId32"/>
    <p:sldId id="468" r:id="rId33"/>
    <p:sldId id="467" r:id="rId34"/>
    <p:sldId id="450" r:id="rId35"/>
    <p:sldId id="465" r:id="rId36"/>
    <p:sldId id="469" r:id="rId37"/>
    <p:sldId id="470" r:id="rId38"/>
    <p:sldId id="471" r:id="rId39"/>
    <p:sldId id="472" r:id="rId40"/>
    <p:sldId id="473" r:id="rId41"/>
    <p:sldId id="464" r:id="rId42"/>
    <p:sldId id="463" r:id="rId43"/>
    <p:sldId id="459" r:id="rId44"/>
    <p:sldId id="349" r:id="rId45"/>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0016" autoAdjust="0"/>
    <p:restoredTop sz="94660"/>
  </p:normalViewPr>
  <p:slideViewPr>
    <p:cSldViewPr snapToGrid="0">
      <p:cViewPr>
        <p:scale>
          <a:sx n="91" d="100"/>
          <a:sy n="91" d="100"/>
        </p:scale>
        <p:origin x="48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baseline="0">
                <a:solidFill>
                  <a:schemeClr val="tx2"/>
                </a:solidFill>
                <a:latin typeface="Alexandria" pitchFamily="2" charset="-78"/>
                <a:ea typeface="+mn-ea"/>
                <a:cs typeface="Alexandria" pitchFamily="2" charset="-78"/>
              </a:defRPr>
            </a:pPr>
            <a:r>
              <a:rPr lang="ar-EG" sz="2400">
                <a:latin typeface="Alexandria" pitchFamily="2" charset="-78"/>
                <a:cs typeface="Alexandria" pitchFamily="2" charset="-78"/>
              </a:rPr>
              <a:t>المسائل التي اهتمت بها الوثائق ال 200</a:t>
            </a:r>
            <a:endParaRPr lang="fa-IR" sz="2400">
              <a:latin typeface="Alexandria" pitchFamily="2" charset="-78"/>
              <a:cs typeface="Alexandria" pitchFamily="2" charset="-78"/>
            </a:endParaRPr>
          </a:p>
        </c:rich>
      </c:tx>
      <c:overlay val="0"/>
      <c:spPr>
        <a:solidFill>
          <a:schemeClr val="bg1"/>
        </a:solidFill>
        <a:ln>
          <a:noFill/>
        </a:ln>
        <a:effectLst/>
      </c:spPr>
    </c:title>
    <c:autoTitleDeleted val="0"/>
    <c:plotArea>
      <c:layout/>
      <c:barChart>
        <c:barDir val="col"/>
        <c:grouping val="clustered"/>
        <c:varyColors val="0"/>
        <c:ser>
          <c:idx val="0"/>
          <c:order val="0"/>
          <c:tx>
            <c:strRef>
              <c:f>ورقة1!$B$1</c:f>
              <c:strCache>
                <c:ptCount val="1"/>
                <c:pt idx="0">
                  <c:v>عمود2</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ورقة1!$A$2:$A$6</c:f>
              <c:strCache>
                <c:ptCount val="5"/>
                <c:pt idx="0">
                  <c:v>الشفافية</c:v>
                </c:pt>
                <c:pt idx="1">
                  <c:v>الأمن</c:v>
                </c:pt>
                <c:pt idx="2">
                  <c:v>العدالة</c:v>
                </c:pt>
                <c:pt idx="3">
                  <c:v>الخصوصة</c:v>
                </c:pt>
                <c:pt idx="4">
                  <c:v>المساءلة</c:v>
                </c:pt>
              </c:strCache>
            </c:strRef>
          </c:cat>
          <c:val>
            <c:numRef>
              <c:f>ورقة1!$B$2:$B$6</c:f>
              <c:numCache>
                <c:formatCode>General</c:formatCode>
                <c:ptCount val="5"/>
                <c:pt idx="0">
                  <c:v>82.5</c:v>
                </c:pt>
                <c:pt idx="1">
                  <c:v>78</c:v>
                </c:pt>
                <c:pt idx="2">
                  <c:v>75.5</c:v>
                </c:pt>
                <c:pt idx="3">
                  <c:v>68.5</c:v>
                </c:pt>
                <c:pt idx="4">
                  <c:v>67</c:v>
                </c:pt>
              </c:numCache>
            </c:numRef>
          </c:val>
          <c:extLst xmlns:c16r2="http://schemas.microsoft.com/office/drawing/2015/06/chart">
            <c:ext xmlns:c16="http://schemas.microsoft.com/office/drawing/2014/chart" uri="{C3380CC4-5D6E-409C-BE32-E72D297353CC}">
              <c16:uniqueId val="{00000000-3EE5-4015-B5A5-94D265467E4A}"/>
            </c:ext>
          </c:extLst>
        </c:ser>
        <c:ser>
          <c:idx val="1"/>
          <c:order val="1"/>
          <c:tx>
            <c:strRef>
              <c:f>ورقة1!$C$1</c:f>
              <c:strCache>
                <c:ptCount val="1"/>
                <c:pt idx="0">
                  <c:v>عمود3</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cat>
            <c:strRef>
              <c:f>ورقة1!$A$2:$A$6</c:f>
              <c:strCache>
                <c:ptCount val="5"/>
                <c:pt idx="0">
                  <c:v>الشفافية</c:v>
                </c:pt>
                <c:pt idx="1">
                  <c:v>الأمن</c:v>
                </c:pt>
                <c:pt idx="2">
                  <c:v>العدالة</c:v>
                </c:pt>
                <c:pt idx="3">
                  <c:v>الخصوصة</c:v>
                </c:pt>
                <c:pt idx="4">
                  <c:v>المساءلة</c:v>
                </c:pt>
              </c:strCache>
            </c:strRef>
          </c:cat>
          <c:val>
            <c:numRef>
              <c:f>ورقة1!$C$2:$C$6</c:f>
              <c:numCache>
                <c:formatCode>General</c:formatCode>
                <c:ptCount val="5"/>
              </c:numCache>
            </c:numRef>
          </c:val>
          <c:extLst xmlns:c16r2="http://schemas.microsoft.com/office/drawing/2015/06/chart">
            <c:ext xmlns:c16="http://schemas.microsoft.com/office/drawing/2014/chart" uri="{C3380CC4-5D6E-409C-BE32-E72D297353CC}">
              <c16:uniqueId val="{00000001-3EE5-4015-B5A5-94D265467E4A}"/>
            </c:ext>
          </c:extLst>
        </c:ser>
        <c:dLbls>
          <c:showLegendKey val="0"/>
          <c:showVal val="0"/>
          <c:showCatName val="0"/>
          <c:showSerName val="0"/>
          <c:showPercent val="0"/>
          <c:showBubbleSize val="0"/>
        </c:dLbls>
        <c:gapWidth val="100"/>
        <c:overlap val="-24"/>
        <c:axId val="85454848"/>
        <c:axId val="85456384"/>
      </c:barChart>
      <c:catAx>
        <c:axId val="8545484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rgbClr val="C00000"/>
                </a:solidFill>
                <a:latin typeface="Alexandria" pitchFamily="2" charset="-78"/>
                <a:ea typeface="+mn-ea"/>
                <a:cs typeface="Alexandria" pitchFamily="2" charset="-78"/>
              </a:defRPr>
            </a:pPr>
            <a:endParaRPr lang="en-US"/>
          </a:p>
        </c:txPr>
        <c:crossAx val="85456384"/>
        <c:crosses val="autoZero"/>
        <c:auto val="1"/>
        <c:lblAlgn val="ctr"/>
        <c:lblOffset val="100"/>
        <c:noMultiLvlLbl val="0"/>
      </c:catAx>
      <c:valAx>
        <c:axId val="854563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en-US"/>
          </a:p>
        </c:txPr>
        <c:crossAx val="85454848"/>
        <c:crosses val="autoZero"/>
        <c:crossBetween val="between"/>
      </c:valAx>
      <c:spPr>
        <a:noFill/>
        <a:ln w="25400">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66F4D-A854-4850-811A-D5C087A3B034}"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97F49833-BD33-4DC2-BAD2-A63A2A0D4D7B}">
      <dgm:prSet/>
      <dgm:spPr/>
      <dgm:t>
        <a:bodyPr/>
        <a:lstStyle/>
        <a:p>
          <a:r>
            <a:rPr lang="ar-EG" b="1" dirty="0">
              <a:latin typeface="Alexandria" pitchFamily="2" charset="-78"/>
              <a:cs typeface="Alexandria" pitchFamily="2" charset="-78"/>
            </a:rPr>
            <a:t>التحكم السلكي</a:t>
          </a:r>
          <a:endParaRPr lang="en-US" b="1" dirty="0">
            <a:latin typeface="Alexandria" pitchFamily="2" charset="-78"/>
            <a:cs typeface="Alexandria" pitchFamily="2" charset="-78"/>
          </a:endParaRPr>
        </a:p>
      </dgm:t>
    </dgm:pt>
    <dgm:pt modelId="{66E1CA84-6AE4-4817-A6AA-0AADAFE951A6}" type="parTrans" cxnId="{442B0571-59A4-47AA-B1A5-10BC9D92CC48}">
      <dgm:prSet/>
      <dgm:spPr/>
      <dgm:t>
        <a:bodyPr/>
        <a:lstStyle/>
        <a:p>
          <a:endParaRPr lang="en-US"/>
        </a:p>
      </dgm:t>
    </dgm:pt>
    <dgm:pt modelId="{E240DC1D-B46F-4FC1-9BAD-E05C2DFC2908}" type="sibTrans" cxnId="{442B0571-59A4-47AA-B1A5-10BC9D92CC48}">
      <dgm:prSet/>
      <dgm:spPr/>
      <dgm:t>
        <a:bodyPr/>
        <a:lstStyle/>
        <a:p>
          <a:endParaRPr lang="en-US"/>
        </a:p>
      </dgm:t>
    </dgm:pt>
    <dgm:pt modelId="{00C5AFFF-F73C-4A64-BC58-93DEF5DEA77D}">
      <dgm:prSet/>
      <dgm:spPr/>
      <dgm:t>
        <a:bodyPr/>
        <a:lstStyle/>
        <a:p>
          <a:r>
            <a:rPr lang="ar-EG" b="1" dirty="0">
              <a:latin typeface="Alexandria" pitchFamily="2" charset="-78"/>
              <a:cs typeface="Alexandria" pitchFamily="2" charset="-78"/>
            </a:rPr>
            <a:t>التحكم اللاسلكي</a:t>
          </a:r>
          <a:endParaRPr lang="en-US" b="1" dirty="0">
            <a:latin typeface="Alexandria" pitchFamily="2" charset="-78"/>
            <a:cs typeface="Alexandria" pitchFamily="2" charset="-78"/>
          </a:endParaRPr>
        </a:p>
      </dgm:t>
    </dgm:pt>
    <dgm:pt modelId="{BD85F232-5969-47C5-A998-38E6C1544A6B}" type="parTrans" cxnId="{B81B2800-7164-4FA3-9C21-FAA9E7DC1442}">
      <dgm:prSet/>
      <dgm:spPr/>
      <dgm:t>
        <a:bodyPr/>
        <a:lstStyle/>
        <a:p>
          <a:endParaRPr lang="en-US"/>
        </a:p>
      </dgm:t>
    </dgm:pt>
    <dgm:pt modelId="{D3711D52-1F42-4E0E-A637-CCD9F20BB851}" type="sibTrans" cxnId="{B81B2800-7164-4FA3-9C21-FAA9E7DC1442}">
      <dgm:prSet/>
      <dgm:spPr/>
      <dgm:t>
        <a:bodyPr/>
        <a:lstStyle/>
        <a:p>
          <a:endParaRPr lang="en-US"/>
        </a:p>
      </dgm:t>
    </dgm:pt>
    <dgm:pt modelId="{51F20B71-688B-4065-993D-5350057A353F}">
      <dgm:prSet/>
      <dgm:spPr/>
      <dgm:t>
        <a:bodyPr/>
        <a:lstStyle/>
        <a:p>
          <a:r>
            <a:rPr lang="fa-IR" b="1">
              <a:latin typeface="Alexandria" pitchFamily="2" charset="-78"/>
              <a:cs typeface="Alexandria" pitchFamily="2" charset="-78"/>
            </a:rPr>
            <a:t>بلوتوث </a:t>
          </a:r>
          <a:r>
            <a:rPr lang="en-US" b="1">
              <a:latin typeface="Alexandria" pitchFamily="2" charset="-78"/>
              <a:cs typeface="Alexandria" pitchFamily="2" charset="-78"/>
            </a:rPr>
            <a:t>Bluetooth</a:t>
          </a:r>
        </a:p>
      </dgm:t>
    </dgm:pt>
    <dgm:pt modelId="{08E820EE-2AC1-4F2E-9002-BAFBF6ADE386}" type="parTrans" cxnId="{BBA5E543-7081-4053-9D46-F4F35EDEE24B}">
      <dgm:prSet/>
      <dgm:spPr/>
      <dgm:t>
        <a:bodyPr/>
        <a:lstStyle/>
        <a:p>
          <a:endParaRPr lang="en-US"/>
        </a:p>
      </dgm:t>
    </dgm:pt>
    <dgm:pt modelId="{D0017AE9-8889-4A1F-B9BD-33BB28E10F01}" type="sibTrans" cxnId="{BBA5E543-7081-4053-9D46-F4F35EDEE24B}">
      <dgm:prSet/>
      <dgm:spPr/>
      <dgm:t>
        <a:bodyPr/>
        <a:lstStyle/>
        <a:p>
          <a:endParaRPr lang="en-US"/>
        </a:p>
      </dgm:t>
    </dgm:pt>
    <dgm:pt modelId="{F7B06477-BB59-4611-9542-D8BD326D2B99}">
      <dgm:prSet/>
      <dgm:spPr/>
      <dgm:t>
        <a:bodyPr/>
        <a:lstStyle/>
        <a:p>
          <a:r>
            <a:rPr lang="en-US" b="1">
              <a:latin typeface="Alexandria" pitchFamily="2" charset="-78"/>
              <a:cs typeface="Alexandria" pitchFamily="2" charset="-78"/>
            </a:rPr>
            <a:t>GPRS/Cellular</a:t>
          </a:r>
        </a:p>
      </dgm:t>
    </dgm:pt>
    <dgm:pt modelId="{9E03DE4E-6AD5-433E-AE12-FB20D2FD162B}" type="parTrans" cxnId="{F12FF15E-B89F-4F76-B983-88349FA05197}">
      <dgm:prSet/>
      <dgm:spPr/>
      <dgm:t>
        <a:bodyPr/>
        <a:lstStyle/>
        <a:p>
          <a:endParaRPr lang="en-US"/>
        </a:p>
      </dgm:t>
    </dgm:pt>
    <dgm:pt modelId="{E2091F35-E744-4376-8BDE-FB2709E89E74}" type="sibTrans" cxnId="{F12FF15E-B89F-4F76-B983-88349FA05197}">
      <dgm:prSet/>
      <dgm:spPr/>
      <dgm:t>
        <a:bodyPr/>
        <a:lstStyle/>
        <a:p>
          <a:endParaRPr lang="en-US"/>
        </a:p>
      </dgm:t>
    </dgm:pt>
    <dgm:pt modelId="{6840666E-6C25-4D05-AAD4-8AA1CEEA3E44}">
      <dgm:prSet/>
      <dgm:spPr/>
      <dgm:t>
        <a:bodyPr/>
        <a:lstStyle/>
        <a:p>
          <a:r>
            <a:rPr lang="fa-IR" b="1" dirty="0">
              <a:latin typeface="Alexandria" pitchFamily="2" charset="-78"/>
              <a:cs typeface="Alexandria" pitchFamily="2" charset="-78"/>
            </a:rPr>
            <a:t>المستقل</a:t>
          </a:r>
          <a:endParaRPr lang="en-US" b="1" dirty="0">
            <a:latin typeface="Alexandria" pitchFamily="2" charset="-78"/>
            <a:cs typeface="Alexandria" pitchFamily="2" charset="-78"/>
          </a:endParaRPr>
        </a:p>
      </dgm:t>
    </dgm:pt>
    <dgm:pt modelId="{C0FEE56A-FF27-4170-91AD-E05FB8B98DBC}" type="parTrans" cxnId="{FFAA004B-0891-4F0C-8E1B-133944208627}">
      <dgm:prSet/>
      <dgm:spPr/>
      <dgm:t>
        <a:bodyPr/>
        <a:lstStyle/>
        <a:p>
          <a:endParaRPr lang="en-US"/>
        </a:p>
      </dgm:t>
    </dgm:pt>
    <dgm:pt modelId="{9099643A-109F-4D52-86EC-F0115170A326}" type="sibTrans" cxnId="{FFAA004B-0891-4F0C-8E1B-133944208627}">
      <dgm:prSet/>
      <dgm:spPr/>
      <dgm:t>
        <a:bodyPr/>
        <a:lstStyle/>
        <a:p>
          <a:endParaRPr lang="en-US"/>
        </a:p>
      </dgm:t>
    </dgm:pt>
    <dgm:pt modelId="{52DC15FA-F12B-4821-8F7D-255A36F57E2A}">
      <dgm:prSet/>
      <dgm:spPr/>
      <dgm:t>
        <a:bodyPr/>
        <a:lstStyle/>
        <a:p>
          <a:r>
            <a:rPr lang="en-US" b="1" dirty="0">
              <a:latin typeface="Alexandria" pitchFamily="2" charset="-78"/>
              <a:cs typeface="Alexandria" pitchFamily="2" charset="-78"/>
            </a:rPr>
            <a:t>WIFI</a:t>
          </a:r>
        </a:p>
      </dgm:t>
    </dgm:pt>
    <dgm:pt modelId="{2E314B6D-A0A8-4ADF-AF1B-6D7846944F5C}" type="parTrans" cxnId="{A1509279-7413-40B9-8332-5867596883CA}">
      <dgm:prSet/>
      <dgm:spPr/>
      <dgm:t>
        <a:bodyPr/>
        <a:lstStyle/>
        <a:p>
          <a:endParaRPr lang="en-US"/>
        </a:p>
      </dgm:t>
    </dgm:pt>
    <dgm:pt modelId="{ECA7C343-7392-4557-ABD4-4A1C1D12E715}" type="sibTrans" cxnId="{A1509279-7413-40B9-8332-5867596883CA}">
      <dgm:prSet/>
      <dgm:spPr/>
      <dgm:t>
        <a:bodyPr/>
        <a:lstStyle/>
        <a:p>
          <a:endParaRPr lang="en-US"/>
        </a:p>
      </dgm:t>
    </dgm:pt>
    <dgm:pt modelId="{0479EF7D-5F4A-4E31-87C1-2339DD34BB80}" type="pres">
      <dgm:prSet presAssocID="{66566F4D-A854-4850-811A-D5C087A3B034}" presName="compositeShape" presStyleCnt="0">
        <dgm:presLayoutVars>
          <dgm:dir/>
          <dgm:resizeHandles/>
        </dgm:presLayoutVars>
      </dgm:prSet>
      <dgm:spPr/>
      <dgm:t>
        <a:bodyPr/>
        <a:lstStyle/>
        <a:p>
          <a:endParaRPr lang="en-US"/>
        </a:p>
      </dgm:t>
    </dgm:pt>
    <dgm:pt modelId="{DE744C96-79A4-4352-8F05-3DF01946ECB1}" type="pres">
      <dgm:prSet presAssocID="{66566F4D-A854-4850-811A-D5C087A3B034}" presName="pyramid" presStyleLbl="node1" presStyleIdx="0" presStyleCnt="1"/>
      <dgm:spPr/>
    </dgm:pt>
    <dgm:pt modelId="{BD4F16FF-2A93-49E1-9155-1C17ACED44B3}" type="pres">
      <dgm:prSet presAssocID="{66566F4D-A854-4850-811A-D5C087A3B034}" presName="theList" presStyleCnt="0"/>
      <dgm:spPr/>
    </dgm:pt>
    <dgm:pt modelId="{ED44D163-2214-4234-90F1-5898965A97F2}" type="pres">
      <dgm:prSet presAssocID="{97F49833-BD33-4DC2-BAD2-A63A2A0D4D7B}" presName="aNode" presStyleLbl="fgAcc1" presStyleIdx="0" presStyleCnt="6">
        <dgm:presLayoutVars>
          <dgm:bulletEnabled val="1"/>
        </dgm:presLayoutVars>
      </dgm:prSet>
      <dgm:spPr/>
      <dgm:t>
        <a:bodyPr/>
        <a:lstStyle/>
        <a:p>
          <a:endParaRPr lang="en-US"/>
        </a:p>
      </dgm:t>
    </dgm:pt>
    <dgm:pt modelId="{8A4E8C27-FCC2-4D6B-A223-46B3F8D56D69}" type="pres">
      <dgm:prSet presAssocID="{97F49833-BD33-4DC2-BAD2-A63A2A0D4D7B}" presName="aSpace" presStyleCnt="0"/>
      <dgm:spPr/>
    </dgm:pt>
    <dgm:pt modelId="{00BD3F3D-A6BE-4CD8-A4B3-FD9CE4258ABE}" type="pres">
      <dgm:prSet presAssocID="{00C5AFFF-F73C-4A64-BC58-93DEF5DEA77D}" presName="aNode" presStyleLbl="fgAcc1" presStyleIdx="1" presStyleCnt="6">
        <dgm:presLayoutVars>
          <dgm:bulletEnabled val="1"/>
        </dgm:presLayoutVars>
      </dgm:prSet>
      <dgm:spPr/>
      <dgm:t>
        <a:bodyPr/>
        <a:lstStyle/>
        <a:p>
          <a:endParaRPr lang="en-US"/>
        </a:p>
      </dgm:t>
    </dgm:pt>
    <dgm:pt modelId="{9407E3C5-6515-4EC7-9350-5FD47B25226E}" type="pres">
      <dgm:prSet presAssocID="{00C5AFFF-F73C-4A64-BC58-93DEF5DEA77D}" presName="aSpace" presStyleCnt="0"/>
      <dgm:spPr/>
    </dgm:pt>
    <dgm:pt modelId="{0951AB0D-5C01-433C-B9E5-7A7DDD8B63FE}" type="pres">
      <dgm:prSet presAssocID="{52DC15FA-F12B-4821-8F7D-255A36F57E2A}" presName="aNode" presStyleLbl="fgAcc1" presStyleIdx="2" presStyleCnt="6">
        <dgm:presLayoutVars>
          <dgm:bulletEnabled val="1"/>
        </dgm:presLayoutVars>
      </dgm:prSet>
      <dgm:spPr/>
      <dgm:t>
        <a:bodyPr/>
        <a:lstStyle/>
        <a:p>
          <a:endParaRPr lang="en-US"/>
        </a:p>
      </dgm:t>
    </dgm:pt>
    <dgm:pt modelId="{53A01312-41A2-4AF7-A113-4C5843CC033E}" type="pres">
      <dgm:prSet presAssocID="{52DC15FA-F12B-4821-8F7D-255A36F57E2A}" presName="aSpace" presStyleCnt="0"/>
      <dgm:spPr/>
    </dgm:pt>
    <dgm:pt modelId="{357566FD-8BC5-467A-A557-53E9BCAA69B0}" type="pres">
      <dgm:prSet presAssocID="{51F20B71-688B-4065-993D-5350057A353F}" presName="aNode" presStyleLbl="fgAcc1" presStyleIdx="3" presStyleCnt="6">
        <dgm:presLayoutVars>
          <dgm:bulletEnabled val="1"/>
        </dgm:presLayoutVars>
      </dgm:prSet>
      <dgm:spPr/>
      <dgm:t>
        <a:bodyPr/>
        <a:lstStyle/>
        <a:p>
          <a:endParaRPr lang="en-US"/>
        </a:p>
      </dgm:t>
    </dgm:pt>
    <dgm:pt modelId="{E573C2C4-DCB4-433A-96CA-EFDED185CD1F}" type="pres">
      <dgm:prSet presAssocID="{51F20B71-688B-4065-993D-5350057A353F}" presName="aSpace" presStyleCnt="0"/>
      <dgm:spPr/>
    </dgm:pt>
    <dgm:pt modelId="{5D8020E1-501F-42C2-8ACB-2017C7C65914}" type="pres">
      <dgm:prSet presAssocID="{F7B06477-BB59-4611-9542-D8BD326D2B99}" presName="aNode" presStyleLbl="fgAcc1" presStyleIdx="4" presStyleCnt="6">
        <dgm:presLayoutVars>
          <dgm:bulletEnabled val="1"/>
        </dgm:presLayoutVars>
      </dgm:prSet>
      <dgm:spPr/>
      <dgm:t>
        <a:bodyPr/>
        <a:lstStyle/>
        <a:p>
          <a:endParaRPr lang="en-US"/>
        </a:p>
      </dgm:t>
    </dgm:pt>
    <dgm:pt modelId="{B4940398-FC98-4FF2-AEC2-5D70A497BDBC}" type="pres">
      <dgm:prSet presAssocID="{F7B06477-BB59-4611-9542-D8BD326D2B99}" presName="aSpace" presStyleCnt="0"/>
      <dgm:spPr/>
    </dgm:pt>
    <dgm:pt modelId="{DC750791-ED91-45A7-8C23-900C9283AC30}" type="pres">
      <dgm:prSet presAssocID="{6840666E-6C25-4D05-AAD4-8AA1CEEA3E44}" presName="aNode" presStyleLbl="fgAcc1" presStyleIdx="5" presStyleCnt="6">
        <dgm:presLayoutVars>
          <dgm:bulletEnabled val="1"/>
        </dgm:presLayoutVars>
      </dgm:prSet>
      <dgm:spPr/>
      <dgm:t>
        <a:bodyPr/>
        <a:lstStyle/>
        <a:p>
          <a:endParaRPr lang="en-US"/>
        </a:p>
      </dgm:t>
    </dgm:pt>
    <dgm:pt modelId="{21C755FA-2DFB-4420-B93F-3F0F807D8F67}" type="pres">
      <dgm:prSet presAssocID="{6840666E-6C25-4D05-AAD4-8AA1CEEA3E44}" presName="aSpace" presStyleCnt="0"/>
      <dgm:spPr/>
    </dgm:pt>
  </dgm:ptLst>
  <dgm:cxnLst>
    <dgm:cxn modelId="{B5D3470C-0ACE-43A1-A9BB-0FE5BCD3A4BD}" type="presOf" srcId="{97F49833-BD33-4DC2-BAD2-A63A2A0D4D7B}" destId="{ED44D163-2214-4234-90F1-5898965A97F2}" srcOrd="0" destOrd="0" presId="urn:microsoft.com/office/officeart/2005/8/layout/pyramid2"/>
    <dgm:cxn modelId="{70E1C962-C174-48AA-A07B-E46985C4395C}" type="presOf" srcId="{00C5AFFF-F73C-4A64-BC58-93DEF5DEA77D}" destId="{00BD3F3D-A6BE-4CD8-A4B3-FD9CE4258ABE}" srcOrd="0" destOrd="0" presId="urn:microsoft.com/office/officeart/2005/8/layout/pyramid2"/>
    <dgm:cxn modelId="{D98BE6EE-2E4F-4511-B027-4A4134FAE208}" type="presOf" srcId="{6840666E-6C25-4D05-AAD4-8AA1CEEA3E44}" destId="{DC750791-ED91-45A7-8C23-900C9283AC30}" srcOrd="0" destOrd="0" presId="urn:microsoft.com/office/officeart/2005/8/layout/pyramid2"/>
    <dgm:cxn modelId="{A1509279-7413-40B9-8332-5867596883CA}" srcId="{66566F4D-A854-4850-811A-D5C087A3B034}" destId="{52DC15FA-F12B-4821-8F7D-255A36F57E2A}" srcOrd="2" destOrd="0" parTransId="{2E314B6D-A0A8-4ADF-AF1B-6D7846944F5C}" sibTransId="{ECA7C343-7392-4557-ABD4-4A1C1D12E715}"/>
    <dgm:cxn modelId="{BBA5E543-7081-4053-9D46-F4F35EDEE24B}" srcId="{66566F4D-A854-4850-811A-D5C087A3B034}" destId="{51F20B71-688B-4065-993D-5350057A353F}" srcOrd="3" destOrd="0" parTransId="{08E820EE-2AC1-4F2E-9002-BAFBF6ADE386}" sibTransId="{D0017AE9-8889-4A1F-B9BD-33BB28E10F01}"/>
    <dgm:cxn modelId="{E7E1306E-71AA-41B7-97F5-8A78123BF1CC}" type="presOf" srcId="{66566F4D-A854-4850-811A-D5C087A3B034}" destId="{0479EF7D-5F4A-4E31-87C1-2339DD34BB80}" srcOrd="0" destOrd="0" presId="urn:microsoft.com/office/officeart/2005/8/layout/pyramid2"/>
    <dgm:cxn modelId="{B81B2800-7164-4FA3-9C21-FAA9E7DC1442}" srcId="{66566F4D-A854-4850-811A-D5C087A3B034}" destId="{00C5AFFF-F73C-4A64-BC58-93DEF5DEA77D}" srcOrd="1" destOrd="0" parTransId="{BD85F232-5969-47C5-A998-38E6C1544A6B}" sibTransId="{D3711D52-1F42-4E0E-A637-CCD9F20BB851}"/>
    <dgm:cxn modelId="{6A70389C-3DE0-47B2-9CC4-B57AEBD148C4}" type="presOf" srcId="{F7B06477-BB59-4611-9542-D8BD326D2B99}" destId="{5D8020E1-501F-42C2-8ACB-2017C7C65914}" srcOrd="0" destOrd="0" presId="urn:microsoft.com/office/officeart/2005/8/layout/pyramid2"/>
    <dgm:cxn modelId="{442B0571-59A4-47AA-B1A5-10BC9D92CC48}" srcId="{66566F4D-A854-4850-811A-D5C087A3B034}" destId="{97F49833-BD33-4DC2-BAD2-A63A2A0D4D7B}" srcOrd="0" destOrd="0" parTransId="{66E1CA84-6AE4-4817-A6AA-0AADAFE951A6}" sibTransId="{E240DC1D-B46F-4FC1-9BAD-E05C2DFC2908}"/>
    <dgm:cxn modelId="{FFAA004B-0891-4F0C-8E1B-133944208627}" srcId="{66566F4D-A854-4850-811A-D5C087A3B034}" destId="{6840666E-6C25-4D05-AAD4-8AA1CEEA3E44}" srcOrd="5" destOrd="0" parTransId="{C0FEE56A-FF27-4170-91AD-E05FB8B98DBC}" sibTransId="{9099643A-109F-4D52-86EC-F0115170A326}"/>
    <dgm:cxn modelId="{F12FF15E-B89F-4F76-B983-88349FA05197}" srcId="{66566F4D-A854-4850-811A-D5C087A3B034}" destId="{F7B06477-BB59-4611-9542-D8BD326D2B99}" srcOrd="4" destOrd="0" parTransId="{9E03DE4E-6AD5-433E-AE12-FB20D2FD162B}" sibTransId="{E2091F35-E744-4376-8BDE-FB2709E89E74}"/>
    <dgm:cxn modelId="{D64FC49E-642F-47EB-AE67-245B0BDB43F6}" type="presOf" srcId="{51F20B71-688B-4065-993D-5350057A353F}" destId="{357566FD-8BC5-467A-A557-53E9BCAA69B0}" srcOrd="0" destOrd="0" presId="urn:microsoft.com/office/officeart/2005/8/layout/pyramid2"/>
    <dgm:cxn modelId="{C307DE72-B20B-44E7-9FC7-F8E1D425F37F}" type="presOf" srcId="{52DC15FA-F12B-4821-8F7D-255A36F57E2A}" destId="{0951AB0D-5C01-433C-B9E5-7A7DDD8B63FE}" srcOrd="0" destOrd="0" presId="urn:microsoft.com/office/officeart/2005/8/layout/pyramid2"/>
    <dgm:cxn modelId="{4E9335C0-EC43-460A-B17D-BEF210144063}" type="presParOf" srcId="{0479EF7D-5F4A-4E31-87C1-2339DD34BB80}" destId="{DE744C96-79A4-4352-8F05-3DF01946ECB1}" srcOrd="0" destOrd="0" presId="urn:microsoft.com/office/officeart/2005/8/layout/pyramid2"/>
    <dgm:cxn modelId="{58BF25C4-FFF9-40EA-950D-EBC088563090}" type="presParOf" srcId="{0479EF7D-5F4A-4E31-87C1-2339DD34BB80}" destId="{BD4F16FF-2A93-49E1-9155-1C17ACED44B3}" srcOrd="1" destOrd="0" presId="urn:microsoft.com/office/officeart/2005/8/layout/pyramid2"/>
    <dgm:cxn modelId="{D16BB175-EC4C-4D2C-832A-1996D03F7C60}" type="presParOf" srcId="{BD4F16FF-2A93-49E1-9155-1C17ACED44B3}" destId="{ED44D163-2214-4234-90F1-5898965A97F2}" srcOrd="0" destOrd="0" presId="urn:microsoft.com/office/officeart/2005/8/layout/pyramid2"/>
    <dgm:cxn modelId="{658BC431-CD3C-42AC-B5A6-57EAD6121B7B}" type="presParOf" srcId="{BD4F16FF-2A93-49E1-9155-1C17ACED44B3}" destId="{8A4E8C27-FCC2-4D6B-A223-46B3F8D56D69}" srcOrd="1" destOrd="0" presId="urn:microsoft.com/office/officeart/2005/8/layout/pyramid2"/>
    <dgm:cxn modelId="{F3AF8931-7021-45D1-B58F-55DBA989AFEC}" type="presParOf" srcId="{BD4F16FF-2A93-49E1-9155-1C17ACED44B3}" destId="{00BD3F3D-A6BE-4CD8-A4B3-FD9CE4258ABE}" srcOrd="2" destOrd="0" presId="urn:microsoft.com/office/officeart/2005/8/layout/pyramid2"/>
    <dgm:cxn modelId="{ACA8B93B-C923-45BF-8BEF-5AFE3251830B}" type="presParOf" srcId="{BD4F16FF-2A93-49E1-9155-1C17ACED44B3}" destId="{9407E3C5-6515-4EC7-9350-5FD47B25226E}" srcOrd="3" destOrd="0" presId="urn:microsoft.com/office/officeart/2005/8/layout/pyramid2"/>
    <dgm:cxn modelId="{FFF3D652-4800-4CD2-BCC8-8088C0B013D9}" type="presParOf" srcId="{BD4F16FF-2A93-49E1-9155-1C17ACED44B3}" destId="{0951AB0D-5C01-433C-B9E5-7A7DDD8B63FE}" srcOrd="4" destOrd="0" presId="urn:microsoft.com/office/officeart/2005/8/layout/pyramid2"/>
    <dgm:cxn modelId="{E5305377-0687-464E-9693-1663BCE0FFB4}" type="presParOf" srcId="{BD4F16FF-2A93-49E1-9155-1C17ACED44B3}" destId="{53A01312-41A2-4AF7-A113-4C5843CC033E}" srcOrd="5" destOrd="0" presId="urn:microsoft.com/office/officeart/2005/8/layout/pyramid2"/>
    <dgm:cxn modelId="{4F180D55-ACEF-4A8D-8A29-2F80C4F06B14}" type="presParOf" srcId="{BD4F16FF-2A93-49E1-9155-1C17ACED44B3}" destId="{357566FD-8BC5-467A-A557-53E9BCAA69B0}" srcOrd="6" destOrd="0" presId="urn:microsoft.com/office/officeart/2005/8/layout/pyramid2"/>
    <dgm:cxn modelId="{9364475B-2480-423B-A1EB-AB2AB89B59BA}" type="presParOf" srcId="{BD4F16FF-2A93-49E1-9155-1C17ACED44B3}" destId="{E573C2C4-DCB4-433A-96CA-EFDED185CD1F}" srcOrd="7" destOrd="0" presId="urn:microsoft.com/office/officeart/2005/8/layout/pyramid2"/>
    <dgm:cxn modelId="{362333E5-4649-488A-B2C8-E1A420250101}" type="presParOf" srcId="{BD4F16FF-2A93-49E1-9155-1C17ACED44B3}" destId="{5D8020E1-501F-42C2-8ACB-2017C7C65914}" srcOrd="8" destOrd="0" presId="urn:microsoft.com/office/officeart/2005/8/layout/pyramid2"/>
    <dgm:cxn modelId="{6AEA7631-5BA2-4F57-A0BB-38141748A061}" type="presParOf" srcId="{BD4F16FF-2A93-49E1-9155-1C17ACED44B3}" destId="{B4940398-FC98-4FF2-AEC2-5D70A497BDBC}" srcOrd="9" destOrd="0" presId="urn:microsoft.com/office/officeart/2005/8/layout/pyramid2"/>
    <dgm:cxn modelId="{08E9D7A4-4CA3-4CF2-A80E-675CFCC8256B}" type="presParOf" srcId="{BD4F16FF-2A93-49E1-9155-1C17ACED44B3}" destId="{DC750791-ED91-45A7-8C23-900C9283AC30}" srcOrd="10" destOrd="0" presId="urn:microsoft.com/office/officeart/2005/8/layout/pyramid2"/>
    <dgm:cxn modelId="{B4697BF6-FDDA-4E58-A12F-F50A73B4455D}" type="presParOf" srcId="{BD4F16FF-2A93-49E1-9155-1C17ACED44B3}" destId="{21C755FA-2DFB-4420-B93F-3F0F807D8F67}" srcOrd="1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E268C-5242-4D4C-B534-68FA4E69314B}"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B7D1EF2C-49D6-419F-B551-3578058553EA}">
      <dgm:prSet custT="1"/>
      <dgm:spPr/>
      <dgm:t>
        <a:bodyPr/>
        <a:lstStyle/>
        <a:p>
          <a:pPr algn="just" rtl="1">
            <a:lnSpc>
              <a:spcPct val="150000"/>
            </a:lnSpc>
            <a:spcAft>
              <a:spcPts val="0"/>
            </a:spcAft>
          </a:pPr>
          <a:r>
            <a:rPr lang="fa-IR" sz="1400" b="1" i="0" dirty="0">
              <a:latin typeface="Alexandria" pitchFamily="2" charset="-78"/>
              <a:cs typeface="Alexandria" pitchFamily="2" charset="-78"/>
            </a:rPr>
            <a:t>القانون الأول: يجب أن تتكامل الأنظمة الروبوتية مع البشر، لا أن تحل محلهم</a:t>
          </a:r>
          <a:endParaRPr lang="en-US" sz="1400" dirty="0">
            <a:latin typeface="Alexandria" pitchFamily="2" charset="-78"/>
            <a:cs typeface="Alexandria" pitchFamily="2" charset="-78"/>
          </a:endParaRPr>
        </a:p>
      </dgm:t>
    </dgm:pt>
    <dgm:pt modelId="{1728BC5A-9E2D-4FD1-9B35-CBEBC829F72C}" type="parTrans" cxnId="{F123A2E5-D3AD-49DC-A99F-3A9CE7D1B0FD}">
      <dgm:prSet/>
      <dgm:spPr/>
      <dgm:t>
        <a:bodyPr/>
        <a:lstStyle/>
        <a:p>
          <a:endParaRPr lang="en-US"/>
        </a:p>
      </dgm:t>
    </dgm:pt>
    <dgm:pt modelId="{DC731EA4-4FCC-48FB-A715-083BF9D1462F}" type="sibTrans" cxnId="{F123A2E5-D3AD-49DC-A99F-3A9CE7D1B0FD}">
      <dgm:prSet/>
      <dgm:spPr/>
      <dgm:t>
        <a:bodyPr/>
        <a:lstStyle/>
        <a:p>
          <a:endParaRPr lang="en-US"/>
        </a:p>
      </dgm:t>
    </dgm:pt>
    <dgm:pt modelId="{4CB434A6-C10B-4458-A0B3-EBD1DC44E106}">
      <dgm:prSet custT="1"/>
      <dgm:spPr/>
      <dgm:t>
        <a:bodyPr/>
        <a:lstStyle/>
        <a:p>
          <a:pPr algn="just" rtl="1">
            <a:lnSpc>
              <a:spcPct val="150000"/>
            </a:lnSpc>
            <a:spcAft>
              <a:spcPts val="0"/>
            </a:spcAft>
          </a:pPr>
          <a:r>
            <a:rPr lang="fa-IR" sz="1400" b="1" i="0">
              <a:latin typeface="Alexandria" pitchFamily="2" charset="-78"/>
              <a:cs typeface="Alexandria" pitchFamily="2" charset="-78"/>
            </a:rPr>
            <a:t>القانون الثاني: لا ينبغي للأنظمة الروبوتية أن تنتحل الصفة البشرية</a:t>
          </a:r>
          <a:endParaRPr lang="en-US" sz="1400">
            <a:latin typeface="Alexandria" pitchFamily="2" charset="-78"/>
            <a:cs typeface="Alexandria" pitchFamily="2" charset="-78"/>
          </a:endParaRPr>
        </a:p>
      </dgm:t>
    </dgm:pt>
    <dgm:pt modelId="{3EB63585-3FE7-419C-A463-1CB406B30AC8}" type="parTrans" cxnId="{1C9514D3-7FFD-4E60-B9C0-3699C1460DAB}">
      <dgm:prSet/>
      <dgm:spPr/>
      <dgm:t>
        <a:bodyPr/>
        <a:lstStyle/>
        <a:p>
          <a:endParaRPr lang="en-US"/>
        </a:p>
      </dgm:t>
    </dgm:pt>
    <dgm:pt modelId="{9C01B3C3-74BA-444C-8D0A-2418BB0FDEBE}" type="sibTrans" cxnId="{1C9514D3-7FFD-4E60-B9C0-3699C1460DAB}">
      <dgm:prSet/>
      <dgm:spPr/>
      <dgm:t>
        <a:bodyPr/>
        <a:lstStyle/>
        <a:p>
          <a:endParaRPr lang="en-US"/>
        </a:p>
      </dgm:t>
    </dgm:pt>
    <dgm:pt modelId="{B05F7064-B514-4CEA-A352-EC8E4BBB89B1}">
      <dgm:prSet custT="1"/>
      <dgm:spPr/>
      <dgm:t>
        <a:bodyPr/>
        <a:lstStyle/>
        <a:p>
          <a:pPr algn="just" rtl="1">
            <a:lnSpc>
              <a:spcPct val="150000"/>
            </a:lnSpc>
            <a:spcAft>
              <a:spcPts val="0"/>
            </a:spcAft>
          </a:pPr>
          <a:r>
            <a:rPr lang="fa-IR" sz="1400" b="1" i="0">
              <a:latin typeface="Alexandria" pitchFamily="2" charset="-78"/>
              <a:cs typeface="Alexandria" pitchFamily="2" charset="-78"/>
            </a:rPr>
            <a:t>القانون الثالث: يجب ألا تعزز الأنظمة الروبوتية سباقات التسلح الصفرية</a:t>
          </a:r>
          <a:endParaRPr lang="en-US" sz="1400">
            <a:latin typeface="Alexandria" pitchFamily="2" charset="-78"/>
            <a:cs typeface="Alexandria" pitchFamily="2" charset="-78"/>
          </a:endParaRPr>
        </a:p>
      </dgm:t>
    </dgm:pt>
    <dgm:pt modelId="{2618AEAE-50FE-4C0F-84A3-7D71A0BCDE60}" type="parTrans" cxnId="{62E9245D-569E-4D72-A93B-4329F6BAE60C}">
      <dgm:prSet/>
      <dgm:spPr/>
      <dgm:t>
        <a:bodyPr/>
        <a:lstStyle/>
        <a:p>
          <a:endParaRPr lang="en-US"/>
        </a:p>
      </dgm:t>
    </dgm:pt>
    <dgm:pt modelId="{C87C6474-5BD2-44B9-9101-F803305825DE}" type="sibTrans" cxnId="{62E9245D-569E-4D72-A93B-4329F6BAE60C}">
      <dgm:prSet/>
      <dgm:spPr/>
      <dgm:t>
        <a:bodyPr/>
        <a:lstStyle/>
        <a:p>
          <a:endParaRPr lang="en-US"/>
        </a:p>
      </dgm:t>
    </dgm:pt>
    <dgm:pt modelId="{68236D1B-7B2C-449B-8F61-37B2ABA0EA8C}">
      <dgm:prSet custT="1"/>
      <dgm:spPr/>
      <dgm:t>
        <a:bodyPr/>
        <a:lstStyle/>
        <a:p>
          <a:pPr algn="just" rtl="1">
            <a:lnSpc>
              <a:spcPct val="150000"/>
            </a:lnSpc>
            <a:spcAft>
              <a:spcPts val="0"/>
            </a:spcAft>
          </a:pPr>
          <a:r>
            <a:rPr lang="fa-IR" sz="1400" b="1" i="0" dirty="0">
              <a:latin typeface="Alexandria" pitchFamily="2" charset="-78"/>
              <a:cs typeface="Alexandria" pitchFamily="2" charset="-78"/>
            </a:rPr>
            <a:t>القانون الرابع: على الأنظمة الروبوتية أن تُفصح عن هوية صانعيها ومالكيها والمستفيدين منها</a:t>
          </a:r>
          <a:endParaRPr lang="en-US" sz="1400" dirty="0">
            <a:latin typeface="Alexandria" pitchFamily="2" charset="-78"/>
            <a:cs typeface="Alexandria" pitchFamily="2" charset="-78"/>
          </a:endParaRPr>
        </a:p>
      </dgm:t>
    </dgm:pt>
    <dgm:pt modelId="{DBED1116-4798-4518-A7F7-8AEA04886016}" type="parTrans" cxnId="{1EC3B776-E500-40AD-B7F4-EE7143DEE824}">
      <dgm:prSet/>
      <dgm:spPr/>
      <dgm:t>
        <a:bodyPr/>
        <a:lstStyle/>
        <a:p>
          <a:endParaRPr lang="en-US"/>
        </a:p>
      </dgm:t>
    </dgm:pt>
    <dgm:pt modelId="{758026D7-78FB-44C0-AB16-E3E8277FAA45}" type="sibTrans" cxnId="{1EC3B776-E500-40AD-B7F4-EE7143DEE824}">
      <dgm:prSet/>
      <dgm:spPr/>
      <dgm:t>
        <a:bodyPr/>
        <a:lstStyle/>
        <a:p>
          <a:endParaRPr lang="en-US"/>
        </a:p>
      </dgm:t>
    </dgm:pt>
    <dgm:pt modelId="{4BB8063D-4148-4783-9669-9FA3147AF087}" type="pres">
      <dgm:prSet presAssocID="{035E268C-5242-4D4C-B534-68FA4E69314B}" presName="linear" presStyleCnt="0">
        <dgm:presLayoutVars>
          <dgm:dir/>
          <dgm:animLvl val="lvl"/>
          <dgm:resizeHandles val="exact"/>
        </dgm:presLayoutVars>
      </dgm:prSet>
      <dgm:spPr/>
      <dgm:t>
        <a:bodyPr/>
        <a:lstStyle/>
        <a:p>
          <a:endParaRPr lang="en-US"/>
        </a:p>
      </dgm:t>
    </dgm:pt>
    <dgm:pt modelId="{60D410C0-D7B1-4104-B6AD-D01E73867844}" type="pres">
      <dgm:prSet presAssocID="{B7D1EF2C-49D6-419F-B551-3578058553EA}" presName="parentLin" presStyleCnt="0"/>
      <dgm:spPr/>
    </dgm:pt>
    <dgm:pt modelId="{6D73FB81-043D-45E3-AB02-D064040ED272}" type="pres">
      <dgm:prSet presAssocID="{B7D1EF2C-49D6-419F-B551-3578058553EA}" presName="parentLeftMargin" presStyleLbl="node1" presStyleIdx="0" presStyleCnt="4"/>
      <dgm:spPr/>
      <dgm:t>
        <a:bodyPr/>
        <a:lstStyle/>
        <a:p>
          <a:endParaRPr lang="en-US"/>
        </a:p>
      </dgm:t>
    </dgm:pt>
    <dgm:pt modelId="{EBF69A05-40DC-4A5B-84A4-F4A6D12C0478}" type="pres">
      <dgm:prSet presAssocID="{B7D1EF2C-49D6-419F-B551-3578058553EA}" presName="parentText" presStyleLbl="node1" presStyleIdx="0" presStyleCnt="4" custScaleX="131468" custScaleY="93436">
        <dgm:presLayoutVars>
          <dgm:chMax val="0"/>
          <dgm:bulletEnabled val="1"/>
        </dgm:presLayoutVars>
      </dgm:prSet>
      <dgm:spPr/>
      <dgm:t>
        <a:bodyPr/>
        <a:lstStyle/>
        <a:p>
          <a:endParaRPr lang="en-US"/>
        </a:p>
      </dgm:t>
    </dgm:pt>
    <dgm:pt modelId="{BDD750D9-DA5D-40CD-9363-D0A993B6CC6E}" type="pres">
      <dgm:prSet presAssocID="{B7D1EF2C-49D6-419F-B551-3578058553EA}" presName="negativeSpace" presStyleCnt="0"/>
      <dgm:spPr/>
    </dgm:pt>
    <dgm:pt modelId="{81A3A05C-75BB-4305-B4C0-5210F6E7DA78}" type="pres">
      <dgm:prSet presAssocID="{B7D1EF2C-49D6-419F-B551-3578058553EA}" presName="childText" presStyleLbl="conFgAcc1" presStyleIdx="0" presStyleCnt="4" custScaleY="141918">
        <dgm:presLayoutVars>
          <dgm:bulletEnabled val="1"/>
        </dgm:presLayoutVars>
      </dgm:prSet>
      <dgm:spPr/>
    </dgm:pt>
    <dgm:pt modelId="{B0D5D6E2-5552-48E3-9CDC-0696A6F105FA}" type="pres">
      <dgm:prSet presAssocID="{DC731EA4-4FCC-48FB-A715-083BF9D1462F}" presName="spaceBetweenRectangles" presStyleCnt="0"/>
      <dgm:spPr/>
    </dgm:pt>
    <dgm:pt modelId="{69061765-5D18-4220-B9BF-093626917F50}" type="pres">
      <dgm:prSet presAssocID="{4CB434A6-C10B-4458-A0B3-EBD1DC44E106}" presName="parentLin" presStyleCnt="0"/>
      <dgm:spPr/>
    </dgm:pt>
    <dgm:pt modelId="{72B84CE9-6437-4557-81E9-C42197CB0176}" type="pres">
      <dgm:prSet presAssocID="{4CB434A6-C10B-4458-A0B3-EBD1DC44E106}" presName="parentLeftMargin" presStyleLbl="node1" presStyleIdx="0" presStyleCnt="4"/>
      <dgm:spPr/>
      <dgm:t>
        <a:bodyPr/>
        <a:lstStyle/>
        <a:p>
          <a:endParaRPr lang="en-US"/>
        </a:p>
      </dgm:t>
    </dgm:pt>
    <dgm:pt modelId="{B07E6801-D806-4903-A588-1BA51E2927EA}" type="pres">
      <dgm:prSet presAssocID="{4CB434A6-C10B-4458-A0B3-EBD1DC44E106}" presName="parentText" presStyleLbl="node1" presStyleIdx="1" presStyleCnt="4" custScaleX="131468" custScaleY="93436">
        <dgm:presLayoutVars>
          <dgm:chMax val="0"/>
          <dgm:bulletEnabled val="1"/>
        </dgm:presLayoutVars>
      </dgm:prSet>
      <dgm:spPr/>
      <dgm:t>
        <a:bodyPr/>
        <a:lstStyle/>
        <a:p>
          <a:endParaRPr lang="en-US"/>
        </a:p>
      </dgm:t>
    </dgm:pt>
    <dgm:pt modelId="{D36F4350-BE0D-47E2-A90F-35FF9BAC0B08}" type="pres">
      <dgm:prSet presAssocID="{4CB434A6-C10B-4458-A0B3-EBD1DC44E106}" presName="negativeSpace" presStyleCnt="0"/>
      <dgm:spPr/>
    </dgm:pt>
    <dgm:pt modelId="{506DC6D3-5F7E-4650-8360-0F930C3D9E6B}" type="pres">
      <dgm:prSet presAssocID="{4CB434A6-C10B-4458-A0B3-EBD1DC44E106}" presName="childText" presStyleLbl="conFgAcc1" presStyleIdx="1" presStyleCnt="4" custScaleY="141918">
        <dgm:presLayoutVars>
          <dgm:bulletEnabled val="1"/>
        </dgm:presLayoutVars>
      </dgm:prSet>
      <dgm:spPr/>
    </dgm:pt>
    <dgm:pt modelId="{2FFB9428-1B89-49B3-8743-6FBFA9B65A67}" type="pres">
      <dgm:prSet presAssocID="{9C01B3C3-74BA-444C-8D0A-2418BB0FDEBE}" presName="spaceBetweenRectangles" presStyleCnt="0"/>
      <dgm:spPr/>
    </dgm:pt>
    <dgm:pt modelId="{562D46BD-B14C-4C98-85D5-50260C216A0E}" type="pres">
      <dgm:prSet presAssocID="{B05F7064-B514-4CEA-A352-EC8E4BBB89B1}" presName="parentLin" presStyleCnt="0"/>
      <dgm:spPr/>
    </dgm:pt>
    <dgm:pt modelId="{8E7332F9-3158-4439-BFA8-ED4B90743468}" type="pres">
      <dgm:prSet presAssocID="{B05F7064-B514-4CEA-A352-EC8E4BBB89B1}" presName="parentLeftMargin" presStyleLbl="node1" presStyleIdx="1" presStyleCnt="4"/>
      <dgm:spPr/>
      <dgm:t>
        <a:bodyPr/>
        <a:lstStyle/>
        <a:p>
          <a:endParaRPr lang="en-US"/>
        </a:p>
      </dgm:t>
    </dgm:pt>
    <dgm:pt modelId="{363FB37A-C9E3-45AC-87E2-A21EACE71C91}" type="pres">
      <dgm:prSet presAssocID="{B05F7064-B514-4CEA-A352-EC8E4BBB89B1}" presName="parentText" presStyleLbl="node1" presStyleIdx="2" presStyleCnt="4" custScaleX="131468" custScaleY="93436">
        <dgm:presLayoutVars>
          <dgm:chMax val="0"/>
          <dgm:bulletEnabled val="1"/>
        </dgm:presLayoutVars>
      </dgm:prSet>
      <dgm:spPr/>
      <dgm:t>
        <a:bodyPr/>
        <a:lstStyle/>
        <a:p>
          <a:endParaRPr lang="en-US"/>
        </a:p>
      </dgm:t>
    </dgm:pt>
    <dgm:pt modelId="{841B442B-F75F-46C4-AE10-46203B8E925E}" type="pres">
      <dgm:prSet presAssocID="{B05F7064-B514-4CEA-A352-EC8E4BBB89B1}" presName="negativeSpace" presStyleCnt="0"/>
      <dgm:spPr/>
    </dgm:pt>
    <dgm:pt modelId="{6EA44BFC-9875-45F2-A9DF-B0F1CCD228D6}" type="pres">
      <dgm:prSet presAssocID="{B05F7064-B514-4CEA-A352-EC8E4BBB89B1}" presName="childText" presStyleLbl="conFgAcc1" presStyleIdx="2" presStyleCnt="4" custScaleY="141918">
        <dgm:presLayoutVars>
          <dgm:bulletEnabled val="1"/>
        </dgm:presLayoutVars>
      </dgm:prSet>
      <dgm:spPr/>
    </dgm:pt>
    <dgm:pt modelId="{F6A1D714-BCB0-4C42-943E-802BB48F981D}" type="pres">
      <dgm:prSet presAssocID="{C87C6474-5BD2-44B9-9101-F803305825DE}" presName="spaceBetweenRectangles" presStyleCnt="0"/>
      <dgm:spPr/>
    </dgm:pt>
    <dgm:pt modelId="{A4E49108-D17E-49B5-8903-35FFA6A060C0}" type="pres">
      <dgm:prSet presAssocID="{68236D1B-7B2C-449B-8F61-37B2ABA0EA8C}" presName="parentLin" presStyleCnt="0"/>
      <dgm:spPr/>
    </dgm:pt>
    <dgm:pt modelId="{7A70A132-8F80-4552-8854-394BA81018D2}" type="pres">
      <dgm:prSet presAssocID="{68236D1B-7B2C-449B-8F61-37B2ABA0EA8C}" presName="parentLeftMargin" presStyleLbl="node1" presStyleIdx="2" presStyleCnt="4"/>
      <dgm:spPr/>
      <dgm:t>
        <a:bodyPr/>
        <a:lstStyle/>
        <a:p>
          <a:endParaRPr lang="en-US"/>
        </a:p>
      </dgm:t>
    </dgm:pt>
    <dgm:pt modelId="{4FB5246A-37B5-41AD-B8EC-3B351E44F8CA}" type="pres">
      <dgm:prSet presAssocID="{68236D1B-7B2C-449B-8F61-37B2ABA0EA8C}" presName="parentText" presStyleLbl="node1" presStyleIdx="3" presStyleCnt="4" custScaleX="131468" custScaleY="145306">
        <dgm:presLayoutVars>
          <dgm:chMax val="0"/>
          <dgm:bulletEnabled val="1"/>
        </dgm:presLayoutVars>
      </dgm:prSet>
      <dgm:spPr/>
      <dgm:t>
        <a:bodyPr/>
        <a:lstStyle/>
        <a:p>
          <a:endParaRPr lang="en-US"/>
        </a:p>
      </dgm:t>
    </dgm:pt>
    <dgm:pt modelId="{2FFC80D4-BB53-4A00-BAD1-8DB05EDBE0DF}" type="pres">
      <dgm:prSet presAssocID="{68236D1B-7B2C-449B-8F61-37B2ABA0EA8C}" presName="negativeSpace" presStyleCnt="0"/>
      <dgm:spPr/>
    </dgm:pt>
    <dgm:pt modelId="{9FF0D05B-E196-45EA-A538-3363F2D0F433}" type="pres">
      <dgm:prSet presAssocID="{68236D1B-7B2C-449B-8F61-37B2ABA0EA8C}" presName="childText" presStyleLbl="conFgAcc1" presStyleIdx="3" presStyleCnt="4" custScaleY="141918">
        <dgm:presLayoutVars>
          <dgm:bulletEnabled val="1"/>
        </dgm:presLayoutVars>
      </dgm:prSet>
      <dgm:spPr/>
    </dgm:pt>
  </dgm:ptLst>
  <dgm:cxnLst>
    <dgm:cxn modelId="{E9539860-8FFE-4BD7-97D5-CE0D1B93E6DA}" type="presOf" srcId="{4CB434A6-C10B-4458-A0B3-EBD1DC44E106}" destId="{72B84CE9-6437-4557-81E9-C42197CB0176}" srcOrd="0" destOrd="0" presId="urn:microsoft.com/office/officeart/2005/8/layout/list1"/>
    <dgm:cxn modelId="{98452376-685B-462B-B154-9594C448007C}" type="presOf" srcId="{B7D1EF2C-49D6-419F-B551-3578058553EA}" destId="{EBF69A05-40DC-4A5B-84A4-F4A6D12C0478}" srcOrd="1" destOrd="0" presId="urn:microsoft.com/office/officeart/2005/8/layout/list1"/>
    <dgm:cxn modelId="{1C9514D3-7FFD-4E60-B9C0-3699C1460DAB}" srcId="{035E268C-5242-4D4C-B534-68FA4E69314B}" destId="{4CB434A6-C10B-4458-A0B3-EBD1DC44E106}" srcOrd="1" destOrd="0" parTransId="{3EB63585-3FE7-419C-A463-1CB406B30AC8}" sibTransId="{9C01B3C3-74BA-444C-8D0A-2418BB0FDEBE}"/>
    <dgm:cxn modelId="{D691DF32-D07C-4C8E-837A-E8B7BC909C22}" type="presOf" srcId="{B05F7064-B514-4CEA-A352-EC8E4BBB89B1}" destId="{363FB37A-C9E3-45AC-87E2-A21EACE71C91}" srcOrd="1" destOrd="0" presId="urn:microsoft.com/office/officeart/2005/8/layout/list1"/>
    <dgm:cxn modelId="{6F0D2A17-03BA-4BE5-9C8C-4FB3D8225F43}" type="presOf" srcId="{68236D1B-7B2C-449B-8F61-37B2ABA0EA8C}" destId="{7A70A132-8F80-4552-8854-394BA81018D2}" srcOrd="0" destOrd="0" presId="urn:microsoft.com/office/officeart/2005/8/layout/list1"/>
    <dgm:cxn modelId="{A7BFBD57-D9EF-4F95-BD41-1A6FDDFF430B}" type="presOf" srcId="{B05F7064-B514-4CEA-A352-EC8E4BBB89B1}" destId="{8E7332F9-3158-4439-BFA8-ED4B90743468}" srcOrd="0" destOrd="0" presId="urn:microsoft.com/office/officeart/2005/8/layout/list1"/>
    <dgm:cxn modelId="{F123A2E5-D3AD-49DC-A99F-3A9CE7D1B0FD}" srcId="{035E268C-5242-4D4C-B534-68FA4E69314B}" destId="{B7D1EF2C-49D6-419F-B551-3578058553EA}" srcOrd="0" destOrd="0" parTransId="{1728BC5A-9E2D-4FD1-9B35-CBEBC829F72C}" sibTransId="{DC731EA4-4FCC-48FB-A715-083BF9D1462F}"/>
    <dgm:cxn modelId="{C5873AC4-7B15-422E-9378-59FEF4EC808F}" type="presOf" srcId="{B7D1EF2C-49D6-419F-B551-3578058553EA}" destId="{6D73FB81-043D-45E3-AB02-D064040ED272}" srcOrd="0" destOrd="0" presId="urn:microsoft.com/office/officeart/2005/8/layout/list1"/>
    <dgm:cxn modelId="{4097B770-AD20-4F16-92B9-5017A2B69B3F}" type="presOf" srcId="{035E268C-5242-4D4C-B534-68FA4E69314B}" destId="{4BB8063D-4148-4783-9669-9FA3147AF087}" srcOrd="0" destOrd="0" presId="urn:microsoft.com/office/officeart/2005/8/layout/list1"/>
    <dgm:cxn modelId="{1EC3B776-E500-40AD-B7F4-EE7143DEE824}" srcId="{035E268C-5242-4D4C-B534-68FA4E69314B}" destId="{68236D1B-7B2C-449B-8F61-37B2ABA0EA8C}" srcOrd="3" destOrd="0" parTransId="{DBED1116-4798-4518-A7F7-8AEA04886016}" sibTransId="{758026D7-78FB-44C0-AB16-E3E8277FAA45}"/>
    <dgm:cxn modelId="{62E9245D-569E-4D72-A93B-4329F6BAE60C}" srcId="{035E268C-5242-4D4C-B534-68FA4E69314B}" destId="{B05F7064-B514-4CEA-A352-EC8E4BBB89B1}" srcOrd="2" destOrd="0" parTransId="{2618AEAE-50FE-4C0F-84A3-7D71A0BCDE60}" sibTransId="{C87C6474-5BD2-44B9-9101-F803305825DE}"/>
    <dgm:cxn modelId="{02B5C7BC-B59F-438F-91CD-023C461C9820}" type="presOf" srcId="{4CB434A6-C10B-4458-A0B3-EBD1DC44E106}" destId="{B07E6801-D806-4903-A588-1BA51E2927EA}" srcOrd="1" destOrd="0" presId="urn:microsoft.com/office/officeart/2005/8/layout/list1"/>
    <dgm:cxn modelId="{B8EC2191-1E43-4AD4-8B0A-20C20577052B}" type="presOf" srcId="{68236D1B-7B2C-449B-8F61-37B2ABA0EA8C}" destId="{4FB5246A-37B5-41AD-B8EC-3B351E44F8CA}" srcOrd="1" destOrd="0" presId="urn:microsoft.com/office/officeart/2005/8/layout/list1"/>
    <dgm:cxn modelId="{27558372-C622-41EF-955F-3DD7A4D43EF1}" type="presParOf" srcId="{4BB8063D-4148-4783-9669-9FA3147AF087}" destId="{60D410C0-D7B1-4104-B6AD-D01E73867844}" srcOrd="0" destOrd="0" presId="urn:microsoft.com/office/officeart/2005/8/layout/list1"/>
    <dgm:cxn modelId="{C5665383-2713-4696-9977-48C5BF2D2CD5}" type="presParOf" srcId="{60D410C0-D7B1-4104-B6AD-D01E73867844}" destId="{6D73FB81-043D-45E3-AB02-D064040ED272}" srcOrd="0" destOrd="0" presId="urn:microsoft.com/office/officeart/2005/8/layout/list1"/>
    <dgm:cxn modelId="{2F086AB4-58C8-4FBB-9B40-296393063F7D}" type="presParOf" srcId="{60D410C0-D7B1-4104-B6AD-D01E73867844}" destId="{EBF69A05-40DC-4A5B-84A4-F4A6D12C0478}" srcOrd="1" destOrd="0" presId="urn:microsoft.com/office/officeart/2005/8/layout/list1"/>
    <dgm:cxn modelId="{ED63047D-FE9C-4CEC-8A8A-50C778FCDE97}" type="presParOf" srcId="{4BB8063D-4148-4783-9669-9FA3147AF087}" destId="{BDD750D9-DA5D-40CD-9363-D0A993B6CC6E}" srcOrd="1" destOrd="0" presId="urn:microsoft.com/office/officeart/2005/8/layout/list1"/>
    <dgm:cxn modelId="{E9DAD341-B1F3-488B-8AAC-52B93DE571C2}" type="presParOf" srcId="{4BB8063D-4148-4783-9669-9FA3147AF087}" destId="{81A3A05C-75BB-4305-B4C0-5210F6E7DA78}" srcOrd="2" destOrd="0" presId="urn:microsoft.com/office/officeart/2005/8/layout/list1"/>
    <dgm:cxn modelId="{1FDEA189-7118-4C24-A8A6-0312C874488F}" type="presParOf" srcId="{4BB8063D-4148-4783-9669-9FA3147AF087}" destId="{B0D5D6E2-5552-48E3-9CDC-0696A6F105FA}" srcOrd="3" destOrd="0" presId="urn:microsoft.com/office/officeart/2005/8/layout/list1"/>
    <dgm:cxn modelId="{E8A81A1B-E8B3-4196-8CA8-9615FC1B3BA6}" type="presParOf" srcId="{4BB8063D-4148-4783-9669-9FA3147AF087}" destId="{69061765-5D18-4220-B9BF-093626917F50}" srcOrd="4" destOrd="0" presId="urn:microsoft.com/office/officeart/2005/8/layout/list1"/>
    <dgm:cxn modelId="{E5B06B5F-8419-4431-860A-F61FB40F6199}" type="presParOf" srcId="{69061765-5D18-4220-B9BF-093626917F50}" destId="{72B84CE9-6437-4557-81E9-C42197CB0176}" srcOrd="0" destOrd="0" presId="urn:microsoft.com/office/officeart/2005/8/layout/list1"/>
    <dgm:cxn modelId="{49C557F5-3FA5-4FFE-ABB5-7799E4D358FE}" type="presParOf" srcId="{69061765-5D18-4220-B9BF-093626917F50}" destId="{B07E6801-D806-4903-A588-1BA51E2927EA}" srcOrd="1" destOrd="0" presId="urn:microsoft.com/office/officeart/2005/8/layout/list1"/>
    <dgm:cxn modelId="{A9845EED-F0D6-4147-B34A-95C30D096C2A}" type="presParOf" srcId="{4BB8063D-4148-4783-9669-9FA3147AF087}" destId="{D36F4350-BE0D-47E2-A90F-35FF9BAC0B08}" srcOrd="5" destOrd="0" presId="urn:microsoft.com/office/officeart/2005/8/layout/list1"/>
    <dgm:cxn modelId="{E2DB50FF-C2FA-4125-9F07-4C5D93EA420F}" type="presParOf" srcId="{4BB8063D-4148-4783-9669-9FA3147AF087}" destId="{506DC6D3-5F7E-4650-8360-0F930C3D9E6B}" srcOrd="6" destOrd="0" presId="urn:microsoft.com/office/officeart/2005/8/layout/list1"/>
    <dgm:cxn modelId="{2A36ED7C-EEBD-46CC-A924-F11E86E9E9B9}" type="presParOf" srcId="{4BB8063D-4148-4783-9669-9FA3147AF087}" destId="{2FFB9428-1B89-49B3-8743-6FBFA9B65A67}" srcOrd="7" destOrd="0" presId="urn:microsoft.com/office/officeart/2005/8/layout/list1"/>
    <dgm:cxn modelId="{36F7B648-2468-4250-A076-D8E13F552C7F}" type="presParOf" srcId="{4BB8063D-4148-4783-9669-9FA3147AF087}" destId="{562D46BD-B14C-4C98-85D5-50260C216A0E}" srcOrd="8" destOrd="0" presId="urn:microsoft.com/office/officeart/2005/8/layout/list1"/>
    <dgm:cxn modelId="{7E9296C5-BE44-426A-A595-29C87B7384BD}" type="presParOf" srcId="{562D46BD-B14C-4C98-85D5-50260C216A0E}" destId="{8E7332F9-3158-4439-BFA8-ED4B90743468}" srcOrd="0" destOrd="0" presId="urn:microsoft.com/office/officeart/2005/8/layout/list1"/>
    <dgm:cxn modelId="{C6FD334D-5956-436C-86E3-3F05B93778FE}" type="presParOf" srcId="{562D46BD-B14C-4C98-85D5-50260C216A0E}" destId="{363FB37A-C9E3-45AC-87E2-A21EACE71C91}" srcOrd="1" destOrd="0" presId="urn:microsoft.com/office/officeart/2005/8/layout/list1"/>
    <dgm:cxn modelId="{EA6A5A8E-0BC5-4307-AAC9-D12E358BC035}" type="presParOf" srcId="{4BB8063D-4148-4783-9669-9FA3147AF087}" destId="{841B442B-F75F-46C4-AE10-46203B8E925E}" srcOrd="9" destOrd="0" presId="urn:microsoft.com/office/officeart/2005/8/layout/list1"/>
    <dgm:cxn modelId="{588E132B-6D0D-48DC-BD40-B645981A43B2}" type="presParOf" srcId="{4BB8063D-4148-4783-9669-9FA3147AF087}" destId="{6EA44BFC-9875-45F2-A9DF-B0F1CCD228D6}" srcOrd="10" destOrd="0" presId="urn:microsoft.com/office/officeart/2005/8/layout/list1"/>
    <dgm:cxn modelId="{59B1DB23-D8C5-4F3E-9CCE-2281FB7A5BB0}" type="presParOf" srcId="{4BB8063D-4148-4783-9669-9FA3147AF087}" destId="{F6A1D714-BCB0-4C42-943E-802BB48F981D}" srcOrd="11" destOrd="0" presId="urn:microsoft.com/office/officeart/2005/8/layout/list1"/>
    <dgm:cxn modelId="{7598D6FE-E70C-4A4B-928E-42031D6E1BE5}" type="presParOf" srcId="{4BB8063D-4148-4783-9669-9FA3147AF087}" destId="{A4E49108-D17E-49B5-8903-35FFA6A060C0}" srcOrd="12" destOrd="0" presId="urn:microsoft.com/office/officeart/2005/8/layout/list1"/>
    <dgm:cxn modelId="{6A9FA7C9-111B-402C-863C-17FAD7EE4D1F}" type="presParOf" srcId="{A4E49108-D17E-49B5-8903-35FFA6A060C0}" destId="{7A70A132-8F80-4552-8854-394BA81018D2}" srcOrd="0" destOrd="0" presId="urn:microsoft.com/office/officeart/2005/8/layout/list1"/>
    <dgm:cxn modelId="{D69A8477-8302-40DB-BD76-F3D69DEF74DF}" type="presParOf" srcId="{A4E49108-D17E-49B5-8903-35FFA6A060C0}" destId="{4FB5246A-37B5-41AD-B8EC-3B351E44F8CA}" srcOrd="1" destOrd="0" presId="urn:microsoft.com/office/officeart/2005/8/layout/list1"/>
    <dgm:cxn modelId="{E13AE6AF-A162-4B7B-A013-C2F7ADE6829A}" type="presParOf" srcId="{4BB8063D-4148-4783-9669-9FA3147AF087}" destId="{2FFC80D4-BB53-4A00-BAD1-8DB05EDBE0DF}" srcOrd="13" destOrd="0" presId="urn:microsoft.com/office/officeart/2005/8/layout/list1"/>
    <dgm:cxn modelId="{D49EA549-4DA1-43E4-8481-F05287D98C18}" type="presParOf" srcId="{4BB8063D-4148-4783-9669-9FA3147AF087}" destId="{9FF0D05B-E196-45EA-A538-3363F2D0F43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91B0B9-ED9D-458C-A451-6FF511F10742}" type="doc">
      <dgm:prSet loTypeId="urn:microsoft.com/office/officeart/2005/8/layout/list1" loCatId="list" qsTypeId="urn:microsoft.com/office/officeart/2005/8/quickstyle/simple1" qsCatId="simple" csTypeId="urn:microsoft.com/office/officeart/2005/8/colors/colorful4" csCatId="colorful"/>
      <dgm:spPr/>
      <dgm:t>
        <a:bodyPr/>
        <a:lstStyle/>
        <a:p>
          <a:endParaRPr lang="en-US"/>
        </a:p>
      </dgm:t>
    </dgm:pt>
    <dgm:pt modelId="{AD3FDCDB-2AD1-49A5-B678-BB9DFE40DAE4}">
      <dgm:prSet/>
      <dgm:spPr/>
      <dgm:t>
        <a:bodyPr/>
        <a:lstStyle/>
        <a:p>
          <a:pPr>
            <a:lnSpc>
              <a:spcPct val="150000"/>
            </a:lnSpc>
            <a:spcAft>
              <a:spcPts val="0"/>
            </a:spcAft>
          </a:pPr>
          <a:r>
            <a:rPr lang="fa-IR" b="1" dirty="0">
              <a:solidFill>
                <a:schemeClr val="tx1"/>
              </a:solidFill>
              <a:latin typeface="Alexandria" pitchFamily="2" charset="-78"/>
              <a:cs typeface="Alexandria" pitchFamily="2" charset="-78"/>
            </a:rPr>
            <a:t>احترام حقوق الإنسان والحريات الأساسية وكرامة الإنسان وحمايتها وتعزيزها</a:t>
          </a:r>
          <a:endParaRPr lang="en-US" b="1" dirty="0">
            <a:solidFill>
              <a:schemeClr val="tx1"/>
            </a:solidFill>
            <a:latin typeface="Alexandria" pitchFamily="2" charset="-78"/>
            <a:cs typeface="Alexandria" pitchFamily="2" charset="-78"/>
          </a:endParaRPr>
        </a:p>
      </dgm:t>
    </dgm:pt>
    <dgm:pt modelId="{BD2CF8B3-532A-4C6B-921C-7DF178C090D0}" type="parTrans" cxnId="{6457FBF9-91C2-4A92-96FF-80E3C27AB695}">
      <dgm:prSet/>
      <dgm:spPr/>
      <dgm:t>
        <a:bodyPr/>
        <a:lstStyle/>
        <a:p>
          <a:endParaRPr lang="en-US"/>
        </a:p>
      </dgm:t>
    </dgm:pt>
    <dgm:pt modelId="{F1BDCEC2-020A-432C-A7AE-E1226655DAC5}" type="sibTrans" cxnId="{6457FBF9-91C2-4A92-96FF-80E3C27AB695}">
      <dgm:prSet/>
      <dgm:spPr/>
      <dgm:t>
        <a:bodyPr/>
        <a:lstStyle/>
        <a:p>
          <a:endParaRPr lang="en-US"/>
        </a:p>
      </dgm:t>
    </dgm:pt>
    <dgm:pt modelId="{DCE11D0B-87C8-463F-8335-A5CD7E28C618}">
      <dgm:prSet/>
      <dgm:spPr/>
      <dgm:t>
        <a:bodyPr/>
        <a:lstStyle/>
        <a:p>
          <a:pPr>
            <a:lnSpc>
              <a:spcPct val="150000"/>
            </a:lnSpc>
            <a:spcAft>
              <a:spcPts val="0"/>
            </a:spcAft>
          </a:pPr>
          <a:r>
            <a:rPr lang="fa-IR" b="1">
              <a:solidFill>
                <a:schemeClr val="tx1"/>
              </a:solidFill>
              <a:latin typeface="Alexandria" pitchFamily="2" charset="-78"/>
              <a:cs typeface="Alexandria" pitchFamily="2" charset="-78"/>
            </a:rPr>
            <a:t>ازدهار البيئة والنظم الإيكولوجية</a:t>
          </a:r>
          <a:endParaRPr lang="en-US" b="1">
            <a:solidFill>
              <a:schemeClr val="tx1"/>
            </a:solidFill>
            <a:latin typeface="Alexandria" pitchFamily="2" charset="-78"/>
            <a:cs typeface="Alexandria" pitchFamily="2" charset="-78"/>
          </a:endParaRPr>
        </a:p>
      </dgm:t>
    </dgm:pt>
    <dgm:pt modelId="{F8FBBE84-8213-4240-99E2-DC2F4902BE4F}" type="parTrans" cxnId="{674A7809-61DD-4A17-9BD9-BBCA280A7F14}">
      <dgm:prSet/>
      <dgm:spPr/>
      <dgm:t>
        <a:bodyPr/>
        <a:lstStyle/>
        <a:p>
          <a:endParaRPr lang="en-US"/>
        </a:p>
      </dgm:t>
    </dgm:pt>
    <dgm:pt modelId="{53AECE48-2F59-447A-B548-A63D4D303AFB}" type="sibTrans" cxnId="{674A7809-61DD-4A17-9BD9-BBCA280A7F14}">
      <dgm:prSet/>
      <dgm:spPr/>
      <dgm:t>
        <a:bodyPr/>
        <a:lstStyle/>
        <a:p>
          <a:endParaRPr lang="en-US"/>
        </a:p>
      </dgm:t>
    </dgm:pt>
    <dgm:pt modelId="{5AA7FEE7-B216-4B4C-84FD-1FFB8F14BB3C}">
      <dgm:prSet/>
      <dgm:spPr/>
      <dgm:t>
        <a:bodyPr/>
        <a:lstStyle/>
        <a:p>
          <a:pPr>
            <a:lnSpc>
              <a:spcPct val="150000"/>
            </a:lnSpc>
            <a:spcAft>
              <a:spcPts val="0"/>
            </a:spcAft>
          </a:pPr>
          <a:r>
            <a:rPr lang="fa-IR" b="1">
              <a:solidFill>
                <a:schemeClr val="tx1"/>
              </a:solidFill>
              <a:latin typeface="Alexandria" pitchFamily="2" charset="-78"/>
              <a:cs typeface="Alexandria" pitchFamily="2" charset="-78"/>
            </a:rPr>
            <a:t>ضمان التنوع والشمول</a:t>
          </a:r>
          <a:endParaRPr lang="en-US" b="1">
            <a:solidFill>
              <a:schemeClr val="tx1"/>
            </a:solidFill>
            <a:latin typeface="Alexandria" pitchFamily="2" charset="-78"/>
            <a:cs typeface="Alexandria" pitchFamily="2" charset="-78"/>
          </a:endParaRPr>
        </a:p>
      </dgm:t>
    </dgm:pt>
    <dgm:pt modelId="{60E1BD90-F78D-4A55-A6A7-D4A07004C970}" type="parTrans" cxnId="{F0848ADD-194B-4126-BBD5-009201326A66}">
      <dgm:prSet/>
      <dgm:spPr/>
      <dgm:t>
        <a:bodyPr/>
        <a:lstStyle/>
        <a:p>
          <a:endParaRPr lang="en-US"/>
        </a:p>
      </dgm:t>
    </dgm:pt>
    <dgm:pt modelId="{E2C82DDF-3608-4E20-860E-98028D91D994}" type="sibTrans" cxnId="{F0848ADD-194B-4126-BBD5-009201326A66}">
      <dgm:prSet/>
      <dgm:spPr/>
      <dgm:t>
        <a:bodyPr/>
        <a:lstStyle/>
        <a:p>
          <a:endParaRPr lang="en-US"/>
        </a:p>
      </dgm:t>
    </dgm:pt>
    <dgm:pt modelId="{DB88785D-D401-4908-8AEB-7B0D4FFFF387}">
      <dgm:prSet/>
      <dgm:spPr/>
      <dgm:t>
        <a:bodyPr/>
        <a:lstStyle/>
        <a:p>
          <a:pPr>
            <a:lnSpc>
              <a:spcPct val="150000"/>
            </a:lnSpc>
            <a:spcAft>
              <a:spcPts val="0"/>
            </a:spcAft>
          </a:pPr>
          <a:r>
            <a:rPr lang="fa-IR" b="1">
              <a:solidFill>
                <a:schemeClr val="tx1"/>
              </a:solidFill>
              <a:latin typeface="Alexandria" pitchFamily="2" charset="-78"/>
              <a:cs typeface="Alexandria" pitchFamily="2" charset="-78"/>
            </a:rPr>
            <a:t>العيش في مجتمعات مسالمة ومترابطة</a:t>
          </a:r>
          <a:endParaRPr lang="en-US" b="1">
            <a:solidFill>
              <a:schemeClr val="tx1"/>
            </a:solidFill>
            <a:latin typeface="Alexandria" pitchFamily="2" charset="-78"/>
            <a:cs typeface="Alexandria" pitchFamily="2" charset="-78"/>
          </a:endParaRPr>
        </a:p>
      </dgm:t>
    </dgm:pt>
    <dgm:pt modelId="{9F6685DE-CB92-4C2C-9DFA-21F24C61221F}" type="parTrans" cxnId="{C8F47B43-B98F-43D6-9D1A-73E73223A9C8}">
      <dgm:prSet/>
      <dgm:spPr/>
      <dgm:t>
        <a:bodyPr/>
        <a:lstStyle/>
        <a:p>
          <a:endParaRPr lang="en-US"/>
        </a:p>
      </dgm:t>
    </dgm:pt>
    <dgm:pt modelId="{11366905-D7D4-44A5-A1C6-4904C5FBF231}" type="sibTrans" cxnId="{C8F47B43-B98F-43D6-9D1A-73E73223A9C8}">
      <dgm:prSet/>
      <dgm:spPr/>
      <dgm:t>
        <a:bodyPr/>
        <a:lstStyle/>
        <a:p>
          <a:endParaRPr lang="en-US"/>
        </a:p>
      </dgm:t>
    </dgm:pt>
    <dgm:pt modelId="{53AF08C8-F50B-4E69-8E69-9315984173F6}" type="pres">
      <dgm:prSet presAssocID="{4591B0B9-ED9D-458C-A451-6FF511F10742}" presName="linear" presStyleCnt="0">
        <dgm:presLayoutVars>
          <dgm:dir/>
          <dgm:animLvl val="lvl"/>
          <dgm:resizeHandles val="exact"/>
        </dgm:presLayoutVars>
      </dgm:prSet>
      <dgm:spPr/>
      <dgm:t>
        <a:bodyPr/>
        <a:lstStyle/>
        <a:p>
          <a:endParaRPr lang="en-US"/>
        </a:p>
      </dgm:t>
    </dgm:pt>
    <dgm:pt modelId="{B9AECBA5-2029-4784-B41F-479B75BDA765}" type="pres">
      <dgm:prSet presAssocID="{AD3FDCDB-2AD1-49A5-B678-BB9DFE40DAE4}" presName="parentLin" presStyleCnt="0"/>
      <dgm:spPr/>
    </dgm:pt>
    <dgm:pt modelId="{8FDF30BB-8F12-4B93-BE44-5C50D803079C}" type="pres">
      <dgm:prSet presAssocID="{AD3FDCDB-2AD1-49A5-B678-BB9DFE40DAE4}" presName="parentLeftMargin" presStyleLbl="node1" presStyleIdx="0" presStyleCnt="4"/>
      <dgm:spPr/>
      <dgm:t>
        <a:bodyPr/>
        <a:lstStyle/>
        <a:p>
          <a:endParaRPr lang="en-US"/>
        </a:p>
      </dgm:t>
    </dgm:pt>
    <dgm:pt modelId="{FA9B68FE-FB2C-416B-9372-12CD879E14BC}" type="pres">
      <dgm:prSet presAssocID="{AD3FDCDB-2AD1-49A5-B678-BB9DFE40DAE4}" presName="parentText" presStyleLbl="node1" presStyleIdx="0" presStyleCnt="4">
        <dgm:presLayoutVars>
          <dgm:chMax val="0"/>
          <dgm:bulletEnabled val="1"/>
        </dgm:presLayoutVars>
      </dgm:prSet>
      <dgm:spPr/>
      <dgm:t>
        <a:bodyPr/>
        <a:lstStyle/>
        <a:p>
          <a:endParaRPr lang="en-US"/>
        </a:p>
      </dgm:t>
    </dgm:pt>
    <dgm:pt modelId="{61550C93-0379-49A8-88E2-2934D043BC33}" type="pres">
      <dgm:prSet presAssocID="{AD3FDCDB-2AD1-49A5-B678-BB9DFE40DAE4}" presName="negativeSpace" presStyleCnt="0"/>
      <dgm:spPr/>
    </dgm:pt>
    <dgm:pt modelId="{B2FF0520-6005-4377-A84B-9147245FBF2D}" type="pres">
      <dgm:prSet presAssocID="{AD3FDCDB-2AD1-49A5-B678-BB9DFE40DAE4}" presName="childText" presStyleLbl="conFgAcc1" presStyleIdx="0" presStyleCnt="4">
        <dgm:presLayoutVars>
          <dgm:bulletEnabled val="1"/>
        </dgm:presLayoutVars>
      </dgm:prSet>
      <dgm:spPr/>
    </dgm:pt>
    <dgm:pt modelId="{F453A47C-2DE7-4679-8D49-10DE971AFBC8}" type="pres">
      <dgm:prSet presAssocID="{F1BDCEC2-020A-432C-A7AE-E1226655DAC5}" presName="spaceBetweenRectangles" presStyleCnt="0"/>
      <dgm:spPr/>
    </dgm:pt>
    <dgm:pt modelId="{385E79E9-4A21-474C-9935-7FB7B0905901}" type="pres">
      <dgm:prSet presAssocID="{DCE11D0B-87C8-463F-8335-A5CD7E28C618}" presName="parentLin" presStyleCnt="0"/>
      <dgm:spPr/>
    </dgm:pt>
    <dgm:pt modelId="{31CBFF19-AE10-4656-A97C-6983E074E65E}" type="pres">
      <dgm:prSet presAssocID="{DCE11D0B-87C8-463F-8335-A5CD7E28C618}" presName="parentLeftMargin" presStyleLbl="node1" presStyleIdx="0" presStyleCnt="4"/>
      <dgm:spPr/>
      <dgm:t>
        <a:bodyPr/>
        <a:lstStyle/>
        <a:p>
          <a:endParaRPr lang="en-US"/>
        </a:p>
      </dgm:t>
    </dgm:pt>
    <dgm:pt modelId="{07026A1C-EB48-4701-81B2-29ADEAE84EE9}" type="pres">
      <dgm:prSet presAssocID="{DCE11D0B-87C8-463F-8335-A5CD7E28C618}" presName="parentText" presStyleLbl="node1" presStyleIdx="1" presStyleCnt="4">
        <dgm:presLayoutVars>
          <dgm:chMax val="0"/>
          <dgm:bulletEnabled val="1"/>
        </dgm:presLayoutVars>
      </dgm:prSet>
      <dgm:spPr/>
      <dgm:t>
        <a:bodyPr/>
        <a:lstStyle/>
        <a:p>
          <a:endParaRPr lang="en-US"/>
        </a:p>
      </dgm:t>
    </dgm:pt>
    <dgm:pt modelId="{702EFC32-CF33-4ACE-8888-8C0FEE30CB3E}" type="pres">
      <dgm:prSet presAssocID="{DCE11D0B-87C8-463F-8335-A5CD7E28C618}" presName="negativeSpace" presStyleCnt="0"/>
      <dgm:spPr/>
    </dgm:pt>
    <dgm:pt modelId="{68ADF088-0EC6-4E74-8728-8291F9CCCAC0}" type="pres">
      <dgm:prSet presAssocID="{DCE11D0B-87C8-463F-8335-A5CD7E28C618}" presName="childText" presStyleLbl="conFgAcc1" presStyleIdx="1" presStyleCnt="4">
        <dgm:presLayoutVars>
          <dgm:bulletEnabled val="1"/>
        </dgm:presLayoutVars>
      </dgm:prSet>
      <dgm:spPr/>
    </dgm:pt>
    <dgm:pt modelId="{F9B61621-7CC7-4EC5-9BD9-5C3EB07B5A96}" type="pres">
      <dgm:prSet presAssocID="{53AECE48-2F59-447A-B548-A63D4D303AFB}" presName="spaceBetweenRectangles" presStyleCnt="0"/>
      <dgm:spPr/>
    </dgm:pt>
    <dgm:pt modelId="{C1606699-785E-4031-8CF8-F67BC803DE1B}" type="pres">
      <dgm:prSet presAssocID="{5AA7FEE7-B216-4B4C-84FD-1FFB8F14BB3C}" presName="parentLin" presStyleCnt="0"/>
      <dgm:spPr/>
    </dgm:pt>
    <dgm:pt modelId="{5624AFD4-2C7D-484F-BFD2-C872E88DEF4B}" type="pres">
      <dgm:prSet presAssocID="{5AA7FEE7-B216-4B4C-84FD-1FFB8F14BB3C}" presName="parentLeftMargin" presStyleLbl="node1" presStyleIdx="1" presStyleCnt="4"/>
      <dgm:spPr/>
      <dgm:t>
        <a:bodyPr/>
        <a:lstStyle/>
        <a:p>
          <a:endParaRPr lang="en-US"/>
        </a:p>
      </dgm:t>
    </dgm:pt>
    <dgm:pt modelId="{9EE17849-E4D6-4358-A6D4-E8B9C0EE4880}" type="pres">
      <dgm:prSet presAssocID="{5AA7FEE7-B216-4B4C-84FD-1FFB8F14BB3C}" presName="parentText" presStyleLbl="node1" presStyleIdx="2" presStyleCnt="4">
        <dgm:presLayoutVars>
          <dgm:chMax val="0"/>
          <dgm:bulletEnabled val="1"/>
        </dgm:presLayoutVars>
      </dgm:prSet>
      <dgm:spPr/>
      <dgm:t>
        <a:bodyPr/>
        <a:lstStyle/>
        <a:p>
          <a:endParaRPr lang="en-US"/>
        </a:p>
      </dgm:t>
    </dgm:pt>
    <dgm:pt modelId="{FC3FEA00-8480-4E60-AC1D-944065F9B1E0}" type="pres">
      <dgm:prSet presAssocID="{5AA7FEE7-B216-4B4C-84FD-1FFB8F14BB3C}" presName="negativeSpace" presStyleCnt="0"/>
      <dgm:spPr/>
    </dgm:pt>
    <dgm:pt modelId="{0C0E6F6F-64B4-44D5-839F-76FE9FE4B78F}" type="pres">
      <dgm:prSet presAssocID="{5AA7FEE7-B216-4B4C-84FD-1FFB8F14BB3C}" presName="childText" presStyleLbl="conFgAcc1" presStyleIdx="2" presStyleCnt="4">
        <dgm:presLayoutVars>
          <dgm:bulletEnabled val="1"/>
        </dgm:presLayoutVars>
      </dgm:prSet>
      <dgm:spPr/>
    </dgm:pt>
    <dgm:pt modelId="{90C75484-4B35-4A5D-B4F0-0DEB580E2CFF}" type="pres">
      <dgm:prSet presAssocID="{E2C82DDF-3608-4E20-860E-98028D91D994}" presName="spaceBetweenRectangles" presStyleCnt="0"/>
      <dgm:spPr/>
    </dgm:pt>
    <dgm:pt modelId="{EC36C5C0-D3D4-458C-8D9B-4615D7682596}" type="pres">
      <dgm:prSet presAssocID="{DB88785D-D401-4908-8AEB-7B0D4FFFF387}" presName="parentLin" presStyleCnt="0"/>
      <dgm:spPr/>
    </dgm:pt>
    <dgm:pt modelId="{C70C1C4E-1F90-4B4A-9542-30F219263CF9}" type="pres">
      <dgm:prSet presAssocID="{DB88785D-D401-4908-8AEB-7B0D4FFFF387}" presName="parentLeftMargin" presStyleLbl="node1" presStyleIdx="2" presStyleCnt="4"/>
      <dgm:spPr/>
      <dgm:t>
        <a:bodyPr/>
        <a:lstStyle/>
        <a:p>
          <a:endParaRPr lang="en-US"/>
        </a:p>
      </dgm:t>
    </dgm:pt>
    <dgm:pt modelId="{8E4D9113-F1AD-4EB4-8D6F-02AA2C040665}" type="pres">
      <dgm:prSet presAssocID="{DB88785D-D401-4908-8AEB-7B0D4FFFF387}" presName="parentText" presStyleLbl="node1" presStyleIdx="3" presStyleCnt="4">
        <dgm:presLayoutVars>
          <dgm:chMax val="0"/>
          <dgm:bulletEnabled val="1"/>
        </dgm:presLayoutVars>
      </dgm:prSet>
      <dgm:spPr/>
      <dgm:t>
        <a:bodyPr/>
        <a:lstStyle/>
        <a:p>
          <a:endParaRPr lang="en-US"/>
        </a:p>
      </dgm:t>
    </dgm:pt>
    <dgm:pt modelId="{DD333A18-BC04-406E-9A28-7BAF47445405}" type="pres">
      <dgm:prSet presAssocID="{DB88785D-D401-4908-8AEB-7B0D4FFFF387}" presName="negativeSpace" presStyleCnt="0"/>
      <dgm:spPr/>
    </dgm:pt>
    <dgm:pt modelId="{7ABE477D-2D1A-44F2-98CF-72EB97F9E5F5}" type="pres">
      <dgm:prSet presAssocID="{DB88785D-D401-4908-8AEB-7B0D4FFFF387}" presName="childText" presStyleLbl="conFgAcc1" presStyleIdx="3" presStyleCnt="4">
        <dgm:presLayoutVars>
          <dgm:bulletEnabled val="1"/>
        </dgm:presLayoutVars>
      </dgm:prSet>
      <dgm:spPr/>
    </dgm:pt>
  </dgm:ptLst>
  <dgm:cxnLst>
    <dgm:cxn modelId="{8177DC60-B5C8-4AB2-9F5D-07AE404482E1}" type="presOf" srcId="{5AA7FEE7-B216-4B4C-84FD-1FFB8F14BB3C}" destId="{9EE17849-E4D6-4358-A6D4-E8B9C0EE4880}" srcOrd="1" destOrd="0" presId="urn:microsoft.com/office/officeart/2005/8/layout/list1"/>
    <dgm:cxn modelId="{B177B411-9E1F-4C3F-81DE-FE4A150EF813}" type="presOf" srcId="{DB88785D-D401-4908-8AEB-7B0D4FFFF387}" destId="{C70C1C4E-1F90-4B4A-9542-30F219263CF9}" srcOrd="0" destOrd="0" presId="urn:microsoft.com/office/officeart/2005/8/layout/list1"/>
    <dgm:cxn modelId="{0EA6A04E-4D88-4A75-9E0F-CB9D86674206}" type="presOf" srcId="{AD3FDCDB-2AD1-49A5-B678-BB9DFE40DAE4}" destId="{8FDF30BB-8F12-4B93-BE44-5C50D803079C}" srcOrd="0" destOrd="0" presId="urn:microsoft.com/office/officeart/2005/8/layout/list1"/>
    <dgm:cxn modelId="{8512D35B-7F11-4059-927D-1F8B7638AC9B}" type="presOf" srcId="{DB88785D-D401-4908-8AEB-7B0D4FFFF387}" destId="{8E4D9113-F1AD-4EB4-8D6F-02AA2C040665}" srcOrd="1" destOrd="0" presId="urn:microsoft.com/office/officeart/2005/8/layout/list1"/>
    <dgm:cxn modelId="{8F3A15ED-10FA-44B0-9F9B-1F4A8E662444}" type="presOf" srcId="{4591B0B9-ED9D-458C-A451-6FF511F10742}" destId="{53AF08C8-F50B-4E69-8E69-9315984173F6}" srcOrd="0" destOrd="0" presId="urn:microsoft.com/office/officeart/2005/8/layout/list1"/>
    <dgm:cxn modelId="{C8F47B43-B98F-43D6-9D1A-73E73223A9C8}" srcId="{4591B0B9-ED9D-458C-A451-6FF511F10742}" destId="{DB88785D-D401-4908-8AEB-7B0D4FFFF387}" srcOrd="3" destOrd="0" parTransId="{9F6685DE-CB92-4C2C-9DFA-21F24C61221F}" sibTransId="{11366905-D7D4-44A5-A1C6-4904C5FBF231}"/>
    <dgm:cxn modelId="{F0848ADD-194B-4126-BBD5-009201326A66}" srcId="{4591B0B9-ED9D-458C-A451-6FF511F10742}" destId="{5AA7FEE7-B216-4B4C-84FD-1FFB8F14BB3C}" srcOrd="2" destOrd="0" parTransId="{60E1BD90-F78D-4A55-A6A7-D4A07004C970}" sibTransId="{E2C82DDF-3608-4E20-860E-98028D91D994}"/>
    <dgm:cxn modelId="{674A7809-61DD-4A17-9BD9-BBCA280A7F14}" srcId="{4591B0B9-ED9D-458C-A451-6FF511F10742}" destId="{DCE11D0B-87C8-463F-8335-A5CD7E28C618}" srcOrd="1" destOrd="0" parTransId="{F8FBBE84-8213-4240-99E2-DC2F4902BE4F}" sibTransId="{53AECE48-2F59-447A-B548-A63D4D303AFB}"/>
    <dgm:cxn modelId="{2DEC3B9F-1704-41DB-B0A1-44E7B14612F4}" type="presOf" srcId="{DCE11D0B-87C8-463F-8335-A5CD7E28C618}" destId="{31CBFF19-AE10-4656-A97C-6983E074E65E}" srcOrd="0" destOrd="0" presId="urn:microsoft.com/office/officeart/2005/8/layout/list1"/>
    <dgm:cxn modelId="{6457FBF9-91C2-4A92-96FF-80E3C27AB695}" srcId="{4591B0B9-ED9D-458C-A451-6FF511F10742}" destId="{AD3FDCDB-2AD1-49A5-B678-BB9DFE40DAE4}" srcOrd="0" destOrd="0" parTransId="{BD2CF8B3-532A-4C6B-921C-7DF178C090D0}" sibTransId="{F1BDCEC2-020A-432C-A7AE-E1226655DAC5}"/>
    <dgm:cxn modelId="{83168D1A-880C-4449-A289-705A316E29C3}" type="presOf" srcId="{AD3FDCDB-2AD1-49A5-B678-BB9DFE40DAE4}" destId="{FA9B68FE-FB2C-416B-9372-12CD879E14BC}" srcOrd="1" destOrd="0" presId="urn:microsoft.com/office/officeart/2005/8/layout/list1"/>
    <dgm:cxn modelId="{1D86E4B9-D5BC-458E-884B-3ED6653CEC80}" type="presOf" srcId="{DCE11D0B-87C8-463F-8335-A5CD7E28C618}" destId="{07026A1C-EB48-4701-81B2-29ADEAE84EE9}" srcOrd="1" destOrd="0" presId="urn:microsoft.com/office/officeart/2005/8/layout/list1"/>
    <dgm:cxn modelId="{A7EFCBB0-A5FA-4183-A518-BFF457E9A597}" type="presOf" srcId="{5AA7FEE7-B216-4B4C-84FD-1FFB8F14BB3C}" destId="{5624AFD4-2C7D-484F-BFD2-C872E88DEF4B}" srcOrd="0" destOrd="0" presId="urn:microsoft.com/office/officeart/2005/8/layout/list1"/>
    <dgm:cxn modelId="{9F1A52A8-3CE0-4AD1-870B-5E65AD11289B}" type="presParOf" srcId="{53AF08C8-F50B-4E69-8E69-9315984173F6}" destId="{B9AECBA5-2029-4784-B41F-479B75BDA765}" srcOrd="0" destOrd="0" presId="urn:microsoft.com/office/officeart/2005/8/layout/list1"/>
    <dgm:cxn modelId="{E719F53F-A17D-4C45-AF0B-4D5B327CB242}" type="presParOf" srcId="{B9AECBA5-2029-4784-B41F-479B75BDA765}" destId="{8FDF30BB-8F12-4B93-BE44-5C50D803079C}" srcOrd="0" destOrd="0" presId="urn:microsoft.com/office/officeart/2005/8/layout/list1"/>
    <dgm:cxn modelId="{83D76CC4-ECC4-4FAD-AA99-636D01C95F39}" type="presParOf" srcId="{B9AECBA5-2029-4784-B41F-479B75BDA765}" destId="{FA9B68FE-FB2C-416B-9372-12CD879E14BC}" srcOrd="1" destOrd="0" presId="urn:microsoft.com/office/officeart/2005/8/layout/list1"/>
    <dgm:cxn modelId="{591B2A18-2ADC-4320-87D0-F0743BB67DBD}" type="presParOf" srcId="{53AF08C8-F50B-4E69-8E69-9315984173F6}" destId="{61550C93-0379-49A8-88E2-2934D043BC33}" srcOrd="1" destOrd="0" presId="urn:microsoft.com/office/officeart/2005/8/layout/list1"/>
    <dgm:cxn modelId="{0AF87AAF-27DB-4AC6-B2D9-529D5058A872}" type="presParOf" srcId="{53AF08C8-F50B-4E69-8E69-9315984173F6}" destId="{B2FF0520-6005-4377-A84B-9147245FBF2D}" srcOrd="2" destOrd="0" presId="urn:microsoft.com/office/officeart/2005/8/layout/list1"/>
    <dgm:cxn modelId="{441FEED8-925A-44FF-940F-E6B4370CEDBC}" type="presParOf" srcId="{53AF08C8-F50B-4E69-8E69-9315984173F6}" destId="{F453A47C-2DE7-4679-8D49-10DE971AFBC8}" srcOrd="3" destOrd="0" presId="urn:microsoft.com/office/officeart/2005/8/layout/list1"/>
    <dgm:cxn modelId="{F2346FF6-F649-4141-A7D2-2C7697FE28F5}" type="presParOf" srcId="{53AF08C8-F50B-4E69-8E69-9315984173F6}" destId="{385E79E9-4A21-474C-9935-7FB7B0905901}" srcOrd="4" destOrd="0" presId="urn:microsoft.com/office/officeart/2005/8/layout/list1"/>
    <dgm:cxn modelId="{8989CEF0-1B43-4CAB-8C5F-E40363844A51}" type="presParOf" srcId="{385E79E9-4A21-474C-9935-7FB7B0905901}" destId="{31CBFF19-AE10-4656-A97C-6983E074E65E}" srcOrd="0" destOrd="0" presId="urn:microsoft.com/office/officeart/2005/8/layout/list1"/>
    <dgm:cxn modelId="{48E7EB6B-8F66-43ED-A4D9-7105FE851F09}" type="presParOf" srcId="{385E79E9-4A21-474C-9935-7FB7B0905901}" destId="{07026A1C-EB48-4701-81B2-29ADEAE84EE9}" srcOrd="1" destOrd="0" presId="urn:microsoft.com/office/officeart/2005/8/layout/list1"/>
    <dgm:cxn modelId="{03CB95A2-16CA-4089-97DA-F790123E067A}" type="presParOf" srcId="{53AF08C8-F50B-4E69-8E69-9315984173F6}" destId="{702EFC32-CF33-4ACE-8888-8C0FEE30CB3E}" srcOrd="5" destOrd="0" presId="urn:microsoft.com/office/officeart/2005/8/layout/list1"/>
    <dgm:cxn modelId="{6AC4AAA0-7CA1-4676-B4D0-1A5FFFA7A84E}" type="presParOf" srcId="{53AF08C8-F50B-4E69-8E69-9315984173F6}" destId="{68ADF088-0EC6-4E74-8728-8291F9CCCAC0}" srcOrd="6" destOrd="0" presId="urn:microsoft.com/office/officeart/2005/8/layout/list1"/>
    <dgm:cxn modelId="{BB01786A-0A50-4D7D-B631-B48E10909CB2}" type="presParOf" srcId="{53AF08C8-F50B-4E69-8E69-9315984173F6}" destId="{F9B61621-7CC7-4EC5-9BD9-5C3EB07B5A96}" srcOrd="7" destOrd="0" presId="urn:microsoft.com/office/officeart/2005/8/layout/list1"/>
    <dgm:cxn modelId="{61808E8A-D07E-4110-B3CC-4F03E2861C87}" type="presParOf" srcId="{53AF08C8-F50B-4E69-8E69-9315984173F6}" destId="{C1606699-785E-4031-8CF8-F67BC803DE1B}" srcOrd="8" destOrd="0" presId="urn:microsoft.com/office/officeart/2005/8/layout/list1"/>
    <dgm:cxn modelId="{52DF5EE9-81DF-4AD2-B8D8-28650D6BEC79}" type="presParOf" srcId="{C1606699-785E-4031-8CF8-F67BC803DE1B}" destId="{5624AFD4-2C7D-484F-BFD2-C872E88DEF4B}" srcOrd="0" destOrd="0" presId="urn:microsoft.com/office/officeart/2005/8/layout/list1"/>
    <dgm:cxn modelId="{E9C29BA4-23D8-478A-89F6-484D07FC165A}" type="presParOf" srcId="{C1606699-785E-4031-8CF8-F67BC803DE1B}" destId="{9EE17849-E4D6-4358-A6D4-E8B9C0EE4880}" srcOrd="1" destOrd="0" presId="urn:microsoft.com/office/officeart/2005/8/layout/list1"/>
    <dgm:cxn modelId="{7C69CC64-A48A-4F03-A855-21B10BA782EE}" type="presParOf" srcId="{53AF08C8-F50B-4E69-8E69-9315984173F6}" destId="{FC3FEA00-8480-4E60-AC1D-944065F9B1E0}" srcOrd="9" destOrd="0" presId="urn:microsoft.com/office/officeart/2005/8/layout/list1"/>
    <dgm:cxn modelId="{F95BD86D-233C-4890-8A30-8F3A6B897B91}" type="presParOf" srcId="{53AF08C8-F50B-4E69-8E69-9315984173F6}" destId="{0C0E6F6F-64B4-44D5-839F-76FE9FE4B78F}" srcOrd="10" destOrd="0" presId="urn:microsoft.com/office/officeart/2005/8/layout/list1"/>
    <dgm:cxn modelId="{357E65C3-D20E-435A-9F0F-032229E376EA}" type="presParOf" srcId="{53AF08C8-F50B-4E69-8E69-9315984173F6}" destId="{90C75484-4B35-4A5D-B4F0-0DEB580E2CFF}" srcOrd="11" destOrd="0" presId="urn:microsoft.com/office/officeart/2005/8/layout/list1"/>
    <dgm:cxn modelId="{643A16B8-230B-4898-9F28-956F0FAACB1F}" type="presParOf" srcId="{53AF08C8-F50B-4E69-8E69-9315984173F6}" destId="{EC36C5C0-D3D4-458C-8D9B-4615D7682596}" srcOrd="12" destOrd="0" presId="urn:microsoft.com/office/officeart/2005/8/layout/list1"/>
    <dgm:cxn modelId="{5E502D8A-2D5C-4970-9ED8-725DD5502AE2}" type="presParOf" srcId="{EC36C5C0-D3D4-458C-8D9B-4615D7682596}" destId="{C70C1C4E-1F90-4B4A-9542-30F219263CF9}" srcOrd="0" destOrd="0" presId="urn:microsoft.com/office/officeart/2005/8/layout/list1"/>
    <dgm:cxn modelId="{EA20A962-5A0D-4516-B962-3499CCAD897B}" type="presParOf" srcId="{EC36C5C0-D3D4-458C-8D9B-4615D7682596}" destId="{8E4D9113-F1AD-4EB4-8D6F-02AA2C040665}" srcOrd="1" destOrd="0" presId="urn:microsoft.com/office/officeart/2005/8/layout/list1"/>
    <dgm:cxn modelId="{3A8944E8-727C-43E2-9EE5-CF970EBE4447}" type="presParOf" srcId="{53AF08C8-F50B-4E69-8E69-9315984173F6}" destId="{DD333A18-BC04-406E-9A28-7BAF47445405}" srcOrd="13" destOrd="0" presId="urn:microsoft.com/office/officeart/2005/8/layout/list1"/>
    <dgm:cxn modelId="{1C0D3FEE-66D1-441D-8FBC-693BDCE022AB}" type="presParOf" srcId="{53AF08C8-F50B-4E69-8E69-9315984173F6}" destId="{7ABE477D-2D1A-44F2-98CF-72EB97F9E5F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749BBF-33E3-4673-BFEB-B15F6109DA8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2A45030-5A91-4EF2-9CDD-8F1E5C57A618}">
      <dgm:prSet custT="1"/>
      <dgm:spPr/>
      <dgm:t>
        <a:bodyPr/>
        <a:lstStyle/>
        <a:p>
          <a:r>
            <a:rPr lang="ar-EG" sz="2400">
              <a:solidFill>
                <a:schemeClr val="tx1"/>
              </a:solidFill>
              <a:latin typeface="Alexandria" pitchFamily="2" charset="-78"/>
              <a:cs typeface="Alexandria" pitchFamily="2" charset="-78"/>
            </a:rPr>
            <a:t>التناسب وعدم الإضرار </a:t>
          </a:r>
          <a:endParaRPr lang="en-US" sz="2400">
            <a:solidFill>
              <a:schemeClr val="tx1"/>
            </a:solidFill>
            <a:latin typeface="Alexandria" pitchFamily="2" charset="-78"/>
            <a:cs typeface="Alexandria" pitchFamily="2" charset="-78"/>
          </a:endParaRPr>
        </a:p>
      </dgm:t>
    </dgm:pt>
    <dgm:pt modelId="{4C8511CF-B43C-4B0B-9E66-4B2018F4F3F0}" type="parTrans" cxnId="{B79B65E1-DF0B-4BEC-A22F-40A67B4124FE}">
      <dgm:prSet/>
      <dgm:spPr/>
      <dgm:t>
        <a:bodyPr/>
        <a:lstStyle/>
        <a:p>
          <a:endParaRPr lang="en-US"/>
        </a:p>
      </dgm:t>
    </dgm:pt>
    <dgm:pt modelId="{290484F0-16AC-44BE-815F-7499D1A63EA2}" type="sibTrans" cxnId="{B79B65E1-DF0B-4BEC-A22F-40A67B4124FE}">
      <dgm:prSet/>
      <dgm:spPr/>
      <dgm:t>
        <a:bodyPr/>
        <a:lstStyle/>
        <a:p>
          <a:endParaRPr lang="en-US"/>
        </a:p>
      </dgm:t>
    </dgm:pt>
    <dgm:pt modelId="{10023EFF-9BF6-4EAF-9BE4-5FE5C0040A4A}">
      <dgm:prSet custT="1"/>
      <dgm:spPr/>
      <dgm:t>
        <a:bodyPr/>
        <a:lstStyle/>
        <a:p>
          <a:r>
            <a:rPr lang="ar-EG" sz="2400">
              <a:solidFill>
                <a:schemeClr val="tx1"/>
              </a:solidFill>
              <a:latin typeface="Alexandria" pitchFamily="2" charset="-78"/>
              <a:cs typeface="Alexandria" pitchFamily="2" charset="-78"/>
            </a:rPr>
            <a:t>العدالة والإنصاف وعدم التمييز</a:t>
          </a:r>
          <a:endParaRPr lang="en-US" sz="2400">
            <a:solidFill>
              <a:schemeClr val="tx1"/>
            </a:solidFill>
            <a:latin typeface="Alexandria" pitchFamily="2" charset="-78"/>
            <a:cs typeface="Alexandria" pitchFamily="2" charset="-78"/>
          </a:endParaRPr>
        </a:p>
      </dgm:t>
    </dgm:pt>
    <dgm:pt modelId="{1C90AE1A-8835-40EF-8551-8DB1214BD420}" type="parTrans" cxnId="{8C8445FD-A966-48F9-96C7-F6D5C812948C}">
      <dgm:prSet/>
      <dgm:spPr/>
      <dgm:t>
        <a:bodyPr/>
        <a:lstStyle/>
        <a:p>
          <a:endParaRPr lang="en-US"/>
        </a:p>
      </dgm:t>
    </dgm:pt>
    <dgm:pt modelId="{924D07FC-5A88-47B9-8E13-B892543C9F78}" type="sibTrans" cxnId="{8C8445FD-A966-48F9-96C7-F6D5C812948C}">
      <dgm:prSet/>
      <dgm:spPr/>
      <dgm:t>
        <a:bodyPr/>
        <a:lstStyle/>
        <a:p>
          <a:endParaRPr lang="en-US"/>
        </a:p>
      </dgm:t>
    </dgm:pt>
    <dgm:pt modelId="{44F96E87-0BEE-4901-A241-5C0C3D0DBD4F}">
      <dgm:prSet custT="1"/>
      <dgm:spPr/>
      <dgm:t>
        <a:bodyPr/>
        <a:lstStyle/>
        <a:p>
          <a:r>
            <a:rPr lang="ar-EG" sz="2400">
              <a:solidFill>
                <a:schemeClr val="tx1"/>
              </a:solidFill>
              <a:latin typeface="Alexandria" pitchFamily="2" charset="-78"/>
              <a:cs typeface="Alexandria" pitchFamily="2" charset="-78"/>
            </a:rPr>
            <a:t>السلامة والأمن</a:t>
          </a:r>
          <a:endParaRPr lang="en-US" sz="2400">
            <a:solidFill>
              <a:schemeClr val="tx1"/>
            </a:solidFill>
            <a:latin typeface="Alexandria" pitchFamily="2" charset="-78"/>
            <a:cs typeface="Alexandria" pitchFamily="2" charset="-78"/>
          </a:endParaRPr>
        </a:p>
      </dgm:t>
    </dgm:pt>
    <dgm:pt modelId="{2AC5B457-80E8-4C2C-98DD-C3C07F6E7E9A}" type="parTrans" cxnId="{E8EA33C9-A0DD-42E4-A410-00240B5D18EC}">
      <dgm:prSet/>
      <dgm:spPr/>
      <dgm:t>
        <a:bodyPr/>
        <a:lstStyle/>
        <a:p>
          <a:endParaRPr lang="en-US"/>
        </a:p>
      </dgm:t>
    </dgm:pt>
    <dgm:pt modelId="{AA6B957B-FBCE-4B8C-8BFB-8F68874D3691}" type="sibTrans" cxnId="{E8EA33C9-A0DD-42E4-A410-00240B5D18EC}">
      <dgm:prSet/>
      <dgm:spPr/>
      <dgm:t>
        <a:bodyPr/>
        <a:lstStyle/>
        <a:p>
          <a:endParaRPr lang="en-US"/>
        </a:p>
      </dgm:t>
    </dgm:pt>
    <dgm:pt modelId="{B9EE4416-4C1D-4F77-8359-97BB90C9A245}">
      <dgm:prSet custT="1"/>
      <dgm:spPr/>
      <dgm:t>
        <a:bodyPr/>
        <a:lstStyle/>
        <a:p>
          <a:r>
            <a:rPr lang="ar-EG" sz="2400" dirty="0">
              <a:solidFill>
                <a:schemeClr val="tx1"/>
              </a:solidFill>
              <a:latin typeface="Alexandria" pitchFamily="2" charset="-78"/>
              <a:cs typeface="Alexandria" pitchFamily="2" charset="-78"/>
            </a:rPr>
            <a:t>الاستدامة </a:t>
          </a:r>
          <a:endParaRPr lang="en-US" sz="2400" dirty="0">
            <a:solidFill>
              <a:schemeClr val="tx1"/>
            </a:solidFill>
            <a:latin typeface="Alexandria" pitchFamily="2" charset="-78"/>
            <a:cs typeface="Alexandria" pitchFamily="2" charset="-78"/>
          </a:endParaRPr>
        </a:p>
      </dgm:t>
    </dgm:pt>
    <dgm:pt modelId="{4849A983-FF47-4986-8B07-CA2F41833E32}" type="parTrans" cxnId="{673F2DE0-E682-4C0C-93BA-125D6D5C4B6F}">
      <dgm:prSet/>
      <dgm:spPr/>
      <dgm:t>
        <a:bodyPr/>
        <a:lstStyle/>
        <a:p>
          <a:endParaRPr lang="en-US"/>
        </a:p>
      </dgm:t>
    </dgm:pt>
    <dgm:pt modelId="{ECF62533-7832-4A57-BD44-A6D530FAAFD0}" type="sibTrans" cxnId="{673F2DE0-E682-4C0C-93BA-125D6D5C4B6F}">
      <dgm:prSet/>
      <dgm:spPr/>
      <dgm:t>
        <a:bodyPr/>
        <a:lstStyle/>
        <a:p>
          <a:endParaRPr lang="en-US"/>
        </a:p>
      </dgm:t>
    </dgm:pt>
    <dgm:pt modelId="{DCC135C4-BD5E-4796-861B-ED16A5E2FCFF}">
      <dgm:prSet custT="1"/>
      <dgm:spPr/>
      <dgm:t>
        <a:bodyPr/>
        <a:lstStyle/>
        <a:p>
          <a:r>
            <a:rPr lang="ar-EG" sz="2400" dirty="0">
              <a:solidFill>
                <a:schemeClr val="tx1"/>
              </a:solidFill>
              <a:latin typeface="Alexandria" pitchFamily="2" charset="-78"/>
              <a:cs typeface="Alexandria" pitchFamily="2" charset="-78"/>
            </a:rPr>
            <a:t>الحق في الخصوصية</a:t>
          </a:r>
          <a:endParaRPr lang="en-US" sz="2400" dirty="0">
            <a:solidFill>
              <a:schemeClr val="tx1"/>
            </a:solidFill>
            <a:latin typeface="Alexandria" pitchFamily="2" charset="-78"/>
            <a:cs typeface="Alexandria" pitchFamily="2" charset="-78"/>
          </a:endParaRPr>
        </a:p>
      </dgm:t>
    </dgm:pt>
    <dgm:pt modelId="{7E8EF31B-B616-4D4E-B078-95615A1C278F}" type="parTrans" cxnId="{D37B1BF7-CD60-4CF7-9D0F-9A325317F2B1}">
      <dgm:prSet/>
      <dgm:spPr/>
      <dgm:t>
        <a:bodyPr/>
        <a:lstStyle/>
        <a:p>
          <a:endParaRPr lang="en-US"/>
        </a:p>
      </dgm:t>
    </dgm:pt>
    <dgm:pt modelId="{51A95F78-0EAD-4E48-B27F-A40119096EEB}" type="sibTrans" cxnId="{D37B1BF7-CD60-4CF7-9D0F-9A325317F2B1}">
      <dgm:prSet/>
      <dgm:spPr/>
      <dgm:t>
        <a:bodyPr/>
        <a:lstStyle/>
        <a:p>
          <a:endParaRPr lang="en-US"/>
        </a:p>
      </dgm:t>
    </dgm:pt>
    <dgm:pt modelId="{AC2561B3-8851-40D5-B274-763C2C970219}">
      <dgm:prSet custT="1"/>
      <dgm:spPr/>
      <dgm:t>
        <a:bodyPr/>
        <a:lstStyle/>
        <a:p>
          <a:r>
            <a:rPr lang="ar-EG" sz="2400" dirty="0">
              <a:solidFill>
                <a:schemeClr val="tx1"/>
              </a:solidFill>
              <a:latin typeface="Alexandria" pitchFamily="2" charset="-78"/>
              <a:cs typeface="Alexandria" pitchFamily="2" charset="-78"/>
            </a:rPr>
            <a:t>اضطلاع البشر بالإشراف واتخاذ القرارات</a:t>
          </a:r>
          <a:endParaRPr lang="en-US" sz="2400" dirty="0">
            <a:solidFill>
              <a:schemeClr val="tx1"/>
            </a:solidFill>
            <a:latin typeface="Alexandria" pitchFamily="2" charset="-78"/>
            <a:cs typeface="Alexandria" pitchFamily="2" charset="-78"/>
          </a:endParaRPr>
        </a:p>
      </dgm:t>
    </dgm:pt>
    <dgm:pt modelId="{0181C54D-75A2-4FEC-9E5B-66E8A7CB3590}" type="parTrans" cxnId="{CA5A92CD-0FE3-4CFC-B535-A3EAAB50B519}">
      <dgm:prSet/>
      <dgm:spPr/>
      <dgm:t>
        <a:bodyPr/>
        <a:lstStyle/>
        <a:p>
          <a:endParaRPr lang="en-US"/>
        </a:p>
      </dgm:t>
    </dgm:pt>
    <dgm:pt modelId="{9D83084A-CA38-41DC-8831-F4EDEF924D41}" type="sibTrans" cxnId="{CA5A92CD-0FE3-4CFC-B535-A3EAAB50B519}">
      <dgm:prSet/>
      <dgm:spPr/>
      <dgm:t>
        <a:bodyPr/>
        <a:lstStyle/>
        <a:p>
          <a:endParaRPr lang="en-US"/>
        </a:p>
      </dgm:t>
    </dgm:pt>
    <dgm:pt modelId="{70130A4A-6F04-4CEE-9941-9C28CFCDD08D}">
      <dgm:prSet custT="1"/>
      <dgm:spPr/>
      <dgm:t>
        <a:bodyPr/>
        <a:lstStyle/>
        <a:p>
          <a:r>
            <a:rPr lang="ar-EG" sz="2400">
              <a:solidFill>
                <a:schemeClr val="tx1"/>
              </a:solidFill>
              <a:latin typeface="Alexandria" pitchFamily="2" charset="-78"/>
              <a:cs typeface="Alexandria" pitchFamily="2" charset="-78"/>
            </a:rPr>
            <a:t>المسئولية والمساءلة </a:t>
          </a:r>
          <a:endParaRPr lang="en-US" sz="2400">
            <a:solidFill>
              <a:schemeClr val="tx1"/>
            </a:solidFill>
            <a:latin typeface="Alexandria" pitchFamily="2" charset="-78"/>
            <a:cs typeface="Alexandria" pitchFamily="2" charset="-78"/>
          </a:endParaRPr>
        </a:p>
      </dgm:t>
    </dgm:pt>
    <dgm:pt modelId="{46E07DE8-DD6D-4178-887A-EA1EB6CB6600}" type="parTrans" cxnId="{E064BC3F-A010-4F29-A60F-42C2E7E4029E}">
      <dgm:prSet/>
      <dgm:spPr/>
      <dgm:t>
        <a:bodyPr/>
        <a:lstStyle/>
        <a:p>
          <a:endParaRPr lang="en-US"/>
        </a:p>
      </dgm:t>
    </dgm:pt>
    <dgm:pt modelId="{FBE79D13-8C17-4BE5-BBE3-DFE57DCFDB93}" type="sibTrans" cxnId="{E064BC3F-A010-4F29-A60F-42C2E7E4029E}">
      <dgm:prSet/>
      <dgm:spPr/>
      <dgm:t>
        <a:bodyPr/>
        <a:lstStyle/>
        <a:p>
          <a:endParaRPr lang="en-US"/>
        </a:p>
      </dgm:t>
    </dgm:pt>
    <dgm:pt modelId="{A9DBC8BE-1B19-41EF-8B14-CAAFA0AF3619}">
      <dgm:prSet custT="1"/>
      <dgm:spPr/>
      <dgm:t>
        <a:bodyPr/>
        <a:lstStyle/>
        <a:p>
          <a:r>
            <a:rPr lang="ar-EG" sz="2400">
              <a:solidFill>
                <a:schemeClr val="tx1"/>
              </a:solidFill>
              <a:latin typeface="Alexandria" pitchFamily="2" charset="-78"/>
              <a:cs typeface="Alexandria" pitchFamily="2" charset="-78"/>
            </a:rPr>
            <a:t>الحوكمة</a:t>
          </a:r>
          <a:endParaRPr lang="en-US" sz="2400">
            <a:solidFill>
              <a:schemeClr val="tx1"/>
            </a:solidFill>
            <a:latin typeface="Alexandria" pitchFamily="2" charset="-78"/>
            <a:cs typeface="Alexandria" pitchFamily="2" charset="-78"/>
          </a:endParaRPr>
        </a:p>
      </dgm:t>
    </dgm:pt>
    <dgm:pt modelId="{55C39CD7-0092-463D-A358-A7B42D56B25F}" type="parTrans" cxnId="{00272DBD-8E9F-4976-AE18-D82AB2F58222}">
      <dgm:prSet/>
      <dgm:spPr/>
      <dgm:t>
        <a:bodyPr/>
        <a:lstStyle/>
        <a:p>
          <a:endParaRPr lang="en-US"/>
        </a:p>
      </dgm:t>
    </dgm:pt>
    <dgm:pt modelId="{D8B38D2F-DA71-461F-8199-76AE1B0BBBA4}" type="sibTrans" cxnId="{00272DBD-8E9F-4976-AE18-D82AB2F58222}">
      <dgm:prSet/>
      <dgm:spPr/>
      <dgm:t>
        <a:bodyPr/>
        <a:lstStyle/>
        <a:p>
          <a:endParaRPr lang="en-US"/>
        </a:p>
      </dgm:t>
    </dgm:pt>
    <dgm:pt modelId="{B03BFBAC-D7E8-4532-B58A-DA3C81BCAC9D}">
      <dgm:prSet custT="1"/>
      <dgm:spPr/>
      <dgm:t>
        <a:bodyPr/>
        <a:lstStyle/>
        <a:p>
          <a:r>
            <a:rPr lang="ar-EG" sz="2400">
              <a:solidFill>
                <a:schemeClr val="tx1"/>
              </a:solidFill>
              <a:latin typeface="Alexandria" pitchFamily="2" charset="-78"/>
              <a:cs typeface="Alexandria" pitchFamily="2" charset="-78"/>
            </a:rPr>
            <a:t>الوعي والدراية</a:t>
          </a:r>
          <a:endParaRPr lang="en-US" sz="2400">
            <a:solidFill>
              <a:schemeClr val="tx1"/>
            </a:solidFill>
            <a:latin typeface="Alexandria" pitchFamily="2" charset="-78"/>
            <a:cs typeface="Alexandria" pitchFamily="2" charset="-78"/>
          </a:endParaRPr>
        </a:p>
      </dgm:t>
    </dgm:pt>
    <dgm:pt modelId="{90853B49-F4E6-4D07-88DE-C67175E1B8C1}" type="parTrans" cxnId="{05465092-1218-4B22-B71D-4BDC1080E2AC}">
      <dgm:prSet/>
      <dgm:spPr/>
      <dgm:t>
        <a:bodyPr/>
        <a:lstStyle/>
        <a:p>
          <a:endParaRPr lang="en-US"/>
        </a:p>
      </dgm:t>
    </dgm:pt>
    <dgm:pt modelId="{D40A233B-BFEE-4760-9D72-C81C8E0BC46F}" type="sibTrans" cxnId="{05465092-1218-4B22-B71D-4BDC1080E2AC}">
      <dgm:prSet/>
      <dgm:spPr/>
      <dgm:t>
        <a:bodyPr/>
        <a:lstStyle/>
        <a:p>
          <a:endParaRPr lang="en-US"/>
        </a:p>
      </dgm:t>
    </dgm:pt>
    <dgm:pt modelId="{09984668-9A39-4CA4-8832-149E81CF8090}" type="pres">
      <dgm:prSet presAssocID="{A3749BBF-33E3-4673-BFEB-B15F6109DA84}" presName="diagram" presStyleCnt="0">
        <dgm:presLayoutVars>
          <dgm:dir/>
          <dgm:resizeHandles val="exact"/>
        </dgm:presLayoutVars>
      </dgm:prSet>
      <dgm:spPr/>
      <dgm:t>
        <a:bodyPr/>
        <a:lstStyle/>
        <a:p>
          <a:endParaRPr lang="en-US"/>
        </a:p>
      </dgm:t>
    </dgm:pt>
    <dgm:pt modelId="{3D43643A-2388-4704-B17C-F80AA5F99C30}" type="pres">
      <dgm:prSet presAssocID="{62A45030-5A91-4EF2-9CDD-8F1E5C57A618}" presName="node" presStyleLbl="node1" presStyleIdx="0" presStyleCnt="9">
        <dgm:presLayoutVars>
          <dgm:bulletEnabled val="1"/>
        </dgm:presLayoutVars>
      </dgm:prSet>
      <dgm:spPr/>
      <dgm:t>
        <a:bodyPr/>
        <a:lstStyle/>
        <a:p>
          <a:endParaRPr lang="en-US"/>
        </a:p>
      </dgm:t>
    </dgm:pt>
    <dgm:pt modelId="{E4F1CA3E-6D0D-43D0-804A-518F8BC330C3}" type="pres">
      <dgm:prSet presAssocID="{290484F0-16AC-44BE-815F-7499D1A63EA2}" presName="sibTrans" presStyleCnt="0"/>
      <dgm:spPr/>
    </dgm:pt>
    <dgm:pt modelId="{983F56FA-D757-4629-92ED-E6669823EAF7}" type="pres">
      <dgm:prSet presAssocID="{10023EFF-9BF6-4EAF-9BE4-5FE5C0040A4A}" presName="node" presStyleLbl="node1" presStyleIdx="1" presStyleCnt="9">
        <dgm:presLayoutVars>
          <dgm:bulletEnabled val="1"/>
        </dgm:presLayoutVars>
      </dgm:prSet>
      <dgm:spPr/>
      <dgm:t>
        <a:bodyPr/>
        <a:lstStyle/>
        <a:p>
          <a:endParaRPr lang="en-US"/>
        </a:p>
      </dgm:t>
    </dgm:pt>
    <dgm:pt modelId="{E6537AB1-7C0A-4793-9197-94D5831FE965}" type="pres">
      <dgm:prSet presAssocID="{924D07FC-5A88-47B9-8E13-B892543C9F78}" presName="sibTrans" presStyleCnt="0"/>
      <dgm:spPr/>
    </dgm:pt>
    <dgm:pt modelId="{6CA08BE1-CD8D-487E-8721-3C7CAA0BD1A4}" type="pres">
      <dgm:prSet presAssocID="{44F96E87-0BEE-4901-A241-5C0C3D0DBD4F}" presName="node" presStyleLbl="node1" presStyleIdx="2" presStyleCnt="9">
        <dgm:presLayoutVars>
          <dgm:bulletEnabled val="1"/>
        </dgm:presLayoutVars>
      </dgm:prSet>
      <dgm:spPr/>
      <dgm:t>
        <a:bodyPr/>
        <a:lstStyle/>
        <a:p>
          <a:endParaRPr lang="en-US"/>
        </a:p>
      </dgm:t>
    </dgm:pt>
    <dgm:pt modelId="{38F1FF35-86E6-418D-98AA-0FD1C30983D7}" type="pres">
      <dgm:prSet presAssocID="{AA6B957B-FBCE-4B8C-8BFB-8F68874D3691}" presName="sibTrans" presStyleCnt="0"/>
      <dgm:spPr/>
    </dgm:pt>
    <dgm:pt modelId="{448A9DCF-2A6D-4586-B5D7-1B378539D15E}" type="pres">
      <dgm:prSet presAssocID="{B9EE4416-4C1D-4F77-8359-97BB90C9A245}" presName="node" presStyleLbl="node1" presStyleIdx="3" presStyleCnt="9">
        <dgm:presLayoutVars>
          <dgm:bulletEnabled val="1"/>
        </dgm:presLayoutVars>
      </dgm:prSet>
      <dgm:spPr/>
      <dgm:t>
        <a:bodyPr/>
        <a:lstStyle/>
        <a:p>
          <a:endParaRPr lang="en-US"/>
        </a:p>
      </dgm:t>
    </dgm:pt>
    <dgm:pt modelId="{07DC2906-29E7-47BD-B294-C1736DCAB1FB}" type="pres">
      <dgm:prSet presAssocID="{ECF62533-7832-4A57-BD44-A6D530FAAFD0}" presName="sibTrans" presStyleCnt="0"/>
      <dgm:spPr/>
    </dgm:pt>
    <dgm:pt modelId="{53BE2870-826A-483E-B69A-E7017B7C1F92}" type="pres">
      <dgm:prSet presAssocID="{DCC135C4-BD5E-4796-861B-ED16A5E2FCFF}" presName="node" presStyleLbl="node1" presStyleIdx="4" presStyleCnt="9">
        <dgm:presLayoutVars>
          <dgm:bulletEnabled val="1"/>
        </dgm:presLayoutVars>
      </dgm:prSet>
      <dgm:spPr/>
      <dgm:t>
        <a:bodyPr/>
        <a:lstStyle/>
        <a:p>
          <a:endParaRPr lang="en-US"/>
        </a:p>
      </dgm:t>
    </dgm:pt>
    <dgm:pt modelId="{1885A61D-529F-42AF-BA39-D0C0AD265DCE}" type="pres">
      <dgm:prSet presAssocID="{51A95F78-0EAD-4E48-B27F-A40119096EEB}" presName="sibTrans" presStyleCnt="0"/>
      <dgm:spPr/>
    </dgm:pt>
    <dgm:pt modelId="{009A0EAF-3566-4E50-A849-17DF27C8081E}" type="pres">
      <dgm:prSet presAssocID="{AC2561B3-8851-40D5-B274-763C2C970219}" presName="node" presStyleLbl="node1" presStyleIdx="5" presStyleCnt="9" custScaleX="161143">
        <dgm:presLayoutVars>
          <dgm:bulletEnabled val="1"/>
        </dgm:presLayoutVars>
      </dgm:prSet>
      <dgm:spPr/>
      <dgm:t>
        <a:bodyPr/>
        <a:lstStyle/>
        <a:p>
          <a:endParaRPr lang="en-US"/>
        </a:p>
      </dgm:t>
    </dgm:pt>
    <dgm:pt modelId="{497DD61B-72EE-400F-AD9B-C35C9E95AC03}" type="pres">
      <dgm:prSet presAssocID="{9D83084A-CA38-41DC-8831-F4EDEF924D41}" presName="sibTrans" presStyleCnt="0"/>
      <dgm:spPr/>
    </dgm:pt>
    <dgm:pt modelId="{9EF99B47-C45C-4847-A5B2-225749AE65D5}" type="pres">
      <dgm:prSet presAssocID="{70130A4A-6F04-4CEE-9941-9C28CFCDD08D}" presName="node" presStyleLbl="node1" presStyleIdx="6" presStyleCnt="9">
        <dgm:presLayoutVars>
          <dgm:bulletEnabled val="1"/>
        </dgm:presLayoutVars>
      </dgm:prSet>
      <dgm:spPr/>
      <dgm:t>
        <a:bodyPr/>
        <a:lstStyle/>
        <a:p>
          <a:endParaRPr lang="en-US"/>
        </a:p>
      </dgm:t>
    </dgm:pt>
    <dgm:pt modelId="{F1A46EC5-6065-4E9B-9497-C0339BD1A0FB}" type="pres">
      <dgm:prSet presAssocID="{FBE79D13-8C17-4BE5-BBE3-DFE57DCFDB93}" presName="sibTrans" presStyleCnt="0"/>
      <dgm:spPr/>
    </dgm:pt>
    <dgm:pt modelId="{0B24EEEB-0F67-453B-B35A-6BC487F805E7}" type="pres">
      <dgm:prSet presAssocID="{A9DBC8BE-1B19-41EF-8B14-CAAFA0AF3619}" presName="node" presStyleLbl="node1" presStyleIdx="7" presStyleCnt="9">
        <dgm:presLayoutVars>
          <dgm:bulletEnabled val="1"/>
        </dgm:presLayoutVars>
      </dgm:prSet>
      <dgm:spPr/>
      <dgm:t>
        <a:bodyPr/>
        <a:lstStyle/>
        <a:p>
          <a:endParaRPr lang="en-US"/>
        </a:p>
      </dgm:t>
    </dgm:pt>
    <dgm:pt modelId="{06EAA07A-4FAE-4A40-88B1-24E6BCEAE708}" type="pres">
      <dgm:prSet presAssocID="{D8B38D2F-DA71-461F-8199-76AE1B0BBBA4}" presName="sibTrans" presStyleCnt="0"/>
      <dgm:spPr/>
    </dgm:pt>
    <dgm:pt modelId="{DEADB85C-5143-4DB4-9F6E-B3FCEADC2DCB}" type="pres">
      <dgm:prSet presAssocID="{B03BFBAC-D7E8-4532-B58A-DA3C81BCAC9D}" presName="node" presStyleLbl="node1" presStyleIdx="8" presStyleCnt="9">
        <dgm:presLayoutVars>
          <dgm:bulletEnabled val="1"/>
        </dgm:presLayoutVars>
      </dgm:prSet>
      <dgm:spPr/>
      <dgm:t>
        <a:bodyPr/>
        <a:lstStyle/>
        <a:p>
          <a:endParaRPr lang="en-US"/>
        </a:p>
      </dgm:t>
    </dgm:pt>
  </dgm:ptLst>
  <dgm:cxnLst>
    <dgm:cxn modelId="{D0226E23-41E9-41F4-A11A-83E24117DF23}" type="presOf" srcId="{B9EE4416-4C1D-4F77-8359-97BB90C9A245}" destId="{448A9DCF-2A6D-4586-B5D7-1B378539D15E}" srcOrd="0" destOrd="0" presId="urn:microsoft.com/office/officeart/2005/8/layout/default"/>
    <dgm:cxn modelId="{05465092-1218-4B22-B71D-4BDC1080E2AC}" srcId="{A3749BBF-33E3-4673-BFEB-B15F6109DA84}" destId="{B03BFBAC-D7E8-4532-B58A-DA3C81BCAC9D}" srcOrd="8" destOrd="0" parTransId="{90853B49-F4E6-4D07-88DE-C67175E1B8C1}" sibTransId="{D40A233B-BFEE-4760-9D72-C81C8E0BC46F}"/>
    <dgm:cxn modelId="{44AE0931-B251-48D4-BFFF-644349D311B3}" type="presOf" srcId="{A9DBC8BE-1B19-41EF-8B14-CAAFA0AF3619}" destId="{0B24EEEB-0F67-453B-B35A-6BC487F805E7}" srcOrd="0" destOrd="0" presId="urn:microsoft.com/office/officeart/2005/8/layout/default"/>
    <dgm:cxn modelId="{1C109121-74DC-4A4B-AB44-B7A5CAC96466}" type="presOf" srcId="{44F96E87-0BEE-4901-A241-5C0C3D0DBD4F}" destId="{6CA08BE1-CD8D-487E-8721-3C7CAA0BD1A4}" srcOrd="0" destOrd="0" presId="urn:microsoft.com/office/officeart/2005/8/layout/default"/>
    <dgm:cxn modelId="{E064BC3F-A010-4F29-A60F-42C2E7E4029E}" srcId="{A3749BBF-33E3-4673-BFEB-B15F6109DA84}" destId="{70130A4A-6F04-4CEE-9941-9C28CFCDD08D}" srcOrd="6" destOrd="0" parTransId="{46E07DE8-DD6D-4178-887A-EA1EB6CB6600}" sibTransId="{FBE79D13-8C17-4BE5-BBE3-DFE57DCFDB93}"/>
    <dgm:cxn modelId="{9ED88075-F5FE-4CB7-A4CF-02261CBE580B}" type="presOf" srcId="{10023EFF-9BF6-4EAF-9BE4-5FE5C0040A4A}" destId="{983F56FA-D757-4629-92ED-E6669823EAF7}" srcOrd="0" destOrd="0" presId="urn:microsoft.com/office/officeart/2005/8/layout/default"/>
    <dgm:cxn modelId="{D4A112D4-0523-4D3E-A900-CF1375977BBB}" type="presOf" srcId="{B03BFBAC-D7E8-4532-B58A-DA3C81BCAC9D}" destId="{DEADB85C-5143-4DB4-9F6E-B3FCEADC2DCB}" srcOrd="0" destOrd="0" presId="urn:microsoft.com/office/officeart/2005/8/layout/default"/>
    <dgm:cxn modelId="{A005C78B-87F1-45BE-BC79-A9725DDAC805}" type="presOf" srcId="{A3749BBF-33E3-4673-BFEB-B15F6109DA84}" destId="{09984668-9A39-4CA4-8832-149E81CF8090}" srcOrd="0" destOrd="0" presId="urn:microsoft.com/office/officeart/2005/8/layout/default"/>
    <dgm:cxn modelId="{D37B1BF7-CD60-4CF7-9D0F-9A325317F2B1}" srcId="{A3749BBF-33E3-4673-BFEB-B15F6109DA84}" destId="{DCC135C4-BD5E-4796-861B-ED16A5E2FCFF}" srcOrd="4" destOrd="0" parTransId="{7E8EF31B-B616-4D4E-B078-95615A1C278F}" sibTransId="{51A95F78-0EAD-4E48-B27F-A40119096EEB}"/>
    <dgm:cxn modelId="{29AD1561-91CF-4F0D-9DF0-45EF9DC30B24}" type="presOf" srcId="{AC2561B3-8851-40D5-B274-763C2C970219}" destId="{009A0EAF-3566-4E50-A849-17DF27C8081E}" srcOrd="0" destOrd="0" presId="urn:microsoft.com/office/officeart/2005/8/layout/default"/>
    <dgm:cxn modelId="{CA5A92CD-0FE3-4CFC-B535-A3EAAB50B519}" srcId="{A3749BBF-33E3-4673-BFEB-B15F6109DA84}" destId="{AC2561B3-8851-40D5-B274-763C2C970219}" srcOrd="5" destOrd="0" parTransId="{0181C54D-75A2-4FEC-9E5B-66E8A7CB3590}" sibTransId="{9D83084A-CA38-41DC-8831-F4EDEF924D41}"/>
    <dgm:cxn modelId="{B8BCCD84-7AC1-4E0C-A1F3-8029093D06E0}" type="presOf" srcId="{DCC135C4-BD5E-4796-861B-ED16A5E2FCFF}" destId="{53BE2870-826A-483E-B69A-E7017B7C1F92}" srcOrd="0" destOrd="0" presId="urn:microsoft.com/office/officeart/2005/8/layout/default"/>
    <dgm:cxn modelId="{673F2DE0-E682-4C0C-93BA-125D6D5C4B6F}" srcId="{A3749BBF-33E3-4673-BFEB-B15F6109DA84}" destId="{B9EE4416-4C1D-4F77-8359-97BB90C9A245}" srcOrd="3" destOrd="0" parTransId="{4849A983-FF47-4986-8B07-CA2F41833E32}" sibTransId="{ECF62533-7832-4A57-BD44-A6D530FAAFD0}"/>
    <dgm:cxn modelId="{8D8FD5F4-9AE7-4D07-BC5C-7C1D14B00613}" type="presOf" srcId="{62A45030-5A91-4EF2-9CDD-8F1E5C57A618}" destId="{3D43643A-2388-4704-B17C-F80AA5F99C30}" srcOrd="0" destOrd="0" presId="urn:microsoft.com/office/officeart/2005/8/layout/default"/>
    <dgm:cxn modelId="{8C8445FD-A966-48F9-96C7-F6D5C812948C}" srcId="{A3749BBF-33E3-4673-BFEB-B15F6109DA84}" destId="{10023EFF-9BF6-4EAF-9BE4-5FE5C0040A4A}" srcOrd="1" destOrd="0" parTransId="{1C90AE1A-8835-40EF-8551-8DB1214BD420}" sibTransId="{924D07FC-5A88-47B9-8E13-B892543C9F78}"/>
    <dgm:cxn modelId="{B79B65E1-DF0B-4BEC-A22F-40A67B4124FE}" srcId="{A3749BBF-33E3-4673-BFEB-B15F6109DA84}" destId="{62A45030-5A91-4EF2-9CDD-8F1E5C57A618}" srcOrd="0" destOrd="0" parTransId="{4C8511CF-B43C-4B0B-9E66-4B2018F4F3F0}" sibTransId="{290484F0-16AC-44BE-815F-7499D1A63EA2}"/>
    <dgm:cxn modelId="{E8EA33C9-A0DD-42E4-A410-00240B5D18EC}" srcId="{A3749BBF-33E3-4673-BFEB-B15F6109DA84}" destId="{44F96E87-0BEE-4901-A241-5C0C3D0DBD4F}" srcOrd="2" destOrd="0" parTransId="{2AC5B457-80E8-4C2C-98DD-C3C07F6E7E9A}" sibTransId="{AA6B957B-FBCE-4B8C-8BFB-8F68874D3691}"/>
    <dgm:cxn modelId="{00272DBD-8E9F-4976-AE18-D82AB2F58222}" srcId="{A3749BBF-33E3-4673-BFEB-B15F6109DA84}" destId="{A9DBC8BE-1B19-41EF-8B14-CAAFA0AF3619}" srcOrd="7" destOrd="0" parTransId="{55C39CD7-0092-463D-A358-A7B42D56B25F}" sibTransId="{D8B38D2F-DA71-461F-8199-76AE1B0BBBA4}"/>
    <dgm:cxn modelId="{996E1609-1ED3-4A46-A543-C2B933BF5AE7}" type="presOf" srcId="{70130A4A-6F04-4CEE-9941-9C28CFCDD08D}" destId="{9EF99B47-C45C-4847-A5B2-225749AE65D5}" srcOrd="0" destOrd="0" presId="urn:microsoft.com/office/officeart/2005/8/layout/default"/>
    <dgm:cxn modelId="{3A94CB53-AC29-4C86-90EC-18CEA2A0E1F2}" type="presParOf" srcId="{09984668-9A39-4CA4-8832-149E81CF8090}" destId="{3D43643A-2388-4704-B17C-F80AA5F99C30}" srcOrd="0" destOrd="0" presId="urn:microsoft.com/office/officeart/2005/8/layout/default"/>
    <dgm:cxn modelId="{8E648EA9-3FC7-45E7-8406-EC17B75D1B87}" type="presParOf" srcId="{09984668-9A39-4CA4-8832-149E81CF8090}" destId="{E4F1CA3E-6D0D-43D0-804A-518F8BC330C3}" srcOrd="1" destOrd="0" presId="urn:microsoft.com/office/officeart/2005/8/layout/default"/>
    <dgm:cxn modelId="{B5FC50A3-D02F-478D-81D0-C70330EC29BB}" type="presParOf" srcId="{09984668-9A39-4CA4-8832-149E81CF8090}" destId="{983F56FA-D757-4629-92ED-E6669823EAF7}" srcOrd="2" destOrd="0" presId="urn:microsoft.com/office/officeart/2005/8/layout/default"/>
    <dgm:cxn modelId="{255255DF-E21E-497D-909B-BF98260A4E1D}" type="presParOf" srcId="{09984668-9A39-4CA4-8832-149E81CF8090}" destId="{E6537AB1-7C0A-4793-9197-94D5831FE965}" srcOrd="3" destOrd="0" presId="urn:microsoft.com/office/officeart/2005/8/layout/default"/>
    <dgm:cxn modelId="{F84F081F-A5B3-41AE-9435-ACC34806A5B4}" type="presParOf" srcId="{09984668-9A39-4CA4-8832-149E81CF8090}" destId="{6CA08BE1-CD8D-487E-8721-3C7CAA0BD1A4}" srcOrd="4" destOrd="0" presId="urn:microsoft.com/office/officeart/2005/8/layout/default"/>
    <dgm:cxn modelId="{94FFA4A5-0B5F-40AE-A0DB-59C3859B2CF7}" type="presParOf" srcId="{09984668-9A39-4CA4-8832-149E81CF8090}" destId="{38F1FF35-86E6-418D-98AA-0FD1C30983D7}" srcOrd="5" destOrd="0" presId="urn:microsoft.com/office/officeart/2005/8/layout/default"/>
    <dgm:cxn modelId="{D231E3CD-37AF-4FA8-A3D9-0AB27C47A912}" type="presParOf" srcId="{09984668-9A39-4CA4-8832-149E81CF8090}" destId="{448A9DCF-2A6D-4586-B5D7-1B378539D15E}" srcOrd="6" destOrd="0" presId="urn:microsoft.com/office/officeart/2005/8/layout/default"/>
    <dgm:cxn modelId="{7C1CFA97-0913-452A-A014-72E614031D9F}" type="presParOf" srcId="{09984668-9A39-4CA4-8832-149E81CF8090}" destId="{07DC2906-29E7-47BD-B294-C1736DCAB1FB}" srcOrd="7" destOrd="0" presId="urn:microsoft.com/office/officeart/2005/8/layout/default"/>
    <dgm:cxn modelId="{223D581C-1EA3-4322-A726-F8B6AC0F7A75}" type="presParOf" srcId="{09984668-9A39-4CA4-8832-149E81CF8090}" destId="{53BE2870-826A-483E-B69A-E7017B7C1F92}" srcOrd="8" destOrd="0" presId="urn:microsoft.com/office/officeart/2005/8/layout/default"/>
    <dgm:cxn modelId="{7F443F82-452A-4462-B934-AE7F6FD90022}" type="presParOf" srcId="{09984668-9A39-4CA4-8832-149E81CF8090}" destId="{1885A61D-529F-42AF-BA39-D0C0AD265DCE}" srcOrd="9" destOrd="0" presId="urn:microsoft.com/office/officeart/2005/8/layout/default"/>
    <dgm:cxn modelId="{8433D38F-5652-4A35-B4B8-178982EDB51A}" type="presParOf" srcId="{09984668-9A39-4CA4-8832-149E81CF8090}" destId="{009A0EAF-3566-4E50-A849-17DF27C8081E}" srcOrd="10" destOrd="0" presId="urn:microsoft.com/office/officeart/2005/8/layout/default"/>
    <dgm:cxn modelId="{E01E1A98-C92A-4489-B987-96A3448E4D6C}" type="presParOf" srcId="{09984668-9A39-4CA4-8832-149E81CF8090}" destId="{497DD61B-72EE-400F-AD9B-C35C9E95AC03}" srcOrd="11" destOrd="0" presId="urn:microsoft.com/office/officeart/2005/8/layout/default"/>
    <dgm:cxn modelId="{FEB79AD8-ADBC-44DF-8F90-CAD4D43BB4EC}" type="presParOf" srcId="{09984668-9A39-4CA4-8832-149E81CF8090}" destId="{9EF99B47-C45C-4847-A5B2-225749AE65D5}" srcOrd="12" destOrd="0" presId="urn:microsoft.com/office/officeart/2005/8/layout/default"/>
    <dgm:cxn modelId="{DF166ACB-FFEF-45CF-AD61-445B8DC81A32}" type="presParOf" srcId="{09984668-9A39-4CA4-8832-149E81CF8090}" destId="{F1A46EC5-6065-4E9B-9497-C0339BD1A0FB}" srcOrd="13" destOrd="0" presId="urn:microsoft.com/office/officeart/2005/8/layout/default"/>
    <dgm:cxn modelId="{7CF5B7DF-5539-4B5B-A2F5-6AEAFA01EA01}" type="presParOf" srcId="{09984668-9A39-4CA4-8832-149E81CF8090}" destId="{0B24EEEB-0F67-453B-B35A-6BC487F805E7}" srcOrd="14" destOrd="0" presId="urn:microsoft.com/office/officeart/2005/8/layout/default"/>
    <dgm:cxn modelId="{52FD513C-3084-4CDC-8C79-5B14B2A07AED}" type="presParOf" srcId="{09984668-9A39-4CA4-8832-149E81CF8090}" destId="{06EAA07A-4FAE-4A40-88B1-24E6BCEAE708}" srcOrd="15" destOrd="0" presId="urn:microsoft.com/office/officeart/2005/8/layout/default"/>
    <dgm:cxn modelId="{7807F22B-7B84-4122-A5DF-8BE58276032A}" type="presParOf" srcId="{09984668-9A39-4CA4-8832-149E81CF8090}" destId="{DEADB85C-5143-4DB4-9F6E-B3FCEADC2DCB}"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xmlns=""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xmlns=""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xmlns=""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xmlns=""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xmlns=""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xmlns=""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f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2.jpg"/><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a:t>
            </a:r>
            <a:r>
              <a:rPr lang="ar-EG" sz="2200" b="1" dirty="0" err="1">
                <a:latin typeface="Alexandria" pitchFamily="2" charset="-78"/>
                <a:cs typeface="Alexandria" pitchFamily="2" charset="-78"/>
              </a:rPr>
              <a:t>والأنسنة</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الخامسة</a:t>
            </a:r>
            <a:r>
              <a:rPr lang="en-US" sz="2000" b="1" dirty="0">
                <a:solidFill>
                  <a:srgbClr val="C00000"/>
                </a:solidFill>
                <a:latin typeface="Alexandria" pitchFamily="2" charset="-78"/>
                <a:cs typeface="Alexandria" pitchFamily="2" charset="-78"/>
              </a:rPr>
              <a:t>  </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xmlns=""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xmlns=""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xmlns=""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xmlns=""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4386943" y="2667001"/>
            <a:ext cx="7598227" cy="2275114"/>
          </a:xfrm>
          <a:solidFill>
            <a:schemeClr val="bg1"/>
          </a:solidFill>
        </p:spPr>
        <p:txBody>
          <a:bodyPr>
            <a:normAutofit/>
          </a:bodyPr>
          <a:lstStyle/>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1ـ  أصل كل</a:t>
            </a:r>
            <a:r>
              <a:rPr lang="ar-EG" sz="1600" b="1" dirty="0">
                <a:latin typeface="Alexandria" pitchFamily="2" charset="-78"/>
                <a:ea typeface="Aptos" panose="020B0004020202020204" pitchFamily="34" charset="0"/>
                <a:cs typeface="Alexandria" pitchFamily="2" charset="-78"/>
              </a:rPr>
              <a:t>مة الروبوت</a:t>
            </a:r>
          </a:p>
          <a:p>
            <a:pPr marL="0" indent="0" algn="just" rtl="1">
              <a:lnSpc>
                <a:spcPct val="150000"/>
              </a:lnSpc>
              <a:spcBef>
                <a:spcPts val="0"/>
              </a:spcBef>
              <a:buNone/>
            </a:pPr>
            <a:r>
              <a:rPr lang="ar-EG" sz="1600" b="1" dirty="0">
                <a:latin typeface="Alexandria" pitchFamily="2" charset="-78"/>
                <a:cs typeface="Alexandria" pitchFamily="2" charset="-78"/>
              </a:rPr>
              <a:t>2ـ تاريخ الروبوت</a:t>
            </a:r>
          </a:p>
          <a:p>
            <a:pPr marL="0" indent="0" algn="just" rtl="1">
              <a:lnSpc>
                <a:spcPct val="150000"/>
              </a:lnSpc>
              <a:spcBef>
                <a:spcPts val="0"/>
              </a:spcBef>
              <a:buNone/>
            </a:pPr>
            <a:r>
              <a:rPr lang="ar-EG" sz="1600" b="1" dirty="0">
                <a:latin typeface="Alexandria" pitchFamily="2" charset="-78"/>
                <a:cs typeface="Alexandria" pitchFamily="2" charset="-78"/>
              </a:rPr>
              <a:t>3ـ أنواع الروبوت</a:t>
            </a:r>
          </a:p>
          <a:p>
            <a:pPr marL="0" indent="0" algn="just" rtl="1">
              <a:lnSpc>
                <a:spcPct val="150000"/>
              </a:lnSpc>
              <a:spcBef>
                <a:spcPts val="0"/>
              </a:spcBef>
              <a:buNone/>
            </a:pPr>
            <a:r>
              <a:rPr lang="ar-EG" sz="1600" b="1" dirty="0">
                <a:latin typeface="Alexandria" pitchFamily="2" charset="-78"/>
                <a:cs typeface="Alexandria" pitchFamily="2" charset="-78"/>
              </a:rPr>
              <a:t>4ـ قوانين الروبوت</a:t>
            </a:r>
          </a:p>
          <a:p>
            <a:pPr marL="0" indent="0" algn="just" rtl="1">
              <a:lnSpc>
                <a:spcPct val="150000"/>
              </a:lnSpc>
              <a:spcBef>
                <a:spcPts val="0"/>
              </a:spcBef>
              <a:buNone/>
            </a:pPr>
            <a:r>
              <a:rPr lang="ar-EG" sz="1600" b="1" dirty="0">
                <a:latin typeface="Alexandria" pitchFamily="2" charset="-78"/>
                <a:cs typeface="Alexandria" pitchFamily="2" charset="-78"/>
              </a:rPr>
              <a:t>5- أخلاقيات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xmlns=""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283029" y="1761898"/>
            <a:ext cx="3875314" cy="4161519"/>
          </a:xfrm>
        </p:spPr>
      </p:pic>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4310744" y="3276600"/>
            <a:ext cx="7598227" cy="1132116"/>
          </a:xfrm>
          <a:solidFill>
            <a:schemeClr val="bg1"/>
          </a:solidFill>
        </p:spPr>
        <p:txBody>
          <a:bodyPr>
            <a:normAutofit/>
          </a:bodyPr>
          <a:lstStyle/>
          <a:p>
            <a:pPr marL="0" indent="0" algn="ctr" rtl="1">
              <a:lnSpc>
                <a:spcPct val="150000"/>
              </a:lnSpc>
              <a:spcBef>
                <a:spcPts val="0"/>
              </a:spcBef>
              <a:buNone/>
            </a:pPr>
            <a:r>
              <a:rPr lang="ar-EG" b="1" dirty="0">
                <a:solidFill>
                  <a:schemeClr val="accent1">
                    <a:lumMod val="50000"/>
                  </a:schemeClr>
                </a:solidFill>
                <a:effectLst/>
                <a:latin typeface="Alexandria" pitchFamily="2" charset="-78"/>
                <a:ea typeface="Aptos" panose="020B0004020202020204" pitchFamily="34" charset="0"/>
                <a:cs typeface="Alexandria" pitchFamily="2" charset="-78"/>
              </a:rPr>
              <a:t>ماذا يحدث حين تتوقف التكنولوجيا؟</a:t>
            </a:r>
            <a:endParaRPr lang="ar-EG" b="1" dirty="0">
              <a:solidFill>
                <a:schemeClr val="accent1">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589933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68E9B39-B5B2-4C9A-C0B4-E6B317215D27}"/>
              </a:ext>
            </a:extLst>
          </p:cNvPr>
          <p:cNvSpPr>
            <a:spLocks noGrp="1"/>
          </p:cNvSpPr>
          <p:nvPr>
            <p:ph idx="1"/>
          </p:nvPr>
        </p:nvSpPr>
        <p:spPr>
          <a:xfrm>
            <a:off x="457200" y="2732314"/>
            <a:ext cx="11506200" cy="3444649"/>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كلمة روبوت تشيكية الأصل وتعني عامل السخرة أو العبد، ظهرت لأول مرة عام 1920، في مسرحية الكاتب التشيكي كارل تشابيك "روبوتات روسوم العالمية"، حيث صاغ جوزيف شقيق الكاتب كلمة روبوت، ثم دخلت قاموس اللغة الإنجليزية عام 1923.</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أما فكرة الروبوت فتعود إلى الأساطير والاختراعات القديمة، غير أن أول روبوت شبيه بالإنسان هو الذي بناه البريطاني رون وينسلي عام 1927، وأطلق عليه اسم هربرت تيليفوكس، وكانت إمكانياته ضعيفة جدا.</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عام 1966 طور معهد ماساتشوستس للتكنولوجيا الروبوت شيكي القادر على التنقل وتجنب العوائق باستخدام ذكاء اصطناعي بدائي.</a:t>
            </a:r>
          </a:p>
        </p:txBody>
      </p:sp>
      <p:sp>
        <p:nvSpPr>
          <p:cNvPr id="4" name="مربع نص 3">
            <a:extLst>
              <a:ext uri="{FF2B5EF4-FFF2-40B4-BE49-F238E27FC236}">
                <a16:creationId xmlns:a16="http://schemas.microsoft.com/office/drawing/2014/main" xmlns="" id="{D73122AC-AD1A-9BF4-0A70-2D673A59D5E1}"/>
              </a:ext>
            </a:extLst>
          </p:cNvPr>
          <p:cNvSpPr txBox="1"/>
          <p:nvPr/>
        </p:nvSpPr>
        <p:spPr>
          <a:xfrm>
            <a:off x="3542531" y="1709058"/>
            <a:ext cx="4440639" cy="707886"/>
          </a:xfrm>
          <a:prstGeom prst="rect">
            <a:avLst/>
          </a:prstGeom>
          <a:solidFill>
            <a:schemeClr val="bg1"/>
          </a:solidFill>
        </p:spPr>
        <p:txBody>
          <a:bodyPr wrap="none" rtlCol="0">
            <a:spAutoFit/>
          </a:bodyPr>
          <a:lstStyle/>
          <a:p>
            <a:r>
              <a:rPr lang="ar-EG" sz="4000" b="1" i="0" dirty="0">
                <a:solidFill>
                  <a:srgbClr val="FF0000"/>
                </a:solidFill>
                <a:effectLst/>
                <a:latin typeface="Alexandria" pitchFamily="2" charset="-78"/>
                <a:cs typeface="Alexandria" pitchFamily="2" charset="-78"/>
              </a:rPr>
              <a:t>أصل كلمة روبوت</a:t>
            </a:r>
            <a:endParaRPr lang="fa-IR" sz="4000" b="1" i="0" dirty="0">
              <a:solidFill>
                <a:srgbClr val="FF0000"/>
              </a:solidFill>
              <a:effectLst/>
              <a:latin typeface="Alexandria" pitchFamily="2" charset="-78"/>
              <a:cs typeface="Alexandria" pitchFamily="2" charset="-78"/>
            </a:endParaRPr>
          </a:p>
        </p:txBody>
      </p:sp>
    </p:spTree>
    <p:extLst>
      <p:ext uri="{BB962C8B-B14F-4D97-AF65-F5344CB8AC3E}">
        <p14:creationId xmlns:p14="http://schemas.microsoft.com/office/powerpoint/2010/main" val="2986205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275BAAF9-E751-FC45-5F90-45D55CA2DCF0}"/>
              </a:ext>
            </a:extLst>
          </p:cNvPr>
          <p:cNvSpPr>
            <a:spLocks noGrp="1"/>
          </p:cNvSpPr>
          <p:nvPr>
            <p:ph idx="1"/>
          </p:nvPr>
        </p:nvSpPr>
        <p:spPr>
          <a:xfrm>
            <a:off x="838200" y="1827057"/>
            <a:ext cx="10515600" cy="3887944"/>
          </a:xfrm>
          <a:solidFill>
            <a:schemeClr val="bg1"/>
          </a:solidFill>
        </p:spPr>
        <p:txBody>
          <a:bodyPr>
            <a:normAutofit/>
          </a:bodyPr>
          <a:lstStyle/>
          <a:p>
            <a:pPr marL="0" indent="0" algn="ctr" rtl="1">
              <a:lnSpc>
                <a:spcPct val="150000"/>
              </a:lnSpc>
              <a:spcBef>
                <a:spcPts val="0"/>
              </a:spcBef>
              <a:buNone/>
            </a:pPr>
            <a:r>
              <a:rPr lang="ar-EG" sz="2400" b="1" dirty="0">
                <a:solidFill>
                  <a:srgbClr val="FF0000"/>
                </a:solidFill>
                <a:latin typeface="Alexandria" pitchFamily="2" charset="-78"/>
                <a:cs typeface="Alexandria" pitchFamily="2" charset="-78"/>
              </a:rPr>
              <a:t>تعريف الروبوتات</a:t>
            </a:r>
          </a:p>
          <a:p>
            <a:pPr marL="0" indent="0" algn="ctr" rtl="1">
              <a:lnSpc>
                <a:spcPct val="150000"/>
              </a:lnSpc>
              <a:spcBef>
                <a:spcPts val="0"/>
              </a:spcBef>
              <a:buNone/>
            </a:pPr>
            <a:endParaRPr lang="ar-EG" sz="24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ar-EG" sz="1800" dirty="0" err="1">
                <a:solidFill>
                  <a:srgbClr val="333333"/>
                </a:solidFill>
                <a:latin typeface="Alexandria" pitchFamily="2" charset="-78"/>
                <a:cs typeface="Alexandria" pitchFamily="2" charset="-78"/>
              </a:rPr>
              <a:t>ال</a:t>
            </a:r>
            <a:r>
              <a:rPr lang="fa-IR" sz="1800" b="0" i="0" dirty="0">
                <a:solidFill>
                  <a:srgbClr val="333333"/>
                </a:solidFill>
                <a:effectLst/>
                <a:latin typeface="Alexandria" pitchFamily="2" charset="-78"/>
                <a:cs typeface="Alexandria" pitchFamily="2" charset="-78"/>
              </a:rPr>
              <a:t>روبوت هو تطبيق برمجي مؤتمت يؤدي مهام متكررة على الشبكة. يتبع الروبوت تعليمات محددة ليحاكي السلوك البشري ولكنه يكون أسرع وأكثر دقة. يمكن أن يعمل الروبوت أيضًا بشكل مستقل بدون تدخل بشري. </a:t>
            </a:r>
            <a:endParaRPr lang="ar-EG" sz="1800" b="0" i="0" dirty="0">
              <a:solidFill>
                <a:srgbClr val="333333"/>
              </a:solidFill>
              <a:effectLst/>
              <a:latin typeface="Alexandria" pitchFamily="2" charset="-78"/>
              <a:cs typeface="Alexandria" pitchFamily="2" charset="-78"/>
            </a:endParaRPr>
          </a:p>
          <a:p>
            <a:pPr marL="0" indent="0" algn="just" rtl="1">
              <a:lnSpc>
                <a:spcPct val="150000"/>
              </a:lnSpc>
              <a:spcBef>
                <a:spcPts val="0"/>
              </a:spcBef>
              <a:buNone/>
            </a:pPr>
            <a:r>
              <a:rPr lang="fa-IR" sz="1800" dirty="0">
                <a:latin typeface="Alexandria" pitchFamily="2" charset="-78"/>
                <a:cs typeface="Alexandria" pitchFamily="2" charset="-78"/>
              </a:rPr>
              <a:t>الروبوت (بالإنجليزية: </a:t>
            </a:r>
            <a:r>
              <a:rPr lang="en-US" sz="1800" dirty="0">
                <a:latin typeface="Alexandria" pitchFamily="2" charset="-78"/>
                <a:cs typeface="Alexandria" pitchFamily="2" charset="-78"/>
              </a:rPr>
              <a:t>Robot) </a:t>
            </a:r>
            <a:r>
              <a:rPr lang="fa-IR" sz="1800" dirty="0">
                <a:latin typeface="Alexandria" pitchFamily="2" charset="-78"/>
                <a:cs typeface="Alexandria" pitchFamily="2" charset="-78"/>
              </a:rPr>
              <a:t>عبارة عن آلة صُممت من خلال نظام هندسي يجعلها تعمل كبديل للأيدي العاملة البشرية رغم مظهرها غير الشبيه بمظهر البشر إلّا أنّها قادرة على أن تؤدي الوظيفة المطلوبة منها بالطريقة التي يؤديها البشر.</a:t>
            </a:r>
          </a:p>
        </p:txBody>
      </p:sp>
    </p:spTree>
    <p:extLst>
      <p:ext uri="{BB962C8B-B14F-4D97-AF65-F5344CB8AC3E}">
        <p14:creationId xmlns:p14="http://schemas.microsoft.com/office/powerpoint/2010/main" val="2923022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68E9B39-B5B2-4C9A-C0B4-E6B317215D27}"/>
              </a:ext>
            </a:extLst>
          </p:cNvPr>
          <p:cNvSpPr>
            <a:spLocks noGrp="1"/>
          </p:cNvSpPr>
          <p:nvPr>
            <p:ph idx="1"/>
          </p:nvPr>
        </p:nvSpPr>
        <p:spPr>
          <a:xfrm>
            <a:off x="457200" y="2732314"/>
            <a:ext cx="11506200" cy="3444649"/>
          </a:xfrm>
          <a:solidFill>
            <a:schemeClr val="bg1"/>
          </a:solidFill>
        </p:spPr>
        <p:txBody>
          <a:bodyPr>
            <a:normAutofit/>
          </a:bodyPr>
          <a:lstStyle/>
          <a:p>
            <a:pPr marL="0" indent="0" algn="just" rtl="1">
              <a:lnSpc>
                <a:spcPct val="15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ويعود تاريخ الروبوتات إلى العالم القديم، إذ طور العلماء أبان الثورة الصناعية القدرة الهندسية الإنشائية للتحكم في الكهرباء، بحيث يمكن تشغيل الآلات بمحركات صغيرة. في حين طوروا أوائل القرن العشرين مفهوم الآلة المشابهة للإنسان، وبُنيت الروبوتات الصناعية المبرمجة رقميا ذات الذكاء الاصطناعي منذ العقد الأول من القرن الحادي والعشرين.</a:t>
            </a:r>
            <a:endParaRPr lang="en-US"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ويعود تاريخ الروبوتات إلى العالم القديم، إذ طور العلماء أبان الثورة الصناعية القدرة الهندسية الإنشائية للتحكم في الكهرباء، بحيث يمكن تشغيل الآلات بمحركات صغيرة. في حين طوروا أوائل القرن العشرين مفهوم الآلة المشابهة للإنسان، وبُنيت الروبوتات الصناعية المبرمجة رقميا ذات الذكاء الاصطناعي منذ العقد الأول من القرن الحادي والعشرين.</a:t>
            </a:r>
            <a:endParaRPr lang="en-US"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buNone/>
            </a:pPr>
            <a:endParaRPr lang="fa-IR" sz="1800" b="0" i="0" dirty="0">
              <a:solidFill>
                <a:srgbClr val="000000"/>
              </a:solidFill>
              <a:effectLst/>
              <a:highlight>
                <a:srgbClr val="FFFFFF"/>
              </a:highlight>
              <a:latin typeface="Alexandria" pitchFamily="2" charset="-78"/>
              <a:cs typeface="Alexandria" pitchFamily="2" charset="-78"/>
            </a:endParaRPr>
          </a:p>
        </p:txBody>
      </p:sp>
      <p:sp>
        <p:nvSpPr>
          <p:cNvPr id="4" name="مربع نص 3">
            <a:extLst>
              <a:ext uri="{FF2B5EF4-FFF2-40B4-BE49-F238E27FC236}">
                <a16:creationId xmlns:a16="http://schemas.microsoft.com/office/drawing/2014/main" xmlns="" id="{D73122AC-AD1A-9BF4-0A70-2D673A59D5E1}"/>
              </a:ext>
            </a:extLst>
          </p:cNvPr>
          <p:cNvSpPr txBox="1"/>
          <p:nvPr/>
        </p:nvSpPr>
        <p:spPr>
          <a:xfrm>
            <a:off x="4348277" y="1709058"/>
            <a:ext cx="3340979" cy="707886"/>
          </a:xfrm>
          <a:prstGeom prst="rect">
            <a:avLst/>
          </a:prstGeom>
          <a:solidFill>
            <a:schemeClr val="bg1"/>
          </a:solidFill>
        </p:spPr>
        <p:txBody>
          <a:bodyPr wrap="none" rtlCol="0">
            <a:spAutoFit/>
          </a:bodyPr>
          <a:lstStyle/>
          <a:p>
            <a:r>
              <a:rPr lang="ar-EG" sz="4000" b="1" i="0" dirty="0">
                <a:solidFill>
                  <a:srgbClr val="FF0000"/>
                </a:solidFill>
                <a:effectLst/>
                <a:latin typeface="Alexandria" pitchFamily="2" charset="-78"/>
                <a:cs typeface="Alexandria" pitchFamily="2" charset="-78"/>
              </a:rPr>
              <a:t>تاريخ الروبوت</a:t>
            </a:r>
            <a:endParaRPr lang="fa-IR" sz="4000" b="1" i="0" dirty="0">
              <a:solidFill>
                <a:srgbClr val="FF0000"/>
              </a:solidFill>
              <a:effectLst/>
              <a:latin typeface="Alexandria" pitchFamily="2" charset="-78"/>
              <a:cs typeface="Alexandria" pitchFamily="2" charset="-78"/>
            </a:endParaRPr>
          </a:p>
        </p:txBody>
      </p:sp>
    </p:spTree>
    <p:extLst>
      <p:ext uri="{BB962C8B-B14F-4D97-AF65-F5344CB8AC3E}">
        <p14:creationId xmlns:p14="http://schemas.microsoft.com/office/powerpoint/2010/main" val="132060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68E9B39-B5B2-4C9A-C0B4-E6B317215D27}"/>
              </a:ext>
            </a:extLst>
          </p:cNvPr>
          <p:cNvSpPr>
            <a:spLocks noGrp="1"/>
          </p:cNvSpPr>
          <p:nvPr>
            <p:ph idx="1"/>
          </p:nvPr>
        </p:nvSpPr>
        <p:spPr>
          <a:xfrm>
            <a:off x="239486" y="2982685"/>
            <a:ext cx="11767457" cy="2569029"/>
          </a:xfrm>
          <a:solidFill>
            <a:schemeClr val="bg1"/>
          </a:solidFill>
        </p:spPr>
        <p:txBody>
          <a:bodyPr>
            <a:normAutofit/>
          </a:bodyPr>
          <a:lstStyle/>
          <a:p>
            <a:pPr marL="0" indent="0" algn="just" rtl="1">
              <a:lnSpc>
                <a:spcPct val="15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وشهدت الروبوتات في القرن العشرين تقدما كبيرا، وذلك بسبب التطور في التكنولوجيا مثل الإلكترونيات وأجهزة الاستشعار والذكاء الاصطناعي. وأصبحت الروبوتات في هذه الفترة قادرة على أداء المهام بشكل مستقل، مثل الروبوتات المستخدمة في المصانع والمستشفيات والجيش.</a:t>
            </a:r>
            <a:endParaRPr lang="en-US"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وما زالت صناعة الروبوتات تشهد تطورا مستمرا في الوقت الحالي، وذلك بهدف جعلها أكثر ذكاء وقدرة على أداء المهام بشكل أكثر استقلالية.</a:t>
            </a:r>
          </a:p>
        </p:txBody>
      </p:sp>
      <p:sp>
        <p:nvSpPr>
          <p:cNvPr id="4" name="مربع نص 3">
            <a:extLst>
              <a:ext uri="{FF2B5EF4-FFF2-40B4-BE49-F238E27FC236}">
                <a16:creationId xmlns:a16="http://schemas.microsoft.com/office/drawing/2014/main" xmlns="" id="{D73122AC-AD1A-9BF4-0A70-2D673A59D5E1}"/>
              </a:ext>
            </a:extLst>
          </p:cNvPr>
          <p:cNvSpPr txBox="1"/>
          <p:nvPr/>
        </p:nvSpPr>
        <p:spPr>
          <a:xfrm>
            <a:off x="4348277" y="1709058"/>
            <a:ext cx="3340979" cy="707886"/>
          </a:xfrm>
          <a:prstGeom prst="rect">
            <a:avLst/>
          </a:prstGeom>
          <a:solidFill>
            <a:schemeClr val="bg1"/>
          </a:solidFill>
        </p:spPr>
        <p:txBody>
          <a:bodyPr wrap="none" rtlCol="0">
            <a:spAutoFit/>
          </a:bodyPr>
          <a:lstStyle/>
          <a:p>
            <a:r>
              <a:rPr lang="ar-EG" sz="4000" b="1" i="0" dirty="0">
                <a:solidFill>
                  <a:srgbClr val="FF0000"/>
                </a:solidFill>
                <a:effectLst/>
                <a:latin typeface="Alexandria" pitchFamily="2" charset="-78"/>
                <a:cs typeface="Alexandria" pitchFamily="2" charset="-78"/>
              </a:rPr>
              <a:t>تاريخ الروبوت</a:t>
            </a:r>
            <a:endParaRPr lang="fa-IR" sz="4000" b="1" i="0" dirty="0">
              <a:solidFill>
                <a:srgbClr val="FF0000"/>
              </a:solidFill>
              <a:effectLst/>
              <a:latin typeface="Alexandria" pitchFamily="2" charset="-78"/>
              <a:cs typeface="Alexandria" pitchFamily="2" charset="-78"/>
            </a:endParaRPr>
          </a:p>
        </p:txBody>
      </p:sp>
    </p:spTree>
    <p:extLst>
      <p:ext uri="{BB962C8B-B14F-4D97-AF65-F5344CB8AC3E}">
        <p14:creationId xmlns:p14="http://schemas.microsoft.com/office/powerpoint/2010/main" val="3527936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68E9B39-B5B2-4C9A-C0B4-E6B317215D27}"/>
              </a:ext>
            </a:extLst>
          </p:cNvPr>
          <p:cNvSpPr>
            <a:spLocks noGrp="1"/>
          </p:cNvSpPr>
          <p:nvPr>
            <p:ph idx="1"/>
          </p:nvPr>
        </p:nvSpPr>
        <p:spPr>
          <a:xfrm>
            <a:off x="457200" y="2732314"/>
            <a:ext cx="11506200" cy="3444649"/>
          </a:xfrm>
          <a:solidFill>
            <a:schemeClr val="bg1"/>
          </a:solidFill>
        </p:spPr>
        <p:txBody>
          <a:bodyPr>
            <a:normAutofit/>
          </a:bodyPr>
          <a:lstStyle/>
          <a:p>
            <a:pPr marL="0" indent="0" algn="just" rtl="1">
              <a:lnSpc>
                <a:spcPct val="15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وتكاثر ظهور الروبوتات الشبيهة بالإنسان والمدعومة بالذكاء الاصطناعي ابتداء من العقد الثاني من هذا القرن، فظهرت الروبوت "صوفيا"</a:t>
            </a:r>
            <a:r>
              <a:rPr lang="en-US" sz="2000" b="0" i="0" dirty="0">
                <a:solidFill>
                  <a:srgbClr val="000000"/>
                </a:solidFill>
                <a:effectLst/>
                <a:highlight>
                  <a:srgbClr val="FFFFFF"/>
                </a:highlight>
                <a:latin typeface="Alexandria" pitchFamily="2" charset="-78"/>
                <a:cs typeface="Alexandria" pitchFamily="2" charset="-78"/>
              </a:rPr>
              <a:t>Sophia </a:t>
            </a:r>
            <a:r>
              <a:rPr lang="ar-EG" sz="2000" b="0" i="0" dirty="0">
                <a:solidFill>
                  <a:srgbClr val="000000"/>
                </a:solidFill>
                <a:effectLst/>
                <a:highlight>
                  <a:srgbClr val="FFFFFF"/>
                </a:highlight>
                <a:latin typeface="Alexandria" pitchFamily="2" charset="-78"/>
                <a:cs typeface="Alexandria" pitchFamily="2" charset="-78"/>
              </a:rPr>
              <a:t> </a:t>
            </a:r>
            <a:r>
              <a:rPr lang="fa-IR" sz="2000" b="0" i="0" dirty="0">
                <a:solidFill>
                  <a:srgbClr val="000000"/>
                </a:solidFill>
                <a:effectLst/>
                <a:highlight>
                  <a:srgbClr val="FFFFFF"/>
                </a:highlight>
                <a:latin typeface="Alexandria" pitchFamily="2" charset="-78"/>
                <a:cs typeface="Alexandria" pitchFamily="2" charset="-78"/>
              </a:rPr>
              <a:t>في 14 فبراير</a:t>
            </a:r>
            <a:r>
              <a:rPr lang="ar-EG" sz="2000" b="0" i="0" dirty="0">
                <a:solidFill>
                  <a:srgbClr val="000000"/>
                </a:solidFill>
                <a:effectLst/>
                <a:highlight>
                  <a:srgbClr val="FFFFFF"/>
                </a:highlight>
                <a:latin typeface="Alexandria" pitchFamily="2" charset="-78"/>
                <a:cs typeface="Alexandria" pitchFamily="2" charset="-78"/>
              </a:rPr>
              <a:t> </a:t>
            </a:r>
            <a:r>
              <a:rPr lang="fa-IR" sz="2000" b="0" i="0" dirty="0">
                <a:solidFill>
                  <a:srgbClr val="000000"/>
                </a:solidFill>
                <a:effectLst/>
                <a:highlight>
                  <a:srgbClr val="FFFFFF"/>
                </a:highlight>
                <a:latin typeface="Alexandria" pitchFamily="2" charset="-78"/>
                <a:cs typeface="Alexandria" pitchFamily="2" charset="-78"/>
              </a:rPr>
              <a:t>2016، وظهر الروبوت "أميكا" </a:t>
            </a:r>
            <a:r>
              <a:rPr lang="en-US" sz="2000" b="0" i="0" dirty="0" err="1">
                <a:solidFill>
                  <a:srgbClr val="000000"/>
                </a:solidFill>
                <a:effectLst/>
                <a:highlight>
                  <a:srgbClr val="FFFFFF"/>
                </a:highlight>
                <a:latin typeface="Alexandria" pitchFamily="2" charset="-78"/>
                <a:cs typeface="Alexandria" pitchFamily="2" charset="-78"/>
              </a:rPr>
              <a:t>Ameca</a:t>
            </a:r>
            <a:r>
              <a:rPr lang="en-US" sz="2000" b="0" i="0" dirty="0">
                <a:solidFill>
                  <a:srgbClr val="000000"/>
                </a:solidFill>
                <a:effectLst/>
                <a:highlight>
                  <a:srgbClr val="FFFFFF"/>
                </a:highlight>
                <a:latin typeface="Alexandria" pitchFamily="2" charset="-78"/>
                <a:cs typeface="Alexandria" pitchFamily="2" charset="-78"/>
              </a:rPr>
              <a:t> </a:t>
            </a:r>
            <a:r>
              <a:rPr lang="ar-EG" sz="2000" b="0" i="0" dirty="0">
                <a:solidFill>
                  <a:srgbClr val="000000"/>
                </a:solidFill>
                <a:effectLst/>
                <a:highlight>
                  <a:srgbClr val="FFFFFF"/>
                </a:highlight>
                <a:latin typeface="Alexandria" pitchFamily="2" charset="-78"/>
                <a:cs typeface="Alexandria" pitchFamily="2" charset="-78"/>
              </a:rPr>
              <a:t> </a:t>
            </a:r>
            <a:r>
              <a:rPr lang="fa-IR" sz="2000" b="0" i="0" dirty="0">
                <a:solidFill>
                  <a:srgbClr val="000000"/>
                </a:solidFill>
                <a:effectLst/>
                <a:highlight>
                  <a:srgbClr val="FFFFFF"/>
                </a:highlight>
                <a:latin typeface="Alexandria" pitchFamily="2" charset="-78"/>
                <a:cs typeface="Alexandria" pitchFamily="2" charset="-78"/>
              </a:rPr>
              <a:t>التفاعلي الذي يتميز بتعبيرات وجه وحركات طبيعية أوائل عام 2022.</a:t>
            </a:r>
            <a:endParaRPr lang="ar-EG" sz="20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buNone/>
            </a:pPr>
            <a:endParaRPr lang="fa-IR" sz="20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وأعلنت شركة تسلا في 19 أغسطس2021 عن بدء الشركة بتطوير روبوت شبيه بالإنسان أطلقت عليه اسم "أوبتيموس" </a:t>
            </a:r>
            <a:r>
              <a:rPr lang="en-US" sz="2000" b="0" i="0" dirty="0">
                <a:solidFill>
                  <a:srgbClr val="000000"/>
                </a:solidFill>
                <a:effectLst/>
                <a:highlight>
                  <a:srgbClr val="FFFFFF"/>
                </a:highlight>
                <a:latin typeface="Alexandria" pitchFamily="2" charset="-78"/>
                <a:cs typeface="Alexandria" pitchFamily="2" charset="-78"/>
              </a:rPr>
              <a:t>Optimus، </a:t>
            </a:r>
            <a:r>
              <a:rPr lang="fa-IR" sz="2000" b="0" i="0" dirty="0">
                <a:solidFill>
                  <a:srgbClr val="000000"/>
                </a:solidFill>
                <a:effectLst/>
                <a:highlight>
                  <a:srgbClr val="FFFFFF"/>
                </a:highlight>
                <a:latin typeface="Alexandria" pitchFamily="2" charset="-78"/>
                <a:cs typeface="Alexandria" pitchFamily="2" charset="-78"/>
              </a:rPr>
              <a:t>لكن النسخة الأولية منه لم تعرض إلا في سبتمبرعام 2022، ثم عرضت النسخة الثانية من هذا الروبوت أواخر عام 2023.</a:t>
            </a:r>
          </a:p>
        </p:txBody>
      </p:sp>
      <p:sp>
        <p:nvSpPr>
          <p:cNvPr id="4" name="مربع نص 3">
            <a:extLst>
              <a:ext uri="{FF2B5EF4-FFF2-40B4-BE49-F238E27FC236}">
                <a16:creationId xmlns:a16="http://schemas.microsoft.com/office/drawing/2014/main" xmlns="" id="{D73122AC-AD1A-9BF4-0A70-2D673A59D5E1}"/>
              </a:ext>
            </a:extLst>
          </p:cNvPr>
          <p:cNvSpPr txBox="1"/>
          <p:nvPr/>
        </p:nvSpPr>
        <p:spPr>
          <a:xfrm>
            <a:off x="4348277" y="1709058"/>
            <a:ext cx="3340979" cy="707886"/>
          </a:xfrm>
          <a:prstGeom prst="rect">
            <a:avLst/>
          </a:prstGeom>
          <a:solidFill>
            <a:schemeClr val="bg1"/>
          </a:solidFill>
        </p:spPr>
        <p:txBody>
          <a:bodyPr wrap="none" rtlCol="0">
            <a:spAutoFit/>
          </a:bodyPr>
          <a:lstStyle/>
          <a:p>
            <a:r>
              <a:rPr lang="ar-EG" sz="4000" b="1" i="0" dirty="0">
                <a:solidFill>
                  <a:srgbClr val="FF0000"/>
                </a:solidFill>
                <a:effectLst/>
                <a:latin typeface="Alexandria" pitchFamily="2" charset="-78"/>
                <a:cs typeface="Alexandria" pitchFamily="2" charset="-78"/>
              </a:rPr>
              <a:t>تاريخ الروبوت</a:t>
            </a:r>
            <a:endParaRPr lang="fa-IR" sz="4000" b="1" i="0" dirty="0">
              <a:solidFill>
                <a:srgbClr val="FF0000"/>
              </a:solidFill>
              <a:effectLst/>
              <a:latin typeface="Alexandria" pitchFamily="2" charset="-78"/>
              <a:cs typeface="Alexandria" pitchFamily="2" charset="-78"/>
            </a:endParaRPr>
          </a:p>
        </p:txBody>
      </p:sp>
    </p:spTree>
    <p:extLst>
      <p:ext uri="{BB962C8B-B14F-4D97-AF65-F5344CB8AC3E}">
        <p14:creationId xmlns:p14="http://schemas.microsoft.com/office/powerpoint/2010/main" val="1770034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31 حقيقة عن الروبوت _صوفيا_ مهددة البشر التي أطاحت ب_ ويل سميث_">
            <a:hlinkClick r:id="" action="ppaction://media"/>
            <a:extLst>
              <a:ext uri="{FF2B5EF4-FFF2-40B4-BE49-F238E27FC236}">
                <a16:creationId xmlns:a16="http://schemas.microsoft.com/office/drawing/2014/main" xmlns="" id="{EB223272-A72E-F3DB-9175-510ADD4ABA0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8857" y="1381125"/>
            <a:ext cx="11963400" cy="4795838"/>
          </a:xfrm>
        </p:spPr>
      </p:pic>
    </p:spTree>
    <p:extLst>
      <p:ext uri="{BB962C8B-B14F-4D97-AF65-F5344CB8AC3E}">
        <p14:creationId xmlns:p14="http://schemas.microsoft.com/office/powerpoint/2010/main" val="360671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804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68E9B39-B5B2-4C9A-C0B4-E6B317215D27}"/>
              </a:ext>
            </a:extLst>
          </p:cNvPr>
          <p:cNvSpPr>
            <a:spLocks noGrp="1"/>
          </p:cNvSpPr>
          <p:nvPr>
            <p:ph idx="1"/>
          </p:nvPr>
        </p:nvSpPr>
        <p:spPr>
          <a:xfrm>
            <a:off x="457200" y="2732314"/>
            <a:ext cx="11506200" cy="3444649"/>
          </a:xfrm>
          <a:solidFill>
            <a:schemeClr val="bg1"/>
          </a:solidFill>
        </p:spPr>
        <p:txBody>
          <a:bodyPr>
            <a:normAutofit fontScale="92500" lnSpcReduction="10000"/>
          </a:bodyPr>
          <a:lstStyle/>
          <a:p>
            <a:pPr marL="0" indent="0" algn="just" rtl="1">
              <a:lnSpc>
                <a:spcPct val="150000"/>
              </a:lnSpc>
              <a:spcBef>
                <a:spcPts val="0"/>
              </a:spcBef>
              <a:buNone/>
            </a:pPr>
            <a:r>
              <a:rPr lang="ar-EG" sz="2000" b="0" i="0" dirty="0">
                <a:solidFill>
                  <a:srgbClr val="000000"/>
                </a:solidFill>
                <a:effectLst/>
                <a:highlight>
                  <a:srgbClr val="FFFFFF"/>
                </a:highlight>
                <a:latin typeface="Alexandria" pitchFamily="2" charset="-78"/>
                <a:cs typeface="Alexandria" pitchFamily="2" charset="-78"/>
              </a:rPr>
              <a:t>1495</a:t>
            </a:r>
            <a:r>
              <a:rPr lang="fa-IR" sz="2000" b="0" i="0" dirty="0">
                <a:solidFill>
                  <a:srgbClr val="000000"/>
                </a:solidFill>
                <a:effectLst/>
                <a:highlight>
                  <a:srgbClr val="FFFFFF"/>
                </a:highlight>
                <a:latin typeface="Alexandria" pitchFamily="2" charset="-78"/>
                <a:cs typeface="Alexandria" pitchFamily="2" charset="-78"/>
              </a:rPr>
              <a:t>: ابتكر "ليوناردو دافنشي" تصميما لفارس ميكانيكي يرتدي درعا يمكنه الجلوس والتلويح بأذرعه وتحريك رأسه وفكه.</a:t>
            </a:r>
          </a:p>
          <a:p>
            <a:pPr marL="0" indent="0" algn="just" rtl="1">
              <a:lnSpc>
                <a:spcPct val="150000"/>
              </a:lnSpc>
              <a:spcBef>
                <a:spcPts val="0"/>
              </a:spcBef>
              <a:buNone/>
            </a:pPr>
            <a:r>
              <a:rPr lang="ar-EG" sz="2000" b="0" i="0" dirty="0">
                <a:solidFill>
                  <a:srgbClr val="000000"/>
                </a:solidFill>
                <a:effectLst/>
                <a:highlight>
                  <a:srgbClr val="FFFFFF"/>
                </a:highlight>
                <a:latin typeface="Alexandria" pitchFamily="2" charset="-78"/>
                <a:cs typeface="Alexandria" pitchFamily="2" charset="-78"/>
              </a:rPr>
              <a:t>1745</a:t>
            </a:r>
            <a:r>
              <a:rPr lang="fa-IR" sz="2000" b="0" i="0" dirty="0">
                <a:solidFill>
                  <a:srgbClr val="000000"/>
                </a:solidFill>
                <a:effectLst/>
                <a:highlight>
                  <a:srgbClr val="FFFFFF"/>
                </a:highlight>
                <a:latin typeface="Alexandria" pitchFamily="2" charset="-78"/>
                <a:cs typeface="Alexandria" pitchFamily="2" charset="-78"/>
              </a:rPr>
              <a:t>: اخترع الفرنسي "جاك دي فوكانسون" أول نول آلي.</a:t>
            </a:r>
          </a:p>
          <a:p>
            <a:pPr marL="0" indent="0" algn="just" rtl="1">
              <a:lnSpc>
                <a:spcPct val="150000"/>
              </a:lnSpc>
              <a:spcBef>
                <a:spcPts val="0"/>
              </a:spcBef>
              <a:buNone/>
            </a:pPr>
            <a:r>
              <a:rPr lang="ar-EG" sz="2000" b="0" i="0" dirty="0">
                <a:solidFill>
                  <a:srgbClr val="000000"/>
                </a:solidFill>
                <a:effectLst/>
                <a:highlight>
                  <a:srgbClr val="FFFFFF"/>
                </a:highlight>
                <a:latin typeface="Alexandria" pitchFamily="2" charset="-78"/>
                <a:cs typeface="Alexandria" pitchFamily="2" charset="-78"/>
              </a:rPr>
              <a:t>1785</a:t>
            </a:r>
            <a:r>
              <a:rPr lang="fa-IR" sz="2000" b="0" i="0" dirty="0">
                <a:solidFill>
                  <a:srgbClr val="000000"/>
                </a:solidFill>
                <a:effectLst/>
                <a:highlight>
                  <a:srgbClr val="FFFFFF"/>
                </a:highlight>
                <a:latin typeface="Alexandria" pitchFamily="2" charset="-78"/>
                <a:cs typeface="Alexandria" pitchFamily="2" charset="-78"/>
              </a:rPr>
              <a:t>: حصل "إدموند كارترايت" على براءة اختراع آلة لنسج الملابس تستخدم الطاقة المائية لتسريع عملية النسيج.</a:t>
            </a:r>
          </a:p>
          <a:p>
            <a:pPr marL="0" indent="0" algn="just" rtl="1">
              <a:lnSpc>
                <a:spcPct val="150000"/>
              </a:lnSpc>
              <a:spcBef>
                <a:spcPts val="0"/>
              </a:spcBef>
              <a:buNone/>
            </a:pPr>
            <a:r>
              <a:rPr lang="ar-EG" sz="2000" b="0" i="0" dirty="0">
                <a:solidFill>
                  <a:srgbClr val="000000"/>
                </a:solidFill>
                <a:effectLst/>
                <a:highlight>
                  <a:srgbClr val="FFFFFF"/>
                </a:highlight>
                <a:latin typeface="Alexandria" pitchFamily="2" charset="-78"/>
                <a:cs typeface="Alexandria" pitchFamily="2" charset="-78"/>
              </a:rPr>
              <a:t>1945</a:t>
            </a:r>
            <a:r>
              <a:rPr lang="fa-IR" sz="2000" b="0" i="0" dirty="0">
                <a:solidFill>
                  <a:srgbClr val="000000"/>
                </a:solidFill>
                <a:effectLst/>
                <a:highlight>
                  <a:srgbClr val="FFFFFF"/>
                </a:highlight>
                <a:latin typeface="Alexandria" pitchFamily="2" charset="-78"/>
                <a:cs typeface="Alexandria" pitchFamily="2" charset="-78"/>
              </a:rPr>
              <a:t>: قدم "جورج ديفول" براءة اختراع لذراع آلية.</a:t>
            </a:r>
          </a:p>
          <a:p>
            <a:pPr marL="0" indent="0" algn="just" rtl="1">
              <a:lnSpc>
                <a:spcPct val="150000"/>
              </a:lnSpc>
              <a:spcBef>
                <a:spcPts val="0"/>
              </a:spcBef>
              <a:buNone/>
            </a:pPr>
            <a:r>
              <a:rPr lang="ar-EG" sz="2000" b="0" i="0" dirty="0">
                <a:solidFill>
                  <a:srgbClr val="000000"/>
                </a:solidFill>
                <a:effectLst/>
                <a:highlight>
                  <a:srgbClr val="FFFFFF"/>
                </a:highlight>
                <a:latin typeface="Alexandria" pitchFamily="2" charset="-78"/>
                <a:cs typeface="Alexandria" pitchFamily="2" charset="-78"/>
              </a:rPr>
              <a:t>1961</a:t>
            </a:r>
            <a:r>
              <a:rPr lang="fa-IR" sz="2000" b="0" i="0" dirty="0">
                <a:solidFill>
                  <a:srgbClr val="000000"/>
                </a:solidFill>
                <a:effectLst/>
                <a:highlight>
                  <a:srgbClr val="FFFFFF"/>
                </a:highlight>
                <a:latin typeface="Alexandria" pitchFamily="2" charset="-78"/>
                <a:cs typeface="Alexandria" pitchFamily="2" charset="-78"/>
              </a:rPr>
              <a:t>: استُخدمت أول روبوتات صناعية في مصنع جنرال موتورز.</a:t>
            </a:r>
          </a:p>
          <a:p>
            <a:pPr marL="0" indent="0" algn="just" rtl="1">
              <a:lnSpc>
                <a:spcPct val="15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1997: هزم الروبوت "ديب بلو"لاعب الشطرنج الأسطورة "غاريغ كاسباروف".</a:t>
            </a:r>
          </a:p>
        </p:txBody>
      </p:sp>
      <p:sp>
        <p:nvSpPr>
          <p:cNvPr id="4" name="مربع نص 3">
            <a:extLst>
              <a:ext uri="{FF2B5EF4-FFF2-40B4-BE49-F238E27FC236}">
                <a16:creationId xmlns:a16="http://schemas.microsoft.com/office/drawing/2014/main" xmlns="" id="{D73122AC-AD1A-9BF4-0A70-2D673A59D5E1}"/>
              </a:ext>
            </a:extLst>
          </p:cNvPr>
          <p:cNvSpPr txBox="1"/>
          <p:nvPr/>
        </p:nvSpPr>
        <p:spPr>
          <a:xfrm>
            <a:off x="2379835" y="1621972"/>
            <a:ext cx="7649851" cy="707886"/>
          </a:xfrm>
          <a:prstGeom prst="rect">
            <a:avLst/>
          </a:prstGeom>
          <a:solidFill>
            <a:schemeClr val="bg1"/>
          </a:solidFill>
        </p:spPr>
        <p:txBody>
          <a:bodyPr wrap="none" rtlCol="0">
            <a:spAutoFit/>
          </a:bodyPr>
          <a:lstStyle/>
          <a:p>
            <a:r>
              <a:rPr lang="ar-EG" sz="4000" b="1" i="0" dirty="0">
                <a:solidFill>
                  <a:srgbClr val="FF0000"/>
                </a:solidFill>
                <a:effectLst/>
                <a:latin typeface="Alexandria" pitchFamily="2" charset="-78"/>
                <a:cs typeface="Alexandria" pitchFamily="2" charset="-78"/>
              </a:rPr>
              <a:t>تواريخ مهمة في حياة </a:t>
            </a:r>
            <a:r>
              <a:rPr lang="ar-EG" sz="4000" b="1" i="0" dirty="0" err="1">
                <a:solidFill>
                  <a:srgbClr val="FF0000"/>
                </a:solidFill>
                <a:effectLst/>
                <a:latin typeface="Alexandria" pitchFamily="2" charset="-78"/>
                <a:cs typeface="Alexandria" pitchFamily="2" charset="-78"/>
              </a:rPr>
              <a:t>الروبورت</a:t>
            </a:r>
            <a:endParaRPr lang="fa-IR" sz="4000" b="1" i="0" dirty="0">
              <a:solidFill>
                <a:srgbClr val="FF0000"/>
              </a:solidFill>
              <a:effectLst/>
              <a:latin typeface="Alexandria" pitchFamily="2" charset="-78"/>
              <a:cs typeface="Alexandria" pitchFamily="2" charset="-78"/>
            </a:endParaRPr>
          </a:p>
        </p:txBody>
      </p:sp>
    </p:spTree>
    <p:extLst>
      <p:ext uri="{BB962C8B-B14F-4D97-AF65-F5344CB8AC3E}">
        <p14:creationId xmlns:p14="http://schemas.microsoft.com/office/powerpoint/2010/main" val="2964055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A350028E-4BDF-F362-9ADD-4260E0C974F7}"/>
              </a:ext>
            </a:extLst>
          </p:cNvPr>
          <p:cNvSpPr>
            <a:spLocks noGrp="1"/>
          </p:cNvSpPr>
          <p:nvPr>
            <p:ph idx="1"/>
          </p:nvPr>
        </p:nvSpPr>
        <p:spPr>
          <a:xfrm>
            <a:off x="489857" y="2492829"/>
            <a:ext cx="11419113" cy="3483428"/>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روبوتات صناعية: وتساعد في إنتاج المزيد من المنتجات بأقل عدد من العمال، حيث تُستخدم في مصانع السيارات من أجل أداء المهام الروتينية مثل لحام قطع السيارات وتركيبها، مما يسمح للشركات بإنتاج المزيد من السيارات بكلفة أقل.</a:t>
            </a:r>
          </a:p>
          <a:p>
            <a:pPr marL="0" indent="0" algn="just" rtl="1">
              <a:lnSpc>
                <a:spcPct val="150000"/>
              </a:lnSpc>
              <a:spcBef>
                <a:spcPts val="0"/>
              </a:spcBef>
              <a:buNone/>
            </a:pPr>
            <a:r>
              <a:rPr lang="fa-IR" sz="1600" dirty="0">
                <a:latin typeface="Alexandria" pitchFamily="2" charset="-78"/>
                <a:cs typeface="Alexandria" pitchFamily="2" charset="-78"/>
              </a:rPr>
              <a:t>روبوتات طبية: وتساعد في أداء المهام الجراحية والعلاجية بدقة وأمان أكبر، حيث تستخدم في المستشفيات لمساعدة الأطباء والجراحين في عمليات جراحية مثل استبدال مفصل الورك، مما يقلل من خطر حدوث مضاعفات ويحسن النتائج الجراحية.</a:t>
            </a:r>
          </a:p>
          <a:p>
            <a:pPr marL="0" indent="0" algn="just" rtl="1">
              <a:lnSpc>
                <a:spcPct val="150000"/>
              </a:lnSpc>
              <a:spcBef>
                <a:spcPts val="0"/>
              </a:spcBef>
              <a:buNone/>
            </a:pPr>
            <a:r>
              <a:rPr lang="fa-IR" sz="1600" dirty="0">
                <a:latin typeface="Alexandria" pitchFamily="2" charset="-78"/>
                <a:cs typeface="Alexandria" pitchFamily="2" charset="-78"/>
              </a:rPr>
              <a:t>روبوتات عسكرية: وتساعد في أداء المهام القتالية وحماية الجنود من الخطر، حيث تستخدم لإطلاق النار ونقل الذخائر والبحث عن الألغام، وعلى سبيل المثال، هناك روبوت "سنتور" للكشف عن المتفجرات والتخلص منها، وروبوت "موت" الذي يتتبع الجنود ويحمل معداتهم، وروبوت "سافير" الذي يكافح الحرائق التي تندلع على السفن البحرية.</a:t>
            </a:r>
          </a:p>
          <a:p>
            <a:pPr marL="0" indent="0" algn="just" rtl="1">
              <a:lnSpc>
                <a:spcPct val="150000"/>
              </a:lnSpc>
              <a:spcBef>
                <a:spcPts val="0"/>
              </a:spcBef>
              <a:buNone/>
            </a:pPr>
            <a:r>
              <a:rPr lang="fa-IR" sz="1600" dirty="0">
                <a:latin typeface="Alexandria" pitchFamily="2" charset="-78"/>
                <a:cs typeface="Alexandria" pitchFamily="2" charset="-78"/>
              </a:rPr>
              <a:t>روبوتات اجتماعية: وتساعد البشر في أداء المهام اليومية، حيث تُستخدم في المنازل لتنظيفها وإعداد الوجبات ورعاية كبار السن، مما يوفر للناس الوقت والجهد ويحسن جودة الحياة.</a:t>
            </a:r>
          </a:p>
        </p:txBody>
      </p:sp>
      <p:sp>
        <p:nvSpPr>
          <p:cNvPr id="4" name="مربع نص 3">
            <a:extLst>
              <a:ext uri="{FF2B5EF4-FFF2-40B4-BE49-F238E27FC236}">
                <a16:creationId xmlns:a16="http://schemas.microsoft.com/office/drawing/2014/main" xmlns="" id="{80333491-6458-3634-7582-173FF87E7BEE}"/>
              </a:ext>
            </a:extLst>
          </p:cNvPr>
          <p:cNvSpPr txBox="1"/>
          <p:nvPr/>
        </p:nvSpPr>
        <p:spPr>
          <a:xfrm>
            <a:off x="4725776" y="1480458"/>
            <a:ext cx="3013967" cy="584775"/>
          </a:xfrm>
          <a:prstGeom prst="rect">
            <a:avLst/>
          </a:prstGeom>
          <a:solidFill>
            <a:schemeClr val="bg1"/>
          </a:solidFill>
        </p:spPr>
        <p:txBody>
          <a:bodyPr wrap="none" rtlCol="0">
            <a:spAutoFit/>
          </a:bodyPr>
          <a:lstStyle/>
          <a:p>
            <a:r>
              <a:rPr lang="ar-EG" sz="3200" b="1" dirty="0">
                <a:solidFill>
                  <a:srgbClr val="FF0000"/>
                </a:solidFill>
                <a:latin typeface="Alexandria" pitchFamily="2" charset="-78"/>
                <a:cs typeface="Alexandria" pitchFamily="2" charset="-78"/>
              </a:rPr>
              <a:t>أنواع الروبوتات</a:t>
            </a:r>
            <a:endParaRPr lang="en-US" sz="32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848569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6D19BAFC-F4B9-BC1D-6F42-7B3380779A1D}"/>
              </a:ext>
            </a:extLst>
          </p:cNvPr>
          <p:cNvSpPr>
            <a:spLocks noGrp="1"/>
          </p:cNvSpPr>
          <p:nvPr>
            <p:ph idx="1"/>
          </p:nvPr>
        </p:nvSpPr>
        <p:spPr>
          <a:xfrm>
            <a:off x="5910943" y="1143000"/>
            <a:ext cx="6172199" cy="5192486"/>
          </a:xfrm>
          <a:solidFill>
            <a:schemeClr val="bg1"/>
          </a:solidFill>
        </p:spPr>
        <p:txBody>
          <a:bodyPr>
            <a:normAutofit fontScale="92500" lnSpcReduction="10000"/>
          </a:bodyPr>
          <a:lstStyle/>
          <a:p>
            <a:pPr marL="0" indent="0" algn="just" rtl="1">
              <a:buNone/>
            </a:pPr>
            <a:r>
              <a:rPr lang="fa-IR" b="1" i="0" dirty="0">
                <a:solidFill>
                  <a:srgbClr val="FF0000"/>
                </a:solidFill>
                <a:effectLst/>
                <a:latin typeface="alipuhui"/>
              </a:rPr>
              <a:t>تتكون الروبوتات عادة من أربعة أجزاء: </a:t>
            </a:r>
            <a:endParaRPr lang="ar-EG" b="1" i="0" dirty="0">
              <a:solidFill>
                <a:srgbClr val="FF0000"/>
              </a:solidFill>
              <a:effectLst/>
              <a:latin typeface="alipuhui"/>
            </a:endParaRPr>
          </a:p>
          <a:p>
            <a:pPr marL="0" indent="0" algn="just" rtl="1">
              <a:buNone/>
            </a:pPr>
            <a:r>
              <a:rPr lang="fa-IR" b="1" i="0" dirty="0">
                <a:solidFill>
                  <a:srgbClr val="000000"/>
                </a:solidFill>
                <a:effectLst/>
                <a:latin typeface="alipuhui"/>
              </a:rPr>
              <a:t>المحركات وأنظمة القيادة وأنظمة التحكم وأنظمة الاستشعار. المشغل</a:t>
            </a:r>
            <a:r>
              <a:rPr lang="fa-IR" b="0" i="0" dirty="0">
                <a:solidFill>
                  <a:srgbClr val="000000"/>
                </a:solidFill>
                <a:effectLst/>
                <a:latin typeface="alipuhui"/>
              </a:rPr>
              <a:t> هو الكيان الذي يعتمد عليه الروبوت لإكمال مهمة العمل، ويتألف عادة من سلسلة من الروابط أو المفاصل أو أشكال أخرى من الأزواج الحركية. من وجهة النظر الوظيفية، يمكن تقسيمها إلى يد ومعصم وذراع وخصر وإطار.</a:t>
            </a:r>
          </a:p>
          <a:p>
            <a:pPr marL="0" indent="0" algn="just" rtl="1">
              <a:buNone/>
            </a:pPr>
            <a:r>
              <a:rPr lang="fa-IR" b="1" i="0" dirty="0">
                <a:solidFill>
                  <a:srgbClr val="000000"/>
                </a:solidFill>
                <a:effectLst/>
                <a:latin typeface="alipuhui"/>
              </a:rPr>
              <a:t>نظام القيادة للروبوت الصناعي </a:t>
            </a:r>
            <a:r>
              <a:rPr lang="fa-IR" b="0" i="0" dirty="0">
                <a:solidFill>
                  <a:srgbClr val="000000"/>
                </a:solidFill>
                <a:effectLst/>
                <a:latin typeface="alipuhui"/>
              </a:rPr>
              <a:t>هو جهاز يوفر الطاقة لمكونات نظام التنفيذ ، بما في ذلك جزأين: المحرك وآلية النقل ، والتي عادة ما تكون متصلة بالمشغل. عادةً ما تحتوي محركات الروبوتات على أجهزة كهربائية وهيدروليكية وهوائية، </a:t>
            </a:r>
            <a:r>
              <a:rPr lang="fa-IR" b="1" i="0" dirty="0">
                <a:solidFill>
                  <a:srgbClr val="000000"/>
                </a:solidFill>
                <a:effectLst/>
                <a:latin typeface="alipuhui"/>
              </a:rPr>
              <a:t>بالإضافة إلى أنظمة متكاملة تجمع بينها</a:t>
            </a:r>
            <a:r>
              <a:rPr lang="fa-IR" b="0" i="0" dirty="0">
                <a:solidFill>
                  <a:srgbClr val="000000"/>
                </a:solidFill>
                <a:effectLst/>
                <a:latin typeface="alipuhui"/>
              </a:rPr>
              <a:t>. تشمل آليات النقل الشائعة محركًا متناسقًا ، ومحركًا لولبيًا ، ومحرك سلسلة ، ومحركًا بالحزام ، ومحركات تروس متنوعة.</a:t>
            </a:r>
          </a:p>
        </p:txBody>
      </p:sp>
      <p:pic>
        <p:nvPicPr>
          <p:cNvPr id="5" name="صورة 4" descr="صورة تحتوي على نص, رسوم متحركة, دائرة&#10;&#10;تم إنشاء الوصف تلقائياً">
            <a:extLst>
              <a:ext uri="{FF2B5EF4-FFF2-40B4-BE49-F238E27FC236}">
                <a16:creationId xmlns:a16="http://schemas.microsoft.com/office/drawing/2014/main" xmlns="" id="{9D5A6909-5AD1-5683-7284-9346E089A8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401" y="1716009"/>
            <a:ext cx="4763172" cy="4125686"/>
          </a:xfrm>
          <a:prstGeom prst="rect">
            <a:avLst/>
          </a:prstGeom>
        </p:spPr>
      </p:pic>
    </p:spTree>
    <p:extLst>
      <p:ext uri="{BB962C8B-B14F-4D97-AF65-F5344CB8AC3E}">
        <p14:creationId xmlns:p14="http://schemas.microsoft.com/office/powerpoint/2010/main" val="2434390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4">
            <a:extLst>
              <a:ext uri="{FF2B5EF4-FFF2-40B4-BE49-F238E27FC236}">
                <a16:creationId xmlns:a16="http://schemas.microsoft.com/office/drawing/2014/main" xmlns="" id="{2AAF0689-C532-FD5F-DF0A-224A29326A40}"/>
              </a:ext>
            </a:extLst>
          </p:cNvPr>
          <p:cNvGraphicFramePr>
            <a:graphicFrameLocks noGrp="1"/>
          </p:cNvGraphicFramePr>
          <p:nvPr>
            <p:ph idx="1"/>
            <p:extLst>
              <p:ext uri="{D42A27DB-BD31-4B8C-83A1-F6EECF244321}">
                <p14:modId xmlns:p14="http://schemas.microsoft.com/office/powerpoint/2010/main" val="4080046306"/>
              </p:ext>
            </p:extLst>
          </p:nvPr>
        </p:nvGraphicFramePr>
        <p:xfrm>
          <a:off x="838200" y="2340430"/>
          <a:ext cx="10515600" cy="3836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مربع نص 3">
            <a:extLst>
              <a:ext uri="{FF2B5EF4-FFF2-40B4-BE49-F238E27FC236}">
                <a16:creationId xmlns:a16="http://schemas.microsoft.com/office/drawing/2014/main" xmlns="" id="{969BA805-D4B5-1821-2E2B-3D07E0493D04}"/>
              </a:ext>
            </a:extLst>
          </p:cNvPr>
          <p:cNvSpPr txBox="1"/>
          <p:nvPr/>
        </p:nvSpPr>
        <p:spPr>
          <a:xfrm>
            <a:off x="1926770" y="1328057"/>
            <a:ext cx="8882743" cy="800219"/>
          </a:xfrm>
          <a:prstGeom prst="rect">
            <a:avLst/>
          </a:prstGeom>
          <a:solidFill>
            <a:schemeClr val="bg1"/>
          </a:solidFill>
        </p:spPr>
        <p:txBody>
          <a:bodyPr wrap="square" rtlCol="0">
            <a:spAutoFit/>
          </a:bodyPr>
          <a:lstStyle/>
          <a:p>
            <a:pPr algn="ctr"/>
            <a:r>
              <a:rPr lang="ar-EG" sz="2800" b="1" dirty="0">
                <a:solidFill>
                  <a:srgbClr val="FF0000"/>
                </a:solidFill>
                <a:latin typeface="Alexandria" pitchFamily="2" charset="-78"/>
                <a:cs typeface="Alexandria" pitchFamily="2" charset="-78"/>
              </a:rPr>
              <a:t>وسائل التحكم في الروبوت</a:t>
            </a:r>
            <a:endParaRPr lang="fa-IR" sz="2800" b="1" dirty="0">
              <a:solidFill>
                <a:srgbClr val="FF0000"/>
              </a:solidFill>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119124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a:extLst>
              <a:ext uri="{FF2B5EF4-FFF2-40B4-BE49-F238E27FC236}">
                <a16:creationId xmlns:a16="http://schemas.microsoft.com/office/drawing/2014/main" xmlns="" id="{D73122AC-AD1A-9BF4-0A70-2D673A59D5E1}"/>
              </a:ext>
            </a:extLst>
          </p:cNvPr>
          <p:cNvSpPr txBox="1"/>
          <p:nvPr/>
        </p:nvSpPr>
        <p:spPr>
          <a:xfrm>
            <a:off x="1719944" y="1785257"/>
            <a:ext cx="8318888" cy="707886"/>
          </a:xfrm>
          <a:prstGeom prst="rect">
            <a:avLst/>
          </a:prstGeom>
          <a:solidFill>
            <a:schemeClr val="bg1"/>
          </a:solidFill>
        </p:spPr>
        <p:txBody>
          <a:bodyPr wrap="square" rtlCol="0">
            <a:spAutoFit/>
          </a:bodyPr>
          <a:lstStyle/>
          <a:p>
            <a:pPr algn="ctr"/>
            <a:r>
              <a:rPr lang="fa-IR" sz="4000" b="1" i="0" dirty="0">
                <a:solidFill>
                  <a:srgbClr val="000000"/>
                </a:solidFill>
                <a:effectLst/>
                <a:highlight>
                  <a:srgbClr val="FFFFFF"/>
                </a:highlight>
                <a:latin typeface="Alexandria" pitchFamily="2" charset="-78"/>
                <a:cs typeface="Alexandria" pitchFamily="2" charset="-78"/>
              </a:rPr>
              <a:t>روبوتات غيرت حياة البشر</a:t>
            </a:r>
          </a:p>
        </p:txBody>
      </p:sp>
      <p:pic>
        <p:nvPicPr>
          <p:cNvPr id="8" name="صورة 7" descr="صورة تحتوي على فن رقمي, الوجه الإنساني, أنيميشن, قصص مصورة يابانية&#10;&#10;تم إنشاء الوصف تلقائياً">
            <a:extLst>
              <a:ext uri="{FF2B5EF4-FFF2-40B4-BE49-F238E27FC236}">
                <a16:creationId xmlns:a16="http://schemas.microsoft.com/office/drawing/2014/main" xmlns="" id="{A9B1ACFF-FA9C-095C-2041-675A3F5021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30600"/>
            <a:ext cx="12192000" cy="2882658"/>
          </a:xfrm>
          <a:prstGeom prst="rect">
            <a:avLst/>
          </a:prstGeom>
        </p:spPr>
      </p:pic>
    </p:spTree>
    <p:extLst>
      <p:ext uri="{BB962C8B-B14F-4D97-AF65-F5344CB8AC3E}">
        <p14:creationId xmlns:p14="http://schemas.microsoft.com/office/powerpoint/2010/main" val="1357733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رسوم متحركة, إنسان آلي, أنيميشن, لقطة شاشة&#10;&#10;تم إنشاء الوصف تلقائياً">
            <a:extLst>
              <a:ext uri="{FF2B5EF4-FFF2-40B4-BE49-F238E27FC236}">
                <a16:creationId xmlns:a16="http://schemas.microsoft.com/office/drawing/2014/main" xmlns="" id="{16E9B041-2BF5-BC02-3008-3F748EBA38D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0229" y="1491343"/>
            <a:ext cx="10885714" cy="4669971"/>
          </a:xfrm>
        </p:spPr>
      </p:pic>
    </p:spTree>
    <p:extLst>
      <p:ext uri="{BB962C8B-B14F-4D97-AF65-F5344CB8AC3E}">
        <p14:creationId xmlns:p14="http://schemas.microsoft.com/office/powerpoint/2010/main" val="4203818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478971" y="2928257"/>
            <a:ext cx="11506199" cy="2590800"/>
          </a:xfrm>
          <a:solidFill>
            <a:schemeClr val="bg1"/>
          </a:solidFill>
        </p:spPr>
        <p:txBody>
          <a:bodyPr>
            <a:normAutofit/>
          </a:bodyPr>
          <a:lstStyle/>
          <a:p>
            <a:pPr marL="0" indent="0" algn="just" rtl="1">
              <a:lnSpc>
                <a:spcPct val="150000"/>
              </a:lnSpc>
              <a:spcBef>
                <a:spcPts val="0"/>
              </a:spcBef>
              <a:buNone/>
            </a:pPr>
            <a:r>
              <a:rPr lang="fa-IR" sz="2000" dirty="0">
                <a:latin typeface="Alexandria" pitchFamily="2" charset="-78"/>
                <a:cs typeface="Alexandria" pitchFamily="2" charset="-78"/>
              </a:rPr>
              <a:t>- القانون الأول: لا يمكن لروبوت إيذاء أي إنسان أو إلحاق الضرر به أثناء تقاعسه عن العمل وتركه دون حماية.</a:t>
            </a:r>
          </a:p>
          <a:p>
            <a:pPr marL="0" indent="0" algn="just" rtl="1">
              <a:lnSpc>
                <a:spcPct val="150000"/>
              </a:lnSpc>
              <a:spcBef>
                <a:spcPts val="0"/>
              </a:spcBef>
              <a:buNone/>
            </a:pPr>
            <a:r>
              <a:rPr lang="fa-IR" sz="2000" dirty="0">
                <a:latin typeface="Alexandria" pitchFamily="2" charset="-78"/>
                <a:cs typeface="Alexandria" pitchFamily="2" charset="-78"/>
              </a:rPr>
              <a:t>- القانون الثاني: يُنفّذ الروبوت الأوامر التي يتلقاها من الإنسان ما لم تتعارض تلك الأوامر مع القانون الأول.</a:t>
            </a:r>
          </a:p>
          <a:p>
            <a:pPr marL="0" indent="0" algn="just" rtl="1">
              <a:lnSpc>
                <a:spcPct val="150000"/>
              </a:lnSpc>
              <a:spcBef>
                <a:spcPts val="0"/>
              </a:spcBef>
              <a:buNone/>
            </a:pPr>
            <a:r>
              <a:rPr lang="fa-IR" sz="2000" dirty="0">
                <a:latin typeface="Alexandria" pitchFamily="2" charset="-78"/>
                <a:cs typeface="Alexandria" pitchFamily="2" charset="-78"/>
              </a:rPr>
              <a:t>- القانون الثالث: يحمي الروبوت نفسه للحفاظ على وجوده ما لم يتعارض ذلك مع القانون الأول والثاني.</a:t>
            </a:r>
            <a:endParaRPr lang="en-US" sz="2000" dirty="0">
              <a:latin typeface="Alexandria" pitchFamily="2" charset="-78"/>
              <a:cs typeface="Alexandria" pitchFamily="2" charset="-78"/>
            </a:endParaRPr>
          </a:p>
        </p:txBody>
      </p:sp>
      <p:sp>
        <p:nvSpPr>
          <p:cNvPr id="4" name="مربع نص 3">
            <a:extLst>
              <a:ext uri="{FF2B5EF4-FFF2-40B4-BE49-F238E27FC236}">
                <a16:creationId xmlns:a16="http://schemas.microsoft.com/office/drawing/2014/main" xmlns="" id="{D66F67C4-9B44-E98A-515D-8CE6A5D501F3}"/>
              </a:ext>
            </a:extLst>
          </p:cNvPr>
          <p:cNvSpPr txBox="1"/>
          <p:nvPr/>
        </p:nvSpPr>
        <p:spPr>
          <a:xfrm>
            <a:off x="2810070" y="1807029"/>
            <a:ext cx="6203302" cy="523220"/>
          </a:xfrm>
          <a:prstGeom prst="rect">
            <a:avLst/>
          </a:prstGeom>
          <a:solidFill>
            <a:schemeClr val="accent2">
              <a:lumMod val="20000"/>
              <a:lumOff val="80000"/>
            </a:schemeClr>
          </a:solidFill>
        </p:spPr>
        <p:txBody>
          <a:bodyPr wrap="square" rtlCol="0">
            <a:spAutoFit/>
          </a:bodyPr>
          <a:lstStyle/>
          <a:p>
            <a:pPr algn="ctr"/>
            <a:r>
              <a:rPr lang="ar-EG" sz="2800" b="1" dirty="0">
                <a:latin typeface="Alexandria" pitchFamily="2" charset="-78"/>
                <a:cs typeface="Alexandria" pitchFamily="2" charset="-78"/>
              </a:rPr>
              <a:t>القوانين الثلاثة للروبوتات</a:t>
            </a:r>
            <a:endParaRPr lang="en-US" sz="2800" b="1" dirty="0">
              <a:latin typeface="Alexandria" pitchFamily="2" charset="-78"/>
              <a:cs typeface="Alexandria" pitchFamily="2" charset="-78"/>
            </a:endParaRPr>
          </a:p>
        </p:txBody>
      </p:sp>
    </p:spTree>
    <p:extLst>
      <p:ext uri="{BB962C8B-B14F-4D97-AF65-F5344CB8AC3E}">
        <p14:creationId xmlns:p14="http://schemas.microsoft.com/office/powerpoint/2010/main" val="1665505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الوجه الإنساني, لقطة شاشة, لعبة الكمبيوتر&#10;&#10;تم إنشاء الوصف تلقائياً">
            <a:extLst>
              <a:ext uri="{FF2B5EF4-FFF2-40B4-BE49-F238E27FC236}">
                <a16:creationId xmlns:a16="http://schemas.microsoft.com/office/drawing/2014/main" xmlns="" id="{ED37B01E-372B-85B2-83FF-CC0939BB9EC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8816" r="7834"/>
          <a:stretch/>
        </p:blipFill>
        <p:spPr>
          <a:xfrm>
            <a:off x="544286" y="1632857"/>
            <a:ext cx="10853057" cy="42099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9355223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3047296"/>
            <a:ext cx="10515600" cy="2786742"/>
          </a:xfrm>
          <a:solidFill>
            <a:schemeClr val="bg1"/>
          </a:solidFill>
        </p:spPr>
        <p:txBody>
          <a:bodyPr>
            <a:normAutofit fontScale="62500" lnSpcReduction="20000"/>
          </a:bodyPr>
          <a:lstStyle/>
          <a:p>
            <a:pPr marL="0" indent="0" algn="just" rtl="1">
              <a:lnSpc>
                <a:spcPct val="150000"/>
              </a:lnSpc>
              <a:spcBef>
                <a:spcPts val="0"/>
              </a:spcBef>
              <a:buNone/>
            </a:pPr>
            <a:r>
              <a:rPr lang="fa-IR" dirty="0">
                <a:latin typeface="Alexandria" pitchFamily="2" charset="-78"/>
                <a:cs typeface="Alexandria" pitchFamily="2" charset="-78"/>
              </a:rPr>
              <a:t>مر أكثر من 75 عاماً عندما نشرت القصة الأولى التي شملت في أحداثها القيم الأخلاقية للروبوت، ومنذ ذلك الحين إلى الآن حدثت تطورات تكنولوجية كثيرة، وأصبح لدينا تصور مختلف تماماً عن شكل الروبوتات</a:t>
            </a:r>
          </a:p>
          <a:p>
            <a:pPr marL="0" indent="0" algn="just" rtl="1">
              <a:lnSpc>
                <a:spcPct val="150000"/>
              </a:lnSpc>
              <a:spcBef>
                <a:spcPts val="0"/>
              </a:spcBef>
              <a:buNone/>
            </a:pPr>
            <a:r>
              <a:rPr lang="fa-IR" dirty="0">
                <a:latin typeface="Alexandria" pitchFamily="2" charset="-78"/>
                <a:cs typeface="Alexandria" pitchFamily="2" charset="-78"/>
              </a:rPr>
              <a:t>وأنواعها وآلية تفاعلها معنا.</a:t>
            </a:r>
          </a:p>
          <a:p>
            <a:pPr marL="0" indent="0" algn="just" rtl="1">
              <a:lnSpc>
                <a:spcPct val="150000"/>
              </a:lnSpc>
              <a:spcBef>
                <a:spcPts val="0"/>
              </a:spcBef>
              <a:buNone/>
            </a:pPr>
            <a:r>
              <a:rPr lang="fa-IR" dirty="0">
                <a:latin typeface="Alexandria" pitchFamily="2" charset="-78"/>
                <a:cs typeface="Alexandria" pitchFamily="2" charset="-78"/>
              </a:rPr>
              <a:t>فتبدو الروبوتات اليوم أكثر تنوعاً من تلك الموجودة في قصص أزيموف، ويجب علينا النظر فيما إذا كنا نحتاج لدرجة التعقيد هذه التي قد لا تكون فيها القوانين المطلوبة مطلوبة أساساً، فمن الصعب تخيل مكنسة كهربائية روبوتية لديها مهام محددة تؤديها بأن يكون لها القدرة على إيذاء البشر أو إطاعة أوامرهم وتنفيذها، فهو روبوت محدد ذو مهمة واحدة ويمكن تحديدها مسبقاً قبل تشغيلها.</a:t>
            </a:r>
            <a:endParaRPr lang="en-US" dirty="0">
              <a:latin typeface="Alexandria" pitchFamily="2" charset="-78"/>
              <a:cs typeface="Alexandria" pitchFamily="2" charset="-78"/>
            </a:endParaRPr>
          </a:p>
        </p:txBody>
      </p:sp>
      <p:sp>
        <p:nvSpPr>
          <p:cNvPr id="2" name="مربع نص 1">
            <a:extLst>
              <a:ext uri="{FF2B5EF4-FFF2-40B4-BE49-F238E27FC236}">
                <a16:creationId xmlns:a16="http://schemas.microsoft.com/office/drawing/2014/main" xmlns="" id="{D2CD8FC7-B9A5-8274-83D2-B30F7A08536C}"/>
              </a:ext>
            </a:extLst>
          </p:cNvPr>
          <p:cNvSpPr txBox="1"/>
          <p:nvPr/>
        </p:nvSpPr>
        <p:spPr>
          <a:xfrm>
            <a:off x="2889833" y="1894114"/>
            <a:ext cx="6412333" cy="523220"/>
          </a:xfrm>
          <a:prstGeom prst="rect">
            <a:avLst/>
          </a:prstGeom>
          <a:solidFill>
            <a:schemeClr val="bg1"/>
          </a:solidFill>
        </p:spPr>
        <p:txBody>
          <a:bodyPr wrap="none" rtlCol="0">
            <a:spAutoFit/>
          </a:bodyPr>
          <a:lstStyle/>
          <a:p>
            <a:r>
              <a:rPr lang="fa-IR" sz="2800" b="1" dirty="0">
                <a:solidFill>
                  <a:srgbClr val="FF0000"/>
                </a:solidFill>
                <a:latin typeface="Alexandria" pitchFamily="2" charset="-78"/>
                <a:cs typeface="Alexandria" pitchFamily="2" charset="-78"/>
              </a:rPr>
              <a:t>قوانين الروبوتات في عالمنا الحقيقي</a:t>
            </a:r>
          </a:p>
        </p:txBody>
      </p:sp>
    </p:spTree>
    <p:extLst>
      <p:ext uri="{BB962C8B-B14F-4D97-AF65-F5344CB8AC3E}">
        <p14:creationId xmlns:p14="http://schemas.microsoft.com/office/powerpoint/2010/main" val="647563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1380743"/>
            <a:ext cx="10515600" cy="4444250"/>
          </a:xfrm>
          <a:solidFill>
            <a:schemeClr val="bg1"/>
          </a:solidFill>
        </p:spPr>
        <p:txBody>
          <a:bodyPr>
            <a:normAutofit fontScale="62500" lnSpcReduction="20000"/>
          </a:bodyPr>
          <a:lstStyle/>
          <a:p>
            <a:pPr marL="0" indent="0" algn="just" rtl="1">
              <a:lnSpc>
                <a:spcPct val="150000"/>
              </a:lnSpc>
              <a:spcBef>
                <a:spcPts val="0"/>
              </a:spcBef>
              <a:buNone/>
            </a:pPr>
            <a:r>
              <a:rPr lang="ar-EG" dirty="0">
                <a:latin typeface="Alexandria" pitchFamily="2" charset="-78"/>
                <a:cs typeface="Alexandria" pitchFamily="2" charset="-78"/>
              </a:rPr>
              <a:t>الكثير </a:t>
            </a:r>
            <a:r>
              <a:rPr lang="fa-IR" dirty="0">
                <a:latin typeface="Alexandria" pitchFamily="2" charset="-78"/>
                <a:cs typeface="Alexandria" pitchFamily="2" charset="-78"/>
              </a:rPr>
              <a:t>من تمويل الأبحاث الروبوتية يأتي من الجيش العسكري الذي بدوره يحتاج إلى روبوتات تتبع عكس</a:t>
            </a:r>
            <a:r>
              <a:rPr lang="ar-EG" dirty="0">
                <a:latin typeface="Alexandria" pitchFamily="2" charset="-78"/>
                <a:cs typeface="Alexandria" pitchFamily="2" charset="-78"/>
              </a:rPr>
              <a:t> </a:t>
            </a:r>
            <a:r>
              <a:rPr lang="fa-IR" dirty="0">
                <a:latin typeface="Alexandria" pitchFamily="2" charset="-78"/>
                <a:cs typeface="Alexandria" pitchFamily="2" charset="-78"/>
              </a:rPr>
              <a:t>قوانين أزيموف تماماً كما سنبين هنا مع أمثلة:</a:t>
            </a:r>
          </a:p>
          <a:p>
            <a:pPr marL="0" indent="0" algn="just" rtl="1">
              <a:lnSpc>
                <a:spcPct val="150000"/>
              </a:lnSpc>
              <a:spcBef>
                <a:spcPts val="0"/>
              </a:spcBef>
              <a:buNone/>
            </a:pPr>
            <a:r>
              <a:rPr lang="fa-IR" b="1" dirty="0">
                <a:latin typeface="Alexandria" pitchFamily="2" charset="-78"/>
                <a:cs typeface="Alexandria" pitchFamily="2" charset="-78"/>
              </a:rPr>
              <a:t>- إمكانية قيام الروبوت بالقتل </a:t>
            </a:r>
            <a:r>
              <a:rPr lang="fa-IR" dirty="0">
                <a:latin typeface="Alexandria" pitchFamily="2" charset="-78"/>
                <a:cs typeface="Alexandria" pitchFamily="2" charset="-78"/>
              </a:rPr>
              <a:t>أنت لا تقوم بتسليح طائرة من طراز "ريبر" بدون طيار باستخدام صاروخ هيل فاير" أو تضع مدفع رشاش على مارس (نظام آلي متقدم دون أن تسبب الأذى للإنسان حسب القانون الأول) ؛ وإنما هذا هو الهدف</a:t>
            </a:r>
          </a:p>
          <a:p>
            <a:pPr algn="just" rtl="1">
              <a:lnSpc>
                <a:spcPct val="150000"/>
              </a:lnSpc>
              <a:spcBef>
                <a:spcPts val="0"/>
              </a:spcBef>
              <a:buFontTx/>
              <a:buChar char="-"/>
            </a:pPr>
            <a:r>
              <a:rPr lang="fa-IR" b="1" dirty="0">
                <a:latin typeface="Alexandria" pitchFamily="2" charset="-78"/>
                <a:cs typeface="Alexandria" pitchFamily="2" charset="-78"/>
              </a:rPr>
              <a:t>تلقي وتنفيذ الأوامر من أشخاص معينين: </a:t>
            </a:r>
            <a:r>
              <a:rPr lang="fa-IR" dirty="0">
                <a:latin typeface="Alexandria" pitchFamily="2" charset="-78"/>
                <a:cs typeface="Alexandria" pitchFamily="2" charset="-78"/>
              </a:rPr>
              <a:t>هل أنا حقاً أريد أن يتمكن أيا من كان بطلب روبوتي الخاص وإملاء الأوامر عليه؛ ليقوم بتنفيذها بدوره؟ قد يكون هذا الشخص من أعدائي! </a:t>
            </a:r>
            <a:endParaRPr lang="ar-EG" dirty="0">
              <a:latin typeface="Alexandria" pitchFamily="2" charset="-78"/>
              <a:cs typeface="Alexandria" pitchFamily="2" charset="-78"/>
            </a:endParaRPr>
          </a:p>
          <a:p>
            <a:pPr algn="just" rtl="1">
              <a:lnSpc>
                <a:spcPct val="150000"/>
              </a:lnSpc>
              <a:spcBef>
                <a:spcPts val="0"/>
              </a:spcBef>
              <a:buFontTx/>
              <a:buChar char="-"/>
            </a:pPr>
            <a:r>
              <a:rPr lang="fa-IR" b="1" dirty="0">
                <a:latin typeface="Alexandria" pitchFamily="2" charset="-78"/>
                <a:cs typeface="Alexandria" pitchFamily="2" charset="-78"/>
              </a:rPr>
              <a:t>عدم اكتراثها لوجودها</a:t>
            </a:r>
            <a:r>
              <a:rPr lang="fa-IR" dirty="0">
                <a:latin typeface="Alexandria" pitchFamily="2" charset="-78"/>
                <a:cs typeface="Alexandria" pitchFamily="2" charset="-78"/>
              </a:rPr>
              <a:t>: تُرسل الروبوتات في مهمات خطيرة للغاية، واحتمالية تعرضها للأذى كبيرة نسبياً، لكن إن منحتهم شعوراً بالوجود</a:t>
            </a:r>
            <a:r>
              <a:rPr lang="ar-EG" dirty="0">
                <a:latin typeface="Alexandria" pitchFamily="2" charset="-78"/>
                <a:cs typeface="Alexandria" pitchFamily="2" charset="-78"/>
              </a:rPr>
              <a:t> </a:t>
            </a:r>
            <a:r>
              <a:rPr lang="fa-IR" dirty="0">
                <a:latin typeface="Alexandria" pitchFamily="2" charset="-78"/>
                <a:cs typeface="Alexandria" pitchFamily="2" charset="-78"/>
              </a:rPr>
              <a:t>وغريزة البقاء على قيد الحياة سيتعارض مع الهدف المطلوب من المهمة.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05712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1380742"/>
            <a:ext cx="10515600" cy="4454001"/>
          </a:xfrm>
          <a:solidFill>
            <a:schemeClr val="bg1"/>
          </a:solidFill>
        </p:spPr>
        <p:txBody>
          <a:bodyPr>
            <a:normAutofit fontScale="70000" lnSpcReduction="20000"/>
          </a:bodyPr>
          <a:lstStyle/>
          <a:p>
            <a:pPr marL="0" indent="0" algn="just" rtl="1">
              <a:lnSpc>
                <a:spcPct val="150000"/>
              </a:lnSpc>
              <a:spcBef>
                <a:spcPts val="0"/>
              </a:spcBef>
              <a:buNone/>
            </a:pPr>
            <a:r>
              <a:rPr lang="fa-IR" b="1" dirty="0">
                <a:solidFill>
                  <a:srgbClr val="FF0000"/>
                </a:solidFill>
                <a:latin typeface="Alexandria" pitchFamily="2" charset="-78"/>
                <a:cs typeface="Alexandria" pitchFamily="2" charset="-78"/>
              </a:rPr>
              <a:t>بعض ما قاله مهندسو الذكاء الصناعي عن قوانين أزيموف</a:t>
            </a:r>
          </a:p>
          <a:p>
            <a:pPr marL="0" indent="0" algn="just" rtl="1">
              <a:lnSpc>
                <a:spcPct val="150000"/>
              </a:lnSpc>
              <a:spcBef>
                <a:spcPts val="0"/>
              </a:spcBef>
              <a:buNone/>
            </a:pPr>
            <a:r>
              <a:rPr lang="ar-EG" dirty="0">
                <a:latin typeface="Alexandria" pitchFamily="2" charset="-78"/>
                <a:cs typeface="Alexandria" pitchFamily="2" charset="-78"/>
              </a:rPr>
              <a:t>- </a:t>
            </a:r>
            <a:r>
              <a:rPr lang="fa-IR" b="1" dirty="0">
                <a:latin typeface="Alexandria" pitchFamily="2" charset="-78"/>
                <a:cs typeface="Alexandria" pitchFamily="2" charset="-78"/>
              </a:rPr>
              <a:t>قوانين أزيموف مذهلة: </a:t>
            </a:r>
            <a:r>
              <a:rPr lang="fa-IR" dirty="0">
                <a:latin typeface="Alexandria" pitchFamily="2" charset="-78"/>
                <a:cs typeface="Alexandria" pitchFamily="2" charset="-78"/>
              </a:rPr>
              <a:t>لكنها أيضاً هراء، على سبيل المثال: "هم" باللغة الإنجليزية كيف نبرمج ذلك بحق السماء"، هذا ما قاله دانيال ويلسون</a:t>
            </a:r>
            <a:r>
              <a:rPr lang="ar-EG" dirty="0">
                <a:latin typeface="Alexandria" pitchFamily="2" charset="-78"/>
                <a:cs typeface="Alexandria" pitchFamily="2" charset="-78"/>
              </a:rPr>
              <a:t>.</a:t>
            </a:r>
            <a:endParaRPr lang="fa-IR" dirty="0">
              <a:latin typeface="Alexandria" pitchFamily="2" charset="-78"/>
              <a:cs typeface="Alexandria" pitchFamily="2" charset="-78"/>
            </a:endParaRPr>
          </a:p>
          <a:p>
            <a:pPr algn="just" rtl="1">
              <a:lnSpc>
                <a:spcPct val="150000"/>
              </a:lnSpc>
              <a:spcBef>
                <a:spcPts val="0"/>
              </a:spcBef>
              <a:buFontTx/>
              <a:buChar char="-"/>
            </a:pPr>
            <a:r>
              <a:rPr lang="fa-IR" dirty="0">
                <a:latin typeface="Alexandria" pitchFamily="2" charset="-78"/>
                <a:cs typeface="Alexandria" pitchFamily="2" charset="-78"/>
              </a:rPr>
              <a:t>"</a:t>
            </a:r>
            <a:r>
              <a:rPr lang="fa-IR" b="1" dirty="0">
                <a:latin typeface="Alexandria" pitchFamily="2" charset="-78"/>
                <a:cs typeface="Alexandria" pitchFamily="2" charset="-78"/>
              </a:rPr>
              <a:t>إن الناس يسألونني عما إذا كانت روبوتاتنا تتبع قوانين أزيموف </a:t>
            </a:r>
            <a:r>
              <a:rPr lang="fa-IR" dirty="0">
                <a:latin typeface="Alexandria" pitchFamily="2" charset="-78"/>
                <a:cs typeface="Alexandria" pitchFamily="2" charset="-78"/>
              </a:rPr>
              <a:t>؟ كلا، لأن الروبوتات لا تريد ذلك فلا أستطيع بناء قوانين أزيموف بداخلهم"، رودني بروكس من شركة أنا روبوت سميت الشركة بذلك الاسم نسبة لكتاب أزيموف: وهي الشركة التي</a:t>
            </a:r>
            <a:r>
              <a:rPr lang="en-US" dirty="0">
                <a:latin typeface="Alexandria" pitchFamily="2" charset="-78"/>
                <a:cs typeface="Alexandria" pitchFamily="2" charset="-78"/>
              </a:rPr>
              <a:t> </a:t>
            </a:r>
            <a:r>
              <a:rPr lang="fa-IR" dirty="0">
                <a:latin typeface="Alexandria" pitchFamily="2" charset="-78"/>
                <a:cs typeface="Alexandria" pitchFamily="2" charset="-78"/>
              </a:rPr>
              <a:t>قامت بابتكار روبوتات للمهمات العسكرية). </a:t>
            </a:r>
            <a:endParaRPr lang="ar-EG" dirty="0">
              <a:latin typeface="Alexandria" pitchFamily="2" charset="-78"/>
              <a:cs typeface="Alexandria" pitchFamily="2" charset="-78"/>
            </a:endParaRPr>
          </a:p>
          <a:p>
            <a:pPr algn="just" rtl="1">
              <a:lnSpc>
                <a:spcPct val="150000"/>
              </a:lnSpc>
              <a:spcBef>
                <a:spcPts val="0"/>
              </a:spcBef>
              <a:buFontTx/>
              <a:buChar char="-"/>
            </a:pPr>
            <a:r>
              <a:rPr lang="fa-IR" b="1" dirty="0">
                <a:latin typeface="Alexandria" pitchFamily="2" charset="-78"/>
                <a:cs typeface="Alexandria" pitchFamily="2" charset="-78"/>
              </a:rPr>
              <a:t>"إن قوانين أزيموف لا تزال تبدو معقولة ظاهرياً </a:t>
            </a:r>
            <a:r>
              <a:rPr lang="fa-IR" dirty="0">
                <a:latin typeface="Alexandria" pitchFamily="2" charset="-78"/>
                <a:cs typeface="Alexandria" pitchFamily="2" charset="-78"/>
              </a:rPr>
              <a:t>فهناك مخاوف كثيرة من الضرر الذي يمكن للروبوت فعله مع البشر مستقبلاً، ولكننا نعيش في عصر يتزايد فيه استخدامنا للروبوتات المتطوّرة باستمرار لتنفيذ مهام معقدة جداً تهدف بصفة أساسية إلى حماية البشر</a:t>
            </a:r>
            <a:r>
              <a:rPr lang="ar-EG" dirty="0">
                <a:latin typeface="Alexandria" pitchFamily="2" charset="-78"/>
                <a:cs typeface="Alexandria" pitchFamily="2" charset="-78"/>
              </a:rPr>
              <a:t> </a:t>
            </a:r>
            <a:r>
              <a:rPr lang="fa-IR" dirty="0">
                <a:latin typeface="Alexandria" pitchFamily="2" charset="-78"/>
                <a:cs typeface="Alexandria" pitchFamily="2" charset="-78"/>
              </a:rPr>
              <a:t>ورعايتهم"، وهذا ما ذكره سوريل.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110575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رسم تخطيطي 6">
            <a:extLst>
              <a:ext uri="{FF2B5EF4-FFF2-40B4-BE49-F238E27FC236}">
                <a16:creationId xmlns:a16="http://schemas.microsoft.com/office/drawing/2014/main" xmlns="" id="{4187368C-F81D-4EFB-1A17-F713C62FF129}"/>
              </a:ext>
            </a:extLst>
          </p:cNvPr>
          <p:cNvGraphicFramePr/>
          <p:nvPr>
            <p:extLst>
              <p:ext uri="{D42A27DB-BD31-4B8C-83A1-F6EECF244321}">
                <p14:modId xmlns:p14="http://schemas.microsoft.com/office/powerpoint/2010/main" val="1113615537"/>
              </p:ext>
            </p:extLst>
          </p:nvPr>
        </p:nvGraphicFramePr>
        <p:xfrm>
          <a:off x="3102428" y="2307771"/>
          <a:ext cx="8665029" cy="3984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عنصر نائب للمحتوى 4" descr="صورة تحتوي على شخص, شجرة, الوجه الإنساني, تلبيس&#10;&#10;تم إنشاء الوصف تلقائياً">
            <a:extLst>
              <a:ext uri="{FF2B5EF4-FFF2-40B4-BE49-F238E27FC236}">
                <a16:creationId xmlns:a16="http://schemas.microsoft.com/office/drawing/2014/main" xmlns="" id="{8BBEAA3C-CBE2-D29C-0A30-14C65C87F945}"/>
              </a:ext>
            </a:extLst>
          </p:cNvPr>
          <p:cNvPicPr>
            <a:picLocks noGrp="1" noChangeAspect="1"/>
          </p:cNvPicPr>
          <p:nvPr>
            <p:ph sz="half" idx="4294967295"/>
          </p:nvPr>
        </p:nvPicPr>
        <p:blipFill>
          <a:blip r:embed="rId7">
            <a:extLst>
              <a:ext uri="{28A0092B-C50C-407E-A947-70E740481C1C}">
                <a14:useLocalDpi xmlns:a14="http://schemas.microsoft.com/office/drawing/2010/main" val="0"/>
              </a:ext>
            </a:extLst>
          </a:blip>
          <a:stretch>
            <a:fillRect/>
          </a:stretch>
        </p:blipFill>
        <p:spPr>
          <a:xfrm>
            <a:off x="272143" y="2492829"/>
            <a:ext cx="2579914" cy="3352800"/>
          </a:xfrm>
          <a:solidFill>
            <a:schemeClr val="bg1"/>
          </a:solidFill>
        </p:spPr>
      </p:pic>
      <p:sp>
        <p:nvSpPr>
          <p:cNvPr id="2" name="مربع نص 1">
            <a:extLst>
              <a:ext uri="{FF2B5EF4-FFF2-40B4-BE49-F238E27FC236}">
                <a16:creationId xmlns:a16="http://schemas.microsoft.com/office/drawing/2014/main" xmlns="" id="{EE243E0D-CB82-2373-15BD-C88EF99A914A}"/>
              </a:ext>
            </a:extLst>
          </p:cNvPr>
          <p:cNvSpPr txBox="1"/>
          <p:nvPr/>
        </p:nvSpPr>
        <p:spPr>
          <a:xfrm>
            <a:off x="1077686" y="1807029"/>
            <a:ext cx="9448799" cy="400110"/>
          </a:xfrm>
          <a:prstGeom prst="rect">
            <a:avLst/>
          </a:prstGeom>
          <a:solidFill>
            <a:schemeClr val="bg1"/>
          </a:solidFill>
        </p:spPr>
        <p:txBody>
          <a:bodyPr wrap="square" rtlCol="0">
            <a:spAutoFit/>
          </a:bodyPr>
          <a:lstStyle/>
          <a:p>
            <a:r>
              <a:rPr lang="fa-IR" sz="2000" b="1" i="0" dirty="0">
                <a:solidFill>
                  <a:srgbClr val="FF0000"/>
                </a:solidFill>
                <a:effectLst/>
                <a:highlight>
                  <a:srgbClr val="F6F4EE"/>
                </a:highlight>
                <a:latin typeface="Alexandria" pitchFamily="2" charset="-78"/>
                <a:cs typeface="Alexandria" pitchFamily="2" charset="-78"/>
              </a:rPr>
              <a:t>قوانين جديدة للروبوت: الدفاع عن الخبرة البشرية في عصر الذكاء الاصطناعي</a:t>
            </a:r>
            <a:endParaRPr lang="en-US" sz="20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200074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solidFill>
            <a:schemeClr val="bg1"/>
          </a:solidFill>
        </p:spPr>
        <p:txBody>
          <a:bodyPr>
            <a:normAutofit/>
          </a:bodyPr>
          <a:lstStyle/>
          <a:p>
            <a:pPr marL="0" indent="0" algn="ctr" rtl="1">
              <a:lnSpc>
                <a:spcPct val="150000"/>
              </a:lnSpc>
              <a:spcBef>
                <a:spcPts val="0"/>
              </a:spcBef>
              <a:buNone/>
            </a:pPr>
            <a:r>
              <a:rPr lang="ar-EG" b="1" dirty="0">
                <a:solidFill>
                  <a:srgbClr val="FF0000"/>
                </a:solidFill>
                <a:latin typeface="Alexandria" pitchFamily="2" charset="-78"/>
                <a:cs typeface="Alexandria" pitchFamily="2" charset="-78"/>
              </a:rPr>
              <a:t>أخلاقيات الذكاء الاصطناعي</a:t>
            </a:r>
          </a:p>
          <a:p>
            <a:pPr marL="0" indent="0" algn="just" rtl="1">
              <a:lnSpc>
                <a:spcPct val="150000"/>
              </a:lnSpc>
              <a:spcBef>
                <a:spcPts val="0"/>
              </a:spcBef>
              <a:buNone/>
            </a:pPr>
            <a:r>
              <a:rPr lang="fa-IR" sz="2000" dirty="0">
                <a:latin typeface="Alexandria" pitchFamily="2" charset="-78"/>
                <a:cs typeface="Alexandria" pitchFamily="2" charset="-78"/>
              </a:rPr>
              <a:t>ما من مجال آخر أحوج إلى وجود نبراس أخلاقي أكثر من الذكاء الاصطناعي. تُعيد هذه التكنولوجيات ذات الأغراض العامة تشكيل الطريقة التي نعمل ونتفاعل ونعيش بها. وإن العالم ماض نحو التغير بوتيرة لم نشهدها منذ انتشار استخدام المطبعة منذ ستة قرون مضت. تعود تكنولوجيات الذكاء الاصطناعي بفوائد كبيرة في العديد من المجالات. لكن يُخشى في ظل غياب الضوابط الأخلاقية أن تؤدي إلى ظهور مظاهر التحيز والتمييز على أرض الواقع وتأجيج الانقسامات وتهديد حقوق الإنسان وحرياته الأساسية. </a:t>
            </a:r>
            <a:endParaRPr lang="ar-EG" sz="2400" dirty="0">
              <a:latin typeface="Alexandria" pitchFamily="2" charset="-78"/>
              <a:cs typeface="Alexandria" pitchFamily="2" charset="-78"/>
            </a:endParaRPr>
          </a:p>
          <a:p>
            <a:pPr marL="0" indent="0" rtl="1">
              <a:lnSpc>
                <a:spcPct val="150000"/>
              </a:lnSpc>
              <a:spcBef>
                <a:spcPts val="0"/>
              </a:spcBef>
              <a:buNone/>
            </a:pPr>
            <a:r>
              <a:rPr lang="fa-IR" sz="2400" b="1" dirty="0">
                <a:latin typeface="Alexandria" pitchFamily="2" charset="-78"/>
                <a:cs typeface="Alexandria" pitchFamily="2" charset="-78"/>
              </a:rPr>
              <a:t>غابرييلا راموس</a:t>
            </a:r>
          </a:p>
          <a:p>
            <a:pPr marL="0" indent="0" rtl="1">
              <a:lnSpc>
                <a:spcPct val="150000"/>
              </a:lnSpc>
              <a:spcBef>
                <a:spcPts val="0"/>
              </a:spcBef>
              <a:buNone/>
            </a:pPr>
            <a:r>
              <a:rPr lang="fa-IR" sz="2400" b="1" dirty="0">
                <a:latin typeface="Alexandria" pitchFamily="2" charset="-78"/>
                <a:cs typeface="Alexandria" pitchFamily="2" charset="-78"/>
              </a:rPr>
              <a:t>مساعدة المديرة العامة للعلوم الاجتماعية والإنسانية</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73118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solidFill>
            <a:schemeClr val="bg1"/>
          </a:solidFill>
        </p:spPr>
        <p:txBody>
          <a:bodyPr>
            <a:normAutofit/>
          </a:bodyPr>
          <a:lstStyle/>
          <a:p>
            <a:pPr marL="0" indent="0" algn="ctr" rtl="1">
              <a:lnSpc>
                <a:spcPct val="150000"/>
              </a:lnSpc>
              <a:spcBef>
                <a:spcPts val="0"/>
              </a:spcBef>
              <a:buNone/>
            </a:pPr>
            <a:r>
              <a:rPr lang="ar-EG" b="1" dirty="0">
                <a:solidFill>
                  <a:srgbClr val="C00000"/>
                </a:solidFill>
                <a:latin typeface="Alexandria" pitchFamily="2" charset="-78"/>
                <a:cs typeface="Alexandria" pitchFamily="2" charset="-78"/>
              </a:rPr>
              <a:t>أخلاقيات الذكاء الاصطناعي</a:t>
            </a:r>
          </a:p>
          <a:p>
            <a:pPr marL="0" indent="0" algn="just" rtl="1">
              <a:lnSpc>
                <a:spcPct val="150000"/>
              </a:lnSpc>
              <a:spcBef>
                <a:spcPts val="0"/>
              </a:spcBef>
              <a:buNone/>
            </a:pPr>
            <a:r>
              <a:rPr lang="fa-IR" dirty="0">
                <a:latin typeface="Alexandria" pitchFamily="2" charset="-78"/>
                <a:cs typeface="Alexandria" pitchFamily="2" charset="-78"/>
              </a:rPr>
              <a:t>هي مجموعة من المبادئ والقيم التي تهدف إلى توجيه سلوك الأنظمة الذكاء الاصطناعي وتحديد حدود استخدامها بطريقة أخلاقية ومسؤولة.</a:t>
            </a:r>
          </a:p>
          <a:p>
            <a:pPr marL="0" indent="0" algn="just" rtl="1">
              <a:lnSpc>
                <a:spcPct val="150000"/>
              </a:lnSpc>
              <a:spcBef>
                <a:spcPts val="0"/>
              </a:spcBef>
              <a:buNone/>
            </a:pPr>
            <a:r>
              <a:rPr lang="fa-IR" dirty="0">
                <a:latin typeface="Alexandria" pitchFamily="2" charset="-78"/>
                <a:cs typeface="Alexandria" pitchFamily="2" charset="-78"/>
              </a:rPr>
              <a:t>وتتضمن هذه الأخلاقيات مبادئ مثل الخصوصية، والشفافية، والمسؤولية، والعدالة، وسلامة المستخدم، وتأثير التكنولوجيا على المجتمع.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194120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1894114"/>
            <a:ext cx="10515600" cy="3624943"/>
          </a:xfrm>
          <a:solidFill>
            <a:schemeClr val="bg1"/>
          </a:solidFill>
        </p:spPr>
        <p:txBody>
          <a:bodyPr/>
          <a:lstStyle/>
          <a:p>
            <a:pPr marL="0" indent="0" algn="ctr" rtl="1">
              <a:lnSpc>
                <a:spcPct val="150000"/>
              </a:lnSpc>
              <a:spcBef>
                <a:spcPts val="0"/>
              </a:spcBef>
              <a:buNone/>
            </a:pPr>
            <a:r>
              <a:rPr lang="fa-IR" b="1" dirty="0">
                <a:solidFill>
                  <a:schemeClr val="accent2"/>
                </a:solidFill>
                <a:latin typeface="Alexandria" pitchFamily="2" charset="-78"/>
                <a:cs typeface="Alexandria" pitchFamily="2" charset="-78"/>
              </a:rPr>
              <a:t>التوصية الخاصة بأخلاقيات الذكاء الاصطناعي</a:t>
            </a:r>
          </a:p>
          <a:p>
            <a:pPr marL="0" indent="0" algn="just" rtl="1">
              <a:lnSpc>
                <a:spcPct val="150000"/>
              </a:lnSpc>
              <a:spcBef>
                <a:spcPts val="0"/>
              </a:spcBef>
              <a:buNone/>
            </a:pPr>
            <a:r>
              <a:rPr lang="fa-IR" dirty="0">
                <a:latin typeface="Alexandria" pitchFamily="2" charset="-78"/>
                <a:cs typeface="Alexandria" pitchFamily="2" charset="-78"/>
              </a:rPr>
              <a:t>أعدّت اليونسكو وثيقة تقنينية عالمية هي الأولى من نوعها في مجال أخلاقيات الذكاء الاصطناعي، وهي "التوصية الخاصة بأخلاقيات الذكاء الاصطناعي، في شهر نوفمبر 2021، واعتمدتها جميع الدول الأعضاء المائة والثلاث والتسعين.</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897910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عنصر نائب للمحتوى 7">
            <a:extLst>
              <a:ext uri="{FF2B5EF4-FFF2-40B4-BE49-F238E27FC236}">
                <a16:creationId xmlns:a16="http://schemas.microsoft.com/office/drawing/2014/main" xmlns="" id="{0F04B3EC-9945-FE53-D3F1-7B56298BF620}"/>
              </a:ext>
            </a:extLst>
          </p:cNvPr>
          <p:cNvPicPr>
            <a:picLocks noGrp="1" noChangeAspect="1"/>
          </p:cNvPicPr>
          <p:nvPr>
            <p:ph idx="1"/>
          </p:nvPr>
        </p:nvPicPr>
        <p:blipFill rotWithShape="1">
          <a:blip r:embed="rId2"/>
          <a:srcRect l="66827" t="1192" r="1169" b="57436"/>
          <a:stretch/>
        </p:blipFill>
        <p:spPr>
          <a:xfrm>
            <a:off x="6248402" y="2971800"/>
            <a:ext cx="5660568" cy="187234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2" name="صورة 11">
            <a:extLst>
              <a:ext uri="{FF2B5EF4-FFF2-40B4-BE49-F238E27FC236}">
                <a16:creationId xmlns:a16="http://schemas.microsoft.com/office/drawing/2014/main" xmlns="" id="{783D3126-EE33-6835-EFD5-15CD515B77CF}"/>
              </a:ext>
            </a:extLst>
          </p:cNvPr>
          <p:cNvPicPr>
            <a:picLocks noChangeAspect="1"/>
          </p:cNvPicPr>
          <p:nvPr/>
        </p:nvPicPr>
        <p:blipFill rotWithShape="1">
          <a:blip r:embed="rId3"/>
          <a:srcRect b="6735"/>
          <a:stretch/>
        </p:blipFill>
        <p:spPr>
          <a:xfrm>
            <a:off x="283030" y="1306285"/>
            <a:ext cx="5660570" cy="4680857"/>
          </a:xfrm>
          <a:prstGeom prst="rect">
            <a:avLst/>
          </a:prstGeom>
        </p:spPr>
      </p:pic>
    </p:spTree>
    <p:extLst>
      <p:ext uri="{BB962C8B-B14F-4D97-AF65-F5344CB8AC3E}">
        <p14:creationId xmlns:p14="http://schemas.microsoft.com/office/powerpoint/2010/main" val="10269309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عنصر نائب للمحتوى 7">
            <a:extLst>
              <a:ext uri="{FF2B5EF4-FFF2-40B4-BE49-F238E27FC236}">
                <a16:creationId xmlns:a16="http://schemas.microsoft.com/office/drawing/2014/main" xmlns="" id="{F4A120A3-77B8-53B9-0E88-91D93B1B8BEC}"/>
              </a:ext>
            </a:extLst>
          </p:cNvPr>
          <p:cNvSpPr>
            <a:spLocks noGrp="1"/>
          </p:cNvSpPr>
          <p:nvPr>
            <p:ph idx="1"/>
          </p:nvPr>
        </p:nvSpPr>
        <p:spPr>
          <a:xfrm>
            <a:off x="838200" y="1380742"/>
            <a:ext cx="11190514" cy="4796221"/>
          </a:xfrm>
          <a:solidFill>
            <a:schemeClr val="bg1"/>
          </a:solidFill>
        </p:spPr>
        <p:txBody>
          <a:bodyPr>
            <a:normAutofit fontScale="47500" lnSpcReduction="20000"/>
          </a:bodyPr>
          <a:lstStyle/>
          <a:p>
            <a:pPr marL="0" indent="0" algn="just" rtl="1">
              <a:lnSpc>
                <a:spcPct val="170000"/>
              </a:lnSpc>
              <a:buNone/>
            </a:pPr>
            <a:r>
              <a:rPr lang="fa-IR" sz="4200" b="1" dirty="0">
                <a:solidFill>
                  <a:schemeClr val="accent2"/>
                </a:solidFill>
                <a:latin typeface="Alexandria" pitchFamily="2" charset="-78"/>
                <a:cs typeface="Alexandria" pitchFamily="2" charset="-78"/>
              </a:rPr>
              <a:t>وتتمثل أهداف هذه التوصية فيما يلي:</a:t>
            </a:r>
          </a:p>
          <a:p>
            <a:pPr algn="just" rtl="1">
              <a:lnSpc>
                <a:spcPct val="170000"/>
              </a:lnSpc>
            </a:pPr>
            <a:r>
              <a:rPr lang="fa-IR" dirty="0">
                <a:latin typeface="Alexandria" pitchFamily="2" charset="-78"/>
                <a:cs typeface="Alexandria" pitchFamily="2" charset="-78"/>
              </a:rPr>
              <a:t>1.	إيجاد إطار عالمي للقيم والمبادئ والإجراءات اللازمة الإرشاد الدول فيما يخص وضع تشريعاتها أو سياساتها أو وثائقها التقنينية الأخرى المتعلقة بالذكاء الاصطناعي بما يتوافق مع القانون الدولي.</a:t>
            </a:r>
          </a:p>
          <a:p>
            <a:pPr algn="just" rtl="1">
              <a:lnSpc>
                <a:spcPct val="170000"/>
              </a:lnSpc>
            </a:pPr>
            <a:r>
              <a:rPr lang="fa-IR" dirty="0">
                <a:latin typeface="Alexandria" pitchFamily="2" charset="-78"/>
                <a:cs typeface="Alexandria" pitchFamily="2" charset="-78"/>
              </a:rPr>
              <a:t>2.	توجيه أعمال الأفراد والجماعات والمجتمعات المحلية والمؤسسات وشركات القطاع الخاص توجيها يضمن إدماج الأخلاقيات في جميع مراحل دورة حياة أي نظام من نظم الذكاء الاصطناعي</a:t>
            </a:r>
          </a:p>
          <a:p>
            <a:pPr algn="just" rtl="1">
              <a:lnSpc>
                <a:spcPct val="170000"/>
              </a:lnSpc>
            </a:pPr>
            <a:r>
              <a:rPr lang="fa-IR" dirty="0">
                <a:latin typeface="Alexandria" pitchFamily="2" charset="-78"/>
                <a:cs typeface="Alexandria" pitchFamily="2" charset="-78"/>
              </a:rPr>
              <a:t>3.	 تعزيز الحوار المتعدد الأطراف والحوار المتعدد التخصصات والحوار التعددي وكذلك السعي إلى التوافق في الآراء بشأن القضايا الأخلاقية المتعلقة بنظم الذكاء الاصطناعي؛</a:t>
            </a:r>
          </a:p>
          <a:p>
            <a:pPr algn="just" rtl="1">
              <a:lnSpc>
                <a:spcPct val="170000"/>
              </a:lnSpc>
            </a:pPr>
            <a:r>
              <a:rPr lang="ar-EG" dirty="0">
                <a:latin typeface="Alexandria" pitchFamily="2" charset="-78"/>
                <a:cs typeface="Alexandria" pitchFamily="2" charset="-78"/>
              </a:rPr>
              <a:t>4</a:t>
            </a:r>
            <a:r>
              <a:rPr lang="fa-IR" dirty="0">
                <a:latin typeface="Alexandria" pitchFamily="2" charset="-78"/>
                <a:cs typeface="Alexandria" pitchFamily="2" charset="-78"/>
              </a:rPr>
              <a:t>.	حماية حقوق الإنسان والحريات الأساسية وكرامة الإنسان والمساواة التي تشمل المساواة بين الجنسين وتعزيزها واحترامها وصون مصالح أجيال الحاضر والمستقبل وصون البيئة والتنوع البيولوجي والنظم الإيكولوجية واحترام التنوع الثقافي في جميع مراحل دورة حياة أي نظام من نظم الذكاء الاصطناعي</a:t>
            </a:r>
          </a:p>
          <a:p>
            <a:pPr algn="just" rtl="1">
              <a:lnSpc>
                <a:spcPct val="170000"/>
              </a:lnSpc>
            </a:pPr>
            <a:r>
              <a:rPr lang="ar-EG" dirty="0">
                <a:latin typeface="Alexandria" pitchFamily="2" charset="-78"/>
                <a:cs typeface="Alexandria" pitchFamily="2" charset="-78"/>
              </a:rPr>
              <a:t>5</a:t>
            </a:r>
            <a:r>
              <a:rPr lang="fa-IR" dirty="0">
                <a:latin typeface="Alexandria" pitchFamily="2" charset="-78"/>
                <a:cs typeface="Alexandria" pitchFamily="2" charset="-78"/>
              </a:rPr>
              <a:t>.	 تعزيز سبل الانتفاع المنصف بالتطورات والمعارف في مجال الذكاء الاصطناعي، وكذلك تشاطر المنافع مع إبداء اهتمام خاص باحتياجات ومساهمات البلدان المنخفضة والمتوسطة الدخل ومنها أقل البلدان نموا والبلدان النامية غير الساحلية والدول الجزرية الصغيرة النامية.</a:t>
            </a:r>
          </a:p>
        </p:txBody>
      </p:sp>
    </p:spTree>
    <p:extLst>
      <p:ext uri="{BB962C8B-B14F-4D97-AF65-F5344CB8AC3E}">
        <p14:creationId xmlns:p14="http://schemas.microsoft.com/office/powerpoint/2010/main" val="4038588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xmlns="" id="{E84DA6AB-5F0F-5272-13AF-19482D21F73C}"/>
              </a:ext>
            </a:extLst>
          </p:cNvPr>
          <p:cNvGraphicFramePr>
            <a:graphicFrameLocks noGrp="1"/>
          </p:cNvGraphicFramePr>
          <p:nvPr>
            <p:ph idx="1"/>
            <p:extLst>
              <p:ext uri="{D42A27DB-BD31-4B8C-83A1-F6EECF244321}">
                <p14:modId xmlns:p14="http://schemas.microsoft.com/office/powerpoint/2010/main" val="4249086000"/>
              </p:ext>
            </p:extLst>
          </p:nvPr>
        </p:nvGraphicFramePr>
        <p:xfrm>
          <a:off x="838200" y="2438400"/>
          <a:ext cx="10515600" cy="3461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مربع نص 1">
            <a:extLst>
              <a:ext uri="{FF2B5EF4-FFF2-40B4-BE49-F238E27FC236}">
                <a16:creationId xmlns:a16="http://schemas.microsoft.com/office/drawing/2014/main" xmlns="" id="{A0888192-AB58-5D33-655F-C81D7A1FA768}"/>
              </a:ext>
            </a:extLst>
          </p:cNvPr>
          <p:cNvSpPr txBox="1"/>
          <p:nvPr/>
        </p:nvSpPr>
        <p:spPr>
          <a:xfrm>
            <a:off x="3505541" y="1665514"/>
            <a:ext cx="5442516" cy="584775"/>
          </a:xfrm>
          <a:prstGeom prst="rect">
            <a:avLst/>
          </a:prstGeom>
          <a:solidFill>
            <a:schemeClr val="bg1"/>
          </a:solidFill>
        </p:spPr>
        <p:txBody>
          <a:bodyPr wrap="none" rtlCol="0">
            <a:spAutoFit/>
          </a:bodyPr>
          <a:lstStyle/>
          <a:p>
            <a:r>
              <a:rPr lang="ar-EG" sz="3200" b="1" dirty="0">
                <a:solidFill>
                  <a:schemeClr val="accent2"/>
                </a:solidFill>
                <a:latin typeface="Alexandria" pitchFamily="2" charset="-78"/>
                <a:cs typeface="Alexandria" pitchFamily="2" charset="-78"/>
              </a:rPr>
              <a:t>القيم التي تحميها التوصية</a:t>
            </a:r>
            <a:endParaRPr lang="en-US" sz="3200" b="1"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813162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xmlns="" id="{C2112E2B-BEE0-2A2E-8D3C-11B7144EFA58}"/>
              </a:ext>
            </a:extLst>
          </p:cNvPr>
          <p:cNvGraphicFramePr>
            <a:graphicFrameLocks noGrp="1"/>
          </p:cNvGraphicFramePr>
          <p:nvPr>
            <p:ph idx="1"/>
            <p:extLst>
              <p:ext uri="{D42A27DB-BD31-4B8C-83A1-F6EECF244321}">
                <p14:modId xmlns:p14="http://schemas.microsoft.com/office/powerpoint/2010/main" val="634850319"/>
              </p:ext>
            </p:extLst>
          </p:nvPr>
        </p:nvGraphicFramePr>
        <p:xfrm>
          <a:off x="838200" y="2852057"/>
          <a:ext cx="10515600" cy="3324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ربع نص 4">
            <a:extLst>
              <a:ext uri="{FF2B5EF4-FFF2-40B4-BE49-F238E27FC236}">
                <a16:creationId xmlns:a16="http://schemas.microsoft.com/office/drawing/2014/main" xmlns="" id="{EF61B2B1-A952-8E49-7312-6351395CF8CA}"/>
              </a:ext>
            </a:extLst>
          </p:cNvPr>
          <p:cNvSpPr txBox="1"/>
          <p:nvPr/>
        </p:nvSpPr>
        <p:spPr>
          <a:xfrm>
            <a:off x="3048000" y="1883620"/>
            <a:ext cx="6096000" cy="646331"/>
          </a:xfrm>
          <a:prstGeom prst="rect">
            <a:avLst/>
          </a:prstGeom>
          <a:solidFill>
            <a:schemeClr val="bg1"/>
          </a:solidFill>
        </p:spPr>
        <p:txBody>
          <a:bodyPr wrap="square">
            <a:spAutoFit/>
          </a:bodyPr>
          <a:lstStyle/>
          <a:p>
            <a:pPr algn="ctr"/>
            <a:r>
              <a:rPr lang="fa-IR" sz="3600" b="1" dirty="0">
                <a:solidFill>
                  <a:srgbClr val="FF0000"/>
                </a:solidFill>
                <a:latin typeface="Alexandria" pitchFamily="2" charset="-78"/>
                <a:cs typeface="Alexandria" pitchFamily="2" charset="-78"/>
              </a:rPr>
              <a:t>مبادئ هذه التوصية </a:t>
            </a:r>
          </a:p>
        </p:txBody>
      </p:sp>
    </p:spTree>
    <p:extLst>
      <p:ext uri="{BB962C8B-B14F-4D97-AF65-F5344CB8AC3E}">
        <p14:creationId xmlns:p14="http://schemas.microsoft.com/office/powerpoint/2010/main" val="16069197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a:extLst>
              <a:ext uri="{FF2B5EF4-FFF2-40B4-BE49-F238E27FC236}">
                <a16:creationId xmlns:a16="http://schemas.microsoft.com/office/drawing/2014/main" xmlns="" id="{C052A8D7-9088-BCB1-0E00-84E0B7AE0CCF}"/>
              </a:ext>
            </a:extLst>
          </p:cNvPr>
          <p:cNvPicPr>
            <a:picLocks noGrp="1" noChangeAspect="1"/>
          </p:cNvPicPr>
          <p:nvPr>
            <p:ph idx="1"/>
          </p:nvPr>
        </p:nvPicPr>
        <p:blipFill rotWithShape="1">
          <a:blip r:embed="rId2"/>
          <a:srcRect l="12894"/>
          <a:stretch/>
        </p:blipFill>
        <p:spPr>
          <a:xfrm>
            <a:off x="620487" y="1516541"/>
            <a:ext cx="10733314" cy="452500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6565673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صر نائب للمحتوى 5">
            <a:extLst>
              <a:ext uri="{FF2B5EF4-FFF2-40B4-BE49-F238E27FC236}">
                <a16:creationId xmlns:a16="http://schemas.microsoft.com/office/drawing/2014/main" xmlns="" id="{433120BD-BC14-39B9-6D64-3DBCE78774FE}"/>
              </a:ext>
            </a:extLst>
          </p:cNvPr>
          <p:cNvSpPr>
            <a:spLocks noGrp="1"/>
          </p:cNvSpPr>
          <p:nvPr>
            <p:ph idx="1"/>
          </p:nvPr>
        </p:nvSpPr>
        <p:spPr>
          <a:xfrm>
            <a:off x="315687" y="1380742"/>
            <a:ext cx="11669484" cy="4796221"/>
          </a:xfrm>
          <a:solidFill>
            <a:schemeClr val="bg1"/>
          </a:solidFill>
        </p:spPr>
        <p:txBody>
          <a:bodyPr>
            <a:normAutofit lnSpcReduction="10000"/>
          </a:bodyPr>
          <a:lstStyle/>
          <a:p>
            <a:pPr marL="0" indent="0" algn="just" rtl="1">
              <a:lnSpc>
                <a:spcPct val="160000"/>
              </a:lnSpc>
              <a:spcBef>
                <a:spcPts val="0"/>
              </a:spcBef>
              <a:buNone/>
            </a:pPr>
            <a:r>
              <a:rPr lang="fa-IR" sz="2200" dirty="0">
                <a:latin typeface="Alexandria" pitchFamily="2" charset="-78"/>
                <a:cs typeface="Alexandria" pitchFamily="2" charset="-78"/>
              </a:rPr>
              <a:t>ينبغي للدول الأعضاء وسائر الجهات المعنية المحددة في هذه التوصية احترام وتعزيز ونشر وحماية القيم والمبادئ والمعايير الأخلاقية المبينة في هذه التوصية فيما يخص الذكاء الاصطناعي وينبغي لها أيضاً اتخاذ كل التدابير الممكنة لتطبيق أحكام هذه التوصية.</a:t>
            </a:r>
          </a:p>
          <a:p>
            <a:pPr marL="0" indent="0" algn="just" rtl="1">
              <a:lnSpc>
                <a:spcPct val="160000"/>
              </a:lnSpc>
              <a:spcBef>
                <a:spcPts val="0"/>
              </a:spcBef>
              <a:buNone/>
            </a:pPr>
            <a:r>
              <a:rPr lang="fa-IR" sz="2200" dirty="0">
                <a:latin typeface="Alexandria" pitchFamily="2" charset="-78"/>
                <a:cs typeface="Alexandria" pitchFamily="2" charset="-78"/>
              </a:rPr>
              <a:t>وينبغي للدول الأعضاء أن تسعى إلى توسيع نطاق عملها بشأن هذه التوصية، وكذلك إلى تكميل هذا العمل عن طريق التعاون مع جميع المنظمات الوطنية والدولية الحكومية وغير الحكومية المعنية، وكذلك مع الشركات العابرة للحدود الوطنية ومع المنظمات العلمية التي تندرج أنشطتها في نطاق هذه التوصية وفي عداد أغراضها وأهدافها. ويمكن أن يكون وضع منهجية لليونسكو لتقييم العواقب الأخلاقية وإنشاء لجان وطنية لأخلاقيات الذكاء الاصطناعي، وسيلتين مهمتين لهذا الأمر.</a:t>
            </a:r>
          </a:p>
          <a:p>
            <a:pPr marL="0" indent="0" algn="just" rtl="1">
              <a:lnSpc>
                <a:spcPct val="160000"/>
              </a:lnSpc>
              <a:spcBef>
                <a:spcPts val="0"/>
              </a:spcBef>
              <a:buNone/>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71123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solidFill>
            <a:schemeClr val="bg1"/>
          </a:solidFill>
        </p:spPr>
        <p:txBody>
          <a:bodyPr/>
          <a:lstStyle/>
          <a:p>
            <a:pPr marL="0" indent="0" algn="ctr" rtl="1">
              <a:lnSpc>
                <a:spcPct val="150000"/>
              </a:lnSpc>
              <a:spcBef>
                <a:spcPts val="0"/>
              </a:spcBef>
              <a:buNone/>
            </a:pPr>
            <a:r>
              <a:rPr lang="fa-IR" b="1" dirty="0">
                <a:solidFill>
                  <a:srgbClr val="C00000"/>
                </a:solidFill>
                <a:latin typeface="Alexandria" pitchFamily="2" charset="-78"/>
                <a:cs typeface="Alexandria" pitchFamily="2" charset="-78"/>
              </a:rPr>
              <a:t>ما المبادئ التي اتفقت عليها 200 وثيقة لأخلاقيات الذكاء الاصطناعي؟</a:t>
            </a:r>
            <a:endParaRPr lang="ar-EG" b="1" dirty="0">
              <a:solidFill>
                <a:srgbClr val="C00000"/>
              </a:solidFill>
              <a:latin typeface="Alexandria" pitchFamily="2" charset="-78"/>
              <a:cs typeface="Alexandria" pitchFamily="2" charset="-78"/>
            </a:endParaRPr>
          </a:p>
          <a:p>
            <a:pPr marL="0" indent="0" algn="just" rtl="1">
              <a:lnSpc>
                <a:spcPct val="150000"/>
              </a:lnSpc>
              <a:spcBef>
                <a:spcPts val="0"/>
              </a:spcBef>
              <a:buNone/>
            </a:pPr>
            <a:endParaRPr lang="en-US" b="1" dirty="0">
              <a:solidFill>
                <a:srgbClr val="C00000"/>
              </a:solidFill>
              <a:latin typeface="Alexandria" pitchFamily="2" charset="-78"/>
              <a:cs typeface="Alexandria" pitchFamily="2" charset="-78"/>
            </a:endParaRPr>
          </a:p>
        </p:txBody>
      </p:sp>
      <p:pic>
        <p:nvPicPr>
          <p:cNvPr id="4" name="صورة 3" descr="صورة تحتوي على شخص, بذلة, إكسسوارات الأزياء, تلبيس&#10;&#10;تم إنشاء الوصف تلقائياً">
            <a:extLst>
              <a:ext uri="{FF2B5EF4-FFF2-40B4-BE49-F238E27FC236}">
                <a16:creationId xmlns:a16="http://schemas.microsoft.com/office/drawing/2014/main" xmlns="" id="{C74AFD1D-DA2D-7554-0352-B8E6727EF4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5386" y="2896900"/>
            <a:ext cx="9781228" cy="3280063"/>
          </a:xfrm>
          <a:prstGeom prst="rect">
            <a:avLst/>
          </a:prstGeom>
        </p:spPr>
      </p:pic>
    </p:spTree>
    <p:extLst>
      <p:ext uri="{BB962C8B-B14F-4D97-AF65-F5344CB8AC3E}">
        <p14:creationId xmlns:p14="http://schemas.microsoft.com/office/powerpoint/2010/main" val="936794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2122714"/>
            <a:ext cx="10515600" cy="4054249"/>
          </a:xfrm>
          <a:solidFill>
            <a:schemeClr val="bg1"/>
          </a:solidFill>
        </p:spPr>
        <p:txBody>
          <a:bodyPr>
            <a:normAutofit fontScale="62500" lnSpcReduction="20000"/>
          </a:bodyPr>
          <a:lstStyle/>
          <a:p>
            <a:pPr marL="0" indent="0" algn="ctr" rtl="1">
              <a:lnSpc>
                <a:spcPct val="150000"/>
              </a:lnSpc>
              <a:spcBef>
                <a:spcPts val="0"/>
              </a:spcBef>
              <a:buNone/>
            </a:pPr>
            <a:r>
              <a:rPr lang="fa-IR" b="1" dirty="0">
                <a:solidFill>
                  <a:srgbClr val="C00000"/>
                </a:solidFill>
                <a:latin typeface="Alexandria" pitchFamily="2" charset="-78"/>
                <a:cs typeface="Alexandria" pitchFamily="2" charset="-78"/>
              </a:rPr>
              <a:t>تحليل 200 وثيقة</a:t>
            </a:r>
            <a:endParaRPr lang="ar-EG" b="1" dirty="0">
              <a:solidFill>
                <a:srgbClr val="C00000"/>
              </a:solidFill>
              <a:latin typeface="Alexandria" pitchFamily="2" charset="-78"/>
              <a:cs typeface="Alexandria" pitchFamily="2" charset="-78"/>
            </a:endParaRPr>
          </a:p>
          <a:p>
            <a:pPr marL="0" indent="0" algn="just" rtl="1">
              <a:lnSpc>
                <a:spcPct val="150000"/>
              </a:lnSpc>
              <a:spcBef>
                <a:spcPts val="0"/>
              </a:spcBef>
              <a:buNone/>
            </a:pPr>
            <a:endParaRPr lang="fa-IR"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fa-IR" dirty="0">
                <a:latin typeface="Alexandria" pitchFamily="2" charset="-78"/>
                <a:cs typeface="Alexandria" pitchFamily="2" charset="-78"/>
              </a:rPr>
              <a:t>ولتحديد إذا ما كان هناك إجماع عالمي في ما يتعلق بالاستخدام الأخلاقي للذكاء الاصطناعي، والمساعدة في توجيه هذا الإجماع، أجرى الباحثون مراجعة منهجية للسياسات والمبادئ التوجيهية الأخلاقية المنشورة بين عامي 2014 و2022.</a:t>
            </a:r>
          </a:p>
          <a:p>
            <a:pPr marL="0" indent="0" algn="just" rtl="1">
              <a:lnSpc>
                <a:spcPct val="150000"/>
              </a:lnSpc>
              <a:spcBef>
                <a:spcPts val="0"/>
              </a:spcBef>
              <a:buNone/>
            </a:pPr>
            <a:r>
              <a:rPr lang="fa-IR" dirty="0">
                <a:latin typeface="Alexandria" pitchFamily="2" charset="-78"/>
                <a:cs typeface="Alexandria" pitchFamily="2" charset="-78"/>
              </a:rPr>
              <a:t>وقد حددوا 200 وثيقة تتعلق بأخلاقيات الذكاء الاصطناعي وإدارته من 37 دولة و6 قارات مكتوبة أو مترجمة إلى 5 لغات مختلفة (الإنجليزية والبرتغالية والفرنسية والألمانية والإسبانية)، وتضمنت هذه الوثائق توصيات وأدلة عملية وأطر السياسات والمعالم القانونية ومدونات قواعد السلوك.</a:t>
            </a:r>
          </a:p>
          <a:p>
            <a:pPr marL="0" indent="0" algn="just" rtl="1">
              <a:lnSpc>
                <a:spcPct val="150000"/>
              </a:lnSpc>
              <a:spcBef>
                <a:spcPts val="0"/>
              </a:spcBef>
              <a:buNone/>
            </a:pPr>
            <a:r>
              <a:rPr lang="fa-IR" dirty="0">
                <a:latin typeface="Alexandria" pitchFamily="2" charset="-78"/>
                <a:cs typeface="Alexandria" pitchFamily="2" charset="-78"/>
              </a:rPr>
              <a:t>بعد ذلك، أجرى الفريق تحليلا لهذه الوثائق لتحديد المبادئ الأخلاقية الأكثر شيوعا، وفحص توزيعها العالمي، وتقييم التحيزات من حيث نوع المنظمات أو الأشخاص الذين أنتجوا هذه الوثائق.</a:t>
            </a:r>
          </a:p>
          <a:p>
            <a:pPr marL="0" indent="0" algn="just" rtl="1">
              <a:lnSpc>
                <a:spcPct val="150000"/>
              </a:lnSpc>
              <a:spcBef>
                <a:spcPts val="0"/>
              </a:spcBef>
              <a:buNone/>
            </a:pPr>
            <a:endParaRPr lang="fa-IR" dirty="0">
              <a:latin typeface="Alexandria" pitchFamily="2" charset="-78"/>
              <a:cs typeface="Alexandria" pitchFamily="2" charset="-78"/>
            </a:endParaRPr>
          </a:p>
        </p:txBody>
      </p:sp>
    </p:spTree>
    <p:extLst>
      <p:ext uri="{BB962C8B-B14F-4D97-AF65-F5344CB8AC3E}">
        <p14:creationId xmlns:p14="http://schemas.microsoft.com/office/powerpoint/2010/main" val="27088274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xmlns="" id="{32CAF3BE-2BE7-ED4C-F7F1-A49B9FE620C9}"/>
              </a:ext>
            </a:extLst>
          </p:cNvPr>
          <p:cNvGraphicFramePr>
            <a:graphicFrameLocks noGrp="1"/>
          </p:cNvGraphicFramePr>
          <p:nvPr>
            <p:ph idx="1"/>
            <p:extLst>
              <p:ext uri="{D42A27DB-BD31-4B8C-83A1-F6EECF244321}">
                <p14:modId xmlns:p14="http://schemas.microsoft.com/office/powerpoint/2010/main" val="1999681167"/>
              </p:ext>
            </p:extLst>
          </p:nvPr>
        </p:nvGraphicFramePr>
        <p:xfrm>
          <a:off x="838200" y="1381125"/>
          <a:ext cx="10515600" cy="47958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36631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solidFill>
            <a:schemeClr val="bg1"/>
          </a:solidFill>
        </p:spPr>
        <p:txBody>
          <a:bodyPr>
            <a:normAutofit fontScale="92500" lnSpcReduction="20000"/>
          </a:bodyPr>
          <a:lstStyle/>
          <a:p>
            <a:pPr marL="0" indent="0" algn="just" rtl="1">
              <a:lnSpc>
                <a:spcPct val="150000"/>
              </a:lnSpc>
              <a:spcBef>
                <a:spcPts val="0"/>
              </a:spcBef>
              <a:buNone/>
            </a:pPr>
            <a:r>
              <a:rPr lang="fa-IR" dirty="0">
                <a:latin typeface="Alexandria" pitchFamily="2" charset="-78"/>
                <a:cs typeface="Alexandria" pitchFamily="2" charset="-78"/>
              </a:rPr>
              <a:t>جغرافيًا، جاءت معظم المبادئ التوجيهية من دول في أوروبا الغربية (31.5%)، وأميركا الشمالية (34.5%)، وآسيا (11.5%)، في حين أن أقل من 4.5% من الوثائق نشأت في أميركا الجنوبية وأفريقيا وأوقيانوسيا مجتمعة. ويشير ذلك إلى أن أجزاء كثيرة من الجنوب العالمي ممثلة تمثيلا ناقصا في الخطاب العالمي حول أخلاقيات الذكاء الاصطناعي.</a:t>
            </a:r>
          </a:p>
          <a:p>
            <a:pPr marL="0" indent="0" algn="just" rtl="1">
              <a:lnSpc>
                <a:spcPct val="150000"/>
              </a:lnSpc>
              <a:spcBef>
                <a:spcPts val="0"/>
              </a:spcBef>
              <a:buNone/>
            </a:pPr>
            <a:r>
              <a:rPr lang="fa-IR" dirty="0">
                <a:latin typeface="Alexandria" pitchFamily="2" charset="-78"/>
                <a:cs typeface="Alexandria" pitchFamily="2" charset="-78"/>
              </a:rPr>
              <a:t>وفي بعض الحالات، يشمل ذلك البلدان التي تشارك بشكل كبير في أبحاث وتطوير الذكاء الاصطناعي، مثل الصين، التي زاد إنتاجها من الأبحاث المتعلقة بالذكاء الاصطناعي بنسبة تزيد عن 120% بين عامي 2016 و2019.</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1867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2186286"/>
            <a:ext cx="10515600" cy="3485172"/>
          </a:xfrm>
          <a:solidFill>
            <a:schemeClr val="bg1"/>
          </a:solidFill>
        </p:spPr>
        <p:txBody>
          <a:bodyPr/>
          <a:lstStyle/>
          <a:p>
            <a:pPr marL="0" indent="0" algn="ctr" rtl="1">
              <a:lnSpc>
                <a:spcPct val="150000"/>
              </a:lnSpc>
              <a:spcBef>
                <a:spcPts val="0"/>
              </a:spcBef>
              <a:buNone/>
            </a:pPr>
            <a:r>
              <a:rPr lang="fa-IR" b="1" dirty="0">
                <a:solidFill>
                  <a:srgbClr val="C00000"/>
                </a:solidFill>
                <a:latin typeface="Alexandria" pitchFamily="2" charset="-78"/>
                <a:cs typeface="Alexandria" pitchFamily="2" charset="-78"/>
              </a:rPr>
              <a:t>الآلة والأخلاق.. تحديات الذكاء الاصطناعي</a:t>
            </a:r>
            <a:endParaRPr lang="ar-EG" b="1" dirty="0">
              <a:solidFill>
                <a:srgbClr val="C00000"/>
              </a:solidFill>
              <a:latin typeface="Alexandria" pitchFamily="2" charset="-78"/>
              <a:cs typeface="Alexandria" pitchFamily="2" charset="-78"/>
            </a:endParaRPr>
          </a:p>
          <a:p>
            <a:pPr marL="0" indent="0" algn="just" rtl="1">
              <a:lnSpc>
                <a:spcPct val="150000"/>
              </a:lnSpc>
              <a:spcBef>
                <a:spcPts val="0"/>
              </a:spcBef>
              <a:buNone/>
            </a:pPr>
            <a:endParaRPr lang="ar-EG" dirty="0">
              <a:latin typeface="Alexandria" pitchFamily="2" charset="-78"/>
              <a:cs typeface="Alexandria" pitchFamily="2" charset="-78"/>
            </a:endParaRPr>
          </a:p>
          <a:p>
            <a:pPr marL="0" indent="0" algn="just" rtl="1">
              <a:lnSpc>
                <a:spcPct val="150000"/>
              </a:lnSpc>
              <a:spcBef>
                <a:spcPts val="0"/>
              </a:spcBef>
              <a:buNone/>
            </a:pPr>
            <a:r>
              <a:rPr lang="fa-IR" sz="2000" b="0" i="0" dirty="0">
                <a:solidFill>
                  <a:srgbClr val="000000"/>
                </a:solidFill>
                <a:effectLst/>
                <a:latin typeface="Alexandria" pitchFamily="2" charset="-78"/>
                <a:cs typeface="Alexandria" pitchFamily="2" charset="-78"/>
              </a:rPr>
              <a:t>تُوَفر التقنيات الرَقمية المُترابطة فُرَصَاً كبيرة لِقطاع الاقتصاد والمُجتمع، لكنها تُثير مشاكل أخلاقية في نفس الوقت، كما هو الحال مع تكنولوجيا التَعَرُّف على الوجوه مثلاً. من جانبها، تواجه سويسرا - التي تُعتَبَر إحدى الدول الرائدة في مجال الذكاء الاصطناعي مثل هذه التحديات أيضاً.</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753895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solidFill>
            <a:schemeClr val="bg1"/>
          </a:solidFill>
        </p:spPr>
        <p:txBody>
          <a:bodyPr>
            <a:normAutofit fontScale="62500" lnSpcReduction="20000"/>
          </a:bodyPr>
          <a:lstStyle/>
          <a:p>
            <a:pPr marL="0" indent="0" algn="just" rtl="1">
              <a:lnSpc>
                <a:spcPct val="150000"/>
              </a:lnSpc>
              <a:spcBef>
                <a:spcPts val="0"/>
              </a:spcBef>
              <a:buNone/>
            </a:pPr>
            <a:r>
              <a:rPr lang="fa-IR" b="1" dirty="0">
                <a:solidFill>
                  <a:srgbClr val="C00000"/>
                </a:solidFill>
                <a:latin typeface="Alexandria" pitchFamily="2" charset="-78"/>
                <a:cs typeface="Alexandria" pitchFamily="2" charset="-78"/>
              </a:rPr>
              <a:t>في الحقيقة إن مشاكل أو تحديات الذكاء الاصطناعي زادت كثيراً اليوم، </a:t>
            </a:r>
            <a:r>
              <a:rPr lang="fa-IR" dirty="0">
                <a:latin typeface="Alexandria" pitchFamily="2" charset="-78"/>
                <a:cs typeface="Alexandria" pitchFamily="2" charset="-78"/>
              </a:rPr>
              <a:t>وأصبحت الشركات تضع الأولوية في خططها لحل هذه المشكلات، لقد أنشأنا قائمة تجمع تقارير مختلفة أعدتها أفضل شركات الذكاء الصناعي في العالم (مثل </a:t>
            </a:r>
            <a:r>
              <a:rPr lang="en-US" dirty="0">
                <a:latin typeface="Alexandria" pitchFamily="2" charset="-78"/>
                <a:cs typeface="Alexandria" pitchFamily="2" charset="-78"/>
              </a:rPr>
              <a:t> </a:t>
            </a:r>
            <a:r>
              <a:rPr lang="en-US" dirty="0" err="1">
                <a:latin typeface="Alexandria" pitchFamily="2" charset="-78"/>
                <a:cs typeface="Alexandria" pitchFamily="2" charset="-78"/>
              </a:rPr>
              <a:t>microsoft</a:t>
            </a:r>
            <a:r>
              <a:rPr lang="en-US" dirty="0">
                <a:latin typeface="Alexandria" pitchFamily="2" charset="-78"/>
                <a:cs typeface="Alexandria" pitchFamily="2" charset="-78"/>
              </a:rPr>
              <a:t> </a:t>
            </a:r>
            <a:r>
              <a:rPr lang="fa-IR" dirty="0">
                <a:latin typeface="Alexandria" pitchFamily="2" charset="-78"/>
                <a:cs typeface="Alexandria" pitchFamily="2" charset="-78"/>
              </a:rPr>
              <a:t>وجوجل) لأشهر مشكلات الذكاء الصناعي:</a:t>
            </a:r>
          </a:p>
          <a:p>
            <a:pPr marL="0" indent="0" algn="just" rtl="1">
              <a:lnSpc>
                <a:spcPct val="150000"/>
              </a:lnSpc>
              <a:spcBef>
                <a:spcPts val="0"/>
              </a:spcBef>
              <a:buNone/>
            </a:pPr>
            <a:r>
              <a:rPr lang="fa-IR" dirty="0">
                <a:latin typeface="Alexandria" pitchFamily="2" charset="-78"/>
                <a:cs typeface="Alexandria" pitchFamily="2" charset="-78"/>
              </a:rPr>
              <a:t>1. البطالة وتسريح كثير من العمال بسبب دخول التطور والذكاء الاصطناعي معظم المهن وارتباطه الوثيق بوظائف الحياة المختلفة، وقد أشارت العديد من الدراسات إلى أنَّ البطالة ستبلغ القمة والذروة في السنوات العشر القادمة.</a:t>
            </a:r>
          </a:p>
          <a:p>
            <a:pPr marL="0" indent="0" algn="just" rtl="1">
              <a:lnSpc>
                <a:spcPct val="150000"/>
              </a:lnSpc>
              <a:spcBef>
                <a:spcPts val="0"/>
              </a:spcBef>
              <a:buNone/>
            </a:pPr>
            <a:r>
              <a:rPr lang="fa-IR" dirty="0">
                <a:latin typeface="Alexandria" pitchFamily="2" charset="-78"/>
                <a:cs typeface="Alexandria" pitchFamily="2" charset="-78"/>
              </a:rPr>
              <a:t>2.  عدم القدرة على توفير الحماية الرَقمية الكافية للبيانات كي لا يخترقها الهكر.</a:t>
            </a:r>
          </a:p>
          <a:p>
            <a:pPr marL="0" indent="0" algn="just" rtl="1">
              <a:lnSpc>
                <a:spcPct val="150000"/>
              </a:lnSpc>
              <a:spcBef>
                <a:spcPts val="0"/>
              </a:spcBef>
              <a:buNone/>
            </a:pPr>
            <a:r>
              <a:rPr lang="fa-IR" dirty="0">
                <a:latin typeface="Alexandria" pitchFamily="2" charset="-78"/>
                <a:cs typeface="Alexandria" pitchFamily="2" charset="-78"/>
              </a:rPr>
              <a:t>3. تصبح بعض الأنظمة الاصطناعية عنصرية مع مرور الوقت كما حدث مع شركة أمازون.</a:t>
            </a:r>
          </a:p>
          <a:p>
            <a:pPr marL="0" indent="0" algn="just" rtl="1">
              <a:lnSpc>
                <a:spcPct val="150000"/>
              </a:lnSpc>
              <a:spcBef>
                <a:spcPts val="0"/>
              </a:spcBef>
              <a:buNone/>
            </a:pPr>
            <a:r>
              <a:rPr lang="ar-EG" dirty="0">
                <a:latin typeface="Alexandria" pitchFamily="2" charset="-78"/>
                <a:cs typeface="Alexandria" pitchFamily="2" charset="-78"/>
              </a:rPr>
              <a:t>4</a:t>
            </a:r>
            <a:r>
              <a:rPr lang="fa-IR" dirty="0">
                <a:latin typeface="Alexandria" pitchFamily="2" charset="-78"/>
                <a:cs typeface="Alexandria" pitchFamily="2" charset="-78"/>
              </a:rPr>
              <a:t>. قد يعاني النظام الاصطناعي أحياناً من أخطاء في التشغيل تكون كارثية على الشركات.</a:t>
            </a:r>
          </a:p>
          <a:p>
            <a:pPr marL="0" indent="0" algn="just" rtl="1">
              <a:lnSpc>
                <a:spcPct val="150000"/>
              </a:lnSpc>
              <a:spcBef>
                <a:spcPts val="0"/>
              </a:spcBef>
              <a:buNone/>
            </a:pPr>
            <a:r>
              <a:rPr lang="ar-EG" dirty="0">
                <a:latin typeface="Alexandria" pitchFamily="2" charset="-78"/>
                <a:cs typeface="Alexandria" pitchFamily="2" charset="-78"/>
              </a:rPr>
              <a:t>5</a:t>
            </a:r>
            <a:r>
              <a:rPr lang="fa-IR" dirty="0">
                <a:latin typeface="Alexandria" pitchFamily="2" charset="-78"/>
                <a:cs typeface="Alexandria" pitchFamily="2" charset="-78"/>
              </a:rPr>
              <a:t>. عدم تحديد حقوق للروبوت الآلي بشكل عالمي حتى الآن.</a:t>
            </a:r>
          </a:p>
          <a:p>
            <a:pPr marL="0" indent="0" algn="just" rtl="1">
              <a:lnSpc>
                <a:spcPct val="150000"/>
              </a:lnSpc>
              <a:spcBef>
                <a:spcPts val="0"/>
              </a:spcBef>
              <a:buNone/>
            </a:pPr>
            <a:r>
              <a:rPr lang="ar-EG" dirty="0">
                <a:latin typeface="Alexandria" pitchFamily="2" charset="-78"/>
                <a:cs typeface="Alexandria" pitchFamily="2" charset="-78"/>
              </a:rPr>
              <a:t>6</a:t>
            </a:r>
            <a:r>
              <a:rPr lang="fa-IR" dirty="0">
                <a:latin typeface="Alexandria" pitchFamily="2" charset="-78"/>
                <a:cs typeface="Alexandria" pitchFamily="2" charset="-78"/>
              </a:rPr>
              <a:t>. مستقبلاً، لا أحد يعلم، قد تسيطر الآلة أو الروبوتات المصطنعة بالذكاء الاصطناعي على الحياة الإنسانية!</a:t>
            </a:r>
          </a:p>
        </p:txBody>
      </p:sp>
    </p:spTree>
    <p:extLst>
      <p:ext uri="{BB962C8B-B14F-4D97-AF65-F5344CB8AC3E}">
        <p14:creationId xmlns:p14="http://schemas.microsoft.com/office/powerpoint/2010/main" val="260445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838200" y="1714500"/>
            <a:ext cx="10515600" cy="3429000"/>
          </a:xfrm>
          <a:solidFill>
            <a:schemeClr val="bg1"/>
          </a:solidFill>
        </p:spPr>
        <p:txBody>
          <a:bodyPr>
            <a:normAutofit lnSpcReduction="10000"/>
          </a:bodyPr>
          <a:lstStyle/>
          <a:p>
            <a:pPr marL="0" indent="0" algn="ctr" rtl="1">
              <a:lnSpc>
                <a:spcPct val="150000"/>
              </a:lnSpc>
              <a:spcBef>
                <a:spcPts val="0"/>
              </a:spcBef>
              <a:buNone/>
            </a:pPr>
            <a:r>
              <a:rPr lang="fa-IR" b="1" dirty="0">
                <a:solidFill>
                  <a:srgbClr val="C00000"/>
                </a:solidFill>
                <a:latin typeface="Alexandria" pitchFamily="2" charset="-78"/>
                <a:cs typeface="Alexandria" pitchFamily="2" charset="-78"/>
              </a:rPr>
              <a:t>أخلاقيات الذكاء الاصطناعي</a:t>
            </a:r>
            <a:endParaRPr lang="ar-EG" b="1" dirty="0">
              <a:solidFill>
                <a:srgbClr val="C00000"/>
              </a:solidFill>
              <a:latin typeface="Alexandria" pitchFamily="2" charset="-78"/>
              <a:cs typeface="Alexandria" pitchFamily="2" charset="-78"/>
            </a:endParaRPr>
          </a:p>
          <a:p>
            <a:pPr marL="0" indent="0" algn="ctr" rtl="1">
              <a:lnSpc>
                <a:spcPct val="150000"/>
              </a:lnSpc>
              <a:spcBef>
                <a:spcPts val="0"/>
              </a:spcBef>
              <a:buNone/>
            </a:pPr>
            <a:r>
              <a:rPr lang="fa-IR" b="1" dirty="0">
                <a:solidFill>
                  <a:srgbClr val="C00000"/>
                </a:solidFill>
                <a:latin typeface="Alexandria" pitchFamily="2" charset="-78"/>
                <a:cs typeface="Alexandria" pitchFamily="2" charset="-78"/>
              </a:rPr>
              <a:t>الموازنة بين الابتكار والمسؤولية</a:t>
            </a:r>
            <a:endParaRPr lang="ar-EG" b="1" dirty="0">
              <a:solidFill>
                <a:srgbClr val="C00000"/>
              </a:solidFill>
              <a:latin typeface="Alexandria" pitchFamily="2" charset="-78"/>
              <a:cs typeface="Alexandria" pitchFamily="2" charset="-78"/>
            </a:endParaRPr>
          </a:p>
          <a:p>
            <a:pPr marL="0" indent="0" algn="ctr" rtl="1">
              <a:lnSpc>
                <a:spcPct val="150000"/>
              </a:lnSpc>
              <a:spcBef>
                <a:spcPts val="0"/>
              </a:spcBef>
              <a:buNone/>
            </a:pPr>
            <a:endParaRPr lang="ar-EG"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من أجل ضمان استخدام الذكاء الاصطناعي بطريقة أخلاقية، من المهم توازن الابتكار مع المسؤولية. وهذا يعني اتخاذ خطوات لمعالجة الاعتبارات الأخلاقية للذكاء الاصطناعي، مثل التأكد من أن الذكاء الاصطناعي شفاف وغير متحيز ومسؤول. كما يعني ذلك إشراك مجموعة متنوعة من أصحاب المصلحة في تطوير ونشر الذكاء الاصطناعي.</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31209754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xmlns="" id="{B25D1A2F-3E74-8FD2-4F95-783B943B23C0}"/>
              </a:ext>
            </a:extLst>
          </p:cNvPr>
          <p:cNvSpPr>
            <a:spLocks noGrp="1"/>
          </p:cNvSpPr>
          <p:nvPr>
            <p:ph idx="1"/>
          </p:nvPr>
        </p:nvSpPr>
        <p:spPr>
          <a:xfrm>
            <a:off x="1164771" y="1380742"/>
            <a:ext cx="10515600" cy="4796221"/>
          </a:xfrm>
        </p:spPr>
        <p:txBody>
          <a:bodyPr/>
          <a:lstStyle/>
          <a:p>
            <a:pPr marL="0" indent="0" algn="ctr" rtl="1">
              <a:lnSpc>
                <a:spcPct val="150000"/>
              </a:lnSpc>
              <a:spcBef>
                <a:spcPts val="0"/>
              </a:spcBef>
              <a:buNone/>
            </a:pPr>
            <a:r>
              <a:rPr lang="ar-EG" b="1" dirty="0">
                <a:solidFill>
                  <a:schemeClr val="accent2"/>
                </a:solidFill>
                <a:latin typeface="Alexandria" pitchFamily="2" charset="-78"/>
                <a:cs typeface="Alexandria" pitchFamily="2" charset="-78"/>
              </a:rPr>
              <a:t>المستقبل والعالم الروبوتي إلى أين؟</a:t>
            </a:r>
          </a:p>
          <a:p>
            <a:pPr marL="0" indent="0" algn="just" rtl="1">
              <a:lnSpc>
                <a:spcPct val="150000"/>
              </a:lnSpc>
              <a:spcBef>
                <a:spcPts val="0"/>
              </a:spcBef>
              <a:buNone/>
            </a:pPr>
            <a:endParaRPr lang="en-US" b="1" dirty="0">
              <a:latin typeface="Alexandria" pitchFamily="2" charset="-78"/>
              <a:cs typeface="Alexandria" pitchFamily="2" charset="-78"/>
            </a:endParaRPr>
          </a:p>
        </p:txBody>
      </p:sp>
      <p:pic>
        <p:nvPicPr>
          <p:cNvPr id="4" name="صورة 3" descr="صورة تحتوي على عجلة, الأحذية, بناء, في الخارج&#10;&#10;تم إنشاء الوصف تلقائياً">
            <a:extLst>
              <a:ext uri="{FF2B5EF4-FFF2-40B4-BE49-F238E27FC236}">
                <a16:creationId xmlns:a16="http://schemas.microsoft.com/office/drawing/2014/main" xmlns="" id="{DDCC09E4-C18B-F230-6A68-E110D62A75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686" y="2111829"/>
            <a:ext cx="10983685" cy="3799114"/>
          </a:xfrm>
          <a:prstGeom prst="rect">
            <a:avLst/>
          </a:prstGeom>
        </p:spPr>
      </p:pic>
    </p:spTree>
    <p:extLst>
      <p:ext uri="{BB962C8B-B14F-4D97-AF65-F5344CB8AC3E}">
        <p14:creationId xmlns:p14="http://schemas.microsoft.com/office/powerpoint/2010/main" val="35265701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BD94AA6-B6C4-4F0F-9708-F01CFAAE03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463BD9-C2D8-40FF-9FC9-B295AC48FF8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9AE0106-DB1E-4BC0-BEC9-03A8CDDDD35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TotalTime>
  <Words>2211</Words>
  <Application>Microsoft Office PowerPoint</Application>
  <PresentationFormat>Custom</PresentationFormat>
  <Paragraphs>130</Paragraphs>
  <Slides>40</Slides>
  <Notes>0</Notes>
  <HiddenSlides>0</HiddenSlides>
  <MMClips>1</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Office Theme</vt:lpstr>
      <vt:lpstr>1_Office Theme</vt:lpstr>
      <vt:lpstr>الذكاء الاصطناعي والأنسنة المحاضرة الخامسة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الذكاء الاصطناعي والأنسنة المحاضرة الخامسة</dc:title>
  <dc:creator>د رشا علي الدين</dc:creator>
  <cp:lastModifiedBy>user</cp:lastModifiedBy>
  <cp:revision>343</cp:revision>
  <dcterms:created xsi:type="dcterms:W3CDTF">2024-06-13T13:34:31Z</dcterms:created>
  <dcterms:modified xsi:type="dcterms:W3CDTF">2025-07-10T15:27:02Z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