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7" r:id="rId2"/>
    <p:sldId id="361" r:id="rId3"/>
    <p:sldId id="265" r:id="rId4"/>
    <p:sldId id="266" r:id="rId5"/>
    <p:sldId id="269" r:id="rId6"/>
    <p:sldId id="374" r:id="rId7"/>
    <p:sldId id="377" r:id="rId8"/>
    <p:sldId id="380" r:id="rId9"/>
    <p:sldId id="272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HP" initials="H" lastIdx="1" clrIdx="0">
    <p:extLst>
      <p:ext uri="{19B8F6BF-5375-455C-9EA6-DF929625EA0E}">
        <p15:presenceInfo xmlns:p15="http://schemas.microsoft.com/office/powerpoint/2012/main" userId="HP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27A1C"/>
    <a:srgbClr val="FF9518"/>
    <a:srgbClr val="24A9E1"/>
    <a:srgbClr val="0A1F6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9686" autoAdjust="0"/>
    <p:restoredTop sz="38694" autoAdjust="0"/>
  </p:normalViewPr>
  <p:slideViewPr>
    <p:cSldViewPr snapToGrid="0">
      <p:cViewPr varScale="1">
        <p:scale>
          <a:sx n="67" d="100"/>
          <a:sy n="67" d="100"/>
        </p:scale>
        <p:origin x="76" y="30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x-none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8E9169-B9F9-E84E-A47E-31FD81A966C9}" type="datetimeFigureOut">
              <a:rPr lang="x-none" smtClean="0"/>
              <a:t>1/27/2023</a:t>
            </a:fld>
            <a:endParaRPr lang="x-none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x-none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x-non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x-non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D8E4BA-4009-0F42-BF9E-E2B500AD436C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8602083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1/27/2023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1/27/2023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1/27/2023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1/27/2023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11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jpg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13.emf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13.emf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13.emf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13.emf"/><Relationship Id="rId4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3.emf"/><Relationship Id="rId4" Type="http://schemas.openxmlformats.org/officeDocument/2006/relationships/image" Target="../media/image8.em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1964" y="-68364"/>
            <a:ext cx="12350045" cy="704426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0A1F61">
                  <a:alpha val="42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 rot="10800000" flipH="1">
            <a:off x="-36478" y="-68365"/>
            <a:ext cx="12355484" cy="27228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468" y="93866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88121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09562" y="4708455"/>
            <a:ext cx="5154403" cy="1034667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7469491" y="4981900"/>
            <a:ext cx="47225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ar-EG" sz="3200" b="1" dirty="0">
                <a:solidFill>
                  <a:srgbClr val="0A1F61"/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الفصل الدراسي الأول لعام 2023</a:t>
            </a:r>
            <a:endParaRPr lang="ar-SA" sz="2000" b="1" dirty="0">
              <a:solidFill>
                <a:srgbClr val="0A1F61"/>
              </a:solidFill>
              <a:latin typeface="Sakkal Majalla" panose="02000000000000000000" pitchFamily="2" charset="-78"/>
              <a:ea typeface="Tahoma" panose="020B0604030504040204" pitchFamily="34" charset="0"/>
              <a:cs typeface="Sakkal Majalla" panose="02000000000000000000" pitchFamily="2" charset="-78"/>
            </a:endParaRPr>
          </a:p>
        </p:txBody>
      </p:sp>
      <p:sp>
        <p:nvSpPr>
          <p:cNvPr id="15" name="Google Shape;3126;p31">
            <a:extLst>
              <a:ext uri="{FF2B5EF4-FFF2-40B4-BE49-F238E27FC236}">
                <a16:creationId xmlns:a16="http://schemas.microsoft.com/office/drawing/2014/main" id="{964181D7-AC3C-3849-B4D9-50181B407EA5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061731" y="4708455"/>
            <a:ext cx="3915622" cy="1206975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rt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rPr lang="ar-EG" sz="4400" b="1" dirty="0">
                <a:solidFill>
                  <a:srgbClr val="F27A1C"/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  <a:sym typeface="Poppins ExtraBold"/>
              </a:rPr>
              <a:t>اليوم التوجيهي </a:t>
            </a:r>
            <a:endParaRPr sz="6000" b="1" dirty="0">
              <a:solidFill>
                <a:schemeClr val="tx1">
                  <a:lumMod val="60000"/>
                  <a:lumOff val="40000"/>
                </a:schemeClr>
              </a:solidFill>
              <a:latin typeface="Sakkal Majalla" panose="02000000000000000000" pitchFamily="2" charset="-78"/>
              <a:ea typeface="Poppins ExtraBold"/>
              <a:cs typeface="Sakkal Majalla" panose="02000000000000000000" pitchFamily="2" charset="-78"/>
              <a:sym typeface="Poppins ExtraBold"/>
            </a:endParaRPr>
          </a:p>
        </p:txBody>
      </p:sp>
    </p:spTree>
    <p:extLst>
      <p:ext uri="{BB962C8B-B14F-4D97-AF65-F5344CB8AC3E}">
        <p14:creationId xmlns:p14="http://schemas.microsoft.com/office/powerpoint/2010/main" val="32530180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68DB929B-A8F8-00E8-4EA7-96007D91F8D2}"/>
              </a:ext>
            </a:extLst>
          </p:cNvPr>
          <p:cNvSpPr txBox="1"/>
          <p:nvPr/>
        </p:nvSpPr>
        <p:spPr>
          <a:xfrm>
            <a:off x="7693959" y="2894314"/>
            <a:ext cx="4139187" cy="1200329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0070C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Welcome Back!</a:t>
            </a:r>
          </a:p>
          <a:p>
            <a:pPr algn="ctr"/>
            <a:r>
              <a:rPr lang="en-US" sz="3600" b="1" dirty="0">
                <a:solidFill>
                  <a:srgbClr val="FF0000"/>
                </a:solidFill>
                <a:latin typeface="Bahnschrift Condensed" panose="020B0502040204020203" pitchFamily="34" charset="0"/>
                <a:cs typeface="Sakkal Majalla" panose="02000000000000000000" pitchFamily="2" charset="-78"/>
              </a:rPr>
              <a:t>First </a:t>
            </a:r>
            <a:r>
              <a:rPr lang="en-US" sz="3600" b="1" dirty="0" err="1">
                <a:solidFill>
                  <a:srgbClr val="FF0000"/>
                </a:solidFill>
                <a:latin typeface="Bahnschrift Condensed" panose="020B0502040204020203" pitchFamily="34" charset="0"/>
                <a:cs typeface="Sakkal Majalla" panose="02000000000000000000" pitchFamily="2" charset="-78"/>
              </a:rPr>
              <a:t>Trimaster</a:t>
            </a:r>
            <a:r>
              <a:rPr lang="en-US" sz="3600" b="1" dirty="0">
                <a:solidFill>
                  <a:srgbClr val="FF0000"/>
                </a:solidFill>
                <a:latin typeface="Bahnschrift Condensed" panose="020B0502040204020203" pitchFamily="34" charset="0"/>
                <a:cs typeface="Sakkal Majalla" panose="02000000000000000000" pitchFamily="2" charset="-78"/>
              </a:rPr>
              <a:t> 2023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E2ACA5CC-775D-BEC4-0E9F-AFFC924EA53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5659451" y="-4075750"/>
            <a:ext cx="1096206" cy="9360822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4849DA23-A166-40F4-5062-4057E66D786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118821"/>
            <a:ext cx="1222425" cy="1096206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1C9ED6BA-7DD1-96F4-A1BC-01DBCBE4743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37832" y="43069"/>
            <a:ext cx="1222425" cy="1096206"/>
          </a:xfrm>
          <a:prstGeom prst="rect">
            <a:avLst/>
          </a:prstGeom>
        </p:spPr>
      </p:pic>
      <p:pic>
        <p:nvPicPr>
          <p:cNvPr id="1026" name="Picture 2" descr="D:\ربيع 2023\السادة اعضاء هيئة التدريس\25c2a2b5-14df-4342-afc5-4ce5742e9af1.jfi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8399" y="1331383"/>
            <a:ext cx="2977525" cy="41775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A49312BA-3B74-1B89-C361-8D3B49328D8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9545" y="1331383"/>
            <a:ext cx="3210238" cy="4177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08537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596220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34DF4DED-2FD6-CA6D-A70B-94928242E275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374" b="86156"/>
          <a:stretch/>
        </p:blipFill>
        <p:spPr>
          <a:xfrm>
            <a:off x="846955" y="622170"/>
            <a:ext cx="10749714" cy="455098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E7CC802B-E514-9EFD-F314-ADFFF2F983EB}"/>
              </a:ext>
            </a:extLst>
          </p:cNvPr>
          <p:cNvSpPr txBox="1"/>
          <p:nvPr/>
        </p:nvSpPr>
        <p:spPr>
          <a:xfrm>
            <a:off x="6934808" y="1708648"/>
            <a:ext cx="4035027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chemeClr val="bg1"/>
                </a:solidFill>
                <a:cs typeface="+mj-cs"/>
              </a:rPr>
              <a:t>First </a:t>
            </a:r>
            <a:r>
              <a:rPr lang="en-US" sz="3600" b="1" dirty="0" err="1">
                <a:solidFill>
                  <a:schemeClr val="bg1"/>
                </a:solidFill>
                <a:cs typeface="+mj-cs"/>
              </a:rPr>
              <a:t>Trimaster</a:t>
            </a:r>
            <a:r>
              <a:rPr lang="en-US" sz="3600" b="1" dirty="0">
                <a:solidFill>
                  <a:schemeClr val="bg1"/>
                </a:solidFill>
                <a:cs typeface="+mj-cs"/>
              </a:rPr>
              <a:t> 2023 Academic </a:t>
            </a:r>
          </a:p>
          <a:p>
            <a:r>
              <a:rPr lang="en-US" sz="3600" b="1" dirty="0">
                <a:solidFill>
                  <a:schemeClr val="bg1"/>
                </a:solidFill>
                <a:cs typeface="+mj-cs"/>
              </a:rPr>
              <a:t>Calendar</a:t>
            </a:r>
            <a:endParaRPr lang="ar-EG" sz="3600" b="1" dirty="0">
              <a:solidFill>
                <a:schemeClr val="bg1"/>
              </a:solidFill>
              <a:cs typeface="+mj-cs"/>
            </a:endParaRPr>
          </a:p>
          <a:p>
            <a:endParaRPr lang="en-US" sz="3600" b="1" dirty="0">
              <a:solidFill>
                <a:schemeClr val="bg1"/>
              </a:solidFill>
              <a:cs typeface="+mj-cs"/>
            </a:endParaRPr>
          </a:p>
          <a:p>
            <a:pPr algn="ctr"/>
            <a:r>
              <a:rPr lang="en-US" b="1" dirty="0">
                <a:solidFill>
                  <a:schemeClr val="bg1"/>
                </a:solidFill>
                <a:cs typeface="+mj-cs"/>
              </a:rPr>
              <a:t>Everyone's smart university</a:t>
            </a:r>
            <a:endParaRPr lang="ar-EG" b="1" dirty="0">
              <a:solidFill>
                <a:schemeClr val="bg1"/>
              </a:solidFill>
              <a:cs typeface="+mj-cs"/>
            </a:endParaRPr>
          </a:p>
          <a:p>
            <a:pPr algn="ctr"/>
            <a:endParaRPr lang="en-US" b="1" dirty="0">
              <a:solidFill>
                <a:schemeClr val="tx1">
                  <a:lumMod val="95000"/>
                  <a:lumOff val="5000"/>
                </a:schemeClr>
              </a:solidFill>
              <a:cs typeface="+mj-cs"/>
            </a:endParaRPr>
          </a:p>
        </p:txBody>
      </p:sp>
      <p:pic>
        <p:nvPicPr>
          <p:cNvPr id="4098" name="Picture 2" descr="D:\ربيع 2023\السادة اعضاء هيئة التدريس\44a13b98-1903-4cf9-8a05-b28160201ed4.jfi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6814" y="736024"/>
            <a:ext cx="4913849" cy="4298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51810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CEF8B57-3008-D94A-92D2-AC32224C12E8}"/>
              </a:ext>
            </a:extLst>
          </p:cNvPr>
          <p:cNvSpPr txBox="1"/>
          <p:nvPr/>
        </p:nvSpPr>
        <p:spPr>
          <a:xfrm>
            <a:off x="3037657" y="429788"/>
            <a:ext cx="26452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Bahnschrift Condensed" panose="020B0502040204020203" pitchFamily="34" charset="0"/>
                <a:cs typeface="Sakkal Majalla" panose="02000000000000000000" pitchFamily="2" charset="-78"/>
              </a:rPr>
              <a:t>FALL 2022-2023</a:t>
            </a:r>
          </a:p>
        </p:txBody>
      </p:sp>
      <p:sp>
        <p:nvSpPr>
          <p:cNvPr id="13" name="Google Shape;1103;p33">
            <a:extLst>
              <a:ext uri="{FF2B5EF4-FFF2-40B4-BE49-F238E27FC236}">
                <a16:creationId xmlns:a16="http://schemas.microsoft.com/office/drawing/2014/main" id="{8BCBFB35-849A-A846-920B-05F167933D55}"/>
              </a:ext>
            </a:extLst>
          </p:cNvPr>
          <p:cNvSpPr txBox="1">
            <a:spLocks/>
          </p:cNvSpPr>
          <p:nvPr/>
        </p:nvSpPr>
        <p:spPr>
          <a:xfrm>
            <a:off x="7560256" y="2022029"/>
            <a:ext cx="4216138" cy="2541970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0"/>
                  <a:lumOff val="100000"/>
                </a:schemeClr>
              </a:gs>
              <a:gs pos="35000">
                <a:schemeClr val="accent5">
                  <a:lumMod val="0"/>
                  <a:lumOff val="100000"/>
                </a:schemeClr>
              </a:gs>
              <a:gs pos="100000">
                <a:schemeClr val="accent5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>
              <a:lnSpc>
                <a:spcPct val="100000"/>
              </a:lnSpc>
              <a:spcBef>
                <a:spcPts val="0"/>
              </a:spcBef>
              <a:buClr>
                <a:srgbClr val="212950"/>
              </a:buClr>
              <a:buSzPts val="2600"/>
              <a:buFont typeface="Catamaran"/>
              <a:buNone/>
            </a:pPr>
            <a:r>
              <a:rPr lang="ar-EG" b="1" dirty="0">
                <a:solidFill>
                  <a:schemeClr val="tx1">
                    <a:lumMod val="85000"/>
                    <a:lumOff val="1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مخطط الأسابيع الدراسية </a:t>
            </a:r>
            <a:endParaRPr lang="ar-SA" b="1" dirty="0">
              <a:solidFill>
                <a:schemeClr val="tx1">
                  <a:lumMod val="85000"/>
                  <a:lumOff val="15000"/>
                </a:schemeClr>
              </a:solidFill>
              <a:latin typeface="Sakkal Majalla" panose="02000000000000000000" pitchFamily="2" charset="-78"/>
              <a:ea typeface="Tahoma" panose="020B0604030504040204" pitchFamily="34" charset="0"/>
              <a:cs typeface="Sakkal Majalla" panose="02000000000000000000" pitchFamily="2" charset="-78"/>
            </a:endParaRPr>
          </a:p>
        </p:txBody>
      </p:sp>
      <p:grpSp>
        <p:nvGrpSpPr>
          <p:cNvPr id="14" name="Google Shape;531;p45">
            <a:extLst>
              <a:ext uri="{FF2B5EF4-FFF2-40B4-BE49-F238E27FC236}">
                <a16:creationId xmlns:a16="http://schemas.microsoft.com/office/drawing/2014/main" id="{5594617E-7544-D04F-B38A-E344AC5615A3}"/>
              </a:ext>
            </a:extLst>
          </p:cNvPr>
          <p:cNvGrpSpPr/>
          <p:nvPr/>
        </p:nvGrpSpPr>
        <p:grpSpPr>
          <a:xfrm>
            <a:off x="5790863" y="4566498"/>
            <a:ext cx="4446494" cy="1884961"/>
            <a:chOff x="4189650" y="2440275"/>
            <a:chExt cx="4195525" cy="2055425"/>
          </a:xfrm>
        </p:grpSpPr>
        <p:sp>
          <p:nvSpPr>
            <p:cNvPr id="15" name="Google Shape;532;p45">
              <a:extLst>
                <a:ext uri="{FF2B5EF4-FFF2-40B4-BE49-F238E27FC236}">
                  <a16:creationId xmlns:a16="http://schemas.microsoft.com/office/drawing/2014/main" id="{EBDAF2EA-DC8E-234E-99B5-2DBAE818378B}"/>
                </a:ext>
              </a:extLst>
            </p:cNvPr>
            <p:cNvSpPr/>
            <p:nvPr/>
          </p:nvSpPr>
          <p:spPr>
            <a:xfrm>
              <a:off x="4189650" y="4130425"/>
              <a:ext cx="4195525" cy="365275"/>
            </a:xfrm>
            <a:custGeom>
              <a:avLst/>
              <a:gdLst/>
              <a:ahLst/>
              <a:cxnLst/>
              <a:rect l="l" t="t" r="r" b="b"/>
              <a:pathLst>
                <a:path w="167821" h="14611" extrusionOk="0">
                  <a:moveTo>
                    <a:pt x="83894" y="0"/>
                  </a:moveTo>
                  <a:cubicBezTo>
                    <a:pt x="37561" y="0"/>
                    <a:pt x="1" y="3269"/>
                    <a:pt x="1" y="7305"/>
                  </a:cubicBezTo>
                  <a:cubicBezTo>
                    <a:pt x="1" y="11342"/>
                    <a:pt x="37561" y="14611"/>
                    <a:pt x="83894" y="14611"/>
                  </a:cubicBezTo>
                  <a:cubicBezTo>
                    <a:pt x="130227" y="14611"/>
                    <a:pt x="167820" y="11342"/>
                    <a:pt x="167820" y="7305"/>
                  </a:cubicBezTo>
                  <a:cubicBezTo>
                    <a:pt x="167820" y="3269"/>
                    <a:pt x="130227" y="0"/>
                    <a:pt x="83894" y="0"/>
                  </a:cubicBezTo>
                  <a:close/>
                </a:path>
              </a:pathLst>
            </a:custGeom>
            <a:solidFill>
              <a:schemeClr val="tx1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16" name="Google Shape;533;p45">
              <a:extLst>
                <a:ext uri="{FF2B5EF4-FFF2-40B4-BE49-F238E27FC236}">
                  <a16:creationId xmlns:a16="http://schemas.microsoft.com/office/drawing/2014/main" id="{3FE47E4C-3FD6-2A4B-B6D5-A953CAD2B8E0}"/>
                </a:ext>
              </a:extLst>
            </p:cNvPr>
            <p:cNvSpPr/>
            <p:nvPr/>
          </p:nvSpPr>
          <p:spPr>
            <a:xfrm>
              <a:off x="5619000" y="3139700"/>
              <a:ext cx="117625" cy="144300"/>
            </a:xfrm>
            <a:custGeom>
              <a:avLst/>
              <a:gdLst/>
              <a:ahLst/>
              <a:cxnLst/>
              <a:rect l="l" t="t" r="r" b="b"/>
              <a:pathLst>
                <a:path w="4705" h="5772" extrusionOk="0">
                  <a:moveTo>
                    <a:pt x="2202" y="1"/>
                  </a:moveTo>
                  <a:cubicBezTo>
                    <a:pt x="1969" y="1202"/>
                    <a:pt x="1635" y="2202"/>
                    <a:pt x="468" y="2603"/>
                  </a:cubicBezTo>
                  <a:cubicBezTo>
                    <a:pt x="460" y="2604"/>
                    <a:pt x="451" y="2605"/>
                    <a:pt x="442" y="2605"/>
                  </a:cubicBezTo>
                  <a:cubicBezTo>
                    <a:pt x="344" y="2605"/>
                    <a:pt x="212" y="2511"/>
                    <a:pt x="118" y="2511"/>
                  </a:cubicBezTo>
                  <a:cubicBezTo>
                    <a:pt x="49" y="2511"/>
                    <a:pt x="1" y="2562"/>
                    <a:pt x="1" y="2736"/>
                  </a:cubicBezTo>
                  <a:cubicBezTo>
                    <a:pt x="1" y="2970"/>
                    <a:pt x="134" y="3170"/>
                    <a:pt x="368" y="3270"/>
                  </a:cubicBezTo>
                  <a:cubicBezTo>
                    <a:pt x="901" y="3470"/>
                    <a:pt x="1468" y="3670"/>
                    <a:pt x="1735" y="4271"/>
                  </a:cubicBezTo>
                  <a:cubicBezTo>
                    <a:pt x="2002" y="4671"/>
                    <a:pt x="2102" y="5171"/>
                    <a:pt x="2202" y="5772"/>
                  </a:cubicBezTo>
                  <a:cubicBezTo>
                    <a:pt x="2603" y="4371"/>
                    <a:pt x="3203" y="3303"/>
                    <a:pt x="4704" y="2836"/>
                  </a:cubicBezTo>
                  <a:cubicBezTo>
                    <a:pt x="3503" y="2403"/>
                    <a:pt x="2769" y="1835"/>
                    <a:pt x="2536" y="735"/>
                  </a:cubicBezTo>
                  <a:cubicBezTo>
                    <a:pt x="2436" y="535"/>
                    <a:pt x="2336" y="334"/>
                    <a:pt x="2202" y="1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534;p45">
              <a:extLst>
                <a:ext uri="{FF2B5EF4-FFF2-40B4-BE49-F238E27FC236}">
                  <a16:creationId xmlns:a16="http://schemas.microsoft.com/office/drawing/2014/main" id="{0420A081-A755-0B4B-80BE-A3C45CE44253}"/>
                </a:ext>
              </a:extLst>
            </p:cNvPr>
            <p:cNvSpPr/>
            <p:nvPr/>
          </p:nvSpPr>
          <p:spPr>
            <a:xfrm>
              <a:off x="5515600" y="2769450"/>
              <a:ext cx="120100" cy="133000"/>
            </a:xfrm>
            <a:custGeom>
              <a:avLst/>
              <a:gdLst/>
              <a:ahLst/>
              <a:cxnLst/>
              <a:rect l="l" t="t" r="r" b="b"/>
              <a:pathLst>
                <a:path w="4804" h="5320" extrusionOk="0">
                  <a:moveTo>
                    <a:pt x="2235" y="0"/>
                  </a:moveTo>
                  <a:cubicBezTo>
                    <a:pt x="1835" y="1368"/>
                    <a:pt x="1401" y="2402"/>
                    <a:pt x="0" y="2569"/>
                  </a:cubicBezTo>
                  <a:cubicBezTo>
                    <a:pt x="0" y="2802"/>
                    <a:pt x="134" y="2902"/>
                    <a:pt x="334" y="2969"/>
                  </a:cubicBezTo>
                  <a:cubicBezTo>
                    <a:pt x="1268" y="3269"/>
                    <a:pt x="1802" y="3903"/>
                    <a:pt x="1969" y="4870"/>
                  </a:cubicBezTo>
                  <a:cubicBezTo>
                    <a:pt x="2069" y="5192"/>
                    <a:pt x="2109" y="5319"/>
                    <a:pt x="2190" y="5319"/>
                  </a:cubicBezTo>
                  <a:cubicBezTo>
                    <a:pt x="2244" y="5319"/>
                    <a:pt x="2316" y="5264"/>
                    <a:pt x="2436" y="5171"/>
                  </a:cubicBezTo>
                  <a:cubicBezTo>
                    <a:pt x="2602" y="3936"/>
                    <a:pt x="3370" y="3169"/>
                    <a:pt x="4804" y="2702"/>
                  </a:cubicBezTo>
                  <a:cubicBezTo>
                    <a:pt x="3236" y="2369"/>
                    <a:pt x="2636" y="1368"/>
                    <a:pt x="22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535;p45">
              <a:extLst>
                <a:ext uri="{FF2B5EF4-FFF2-40B4-BE49-F238E27FC236}">
                  <a16:creationId xmlns:a16="http://schemas.microsoft.com/office/drawing/2014/main" id="{DF3EA63E-AE9C-BB49-949F-C3A6D10F1710}"/>
                </a:ext>
              </a:extLst>
            </p:cNvPr>
            <p:cNvSpPr/>
            <p:nvPr/>
          </p:nvSpPr>
          <p:spPr>
            <a:xfrm>
              <a:off x="6028475" y="3170575"/>
              <a:ext cx="75075" cy="90900"/>
            </a:xfrm>
            <a:custGeom>
              <a:avLst/>
              <a:gdLst/>
              <a:ahLst/>
              <a:cxnLst/>
              <a:rect l="l" t="t" r="r" b="b"/>
              <a:pathLst>
                <a:path w="3003" h="3636" extrusionOk="0">
                  <a:moveTo>
                    <a:pt x="1535" y="0"/>
                  </a:moveTo>
                  <a:cubicBezTo>
                    <a:pt x="1301" y="767"/>
                    <a:pt x="801" y="1268"/>
                    <a:pt x="0" y="1668"/>
                  </a:cubicBezTo>
                  <a:cubicBezTo>
                    <a:pt x="967" y="1935"/>
                    <a:pt x="1301" y="2569"/>
                    <a:pt x="1535" y="3636"/>
                  </a:cubicBezTo>
                  <a:cubicBezTo>
                    <a:pt x="1835" y="2535"/>
                    <a:pt x="2202" y="1901"/>
                    <a:pt x="3002" y="1701"/>
                  </a:cubicBezTo>
                  <a:cubicBezTo>
                    <a:pt x="2435" y="1234"/>
                    <a:pt x="1801" y="834"/>
                    <a:pt x="15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536;p45">
              <a:extLst>
                <a:ext uri="{FF2B5EF4-FFF2-40B4-BE49-F238E27FC236}">
                  <a16:creationId xmlns:a16="http://schemas.microsoft.com/office/drawing/2014/main" id="{469DAD53-B34B-D24F-AFFA-D876928C5D41}"/>
                </a:ext>
              </a:extLst>
            </p:cNvPr>
            <p:cNvSpPr/>
            <p:nvPr/>
          </p:nvSpPr>
          <p:spPr>
            <a:xfrm>
              <a:off x="6304500" y="3626725"/>
              <a:ext cx="88425" cy="103425"/>
            </a:xfrm>
            <a:custGeom>
              <a:avLst/>
              <a:gdLst/>
              <a:ahLst/>
              <a:cxnLst/>
              <a:rect l="l" t="t" r="r" b="b"/>
              <a:pathLst>
                <a:path w="3537" h="4137" extrusionOk="0">
                  <a:moveTo>
                    <a:pt x="1568" y="0"/>
                  </a:moveTo>
                  <a:cubicBezTo>
                    <a:pt x="1401" y="1068"/>
                    <a:pt x="1034" y="1802"/>
                    <a:pt x="0" y="2002"/>
                  </a:cubicBezTo>
                  <a:cubicBezTo>
                    <a:pt x="267" y="2669"/>
                    <a:pt x="1134" y="2702"/>
                    <a:pt x="1335" y="3436"/>
                  </a:cubicBezTo>
                  <a:cubicBezTo>
                    <a:pt x="1435" y="3603"/>
                    <a:pt x="1535" y="3803"/>
                    <a:pt x="1668" y="4137"/>
                  </a:cubicBezTo>
                  <a:cubicBezTo>
                    <a:pt x="2002" y="3203"/>
                    <a:pt x="2435" y="2502"/>
                    <a:pt x="3536" y="2102"/>
                  </a:cubicBezTo>
                  <a:cubicBezTo>
                    <a:pt x="2302" y="1768"/>
                    <a:pt x="1968" y="901"/>
                    <a:pt x="1568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537;p45">
              <a:extLst>
                <a:ext uri="{FF2B5EF4-FFF2-40B4-BE49-F238E27FC236}">
                  <a16:creationId xmlns:a16="http://schemas.microsoft.com/office/drawing/2014/main" id="{017F3A6F-F0D8-C34A-92E3-062FDA07549F}"/>
                </a:ext>
              </a:extLst>
            </p:cNvPr>
            <p:cNvSpPr/>
            <p:nvPr/>
          </p:nvSpPr>
          <p:spPr>
            <a:xfrm>
              <a:off x="6840700" y="3392400"/>
              <a:ext cx="90925" cy="111750"/>
            </a:xfrm>
            <a:custGeom>
              <a:avLst/>
              <a:gdLst/>
              <a:ahLst/>
              <a:cxnLst/>
              <a:rect l="l" t="t" r="r" b="b"/>
              <a:pathLst>
                <a:path w="3637" h="4470" extrusionOk="0">
                  <a:moveTo>
                    <a:pt x="1769" y="0"/>
                  </a:moveTo>
                  <a:cubicBezTo>
                    <a:pt x="1602" y="1168"/>
                    <a:pt x="1135" y="1835"/>
                    <a:pt x="1" y="2168"/>
                  </a:cubicBezTo>
                  <a:cubicBezTo>
                    <a:pt x="1135" y="2535"/>
                    <a:pt x="1569" y="3236"/>
                    <a:pt x="1802" y="4470"/>
                  </a:cubicBezTo>
                  <a:cubicBezTo>
                    <a:pt x="2102" y="3302"/>
                    <a:pt x="2569" y="2569"/>
                    <a:pt x="3637" y="2168"/>
                  </a:cubicBezTo>
                  <a:cubicBezTo>
                    <a:pt x="2569" y="1801"/>
                    <a:pt x="2102" y="1067"/>
                    <a:pt x="1769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538;p45">
              <a:extLst>
                <a:ext uri="{FF2B5EF4-FFF2-40B4-BE49-F238E27FC236}">
                  <a16:creationId xmlns:a16="http://schemas.microsoft.com/office/drawing/2014/main" id="{DDB16A04-BB8B-4147-8048-A0B3134BB80B}"/>
                </a:ext>
              </a:extLst>
            </p:cNvPr>
            <p:cNvSpPr/>
            <p:nvPr/>
          </p:nvSpPr>
          <p:spPr>
            <a:xfrm>
              <a:off x="6178575" y="29937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539;p45">
              <a:extLst>
                <a:ext uri="{FF2B5EF4-FFF2-40B4-BE49-F238E27FC236}">
                  <a16:creationId xmlns:a16="http://schemas.microsoft.com/office/drawing/2014/main" id="{2D4EE373-5AAB-F943-BDD3-E0BBB41DC9F1}"/>
                </a:ext>
              </a:extLst>
            </p:cNvPr>
            <p:cNvSpPr/>
            <p:nvPr/>
          </p:nvSpPr>
          <p:spPr>
            <a:xfrm>
              <a:off x="6226950" y="3639225"/>
              <a:ext cx="110925" cy="147625"/>
            </a:xfrm>
            <a:custGeom>
              <a:avLst/>
              <a:gdLst/>
              <a:ahLst/>
              <a:cxnLst/>
              <a:rect l="l" t="t" r="r" b="b"/>
              <a:pathLst>
                <a:path w="4437" h="5905" extrusionOk="0">
                  <a:moveTo>
                    <a:pt x="2402" y="1"/>
                  </a:moveTo>
                  <a:cubicBezTo>
                    <a:pt x="2202" y="1302"/>
                    <a:pt x="1601" y="2336"/>
                    <a:pt x="0" y="2836"/>
                  </a:cubicBezTo>
                  <a:cubicBezTo>
                    <a:pt x="1668" y="3236"/>
                    <a:pt x="2168" y="4304"/>
                    <a:pt x="2435" y="5905"/>
                  </a:cubicBezTo>
                  <a:cubicBezTo>
                    <a:pt x="2735" y="4404"/>
                    <a:pt x="3336" y="3470"/>
                    <a:pt x="4437" y="2936"/>
                  </a:cubicBezTo>
                  <a:cubicBezTo>
                    <a:pt x="4236" y="2202"/>
                    <a:pt x="3369" y="2169"/>
                    <a:pt x="3102" y="1502"/>
                  </a:cubicBezTo>
                  <a:cubicBezTo>
                    <a:pt x="2869" y="1002"/>
                    <a:pt x="2635" y="501"/>
                    <a:pt x="2402" y="1"/>
                  </a:cubicBez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540;p45">
              <a:extLst>
                <a:ext uri="{FF2B5EF4-FFF2-40B4-BE49-F238E27FC236}">
                  <a16:creationId xmlns:a16="http://schemas.microsoft.com/office/drawing/2014/main" id="{A9AE08A0-197D-EA42-A697-8739D4DF3F24}"/>
                </a:ext>
              </a:extLst>
            </p:cNvPr>
            <p:cNvSpPr/>
            <p:nvPr/>
          </p:nvSpPr>
          <p:spPr>
            <a:xfrm>
              <a:off x="6407075" y="3825950"/>
              <a:ext cx="1752925" cy="415425"/>
            </a:xfrm>
            <a:custGeom>
              <a:avLst/>
              <a:gdLst/>
              <a:ahLst/>
              <a:cxnLst/>
              <a:rect l="l" t="t" r="r" b="b"/>
              <a:pathLst>
                <a:path w="70117" h="16617" extrusionOk="0">
                  <a:moveTo>
                    <a:pt x="22824" y="1"/>
                  </a:moveTo>
                  <a:cubicBezTo>
                    <a:pt x="21576" y="1"/>
                    <a:pt x="20330" y="217"/>
                    <a:pt x="19114" y="404"/>
                  </a:cubicBezTo>
                  <a:cubicBezTo>
                    <a:pt x="13210" y="1238"/>
                    <a:pt x="7706" y="3106"/>
                    <a:pt x="3102" y="7042"/>
                  </a:cubicBezTo>
                  <a:cubicBezTo>
                    <a:pt x="1935" y="8010"/>
                    <a:pt x="667" y="8977"/>
                    <a:pt x="0" y="10445"/>
                  </a:cubicBezTo>
                  <a:cubicBezTo>
                    <a:pt x="34" y="10778"/>
                    <a:pt x="267" y="10945"/>
                    <a:pt x="534" y="11045"/>
                  </a:cubicBezTo>
                  <a:cubicBezTo>
                    <a:pt x="2569" y="12079"/>
                    <a:pt x="3970" y="13714"/>
                    <a:pt x="5071" y="15682"/>
                  </a:cubicBezTo>
                  <a:cubicBezTo>
                    <a:pt x="5237" y="16049"/>
                    <a:pt x="5437" y="16416"/>
                    <a:pt x="5871" y="16516"/>
                  </a:cubicBezTo>
                  <a:cubicBezTo>
                    <a:pt x="6046" y="16543"/>
                    <a:pt x="6220" y="16556"/>
                    <a:pt x="6394" y="16556"/>
                  </a:cubicBezTo>
                  <a:cubicBezTo>
                    <a:pt x="6854" y="16556"/>
                    <a:pt x="7313" y="16470"/>
                    <a:pt x="7772" y="16349"/>
                  </a:cubicBezTo>
                  <a:cubicBezTo>
                    <a:pt x="12609" y="15081"/>
                    <a:pt x="17613" y="14681"/>
                    <a:pt x="22583" y="14548"/>
                  </a:cubicBezTo>
                  <a:cubicBezTo>
                    <a:pt x="22891" y="14542"/>
                    <a:pt x="23199" y="14539"/>
                    <a:pt x="23507" y="14539"/>
                  </a:cubicBezTo>
                  <a:cubicBezTo>
                    <a:pt x="26735" y="14539"/>
                    <a:pt x="29963" y="14843"/>
                    <a:pt x="33191" y="15148"/>
                  </a:cubicBezTo>
                  <a:cubicBezTo>
                    <a:pt x="37694" y="15615"/>
                    <a:pt x="42197" y="16015"/>
                    <a:pt x="46700" y="16416"/>
                  </a:cubicBezTo>
                  <a:cubicBezTo>
                    <a:pt x="47467" y="16416"/>
                    <a:pt x="48235" y="16616"/>
                    <a:pt x="49002" y="16616"/>
                  </a:cubicBezTo>
                  <a:lnTo>
                    <a:pt x="68883" y="16616"/>
                  </a:lnTo>
                  <a:cubicBezTo>
                    <a:pt x="68949" y="16616"/>
                    <a:pt x="69016" y="16616"/>
                    <a:pt x="69083" y="16616"/>
                  </a:cubicBezTo>
                  <a:cubicBezTo>
                    <a:pt x="69448" y="16616"/>
                    <a:pt x="69807" y="16593"/>
                    <a:pt x="70117" y="16282"/>
                  </a:cubicBezTo>
                  <a:cubicBezTo>
                    <a:pt x="70050" y="16015"/>
                    <a:pt x="69984" y="15682"/>
                    <a:pt x="69917" y="15381"/>
                  </a:cubicBezTo>
                  <a:cubicBezTo>
                    <a:pt x="69817" y="14981"/>
                    <a:pt x="69717" y="14614"/>
                    <a:pt x="69583" y="14214"/>
                  </a:cubicBezTo>
                  <a:cubicBezTo>
                    <a:pt x="69362" y="14317"/>
                    <a:pt x="69133" y="14349"/>
                    <a:pt x="68904" y="14349"/>
                  </a:cubicBezTo>
                  <a:cubicBezTo>
                    <a:pt x="68616" y="14349"/>
                    <a:pt x="68327" y="14299"/>
                    <a:pt x="68049" y="14281"/>
                  </a:cubicBezTo>
                  <a:lnTo>
                    <a:pt x="68583" y="14281"/>
                  </a:lnTo>
                  <a:cubicBezTo>
                    <a:pt x="68694" y="14292"/>
                    <a:pt x="68805" y="14303"/>
                    <a:pt x="68915" y="14303"/>
                  </a:cubicBezTo>
                  <a:cubicBezTo>
                    <a:pt x="69135" y="14303"/>
                    <a:pt x="69350" y="14258"/>
                    <a:pt x="69550" y="14081"/>
                  </a:cubicBezTo>
                  <a:cubicBezTo>
                    <a:pt x="69150" y="13280"/>
                    <a:pt x="68716" y="12479"/>
                    <a:pt x="68449" y="11612"/>
                  </a:cubicBezTo>
                  <a:cubicBezTo>
                    <a:pt x="68015" y="10211"/>
                    <a:pt x="66681" y="9411"/>
                    <a:pt x="66147" y="8076"/>
                  </a:cubicBezTo>
                  <a:cubicBezTo>
                    <a:pt x="65814" y="7242"/>
                    <a:pt x="65447" y="6408"/>
                    <a:pt x="64713" y="5841"/>
                  </a:cubicBezTo>
                  <a:cubicBezTo>
                    <a:pt x="64380" y="5574"/>
                    <a:pt x="64013" y="5474"/>
                    <a:pt x="63579" y="5408"/>
                  </a:cubicBezTo>
                  <a:cubicBezTo>
                    <a:pt x="58942" y="4907"/>
                    <a:pt x="54339" y="4007"/>
                    <a:pt x="49736" y="3206"/>
                  </a:cubicBezTo>
                  <a:cubicBezTo>
                    <a:pt x="47201" y="2772"/>
                    <a:pt x="44699" y="2205"/>
                    <a:pt x="42164" y="1705"/>
                  </a:cubicBezTo>
                  <a:cubicBezTo>
                    <a:pt x="37060" y="738"/>
                    <a:pt x="31956" y="4"/>
                    <a:pt x="26753" y="4"/>
                  </a:cubicBezTo>
                  <a:lnTo>
                    <a:pt x="23083" y="4"/>
                  </a:lnTo>
                  <a:cubicBezTo>
                    <a:pt x="22997" y="2"/>
                    <a:pt x="22910" y="1"/>
                    <a:pt x="22824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541;p45">
              <a:extLst>
                <a:ext uri="{FF2B5EF4-FFF2-40B4-BE49-F238E27FC236}">
                  <a16:creationId xmlns:a16="http://schemas.microsoft.com/office/drawing/2014/main" id="{7ECE0620-8D74-8D40-B0D6-5116DE8795B8}"/>
                </a:ext>
              </a:extLst>
            </p:cNvPr>
            <p:cNvSpPr/>
            <p:nvPr/>
          </p:nvSpPr>
          <p:spPr>
            <a:xfrm>
              <a:off x="4501550" y="3782850"/>
              <a:ext cx="1831325" cy="458825"/>
            </a:xfrm>
            <a:custGeom>
              <a:avLst/>
              <a:gdLst/>
              <a:ahLst/>
              <a:cxnLst/>
              <a:rect l="l" t="t" r="r" b="b"/>
              <a:pathLst>
                <a:path w="73253" h="18353" extrusionOk="0">
                  <a:moveTo>
                    <a:pt x="49783" y="1"/>
                  </a:moveTo>
                  <a:cubicBezTo>
                    <a:pt x="46677" y="1"/>
                    <a:pt x="43592" y="294"/>
                    <a:pt x="40529" y="694"/>
                  </a:cubicBezTo>
                  <a:cubicBezTo>
                    <a:pt x="33658" y="1628"/>
                    <a:pt x="26953" y="3296"/>
                    <a:pt x="20215" y="4697"/>
                  </a:cubicBezTo>
                  <a:cubicBezTo>
                    <a:pt x="15845" y="5597"/>
                    <a:pt x="11475" y="6364"/>
                    <a:pt x="7105" y="7098"/>
                  </a:cubicBezTo>
                  <a:cubicBezTo>
                    <a:pt x="6505" y="7165"/>
                    <a:pt x="5938" y="7232"/>
                    <a:pt x="5404" y="7565"/>
                  </a:cubicBezTo>
                  <a:cubicBezTo>
                    <a:pt x="4904" y="7966"/>
                    <a:pt x="4770" y="8599"/>
                    <a:pt x="4437" y="9133"/>
                  </a:cubicBezTo>
                  <a:cubicBezTo>
                    <a:pt x="3970" y="9934"/>
                    <a:pt x="3669" y="11034"/>
                    <a:pt x="2969" y="11535"/>
                  </a:cubicBezTo>
                  <a:cubicBezTo>
                    <a:pt x="2168" y="12135"/>
                    <a:pt x="1902" y="12836"/>
                    <a:pt x="1635" y="13636"/>
                  </a:cubicBezTo>
                  <a:cubicBezTo>
                    <a:pt x="1234" y="14737"/>
                    <a:pt x="801" y="15838"/>
                    <a:pt x="400" y="16939"/>
                  </a:cubicBezTo>
                  <a:cubicBezTo>
                    <a:pt x="512" y="17050"/>
                    <a:pt x="646" y="17093"/>
                    <a:pt x="788" y="17108"/>
                  </a:cubicBezTo>
                  <a:lnTo>
                    <a:pt x="788" y="17108"/>
                  </a:lnTo>
                  <a:cubicBezTo>
                    <a:pt x="583" y="17116"/>
                    <a:pt x="381" y="17150"/>
                    <a:pt x="200" y="17306"/>
                  </a:cubicBezTo>
                  <a:cubicBezTo>
                    <a:pt x="134" y="17539"/>
                    <a:pt x="67" y="17806"/>
                    <a:pt x="0" y="18039"/>
                  </a:cubicBezTo>
                  <a:cubicBezTo>
                    <a:pt x="289" y="18306"/>
                    <a:pt x="638" y="18351"/>
                    <a:pt x="986" y="18351"/>
                  </a:cubicBezTo>
                  <a:cubicBezTo>
                    <a:pt x="1160" y="18351"/>
                    <a:pt x="1334" y="18340"/>
                    <a:pt x="1501" y="18340"/>
                  </a:cubicBezTo>
                  <a:cubicBezTo>
                    <a:pt x="2225" y="18330"/>
                    <a:pt x="2949" y="18327"/>
                    <a:pt x="3672" y="18327"/>
                  </a:cubicBezTo>
                  <a:cubicBezTo>
                    <a:pt x="5650" y="18327"/>
                    <a:pt x="7627" y="18353"/>
                    <a:pt x="9604" y="18353"/>
                  </a:cubicBezTo>
                  <a:cubicBezTo>
                    <a:pt x="12040" y="18353"/>
                    <a:pt x="14476" y="18314"/>
                    <a:pt x="16912" y="18140"/>
                  </a:cubicBezTo>
                  <a:cubicBezTo>
                    <a:pt x="19748" y="17906"/>
                    <a:pt x="22616" y="17773"/>
                    <a:pt x="25452" y="17606"/>
                  </a:cubicBezTo>
                  <a:cubicBezTo>
                    <a:pt x="28454" y="17406"/>
                    <a:pt x="31456" y="17172"/>
                    <a:pt x="34458" y="16972"/>
                  </a:cubicBezTo>
                  <a:cubicBezTo>
                    <a:pt x="38594" y="16672"/>
                    <a:pt x="42731" y="16405"/>
                    <a:pt x="46900" y="16272"/>
                  </a:cubicBezTo>
                  <a:cubicBezTo>
                    <a:pt x="47176" y="16264"/>
                    <a:pt x="47453" y="16261"/>
                    <a:pt x="47729" y="16261"/>
                  </a:cubicBezTo>
                  <a:cubicBezTo>
                    <a:pt x="50021" y="16261"/>
                    <a:pt x="52313" y="16490"/>
                    <a:pt x="54606" y="16638"/>
                  </a:cubicBezTo>
                  <a:cubicBezTo>
                    <a:pt x="57408" y="16839"/>
                    <a:pt x="60176" y="17206"/>
                    <a:pt x="62845" y="18073"/>
                  </a:cubicBezTo>
                  <a:cubicBezTo>
                    <a:pt x="63054" y="18119"/>
                    <a:pt x="63279" y="18182"/>
                    <a:pt x="63498" y="18182"/>
                  </a:cubicBezTo>
                  <a:cubicBezTo>
                    <a:pt x="63594" y="18182"/>
                    <a:pt x="63688" y="18170"/>
                    <a:pt x="63779" y="18140"/>
                  </a:cubicBezTo>
                  <a:cubicBezTo>
                    <a:pt x="64213" y="17973"/>
                    <a:pt x="64346" y="17572"/>
                    <a:pt x="64513" y="17206"/>
                  </a:cubicBezTo>
                  <a:cubicBezTo>
                    <a:pt x="66081" y="14203"/>
                    <a:pt x="68516" y="12469"/>
                    <a:pt x="71918" y="12102"/>
                  </a:cubicBezTo>
                  <a:cubicBezTo>
                    <a:pt x="72385" y="12069"/>
                    <a:pt x="72919" y="12102"/>
                    <a:pt x="73252" y="11568"/>
                  </a:cubicBezTo>
                  <a:cubicBezTo>
                    <a:pt x="73252" y="11135"/>
                    <a:pt x="73019" y="10734"/>
                    <a:pt x="72819" y="10367"/>
                  </a:cubicBezTo>
                  <a:cubicBezTo>
                    <a:pt x="70884" y="6831"/>
                    <a:pt x="67982" y="4330"/>
                    <a:pt x="64379" y="2595"/>
                  </a:cubicBezTo>
                  <a:cubicBezTo>
                    <a:pt x="60510" y="760"/>
                    <a:pt x="56340" y="327"/>
                    <a:pt x="52137" y="60"/>
                  </a:cubicBezTo>
                  <a:cubicBezTo>
                    <a:pt x="51351" y="20"/>
                    <a:pt x="50566" y="1"/>
                    <a:pt x="49783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542;p45">
              <a:extLst>
                <a:ext uri="{FF2B5EF4-FFF2-40B4-BE49-F238E27FC236}">
                  <a16:creationId xmlns:a16="http://schemas.microsoft.com/office/drawing/2014/main" id="{84575C18-06DF-A34B-9754-0F4EBAA80CB0}"/>
                </a:ext>
              </a:extLst>
            </p:cNvPr>
            <p:cNvSpPr/>
            <p:nvPr/>
          </p:nvSpPr>
          <p:spPr>
            <a:xfrm>
              <a:off x="7130925" y="3020450"/>
              <a:ext cx="502050" cy="271450"/>
            </a:xfrm>
            <a:custGeom>
              <a:avLst/>
              <a:gdLst/>
              <a:ahLst/>
              <a:cxnLst/>
              <a:rect l="l" t="t" r="r" b="b"/>
              <a:pathLst>
                <a:path w="20082" h="10858" extrusionOk="0">
                  <a:moveTo>
                    <a:pt x="20081" y="1"/>
                  </a:moveTo>
                  <a:lnTo>
                    <a:pt x="20081" y="1"/>
                  </a:lnTo>
                  <a:cubicBezTo>
                    <a:pt x="18980" y="401"/>
                    <a:pt x="18013" y="768"/>
                    <a:pt x="17079" y="1135"/>
                  </a:cubicBezTo>
                  <a:cubicBezTo>
                    <a:pt x="14511" y="2369"/>
                    <a:pt x="11942" y="3570"/>
                    <a:pt x="9407" y="4871"/>
                  </a:cubicBezTo>
                  <a:cubicBezTo>
                    <a:pt x="6438" y="6372"/>
                    <a:pt x="3569" y="7973"/>
                    <a:pt x="834" y="9908"/>
                  </a:cubicBezTo>
                  <a:cubicBezTo>
                    <a:pt x="701" y="10308"/>
                    <a:pt x="0" y="10241"/>
                    <a:pt x="100" y="10842"/>
                  </a:cubicBezTo>
                  <a:cubicBezTo>
                    <a:pt x="148" y="10852"/>
                    <a:pt x="194" y="10857"/>
                    <a:pt x="239" y="10857"/>
                  </a:cubicBezTo>
                  <a:cubicBezTo>
                    <a:pt x="476" y="10857"/>
                    <a:pt x="677" y="10726"/>
                    <a:pt x="901" y="10642"/>
                  </a:cubicBezTo>
                  <a:cubicBezTo>
                    <a:pt x="3336" y="9808"/>
                    <a:pt x="5804" y="9107"/>
                    <a:pt x="8306" y="8507"/>
                  </a:cubicBezTo>
                  <a:cubicBezTo>
                    <a:pt x="11242" y="7806"/>
                    <a:pt x="14177" y="7206"/>
                    <a:pt x="17112" y="6706"/>
                  </a:cubicBezTo>
                  <a:cubicBezTo>
                    <a:pt x="17546" y="6605"/>
                    <a:pt x="18180" y="6772"/>
                    <a:pt x="18380" y="6105"/>
                  </a:cubicBezTo>
                  <a:cubicBezTo>
                    <a:pt x="18914" y="4104"/>
                    <a:pt x="19481" y="2136"/>
                    <a:pt x="20081" y="1"/>
                  </a:cubicBezTo>
                  <a:close/>
                </a:path>
              </a:pathLst>
            </a:custGeom>
            <a:solidFill>
              <a:srgbClr val="BEA38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543;p45">
              <a:extLst>
                <a:ext uri="{FF2B5EF4-FFF2-40B4-BE49-F238E27FC236}">
                  <a16:creationId xmlns:a16="http://schemas.microsoft.com/office/drawing/2014/main" id="{C05D8760-2E50-3449-ADF7-4EE805701230}"/>
                </a:ext>
              </a:extLst>
            </p:cNvPr>
            <p:cNvSpPr/>
            <p:nvPr/>
          </p:nvSpPr>
          <p:spPr>
            <a:xfrm>
              <a:off x="7100900" y="3268125"/>
              <a:ext cx="52550" cy="37550"/>
            </a:xfrm>
            <a:custGeom>
              <a:avLst/>
              <a:gdLst/>
              <a:ahLst/>
              <a:cxnLst/>
              <a:rect l="l" t="t" r="r" b="b"/>
              <a:pathLst>
                <a:path w="2102" h="1502" extrusionOk="0">
                  <a:moveTo>
                    <a:pt x="2035" y="1"/>
                  </a:moveTo>
                  <a:lnTo>
                    <a:pt x="2035" y="1"/>
                  </a:lnTo>
                  <a:cubicBezTo>
                    <a:pt x="1335" y="434"/>
                    <a:pt x="534" y="801"/>
                    <a:pt x="0" y="1502"/>
                  </a:cubicBezTo>
                  <a:cubicBezTo>
                    <a:pt x="467" y="1402"/>
                    <a:pt x="868" y="1168"/>
                    <a:pt x="1301" y="935"/>
                  </a:cubicBezTo>
                  <a:cubicBezTo>
                    <a:pt x="1335" y="434"/>
                    <a:pt x="2102" y="535"/>
                    <a:pt x="2035" y="1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544;p45">
              <a:extLst>
                <a:ext uri="{FF2B5EF4-FFF2-40B4-BE49-F238E27FC236}">
                  <a16:creationId xmlns:a16="http://schemas.microsoft.com/office/drawing/2014/main" id="{7634C7E3-4F6A-E242-9FFA-2DFF3BC0B701}"/>
                </a:ext>
              </a:extLst>
            </p:cNvPr>
            <p:cNvSpPr/>
            <p:nvPr/>
          </p:nvSpPr>
          <p:spPr>
            <a:xfrm>
              <a:off x="6521325" y="4225350"/>
              <a:ext cx="1676225" cy="76500"/>
            </a:xfrm>
            <a:custGeom>
              <a:avLst/>
              <a:gdLst/>
              <a:ahLst/>
              <a:cxnLst/>
              <a:rect l="l" t="t" r="r" b="b"/>
              <a:pathLst>
                <a:path w="67049" h="3060" extrusionOk="0">
                  <a:moveTo>
                    <a:pt x="16332" y="1"/>
                  </a:moveTo>
                  <a:cubicBezTo>
                    <a:pt x="11897" y="1"/>
                    <a:pt x="7464" y="37"/>
                    <a:pt x="3036" y="173"/>
                  </a:cubicBezTo>
                  <a:cubicBezTo>
                    <a:pt x="2402" y="373"/>
                    <a:pt x="1768" y="339"/>
                    <a:pt x="1134" y="373"/>
                  </a:cubicBezTo>
                  <a:cubicBezTo>
                    <a:pt x="934" y="606"/>
                    <a:pt x="1034" y="840"/>
                    <a:pt x="1101" y="1073"/>
                  </a:cubicBezTo>
                  <a:cubicBezTo>
                    <a:pt x="1199" y="1489"/>
                    <a:pt x="1207" y="1815"/>
                    <a:pt x="902" y="1815"/>
                  </a:cubicBezTo>
                  <a:cubicBezTo>
                    <a:pt x="791" y="1815"/>
                    <a:pt x="639" y="1772"/>
                    <a:pt x="434" y="1674"/>
                  </a:cubicBezTo>
                  <a:cubicBezTo>
                    <a:pt x="369" y="1637"/>
                    <a:pt x="314" y="1620"/>
                    <a:pt x="268" y="1620"/>
                  </a:cubicBezTo>
                  <a:cubicBezTo>
                    <a:pt x="150" y="1620"/>
                    <a:pt x="91" y="1730"/>
                    <a:pt x="67" y="1874"/>
                  </a:cubicBezTo>
                  <a:cubicBezTo>
                    <a:pt x="0" y="2641"/>
                    <a:pt x="534" y="2841"/>
                    <a:pt x="1101" y="2941"/>
                  </a:cubicBezTo>
                  <a:cubicBezTo>
                    <a:pt x="1494" y="3016"/>
                    <a:pt x="1888" y="3060"/>
                    <a:pt x="2287" y="3060"/>
                  </a:cubicBezTo>
                  <a:cubicBezTo>
                    <a:pt x="2599" y="3060"/>
                    <a:pt x="2914" y="3033"/>
                    <a:pt x="3236" y="2975"/>
                  </a:cubicBezTo>
                  <a:cubicBezTo>
                    <a:pt x="3412" y="2816"/>
                    <a:pt x="3617" y="2778"/>
                    <a:pt x="3825" y="2778"/>
                  </a:cubicBezTo>
                  <a:cubicBezTo>
                    <a:pt x="4010" y="2778"/>
                    <a:pt x="4197" y="2808"/>
                    <a:pt x="4370" y="2808"/>
                  </a:cubicBezTo>
                  <a:lnTo>
                    <a:pt x="65380" y="2808"/>
                  </a:lnTo>
                  <a:cubicBezTo>
                    <a:pt x="66414" y="2808"/>
                    <a:pt x="66948" y="2408"/>
                    <a:pt x="67015" y="1674"/>
                  </a:cubicBezTo>
                  <a:cubicBezTo>
                    <a:pt x="67048" y="940"/>
                    <a:pt x="66548" y="473"/>
                    <a:pt x="65547" y="339"/>
                  </a:cubicBezTo>
                  <a:cubicBezTo>
                    <a:pt x="65013" y="339"/>
                    <a:pt x="64480" y="373"/>
                    <a:pt x="63979" y="373"/>
                  </a:cubicBezTo>
                  <a:cubicBezTo>
                    <a:pt x="62650" y="355"/>
                    <a:pt x="61323" y="349"/>
                    <a:pt x="59996" y="349"/>
                  </a:cubicBezTo>
                  <a:cubicBezTo>
                    <a:pt x="57275" y="349"/>
                    <a:pt x="54558" y="374"/>
                    <a:pt x="51840" y="374"/>
                  </a:cubicBezTo>
                  <a:cubicBezTo>
                    <a:pt x="48562" y="374"/>
                    <a:pt x="45283" y="337"/>
                    <a:pt x="41997" y="173"/>
                  </a:cubicBezTo>
                  <a:cubicBezTo>
                    <a:pt x="41776" y="246"/>
                    <a:pt x="41534" y="269"/>
                    <a:pt x="41294" y="269"/>
                  </a:cubicBezTo>
                  <a:cubicBezTo>
                    <a:pt x="41101" y="269"/>
                    <a:pt x="40908" y="254"/>
                    <a:pt x="40729" y="239"/>
                  </a:cubicBezTo>
                  <a:cubicBezTo>
                    <a:pt x="39095" y="106"/>
                    <a:pt x="37427" y="39"/>
                    <a:pt x="35792" y="39"/>
                  </a:cubicBezTo>
                  <a:cubicBezTo>
                    <a:pt x="34481" y="47"/>
                    <a:pt x="33169" y="50"/>
                    <a:pt x="31856" y="50"/>
                  </a:cubicBezTo>
                  <a:cubicBezTo>
                    <a:pt x="26685" y="50"/>
                    <a:pt x="21508" y="1"/>
                    <a:pt x="16332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28" name="Google Shape;545;p45">
              <a:extLst>
                <a:ext uri="{FF2B5EF4-FFF2-40B4-BE49-F238E27FC236}">
                  <a16:creationId xmlns:a16="http://schemas.microsoft.com/office/drawing/2014/main" id="{48BB46CE-3FE2-1540-8572-35134A37E85A}"/>
                </a:ext>
              </a:extLst>
            </p:cNvPr>
            <p:cNvSpPr/>
            <p:nvPr/>
          </p:nvSpPr>
          <p:spPr>
            <a:xfrm>
              <a:off x="4464025" y="4225475"/>
              <a:ext cx="1682875" cy="79250"/>
            </a:xfrm>
            <a:custGeom>
              <a:avLst/>
              <a:gdLst/>
              <a:ahLst/>
              <a:cxnLst/>
              <a:rect l="l" t="t" r="r" b="b"/>
              <a:pathLst>
                <a:path w="67315" h="3170" extrusionOk="0">
                  <a:moveTo>
                    <a:pt x="62178" y="1"/>
                  </a:moveTo>
                  <a:cubicBezTo>
                    <a:pt x="50403" y="34"/>
                    <a:pt x="38628" y="34"/>
                    <a:pt x="26853" y="34"/>
                  </a:cubicBezTo>
                  <a:cubicBezTo>
                    <a:pt x="25518" y="34"/>
                    <a:pt x="24184" y="101"/>
                    <a:pt x="22850" y="101"/>
                  </a:cubicBezTo>
                  <a:cubicBezTo>
                    <a:pt x="21837" y="125"/>
                    <a:pt x="20807" y="248"/>
                    <a:pt x="19785" y="248"/>
                  </a:cubicBezTo>
                  <a:cubicBezTo>
                    <a:pt x="19359" y="248"/>
                    <a:pt x="18935" y="227"/>
                    <a:pt x="18513" y="168"/>
                  </a:cubicBezTo>
                  <a:cubicBezTo>
                    <a:pt x="18157" y="168"/>
                    <a:pt x="17802" y="153"/>
                    <a:pt x="17446" y="153"/>
                  </a:cubicBezTo>
                  <a:cubicBezTo>
                    <a:pt x="17268" y="153"/>
                    <a:pt x="17090" y="157"/>
                    <a:pt x="16912" y="168"/>
                  </a:cubicBezTo>
                  <a:cubicBezTo>
                    <a:pt x="14574" y="335"/>
                    <a:pt x="12235" y="377"/>
                    <a:pt x="9897" y="377"/>
                  </a:cubicBezTo>
                  <a:cubicBezTo>
                    <a:pt x="7461" y="377"/>
                    <a:pt x="5025" y="331"/>
                    <a:pt x="2589" y="331"/>
                  </a:cubicBezTo>
                  <a:cubicBezTo>
                    <a:pt x="2226" y="331"/>
                    <a:pt x="1864" y="332"/>
                    <a:pt x="1501" y="334"/>
                  </a:cubicBezTo>
                  <a:cubicBezTo>
                    <a:pt x="901" y="368"/>
                    <a:pt x="400" y="535"/>
                    <a:pt x="167" y="1168"/>
                  </a:cubicBezTo>
                  <a:cubicBezTo>
                    <a:pt x="0" y="1635"/>
                    <a:pt x="100" y="2036"/>
                    <a:pt x="400" y="2403"/>
                  </a:cubicBezTo>
                  <a:cubicBezTo>
                    <a:pt x="718" y="2778"/>
                    <a:pt x="1137" y="2804"/>
                    <a:pt x="1568" y="2804"/>
                  </a:cubicBezTo>
                  <a:cubicBezTo>
                    <a:pt x="1635" y="2804"/>
                    <a:pt x="1701" y="2803"/>
                    <a:pt x="1768" y="2803"/>
                  </a:cubicBezTo>
                  <a:lnTo>
                    <a:pt x="61944" y="2803"/>
                  </a:lnTo>
                  <a:cubicBezTo>
                    <a:pt x="62111" y="2803"/>
                    <a:pt x="62283" y="2778"/>
                    <a:pt x="62444" y="2778"/>
                  </a:cubicBezTo>
                  <a:cubicBezTo>
                    <a:pt x="62703" y="2778"/>
                    <a:pt x="62935" y="2841"/>
                    <a:pt x="63078" y="3170"/>
                  </a:cubicBezTo>
                  <a:cubicBezTo>
                    <a:pt x="63586" y="3038"/>
                    <a:pt x="64105" y="3023"/>
                    <a:pt x="64622" y="3023"/>
                  </a:cubicBezTo>
                  <a:cubicBezTo>
                    <a:pt x="64774" y="3023"/>
                    <a:pt x="64927" y="3024"/>
                    <a:pt x="65079" y="3024"/>
                  </a:cubicBezTo>
                  <a:cubicBezTo>
                    <a:pt x="65325" y="3024"/>
                    <a:pt x="65571" y="3021"/>
                    <a:pt x="65814" y="3003"/>
                  </a:cubicBezTo>
                  <a:cubicBezTo>
                    <a:pt x="66481" y="2936"/>
                    <a:pt x="66915" y="2603"/>
                    <a:pt x="67148" y="1969"/>
                  </a:cubicBezTo>
                  <a:cubicBezTo>
                    <a:pt x="67315" y="1469"/>
                    <a:pt x="67181" y="1002"/>
                    <a:pt x="66681" y="701"/>
                  </a:cubicBezTo>
                  <a:cubicBezTo>
                    <a:pt x="66617" y="683"/>
                    <a:pt x="66561" y="675"/>
                    <a:pt x="66512" y="675"/>
                  </a:cubicBezTo>
                  <a:cubicBezTo>
                    <a:pt x="66202" y="675"/>
                    <a:pt x="66158" y="1005"/>
                    <a:pt x="66014" y="1235"/>
                  </a:cubicBezTo>
                  <a:cubicBezTo>
                    <a:pt x="65900" y="1434"/>
                    <a:pt x="65835" y="1731"/>
                    <a:pt x="65590" y="1731"/>
                  </a:cubicBezTo>
                  <a:cubicBezTo>
                    <a:pt x="65548" y="1731"/>
                    <a:pt x="65501" y="1722"/>
                    <a:pt x="65447" y="1702"/>
                  </a:cubicBezTo>
                  <a:cubicBezTo>
                    <a:pt x="65113" y="1569"/>
                    <a:pt x="65280" y="1235"/>
                    <a:pt x="65313" y="968"/>
                  </a:cubicBezTo>
                  <a:cubicBezTo>
                    <a:pt x="65347" y="768"/>
                    <a:pt x="65447" y="568"/>
                    <a:pt x="65280" y="368"/>
                  </a:cubicBezTo>
                  <a:cubicBezTo>
                    <a:pt x="65047" y="301"/>
                    <a:pt x="64813" y="234"/>
                    <a:pt x="64580" y="168"/>
                  </a:cubicBezTo>
                  <a:cubicBezTo>
                    <a:pt x="64453" y="183"/>
                    <a:pt x="64328" y="190"/>
                    <a:pt x="64202" y="190"/>
                  </a:cubicBezTo>
                  <a:cubicBezTo>
                    <a:pt x="63535" y="190"/>
                    <a:pt x="62880" y="1"/>
                    <a:pt x="62178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29" name="Google Shape;546;p45">
              <a:extLst>
                <a:ext uri="{FF2B5EF4-FFF2-40B4-BE49-F238E27FC236}">
                  <a16:creationId xmlns:a16="http://schemas.microsoft.com/office/drawing/2014/main" id="{B3C367F4-F3D6-E14E-89CB-EB4D2BC8FF3D}"/>
                </a:ext>
              </a:extLst>
            </p:cNvPr>
            <p:cNvSpPr/>
            <p:nvPr/>
          </p:nvSpPr>
          <p:spPr>
            <a:xfrm>
              <a:off x="6086850" y="4076200"/>
              <a:ext cx="473675" cy="203425"/>
            </a:xfrm>
            <a:custGeom>
              <a:avLst/>
              <a:gdLst/>
              <a:ahLst/>
              <a:cxnLst/>
              <a:rect l="l" t="t" r="r" b="b"/>
              <a:pathLst>
                <a:path w="18947" h="8137" extrusionOk="0">
                  <a:moveTo>
                    <a:pt x="9707" y="1"/>
                  </a:moveTo>
                  <a:cubicBezTo>
                    <a:pt x="8173" y="101"/>
                    <a:pt x="6638" y="335"/>
                    <a:pt x="5204" y="1002"/>
                  </a:cubicBezTo>
                  <a:cubicBezTo>
                    <a:pt x="2902" y="2136"/>
                    <a:pt x="1434" y="4037"/>
                    <a:pt x="367" y="6339"/>
                  </a:cubicBezTo>
                  <a:cubicBezTo>
                    <a:pt x="267" y="6639"/>
                    <a:pt x="167" y="6906"/>
                    <a:pt x="100" y="7206"/>
                  </a:cubicBezTo>
                  <a:cubicBezTo>
                    <a:pt x="0" y="7573"/>
                    <a:pt x="67" y="7907"/>
                    <a:pt x="434" y="8073"/>
                  </a:cubicBezTo>
                  <a:cubicBezTo>
                    <a:pt x="508" y="8104"/>
                    <a:pt x="575" y="8118"/>
                    <a:pt x="636" y="8118"/>
                  </a:cubicBezTo>
                  <a:cubicBezTo>
                    <a:pt x="906" y="8118"/>
                    <a:pt x="1059" y="7851"/>
                    <a:pt x="1168" y="7606"/>
                  </a:cubicBezTo>
                  <a:cubicBezTo>
                    <a:pt x="1301" y="7306"/>
                    <a:pt x="1434" y="6973"/>
                    <a:pt x="1568" y="6672"/>
                  </a:cubicBezTo>
                  <a:cubicBezTo>
                    <a:pt x="2949" y="3126"/>
                    <a:pt x="6043" y="1184"/>
                    <a:pt x="9442" y="1184"/>
                  </a:cubicBezTo>
                  <a:cubicBezTo>
                    <a:pt x="10231" y="1184"/>
                    <a:pt x="11037" y="1288"/>
                    <a:pt x="11842" y="1502"/>
                  </a:cubicBezTo>
                  <a:cubicBezTo>
                    <a:pt x="14911" y="2303"/>
                    <a:pt x="16612" y="4671"/>
                    <a:pt x="17613" y="7573"/>
                  </a:cubicBezTo>
                  <a:cubicBezTo>
                    <a:pt x="17793" y="7805"/>
                    <a:pt x="17934" y="8137"/>
                    <a:pt x="18219" y="8137"/>
                  </a:cubicBezTo>
                  <a:cubicBezTo>
                    <a:pt x="18303" y="8137"/>
                    <a:pt x="18400" y="8108"/>
                    <a:pt x="18513" y="8040"/>
                  </a:cubicBezTo>
                  <a:cubicBezTo>
                    <a:pt x="18947" y="7773"/>
                    <a:pt x="18847" y="7340"/>
                    <a:pt x="18680" y="6973"/>
                  </a:cubicBezTo>
                  <a:cubicBezTo>
                    <a:pt x="18613" y="6772"/>
                    <a:pt x="18580" y="6572"/>
                    <a:pt x="18513" y="6372"/>
                  </a:cubicBezTo>
                  <a:cubicBezTo>
                    <a:pt x="17246" y="3870"/>
                    <a:pt x="15578" y="1736"/>
                    <a:pt x="12943" y="568"/>
                  </a:cubicBezTo>
                  <a:cubicBezTo>
                    <a:pt x="12809" y="535"/>
                    <a:pt x="12676" y="501"/>
                    <a:pt x="12542" y="501"/>
                  </a:cubicBezTo>
                  <a:cubicBezTo>
                    <a:pt x="12242" y="401"/>
                    <a:pt x="11942" y="301"/>
                    <a:pt x="11642" y="201"/>
                  </a:cubicBezTo>
                  <a:cubicBezTo>
                    <a:pt x="11275" y="201"/>
                    <a:pt x="10875" y="168"/>
                    <a:pt x="10508" y="134"/>
                  </a:cubicBezTo>
                  <a:cubicBezTo>
                    <a:pt x="10369" y="134"/>
                    <a:pt x="10238" y="156"/>
                    <a:pt x="10113" y="156"/>
                  </a:cubicBezTo>
                  <a:cubicBezTo>
                    <a:pt x="9968" y="156"/>
                    <a:pt x="9833" y="127"/>
                    <a:pt x="970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547;p45">
              <a:extLst>
                <a:ext uri="{FF2B5EF4-FFF2-40B4-BE49-F238E27FC236}">
                  <a16:creationId xmlns:a16="http://schemas.microsoft.com/office/drawing/2014/main" id="{1D57413D-7201-054D-8EAC-4717C9EF2D3A}"/>
                </a:ext>
              </a:extLst>
            </p:cNvPr>
            <p:cNvSpPr/>
            <p:nvPr/>
          </p:nvSpPr>
          <p:spPr>
            <a:xfrm>
              <a:off x="6979150" y="3826875"/>
              <a:ext cx="98425" cy="5025"/>
            </a:xfrm>
            <a:custGeom>
              <a:avLst/>
              <a:gdLst/>
              <a:ahLst/>
              <a:cxnLst/>
              <a:rect l="l" t="t" r="r" b="b"/>
              <a:pathLst>
                <a:path w="3937" h="201" extrusionOk="0">
                  <a:moveTo>
                    <a:pt x="1981" y="0"/>
                  </a:moveTo>
                  <a:cubicBezTo>
                    <a:pt x="1326" y="0"/>
                    <a:pt x="667" y="67"/>
                    <a:pt x="0" y="200"/>
                  </a:cubicBezTo>
                  <a:lnTo>
                    <a:pt x="3936" y="200"/>
                  </a:lnTo>
                  <a:cubicBezTo>
                    <a:pt x="3286" y="67"/>
                    <a:pt x="2635" y="0"/>
                    <a:pt x="1981" y="0"/>
                  </a:cubicBezTo>
                  <a:close/>
                </a:path>
              </a:pathLst>
            </a:custGeom>
            <a:solidFill>
              <a:srgbClr val="CAC8B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548;p45">
              <a:extLst>
                <a:ext uri="{FF2B5EF4-FFF2-40B4-BE49-F238E27FC236}">
                  <a16:creationId xmlns:a16="http://schemas.microsoft.com/office/drawing/2014/main" id="{596348DB-776A-C64E-8C0E-9EC4F946CB12}"/>
                </a:ext>
              </a:extLst>
            </p:cNvPr>
            <p:cNvSpPr/>
            <p:nvPr/>
          </p:nvSpPr>
          <p:spPr>
            <a:xfrm>
              <a:off x="5780800" y="3867675"/>
              <a:ext cx="252700" cy="322800"/>
            </a:xfrm>
            <a:custGeom>
              <a:avLst/>
              <a:gdLst/>
              <a:ahLst/>
              <a:cxnLst/>
              <a:rect l="l" t="t" r="r" b="b"/>
              <a:pathLst>
                <a:path w="10108" h="12912" extrusionOk="0">
                  <a:moveTo>
                    <a:pt x="796" y="1"/>
                  </a:moveTo>
                  <a:cubicBezTo>
                    <a:pt x="675" y="1"/>
                    <a:pt x="555" y="1"/>
                    <a:pt x="434" y="3"/>
                  </a:cubicBezTo>
                  <a:cubicBezTo>
                    <a:pt x="334" y="3"/>
                    <a:pt x="234" y="36"/>
                    <a:pt x="167" y="136"/>
                  </a:cubicBezTo>
                  <a:cubicBezTo>
                    <a:pt x="167" y="1270"/>
                    <a:pt x="167" y="2438"/>
                    <a:pt x="167" y="3605"/>
                  </a:cubicBezTo>
                  <a:cubicBezTo>
                    <a:pt x="0" y="3805"/>
                    <a:pt x="0" y="3972"/>
                    <a:pt x="167" y="4172"/>
                  </a:cubicBezTo>
                  <a:cubicBezTo>
                    <a:pt x="200" y="4306"/>
                    <a:pt x="200" y="4439"/>
                    <a:pt x="200" y="4606"/>
                  </a:cubicBezTo>
                  <a:cubicBezTo>
                    <a:pt x="400" y="5507"/>
                    <a:pt x="133" y="6474"/>
                    <a:pt x="300" y="7375"/>
                  </a:cubicBezTo>
                  <a:cubicBezTo>
                    <a:pt x="300" y="8309"/>
                    <a:pt x="334" y="9243"/>
                    <a:pt x="334" y="10177"/>
                  </a:cubicBezTo>
                  <a:cubicBezTo>
                    <a:pt x="200" y="10377"/>
                    <a:pt x="200" y="10544"/>
                    <a:pt x="334" y="10744"/>
                  </a:cubicBezTo>
                  <a:cubicBezTo>
                    <a:pt x="434" y="11144"/>
                    <a:pt x="234" y="11578"/>
                    <a:pt x="467" y="11978"/>
                  </a:cubicBezTo>
                  <a:cubicBezTo>
                    <a:pt x="1234" y="11678"/>
                    <a:pt x="1801" y="11077"/>
                    <a:pt x="2535" y="10910"/>
                  </a:cubicBezTo>
                  <a:cubicBezTo>
                    <a:pt x="2802" y="10810"/>
                    <a:pt x="3036" y="10777"/>
                    <a:pt x="3269" y="10610"/>
                  </a:cubicBezTo>
                  <a:cubicBezTo>
                    <a:pt x="4361" y="9975"/>
                    <a:pt x="4728" y="9626"/>
                    <a:pt x="5064" y="9626"/>
                  </a:cubicBezTo>
                  <a:cubicBezTo>
                    <a:pt x="5414" y="9626"/>
                    <a:pt x="5730" y="10008"/>
                    <a:pt x="6805" y="10844"/>
                  </a:cubicBezTo>
                  <a:cubicBezTo>
                    <a:pt x="6905" y="10910"/>
                    <a:pt x="6972" y="11011"/>
                    <a:pt x="7072" y="11077"/>
                  </a:cubicBezTo>
                  <a:cubicBezTo>
                    <a:pt x="7405" y="11311"/>
                    <a:pt x="7772" y="11544"/>
                    <a:pt x="8173" y="11644"/>
                  </a:cubicBezTo>
                  <a:cubicBezTo>
                    <a:pt x="8673" y="12045"/>
                    <a:pt x="9207" y="12412"/>
                    <a:pt x="9874" y="12912"/>
                  </a:cubicBezTo>
                  <a:cubicBezTo>
                    <a:pt x="9940" y="9042"/>
                    <a:pt x="10007" y="5407"/>
                    <a:pt x="10074" y="1771"/>
                  </a:cubicBezTo>
                  <a:cubicBezTo>
                    <a:pt x="10107" y="1671"/>
                    <a:pt x="10107" y="1570"/>
                    <a:pt x="10007" y="1470"/>
                  </a:cubicBezTo>
                  <a:cubicBezTo>
                    <a:pt x="9707" y="1237"/>
                    <a:pt x="9340" y="1170"/>
                    <a:pt x="8973" y="1103"/>
                  </a:cubicBezTo>
                  <a:cubicBezTo>
                    <a:pt x="6320" y="368"/>
                    <a:pt x="3575" y="1"/>
                    <a:pt x="79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549;p45">
              <a:extLst>
                <a:ext uri="{FF2B5EF4-FFF2-40B4-BE49-F238E27FC236}">
                  <a16:creationId xmlns:a16="http://schemas.microsoft.com/office/drawing/2014/main" id="{599E1F71-35C8-2345-8674-984DC8F33AC7}"/>
                </a:ext>
              </a:extLst>
            </p:cNvPr>
            <p:cNvSpPr/>
            <p:nvPr/>
          </p:nvSpPr>
          <p:spPr>
            <a:xfrm>
              <a:off x="6040975" y="4100925"/>
              <a:ext cx="561250" cy="235500"/>
            </a:xfrm>
            <a:custGeom>
              <a:avLst/>
              <a:gdLst/>
              <a:ahLst/>
              <a:cxnLst/>
              <a:rect l="l" t="t" r="r" b="b"/>
              <a:pathLst>
                <a:path w="22450" h="9420" extrusionOk="0">
                  <a:moveTo>
                    <a:pt x="11467" y="0"/>
                  </a:moveTo>
                  <a:cubicBezTo>
                    <a:pt x="11294" y="0"/>
                    <a:pt x="11119" y="5"/>
                    <a:pt x="10942" y="13"/>
                  </a:cubicBezTo>
                  <a:cubicBezTo>
                    <a:pt x="7639" y="179"/>
                    <a:pt x="5271" y="1747"/>
                    <a:pt x="3636" y="4549"/>
                  </a:cubicBezTo>
                  <a:cubicBezTo>
                    <a:pt x="3470" y="4883"/>
                    <a:pt x="3236" y="5250"/>
                    <a:pt x="3403" y="5683"/>
                  </a:cubicBezTo>
                  <a:cubicBezTo>
                    <a:pt x="3837" y="6017"/>
                    <a:pt x="4103" y="6417"/>
                    <a:pt x="3837" y="6951"/>
                  </a:cubicBezTo>
                  <a:cubicBezTo>
                    <a:pt x="3615" y="7458"/>
                    <a:pt x="3213" y="7754"/>
                    <a:pt x="2630" y="7754"/>
                  </a:cubicBezTo>
                  <a:cubicBezTo>
                    <a:pt x="2599" y="7754"/>
                    <a:pt x="2568" y="7753"/>
                    <a:pt x="2536" y="7752"/>
                  </a:cubicBezTo>
                  <a:cubicBezTo>
                    <a:pt x="2324" y="7740"/>
                    <a:pt x="2117" y="7737"/>
                    <a:pt x="1910" y="7737"/>
                  </a:cubicBezTo>
                  <a:cubicBezTo>
                    <a:pt x="1498" y="7737"/>
                    <a:pt x="1090" y="7752"/>
                    <a:pt x="668" y="7752"/>
                  </a:cubicBezTo>
                  <a:cubicBezTo>
                    <a:pt x="367" y="7752"/>
                    <a:pt x="67" y="7752"/>
                    <a:pt x="0" y="8152"/>
                  </a:cubicBezTo>
                  <a:cubicBezTo>
                    <a:pt x="201" y="9086"/>
                    <a:pt x="868" y="9419"/>
                    <a:pt x="1702" y="9419"/>
                  </a:cubicBezTo>
                  <a:lnTo>
                    <a:pt x="20715" y="9419"/>
                  </a:lnTo>
                  <a:cubicBezTo>
                    <a:pt x="21649" y="9419"/>
                    <a:pt x="22283" y="8952"/>
                    <a:pt x="22450" y="7952"/>
                  </a:cubicBezTo>
                  <a:cubicBezTo>
                    <a:pt x="22207" y="7769"/>
                    <a:pt x="21942" y="7725"/>
                    <a:pt x="21673" y="7725"/>
                  </a:cubicBezTo>
                  <a:cubicBezTo>
                    <a:pt x="21424" y="7725"/>
                    <a:pt x="21171" y="7763"/>
                    <a:pt x="20926" y="7763"/>
                  </a:cubicBezTo>
                  <a:cubicBezTo>
                    <a:pt x="20855" y="7763"/>
                    <a:pt x="20785" y="7760"/>
                    <a:pt x="20715" y="7752"/>
                  </a:cubicBezTo>
                  <a:cubicBezTo>
                    <a:pt x="20048" y="7651"/>
                    <a:pt x="19281" y="7618"/>
                    <a:pt x="19448" y="6584"/>
                  </a:cubicBezTo>
                  <a:cubicBezTo>
                    <a:pt x="19648" y="6317"/>
                    <a:pt x="19548" y="6050"/>
                    <a:pt x="19448" y="5783"/>
                  </a:cubicBezTo>
                  <a:cubicBezTo>
                    <a:pt x="18747" y="4282"/>
                    <a:pt x="17947" y="2881"/>
                    <a:pt x="16646" y="1814"/>
                  </a:cubicBezTo>
                  <a:cubicBezTo>
                    <a:pt x="15114" y="527"/>
                    <a:pt x="13414" y="0"/>
                    <a:pt x="11467" y="0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3" name="Google Shape;550;p45">
              <a:extLst>
                <a:ext uri="{FF2B5EF4-FFF2-40B4-BE49-F238E27FC236}">
                  <a16:creationId xmlns:a16="http://schemas.microsoft.com/office/drawing/2014/main" id="{6753759A-D578-A34A-B62F-9F6774DB3827}"/>
                </a:ext>
              </a:extLst>
            </p:cNvPr>
            <p:cNvSpPr/>
            <p:nvPr/>
          </p:nvSpPr>
          <p:spPr>
            <a:xfrm>
              <a:off x="6597200" y="4183575"/>
              <a:ext cx="974050" cy="50725"/>
            </a:xfrm>
            <a:custGeom>
              <a:avLst/>
              <a:gdLst/>
              <a:ahLst/>
              <a:cxnLst/>
              <a:rect l="l" t="t" r="r" b="b"/>
              <a:pathLst>
                <a:path w="38962" h="2029" extrusionOk="0">
                  <a:moveTo>
                    <a:pt x="15286" y="1"/>
                  </a:moveTo>
                  <a:cubicBezTo>
                    <a:pt x="13709" y="1"/>
                    <a:pt x="12128" y="53"/>
                    <a:pt x="10542" y="176"/>
                  </a:cubicBezTo>
                  <a:cubicBezTo>
                    <a:pt x="7006" y="443"/>
                    <a:pt x="3436" y="876"/>
                    <a:pt x="1" y="1844"/>
                  </a:cubicBezTo>
                  <a:cubicBezTo>
                    <a:pt x="153" y="1996"/>
                    <a:pt x="327" y="2029"/>
                    <a:pt x="499" y="2029"/>
                  </a:cubicBezTo>
                  <a:cubicBezTo>
                    <a:pt x="627" y="2029"/>
                    <a:pt x="754" y="2010"/>
                    <a:pt x="868" y="2010"/>
                  </a:cubicBezTo>
                  <a:lnTo>
                    <a:pt x="37894" y="2010"/>
                  </a:lnTo>
                  <a:cubicBezTo>
                    <a:pt x="38052" y="2010"/>
                    <a:pt x="38215" y="2029"/>
                    <a:pt x="38374" y="2029"/>
                  </a:cubicBezTo>
                  <a:cubicBezTo>
                    <a:pt x="38586" y="2029"/>
                    <a:pt x="38790" y="1996"/>
                    <a:pt x="38962" y="1844"/>
                  </a:cubicBezTo>
                  <a:cubicBezTo>
                    <a:pt x="35926" y="1577"/>
                    <a:pt x="32857" y="1310"/>
                    <a:pt x="29789" y="976"/>
                  </a:cubicBezTo>
                  <a:cubicBezTo>
                    <a:pt x="24955" y="498"/>
                    <a:pt x="20139" y="1"/>
                    <a:pt x="15286" y="1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4" name="Google Shape;551;p45">
              <a:extLst>
                <a:ext uri="{FF2B5EF4-FFF2-40B4-BE49-F238E27FC236}">
                  <a16:creationId xmlns:a16="http://schemas.microsoft.com/office/drawing/2014/main" id="{1B5C665F-D7AB-4E4D-ACF7-CE28A63DDDFA}"/>
                </a:ext>
              </a:extLst>
            </p:cNvPr>
            <p:cNvSpPr/>
            <p:nvPr/>
          </p:nvSpPr>
          <p:spPr>
            <a:xfrm>
              <a:off x="4926850" y="4182950"/>
              <a:ext cx="1151675" cy="51350"/>
            </a:xfrm>
            <a:custGeom>
              <a:avLst/>
              <a:gdLst/>
              <a:ahLst/>
              <a:cxnLst/>
              <a:rect l="l" t="t" r="r" b="b"/>
              <a:pathLst>
                <a:path w="46067" h="2054" extrusionOk="0">
                  <a:moveTo>
                    <a:pt x="31628" y="0"/>
                  </a:moveTo>
                  <a:cubicBezTo>
                    <a:pt x="30815" y="0"/>
                    <a:pt x="30001" y="12"/>
                    <a:pt x="29188" y="34"/>
                  </a:cubicBezTo>
                  <a:cubicBezTo>
                    <a:pt x="19448" y="268"/>
                    <a:pt x="9741" y="1335"/>
                    <a:pt x="0" y="1869"/>
                  </a:cubicBezTo>
                  <a:cubicBezTo>
                    <a:pt x="153" y="2021"/>
                    <a:pt x="338" y="2054"/>
                    <a:pt x="531" y="2054"/>
                  </a:cubicBezTo>
                  <a:cubicBezTo>
                    <a:pt x="676" y="2054"/>
                    <a:pt x="825" y="2035"/>
                    <a:pt x="968" y="2035"/>
                  </a:cubicBezTo>
                  <a:lnTo>
                    <a:pt x="45199" y="2035"/>
                  </a:lnTo>
                  <a:cubicBezTo>
                    <a:pt x="45328" y="2035"/>
                    <a:pt x="45463" y="2054"/>
                    <a:pt x="45593" y="2054"/>
                  </a:cubicBezTo>
                  <a:cubicBezTo>
                    <a:pt x="45767" y="2054"/>
                    <a:pt x="45933" y="2021"/>
                    <a:pt x="46067" y="1869"/>
                  </a:cubicBezTo>
                  <a:cubicBezTo>
                    <a:pt x="45433" y="1669"/>
                    <a:pt x="44766" y="1435"/>
                    <a:pt x="44098" y="1268"/>
                  </a:cubicBezTo>
                  <a:cubicBezTo>
                    <a:pt x="39992" y="319"/>
                    <a:pt x="35816" y="0"/>
                    <a:pt x="31628" y="0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552;p45">
              <a:extLst>
                <a:ext uri="{FF2B5EF4-FFF2-40B4-BE49-F238E27FC236}">
                  <a16:creationId xmlns:a16="http://schemas.microsoft.com/office/drawing/2014/main" id="{17ACEAC0-8973-214D-9580-2761EAFD3490}"/>
                </a:ext>
              </a:extLst>
            </p:cNvPr>
            <p:cNvSpPr/>
            <p:nvPr/>
          </p:nvSpPr>
          <p:spPr>
            <a:xfrm>
              <a:off x="5789125" y="3848550"/>
              <a:ext cx="254375" cy="58400"/>
            </a:xfrm>
            <a:custGeom>
              <a:avLst/>
              <a:gdLst/>
              <a:ahLst/>
              <a:cxnLst/>
              <a:rect l="l" t="t" r="r" b="b"/>
              <a:pathLst>
                <a:path w="10175" h="2336" extrusionOk="0">
                  <a:moveTo>
                    <a:pt x="1902" y="67"/>
                  </a:moveTo>
                  <a:cubicBezTo>
                    <a:pt x="1168" y="101"/>
                    <a:pt x="368" y="0"/>
                    <a:pt x="1" y="868"/>
                  </a:cubicBezTo>
                  <a:cubicBezTo>
                    <a:pt x="81" y="1048"/>
                    <a:pt x="197" y="1084"/>
                    <a:pt x="334" y="1084"/>
                  </a:cubicBezTo>
                  <a:cubicBezTo>
                    <a:pt x="426" y="1084"/>
                    <a:pt x="528" y="1068"/>
                    <a:pt x="634" y="1068"/>
                  </a:cubicBezTo>
                  <a:cubicBezTo>
                    <a:pt x="927" y="1056"/>
                    <a:pt x="1220" y="1048"/>
                    <a:pt x="1513" y="1048"/>
                  </a:cubicBezTo>
                  <a:cubicBezTo>
                    <a:pt x="2021" y="1048"/>
                    <a:pt x="2529" y="1071"/>
                    <a:pt x="3036" y="1135"/>
                  </a:cubicBezTo>
                  <a:cubicBezTo>
                    <a:pt x="5271" y="1368"/>
                    <a:pt x="7506" y="1802"/>
                    <a:pt x="9708" y="2335"/>
                  </a:cubicBezTo>
                  <a:cubicBezTo>
                    <a:pt x="10175" y="2102"/>
                    <a:pt x="10141" y="1802"/>
                    <a:pt x="9908" y="1435"/>
                  </a:cubicBezTo>
                  <a:cubicBezTo>
                    <a:pt x="7306" y="568"/>
                    <a:pt x="4604" y="201"/>
                    <a:pt x="1902" y="67"/>
                  </a:cubicBezTo>
                  <a:close/>
                </a:path>
              </a:pathLst>
            </a:custGeom>
            <a:solidFill>
              <a:srgbClr val="986E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553;p45">
              <a:extLst>
                <a:ext uri="{FF2B5EF4-FFF2-40B4-BE49-F238E27FC236}">
                  <a16:creationId xmlns:a16="http://schemas.microsoft.com/office/drawing/2014/main" id="{4EFF4928-CCCA-3740-AB58-FA4D41638352}"/>
                </a:ext>
              </a:extLst>
            </p:cNvPr>
            <p:cNvSpPr/>
            <p:nvPr/>
          </p:nvSpPr>
          <p:spPr>
            <a:xfrm>
              <a:off x="6568850" y="3883300"/>
              <a:ext cx="1288450" cy="137775"/>
            </a:xfrm>
            <a:custGeom>
              <a:avLst/>
              <a:gdLst/>
              <a:ahLst/>
              <a:cxnLst/>
              <a:rect l="l" t="t" r="r" b="b"/>
              <a:pathLst>
                <a:path w="51538" h="5511" extrusionOk="0">
                  <a:moveTo>
                    <a:pt x="18760" y="0"/>
                  </a:moveTo>
                  <a:cubicBezTo>
                    <a:pt x="13883" y="0"/>
                    <a:pt x="9161" y="929"/>
                    <a:pt x="4570" y="2647"/>
                  </a:cubicBezTo>
                  <a:cubicBezTo>
                    <a:pt x="3003" y="3214"/>
                    <a:pt x="1435" y="3881"/>
                    <a:pt x="1" y="4815"/>
                  </a:cubicBezTo>
                  <a:cubicBezTo>
                    <a:pt x="1535" y="4281"/>
                    <a:pt x="3003" y="3681"/>
                    <a:pt x="4537" y="3180"/>
                  </a:cubicBezTo>
                  <a:cubicBezTo>
                    <a:pt x="8573" y="1813"/>
                    <a:pt x="12676" y="912"/>
                    <a:pt x="16979" y="745"/>
                  </a:cubicBezTo>
                  <a:cubicBezTo>
                    <a:pt x="17444" y="731"/>
                    <a:pt x="17909" y="725"/>
                    <a:pt x="18373" y="725"/>
                  </a:cubicBezTo>
                  <a:cubicBezTo>
                    <a:pt x="22366" y="725"/>
                    <a:pt x="26314" y="1218"/>
                    <a:pt x="30289" y="1846"/>
                  </a:cubicBezTo>
                  <a:cubicBezTo>
                    <a:pt x="36226" y="2780"/>
                    <a:pt x="42164" y="3948"/>
                    <a:pt x="48102" y="5015"/>
                  </a:cubicBezTo>
                  <a:cubicBezTo>
                    <a:pt x="49069" y="5214"/>
                    <a:pt x="50012" y="5510"/>
                    <a:pt x="51014" y="5510"/>
                  </a:cubicBezTo>
                  <a:cubicBezTo>
                    <a:pt x="51186" y="5510"/>
                    <a:pt x="51361" y="5502"/>
                    <a:pt x="51537" y="5482"/>
                  </a:cubicBezTo>
                  <a:cubicBezTo>
                    <a:pt x="48502" y="4782"/>
                    <a:pt x="45466" y="4048"/>
                    <a:pt x="42397" y="3414"/>
                  </a:cubicBezTo>
                  <a:cubicBezTo>
                    <a:pt x="39062" y="2713"/>
                    <a:pt x="35693" y="2080"/>
                    <a:pt x="32324" y="1446"/>
                  </a:cubicBezTo>
                  <a:cubicBezTo>
                    <a:pt x="28454" y="712"/>
                    <a:pt x="24551" y="245"/>
                    <a:pt x="20615" y="45"/>
                  </a:cubicBezTo>
                  <a:cubicBezTo>
                    <a:pt x="19994" y="15"/>
                    <a:pt x="19376" y="0"/>
                    <a:pt x="1876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554;p45">
              <a:extLst>
                <a:ext uri="{FF2B5EF4-FFF2-40B4-BE49-F238E27FC236}">
                  <a16:creationId xmlns:a16="http://schemas.microsoft.com/office/drawing/2014/main" id="{06F32C9C-2141-8E4F-ACDD-B84EFB09CD9F}"/>
                </a:ext>
              </a:extLst>
            </p:cNvPr>
            <p:cNvSpPr/>
            <p:nvPr/>
          </p:nvSpPr>
          <p:spPr>
            <a:xfrm>
              <a:off x="6568025" y="3982950"/>
              <a:ext cx="803925" cy="105800"/>
            </a:xfrm>
            <a:custGeom>
              <a:avLst/>
              <a:gdLst/>
              <a:ahLst/>
              <a:cxnLst/>
              <a:rect l="l" t="t" r="r" b="b"/>
              <a:pathLst>
                <a:path w="32157" h="4232" extrusionOk="0">
                  <a:moveTo>
                    <a:pt x="18432" y="0"/>
                  </a:moveTo>
                  <a:cubicBezTo>
                    <a:pt x="12165" y="0"/>
                    <a:pt x="6004" y="1171"/>
                    <a:pt x="0" y="4231"/>
                  </a:cubicBezTo>
                  <a:cubicBezTo>
                    <a:pt x="6421" y="1536"/>
                    <a:pt x="12993" y="477"/>
                    <a:pt x="19656" y="477"/>
                  </a:cubicBezTo>
                  <a:cubicBezTo>
                    <a:pt x="23793" y="477"/>
                    <a:pt x="27965" y="885"/>
                    <a:pt x="32156" y="1563"/>
                  </a:cubicBezTo>
                  <a:cubicBezTo>
                    <a:pt x="27540" y="611"/>
                    <a:pt x="22958" y="0"/>
                    <a:pt x="18432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555;p45">
              <a:extLst>
                <a:ext uri="{FF2B5EF4-FFF2-40B4-BE49-F238E27FC236}">
                  <a16:creationId xmlns:a16="http://schemas.microsoft.com/office/drawing/2014/main" id="{4F9FF601-0603-D648-BD47-A91BA626CB73}"/>
                </a:ext>
              </a:extLst>
            </p:cNvPr>
            <p:cNvSpPr/>
            <p:nvPr/>
          </p:nvSpPr>
          <p:spPr>
            <a:xfrm>
              <a:off x="6658075" y="4079275"/>
              <a:ext cx="633825" cy="61175"/>
            </a:xfrm>
            <a:custGeom>
              <a:avLst/>
              <a:gdLst/>
              <a:ahLst/>
              <a:cxnLst/>
              <a:rect l="l" t="t" r="r" b="b"/>
              <a:pathLst>
                <a:path w="25353" h="2447" extrusionOk="0">
                  <a:moveTo>
                    <a:pt x="13349" y="1"/>
                  </a:moveTo>
                  <a:cubicBezTo>
                    <a:pt x="8869" y="1"/>
                    <a:pt x="4416" y="663"/>
                    <a:pt x="1" y="2446"/>
                  </a:cubicBezTo>
                  <a:cubicBezTo>
                    <a:pt x="4691" y="970"/>
                    <a:pt x="9412" y="426"/>
                    <a:pt x="14154" y="426"/>
                  </a:cubicBezTo>
                  <a:cubicBezTo>
                    <a:pt x="17876" y="426"/>
                    <a:pt x="21611" y="761"/>
                    <a:pt x="25352" y="1246"/>
                  </a:cubicBezTo>
                  <a:cubicBezTo>
                    <a:pt x="21334" y="524"/>
                    <a:pt x="17331" y="1"/>
                    <a:pt x="13349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556;p45">
              <a:extLst>
                <a:ext uri="{FF2B5EF4-FFF2-40B4-BE49-F238E27FC236}">
                  <a16:creationId xmlns:a16="http://schemas.microsoft.com/office/drawing/2014/main" id="{D22CF4D1-74FE-DB45-9DC9-D843E6F30F8C}"/>
                </a:ext>
              </a:extLst>
            </p:cNvPr>
            <p:cNvSpPr/>
            <p:nvPr/>
          </p:nvSpPr>
          <p:spPr>
            <a:xfrm>
              <a:off x="4968550" y="3846625"/>
              <a:ext cx="867300" cy="134550"/>
            </a:xfrm>
            <a:custGeom>
              <a:avLst/>
              <a:gdLst/>
              <a:ahLst/>
              <a:cxnLst/>
              <a:rect l="l" t="t" r="r" b="b"/>
              <a:pathLst>
                <a:path w="34692" h="5382" extrusionOk="0">
                  <a:moveTo>
                    <a:pt x="34175" y="0"/>
                  </a:moveTo>
                  <a:cubicBezTo>
                    <a:pt x="34052" y="0"/>
                    <a:pt x="33924" y="11"/>
                    <a:pt x="33791" y="11"/>
                  </a:cubicBezTo>
                  <a:cubicBezTo>
                    <a:pt x="30689" y="11"/>
                    <a:pt x="27620" y="11"/>
                    <a:pt x="24518" y="344"/>
                  </a:cubicBezTo>
                  <a:cubicBezTo>
                    <a:pt x="21516" y="645"/>
                    <a:pt x="18547" y="1078"/>
                    <a:pt x="15611" y="1612"/>
                  </a:cubicBezTo>
                  <a:cubicBezTo>
                    <a:pt x="12042" y="2246"/>
                    <a:pt x="8540" y="3180"/>
                    <a:pt x="5004" y="3980"/>
                  </a:cubicBezTo>
                  <a:cubicBezTo>
                    <a:pt x="3336" y="4347"/>
                    <a:pt x="1668" y="4814"/>
                    <a:pt x="0" y="5248"/>
                  </a:cubicBezTo>
                  <a:cubicBezTo>
                    <a:pt x="134" y="5337"/>
                    <a:pt x="267" y="5381"/>
                    <a:pt x="391" y="5381"/>
                  </a:cubicBezTo>
                  <a:cubicBezTo>
                    <a:pt x="452" y="5381"/>
                    <a:pt x="512" y="5370"/>
                    <a:pt x="567" y="5348"/>
                  </a:cubicBezTo>
                  <a:cubicBezTo>
                    <a:pt x="6471" y="3947"/>
                    <a:pt x="12376" y="2679"/>
                    <a:pt x="18380" y="1812"/>
                  </a:cubicBezTo>
                  <a:cubicBezTo>
                    <a:pt x="22333" y="1227"/>
                    <a:pt x="26309" y="945"/>
                    <a:pt x="30288" y="945"/>
                  </a:cubicBezTo>
                  <a:cubicBezTo>
                    <a:pt x="31078" y="945"/>
                    <a:pt x="31867" y="956"/>
                    <a:pt x="32657" y="978"/>
                  </a:cubicBezTo>
                  <a:cubicBezTo>
                    <a:pt x="32724" y="945"/>
                    <a:pt x="32790" y="945"/>
                    <a:pt x="32824" y="945"/>
                  </a:cubicBezTo>
                  <a:cubicBezTo>
                    <a:pt x="33391" y="544"/>
                    <a:pt x="34125" y="544"/>
                    <a:pt x="34692" y="144"/>
                  </a:cubicBezTo>
                  <a:cubicBezTo>
                    <a:pt x="34531" y="24"/>
                    <a:pt x="34359" y="0"/>
                    <a:pt x="34175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557;p45">
              <a:extLst>
                <a:ext uri="{FF2B5EF4-FFF2-40B4-BE49-F238E27FC236}">
                  <a16:creationId xmlns:a16="http://schemas.microsoft.com/office/drawing/2014/main" id="{556DDD43-C1C0-2848-9075-5C510B2CDDE6}"/>
                </a:ext>
              </a:extLst>
            </p:cNvPr>
            <p:cNvSpPr/>
            <p:nvPr/>
          </p:nvSpPr>
          <p:spPr>
            <a:xfrm>
              <a:off x="5132000" y="4031975"/>
              <a:ext cx="656850" cy="60100"/>
            </a:xfrm>
            <a:custGeom>
              <a:avLst/>
              <a:gdLst/>
              <a:ahLst/>
              <a:cxnLst/>
              <a:rect l="l" t="t" r="r" b="b"/>
              <a:pathLst>
                <a:path w="26274" h="2404" extrusionOk="0">
                  <a:moveTo>
                    <a:pt x="21650" y="0"/>
                  </a:moveTo>
                  <a:cubicBezTo>
                    <a:pt x="19355" y="0"/>
                    <a:pt x="17052" y="131"/>
                    <a:pt x="14777" y="302"/>
                  </a:cubicBezTo>
                  <a:cubicBezTo>
                    <a:pt x="11775" y="502"/>
                    <a:pt x="8806" y="869"/>
                    <a:pt x="5838" y="1336"/>
                  </a:cubicBezTo>
                  <a:cubicBezTo>
                    <a:pt x="3903" y="1670"/>
                    <a:pt x="1935" y="1870"/>
                    <a:pt x="0" y="2404"/>
                  </a:cubicBezTo>
                  <a:cubicBezTo>
                    <a:pt x="6878" y="1534"/>
                    <a:pt x="13756" y="581"/>
                    <a:pt x="20700" y="581"/>
                  </a:cubicBezTo>
                  <a:cubicBezTo>
                    <a:pt x="22546" y="581"/>
                    <a:pt x="24396" y="649"/>
                    <a:pt x="26252" y="803"/>
                  </a:cubicBezTo>
                  <a:cubicBezTo>
                    <a:pt x="26273" y="212"/>
                    <a:pt x="26161" y="115"/>
                    <a:pt x="25941" y="115"/>
                  </a:cubicBezTo>
                  <a:cubicBezTo>
                    <a:pt x="25833" y="115"/>
                    <a:pt x="25699" y="138"/>
                    <a:pt x="25542" y="138"/>
                  </a:cubicBezTo>
                  <a:cubicBezTo>
                    <a:pt x="25513" y="138"/>
                    <a:pt x="25483" y="137"/>
                    <a:pt x="25452" y="135"/>
                  </a:cubicBezTo>
                  <a:cubicBezTo>
                    <a:pt x="24191" y="40"/>
                    <a:pt x="22921" y="0"/>
                    <a:pt x="2165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558;p45">
              <a:extLst>
                <a:ext uri="{FF2B5EF4-FFF2-40B4-BE49-F238E27FC236}">
                  <a16:creationId xmlns:a16="http://schemas.microsoft.com/office/drawing/2014/main" id="{3EE55D08-1C8C-6146-BA81-6AC5B3F5AA1D}"/>
                </a:ext>
              </a:extLst>
            </p:cNvPr>
            <p:cNvSpPr/>
            <p:nvPr/>
          </p:nvSpPr>
          <p:spPr>
            <a:xfrm>
              <a:off x="5222050" y="4120775"/>
              <a:ext cx="567100" cy="37175"/>
            </a:xfrm>
            <a:custGeom>
              <a:avLst/>
              <a:gdLst/>
              <a:ahLst/>
              <a:cxnLst/>
              <a:rect l="l" t="t" r="r" b="b"/>
              <a:pathLst>
                <a:path w="22684" h="1487" extrusionOk="0">
                  <a:moveTo>
                    <a:pt x="18213" y="0"/>
                  </a:moveTo>
                  <a:cubicBezTo>
                    <a:pt x="12110" y="0"/>
                    <a:pt x="6034" y="334"/>
                    <a:pt x="1" y="1487"/>
                  </a:cubicBezTo>
                  <a:cubicBezTo>
                    <a:pt x="5667" y="860"/>
                    <a:pt x="11333" y="497"/>
                    <a:pt x="17028" y="497"/>
                  </a:cubicBezTo>
                  <a:cubicBezTo>
                    <a:pt x="18910" y="497"/>
                    <a:pt x="20795" y="537"/>
                    <a:pt x="22684" y="620"/>
                  </a:cubicBezTo>
                  <a:cubicBezTo>
                    <a:pt x="22684" y="420"/>
                    <a:pt x="22684" y="253"/>
                    <a:pt x="22684" y="53"/>
                  </a:cubicBezTo>
                  <a:cubicBezTo>
                    <a:pt x="21192" y="20"/>
                    <a:pt x="19701" y="0"/>
                    <a:pt x="182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559;p45">
              <a:extLst>
                <a:ext uri="{FF2B5EF4-FFF2-40B4-BE49-F238E27FC236}">
                  <a16:creationId xmlns:a16="http://schemas.microsoft.com/office/drawing/2014/main" id="{6F35C646-9A2A-C54A-A184-9FF1A8B2AB3A}"/>
                </a:ext>
              </a:extLst>
            </p:cNvPr>
            <p:cNvSpPr/>
            <p:nvPr/>
          </p:nvSpPr>
          <p:spPr>
            <a:xfrm>
              <a:off x="5318800" y="3954400"/>
              <a:ext cx="466175" cy="41775"/>
            </a:xfrm>
            <a:custGeom>
              <a:avLst/>
              <a:gdLst/>
              <a:ahLst/>
              <a:cxnLst/>
              <a:rect l="l" t="t" r="r" b="b"/>
              <a:pathLst>
                <a:path w="18647" h="1671" extrusionOk="0">
                  <a:moveTo>
                    <a:pt x="17861" y="0"/>
                  </a:moveTo>
                  <a:cubicBezTo>
                    <a:pt x="17756" y="0"/>
                    <a:pt x="17651" y="3"/>
                    <a:pt x="17546" y="3"/>
                  </a:cubicBezTo>
                  <a:cubicBezTo>
                    <a:pt x="17373" y="1"/>
                    <a:pt x="17201" y="1"/>
                    <a:pt x="17028" y="1"/>
                  </a:cubicBezTo>
                  <a:cubicBezTo>
                    <a:pt x="13468" y="1"/>
                    <a:pt x="9938" y="323"/>
                    <a:pt x="6438" y="737"/>
                  </a:cubicBezTo>
                  <a:cubicBezTo>
                    <a:pt x="4270" y="1004"/>
                    <a:pt x="2135" y="1370"/>
                    <a:pt x="0" y="1671"/>
                  </a:cubicBezTo>
                  <a:cubicBezTo>
                    <a:pt x="4939" y="1193"/>
                    <a:pt x="9856" y="567"/>
                    <a:pt x="14820" y="567"/>
                  </a:cubicBezTo>
                  <a:cubicBezTo>
                    <a:pt x="16092" y="567"/>
                    <a:pt x="17367" y="608"/>
                    <a:pt x="18647" y="703"/>
                  </a:cubicBezTo>
                  <a:cubicBezTo>
                    <a:pt x="18647" y="503"/>
                    <a:pt x="18647" y="303"/>
                    <a:pt x="18647" y="136"/>
                  </a:cubicBezTo>
                  <a:cubicBezTo>
                    <a:pt x="18385" y="17"/>
                    <a:pt x="18123" y="0"/>
                    <a:pt x="17861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560;p45">
              <a:extLst>
                <a:ext uri="{FF2B5EF4-FFF2-40B4-BE49-F238E27FC236}">
                  <a16:creationId xmlns:a16="http://schemas.microsoft.com/office/drawing/2014/main" id="{21553EC9-B42C-AD43-B2A2-1D0CDA89846A}"/>
                </a:ext>
              </a:extLst>
            </p:cNvPr>
            <p:cNvSpPr/>
            <p:nvPr/>
          </p:nvSpPr>
          <p:spPr>
            <a:xfrm>
              <a:off x="6031800" y="3884400"/>
              <a:ext cx="217675" cy="149300"/>
            </a:xfrm>
            <a:custGeom>
              <a:avLst/>
              <a:gdLst/>
              <a:ahLst/>
              <a:cxnLst/>
              <a:rect l="l" t="t" r="r" b="b"/>
              <a:pathLst>
                <a:path w="8707" h="5972" extrusionOk="0">
                  <a:moveTo>
                    <a:pt x="201" y="1"/>
                  </a:moveTo>
                  <a:lnTo>
                    <a:pt x="201" y="1"/>
                  </a:lnTo>
                  <a:cubicBezTo>
                    <a:pt x="234" y="301"/>
                    <a:pt x="201" y="635"/>
                    <a:pt x="1" y="901"/>
                  </a:cubicBezTo>
                  <a:cubicBezTo>
                    <a:pt x="34" y="968"/>
                    <a:pt x="34" y="1035"/>
                    <a:pt x="34" y="1102"/>
                  </a:cubicBezTo>
                  <a:cubicBezTo>
                    <a:pt x="3403" y="1902"/>
                    <a:pt x="6172" y="3737"/>
                    <a:pt x="8707" y="5972"/>
                  </a:cubicBezTo>
                  <a:cubicBezTo>
                    <a:pt x="6605" y="2936"/>
                    <a:pt x="3636" y="1168"/>
                    <a:pt x="201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561;p45">
              <a:extLst>
                <a:ext uri="{FF2B5EF4-FFF2-40B4-BE49-F238E27FC236}">
                  <a16:creationId xmlns:a16="http://schemas.microsoft.com/office/drawing/2014/main" id="{A663A7AF-F276-384C-A14D-AFAB19D4ADC4}"/>
                </a:ext>
              </a:extLst>
            </p:cNvPr>
            <p:cNvSpPr/>
            <p:nvPr/>
          </p:nvSpPr>
          <p:spPr>
            <a:xfrm>
              <a:off x="5845000" y="4127100"/>
              <a:ext cx="140125" cy="31700"/>
            </a:xfrm>
            <a:custGeom>
              <a:avLst/>
              <a:gdLst/>
              <a:ahLst/>
              <a:cxnLst/>
              <a:rect l="l" t="t" r="r" b="b"/>
              <a:pathLst>
                <a:path w="5605" h="1268" extrusionOk="0">
                  <a:moveTo>
                    <a:pt x="1613" y="0"/>
                  </a:moveTo>
                  <a:cubicBezTo>
                    <a:pt x="1267" y="0"/>
                    <a:pt x="918" y="38"/>
                    <a:pt x="568" y="133"/>
                  </a:cubicBezTo>
                  <a:cubicBezTo>
                    <a:pt x="301" y="167"/>
                    <a:pt x="101" y="300"/>
                    <a:pt x="1" y="533"/>
                  </a:cubicBezTo>
                  <a:cubicBezTo>
                    <a:pt x="1869" y="767"/>
                    <a:pt x="3737" y="1034"/>
                    <a:pt x="5605" y="1267"/>
                  </a:cubicBezTo>
                  <a:cubicBezTo>
                    <a:pt x="5304" y="1034"/>
                    <a:pt x="5004" y="800"/>
                    <a:pt x="4704" y="533"/>
                  </a:cubicBezTo>
                  <a:cubicBezTo>
                    <a:pt x="4659" y="556"/>
                    <a:pt x="4617" y="565"/>
                    <a:pt x="4577" y="565"/>
                  </a:cubicBezTo>
                  <a:cubicBezTo>
                    <a:pt x="4442" y="565"/>
                    <a:pt x="4333" y="459"/>
                    <a:pt x="4204" y="433"/>
                  </a:cubicBezTo>
                  <a:cubicBezTo>
                    <a:pt x="3344" y="242"/>
                    <a:pt x="2485" y="0"/>
                    <a:pt x="16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562;p45">
              <a:extLst>
                <a:ext uri="{FF2B5EF4-FFF2-40B4-BE49-F238E27FC236}">
                  <a16:creationId xmlns:a16="http://schemas.microsoft.com/office/drawing/2014/main" id="{F5AFB821-FAAD-144E-8DD9-927C0397C875}"/>
                </a:ext>
              </a:extLst>
            </p:cNvPr>
            <p:cNvSpPr/>
            <p:nvPr/>
          </p:nvSpPr>
          <p:spPr>
            <a:xfrm>
              <a:off x="5542275" y="2440275"/>
              <a:ext cx="2090700" cy="1606775"/>
            </a:xfrm>
            <a:custGeom>
              <a:avLst/>
              <a:gdLst/>
              <a:ahLst/>
              <a:cxnLst/>
              <a:rect l="l" t="t" r="r" b="b"/>
              <a:pathLst>
                <a:path w="83628" h="64271" extrusionOk="0">
                  <a:moveTo>
                    <a:pt x="17063" y="0"/>
                  </a:moveTo>
                  <a:cubicBezTo>
                    <a:pt x="16874" y="0"/>
                    <a:pt x="16663" y="70"/>
                    <a:pt x="16413" y="225"/>
                  </a:cubicBezTo>
                  <a:cubicBezTo>
                    <a:pt x="13344" y="2193"/>
                    <a:pt x="10242" y="4127"/>
                    <a:pt x="7139" y="6062"/>
                  </a:cubicBezTo>
                  <a:cubicBezTo>
                    <a:pt x="4771" y="7530"/>
                    <a:pt x="2369" y="9031"/>
                    <a:pt x="1" y="10499"/>
                  </a:cubicBezTo>
                  <a:cubicBezTo>
                    <a:pt x="1602" y="12000"/>
                    <a:pt x="3237" y="13501"/>
                    <a:pt x="4804" y="15035"/>
                  </a:cubicBezTo>
                  <a:cubicBezTo>
                    <a:pt x="7073" y="17237"/>
                    <a:pt x="9341" y="19472"/>
                    <a:pt x="11476" y="21807"/>
                  </a:cubicBezTo>
                  <a:cubicBezTo>
                    <a:pt x="13110" y="23608"/>
                    <a:pt x="14778" y="25376"/>
                    <a:pt x="16379" y="27177"/>
                  </a:cubicBezTo>
                  <a:cubicBezTo>
                    <a:pt x="19815" y="31113"/>
                    <a:pt x="23084" y="35183"/>
                    <a:pt x="26086" y="39486"/>
                  </a:cubicBezTo>
                  <a:cubicBezTo>
                    <a:pt x="28254" y="42588"/>
                    <a:pt x="30389" y="45724"/>
                    <a:pt x="31957" y="49193"/>
                  </a:cubicBezTo>
                  <a:cubicBezTo>
                    <a:pt x="33191" y="51895"/>
                    <a:pt x="33992" y="54664"/>
                    <a:pt x="34325" y="57599"/>
                  </a:cubicBezTo>
                  <a:cubicBezTo>
                    <a:pt x="34325" y="57833"/>
                    <a:pt x="34225" y="58199"/>
                    <a:pt x="34559" y="58266"/>
                  </a:cubicBezTo>
                  <a:lnTo>
                    <a:pt x="34559" y="64270"/>
                  </a:lnTo>
                  <a:cubicBezTo>
                    <a:pt x="36293" y="61869"/>
                    <a:pt x="37928" y="59634"/>
                    <a:pt x="39562" y="57366"/>
                  </a:cubicBezTo>
                  <a:cubicBezTo>
                    <a:pt x="39578" y="57367"/>
                    <a:pt x="39594" y="57367"/>
                    <a:pt x="39609" y="57367"/>
                  </a:cubicBezTo>
                  <a:cubicBezTo>
                    <a:pt x="39976" y="57367"/>
                    <a:pt x="40137" y="56988"/>
                    <a:pt x="40330" y="56732"/>
                  </a:cubicBezTo>
                  <a:cubicBezTo>
                    <a:pt x="43232" y="52896"/>
                    <a:pt x="46334" y="49226"/>
                    <a:pt x="49603" y="45690"/>
                  </a:cubicBezTo>
                  <a:cubicBezTo>
                    <a:pt x="53439" y="41521"/>
                    <a:pt x="57642" y="37751"/>
                    <a:pt x="62345" y="34583"/>
                  </a:cubicBezTo>
                  <a:lnTo>
                    <a:pt x="62345" y="34616"/>
                  </a:lnTo>
                  <a:cubicBezTo>
                    <a:pt x="63046" y="34082"/>
                    <a:pt x="63846" y="33715"/>
                    <a:pt x="64547" y="33215"/>
                  </a:cubicBezTo>
                  <a:cubicBezTo>
                    <a:pt x="69417" y="30046"/>
                    <a:pt x="74554" y="27377"/>
                    <a:pt x="79858" y="24976"/>
                  </a:cubicBezTo>
                  <a:cubicBezTo>
                    <a:pt x="79958" y="24942"/>
                    <a:pt x="80225" y="24809"/>
                    <a:pt x="80558" y="24642"/>
                  </a:cubicBezTo>
                  <a:cubicBezTo>
                    <a:pt x="81793" y="24008"/>
                    <a:pt x="82827" y="23541"/>
                    <a:pt x="83627" y="23208"/>
                  </a:cubicBezTo>
                  <a:lnTo>
                    <a:pt x="83627" y="23208"/>
                  </a:lnTo>
                  <a:cubicBezTo>
                    <a:pt x="82460" y="23541"/>
                    <a:pt x="80592" y="24142"/>
                    <a:pt x="78323" y="24842"/>
                  </a:cubicBezTo>
                  <a:cubicBezTo>
                    <a:pt x="76422" y="25409"/>
                    <a:pt x="73487" y="26310"/>
                    <a:pt x="69984" y="27544"/>
                  </a:cubicBezTo>
                  <a:cubicBezTo>
                    <a:pt x="58209" y="31781"/>
                    <a:pt x="49770" y="34883"/>
                    <a:pt x="42698" y="42121"/>
                  </a:cubicBezTo>
                  <a:cubicBezTo>
                    <a:pt x="40997" y="43889"/>
                    <a:pt x="38562" y="46725"/>
                    <a:pt x="36293" y="50794"/>
                  </a:cubicBezTo>
                  <a:cubicBezTo>
                    <a:pt x="36027" y="43255"/>
                    <a:pt x="35059" y="37118"/>
                    <a:pt x="34159" y="32781"/>
                  </a:cubicBezTo>
                  <a:cubicBezTo>
                    <a:pt x="33391" y="29012"/>
                    <a:pt x="32791" y="26177"/>
                    <a:pt x="31390" y="22407"/>
                  </a:cubicBezTo>
                  <a:cubicBezTo>
                    <a:pt x="29422" y="17137"/>
                    <a:pt x="26653" y="12300"/>
                    <a:pt x="23351" y="7730"/>
                  </a:cubicBezTo>
                  <a:cubicBezTo>
                    <a:pt x="21616" y="5328"/>
                    <a:pt x="19782" y="2927"/>
                    <a:pt x="17947" y="592"/>
                  </a:cubicBezTo>
                  <a:cubicBezTo>
                    <a:pt x="17668" y="227"/>
                    <a:pt x="17403" y="0"/>
                    <a:pt x="1706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563;p45">
              <a:extLst>
                <a:ext uri="{FF2B5EF4-FFF2-40B4-BE49-F238E27FC236}">
                  <a16:creationId xmlns:a16="http://schemas.microsoft.com/office/drawing/2014/main" id="{AF4DDFCB-39CB-DA49-A99F-4F630EB81394}"/>
                </a:ext>
              </a:extLst>
            </p:cNvPr>
            <p:cNvSpPr/>
            <p:nvPr/>
          </p:nvSpPr>
          <p:spPr>
            <a:xfrm>
              <a:off x="4916850" y="3048800"/>
              <a:ext cx="1384325" cy="812575"/>
            </a:xfrm>
            <a:custGeom>
              <a:avLst/>
              <a:gdLst/>
              <a:ahLst/>
              <a:cxnLst/>
              <a:rect l="l" t="t" r="r" b="b"/>
              <a:pathLst>
                <a:path w="55373" h="32503" extrusionOk="0">
                  <a:moveTo>
                    <a:pt x="21649" y="1"/>
                  </a:moveTo>
                  <a:cubicBezTo>
                    <a:pt x="21549" y="134"/>
                    <a:pt x="21482" y="268"/>
                    <a:pt x="21349" y="368"/>
                  </a:cubicBezTo>
                  <a:cubicBezTo>
                    <a:pt x="19914" y="1335"/>
                    <a:pt x="18547" y="2369"/>
                    <a:pt x="17179" y="3370"/>
                  </a:cubicBezTo>
                  <a:cubicBezTo>
                    <a:pt x="14077" y="5672"/>
                    <a:pt x="11275" y="8273"/>
                    <a:pt x="8439" y="10909"/>
                  </a:cubicBezTo>
                  <a:cubicBezTo>
                    <a:pt x="5637" y="13511"/>
                    <a:pt x="3002" y="16346"/>
                    <a:pt x="367" y="19148"/>
                  </a:cubicBezTo>
                  <a:cubicBezTo>
                    <a:pt x="200" y="19315"/>
                    <a:pt x="0" y="19481"/>
                    <a:pt x="0" y="19782"/>
                  </a:cubicBezTo>
                  <a:cubicBezTo>
                    <a:pt x="176" y="20016"/>
                    <a:pt x="428" y="20121"/>
                    <a:pt x="712" y="20121"/>
                  </a:cubicBezTo>
                  <a:cubicBezTo>
                    <a:pt x="752" y="20121"/>
                    <a:pt x="793" y="20119"/>
                    <a:pt x="834" y="20115"/>
                  </a:cubicBezTo>
                  <a:cubicBezTo>
                    <a:pt x="893" y="20113"/>
                    <a:pt x="953" y="20112"/>
                    <a:pt x="1012" y="20112"/>
                  </a:cubicBezTo>
                  <a:cubicBezTo>
                    <a:pt x="1849" y="20112"/>
                    <a:pt x="2661" y="20320"/>
                    <a:pt x="3503" y="20382"/>
                  </a:cubicBezTo>
                  <a:cubicBezTo>
                    <a:pt x="7105" y="20649"/>
                    <a:pt x="10674" y="20983"/>
                    <a:pt x="14244" y="21316"/>
                  </a:cubicBezTo>
                  <a:cubicBezTo>
                    <a:pt x="18280" y="21683"/>
                    <a:pt x="22283" y="22083"/>
                    <a:pt x="26285" y="22617"/>
                  </a:cubicBezTo>
                  <a:cubicBezTo>
                    <a:pt x="31623" y="23284"/>
                    <a:pt x="36960" y="24185"/>
                    <a:pt x="42163" y="25619"/>
                  </a:cubicBezTo>
                  <a:cubicBezTo>
                    <a:pt x="45766" y="26620"/>
                    <a:pt x="49269" y="27888"/>
                    <a:pt x="52271" y="30223"/>
                  </a:cubicBezTo>
                  <a:cubicBezTo>
                    <a:pt x="52971" y="30790"/>
                    <a:pt x="53572" y="31457"/>
                    <a:pt x="54239" y="32091"/>
                  </a:cubicBezTo>
                  <a:cubicBezTo>
                    <a:pt x="54401" y="32253"/>
                    <a:pt x="54629" y="32503"/>
                    <a:pt x="54852" y="32503"/>
                  </a:cubicBezTo>
                  <a:cubicBezTo>
                    <a:pt x="54904" y="32503"/>
                    <a:pt x="54955" y="32489"/>
                    <a:pt x="55006" y="32457"/>
                  </a:cubicBezTo>
                  <a:cubicBezTo>
                    <a:pt x="55373" y="32191"/>
                    <a:pt x="55106" y="31824"/>
                    <a:pt x="54973" y="31523"/>
                  </a:cubicBezTo>
                  <a:cubicBezTo>
                    <a:pt x="54706" y="30990"/>
                    <a:pt x="54406" y="30456"/>
                    <a:pt x="54039" y="30022"/>
                  </a:cubicBezTo>
                  <a:cubicBezTo>
                    <a:pt x="53905" y="29889"/>
                    <a:pt x="53772" y="29756"/>
                    <a:pt x="53638" y="29655"/>
                  </a:cubicBezTo>
                  <a:cubicBezTo>
                    <a:pt x="53605" y="29522"/>
                    <a:pt x="53538" y="29422"/>
                    <a:pt x="53505" y="29355"/>
                  </a:cubicBezTo>
                  <a:cubicBezTo>
                    <a:pt x="51036" y="25319"/>
                    <a:pt x="48134" y="21616"/>
                    <a:pt x="44899" y="18181"/>
                  </a:cubicBezTo>
                  <a:cubicBezTo>
                    <a:pt x="42731" y="15846"/>
                    <a:pt x="40462" y="13611"/>
                    <a:pt x="38027" y="11576"/>
                  </a:cubicBezTo>
                  <a:cubicBezTo>
                    <a:pt x="34558" y="8674"/>
                    <a:pt x="30955" y="6005"/>
                    <a:pt x="27253" y="3437"/>
                  </a:cubicBezTo>
                  <a:cubicBezTo>
                    <a:pt x="26252" y="2770"/>
                    <a:pt x="25251" y="2069"/>
                    <a:pt x="24251" y="1402"/>
                  </a:cubicBezTo>
                  <a:cubicBezTo>
                    <a:pt x="24251" y="1469"/>
                    <a:pt x="24251" y="1535"/>
                    <a:pt x="24217" y="1602"/>
                  </a:cubicBezTo>
                  <a:cubicBezTo>
                    <a:pt x="23517" y="835"/>
                    <a:pt x="22716" y="201"/>
                    <a:pt x="2164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564;p45">
              <a:extLst>
                <a:ext uri="{FF2B5EF4-FFF2-40B4-BE49-F238E27FC236}">
                  <a16:creationId xmlns:a16="http://schemas.microsoft.com/office/drawing/2014/main" id="{4CFEE944-7D59-F641-97D7-4054DEBC6B84}"/>
                </a:ext>
              </a:extLst>
            </p:cNvPr>
            <p:cNvSpPr/>
            <p:nvPr/>
          </p:nvSpPr>
          <p:spPr>
            <a:xfrm>
              <a:off x="4636650" y="3556550"/>
              <a:ext cx="1722075" cy="527425"/>
            </a:xfrm>
            <a:custGeom>
              <a:avLst/>
              <a:gdLst/>
              <a:ahLst/>
              <a:cxnLst/>
              <a:rect l="l" t="t" r="r" b="b"/>
              <a:pathLst>
                <a:path w="68883" h="21097" extrusionOk="0">
                  <a:moveTo>
                    <a:pt x="14942" y="1"/>
                  </a:moveTo>
                  <a:cubicBezTo>
                    <a:pt x="14743" y="1"/>
                    <a:pt x="14552" y="46"/>
                    <a:pt x="14377" y="206"/>
                  </a:cubicBezTo>
                  <a:cubicBezTo>
                    <a:pt x="14377" y="406"/>
                    <a:pt x="14277" y="572"/>
                    <a:pt x="14143" y="706"/>
                  </a:cubicBezTo>
                  <a:cubicBezTo>
                    <a:pt x="11542" y="3341"/>
                    <a:pt x="9140" y="6143"/>
                    <a:pt x="6671" y="8912"/>
                  </a:cubicBezTo>
                  <a:cubicBezTo>
                    <a:pt x="4437" y="11447"/>
                    <a:pt x="2135" y="13949"/>
                    <a:pt x="0" y="16617"/>
                  </a:cubicBezTo>
                  <a:cubicBezTo>
                    <a:pt x="3536" y="16217"/>
                    <a:pt x="7038" y="15550"/>
                    <a:pt x="10541" y="14883"/>
                  </a:cubicBezTo>
                  <a:cubicBezTo>
                    <a:pt x="16612" y="13682"/>
                    <a:pt x="22650" y="12314"/>
                    <a:pt x="28687" y="11080"/>
                  </a:cubicBezTo>
                  <a:cubicBezTo>
                    <a:pt x="32857" y="10246"/>
                    <a:pt x="37060" y="9646"/>
                    <a:pt x="41296" y="9379"/>
                  </a:cubicBezTo>
                  <a:cubicBezTo>
                    <a:pt x="42267" y="9325"/>
                    <a:pt x="43240" y="9298"/>
                    <a:pt x="44214" y="9298"/>
                  </a:cubicBezTo>
                  <a:cubicBezTo>
                    <a:pt x="46856" y="9298"/>
                    <a:pt x="49505" y="9498"/>
                    <a:pt x="52137" y="9913"/>
                  </a:cubicBezTo>
                  <a:cubicBezTo>
                    <a:pt x="55740" y="10480"/>
                    <a:pt x="59142" y="11580"/>
                    <a:pt x="62078" y="13782"/>
                  </a:cubicBezTo>
                  <a:cubicBezTo>
                    <a:pt x="64579" y="15650"/>
                    <a:pt x="66581" y="17852"/>
                    <a:pt x="67715" y="20787"/>
                  </a:cubicBezTo>
                  <a:cubicBezTo>
                    <a:pt x="67814" y="21023"/>
                    <a:pt x="67970" y="21097"/>
                    <a:pt x="68144" y="21097"/>
                  </a:cubicBezTo>
                  <a:cubicBezTo>
                    <a:pt x="68264" y="21097"/>
                    <a:pt x="68393" y="21061"/>
                    <a:pt x="68516" y="21020"/>
                  </a:cubicBezTo>
                  <a:cubicBezTo>
                    <a:pt x="68849" y="20820"/>
                    <a:pt x="68883" y="20487"/>
                    <a:pt x="68849" y="20120"/>
                  </a:cubicBezTo>
                  <a:cubicBezTo>
                    <a:pt x="68749" y="19453"/>
                    <a:pt x="68682" y="18752"/>
                    <a:pt x="68349" y="18118"/>
                  </a:cubicBezTo>
                  <a:cubicBezTo>
                    <a:pt x="68215" y="17918"/>
                    <a:pt x="68115" y="17718"/>
                    <a:pt x="68015" y="17518"/>
                  </a:cubicBezTo>
                  <a:cubicBezTo>
                    <a:pt x="67348" y="14382"/>
                    <a:pt x="65513" y="11947"/>
                    <a:pt x="63078" y="9913"/>
                  </a:cubicBezTo>
                  <a:cubicBezTo>
                    <a:pt x="60977" y="8178"/>
                    <a:pt x="58408" y="7144"/>
                    <a:pt x="55840" y="6243"/>
                  </a:cubicBezTo>
                  <a:cubicBezTo>
                    <a:pt x="50503" y="4409"/>
                    <a:pt x="44999" y="3408"/>
                    <a:pt x="39462" y="2641"/>
                  </a:cubicBezTo>
                  <a:cubicBezTo>
                    <a:pt x="36559" y="2240"/>
                    <a:pt x="33624" y="1873"/>
                    <a:pt x="30689" y="1640"/>
                  </a:cubicBezTo>
                  <a:cubicBezTo>
                    <a:pt x="27686" y="1406"/>
                    <a:pt x="24684" y="1073"/>
                    <a:pt x="21649" y="773"/>
                  </a:cubicBezTo>
                  <a:cubicBezTo>
                    <a:pt x="20664" y="744"/>
                    <a:pt x="19679" y="550"/>
                    <a:pt x="18674" y="550"/>
                  </a:cubicBezTo>
                  <a:cubicBezTo>
                    <a:pt x="18488" y="550"/>
                    <a:pt x="18301" y="557"/>
                    <a:pt x="18113" y="572"/>
                  </a:cubicBezTo>
                  <a:cubicBezTo>
                    <a:pt x="18113" y="572"/>
                    <a:pt x="18113" y="572"/>
                    <a:pt x="18113" y="606"/>
                  </a:cubicBezTo>
                  <a:cubicBezTo>
                    <a:pt x="18080" y="572"/>
                    <a:pt x="18080" y="506"/>
                    <a:pt x="18046" y="472"/>
                  </a:cubicBezTo>
                  <a:cubicBezTo>
                    <a:pt x="17246" y="172"/>
                    <a:pt x="16412" y="206"/>
                    <a:pt x="15611" y="72"/>
                  </a:cubicBezTo>
                  <a:cubicBezTo>
                    <a:pt x="15385" y="55"/>
                    <a:pt x="15159" y="1"/>
                    <a:pt x="14942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565;p45">
              <a:extLst>
                <a:ext uri="{FF2B5EF4-FFF2-40B4-BE49-F238E27FC236}">
                  <a16:creationId xmlns:a16="http://schemas.microsoft.com/office/drawing/2014/main" id="{44BB2F59-5FB5-E14E-A08D-797F9D58B6F1}"/>
                </a:ext>
              </a:extLst>
            </p:cNvPr>
            <p:cNvSpPr/>
            <p:nvPr/>
          </p:nvSpPr>
          <p:spPr>
            <a:xfrm>
              <a:off x="5317950" y="2758600"/>
              <a:ext cx="1082475" cy="1322650"/>
            </a:xfrm>
            <a:custGeom>
              <a:avLst/>
              <a:gdLst/>
              <a:ahLst/>
              <a:cxnLst/>
              <a:rect l="l" t="t" r="r" b="b"/>
              <a:pathLst>
                <a:path w="43299" h="52906" extrusionOk="0">
                  <a:moveTo>
                    <a:pt x="11109" y="1"/>
                  </a:moveTo>
                  <a:cubicBezTo>
                    <a:pt x="11109" y="1"/>
                    <a:pt x="11042" y="34"/>
                    <a:pt x="11009" y="34"/>
                  </a:cubicBezTo>
                  <a:cubicBezTo>
                    <a:pt x="10909" y="267"/>
                    <a:pt x="10742" y="434"/>
                    <a:pt x="10508" y="534"/>
                  </a:cubicBezTo>
                  <a:cubicBezTo>
                    <a:pt x="6806" y="2536"/>
                    <a:pt x="3403" y="5004"/>
                    <a:pt x="1" y="7473"/>
                  </a:cubicBezTo>
                  <a:cubicBezTo>
                    <a:pt x="268" y="7873"/>
                    <a:pt x="701" y="8106"/>
                    <a:pt x="1102" y="8340"/>
                  </a:cubicBezTo>
                  <a:cubicBezTo>
                    <a:pt x="7506" y="12409"/>
                    <a:pt x="13877" y="16579"/>
                    <a:pt x="19948" y="21216"/>
                  </a:cubicBezTo>
                  <a:cubicBezTo>
                    <a:pt x="23885" y="24251"/>
                    <a:pt x="27487" y="27654"/>
                    <a:pt x="30756" y="31423"/>
                  </a:cubicBezTo>
                  <a:cubicBezTo>
                    <a:pt x="34025" y="35192"/>
                    <a:pt x="36961" y="39162"/>
                    <a:pt x="39329" y="43565"/>
                  </a:cubicBezTo>
                  <a:cubicBezTo>
                    <a:pt x="40763" y="46267"/>
                    <a:pt x="42031" y="49036"/>
                    <a:pt x="42164" y="52171"/>
                  </a:cubicBezTo>
                  <a:cubicBezTo>
                    <a:pt x="42164" y="52471"/>
                    <a:pt x="42131" y="52905"/>
                    <a:pt x="42665" y="52905"/>
                  </a:cubicBezTo>
                  <a:cubicBezTo>
                    <a:pt x="42998" y="52705"/>
                    <a:pt x="42998" y="52338"/>
                    <a:pt x="43065" y="52038"/>
                  </a:cubicBezTo>
                  <a:cubicBezTo>
                    <a:pt x="43298" y="50737"/>
                    <a:pt x="43232" y="49469"/>
                    <a:pt x="43165" y="48168"/>
                  </a:cubicBezTo>
                  <a:cubicBezTo>
                    <a:pt x="43098" y="47902"/>
                    <a:pt x="42998" y="47635"/>
                    <a:pt x="42931" y="47368"/>
                  </a:cubicBezTo>
                  <a:cubicBezTo>
                    <a:pt x="42998" y="43832"/>
                    <a:pt x="42264" y="40396"/>
                    <a:pt x="40863" y="37127"/>
                  </a:cubicBezTo>
                  <a:cubicBezTo>
                    <a:pt x="38795" y="32257"/>
                    <a:pt x="35626" y="28087"/>
                    <a:pt x="32491" y="23851"/>
                  </a:cubicBezTo>
                  <a:cubicBezTo>
                    <a:pt x="29956" y="20415"/>
                    <a:pt x="27287" y="17079"/>
                    <a:pt x="24485" y="13877"/>
                  </a:cubicBezTo>
                  <a:cubicBezTo>
                    <a:pt x="22017" y="11042"/>
                    <a:pt x="19515" y="8240"/>
                    <a:pt x="16813" y="5638"/>
                  </a:cubicBezTo>
                  <a:cubicBezTo>
                    <a:pt x="15879" y="4637"/>
                    <a:pt x="14945" y="3603"/>
                    <a:pt x="13877" y="2736"/>
                  </a:cubicBezTo>
                  <a:cubicBezTo>
                    <a:pt x="13911" y="2703"/>
                    <a:pt x="13911" y="2669"/>
                    <a:pt x="13911" y="2636"/>
                  </a:cubicBezTo>
                  <a:cubicBezTo>
                    <a:pt x="13244" y="1502"/>
                    <a:pt x="12176" y="734"/>
                    <a:pt x="1110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566;p45">
              <a:extLst>
                <a:ext uri="{FF2B5EF4-FFF2-40B4-BE49-F238E27FC236}">
                  <a16:creationId xmlns:a16="http://schemas.microsoft.com/office/drawing/2014/main" id="{1B1E948D-09B2-444A-8626-96719BD72A1D}"/>
                </a:ext>
              </a:extLst>
            </p:cNvPr>
            <p:cNvSpPr/>
            <p:nvPr/>
          </p:nvSpPr>
          <p:spPr>
            <a:xfrm>
              <a:off x="6401225" y="3495475"/>
              <a:ext cx="1623700" cy="595800"/>
            </a:xfrm>
            <a:custGeom>
              <a:avLst/>
              <a:gdLst/>
              <a:ahLst/>
              <a:cxnLst/>
              <a:rect l="l" t="t" r="r" b="b"/>
              <a:pathLst>
                <a:path w="64948" h="23832" extrusionOk="0">
                  <a:moveTo>
                    <a:pt x="31296" y="1"/>
                  </a:moveTo>
                  <a:cubicBezTo>
                    <a:pt x="29430" y="1"/>
                    <a:pt x="27569" y="92"/>
                    <a:pt x="25719" y="414"/>
                  </a:cubicBezTo>
                  <a:cubicBezTo>
                    <a:pt x="22417" y="947"/>
                    <a:pt x="19281" y="1848"/>
                    <a:pt x="16312" y="3416"/>
                  </a:cubicBezTo>
                  <a:cubicBezTo>
                    <a:pt x="16079" y="3549"/>
                    <a:pt x="14711" y="4517"/>
                    <a:pt x="14678" y="4517"/>
                  </a:cubicBezTo>
                  <a:cubicBezTo>
                    <a:pt x="14444" y="4750"/>
                    <a:pt x="14211" y="4917"/>
                    <a:pt x="14011" y="5150"/>
                  </a:cubicBezTo>
                  <a:cubicBezTo>
                    <a:pt x="12310" y="7185"/>
                    <a:pt x="10575" y="9153"/>
                    <a:pt x="8907" y="11221"/>
                  </a:cubicBezTo>
                  <a:cubicBezTo>
                    <a:pt x="6906" y="13757"/>
                    <a:pt x="4904" y="16325"/>
                    <a:pt x="3103" y="19060"/>
                  </a:cubicBezTo>
                  <a:cubicBezTo>
                    <a:pt x="1935" y="20495"/>
                    <a:pt x="901" y="22062"/>
                    <a:pt x="1" y="23730"/>
                  </a:cubicBezTo>
                  <a:cubicBezTo>
                    <a:pt x="65" y="23795"/>
                    <a:pt x="144" y="23832"/>
                    <a:pt x="227" y="23832"/>
                  </a:cubicBezTo>
                  <a:cubicBezTo>
                    <a:pt x="273" y="23832"/>
                    <a:pt x="320" y="23821"/>
                    <a:pt x="368" y="23797"/>
                  </a:cubicBezTo>
                  <a:cubicBezTo>
                    <a:pt x="635" y="23430"/>
                    <a:pt x="868" y="22996"/>
                    <a:pt x="1168" y="22663"/>
                  </a:cubicBezTo>
                  <a:cubicBezTo>
                    <a:pt x="3503" y="20161"/>
                    <a:pt x="6172" y="18193"/>
                    <a:pt x="9274" y="16759"/>
                  </a:cubicBezTo>
                  <a:cubicBezTo>
                    <a:pt x="13677" y="14724"/>
                    <a:pt x="18347" y="13790"/>
                    <a:pt x="23151" y="13456"/>
                  </a:cubicBezTo>
                  <a:cubicBezTo>
                    <a:pt x="23801" y="13390"/>
                    <a:pt x="24452" y="13356"/>
                    <a:pt x="25102" y="13356"/>
                  </a:cubicBezTo>
                  <a:cubicBezTo>
                    <a:pt x="25752" y="13356"/>
                    <a:pt x="26403" y="13390"/>
                    <a:pt x="27053" y="13456"/>
                  </a:cubicBezTo>
                  <a:cubicBezTo>
                    <a:pt x="29021" y="13456"/>
                    <a:pt x="30956" y="13690"/>
                    <a:pt x="32891" y="13823"/>
                  </a:cubicBezTo>
                  <a:cubicBezTo>
                    <a:pt x="36827" y="14057"/>
                    <a:pt x="40630" y="14957"/>
                    <a:pt x="44499" y="15591"/>
                  </a:cubicBezTo>
                  <a:cubicBezTo>
                    <a:pt x="46334" y="15891"/>
                    <a:pt x="48135" y="16492"/>
                    <a:pt x="50036" y="16659"/>
                  </a:cubicBezTo>
                  <a:cubicBezTo>
                    <a:pt x="50804" y="16959"/>
                    <a:pt x="51638" y="16992"/>
                    <a:pt x="52472" y="17126"/>
                  </a:cubicBezTo>
                  <a:cubicBezTo>
                    <a:pt x="56608" y="17926"/>
                    <a:pt x="60777" y="18593"/>
                    <a:pt x="64947" y="19060"/>
                  </a:cubicBezTo>
                  <a:cubicBezTo>
                    <a:pt x="64880" y="18693"/>
                    <a:pt x="64680" y="18427"/>
                    <a:pt x="64480" y="18160"/>
                  </a:cubicBezTo>
                  <a:cubicBezTo>
                    <a:pt x="61645" y="13923"/>
                    <a:pt x="58743" y="9754"/>
                    <a:pt x="55974" y="5484"/>
                  </a:cubicBezTo>
                  <a:cubicBezTo>
                    <a:pt x="55140" y="4150"/>
                    <a:pt x="54073" y="3516"/>
                    <a:pt x="52638" y="3182"/>
                  </a:cubicBezTo>
                  <a:cubicBezTo>
                    <a:pt x="48936" y="2248"/>
                    <a:pt x="45233" y="1514"/>
                    <a:pt x="41497" y="914"/>
                  </a:cubicBezTo>
                  <a:cubicBezTo>
                    <a:pt x="39329" y="580"/>
                    <a:pt x="37161" y="180"/>
                    <a:pt x="34992" y="80"/>
                  </a:cubicBezTo>
                  <a:cubicBezTo>
                    <a:pt x="33760" y="40"/>
                    <a:pt x="32527" y="1"/>
                    <a:pt x="31296" y="1"/>
                  </a:cubicBezTo>
                  <a:close/>
                </a:path>
              </a:pathLst>
            </a:custGeom>
            <a:solidFill>
              <a:srgbClr val="F6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567;p45">
              <a:extLst>
                <a:ext uri="{FF2B5EF4-FFF2-40B4-BE49-F238E27FC236}">
                  <a16:creationId xmlns:a16="http://schemas.microsoft.com/office/drawing/2014/main" id="{D7ECC46F-1EE1-2445-9A2A-60B8C5233186}"/>
                </a:ext>
              </a:extLst>
            </p:cNvPr>
            <p:cNvSpPr/>
            <p:nvPr/>
          </p:nvSpPr>
          <p:spPr>
            <a:xfrm>
              <a:off x="5859175" y="4099775"/>
              <a:ext cx="103425" cy="42225"/>
            </a:xfrm>
            <a:custGeom>
              <a:avLst/>
              <a:gdLst/>
              <a:ahLst/>
              <a:cxnLst/>
              <a:rect l="l" t="t" r="r" b="b"/>
              <a:pathLst>
                <a:path w="4137" h="1689" extrusionOk="0">
                  <a:moveTo>
                    <a:pt x="1928" y="0"/>
                  </a:moveTo>
                  <a:cubicBezTo>
                    <a:pt x="1848" y="0"/>
                    <a:pt x="1762" y="27"/>
                    <a:pt x="1668" y="92"/>
                  </a:cubicBezTo>
                  <a:cubicBezTo>
                    <a:pt x="1135" y="526"/>
                    <a:pt x="468" y="726"/>
                    <a:pt x="1" y="1226"/>
                  </a:cubicBezTo>
                  <a:cubicBezTo>
                    <a:pt x="334" y="1293"/>
                    <a:pt x="668" y="1360"/>
                    <a:pt x="1001" y="1360"/>
                  </a:cubicBezTo>
                  <a:cubicBezTo>
                    <a:pt x="1867" y="1360"/>
                    <a:pt x="2688" y="1689"/>
                    <a:pt x="3537" y="1689"/>
                  </a:cubicBezTo>
                  <a:cubicBezTo>
                    <a:pt x="3735" y="1689"/>
                    <a:pt x="3935" y="1671"/>
                    <a:pt x="4137" y="1626"/>
                  </a:cubicBezTo>
                  <a:cubicBezTo>
                    <a:pt x="3603" y="1193"/>
                    <a:pt x="3036" y="759"/>
                    <a:pt x="2469" y="292"/>
                  </a:cubicBezTo>
                  <a:cubicBezTo>
                    <a:pt x="2301" y="172"/>
                    <a:pt x="2133" y="0"/>
                    <a:pt x="1928" y="0"/>
                  </a:cubicBezTo>
                  <a:close/>
                </a:path>
              </a:pathLst>
            </a:custGeom>
            <a:solidFill>
              <a:srgbClr val="CDB09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568;p45">
              <a:extLst>
                <a:ext uri="{FF2B5EF4-FFF2-40B4-BE49-F238E27FC236}">
                  <a16:creationId xmlns:a16="http://schemas.microsoft.com/office/drawing/2014/main" id="{AABAD9FB-82E9-FB42-AEA4-2C32293FCC10}"/>
                </a:ext>
              </a:extLst>
            </p:cNvPr>
            <p:cNvSpPr/>
            <p:nvPr/>
          </p:nvSpPr>
          <p:spPr>
            <a:xfrm>
              <a:off x="4913500" y="2945400"/>
              <a:ext cx="1508600" cy="1140000"/>
            </a:xfrm>
            <a:custGeom>
              <a:avLst/>
              <a:gdLst/>
              <a:ahLst/>
              <a:cxnLst/>
              <a:rect l="l" t="t" r="r" b="b"/>
              <a:pathLst>
                <a:path w="60344" h="45600" extrusionOk="0">
                  <a:moveTo>
                    <a:pt x="16179" y="1"/>
                  </a:moveTo>
                  <a:lnTo>
                    <a:pt x="16179" y="1"/>
                  </a:lnTo>
                  <a:cubicBezTo>
                    <a:pt x="28855" y="10208"/>
                    <a:pt x="45033" y="17747"/>
                    <a:pt x="55107" y="36527"/>
                  </a:cubicBezTo>
                  <a:cubicBezTo>
                    <a:pt x="48135" y="27454"/>
                    <a:pt x="18581" y="24885"/>
                    <a:pt x="1" y="24285"/>
                  </a:cubicBezTo>
                  <a:lnTo>
                    <a:pt x="1" y="24285"/>
                  </a:lnTo>
                  <a:cubicBezTo>
                    <a:pt x="9574" y="26786"/>
                    <a:pt x="47034" y="24518"/>
                    <a:pt x="55507" y="38928"/>
                  </a:cubicBezTo>
                  <a:cubicBezTo>
                    <a:pt x="57141" y="40897"/>
                    <a:pt x="56908" y="44366"/>
                    <a:pt x="57909" y="45600"/>
                  </a:cubicBezTo>
                  <a:cubicBezTo>
                    <a:pt x="60344" y="30589"/>
                    <a:pt x="31223" y="8307"/>
                    <a:pt x="16179" y="1"/>
                  </a:cubicBezTo>
                  <a:close/>
                </a:path>
              </a:pathLst>
            </a:custGeom>
            <a:solidFill>
              <a:srgbClr val="AD96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569;p45">
              <a:extLst>
                <a:ext uri="{FF2B5EF4-FFF2-40B4-BE49-F238E27FC236}">
                  <a16:creationId xmlns:a16="http://schemas.microsoft.com/office/drawing/2014/main" id="{90EC7E3D-EF90-8242-86C1-5BAD9FDEA8C2}"/>
                </a:ext>
              </a:extLst>
            </p:cNvPr>
            <p:cNvSpPr/>
            <p:nvPr/>
          </p:nvSpPr>
          <p:spPr>
            <a:xfrm>
              <a:off x="5538200" y="2705250"/>
              <a:ext cx="1562725" cy="1385775"/>
            </a:xfrm>
            <a:custGeom>
              <a:avLst/>
              <a:gdLst/>
              <a:ahLst/>
              <a:cxnLst/>
              <a:rect l="l" t="t" r="r" b="b"/>
              <a:pathLst>
                <a:path w="62509" h="55431" extrusionOk="0">
                  <a:moveTo>
                    <a:pt x="318" y="0"/>
                  </a:moveTo>
                  <a:cubicBezTo>
                    <a:pt x="0" y="0"/>
                    <a:pt x="1205" y="1412"/>
                    <a:pt x="1665" y="1668"/>
                  </a:cubicBezTo>
                  <a:cubicBezTo>
                    <a:pt x="10872" y="11675"/>
                    <a:pt x="35956" y="32990"/>
                    <a:pt x="34055" y="53605"/>
                  </a:cubicBezTo>
                  <a:cubicBezTo>
                    <a:pt x="33758" y="54868"/>
                    <a:pt x="33754" y="55430"/>
                    <a:pt x="34017" y="55430"/>
                  </a:cubicBezTo>
                  <a:cubicBezTo>
                    <a:pt x="35614" y="55430"/>
                    <a:pt x="47069" y="34640"/>
                    <a:pt x="62508" y="23984"/>
                  </a:cubicBezTo>
                  <a:lnTo>
                    <a:pt x="62508" y="23984"/>
                  </a:lnTo>
                  <a:cubicBezTo>
                    <a:pt x="53335" y="29688"/>
                    <a:pt x="46230" y="38461"/>
                    <a:pt x="39725" y="46767"/>
                  </a:cubicBezTo>
                  <a:cubicBezTo>
                    <a:pt x="38303" y="47352"/>
                    <a:pt x="35434" y="53000"/>
                    <a:pt x="34923" y="53000"/>
                  </a:cubicBezTo>
                  <a:cubicBezTo>
                    <a:pt x="34823" y="53000"/>
                    <a:pt x="34813" y="52784"/>
                    <a:pt x="34922" y="52270"/>
                  </a:cubicBezTo>
                  <a:cubicBezTo>
                    <a:pt x="36523" y="36159"/>
                    <a:pt x="17810" y="16612"/>
                    <a:pt x="1098" y="467"/>
                  </a:cubicBezTo>
                  <a:cubicBezTo>
                    <a:pt x="654" y="132"/>
                    <a:pt x="415" y="0"/>
                    <a:pt x="318" y="0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</p:grpSp>
      <p:pic>
        <p:nvPicPr>
          <p:cNvPr id="5122" name="Picture 2" descr="D:\ربيع 2023\السادة اعضاء هيئة التدريس\9b613613-0377-4d3c-a2d8-fcf5a96697d5.jfi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1460" y="1360928"/>
            <a:ext cx="4397321" cy="4397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39969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631CD1D-74AA-F0C0-95D4-3383E3905313}"/>
              </a:ext>
            </a:extLst>
          </p:cNvPr>
          <p:cNvSpPr txBox="1"/>
          <p:nvPr/>
        </p:nvSpPr>
        <p:spPr>
          <a:xfrm>
            <a:off x="2713048" y="429788"/>
            <a:ext cx="329449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Bahnschrift Condensed" panose="020B0502040204020203" pitchFamily="34" charset="0"/>
                <a:cs typeface="Sakkal Majalla" panose="02000000000000000000" pitchFamily="2" charset="-78"/>
              </a:rPr>
              <a:t>First </a:t>
            </a:r>
            <a:r>
              <a:rPr lang="en-US" sz="3600" b="1" dirty="0" err="1">
                <a:solidFill>
                  <a:schemeClr val="bg1"/>
                </a:solidFill>
                <a:latin typeface="Bahnschrift Condensed" panose="020B0502040204020203" pitchFamily="34" charset="0"/>
                <a:cs typeface="Sakkal Majalla" panose="02000000000000000000" pitchFamily="2" charset="-78"/>
              </a:rPr>
              <a:t>Trimaster</a:t>
            </a:r>
            <a:r>
              <a:rPr lang="en-US" sz="3600" b="1" dirty="0">
                <a:solidFill>
                  <a:schemeClr val="bg1"/>
                </a:solidFill>
                <a:latin typeface="Bahnschrift Condensed" panose="020B0502040204020203" pitchFamily="34" charset="0"/>
                <a:cs typeface="Sakkal Majalla" panose="02000000000000000000" pitchFamily="2" charset="-78"/>
              </a:rPr>
              <a:t> 2023</a:t>
            </a:r>
          </a:p>
        </p:txBody>
      </p:sp>
      <p:sp>
        <p:nvSpPr>
          <p:cNvPr id="13" name="Google Shape;1103;p33">
            <a:extLst>
              <a:ext uri="{FF2B5EF4-FFF2-40B4-BE49-F238E27FC236}">
                <a16:creationId xmlns:a16="http://schemas.microsoft.com/office/drawing/2014/main" id="{A49689C7-311C-4EC6-E5F0-184915174779}"/>
              </a:ext>
            </a:extLst>
          </p:cNvPr>
          <p:cNvSpPr txBox="1">
            <a:spLocks/>
          </p:cNvSpPr>
          <p:nvPr/>
        </p:nvSpPr>
        <p:spPr>
          <a:xfrm>
            <a:off x="7560256" y="2022029"/>
            <a:ext cx="4216138" cy="2541970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0"/>
                  <a:lumOff val="100000"/>
                </a:schemeClr>
              </a:gs>
              <a:gs pos="35000">
                <a:schemeClr val="accent5">
                  <a:lumMod val="0"/>
                  <a:lumOff val="100000"/>
                </a:schemeClr>
              </a:gs>
              <a:gs pos="100000">
                <a:schemeClr val="accent5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>
              <a:lnSpc>
                <a:spcPct val="100000"/>
              </a:lnSpc>
              <a:spcBef>
                <a:spcPts val="0"/>
              </a:spcBef>
              <a:buClr>
                <a:srgbClr val="212950"/>
              </a:buClr>
              <a:buSzPts val="2600"/>
              <a:buFont typeface="Catamaran"/>
              <a:buNone/>
            </a:pPr>
            <a:r>
              <a:rPr lang="ar-EG" b="1" dirty="0">
                <a:solidFill>
                  <a:schemeClr val="tx1">
                    <a:lumMod val="85000"/>
                    <a:lumOff val="1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اعمال الفصل الدراسي </a:t>
            </a:r>
          </a:p>
          <a:p>
            <a:pPr algn="ctr" rtl="1">
              <a:lnSpc>
                <a:spcPct val="100000"/>
              </a:lnSpc>
              <a:spcBef>
                <a:spcPts val="0"/>
              </a:spcBef>
              <a:buClr>
                <a:srgbClr val="212950"/>
              </a:buClr>
              <a:buSzPts val="2600"/>
              <a:buFont typeface="Catamaran"/>
              <a:buNone/>
            </a:pPr>
            <a:r>
              <a:rPr lang="ar-EG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الأول 2023 </a:t>
            </a:r>
            <a:endParaRPr lang="ar-SA" b="1" dirty="0">
              <a:solidFill>
                <a:schemeClr val="tx1">
                  <a:lumMod val="85000"/>
                  <a:lumOff val="15000"/>
                </a:schemeClr>
              </a:solidFill>
              <a:latin typeface="Sakkal Majalla" panose="02000000000000000000" pitchFamily="2" charset="-78"/>
              <a:ea typeface="Tahoma" panose="020B0604030504040204" pitchFamily="34" charset="0"/>
              <a:cs typeface="Sakkal Majalla" panose="02000000000000000000" pitchFamily="2" charset="-78"/>
            </a:endParaRPr>
          </a:p>
        </p:txBody>
      </p:sp>
      <p:pic>
        <p:nvPicPr>
          <p:cNvPr id="6146" name="Picture 2" descr="D:\ربيع 2023\السادة اعضاء هيئة التدريس\79dcea84-f0bd-4553-9190-d0fec362226c.jfi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2640" y="1371599"/>
            <a:ext cx="4543779" cy="44424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24948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631CD1D-74AA-F0C0-95D4-3383E3905313}"/>
              </a:ext>
            </a:extLst>
          </p:cNvPr>
          <p:cNvSpPr txBox="1"/>
          <p:nvPr/>
        </p:nvSpPr>
        <p:spPr>
          <a:xfrm>
            <a:off x="2713048" y="429788"/>
            <a:ext cx="329449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Bahnschrift Condensed" panose="020B0502040204020203" pitchFamily="34" charset="0"/>
                <a:cs typeface="Sakkal Majalla" panose="02000000000000000000" pitchFamily="2" charset="-78"/>
              </a:rPr>
              <a:t>First </a:t>
            </a:r>
            <a:r>
              <a:rPr lang="en-US" sz="3600" b="1" dirty="0" err="1">
                <a:solidFill>
                  <a:schemeClr val="bg1"/>
                </a:solidFill>
                <a:latin typeface="Bahnschrift Condensed" panose="020B0502040204020203" pitchFamily="34" charset="0"/>
                <a:cs typeface="Sakkal Majalla" panose="02000000000000000000" pitchFamily="2" charset="-78"/>
              </a:rPr>
              <a:t>Trimaster</a:t>
            </a:r>
            <a:r>
              <a:rPr lang="en-US" sz="3600" b="1" dirty="0">
                <a:solidFill>
                  <a:schemeClr val="bg1"/>
                </a:solidFill>
                <a:latin typeface="Bahnschrift Condensed" panose="020B0502040204020203" pitchFamily="34" charset="0"/>
                <a:cs typeface="Sakkal Majalla" panose="02000000000000000000" pitchFamily="2" charset="-78"/>
              </a:rPr>
              <a:t> 2023</a:t>
            </a:r>
          </a:p>
        </p:txBody>
      </p:sp>
      <p:pic>
        <p:nvPicPr>
          <p:cNvPr id="9218" name="Picture 2" descr="D:\ربيع 2023\الجميع\الجداول\كلية الادارة\ماجستير\ماجستير - إدارة الفصل الثالث.jfif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5868" y="1312336"/>
            <a:ext cx="6089198" cy="4555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79989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631CD1D-74AA-F0C0-95D4-3383E3905313}"/>
              </a:ext>
            </a:extLst>
          </p:cNvPr>
          <p:cNvSpPr txBox="1"/>
          <p:nvPr/>
        </p:nvSpPr>
        <p:spPr>
          <a:xfrm>
            <a:off x="2713048" y="429788"/>
            <a:ext cx="329449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Bahnschrift Condensed" panose="020B0502040204020203" pitchFamily="34" charset="0"/>
                <a:cs typeface="Sakkal Majalla" panose="02000000000000000000" pitchFamily="2" charset="-78"/>
              </a:rPr>
              <a:t>First </a:t>
            </a:r>
            <a:r>
              <a:rPr lang="en-US" sz="3600" b="1" dirty="0" err="1">
                <a:solidFill>
                  <a:schemeClr val="bg1"/>
                </a:solidFill>
                <a:latin typeface="Bahnschrift Condensed" panose="020B0502040204020203" pitchFamily="34" charset="0"/>
                <a:cs typeface="Sakkal Majalla" panose="02000000000000000000" pitchFamily="2" charset="-78"/>
              </a:rPr>
              <a:t>Trimaster</a:t>
            </a:r>
            <a:r>
              <a:rPr lang="en-US" sz="3600" b="1" dirty="0">
                <a:solidFill>
                  <a:schemeClr val="bg1"/>
                </a:solidFill>
                <a:latin typeface="Bahnschrift Condensed" panose="020B0502040204020203" pitchFamily="34" charset="0"/>
                <a:cs typeface="Sakkal Majalla" panose="02000000000000000000" pitchFamily="2" charset="-78"/>
              </a:rPr>
              <a:t> 2023</a:t>
            </a:r>
          </a:p>
        </p:txBody>
      </p:sp>
      <p:pic>
        <p:nvPicPr>
          <p:cNvPr id="12290" name="Picture 2" descr="D:\ربيع 2023\الجميع\الجداول\كلية الادارة\ماجستير\ماجستير - إدارة المخاطر الفصل الثالث.jfif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8133" y="1320800"/>
            <a:ext cx="6156932" cy="4628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79989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631CD1D-74AA-F0C0-95D4-3383E3905313}"/>
              </a:ext>
            </a:extLst>
          </p:cNvPr>
          <p:cNvSpPr txBox="1"/>
          <p:nvPr/>
        </p:nvSpPr>
        <p:spPr>
          <a:xfrm>
            <a:off x="2713048" y="429788"/>
            <a:ext cx="329449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Bahnschrift Condensed" panose="020B0502040204020203" pitchFamily="34" charset="0"/>
                <a:cs typeface="Sakkal Majalla" panose="02000000000000000000" pitchFamily="2" charset="-78"/>
              </a:rPr>
              <a:t>First </a:t>
            </a:r>
            <a:r>
              <a:rPr lang="en-US" sz="3600" b="1" dirty="0" err="1">
                <a:solidFill>
                  <a:schemeClr val="bg1"/>
                </a:solidFill>
                <a:latin typeface="Bahnschrift Condensed" panose="020B0502040204020203" pitchFamily="34" charset="0"/>
                <a:cs typeface="Sakkal Majalla" panose="02000000000000000000" pitchFamily="2" charset="-78"/>
              </a:rPr>
              <a:t>Trimaster</a:t>
            </a:r>
            <a:r>
              <a:rPr lang="en-US" sz="3600" b="1" dirty="0">
                <a:solidFill>
                  <a:schemeClr val="bg1"/>
                </a:solidFill>
                <a:latin typeface="Bahnschrift Condensed" panose="020B0502040204020203" pitchFamily="34" charset="0"/>
                <a:cs typeface="Sakkal Majalla" panose="02000000000000000000" pitchFamily="2" charset="-78"/>
              </a:rPr>
              <a:t> 2023</a:t>
            </a:r>
          </a:p>
        </p:txBody>
      </p:sp>
      <p:pic>
        <p:nvPicPr>
          <p:cNvPr id="15362" name="Picture 2" descr="D:\ربيع 2023\الجميع\الجداول\كلية الادارة\ماجستير\ماجستير - إدارة المشاريع الفصل الثالث.jfif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6667" y="1371600"/>
            <a:ext cx="5854808" cy="4504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79989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lowchart: Alternate Process 4">
            <a:extLst>
              <a:ext uri="{FF2B5EF4-FFF2-40B4-BE49-F238E27FC236}">
                <a16:creationId xmlns:a16="http://schemas.microsoft.com/office/drawing/2014/main" id="{636FBC6D-41E5-4EE0-AF9A-2BA091B997CE}"/>
              </a:ext>
            </a:extLst>
          </p:cNvPr>
          <p:cNvSpPr/>
          <p:nvPr/>
        </p:nvSpPr>
        <p:spPr>
          <a:xfrm>
            <a:off x="5676900" y="1549400"/>
            <a:ext cx="6565900" cy="1295400"/>
          </a:xfrm>
          <a:prstGeom prst="flowChartAlternateProcess">
            <a:avLst/>
          </a:prstGeom>
          <a:solidFill>
            <a:srgbClr val="019A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lowchart: Alternate Process 5">
            <a:extLst>
              <a:ext uri="{FF2B5EF4-FFF2-40B4-BE49-F238E27FC236}">
                <a16:creationId xmlns:a16="http://schemas.microsoft.com/office/drawing/2014/main" id="{D2C9C183-5AA9-45B1-BB31-18E0A9E401AF}"/>
              </a:ext>
            </a:extLst>
          </p:cNvPr>
          <p:cNvSpPr/>
          <p:nvPr/>
        </p:nvSpPr>
        <p:spPr>
          <a:xfrm>
            <a:off x="5676900" y="4470400"/>
            <a:ext cx="6565900" cy="1295400"/>
          </a:xfrm>
          <a:prstGeom prst="flowChartAlternateProcess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Flowchart: Alternate Process 6">
            <a:extLst>
              <a:ext uri="{FF2B5EF4-FFF2-40B4-BE49-F238E27FC236}">
                <a16:creationId xmlns:a16="http://schemas.microsoft.com/office/drawing/2014/main" id="{C32619D1-4F4F-4AB7-AC77-8B471C6588FE}"/>
              </a:ext>
            </a:extLst>
          </p:cNvPr>
          <p:cNvSpPr/>
          <p:nvPr/>
        </p:nvSpPr>
        <p:spPr>
          <a:xfrm>
            <a:off x="4457700" y="2044700"/>
            <a:ext cx="7747000" cy="3098800"/>
          </a:xfrm>
          <a:prstGeom prst="flowChartAlternateProcess">
            <a:avLst/>
          </a:prstGeom>
          <a:solidFill>
            <a:srgbClr val="0C2D70">
              <a:alpha val="89804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صورة 3">
            <a:extLst>
              <a:ext uri="{FF2B5EF4-FFF2-40B4-BE49-F238E27FC236}">
                <a16:creationId xmlns:a16="http://schemas.microsoft.com/office/drawing/2014/main" id="{579D5A66-C682-4AA4-9BC5-AFA4971897C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964" b="8044"/>
          <a:stretch/>
        </p:blipFill>
        <p:spPr>
          <a:xfrm>
            <a:off x="629376" y="2495610"/>
            <a:ext cx="2647224" cy="2196980"/>
          </a:xfrm>
          <a:prstGeom prst="rect">
            <a:avLst/>
          </a:prstGeom>
        </p:spPr>
      </p:pic>
      <p:sp>
        <p:nvSpPr>
          <p:cNvPr id="9" name="Flowchart: Alternate Process 8">
            <a:extLst>
              <a:ext uri="{FF2B5EF4-FFF2-40B4-BE49-F238E27FC236}">
                <a16:creationId xmlns:a16="http://schemas.microsoft.com/office/drawing/2014/main" id="{44A10972-5B02-41B2-A41A-03F21A789D17}"/>
              </a:ext>
            </a:extLst>
          </p:cNvPr>
          <p:cNvSpPr/>
          <p:nvPr/>
        </p:nvSpPr>
        <p:spPr>
          <a:xfrm>
            <a:off x="5676900" y="0"/>
            <a:ext cx="6565900" cy="457200"/>
          </a:xfrm>
          <a:prstGeom prst="flowChartAlternateProcess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lowchart: Alternate Process 9">
            <a:extLst>
              <a:ext uri="{FF2B5EF4-FFF2-40B4-BE49-F238E27FC236}">
                <a16:creationId xmlns:a16="http://schemas.microsoft.com/office/drawing/2014/main" id="{2272A163-BA3B-4072-8F44-3F9EC8D130B1}"/>
              </a:ext>
            </a:extLst>
          </p:cNvPr>
          <p:cNvSpPr/>
          <p:nvPr/>
        </p:nvSpPr>
        <p:spPr>
          <a:xfrm>
            <a:off x="5676900" y="6502400"/>
            <a:ext cx="6565900" cy="355600"/>
          </a:xfrm>
          <a:prstGeom prst="flowChartAlternateProcess">
            <a:avLst/>
          </a:prstGeom>
          <a:solidFill>
            <a:srgbClr val="019A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9E4E490-B2A6-4CE1-BD03-808F0A016F93}"/>
              </a:ext>
            </a:extLst>
          </p:cNvPr>
          <p:cNvSpPr txBox="1"/>
          <p:nvPr/>
        </p:nvSpPr>
        <p:spPr>
          <a:xfrm>
            <a:off x="6781800" y="3132604"/>
            <a:ext cx="41783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3600" b="1" dirty="0" smtClean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لكم كل الشكر والتقدير والاحترام،</a:t>
            </a:r>
            <a:endParaRPr lang="ar-SA" sz="3600" b="1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8762597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4912</TotalTime>
  <Words>49</Words>
  <Application>Microsoft Office PowerPoint</Application>
  <PresentationFormat>Widescreen</PresentationFormat>
  <Paragraphs>17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9" baseType="lpstr">
      <vt:lpstr>Arial</vt:lpstr>
      <vt:lpstr>Bahnschrift Condensed</vt:lpstr>
      <vt:lpstr>Calibri</vt:lpstr>
      <vt:lpstr>Calibri Light</vt:lpstr>
      <vt:lpstr>Catamaran</vt:lpstr>
      <vt:lpstr>Poppins ExtraBold</vt:lpstr>
      <vt:lpstr>Sakkal Majalla</vt:lpstr>
      <vt:lpstr>Tahoma</vt:lpstr>
      <vt:lpstr>Times New Roman</vt:lpstr>
      <vt:lpstr>Office Theme</vt:lpstr>
      <vt:lpstr>اليوم التوجيهي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Badur Gasim</cp:lastModifiedBy>
  <cp:revision>114</cp:revision>
  <dcterms:created xsi:type="dcterms:W3CDTF">2021-08-03T13:03:26Z</dcterms:created>
  <dcterms:modified xsi:type="dcterms:W3CDTF">2023-01-27T19:59:05Z</dcterms:modified>
</cp:coreProperties>
</file>