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6.xml" ContentType="application/vnd.openxmlformats-officedocument.presentationml.notesSlide+xml"/>
  <Override PartName="/ppt/tags/tag11.xml" ContentType="application/vnd.openxmlformats-officedocument.presentationml.tags+xml"/>
  <Override PartName="/ppt/notesSlides/notesSlide7.xml" ContentType="application/vnd.openxmlformats-officedocument.presentationml.notesSlide+xml"/>
  <Override PartName="/ppt/tags/tag12.xml" ContentType="application/vnd.openxmlformats-officedocument.presentationml.tags+xml"/>
  <Override PartName="/ppt/notesSlides/notesSlide8.xml" ContentType="application/vnd.openxmlformats-officedocument.presentationml.notesSlide+xml"/>
  <Override PartName="/ppt/tags/tag13.xml" ContentType="application/vnd.openxmlformats-officedocument.presentationml.tags+xml"/>
  <Override PartName="/ppt/notesSlides/notesSlide9.xml" ContentType="application/vnd.openxmlformats-officedocument.presentationml.notesSlide+xml"/>
  <Override PartName="/ppt/tags/tag14.xml" ContentType="application/vnd.openxmlformats-officedocument.presentationml.tags+xml"/>
  <Override PartName="/ppt/notesSlides/notesSlide10.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1.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2.xml" ContentType="application/vnd.openxmlformats-officedocument.presentationml.notesSlide+xml"/>
  <Override PartName="/ppt/tags/tag28.xml" ContentType="application/vnd.openxmlformats-officedocument.presentationml.tags+xml"/>
  <Override PartName="/ppt/notesSlides/notesSlide13.xml" ContentType="application/vnd.openxmlformats-officedocument.presentationml.notesSlide+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550" r:id="rId6"/>
    <p:sldId id="562" r:id="rId7"/>
    <p:sldId id="313" r:id="rId8"/>
    <p:sldId id="563" r:id="rId9"/>
    <p:sldId id="565" r:id="rId10"/>
    <p:sldId id="566" r:id="rId11"/>
    <p:sldId id="567" r:id="rId12"/>
    <p:sldId id="568" r:id="rId13"/>
    <p:sldId id="569" r:id="rId14"/>
    <p:sldId id="570" r:id="rId15"/>
    <p:sldId id="571" r:id="rId16"/>
    <p:sldId id="572" r:id="rId17"/>
    <p:sldId id="573" r:id="rId18"/>
    <p:sldId id="582" r:id="rId19"/>
    <p:sldId id="584" r:id="rId20"/>
    <p:sldId id="585" r:id="rId21"/>
    <p:sldId id="586" r:id="rId22"/>
    <p:sldId id="587" r:id="rId23"/>
    <p:sldId id="588" r:id="rId24"/>
    <p:sldId id="589" r:id="rId25"/>
    <p:sldId id="590" r:id="rId26"/>
    <p:sldId id="592" r:id="rId27"/>
    <p:sldId id="596" r:id="rId28"/>
    <p:sldId id="597" r:id="rId29"/>
    <p:sldId id="599" r:id="rId30"/>
    <p:sldId id="276" r:id="rId31"/>
    <p:sldId id="601" r:id="rId32"/>
    <p:sldId id="603" r:id="rId33"/>
    <p:sldId id="605" r:id="rId34"/>
    <p:sldId id="607" r:id="rId35"/>
    <p:sldId id="609" r:id="rId36"/>
    <p:sldId id="611" r:id="rId37"/>
    <p:sldId id="613" r:id="rId38"/>
    <p:sldId id="615" r:id="rId39"/>
    <p:sldId id="619" r:id="rId40"/>
    <p:sldId id="620" r:id="rId41"/>
    <p:sldId id="622" r:id="rId42"/>
    <p:sldId id="617" r:id="rId43"/>
    <p:sldId id="623"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0"/>
            <p14:sldId id="562"/>
            <p14:sldId id="313"/>
            <p14:sldId id="563"/>
            <p14:sldId id="565"/>
            <p14:sldId id="566"/>
            <p14:sldId id="567"/>
            <p14:sldId id="568"/>
            <p14:sldId id="569"/>
            <p14:sldId id="570"/>
            <p14:sldId id="571"/>
            <p14:sldId id="572"/>
            <p14:sldId id="573"/>
            <p14:sldId id="582"/>
            <p14:sldId id="584"/>
            <p14:sldId id="585"/>
            <p14:sldId id="586"/>
            <p14:sldId id="587"/>
            <p14:sldId id="588"/>
            <p14:sldId id="589"/>
            <p14:sldId id="590"/>
            <p14:sldId id="592"/>
            <p14:sldId id="596"/>
            <p14:sldId id="597"/>
            <p14:sldId id="599"/>
            <p14:sldId id="276"/>
            <p14:sldId id="601"/>
            <p14:sldId id="603"/>
            <p14:sldId id="605"/>
            <p14:sldId id="607"/>
            <p14:sldId id="609"/>
            <p14:sldId id="611"/>
            <p14:sldId id="613"/>
            <p14:sldId id="615"/>
            <p14:sldId id="619"/>
            <p14:sldId id="620"/>
            <p14:sldId id="622"/>
            <p14:sldId id="617"/>
            <p14:sldId id="62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3" autoAdjust="0"/>
    <p:restoredTop sz="92351" autoAdjust="0"/>
  </p:normalViewPr>
  <p:slideViewPr>
    <p:cSldViewPr snapToGrid="0">
      <p:cViewPr varScale="1">
        <p:scale>
          <a:sx n="65" d="100"/>
          <a:sy n="65" d="100"/>
        </p:scale>
        <p:origin x="7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0468610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1419517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610658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4014168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4135514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7344201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8898893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9874482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614614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1753833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081158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4.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3.xml"/><Relationship Id="rId5" Type="http://schemas.openxmlformats.org/officeDocument/2006/relationships/image" Target="../media/image4.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4.xml"/><Relationship Id="rId5" Type="http://schemas.openxmlformats.org/officeDocument/2006/relationships/image" Target="../media/image4.pn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5.xml"/><Relationship Id="rId5" Type="http://schemas.openxmlformats.org/officeDocument/2006/relationships/image" Target="../media/image4.pn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6.xm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8.xml"/><Relationship Id="rId4" Type="http://schemas.openxmlformats.org/officeDocument/2006/relationships/image" Target="../media/image7.jp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9.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ags" Target="../tags/tag10.xml"/><Relationship Id="rId5" Type="http://schemas.openxmlformats.org/officeDocument/2006/relationships/image" Target="../media/image8.jp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ags" Target="../tags/tag11.xml"/><Relationship Id="rId5" Type="http://schemas.openxmlformats.org/officeDocument/2006/relationships/image" Target="../media/image4.png"/><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3.xml"/><Relationship Id="rId1" Type="http://schemas.openxmlformats.org/officeDocument/2006/relationships/tags" Target="../tags/tag12.xml"/><Relationship Id="rId5" Type="http://schemas.openxmlformats.org/officeDocument/2006/relationships/image" Target="../media/image4.png"/><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3.xml"/><Relationship Id="rId1" Type="http://schemas.openxmlformats.org/officeDocument/2006/relationships/tags" Target="../tags/tag13.xml"/><Relationship Id="rId5" Type="http://schemas.openxmlformats.org/officeDocument/2006/relationships/image" Target="../media/image4.png"/><Relationship Id="rId4" Type="http://schemas.openxmlformats.org/officeDocument/2006/relationships/image" Target="../media/image5.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3.xml"/><Relationship Id="rId1" Type="http://schemas.openxmlformats.org/officeDocument/2006/relationships/tags" Target="../tags/tag14.xml"/><Relationship Id="rId5" Type="http://schemas.openxmlformats.org/officeDocument/2006/relationships/image" Target="../media/image4.png"/><Relationship Id="rId4" Type="http://schemas.openxmlformats.org/officeDocument/2006/relationships/image" Target="../media/image5.jpe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15.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16.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17.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18.xml"/><Relationship Id="rId4" Type="http://schemas.openxmlformats.org/officeDocument/2006/relationships/image" Target="../media/image10.jp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19.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20.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2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2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3.xml"/><Relationship Id="rId1" Type="http://schemas.openxmlformats.org/officeDocument/2006/relationships/tags" Target="../tags/tag23.xml"/><Relationship Id="rId5" Type="http://schemas.openxmlformats.org/officeDocument/2006/relationships/image" Target="../media/image4.png"/><Relationship Id="rId4" Type="http://schemas.openxmlformats.org/officeDocument/2006/relationships/image" Target="../media/image5.jpe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24.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25.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26.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3.xml"/><Relationship Id="rId1" Type="http://schemas.openxmlformats.org/officeDocument/2006/relationships/tags" Target="../tags/tag27.xml"/><Relationship Id="rId5" Type="http://schemas.openxmlformats.org/officeDocument/2006/relationships/image" Target="../media/image4.png"/><Relationship Id="rId4" Type="http://schemas.openxmlformats.org/officeDocument/2006/relationships/image" Target="../media/image5.jpe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3.xml"/><Relationship Id="rId1" Type="http://schemas.openxmlformats.org/officeDocument/2006/relationships/tags" Target="../tags/tag28.xml"/><Relationship Id="rId5" Type="http://schemas.openxmlformats.org/officeDocument/2006/relationships/image" Target="../media/image4.png"/><Relationship Id="rId4" Type="http://schemas.openxmlformats.org/officeDocument/2006/relationships/image" Target="../media/image5.jpe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29.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30.xml"/><Relationship Id="rId4" Type="http://schemas.openxmlformats.org/officeDocument/2006/relationships/image" Target="../media/image11.jp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31.xml"/><Relationship Id="rId4" Type="http://schemas.openxmlformats.org/officeDocument/2006/relationships/image" Target="../media/image11.jp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32.xml"/><Relationship Id="rId4" Type="http://schemas.openxmlformats.org/officeDocument/2006/relationships/image" Target="../media/image11.jp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3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34.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35.xml"/><Relationship Id="rId4" Type="http://schemas.openxmlformats.org/officeDocument/2006/relationships/image" Target="../media/image12.jp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36.xml"/><Relationship Id="rId4" Type="http://schemas.openxmlformats.org/officeDocument/2006/relationships/image" Target="../media/image12.jp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37.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tags" Target="../tags/tag38.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15.xml"/><Relationship Id="rId6"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7904"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Hesham</a:t>
            </a:r>
            <a:r>
              <a:rPr lang="en-US" sz="2000" dirty="0">
                <a:latin typeface="Alexandria" charset="0"/>
                <a:cs typeface="Alexandria" charset="0"/>
              </a:rPr>
              <a:t> </a:t>
            </a:r>
            <a:r>
              <a:rPr lang="en-US" sz="2000" dirty="0" err="1">
                <a:latin typeface="Alexandria" charset="0"/>
                <a:cs typeface="Alexandria" charset="0"/>
              </a:rPr>
              <a:t>Mousli</a:t>
            </a:r>
            <a:endParaRPr lang="en-US" sz="2000" dirty="0">
              <a:latin typeface="Alexandria" charset="0"/>
              <a:cs typeface="Alexandria" charset="0"/>
            </a:endParaRPr>
          </a:p>
        </p:txBody>
      </p:sp>
      <p:sp>
        <p:nvSpPr>
          <p:cNvPr id="31" name="TextBox 30"/>
          <p:cNvSpPr txBox="1"/>
          <p:nvPr/>
        </p:nvSpPr>
        <p:spPr>
          <a:xfrm>
            <a:off x="0" y="2347575"/>
            <a:ext cx="5499167" cy="1446550"/>
          </a:xfrm>
          <a:prstGeom prst="rect">
            <a:avLst/>
          </a:prstGeom>
          <a:noFill/>
        </p:spPr>
        <p:txBody>
          <a:bodyPr wrap="square" rtlCol="0">
            <a:spAutoFit/>
          </a:bodyPr>
          <a:lstStyle/>
          <a:p>
            <a:pPr algn="ctr"/>
            <a:r>
              <a:rPr lang="en-US" sz="4400" b="1" dirty="0">
                <a:solidFill>
                  <a:srgbClr val="00B0F0"/>
                </a:solidFill>
                <a:latin typeface="Alexandria" charset="0"/>
                <a:cs typeface="Alexandria" charset="0"/>
              </a:rPr>
              <a:t>Sampling &amp; Data Collection</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2792752" cy="707886"/>
          </a:xfrm>
          <a:prstGeom prst="rect">
            <a:avLst/>
          </a:prstGeom>
          <a:noFill/>
        </p:spPr>
        <p:txBody>
          <a:bodyPr wrap="none" rtlCol="0">
            <a:spAutoFit/>
          </a:bodyPr>
          <a:lstStyle/>
          <a:p>
            <a:r>
              <a:rPr lang="en-US" sz="2000" dirty="0">
                <a:latin typeface="Alexandria" charset="0"/>
                <a:cs typeface="Alexandria" charset="0"/>
              </a:rPr>
              <a:t>MHA613</a:t>
            </a:r>
          </a:p>
          <a:p>
            <a:r>
              <a:rPr lang="en-US" sz="2000" dirty="0">
                <a:latin typeface="Alexandria" charset="0"/>
                <a:cs typeface="Alexandria" charset="0"/>
              </a:rPr>
              <a:t>Statistics in Healthcare</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6081"/>
    </mc:Choice>
    <mc:Fallback xmlns="">
      <p:transition spd="slow" advTm="28608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Alexandria" charset="0"/>
                <a:cs typeface="Alexandria" charset="0"/>
              </a:rPr>
              <a:t>INTENDED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57211"/>
            <a:ext cx="10210374" cy="3170099"/>
          </a:xfrm>
          <a:prstGeom prst="rect">
            <a:avLst/>
          </a:prstGeom>
          <a:noFill/>
        </p:spPr>
        <p:txBody>
          <a:bodyPr wrap="square" rtlCol="0">
            <a:spAutoFit/>
          </a:bodyPr>
          <a:lstStyle/>
          <a:p>
            <a:pPr marL="457200" lvl="0" indent="-457200" algn="just" eaLnBrk="0" fontAlgn="base" hangingPunct="0">
              <a:lnSpc>
                <a:spcPct val="200000"/>
              </a:lnSpc>
              <a:spcBef>
                <a:spcPct val="0"/>
              </a:spcBef>
              <a:spcAft>
                <a:spcPct val="0"/>
              </a:spcAft>
              <a:buFont typeface="+mj-lt"/>
              <a:buAutoNum type="arabicPeriod"/>
            </a:pPr>
            <a:r>
              <a:rPr lang="en-US" sz="2000" dirty="0">
                <a:latin typeface="Alexandria"/>
              </a:rPr>
              <a:t>Grasp the different sampling techniques used in healthcare management.</a:t>
            </a:r>
          </a:p>
          <a:p>
            <a:pPr marL="457200" lvl="0" indent="-457200" algn="just" eaLnBrk="0" fontAlgn="base" hangingPunct="0">
              <a:lnSpc>
                <a:spcPct val="200000"/>
              </a:lnSpc>
              <a:spcBef>
                <a:spcPct val="0"/>
              </a:spcBef>
              <a:spcAft>
                <a:spcPct val="0"/>
              </a:spcAft>
              <a:buFont typeface="+mj-lt"/>
              <a:buAutoNum type="arabicPeriod"/>
            </a:pPr>
            <a:r>
              <a:rPr lang="en-US" sz="2000" dirty="0">
                <a:latin typeface="Alexandria"/>
              </a:rPr>
              <a:t>Explore various data collection methods and their impact on decision making.</a:t>
            </a:r>
          </a:p>
          <a:p>
            <a:pPr marL="457200" lvl="0" indent="-457200" algn="just" eaLnBrk="0" fontAlgn="base" hangingPunct="0">
              <a:lnSpc>
                <a:spcPct val="200000"/>
              </a:lnSpc>
              <a:spcBef>
                <a:spcPct val="0"/>
              </a:spcBef>
              <a:spcAft>
                <a:spcPct val="0"/>
              </a:spcAft>
              <a:buFont typeface="+mj-lt"/>
              <a:buAutoNum type="arabicPeriod"/>
            </a:pPr>
            <a:r>
              <a:rPr lang="en-US" sz="2000" dirty="0">
                <a:latin typeface="Alexandria"/>
              </a:rPr>
              <a:t>Learn the importance of validity and reliability in data measurement.</a:t>
            </a:r>
          </a:p>
          <a:p>
            <a:pPr marL="457200" lvl="0" indent="-457200" algn="just" eaLnBrk="0" fontAlgn="base" hangingPunct="0">
              <a:lnSpc>
                <a:spcPct val="200000"/>
              </a:lnSpc>
              <a:spcBef>
                <a:spcPct val="0"/>
              </a:spcBef>
              <a:spcAft>
                <a:spcPct val="0"/>
              </a:spcAft>
              <a:buFont typeface="+mj-lt"/>
              <a:buAutoNum type="arabicPeriod"/>
            </a:pPr>
            <a:r>
              <a:rPr lang="en-US" sz="2000" dirty="0">
                <a:latin typeface="Alexandria"/>
              </a:rPr>
              <a:t>Apply sampling techniques and data quality concepts to real-world healthcare management scenarios.</a:t>
            </a:r>
            <a:endParaRPr lang="en-US" altLang="en-US" sz="2000" b="1"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187973384"/>
      </p:ext>
    </p:extLst>
  </p:cSld>
  <p:clrMapOvr>
    <a:masterClrMapping/>
  </p:clrMapOvr>
  <mc:AlternateContent xmlns:mc="http://schemas.openxmlformats.org/markup-compatibility/2006" xmlns:p14="http://schemas.microsoft.com/office/powerpoint/2010/main">
    <mc:Choice Requires="p14">
      <p:transition p14:dur="10" advTm="123223"/>
    </mc:Choice>
    <mc:Fallback xmlns="">
      <p:transition advTm="12322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8">
                                            <p:txEl>
                                              <p:pRg st="1" end="1"/>
                                            </p:txEl>
                                          </p:spTgt>
                                        </p:tgtEl>
                                        <p:attrNameLst>
                                          <p:attrName>style.visibility</p:attrName>
                                        </p:attrNameLst>
                                      </p:cBhvr>
                                      <p:to>
                                        <p:strVal val="visible"/>
                                      </p:to>
                                    </p:set>
                                    <p:animEffect transition="in" filter="fade">
                                      <p:cBhvr>
                                        <p:cTn id="12" dur="1000"/>
                                        <p:tgtEl>
                                          <p:spTgt spid="48">
                                            <p:txEl>
                                              <p:pRg st="1" end="1"/>
                                            </p:txEl>
                                          </p:spTgt>
                                        </p:tgtEl>
                                      </p:cBhvr>
                                    </p:animEffect>
                                    <p:anim calcmode="lin" valueType="num">
                                      <p:cBhvr>
                                        <p:cTn id="13"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8">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8">
                                            <p:txEl>
                                              <p:pRg st="2" end="2"/>
                                            </p:txEl>
                                          </p:spTgt>
                                        </p:tgtEl>
                                        <p:attrNameLst>
                                          <p:attrName>style.visibility</p:attrName>
                                        </p:attrNameLst>
                                      </p:cBhvr>
                                      <p:to>
                                        <p:strVal val="visible"/>
                                      </p:to>
                                    </p:set>
                                    <p:animEffect transition="in" filter="fade">
                                      <p:cBhvr>
                                        <p:cTn id="17" dur="1000"/>
                                        <p:tgtEl>
                                          <p:spTgt spid="48">
                                            <p:txEl>
                                              <p:pRg st="2" end="2"/>
                                            </p:txEl>
                                          </p:spTgt>
                                        </p:tgtEl>
                                      </p:cBhvr>
                                    </p:animEffect>
                                    <p:anim calcmode="lin" valueType="num">
                                      <p:cBhvr>
                                        <p:cTn id="18"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8">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8">
                                            <p:txEl>
                                              <p:pRg st="3" end="3"/>
                                            </p:txEl>
                                          </p:spTgt>
                                        </p:tgtEl>
                                        <p:attrNameLst>
                                          <p:attrName>style.visibility</p:attrName>
                                        </p:attrNameLst>
                                      </p:cBhvr>
                                      <p:to>
                                        <p:strVal val="visible"/>
                                      </p:to>
                                    </p:set>
                                    <p:animEffect transition="in" filter="fade">
                                      <p:cBhvr>
                                        <p:cTn id="22" dur="1000"/>
                                        <p:tgtEl>
                                          <p:spTgt spid="48">
                                            <p:txEl>
                                              <p:pRg st="3" end="3"/>
                                            </p:txEl>
                                          </p:spTgt>
                                        </p:tgtEl>
                                      </p:cBhvr>
                                    </p:animEffect>
                                    <p:anim calcmode="lin" valueType="num">
                                      <p:cBhvr>
                                        <p:cTn id="23"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48">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SAMPLING TYPES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551300"/>
            <a:ext cx="8516560" cy="3970318"/>
          </a:xfrm>
          <a:prstGeom prst="rect">
            <a:avLst/>
          </a:prstGeom>
          <a:noFill/>
        </p:spPr>
        <p:txBody>
          <a:bodyPr wrap="square" rtlCol="0">
            <a:spAutoFit/>
          </a:bodyPr>
          <a:lstStyle/>
          <a:p>
            <a:pPr algn="just">
              <a:lnSpc>
                <a:spcPct val="200000"/>
              </a:lnSpc>
              <a:buFont typeface="Wingdings" panose="05000000000000000000" pitchFamily="2" charset="2"/>
              <a:buChar char="Ø"/>
            </a:pPr>
            <a:r>
              <a:rPr lang="en-US" sz="2800" b="1" dirty="0">
                <a:latin typeface="Alexandria"/>
              </a:rPr>
              <a:t>Random vs. Non-random Samples:</a:t>
            </a:r>
          </a:p>
          <a:p>
            <a:pPr marL="514350" indent="-514350" algn="just">
              <a:lnSpc>
                <a:spcPct val="200000"/>
              </a:lnSpc>
              <a:buFont typeface="+mj-lt"/>
              <a:buAutoNum type="arabicPeriod"/>
            </a:pPr>
            <a:r>
              <a:rPr lang="en-US" sz="2400" b="1" dirty="0">
                <a:latin typeface="Alexandria"/>
              </a:rPr>
              <a:t>Non-random Samples:</a:t>
            </a:r>
            <a:endParaRPr lang="en-US" sz="2400" dirty="0">
              <a:latin typeface="Alexandria"/>
            </a:endParaRPr>
          </a:p>
          <a:p>
            <a:pPr marL="800100" lvl="1" indent="-342900" algn="just">
              <a:lnSpc>
                <a:spcPct val="200000"/>
              </a:lnSpc>
              <a:buFont typeface="Arial" panose="020B0604020202020204" pitchFamily="34" charset="0"/>
              <a:buChar char="•"/>
            </a:pPr>
            <a:r>
              <a:rPr lang="en-US" sz="2400" b="1" dirty="0">
                <a:latin typeface="Alexandria"/>
              </a:rPr>
              <a:t>Characteristics:</a:t>
            </a:r>
            <a:endParaRPr lang="en-US" sz="2400" dirty="0">
              <a:latin typeface="Alexandria"/>
            </a:endParaRPr>
          </a:p>
          <a:p>
            <a:pPr marL="1714500" lvl="3" indent="-342900" algn="just">
              <a:lnSpc>
                <a:spcPct val="200000"/>
              </a:lnSpc>
              <a:buFont typeface="Wingdings" panose="05000000000000000000" pitchFamily="2" charset="2"/>
              <a:buChar char="ü"/>
            </a:pPr>
            <a:r>
              <a:rPr lang="en-US" sz="2000" dirty="0">
                <a:latin typeface="Alexandria"/>
              </a:rPr>
              <a:t>May not represent the entire population.</a:t>
            </a:r>
          </a:p>
          <a:p>
            <a:pPr marL="1714500" lvl="3" indent="-342900" algn="just">
              <a:lnSpc>
                <a:spcPct val="200000"/>
              </a:lnSpc>
              <a:buFont typeface="Wingdings" panose="05000000000000000000" pitchFamily="2" charset="2"/>
              <a:buChar char="ü"/>
            </a:pPr>
            <a:r>
              <a:rPr lang="en-US" sz="2000" dirty="0">
                <a:latin typeface="Alexandria"/>
              </a:rPr>
              <a:t>Often biased and not suitable for statistical inference.</a:t>
            </a:r>
          </a:p>
          <a:p>
            <a:pPr lvl="1"/>
            <a:endParaRPr lang="en-US" sz="2000" dirty="0">
              <a:latin typeface="Alexandria"/>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936295850"/>
      </p:ext>
    </p:extLst>
  </p:cSld>
  <p:clrMapOvr>
    <a:masterClrMapping/>
  </p:clrMapOvr>
  <mc:AlternateContent xmlns:mc="http://schemas.openxmlformats.org/markup-compatibility/2006" xmlns:p14="http://schemas.microsoft.com/office/powerpoint/2010/main">
    <mc:Choice Requires="p14">
      <p:transition spd="slow" p14:dur="2000" advTm="184832"/>
    </mc:Choice>
    <mc:Fallback xmlns="">
      <p:transition spd="slow" advTm="1848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extLst mod="1">
    <p:ext uri="{3A86A75C-4F4B-4683-9AE1-C65F6400EC91}">
      <p14:laserTraceLst xmlns:p14="http://schemas.microsoft.com/office/powerpoint/2010/main">
        <p14:tracePtLst>
          <p14:tracePt t="18714" x="3367088" y="6269038"/>
          <p14:tracePt t="19535" x="2352675" y="6796088"/>
          <p14:tracePt t="19546" x="2352675" y="6770688"/>
          <p14:tracePt t="19562" x="2378075" y="6745288"/>
          <p14:tracePt t="19579" x="2390775" y="6707188"/>
          <p14:tracePt t="19595" x="2428875" y="6683375"/>
          <p14:tracePt t="19612" x="2428875" y="6657975"/>
          <p14:tracePt t="19630" x="2452688" y="6657975"/>
          <p14:tracePt t="19632" x="2452688" y="6645275"/>
          <p14:tracePt t="19645" x="2465388" y="6632575"/>
          <p14:tracePt t="19668" x="2478088" y="6619875"/>
          <p14:tracePt t="19826" x="2490788" y="6607175"/>
          <p14:tracePt t="19850" x="2490788" y="6594475"/>
          <p14:tracePt t="20262" x="2490788" y="6570663"/>
          <p14:tracePt t="20275" x="2490788" y="6557963"/>
          <p14:tracePt t="20287" x="2490788" y="6532563"/>
          <p14:tracePt t="20297" x="2490788" y="6507163"/>
          <p14:tracePt t="20312" x="2478088" y="6470650"/>
          <p14:tracePt t="20329" x="2465388" y="6445250"/>
          <p14:tracePt t="20346" x="2441575" y="6370638"/>
          <p14:tracePt t="20362" x="2428875" y="6345238"/>
          <p14:tracePt t="20379" x="2416175" y="6294438"/>
          <p14:tracePt t="20396" x="2403475" y="6219825"/>
          <p14:tracePt t="20412" x="2403475" y="6181725"/>
          <p14:tracePt t="20429" x="2390775" y="6157913"/>
          <p14:tracePt t="20445" x="2390775" y="6107113"/>
          <p14:tracePt t="20462" x="2378075" y="6081713"/>
          <p14:tracePt t="20479" x="2378075" y="6019800"/>
          <p14:tracePt t="20496" x="2378075" y="5981700"/>
          <p14:tracePt t="20513" x="2365375" y="5932488"/>
          <p14:tracePt t="20529" x="2365375" y="5843588"/>
          <p14:tracePt t="20546" x="2365375" y="5794375"/>
          <p14:tracePt t="20563" x="2352675" y="5707063"/>
          <p14:tracePt t="20564" x="2352675" y="5594350"/>
          <p14:tracePt t="20579" x="2352675" y="5494338"/>
          <p14:tracePt t="20596" x="2352675" y="5407025"/>
          <p14:tracePt t="20613" x="2352675" y="5230813"/>
          <p14:tracePt t="20630" x="2352675" y="5143500"/>
          <p14:tracePt t="20646" x="2352675" y="5068888"/>
          <p14:tracePt t="20663" x="2378075" y="4956175"/>
          <p14:tracePt t="20680" x="2403475" y="4930775"/>
          <p14:tracePt t="20696" x="2428875" y="4905375"/>
          <p14:tracePt t="20880" x="2428875" y="4892675"/>
          <p14:tracePt t="20893" x="2428875" y="4879975"/>
          <p14:tracePt t="20906" x="2441575" y="4868863"/>
          <p14:tracePt t="20916" x="2441575" y="4830763"/>
          <p14:tracePt t="20930" x="2452688" y="4805363"/>
          <p14:tracePt t="20947" x="2478088" y="4768850"/>
          <p14:tracePt t="20964" x="2578100" y="4656138"/>
          <p14:tracePt t="20981" x="2654300" y="4579938"/>
          <p14:tracePt t="20998" x="2728913" y="4518025"/>
          <p14:tracePt t="21014" x="2879725" y="4418013"/>
          <p14:tracePt t="21030" x="2941638" y="4379913"/>
          <p14:tracePt t="21047" x="3003550" y="4354513"/>
          <p14:tracePt t="21064" x="3103563" y="4292600"/>
          <p14:tracePt t="21081" x="3128963" y="4279900"/>
          <p14:tracePt t="21098" x="3192463" y="4241800"/>
          <p14:tracePt t="21114" x="3228975" y="4230688"/>
          <p14:tracePt t="21131" x="3254375" y="4205288"/>
          <p14:tracePt t="21147" x="3292475" y="4192588"/>
          <p14:tracePt t="21165" x="3328988" y="4179888"/>
          <p14:tracePt t="21181" x="3341688" y="4167188"/>
          <p14:tracePt t="21198" x="3379788" y="4154488"/>
          <p14:tracePt t="21215" x="3405188" y="4141788"/>
          <p14:tracePt t="21232" x="3417888" y="4141788"/>
          <p14:tracePt t="21248" x="3429000" y="4129088"/>
          <p14:tracePt t="21264" x="3454400" y="4117975"/>
          <p14:tracePt t="21281" x="3467100" y="4105275"/>
          <p14:tracePt t="21298" x="3479800" y="4105275"/>
          <p14:tracePt t="21315" x="3492500" y="4092575"/>
          <p14:tracePt t="21331" x="3517900" y="4079875"/>
          <p14:tracePt t="21350" x="3530600" y="4067175"/>
          <p14:tracePt t="21367" x="3541713" y="4054475"/>
          <p14:tracePt t="21383" x="3567113" y="4054475"/>
          <p14:tracePt t="21400" x="3567113" y="4041775"/>
          <p14:tracePt t="21402" x="3579813" y="4041775"/>
          <p14:tracePt t="21417" x="3592513" y="4041775"/>
          <p14:tracePt t="21433" x="3605213" y="4029075"/>
          <p14:tracePt t="21608" x="3605213" y="4017963"/>
          <p14:tracePt t="21644" x="3617913" y="4005263"/>
          <p14:tracePt t="21656" x="3630613" y="4005263"/>
          <p14:tracePt t="21670" x="3654425" y="3992563"/>
          <p14:tracePt t="21681" x="3679825" y="3979863"/>
          <p14:tracePt t="21692" x="3705225" y="3979863"/>
          <p14:tracePt t="21705" x="3730625" y="3979863"/>
          <p14:tracePt t="21717" x="3756025" y="3979863"/>
          <p14:tracePt t="21733" x="3792538" y="3979863"/>
          <p14:tracePt t="21750" x="3830638" y="3979863"/>
          <p14:tracePt t="21766" x="3917950" y="3979863"/>
          <p14:tracePt t="21783" x="3956050" y="3979863"/>
          <p14:tracePt t="21800" x="3992563" y="3979863"/>
          <p14:tracePt t="21801" x="4030663" y="3979863"/>
          <p14:tracePt t="21816" x="4081463" y="3992563"/>
          <p14:tracePt t="21833" x="4130675" y="4005263"/>
          <p14:tracePt t="21850" x="4243388" y="4029075"/>
          <p14:tracePt t="21867" x="4281488" y="4041775"/>
          <p14:tracePt t="21884" x="4343400" y="4054475"/>
          <p14:tracePt t="21900" x="4418013" y="4079875"/>
          <p14:tracePt t="21917" x="4456113" y="4092575"/>
          <p14:tracePt t="21934" x="4468813" y="4092575"/>
          <p14:tracePt t="22131" x="4481513" y="4092575"/>
          <p14:tracePt t="22144" x="4494213" y="4105275"/>
          <p14:tracePt t="22154" x="4506913" y="4117975"/>
          <p14:tracePt t="22169" x="4530725" y="4117975"/>
          <p14:tracePt t="22186" x="4556125" y="4129088"/>
          <p14:tracePt t="22203" x="4619625" y="4154488"/>
          <p14:tracePt t="22219" x="4681538" y="4167188"/>
          <p14:tracePt t="22236" x="4732338" y="4192588"/>
          <p14:tracePt t="22252" x="4881563" y="4254500"/>
          <p14:tracePt t="22269" x="4968875" y="4292600"/>
          <p14:tracePt t="22287" x="5045075" y="4330700"/>
          <p14:tracePt t="22289" x="5119688" y="4367213"/>
          <p14:tracePt t="22303" x="5181600" y="4418013"/>
          <p14:tracePt t="22319" x="5232400" y="4454525"/>
          <p14:tracePt t="22337" x="5345113" y="4543425"/>
          <p14:tracePt t="22353" x="5383213" y="4567238"/>
          <p14:tracePt t="22369" x="5419725" y="4592638"/>
          <p14:tracePt t="22386" x="5507038" y="4656138"/>
          <p14:tracePt t="22403" x="5532438" y="4692650"/>
          <p14:tracePt t="22420" x="5557838" y="4718050"/>
          <p14:tracePt t="22422" x="5583238" y="4730750"/>
          <p14:tracePt t="22436" x="5607050" y="4756150"/>
          <p14:tracePt t="22454" x="5619750" y="4768850"/>
          <p14:tracePt t="22470" x="5632450" y="4779963"/>
          <p14:tracePt t="22799" x="5607050" y="4792663"/>
          <p14:tracePt t="22810" x="5570538" y="4818063"/>
          <p14:tracePt t="22822" x="5507038" y="4843463"/>
          <p14:tracePt t="22838" x="5419725" y="4868863"/>
          <p14:tracePt t="22854" x="5332413" y="4905375"/>
          <p14:tracePt t="22857" x="5245100" y="4930775"/>
          <p14:tracePt t="22871" x="5145088" y="4968875"/>
          <p14:tracePt t="22887" x="5019675" y="4981575"/>
          <p14:tracePt t="22904" x="4932363" y="5005388"/>
          <p14:tracePt t="22907" x="4832350" y="5030788"/>
          <p14:tracePt t="22921" x="4719638" y="5056188"/>
          <p14:tracePt t="22937" x="4630738" y="5081588"/>
          <p14:tracePt t="22955" x="4443413" y="5143500"/>
          <p14:tracePt t="22970" x="4381500" y="5168900"/>
          <p14:tracePt t="22987" x="4294188" y="5181600"/>
          <p14:tracePt t="23004" x="4117975" y="5230813"/>
          <p14:tracePt t="23021" x="4043363" y="5256213"/>
          <p14:tracePt t="23039" x="3968750" y="5281613"/>
          <p14:tracePt t="23041" x="3943350" y="5281613"/>
          <p14:tracePt t="23054" x="3917950" y="5281613"/>
          <p14:tracePt t="23071" x="3905250" y="5281613"/>
          <p14:tracePt t="23417" x="3879850" y="5281613"/>
          <p14:tracePt t="23429" x="3856038" y="5281613"/>
          <p14:tracePt t="23440" x="3817938" y="5281613"/>
          <p14:tracePt t="23456" x="3779838" y="5294313"/>
          <p14:tracePt t="23472" x="3743325" y="5294313"/>
          <p14:tracePt t="23490" x="3667125" y="5294313"/>
          <p14:tracePt t="23505" x="3643313" y="5294313"/>
          <p14:tracePt t="23522" x="3592513" y="5294313"/>
          <p14:tracePt t="23525" x="3554413" y="5294313"/>
          <p14:tracePt t="23539" x="3517900" y="5281613"/>
          <p14:tracePt t="23556" x="3467100" y="5268913"/>
          <p14:tracePt t="23573" x="3417888" y="5230813"/>
          <p14:tracePt t="23576" x="3379788" y="5205413"/>
          <p14:tracePt t="23588" x="3354388" y="5181600"/>
          <p14:tracePt t="23606" x="3317875" y="5143500"/>
          <p14:tracePt t="23623" x="3279775" y="5068888"/>
          <p14:tracePt t="23639" x="3267075" y="5030788"/>
          <p14:tracePt t="23656" x="3254375" y="5005388"/>
          <p14:tracePt t="23673" x="3241675" y="4956175"/>
          <p14:tracePt t="23690" x="3228975" y="4943475"/>
          <p14:tracePt t="23707" x="3228975" y="4918075"/>
          <p14:tracePt t="23732" x="3216275" y="4892675"/>
          <p14:tracePt t="23757" x="3216275" y="4879975"/>
          <p14:tracePt t="23770" x="3216275" y="4868863"/>
          <p14:tracePt t="23793" x="3216275" y="4856163"/>
          <p14:tracePt t="23804" x="3216275" y="4843463"/>
          <p14:tracePt t="23840" x="3216275" y="4830763"/>
          <p14:tracePt t="23926" x="3216275" y="4818063"/>
          <p14:tracePt t="23963" x="3216275" y="4805363"/>
          <p14:tracePt t="23973" x="3216275" y="4792663"/>
          <p14:tracePt t="23999" x="3216275" y="4779963"/>
          <p14:tracePt t="24036" x="3216275" y="4768850"/>
          <p14:tracePt t="24060" x="3216275" y="4756150"/>
          <p14:tracePt t="24083" x="3216275" y="4743450"/>
          <p14:tracePt t="24108" x="3228975" y="4743450"/>
          <p14:tracePt t="24132" x="3228975" y="4730750"/>
          <p14:tracePt t="24156" x="3228975" y="4718050"/>
          <p14:tracePt t="24193" x="3241675" y="4705350"/>
          <p14:tracePt t="24218" x="3241675" y="4692650"/>
          <p14:tracePt t="24230" x="3254375" y="4692650"/>
          <p14:tracePt t="24266" x="3254375" y="4679950"/>
          <p14:tracePt t="24303" x="3267075" y="4679950"/>
          <p14:tracePt t="24315" x="3267075" y="4667250"/>
          <p14:tracePt t="24351" x="3267075" y="4656138"/>
          <p14:tracePt t="24375" x="3279775" y="4643438"/>
          <p14:tracePt t="24424" x="3279775" y="4630738"/>
          <p14:tracePt t="24461" x="3292475" y="4630738"/>
          <p14:tracePt t="24473" x="3292475" y="4618038"/>
          <p14:tracePt t="24508" x="3305175" y="4605338"/>
          <p14:tracePt t="24533" x="3305175" y="4592638"/>
          <p14:tracePt t="24557" x="3305175" y="4579938"/>
          <p14:tracePt t="24594" x="3305175" y="4567238"/>
          <p14:tracePt t="24617" x="3305175" y="4543425"/>
          <p14:tracePt t="24643" x="3292475" y="4518025"/>
          <p14:tracePt t="24654" x="3292475" y="4492625"/>
          <p14:tracePt t="24666" x="3267075" y="4430713"/>
          <p14:tracePt t="24679" x="3254375" y="4379913"/>
          <p14:tracePt t="24691" x="3241675" y="4330700"/>
          <p14:tracePt t="24709" x="3228975" y="4267200"/>
          <p14:tracePt t="24726" x="3228975" y="4167188"/>
          <p14:tracePt t="24742" x="3228975" y="4117975"/>
          <p14:tracePt t="24759" x="3228975" y="4079875"/>
          <p14:tracePt t="24776" x="3228975" y="4029075"/>
          <p14:tracePt t="24793" x="3241675" y="4005263"/>
          <p14:tracePt t="24809" x="3241675" y="3979863"/>
          <p14:tracePt t="24812" x="3254375" y="3979863"/>
          <p14:tracePt t="24825" x="3267075" y="3979863"/>
          <p14:tracePt t="25006" x="3279775" y="3967163"/>
          <p14:tracePt t="25018" x="3292475" y="3954463"/>
          <p14:tracePt t="25030" x="3317875" y="3941763"/>
          <p14:tracePt t="25043" x="3379788" y="3905250"/>
          <p14:tracePt t="25060" x="3530600" y="3841750"/>
          <p14:tracePt t="25078" x="3705225" y="3767138"/>
          <p14:tracePt t="25080" x="4043363" y="3667125"/>
          <p14:tracePt t="25093" x="4468813" y="3616325"/>
          <p14:tracePt t="25110" x="4843463" y="3603625"/>
          <p14:tracePt t="25127" x="5407025" y="3603625"/>
          <p14:tracePt t="25144" x="5557838" y="3603625"/>
          <p14:tracePt t="25160" x="5632450" y="3590925"/>
          <p14:tracePt t="25178" x="5719763" y="3567113"/>
          <p14:tracePt t="25194" x="5732463" y="3567113"/>
          <p14:tracePt t="25212" x="5732463" y="3554413"/>
          <p14:tracePt t="25236" x="5719763" y="3554413"/>
          <p14:tracePt t="25250" x="5695950" y="3554413"/>
          <p14:tracePt t="25261" x="5683250" y="3554413"/>
          <p14:tracePt t="25277" x="5670550" y="3554413"/>
          <p14:tracePt t="25294" x="5645150" y="3554413"/>
          <p14:tracePt t="25297" x="5619750" y="3554413"/>
          <p14:tracePt t="25310" x="5583238" y="3554413"/>
          <p14:tracePt t="25327" x="5545138" y="3554413"/>
          <p14:tracePt t="25345" x="5445125" y="3567113"/>
          <p14:tracePt t="25360" x="5383213" y="3579813"/>
          <p14:tracePt t="25377" x="5270500" y="3590925"/>
          <p14:tracePt t="25395" x="4968875" y="3629025"/>
          <p14:tracePt t="25410" x="4794250" y="3629025"/>
          <p14:tracePt t="25429" x="4581525" y="3654425"/>
          <p14:tracePt t="25431" x="4394200" y="3667125"/>
          <p14:tracePt t="25443" x="4243388" y="3692525"/>
          <p14:tracePt t="25460" x="4130675" y="3692525"/>
          <p14:tracePt t="25477" x="4043363" y="3692525"/>
          <p14:tracePt t="25494" x="3968750" y="3692525"/>
          <p14:tracePt t="25511" x="3943350" y="3679825"/>
          <p14:tracePt t="25528" x="3930650" y="3654425"/>
          <p14:tracePt t="25564" x="3930650" y="3641725"/>
          <p14:tracePt t="25588" x="3956050" y="3641725"/>
          <p14:tracePt t="25613" x="3968750" y="3641725"/>
          <p14:tracePt t="25637" x="3979863" y="3641725"/>
          <p14:tracePt t="25661" x="4005263" y="3641725"/>
          <p14:tracePt t="25673" x="4017963" y="3641725"/>
          <p14:tracePt t="25685" x="4043363" y="3641725"/>
          <p14:tracePt t="25699" x="4081463" y="3629025"/>
          <p14:tracePt t="25711" x="4105275" y="3629025"/>
          <p14:tracePt t="25728" x="4143375" y="3629025"/>
          <p14:tracePt t="25746" x="4205288" y="3629025"/>
          <p14:tracePt t="25761" x="4243388" y="3629025"/>
          <p14:tracePt t="25779" x="4281488" y="3629025"/>
          <p14:tracePt t="25782" x="4318000" y="3629025"/>
          <p14:tracePt t="25795" x="4343400" y="3629025"/>
          <p14:tracePt t="25811" x="4356100" y="3629025"/>
          <p14:tracePt t="25829" x="4368800" y="3629025"/>
          <p14:tracePt t="25880" x="4356100" y="3629025"/>
          <p14:tracePt t="25892" x="4330700" y="3629025"/>
          <p14:tracePt t="25903" x="4305300" y="3629025"/>
          <p14:tracePt t="25917" x="4294188" y="3616325"/>
          <p14:tracePt t="25927" x="4268788" y="3603625"/>
          <p14:tracePt t="25944" x="4243388" y="3603625"/>
          <p14:tracePt t="25961" x="4230688" y="3590925"/>
          <p14:tracePt t="25977" x="4192588" y="3579813"/>
          <p14:tracePt t="25994" x="4181475" y="3579813"/>
          <p14:tracePt t="26011" x="4168775" y="3579813"/>
          <p14:tracePt t="26013" x="4168775" y="3567113"/>
          <p14:tracePt t="26050" x="4168775" y="3554413"/>
          <p14:tracePt t="26122" x="4181475" y="3554413"/>
          <p14:tracePt t="26135" x="4192588" y="3554413"/>
          <p14:tracePt t="29908" x="4205288" y="3541713"/>
          <p14:tracePt t="29923" x="4217988" y="3541713"/>
          <p14:tracePt t="29931" x="4230688" y="3541713"/>
          <p14:tracePt t="29944" x="4256088" y="3529013"/>
          <p14:tracePt t="29954" x="4281488" y="3516313"/>
          <p14:tracePt t="29971" x="4318000" y="3516313"/>
          <p14:tracePt t="29988" x="4356100" y="3516313"/>
          <p14:tracePt t="29990" x="4418013" y="3516313"/>
          <p14:tracePt t="30004" x="4506913" y="3516313"/>
          <p14:tracePt t="30021" x="4643438" y="3516313"/>
          <p14:tracePt t="30041" x="4968875" y="3516313"/>
          <p14:tracePt t="30055" x="5157788" y="3516313"/>
          <p14:tracePt t="30072" x="5357813" y="3516313"/>
          <p14:tracePt t="30091" x="5683250" y="3490913"/>
          <p14:tracePt t="30106" x="5821363" y="3490913"/>
          <p14:tracePt t="30123" x="5957888" y="3479800"/>
          <p14:tracePt t="30139" x="6157913" y="3479800"/>
          <p14:tracePt t="30157" x="6221413" y="3479800"/>
          <p14:tracePt t="30174" x="6246813" y="3479800"/>
          <p14:tracePt t="30442" x="6259513" y="3479800"/>
          <p14:tracePt t="30454" x="6270625" y="3479800"/>
          <p14:tracePt t="30466" x="6283325" y="3479800"/>
          <p14:tracePt t="30478" x="6296025" y="3479800"/>
          <p14:tracePt t="30490" x="6321425" y="3479800"/>
          <p14:tracePt t="30507" x="6346825" y="3479800"/>
          <p14:tracePt t="30525" x="6434138" y="3479800"/>
          <p14:tracePt t="30540" x="6508750" y="3490913"/>
          <p14:tracePt t="30558" x="6559550" y="3503613"/>
          <p14:tracePt t="30574" x="6672263" y="3516313"/>
          <p14:tracePt t="30591" x="6721475" y="3516313"/>
          <p14:tracePt t="30608" x="6759575" y="3529013"/>
          <p14:tracePt t="30611" x="6784975" y="3529013"/>
          <p14:tracePt t="30624" x="6797675" y="3529013"/>
          <p14:tracePt t="30829" x="6808788" y="3541713"/>
          <p14:tracePt t="30841" x="6821488" y="3541713"/>
          <p14:tracePt t="30854" x="6834188" y="3541713"/>
          <p14:tracePt t="30866" x="6846888" y="3541713"/>
          <p14:tracePt t="30877" x="6859588" y="3541713"/>
          <p14:tracePt t="30891" x="6872288" y="3554413"/>
          <p14:tracePt t="30908" x="6910388" y="3554413"/>
          <p14:tracePt t="30926" x="6985000" y="3567113"/>
          <p14:tracePt t="30941" x="7034213" y="3579813"/>
          <p14:tracePt t="30959" x="7097713" y="3579813"/>
          <p14:tracePt t="30975" x="7246938" y="3616325"/>
          <p14:tracePt t="30992" x="7297738" y="3616325"/>
          <p14:tracePt t="31009" x="7372350" y="3641725"/>
          <p14:tracePt t="31011" x="7435850" y="3641725"/>
          <p14:tracePt t="31026" x="7523163" y="3667125"/>
          <p14:tracePt t="31042" x="7610475" y="3679825"/>
          <p14:tracePt t="31059" x="7761288" y="3729038"/>
          <p14:tracePt t="31074" x="7823200" y="3741738"/>
          <p14:tracePt t="31091" x="7897813" y="3754438"/>
          <p14:tracePt t="31108" x="8023225" y="3792538"/>
          <p14:tracePt t="31124" x="8074025" y="3803650"/>
          <p14:tracePt t="31141" x="8135938" y="3829050"/>
          <p14:tracePt t="31158" x="8174038" y="3829050"/>
          <p14:tracePt t="31174" x="8199438" y="3829050"/>
          <p14:tracePt t="31472" x="8212138" y="3829050"/>
          <p14:tracePt t="31497" x="8235950" y="3829050"/>
          <p14:tracePt t="31510" x="8248650" y="3829050"/>
          <p14:tracePt t="31521" x="8274050" y="3829050"/>
          <p14:tracePt t="31533" x="8299450" y="3829050"/>
          <p14:tracePt t="31544" x="8312150" y="3829050"/>
          <p14:tracePt t="31560" x="8348663" y="3829050"/>
          <p14:tracePt t="31577" x="8374063" y="3829050"/>
          <p14:tracePt t="31594" x="8399463" y="3829050"/>
          <p14:tracePt t="31610" x="8412163" y="3829050"/>
          <p14:tracePt t="31643" x="8424863" y="3829050"/>
          <p14:tracePt t="31678" x="8435975" y="3829050"/>
          <p14:tracePt t="31715" x="8448675" y="3829050"/>
          <p14:tracePt t="31751" x="8461375" y="3829050"/>
          <p14:tracePt t="31788" x="8474075" y="3829050"/>
          <p14:tracePt t="31836" x="8486775" y="3829050"/>
          <p14:tracePt t="31861" x="8499475" y="3829050"/>
          <p14:tracePt t="31897" x="8512175" y="3829050"/>
          <p14:tracePt t="31957" x="8524875" y="3829050"/>
          <p14:tracePt t="31982" x="8537575" y="3829050"/>
          <p14:tracePt t="32006" x="8548688" y="3829050"/>
          <p14:tracePt t="32018" x="8561388" y="3816350"/>
          <p14:tracePt t="32042" x="8586788" y="3816350"/>
          <p14:tracePt t="32054" x="8599488" y="3816350"/>
          <p14:tracePt t="32066" x="8612188" y="3816350"/>
          <p14:tracePt t="32077" x="8637588" y="3816350"/>
          <p14:tracePt t="32093" x="8686800" y="3816350"/>
          <p14:tracePt t="32110" x="8724900" y="3816350"/>
          <p14:tracePt t="32127" x="8863013" y="3803650"/>
          <p14:tracePt t="32144" x="8950325" y="3803650"/>
          <p14:tracePt t="32161" x="9050338" y="3803650"/>
          <p14:tracePt t="32163" x="9137650" y="3792538"/>
          <p14:tracePt t="32177" x="9199563" y="3792538"/>
          <p14:tracePt t="32194" x="9250363" y="3792538"/>
          <p14:tracePt t="32211" x="9401175" y="3741738"/>
          <p14:tracePt t="32228" x="9475788" y="3703638"/>
          <p14:tracePt t="32246" x="9525000" y="3692525"/>
          <p14:tracePt t="32248" x="9550400" y="3667125"/>
          <p14:tracePt t="32261" x="9563100" y="3641725"/>
          <p14:tracePt t="32279" x="9588500" y="3629025"/>
          <p14:tracePt t="32296" x="9613900" y="3567113"/>
          <p14:tracePt t="32564" x="9650413" y="3567113"/>
          <p14:tracePt t="32576" x="9675813" y="3567113"/>
          <p14:tracePt t="32600" x="9688513" y="3567113"/>
          <p14:tracePt t="32613" x="9701213" y="3567113"/>
          <p14:tracePt t="32625" x="9713913" y="3567113"/>
          <p14:tracePt t="32637" x="9726613" y="3567113"/>
          <p14:tracePt t="32649" x="9739313" y="3567113"/>
          <p14:tracePt t="32662" x="9763125" y="3567113"/>
          <p14:tracePt t="32679" x="9775825" y="3567113"/>
          <p14:tracePt t="32697" x="9801225" y="3554413"/>
          <p14:tracePt t="32713" x="9813925" y="3554413"/>
          <p14:tracePt t="32730" x="9826625" y="3554413"/>
          <p14:tracePt t="32747" x="9839325" y="3554413"/>
          <p14:tracePt t="32770" x="9852025" y="3541713"/>
          <p14:tracePt t="32795" x="9863138" y="3541713"/>
          <p14:tracePt t="32806" x="9863138" y="3529013"/>
          <p14:tracePt t="32818" x="9875838" y="3529013"/>
          <p14:tracePt t="33281" x="9875838" y="3516313"/>
          <p14:tracePt t="33340" x="9888538" y="3503613"/>
          <p14:tracePt t="33365" x="9901238" y="3503613"/>
          <p14:tracePt t="33389" x="9913938" y="3490913"/>
          <p14:tracePt t="33401" x="9926638" y="3490913"/>
          <p14:tracePt t="33413" x="9939338" y="3490913"/>
          <p14:tracePt t="33425" x="9939338" y="3479800"/>
          <p14:tracePt t="33437" x="9952038" y="3479800"/>
          <p14:tracePt t="33449" x="9963150" y="3479800"/>
          <p14:tracePt t="33465" x="9975850" y="3479800"/>
          <p14:tracePt t="33498" x="9988550" y="3479800"/>
          <p14:tracePt t="33546" x="9988550" y="3467100"/>
          <p14:tracePt t="33874" x="10001250" y="3467100"/>
          <p14:tracePt t="85574" x="10001250" y="3454400"/>
          <p14:tracePt t="85585" x="9988550" y="3454400"/>
          <p14:tracePt t="85597" x="9975850" y="3454400"/>
          <p14:tracePt t="85610" x="9963150" y="3454400"/>
          <p14:tracePt t="85622" x="9952038" y="3454400"/>
          <p14:tracePt t="85634" x="9939338" y="3454400"/>
          <p14:tracePt t="85651" x="9913938" y="3454400"/>
          <p14:tracePt t="85668" x="9901238" y="3454400"/>
          <p14:tracePt t="85684" x="9788525" y="3454400"/>
          <p14:tracePt t="85701" x="9701213" y="3467100"/>
          <p14:tracePt t="85719" x="9513888" y="3503613"/>
          <p14:tracePt t="85735" x="9363075" y="3529013"/>
          <p14:tracePt t="85752" x="9175750" y="3567113"/>
          <p14:tracePt t="85754" x="8924925" y="3667125"/>
          <p14:tracePt t="85768" x="8586788" y="3741738"/>
          <p14:tracePt t="85784" x="8286750" y="3816350"/>
          <p14:tracePt t="85801" x="7986713" y="3867150"/>
          <p14:tracePt t="85804" x="7697788" y="3905250"/>
          <p14:tracePt t="85817" x="7510463" y="3941763"/>
          <p14:tracePt t="85835" x="7348538" y="3954463"/>
          <p14:tracePt t="85850" x="7172325" y="3967163"/>
          <p14:tracePt t="85852" x="7021513" y="3967163"/>
          <p14:tracePt t="85866" x="6910388" y="3967163"/>
          <p14:tracePt t="85884" x="6808788" y="3967163"/>
          <p14:tracePt t="85888" x="6746875" y="3967163"/>
          <p14:tracePt t="85902" x="6684963" y="3979863"/>
          <p14:tracePt t="85917" x="6646863" y="3979863"/>
          <p14:tracePt t="85933" x="6621463" y="3979863"/>
          <p14:tracePt t="85950" x="6596063" y="4017963"/>
          <p14:tracePt t="85968" x="6596063" y="4054475"/>
          <p14:tracePt t="86167" x="6584950" y="4054475"/>
          <p14:tracePt t="86178" x="6546850" y="4054475"/>
          <p14:tracePt t="86190" x="6508750" y="4054475"/>
          <p14:tracePt t="86203" x="6472238" y="4054475"/>
          <p14:tracePt t="86217" x="6383338" y="4041775"/>
          <p14:tracePt t="86234" x="6259513" y="4029075"/>
          <p14:tracePt t="86251" x="5970588" y="4005263"/>
          <p14:tracePt t="86268" x="5770563" y="3967163"/>
          <p14:tracePt t="86284" x="5583238" y="3954463"/>
          <p14:tracePt t="86301" x="5307013" y="3929063"/>
          <p14:tracePt t="86318" x="5232400" y="3916363"/>
          <p14:tracePt t="86334" x="5119688" y="3905250"/>
          <p14:tracePt t="86336" x="5032375" y="3879850"/>
          <p14:tracePt t="86351" x="4968875" y="3854450"/>
          <p14:tracePt t="86368" x="4906963" y="3829050"/>
          <p14:tracePt t="86385" x="4806950" y="3779838"/>
          <p14:tracePt t="86401" x="4781550" y="3754438"/>
          <p14:tracePt t="86418" x="4743450" y="3741738"/>
          <p14:tracePt t="86435" x="4681538" y="3729038"/>
          <p14:tracePt t="86452" x="4656138" y="3716338"/>
          <p14:tracePt t="86468" x="4630738" y="3716338"/>
          <p14:tracePt t="86485" x="4568825" y="3679825"/>
          <p14:tracePt t="86501" x="4530725" y="3667125"/>
          <p14:tracePt t="86518" x="4494213" y="3641725"/>
          <p14:tracePt t="86535" x="4468813" y="3629025"/>
          <p14:tracePt t="86552" x="4468813" y="3616325"/>
          <p14:tracePt t="86568" x="4456113" y="3603625"/>
          <p14:tracePt t="86585" x="4456113" y="3590925"/>
          <p14:tracePt t="86627" x="4456113" y="3579813"/>
          <p14:tracePt t="86737" x="4468813" y="3579813"/>
          <p14:tracePt t="86760" x="4481513" y="3579813"/>
          <p14:tracePt t="86774" x="4494213" y="3579813"/>
          <p14:tracePt t="86797" x="4506913" y="3579813"/>
          <p14:tracePt t="86822" x="4518025" y="3579813"/>
          <p14:tracePt t="86835" x="4530725" y="3579813"/>
          <p14:tracePt t="86848" x="4543425" y="3579813"/>
          <p14:tracePt t="86859" x="4568825" y="3579813"/>
          <p14:tracePt t="86871" x="4568825" y="3567113"/>
          <p14:tracePt t="86887" x="4594225" y="3567113"/>
          <p14:tracePt t="86905" x="4594225" y="3554413"/>
          <p14:tracePt t="86908" x="4606925" y="3554413"/>
          <p14:tracePt t="86921" x="4619625" y="3554413"/>
          <p14:tracePt t="86938" x="4630738" y="3554413"/>
          <p14:tracePt t="86956" x="4668838" y="3554413"/>
          <p14:tracePt t="86972" x="4681538" y="3554413"/>
          <p14:tracePt t="86987" x="4694238" y="3554413"/>
          <p14:tracePt t="87004" x="4732338" y="3554413"/>
          <p14:tracePt t="87020" x="4743450" y="3554413"/>
          <p14:tracePt t="87037" x="4756150" y="3554413"/>
          <p14:tracePt t="87054" x="4768850" y="3554413"/>
          <p14:tracePt t="87076" x="4781550" y="3554413"/>
          <p14:tracePt t="87088" x="4794250" y="3554413"/>
          <p14:tracePt t="87127" x="4806950" y="3554413"/>
          <p14:tracePt t="87369" x="4781550" y="3554413"/>
          <p14:tracePt t="87381" x="4756150" y="3567113"/>
          <p14:tracePt t="87393" x="4732338" y="3579813"/>
          <p14:tracePt t="87405" x="4694238" y="3579813"/>
          <p14:tracePt t="87422" x="4656138" y="3579813"/>
          <p14:tracePt t="87440" x="4619625" y="3579813"/>
          <p14:tracePt t="87442" x="4581525" y="3579813"/>
          <p14:tracePt t="87455" x="4543425" y="3554413"/>
          <p14:tracePt t="87472" x="4530725" y="3541713"/>
          <p14:tracePt t="87490" x="4518025" y="3503613"/>
          <p14:tracePt t="87528" x="4518025" y="3490913"/>
          <p14:tracePt t="87539" x="4518025" y="3479800"/>
          <p14:tracePt t="87563" x="4518025" y="3467100"/>
          <p14:tracePt t="87587" x="4530725" y="3467100"/>
          <p14:tracePt t="87599" x="4543425" y="3467100"/>
          <p14:tracePt t="87612" x="4556125" y="3467100"/>
          <p14:tracePt t="87782" x="4568825" y="3467100"/>
          <p14:tracePt t="87806" x="4581525" y="3467100"/>
          <p14:tracePt t="88230" x="4594225" y="3467100"/>
          <p14:tracePt t="88266" x="4606925" y="3467100"/>
          <p14:tracePt t="88327" x="4619625" y="3467100"/>
          <p14:tracePt t="88341" x="4630738" y="3467100"/>
          <p14:tracePt t="88351" x="4643438" y="3467100"/>
          <p14:tracePt t="88377" x="4656138" y="3467100"/>
          <p14:tracePt t="88389" x="4668838" y="3467100"/>
          <p14:tracePt t="88401" x="4681538" y="3467100"/>
          <p14:tracePt t="88424" x="4694238" y="3467100"/>
          <p14:tracePt t="88436" x="4706938" y="3467100"/>
          <p14:tracePt t="88448" x="4719638" y="3467100"/>
          <p14:tracePt t="88460" x="4732338" y="3467100"/>
          <p14:tracePt t="88475" x="4743450" y="3467100"/>
          <p14:tracePt t="88492" x="4756150" y="3467100"/>
          <p14:tracePt t="88509" x="4781550" y="3467100"/>
          <p14:tracePt t="88525" x="4794250" y="3467100"/>
          <p14:tracePt t="88546" x="4806950" y="3467100"/>
          <p14:tracePt t="88559" x="4819650" y="3467100"/>
          <p14:tracePt t="88575" x="4832350" y="3467100"/>
          <p14:tracePt t="88593" x="4843463" y="3467100"/>
          <p14:tracePt t="88608" x="4868863" y="3467100"/>
          <p14:tracePt t="88631" x="4881563" y="3467100"/>
          <p14:tracePt t="88643" x="4894263" y="3467100"/>
          <p14:tracePt t="88659" x="4894263" y="3479800"/>
          <p14:tracePt t="88675" x="4919663" y="3479800"/>
          <p14:tracePt t="88679" x="4919663" y="3490913"/>
          <p14:tracePt t="88692" x="4932363" y="3490913"/>
          <p14:tracePt t="88716" x="4945063" y="3503613"/>
          <p14:tracePt t="88727" x="4956175" y="3503613"/>
          <p14:tracePt t="88742" x="4968875" y="3503613"/>
          <p14:tracePt t="88759" x="4968875" y="3516313"/>
          <p14:tracePt t="88776" x="5006975" y="3529013"/>
          <p14:tracePt t="88792" x="5019675" y="3541713"/>
          <p14:tracePt t="88809" x="5032375" y="3541713"/>
          <p14:tracePt t="88826" x="5068888" y="3554413"/>
          <p14:tracePt t="88843" x="5081588" y="3567113"/>
          <p14:tracePt t="88861" x="5106988" y="3579813"/>
          <p14:tracePt t="88876" x="5106988" y="3590925"/>
          <p14:tracePt t="88893" x="5119688" y="3590925"/>
          <p14:tracePt t="88897" x="5132388" y="3590925"/>
          <p14:tracePt t="88912" x="5132388" y="3603625"/>
          <p14:tracePt t="89225" x="5145088" y="3603625"/>
          <p14:tracePt t="89261" x="5157788" y="3603625"/>
          <p14:tracePt t="89287" x="5181600" y="3603625"/>
          <p14:tracePt t="89310" x="5194300" y="3603625"/>
          <p14:tracePt t="89322" x="5207000" y="3603625"/>
          <p14:tracePt t="89334" x="5219700" y="3603625"/>
          <p14:tracePt t="89346" x="5232400" y="3603625"/>
          <p14:tracePt t="89370" x="5245100" y="3603625"/>
          <p14:tracePt t="89396" x="5257800" y="3603625"/>
          <p14:tracePt t="89420" x="5270500" y="3603625"/>
          <p14:tracePt t="90171" x="5257800" y="3590925"/>
          <p14:tracePt t="90195" x="5245100" y="3579813"/>
          <p14:tracePt t="90221" x="5219700" y="3579813"/>
          <p14:tracePt t="90231" x="5207000" y="3579813"/>
          <p14:tracePt t="90245" x="5194300" y="3579813"/>
          <p14:tracePt t="90257" x="5181600" y="3579813"/>
          <p14:tracePt t="90269" x="5157788" y="3579813"/>
          <p14:tracePt t="90281" x="5119688" y="3579813"/>
          <p14:tracePt t="90297" x="5068888" y="3579813"/>
          <p14:tracePt t="90314" x="5032375" y="3579813"/>
          <p14:tracePt t="90317" x="4994275" y="3579813"/>
          <p14:tracePt t="90330" x="4956175" y="3579813"/>
          <p14:tracePt t="90346" x="4945063" y="3579813"/>
          <p14:tracePt t="90363" x="4932363" y="3579813"/>
          <p14:tracePt t="90366" x="4919663" y="3579813"/>
          <p14:tracePt t="90380" x="4906963" y="3579813"/>
          <p14:tracePt t="90397" x="4894263" y="3567113"/>
          <p14:tracePt t="90426" x="4894263" y="3554413"/>
          <p14:tracePt t="92464" x="4894263" y="3567113"/>
          <p14:tracePt t="92513" x="4894263" y="3579813"/>
          <p14:tracePt t="92537" x="4894263" y="3590925"/>
          <p14:tracePt t="92561" x="4894263" y="3603625"/>
          <p14:tracePt t="92585" x="4894263" y="3616325"/>
          <p14:tracePt t="92597" x="4894263" y="3629025"/>
          <p14:tracePt t="92609" x="4894263" y="3641725"/>
          <p14:tracePt t="92623" x="4894263" y="3654425"/>
          <p14:tracePt t="92636" x="4894263" y="3667125"/>
          <p14:tracePt t="92652" x="4906963" y="3692525"/>
          <p14:tracePt t="92670" x="4906963" y="3716338"/>
          <p14:tracePt t="92687" x="4906963" y="3741738"/>
          <p14:tracePt t="92703" x="4919663" y="3754438"/>
          <p14:tracePt t="92720" x="4932363" y="3779838"/>
          <p14:tracePt t="92737" x="4932363" y="3792538"/>
          <p14:tracePt t="92752" x="4932363" y="3803650"/>
          <p14:tracePt t="92755" x="4932363" y="3816350"/>
          <p14:tracePt t="92780" x="4932363" y="3829050"/>
          <p14:tracePt t="92816" x="4932363" y="3841750"/>
          <p14:tracePt t="92853" x="4932363" y="3854450"/>
          <p14:tracePt t="93132" x="4945063" y="3854450"/>
          <p14:tracePt t="93180" x="4956175" y="3854450"/>
          <p14:tracePt t="93193" x="4968875" y="3854450"/>
          <p14:tracePt t="93217" x="4981575" y="3854450"/>
          <p14:tracePt t="93241" x="4994275" y="3854450"/>
          <p14:tracePt t="93252" x="5006975" y="3854450"/>
          <p14:tracePt t="93264" x="5019675" y="3854450"/>
          <p14:tracePt t="93277" x="5045075" y="3854450"/>
          <p14:tracePt t="93289" x="5057775" y="3854450"/>
          <p14:tracePt t="93304" x="5068888" y="3854450"/>
          <p14:tracePt t="93321" x="5081588" y="3854450"/>
          <p14:tracePt t="93338" x="5132388" y="3854450"/>
          <p14:tracePt t="93354" x="5145088" y="3854450"/>
          <p14:tracePt t="93372" x="5170488" y="3854450"/>
          <p14:tracePt t="93374" x="5194300" y="3854450"/>
          <p14:tracePt t="93388" x="5232400" y="3854450"/>
          <p14:tracePt t="93405" x="5270500" y="3867150"/>
          <p14:tracePt t="93422" x="5332413" y="3879850"/>
          <p14:tracePt t="93438" x="5357813" y="3879850"/>
          <p14:tracePt t="93454" x="5383213" y="3892550"/>
          <p14:tracePt t="93472" x="5432425" y="3892550"/>
          <p14:tracePt t="93495" x="5445125" y="3905250"/>
          <p14:tracePt t="93507" x="5457825" y="3905250"/>
          <p14:tracePt t="93521" x="5457825" y="3916363"/>
          <p14:tracePt t="93750" x="5470525" y="3916363"/>
          <p14:tracePt t="93787" x="5483225" y="3916363"/>
          <p14:tracePt t="93799" x="5483225" y="3905250"/>
          <p14:tracePt t="93811" x="5495925" y="3905250"/>
          <p14:tracePt t="93823" x="5507038" y="3905250"/>
          <p14:tracePt t="93839" x="5519738" y="3905250"/>
          <p14:tracePt t="93859" x="5532438" y="3905250"/>
          <p14:tracePt t="93873" x="5545138" y="3905250"/>
          <p14:tracePt t="93891" x="5557838" y="3905250"/>
          <p14:tracePt t="93908" x="5583238" y="3905250"/>
          <p14:tracePt t="93922" x="5595938" y="3905250"/>
          <p14:tracePt t="93939" x="5607050" y="3905250"/>
          <p14:tracePt t="93956" x="5619750" y="3905250"/>
          <p14:tracePt t="93972" x="5632450" y="3905250"/>
          <p14:tracePt t="93993" x="5645150" y="3892550"/>
          <p14:tracePt t="94115" x="5657850" y="3879850"/>
          <p14:tracePt t="94150" x="5657850" y="3867150"/>
          <p14:tracePt t="94162" x="5670550" y="3867150"/>
          <p14:tracePt t="94174" x="5683250" y="3867150"/>
          <p14:tracePt t="94190" x="5683250" y="3854450"/>
          <p14:tracePt t="94207" x="5695950" y="3854450"/>
          <p14:tracePt t="94224" x="5708650" y="3854450"/>
          <p14:tracePt t="94247" x="5732463" y="3841750"/>
          <p14:tracePt t="94260" x="5745163" y="3841750"/>
          <p14:tracePt t="94273" x="5757863" y="3841750"/>
          <p14:tracePt t="94290" x="5783263" y="3829050"/>
          <p14:tracePt t="94308" x="5821363" y="3829050"/>
          <p14:tracePt t="94324" x="5845175" y="3829050"/>
          <p14:tracePt t="94340" x="5870575" y="3829050"/>
          <p14:tracePt t="94357" x="5957888" y="3829050"/>
          <p14:tracePt t="94375" x="6008688" y="3829050"/>
          <p14:tracePt t="94391" x="6045200" y="3829050"/>
          <p14:tracePt t="94393" x="6083300" y="3829050"/>
          <p14:tracePt t="94407" x="6134100" y="3829050"/>
          <p14:tracePt t="94424" x="6208713" y="3829050"/>
          <p14:tracePt t="94441" x="6396038" y="3829050"/>
          <p14:tracePt t="94457" x="6459538" y="3841750"/>
          <p14:tracePt t="94475" x="6546850" y="3854450"/>
          <p14:tracePt t="94478" x="6646863" y="3867150"/>
          <p14:tracePt t="94492" x="6784975" y="3867150"/>
          <p14:tracePt t="94508" x="6884988" y="3879850"/>
          <p14:tracePt t="94525" x="7046913" y="3905250"/>
          <p14:tracePt t="94541" x="7110413" y="3916363"/>
          <p14:tracePt t="94558" x="7185025" y="3916363"/>
          <p14:tracePt t="94576" x="7246938" y="3916363"/>
          <p14:tracePt t="94818" x="7259638" y="3916363"/>
          <p14:tracePt t="94830" x="7272338" y="3916363"/>
          <p14:tracePt t="94842" x="7285038" y="3916363"/>
          <p14:tracePt t="94854" x="7297738" y="3905250"/>
          <p14:tracePt t="94865" x="7310438" y="3905250"/>
          <p14:tracePt t="94878" x="7348538" y="3892550"/>
          <p14:tracePt t="94892" x="7372350" y="3879850"/>
          <p14:tracePt t="94909" x="7397750" y="3867150"/>
          <p14:tracePt t="94925" x="7423150" y="3867150"/>
          <p14:tracePt t="94927" x="7448550" y="3867150"/>
          <p14:tracePt t="94942" x="7472363" y="3854450"/>
          <p14:tracePt t="94958" x="7497763" y="3841750"/>
          <p14:tracePt t="94976" x="7535863" y="3841750"/>
          <p14:tracePt t="94992" x="7561263" y="3841750"/>
          <p14:tracePt t="95010" x="7572375" y="3841750"/>
          <p14:tracePt t="95012" x="7585075" y="3841750"/>
          <p14:tracePt t="95025" x="7597775" y="3841750"/>
          <p14:tracePt t="95048" x="7610475" y="3841750"/>
          <p14:tracePt t="95073" x="7623175" y="3841750"/>
          <p14:tracePt t="95280" x="7635875" y="3841750"/>
          <p14:tracePt t="95401" x="7648575" y="3841750"/>
          <p14:tracePt t="95532" x="7661275" y="3841750"/>
          <p14:tracePt t="95581" x="7673975" y="3841750"/>
          <p14:tracePt t="95618" x="7685088" y="3841750"/>
          <p14:tracePt t="95631" x="7697788" y="3841750"/>
          <p14:tracePt t="95644" x="7710488" y="3841750"/>
          <p14:tracePt t="95666" x="7723188" y="3841750"/>
          <p14:tracePt t="95678" x="7735888" y="3841750"/>
          <p14:tracePt t="95691" x="7761288" y="3841750"/>
          <p14:tracePt t="95702" x="7785100" y="3841750"/>
          <p14:tracePt t="95715" x="7797800" y="3854450"/>
          <p14:tracePt t="95727" x="7823200" y="3854450"/>
          <p14:tracePt t="95744" x="7848600" y="3854450"/>
          <p14:tracePt t="95760" x="7874000" y="3854450"/>
          <p14:tracePt t="95763" x="7886700" y="3867150"/>
          <p14:tracePt t="95777" x="7897813" y="3867150"/>
          <p14:tracePt t="95795" x="7923213" y="3879850"/>
          <p14:tracePt t="95812" x="7948613" y="3879850"/>
          <p14:tracePt t="95828" x="7961313" y="3892550"/>
          <p14:tracePt t="95844" x="7961313" y="3905250"/>
          <p14:tracePt t="96092" x="7974013" y="3905250"/>
          <p14:tracePt t="96103" x="7986713" y="3905250"/>
          <p14:tracePt t="96128" x="7999413" y="3905250"/>
          <p14:tracePt t="96152" x="8023225" y="3892550"/>
          <p14:tracePt t="96177" x="8035925" y="3892550"/>
          <p14:tracePt t="96189" x="8048625" y="3892550"/>
          <p14:tracePt t="96201" x="8061325" y="3892550"/>
          <p14:tracePt t="96212" x="8074025" y="3879850"/>
          <p14:tracePt t="96236" x="8086725" y="3879850"/>
          <p14:tracePt t="96250" x="8099425" y="3879850"/>
          <p14:tracePt t="96262" x="8110538" y="3879850"/>
          <p14:tracePt t="96280" x="8123238" y="3879850"/>
          <p14:tracePt t="96297" x="8148638" y="3879850"/>
          <p14:tracePt t="96322" x="8161338" y="3879850"/>
          <p14:tracePt t="96345" x="8174038" y="3867150"/>
          <p14:tracePt t="96467" x="8186738" y="3854450"/>
          <p14:tracePt t="96504" x="8199438" y="3854450"/>
          <p14:tracePt t="96528" x="8199438" y="3841750"/>
          <p14:tracePt t="96552" x="8212138" y="3841750"/>
          <p14:tracePt t="96577" x="8235950" y="3829050"/>
          <p14:tracePt t="96602" x="8248650" y="3829050"/>
          <p14:tracePt t="96626" x="8261350" y="3829050"/>
          <p14:tracePt t="96638" x="8274050" y="3829050"/>
          <p14:tracePt t="96649" x="8286750" y="3829050"/>
          <p14:tracePt t="96663" x="8299450" y="3829050"/>
          <p14:tracePt t="96686" x="8324850" y="3829050"/>
          <p14:tracePt t="96698" x="8335963" y="3829050"/>
          <p14:tracePt t="96714" x="8348663" y="3829050"/>
          <p14:tracePt t="96731" x="8361363" y="3829050"/>
          <p14:tracePt t="96747" x="8386763" y="3829050"/>
          <p14:tracePt t="96763" x="8399463" y="3829050"/>
          <p14:tracePt t="96781" x="8412163" y="3829050"/>
          <p14:tracePt t="96783" x="8424863" y="3829050"/>
          <p14:tracePt t="96797" x="8448675" y="3829050"/>
          <p14:tracePt t="96813" x="8461375" y="3829050"/>
          <p14:tracePt t="96831" x="8512175" y="3841750"/>
          <p14:tracePt t="96847" x="8537575" y="3841750"/>
          <p14:tracePt t="96864" x="8561388" y="3841750"/>
          <p14:tracePt t="96881" x="8574088" y="3841750"/>
          <p14:tracePt t="96898" x="8599488" y="3854450"/>
          <p14:tracePt t="96915" x="8612188" y="3854450"/>
          <p14:tracePt t="96930" x="8624888" y="3867150"/>
          <p14:tracePt t="96947" x="8637588" y="3867150"/>
          <p14:tracePt t="96964" x="8661400" y="3879850"/>
          <p14:tracePt t="96981" x="8674100" y="3879850"/>
          <p14:tracePt t="96997" x="8686800" y="3892550"/>
          <p14:tracePt t="97000" x="8712200" y="3905250"/>
          <p14:tracePt t="97826" x="8712200" y="3892550"/>
          <p14:tracePt t="97839" x="8712200" y="3879850"/>
          <p14:tracePt t="97850" x="8712200" y="3867150"/>
          <p14:tracePt t="97867" x="8712200" y="3854450"/>
          <p14:tracePt t="97884" x="8712200" y="3841750"/>
          <p14:tracePt t="97887" x="8724900" y="3829050"/>
          <p14:tracePt t="97903" x="8724900" y="3816350"/>
          <p14:tracePt t="97917" x="8724900" y="3803650"/>
          <p14:tracePt t="97935" x="8737600" y="3792538"/>
          <p14:tracePt t="97949" x="8750300" y="3779838"/>
          <p14:tracePt t="97966" x="8763000" y="3767138"/>
          <p14:tracePt t="97984" x="8799513" y="3754438"/>
          <p14:tracePt t="98001" x="8837613" y="3741738"/>
          <p14:tracePt t="98017" x="8874125" y="3729038"/>
          <p14:tracePt t="98020" x="8912225" y="3716338"/>
          <p14:tracePt t="98034" x="8963025" y="3703638"/>
          <p14:tracePt t="98050" x="8999538" y="3692525"/>
          <p14:tracePt t="98069" x="9150350" y="3692525"/>
          <p14:tracePt t="98083" x="9237663" y="3692525"/>
          <p14:tracePt t="98100" x="9275763" y="3692525"/>
          <p14:tracePt t="98118" x="9375775" y="3692525"/>
          <p14:tracePt t="98134" x="9413875" y="3692525"/>
          <p14:tracePt t="98150" x="9450388" y="3703638"/>
          <p14:tracePt t="98153" x="9488488" y="3716338"/>
          <p14:tracePt t="98167" x="9513888" y="3716338"/>
          <p14:tracePt t="98184" x="9525000" y="3716338"/>
          <p14:tracePt t="98202" x="9537700" y="3716338"/>
          <p14:tracePt t="98218" x="9537700" y="3729038"/>
          <p14:tracePt t="98663" x="9537700" y="3716338"/>
          <p14:tracePt t="98675" x="9537700" y="3703638"/>
          <p14:tracePt t="98688" x="9537700" y="3692525"/>
          <p14:tracePt t="98702" x="9537700" y="3679825"/>
          <p14:tracePt t="98719" x="9537700" y="3667125"/>
          <p14:tracePt t="98736" x="9537700" y="3629025"/>
          <p14:tracePt t="98752" x="9537700" y="3616325"/>
          <p14:tracePt t="98769" x="9550400" y="3603625"/>
          <p14:tracePt t="98772" x="9550400" y="3579813"/>
          <p14:tracePt t="98787" x="9550400" y="3567113"/>
          <p14:tracePt t="98809" x="9550400" y="3541713"/>
          <p14:tracePt t="98820" x="9550400" y="3529013"/>
          <p14:tracePt t="98846" x="9550400" y="3503613"/>
          <p14:tracePt t="98870" x="9550400" y="3490913"/>
          <p14:tracePt t="98894" x="9550400" y="3479800"/>
          <p14:tracePt t="98918" x="9537700" y="3479800"/>
          <p14:tracePt t="98930" x="9537700" y="3467100"/>
          <p14:tracePt t="98941" x="9525000" y="3467100"/>
          <p14:tracePt t="98954" x="9513888" y="3467100"/>
          <p14:tracePt t="98991" x="9501188" y="3467100"/>
          <p14:tracePt t="99027" x="9488488" y="3467100"/>
          <p14:tracePt t="99112" x="9488488" y="3479800"/>
          <p14:tracePt t="107567" x="9475788" y="3479800"/>
          <p14:tracePt t="107579" x="9463088" y="3479800"/>
          <p14:tracePt t="107592" x="9450388" y="3479800"/>
          <p14:tracePt t="107604" x="9437688" y="3479800"/>
          <p14:tracePt t="107616" x="9424988" y="3479800"/>
          <p14:tracePt t="107628" x="9388475" y="3479800"/>
          <p14:tracePt t="107642" x="9363075" y="3479800"/>
          <p14:tracePt t="107658" x="9324975" y="3490913"/>
          <p14:tracePt t="107677" x="9224963" y="3541713"/>
          <p14:tracePt t="107692" x="9175750" y="3541713"/>
          <p14:tracePt t="107709" x="9124950" y="3567113"/>
          <p14:tracePt t="107726" x="8950325" y="3603625"/>
          <p14:tracePt t="107743" x="8863013" y="3629025"/>
          <p14:tracePt t="107760" x="8737600" y="3654425"/>
          <p14:tracePt t="107776" x="8661400" y="3654425"/>
          <p14:tracePt t="107792" x="8574088" y="3667125"/>
          <p14:tracePt t="107810" x="8424863" y="3679825"/>
          <p14:tracePt t="107826" x="8374063" y="3679825"/>
          <p14:tracePt t="107842" x="8335963" y="3679825"/>
          <p14:tracePt t="107860" x="8286750" y="3679825"/>
          <p14:tracePt t="107877" x="8261350" y="3679825"/>
          <p14:tracePt t="107893" x="8235950" y="3679825"/>
          <p14:tracePt t="107895" x="8212138" y="3679825"/>
          <p14:tracePt t="107909" x="8186738" y="3679825"/>
          <p14:tracePt t="107926" x="8161338" y="3679825"/>
          <p14:tracePt t="107943" x="8110538" y="3679825"/>
          <p14:tracePt t="107960" x="8086725" y="3679825"/>
          <p14:tracePt t="107979" x="8074025" y="3679825"/>
          <p14:tracePt t="108004" x="8061325" y="3679825"/>
          <p14:tracePt t="108029" x="8061325" y="3667125"/>
          <p14:tracePt t="108126" x="8074025" y="3667125"/>
          <p14:tracePt t="108137" x="8086725" y="3667125"/>
          <p14:tracePt t="108149" x="8099425" y="3667125"/>
          <p14:tracePt t="108161" x="8110538" y="3654425"/>
          <p14:tracePt t="108185" x="8135938" y="3654425"/>
          <p14:tracePt t="108209" x="8148638" y="3641725"/>
          <p14:tracePt t="108223" x="8161338" y="3641725"/>
          <p14:tracePt t="108234" x="8174038" y="3629025"/>
          <p14:tracePt t="108247" x="8186738" y="3629025"/>
          <p14:tracePt t="108260" x="8199438" y="3629025"/>
          <p14:tracePt t="108277" x="8212138" y="3629025"/>
          <p14:tracePt t="108295" x="8235950" y="3616325"/>
          <p14:tracePt t="108310" x="8261350" y="3603625"/>
          <p14:tracePt t="108327" x="8286750" y="3603625"/>
          <p14:tracePt t="108344" x="8324850" y="3603625"/>
          <p14:tracePt t="108360" x="8348663" y="3590925"/>
          <p14:tracePt t="108378" x="8374063" y="3579813"/>
          <p14:tracePt t="108393" x="8399463" y="3579813"/>
          <p14:tracePt t="108411" x="8412163" y="3579813"/>
          <p14:tracePt t="108428" x="8435975" y="3579813"/>
          <p14:tracePt t="108443" x="8448675" y="3579813"/>
          <p14:tracePt t="108461" x="8461375" y="3579813"/>
          <p14:tracePt t="108464" x="8474075" y="3579813"/>
          <p14:tracePt t="108478" x="8486775" y="3579813"/>
          <p14:tracePt t="108495" x="8499475" y="3579813"/>
          <p14:tracePt t="108512" x="8512175" y="3579813"/>
          <p14:tracePt t="108514" x="8537575" y="3579813"/>
          <p14:tracePt t="108528" x="8548688" y="3579813"/>
          <p14:tracePt t="108544" x="8561388" y="3579813"/>
          <p14:tracePt t="108562" x="8599488" y="3579813"/>
          <p14:tracePt t="108578" x="8612188" y="3579813"/>
          <p14:tracePt t="108594" x="8624888" y="3579813"/>
          <p14:tracePt t="108611" x="8661400" y="3579813"/>
          <p14:tracePt t="108628" x="8686800" y="3579813"/>
          <p14:tracePt t="108645" x="8699500" y="3579813"/>
          <p14:tracePt t="108647" x="8737600" y="3579813"/>
          <p14:tracePt t="108661" x="8750300" y="3579813"/>
          <p14:tracePt t="108678" x="8763000" y="3579813"/>
          <p14:tracePt t="108695" x="8799513" y="3590925"/>
          <p14:tracePt t="108711" x="8812213" y="3590925"/>
          <p14:tracePt t="108728" x="8824913" y="3590925"/>
          <p14:tracePt t="108745" x="8850313" y="3590925"/>
          <p14:tracePt t="108762" x="8863013" y="3590925"/>
          <p14:tracePt t="108780" x="8886825" y="3590925"/>
          <p14:tracePt t="108804" x="8899525" y="3590925"/>
          <p14:tracePt t="108841" x="8912225" y="3590925"/>
          <p14:tracePt t="108889" x="8924925" y="3590925"/>
          <p14:tracePt t="108950" x="8937625" y="3590925"/>
          <p14:tracePt t="109399" x="8937625" y="3603625"/>
          <p14:tracePt t="110102" x="8950325" y="3603625"/>
          <p14:tracePt t="110138" x="8963025" y="3590925"/>
          <p14:tracePt t="110164" x="8975725" y="3590925"/>
          <p14:tracePt t="110175" x="8986838" y="3567113"/>
          <p14:tracePt t="110188" x="8999538" y="3567113"/>
          <p14:tracePt t="110199" x="8999538" y="3554413"/>
          <p14:tracePt t="110215" x="9024938" y="3541713"/>
          <p14:tracePt t="110237" x="9050338" y="3529013"/>
          <p14:tracePt t="110248" x="9063038" y="3529013"/>
          <p14:tracePt t="110265" x="9063038" y="3516313"/>
          <p14:tracePt t="110283" x="9075738" y="3503613"/>
          <p14:tracePt t="110285" x="9088438" y="3503613"/>
          <p14:tracePt t="110300" x="9099550" y="3490913"/>
          <p14:tracePt t="110321" x="9112250" y="3490913"/>
          <p14:tracePt t="110333" x="9124950" y="3479800"/>
          <p14:tracePt t="110357" x="9137650" y="3467100"/>
          <p14:tracePt t="110370" x="9150350" y="3467100"/>
          <p14:tracePt t="110383" x="9163050" y="3467100"/>
          <p14:tracePt t="110400" x="9175750" y="3467100"/>
          <p14:tracePt t="110417" x="9199563" y="3467100"/>
          <p14:tracePt t="110441" x="9212263" y="3467100"/>
          <p14:tracePt t="110455" x="9224963" y="3467100"/>
          <p14:tracePt t="110479" x="9237663" y="3467100"/>
          <p14:tracePt t="110491" x="9250363" y="3467100"/>
          <p14:tracePt t="110527" x="9263063" y="3467100"/>
          <p14:tracePt t="110552" x="9263063" y="3479800"/>
          <p14:tracePt t="110600" x="9263063" y="3490913"/>
          <p14:tracePt t="112808" x="9275763" y="3479800"/>
          <p14:tracePt t="112832" x="9275763" y="3467100"/>
          <p14:tracePt t="113524" x="9275763" y="3454400"/>
          <p14:tracePt t="113645" x="9288463" y="3454400"/>
          <p14:tracePt t="113669" x="9301163" y="3454400"/>
          <p14:tracePt t="113694" x="9312275" y="3441700"/>
          <p14:tracePt t="113718" x="9324975" y="3441700"/>
          <p14:tracePt t="113742" x="9337675" y="3441700"/>
          <p14:tracePt t="113754" x="9350375" y="3441700"/>
          <p14:tracePt t="113766" x="9363075" y="3441700"/>
          <p14:tracePt t="113791" x="9375775" y="3441700"/>
          <p14:tracePt t="113803" x="9388475" y="3441700"/>
          <p14:tracePt t="113815" x="9401175" y="3441700"/>
          <p14:tracePt t="113840" x="9413875" y="3441700"/>
          <p14:tracePt t="113851" x="9424988" y="3441700"/>
          <p14:tracePt t="113863" x="9437688" y="3441700"/>
          <p14:tracePt t="113887" x="9450388" y="3441700"/>
          <p14:tracePt t="113912" x="9475788" y="3441700"/>
          <p14:tracePt t="113925" x="9475788" y="3454400"/>
          <p14:tracePt t="113936" x="9488488" y="3454400"/>
          <p14:tracePt t="113961" x="9501188" y="3467100"/>
          <p14:tracePt t="113973" x="9513888" y="3467100"/>
          <p14:tracePt t="113985" x="9525000" y="3479800"/>
          <p14:tracePt t="113997" x="9537700" y="3479800"/>
          <p14:tracePt t="114008" x="9550400" y="3479800"/>
          <p14:tracePt t="114025" x="9563100" y="3490913"/>
          <p14:tracePt t="114041" x="9575800" y="3490913"/>
          <p14:tracePt t="114059" x="9588500" y="3503613"/>
          <p14:tracePt t="114075" x="9601200" y="3516313"/>
          <p14:tracePt t="114093" x="9613900" y="3516313"/>
          <p14:tracePt t="114108" x="9613900" y="3529013"/>
          <p14:tracePt t="114126" x="9626600" y="3529013"/>
          <p14:tracePt t="114129" x="9637713" y="3541713"/>
          <p14:tracePt t="114142" x="9650413" y="3541713"/>
          <p14:tracePt t="114158" x="9650413" y="3554413"/>
          <p14:tracePt t="114174" x="9675813" y="3567113"/>
          <p14:tracePt t="114190" x="9688513" y="3579813"/>
          <p14:tracePt t="114208" x="9701213" y="3579813"/>
          <p14:tracePt t="114225" x="9701213" y="3590925"/>
          <p14:tracePt t="114226" x="9713913" y="3603625"/>
          <p14:tracePt t="114241" x="9726613" y="3603625"/>
          <p14:tracePt t="114276" x="9726613" y="3616325"/>
          <p14:tracePt t="114288" x="9739313" y="3616325"/>
          <p14:tracePt t="114324" x="9739313" y="3629025"/>
          <p14:tracePt t="114336" x="9750425" y="3629025"/>
          <p14:tracePt t="114373" x="9763125" y="3641725"/>
          <p14:tracePt t="114385" x="9775825" y="3641725"/>
          <p14:tracePt t="114409" x="9775825" y="3654425"/>
          <p14:tracePt t="114421" x="9788525" y="3667125"/>
          <p14:tracePt t="114433" x="9788525" y="3679825"/>
          <p14:tracePt t="114444" x="9801225" y="3679825"/>
          <p14:tracePt t="114459" x="9813925" y="3692525"/>
          <p14:tracePt t="114476" x="9826625" y="3703638"/>
          <p14:tracePt t="114494" x="9852025" y="3741738"/>
          <p14:tracePt t="114510" x="9875838" y="3767138"/>
          <p14:tracePt t="114527" x="9901238" y="3779838"/>
          <p14:tracePt t="114530" x="9913938" y="3792538"/>
          <p14:tracePt t="114543" x="9926638" y="3816350"/>
          <p14:tracePt t="114560" x="9939338" y="3829050"/>
          <p14:tracePt t="114578" x="9952038" y="3854450"/>
          <p14:tracePt t="114580" x="9963150" y="3879850"/>
          <p14:tracePt t="114593" x="9963150" y="3892550"/>
          <p14:tracePt t="114610" x="9975850" y="3905250"/>
          <p14:tracePt t="114628" x="9975850" y="3916363"/>
          <p14:tracePt t="114644" x="9975850" y="3929063"/>
          <p14:tracePt t="114661" x="9975850" y="3941763"/>
          <p14:tracePt t="114678" x="9975850" y="3954463"/>
          <p14:tracePt t="117369" x="9963150" y="3954463"/>
          <p14:tracePt t="117381" x="9913938" y="3967163"/>
          <p14:tracePt t="117393" x="9852025" y="3967163"/>
          <p14:tracePt t="117405" x="9788525" y="3992563"/>
          <p14:tracePt t="117418" x="9688513" y="3992563"/>
          <p14:tracePt t="117434" x="9550400" y="4005263"/>
          <p14:tracePt t="117451" x="9413875" y="4029075"/>
          <p14:tracePt t="117453" x="9263063" y="4041775"/>
          <p14:tracePt t="117467" x="9075738" y="4067175"/>
          <p14:tracePt t="117485" x="8824913" y="4105275"/>
          <p14:tracePt t="117502" x="8448675" y="4141788"/>
          <p14:tracePt t="117518" x="8148638" y="4179888"/>
          <p14:tracePt t="117533" x="7874000" y="4205288"/>
          <p14:tracePt t="117551" x="7172325" y="4254500"/>
          <p14:tracePt t="117568" x="6884988" y="4279900"/>
          <p14:tracePt t="117584" x="6634163" y="4292600"/>
          <p14:tracePt t="117588" x="6459538" y="4305300"/>
          <p14:tracePt t="117601" x="6334125" y="4318000"/>
          <p14:tracePt t="117618" x="6234113" y="4318000"/>
          <p14:tracePt t="117636" x="6070600" y="4318000"/>
          <p14:tracePt t="117651" x="6008688" y="4305300"/>
          <p14:tracePt t="117668" x="5970588" y="4305300"/>
          <p14:tracePt t="117685" x="5921375" y="4292600"/>
          <p14:tracePt t="117702" x="5895975" y="4292600"/>
          <p14:tracePt t="117879" x="5883275" y="4292600"/>
          <p14:tracePt t="117902" x="5870575" y="4279900"/>
          <p14:tracePt t="117916" x="5857875" y="4279900"/>
          <p14:tracePt t="117928" x="5845175" y="4279900"/>
          <p14:tracePt t="117939" x="5808663" y="4279900"/>
          <p14:tracePt t="117952" x="5783263" y="4279900"/>
          <p14:tracePt t="117968" x="5732463" y="4279900"/>
          <p14:tracePt t="117987" x="5607050" y="4279900"/>
          <p14:tracePt t="118002" x="5507038" y="4267200"/>
          <p14:tracePt t="118019" x="5370513" y="4267200"/>
          <p14:tracePt t="118037" x="5194300" y="4241800"/>
          <p14:tracePt t="118053" x="5132388" y="4217988"/>
          <p14:tracePt t="118069" x="5045075" y="4205288"/>
          <p14:tracePt t="118072" x="4956175" y="4179888"/>
          <p14:tracePt t="118086" x="4881563" y="4179888"/>
          <p14:tracePt t="118103" x="4832350" y="4154488"/>
          <p14:tracePt t="118120" x="4781550" y="4117975"/>
          <p14:tracePt t="118122" x="4732338" y="4092575"/>
          <p14:tracePt t="118135" x="4668838" y="4067175"/>
          <p14:tracePt t="118153" x="4606925" y="4017963"/>
          <p14:tracePt t="118170" x="4456113" y="3929063"/>
          <p14:tracePt t="118187" x="4394200" y="3879850"/>
          <p14:tracePt t="118202" x="4356100" y="3841750"/>
          <p14:tracePt t="118206" x="4305300" y="3803650"/>
          <p14:tracePt t="118219" x="4281488" y="3754438"/>
          <p14:tracePt t="118236" x="4230688" y="3729038"/>
          <p14:tracePt t="118254" x="4181475" y="3654425"/>
          <p14:tracePt t="118271" x="4143375" y="3603625"/>
          <p14:tracePt t="118286" x="4105275" y="3590925"/>
          <p14:tracePt t="118303" x="4068763" y="3541713"/>
          <p14:tracePt t="118320" x="4043363" y="3516313"/>
          <p14:tracePt t="118336" x="4043363" y="3503613"/>
          <p14:tracePt t="118339" x="4017963" y="3490913"/>
          <p14:tracePt t="118353" x="4017963" y="3479800"/>
          <p14:tracePt t="118376" x="4005263" y="3467100"/>
          <p14:tracePt t="118400" x="4005263" y="3454400"/>
          <p14:tracePt t="118449" x="4005263" y="3441700"/>
          <p14:tracePt t="119225" x="4017963" y="3441700"/>
          <p14:tracePt t="119249" x="4030663" y="3441700"/>
          <p14:tracePt t="119262" x="4043363" y="3441700"/>
          <p14:tracePt t="119273" x="4056063" y="3441700"/>
          <p14:tracePt t="119285" x="4081463" y="3441700"/>
          <p14:tracePt t="119298" x="4130675" y="3441700"/>
          <p14:tracePt t="119311" x="4217988" y="3441700"/>
          <p14:tracePt t="119323" x="4294188" y="3441700"/>
          <p14:tracePt t="119339" x="4394200" y="3441700"/>
          <p14:tracePt t="119357" x="4481513" y="3441700"/>
          <p14:tracePt t="119359" x="4568825" y="3441700"/>
          <p14:tracePt t="119372" x="4656138" y="3441700"/>
          <p14:tracePt t="119390" x="4706938" y="3441700"/>
          <p14:tracePt t="119408" x="4794250" y="3454400"/>
          <p14:tracePt t="119422" x="4843463" y="3454400"/>
          <p14:tracePt t="119439" x="4881563" y="3454400"/>
          <p14:tracePt t="119456" x="4981575" y="3467100"/>
          <p14:tracePt t="119472" x="5019675" y="3479800"/>
          <p14:tracePt t="119490" x="5057775" y="3479800"/>
          <p14:tracePt t="119507" x="5106988" y="3490913"/>
          <p14:tracePt t="119523" x="5132388" y="3490913"/>
          <p14:tracePt t="119540" x="5170488" y="3490913"/>
          <p14:tracePt t="119557" x="5181600" y="3490913"/>
          <p14:tracePt t="119573" x="5194300" y="3490913"/>
          <p14:tracePt t="119577" x="5207000" y="3490913"/>
          <p14:tracePt t="119591" x="5219700" y="3490913"/>
          <p14:tracePt t="119607" x="5232400" y="3490913"/>
          <p14:tracePt t="119624" x="5245100" y="3490913"/>
          <p14:tracePt t="119640" x="5257800" y="3490913"/>
          <p14:tracePt t="120414" x="5245100" y="3490913"/>
          <p14:tracePt t="120463" x="5232400" y="3490913"/>
          <p14:tracePt t="120475" x="5219700" y="3490913"/>
          <p14:tracePt t="120486" x="5207000" y="3490913"/>
          <p14:tracePt t="120498" x="5194300" y="3490913"/>
          <p14:tracePt t="120510" x="5157788" y="3490913"/>
          <p14:tracePt t="120525" x="5132388" y="3490913"/>
          <p14:tracePt t="120542" x="5081588" y="3490913"/>
          <p14:tracePt t="120560" x="4981575" y="3490913"/>
          <p14:tracePt t="120575" x="4894263" y="3503613"/>
          <p14:tracePt t="120592" x="4794250" y="3516313"/>
          <p14:tracePt t="120609" x="4630738" y="3529013"/>
          <p14:tracePt t="120625" x="4568825" y="3541713"/>
          <p14:tracePt t="120643" x="4506913" y="3554413"/>
          <p14:tracePt t="120644" x="4468813" y="3554413"/>
          <p14:tracePt t="120659" x="4418013" y="3554413"/>
          <p14:tracePt t="120675" x="4394200" y="3554413"/>
          <p14:tracePt t="120693" x="4343400" y="3554413"/>
          <p14:tracePt t="120710" x="4318000" y="3554413"/>
          <p14:tracePt t="120727" x="4294188" y="3554413"/>
          <p14:tracePt t="120743" x="4281488" y="3554413"/>
          <p14:tracePt t="120760" x="4268788" y="3554413"/>
          <p14:tracePt t="120777" x="4256088" y="3554413"/>
          <p14:tracePt t="120792" x="4243388" y="3554413"/>
          <p14:tracePt t="120816" x="4230688" y="3554413"/>
          <p14:tracePt t="120839" x="4217988" y="3554413"/>
          <p14:tracePt t="120850" x="4205288" y="3567113"/>
          <p14:tracePt t="120875" x="4192588" y="3567113"/>
          <p14:tracePt t="120887" x="4192588" y="3579813"/>
          <p14:tracePt t="120901" x="4168775" y="3590925"/>
          <p14:tracePt t="120924" x="4156075" y="3590925"/>
          <p14:tracePt t="120948" x="4143375" y="3590925"/>
          <p14:tracePt t="120984" x="4130675" y="3590925"/>
          <p14:tracePt t="121009" x="4117975" y="3590925"/>
          <p14:tracePt t="121057" x="4105275" y="3590925"/>
          <p14:tracePt t="121385" x="4117975" y="3590925"/>
          <p14:tracePt t="121397" x="4130675" y="3590925"/>
          <p14:tracePt t="121421" x="4143375" y="3590925"/>
          <p14:tracePt t="121433" x="4156075" y="3590925"/>
          <p14:tracePt t="121444" x="4168775" y="3590925"/>
          <p14:tracePt t="121457" x="4192588" y="3590925"/>
          <p14:tracePt t="121469" x="4217988" y="3590925"/>
          <p14:tracePt t="121481" x="4256088" y="3590925"/>
          <p14:tracePt t="121494" x="4294188" y="3590925"/>
          <p14:tracePt t="121510" x="4330700" y="3590925"/>
          <p14:tracePt t="121527" x="4356100" y="3590925"/>
          <p14:tracePt t="121543" x="4394200" y="3590925"/>
          <p14:tracePt t="121560" x="4406900" y="3590925"/>
          <p14:tracePt t="121577" x="4418013" y="3590925"/>
          <p14:tracePt t="121594" x="4430713" y="3590925"/>
          <p14:tracePt t="121615" x="4443413" y="3590925"/>
          <p14:tracePt t="121650" x="4443413" y="3579813"/>
          <p14:tracePt t="121894" x="4430713" y="3579813"/>
          <p14:tracePt t="121918" x="4418013" y="3579813"/>
          <p14:tracePt t="121931" x="4406900" y="3579813"/>
          <p14:tracePt t="121943" x="4394200" y="3579813"/>
          <p14:tracePt t="121955" x="4381500" y="3579813"/>
          <p14:tracePt t="121967" x="4343400" y="3579813"/>
          <p14:tracePt t="121979" x="4330700" y="3579813"/>
          <p14:tracePt t="121996" x="4318000" y="3579813"/>
          <p14:tracePt t="122014" x="4305300" y="3567113"/>
          <p14:tracePt t="122016" x="4281488" y="3567113"/>
          <p14:tracePt t="122029" x="4268788" y="3567113"/>
          <p14:tracePt t="122046" x="4256088" y="3554413"/>
          <p14:tracePt t="122064" x="4217988" y="3541713"/>
          <p14:tracePt t="122079" x="4205288" y="3541713"/>
          <p14:tracePt t="122101" x="4192588" y="3541713"/>
          <p14:tracePt t="122137" x="4192588" y="3529013"/>
          <p14:tracePt t="122186" x="4217988" y="3529013"/>
          <p14:tracePt t="122197" x="4230688" y="3529013"/>
          <p14:tracePt t="122210" x="4243388" y="3529013"/>
          <p14:tracePt t="122222" x="4256088" y="3529013"/>
          <p14:tracePt t="122234" x="4281488" y="3516313"/>
          <p14:tracePt t="122246" x="4318000" y="3516313"/>
          <p14:tracePt t="122263" x="4381500" y="3516313"/>
          <p14:tracePt t="122279" x="4443413" y="3503613"/>
          <p14:tracePt t="122296" x="4581525" y="3503613"/>
          <p14:tracePt t="122313" x="4656138" y="3503613"/>
          <p14:tracePt t="122331" x="4794250" y="3503613"/>
          <p14:tracePt t="122346" x="4832350" y="3503613"/>
          <p14:tracePt t="122364" x="4856163" y="3503613"/>
          <p14:tracePt t="122367" x="4881563" y="3516313"/>
          <p14:tracePt t="122379" x="4906963" y="3516313"/>
          <p14:tracePt t="122396" x="4919663" y="3516313"/>
          <p14:tracePt t="122413" x="4932363" y="3529013"/>
          <p14:tracePt t="122430" x="4945063" y="3529013"/>
          <p14:tracePt t="122537" x="4919663" y="3529013"/>
          <p14:tracePt t="122549" x="4906963" y="3541713"/>
          <p14:tracePt t="122561" x="4894263" y="3554413"/>
          <p14:tracePt t="122573" x="4856163" y="3554413"/>
          <p14:tracePt t="122586" x="4819650" y="3567113"/>
          <p14:tracePt t="122598" x="4794250" y="3579813"/>
          <p14:tracePt t="122614" x="4756150" y="3579813"/>
          <p14:tracePt t="122631" x="4719638" y="3590925"/>
          <p14:tracePt t="122633" x="4681538" y="3590925"/>
          <p14:tracePt t="122647" x="4643438" y="3603625"/>
          <p14:tracePt t="122664" x="4581525" y="3629025"/>
          <p14:tracePt t="122682" x="4481513" y="3654425"/>
          <p14:tracePt t="122697" x="4443413" y="3654425"/>
          <p14:tracePt t="122714" x="4394200" y="3667125"/>
          <p14:tracePt t="122731" x="4356100" y="3692525"/>
          <p14:tracePt t="122748" x="4330700" y="3692525"/>
          <p14:tracePt t="122765" x="4305300" y="3692525"/>
          <p14:tracePt t="122767" x="4294188" y="3692525"/>
          <p14:tracePt t="122792" x="4281488" y="3692525"/>
          <p14:tracePt t="122841" x="4281488" y="3679825"/>
          <p14:tracePt t="122865" x="4281488" y="3667125"/>
          <p14:tracePt t="122889" x="4281488" y="3654425"/>
          <p14:tracePt t="122926" x="4281488" y="3641725"/>
          <p14:tracePt t="122974" x="4281488" y="3629025"/>
          <p14:tracePt t="122998" x="4294188" y="3629025"/>
          <p14:tracePt t="123022" x="4294188" y="3616325"/>
          <p14:tracePt t="123035" x="4305300" y="3616325"/>
          <p14:tracePt t="123059" x="4305300" y="3603625"/>
          <p14:tracePt t="123071" x="4318000" y="3603625"/>
          <p14:tracePt t="123082" x="4330700" y="3603625"/>
          <p14:tracePt t="123094" x="4343400" y="3590925"/>
          <p14:tracePt t="123107" x="4356100" y="3590925"/>
          <p14:tracePt t="123120" x="4368800" y="3590925"/>
          <p14:tracePt t="123132" x="4394200" y="3579813"/>
          <p14:tracePt t="123148" x="4406900" y="3567113"/>
          <p14:tracePt t="123166" x="4418013" y="3567113"/>
          <p14:tracePt t="123168" x="4443413" y="3567113"/>
          <p14:tracePt t="123182" x="4481513" y="3567113"/>
          <p14:tracePt t="123199" x="4506913" y="3567113"/>
          <p14:tracePt t="123217" x="4543425" y="3567113"/>
          <p14:tracePt t="123232" x="4568825" y="3567113"/>
          <p14:tracePt t="123250" x="4594225" y="3567113"/>
          <p14:tracePt t="123267" x="4630738" y="3567113"/>
          <p14:tracePt t="123282" x="4643438" y="3567113"/>
          <p14:tracePt t="123301" x="4668838" y="3567113"/>
          <p14:tracePt t="123316" x="4681538" y="3567113"/>
          <p14:tracePt t="123333" x="4694238" y="3567113"/>
          <p14:tracePt t="123362" x="4706938" y="3567113"/>
          <p14:tracePt t="123376" x="4719638" y="3567113"/>
          <p14:tracePt t="123423" x="4732338" y="3567113"/>
          <p14:tracePt t="123459" x="4743450" y="3567113"/>
          <p14:tracePt t="123750" x="4732338" y="3567113"/>
          <p14:tracePt t="123774" x="4706938" y="3567113"/>
          <p14:tracePt t="123799" x="4694238" y="3567113"/>
          <p14:tracePt t="123811" x="4656138" y="3567113"/>
          <p14:tracePt t="123823" x="4643438" y="3567113"/>
          <p14:tracePt t="123835" x="4630738" y="3567113"/>
          <p14:tracePt t="123851" x="4619625" y="3567113"/>
          <p14:tracePt t="123867" x="4594225" y="3567113"/>
          <p14:tracePt t="123884" x="4556125" y="3567113"/>
          <p14:tracePt t="123901" x="4543425" y="3567113"/>
          <p14:tracePt t="123918" x="4506913" y="3567113"/>
          <p14:tracePt t="123921" x="4481513" y="3567113"/>
          <p14:tracePt t="123934" x="4468813" y="3554413"/>
          <p14:tracePt t="123951" x="4456113" y="3554413"/>
          <p14:tracePt t="123969" x="4430713" y="3541713"/>
          <p14:tracePt t="123985" x="4406900" y="3541713"/>
          <p14:tracePt t="124001" x="4406900" y="3529013"/>
          <p14:tracePt t="124018" x="4394200" y="3529013"/>
          <p14:tracePt t="124035" x="4381500" y="3516313"/>
          <p14:tracePt t="124066" x="4381500" y="3503613"/>
          <p14:tracePt t="124090" x="4368800" y="3503613"/>
          <p14:tracePt t="124102" x="4368800" y="3490913"/>
          <p14:tracePt t="124296" x="4381500" y="3490913"/>
          <p14:tracePt t="124345" x="4394200" y="3490913"/>
          <p14:tracePt t="124381" x="4406900" y="3490913"/>
          <p14:tracePt t="124406" x="4418013" y="3490913"/>
          <p14:tracePt t="124442" x="4430713" y="3490913"/>
          <p14:tracePt t="124467" x="4443413" y="3490913"/>
          <p14:tracePt t="124491" x="4456113" y="3490913"/>
          <p14:tracePt t="124515" x="4468813" y="3490913"/>
          <p14:tracePt t="124526" x="4481513" y="3490913"/>
          <p14:tracePt t="124551" x="4494213" y="3490913"/>
          <p14:tracePt t="124575" x="4506913" y="3490913"/>
          <p14:tracePt t="124600" x="4518025" y="3490913"/>
          <p14:tracePt t="124612" x="4530725" y="3490913"/>
          <p14:tracePt t="124648" x="4543425" y="3490913"/>
          <p14:tracePt t="124673" x="4556125" y="3490913"/>
          <p14:tracePt t="124684" x="4568825" y="3490913"/>
          <p14:tracePt t="124709" x="4581525" y="3490913"/>
          <p14:tracePt t="124745" x="4594225" y="3490913"/>
          <p14:tracePt t="124769" x="4606925" y="3490913"/>
          <p14:tracePt t="124781" x="4619625" y="3490913"/>
          <p14:tracePt t="124831" x="4619625" y="3503613"/>
          <p14:tracePt t="124867" x="4630738" y="3503613"/>
          <p14:tracePt t="124903" x="4630738" y="3516313"/>
          <p14:tracePt t="125534" x="4656138" y="3503613"/>
          <p14:tracePt t="125546" x="4656138" y="3490913"/>
          <p14:tracePt t="125558" x="4668838" y="3490913"/>
          <p14:tracePt t="125571" x="4681538" y="3490913"/>
          <p14:tracePt t="125589" x="4694238" y="3490913"/>
          <p14:tracePt t="125606" x="4706938" y="3479800"/>
          <p14:tracePt t="125623" x="4719638" y="3479800"/>
          <p14:tracePt t="125639" x="4743450" y="3479800"/>
          <p14:tracePt t="125657" x="4768850" y="3479800"/>
          <p14:tracePt t="125673" x="4806950" y="3479800"/>
          <p14:tracePt t="125690" x="4832350" y="3479800"/>
          <p14:tracePt t="125691" x="4856163" y="3479800"/>
          <p14:tracePt t="125705" x="4868863" y="3479800"/>
          <p14:tracePt t="125722" x="4881563" y="3479800"/>
          <p14:tracePt t="125740" x="4932363" y="3479800"/>
          <p14:tracePt t="125757" x="4968875" y="3479800"/>
          <p14:tracePt t="125773" x="5006975" y="3479800"/>
          <p14:tracePt t="125777" x="5057775" y="3479800"/>
          <p14:tracePt t="125789" x="5106988" y="3479800"/>
          <p14:tracePt t="125806" x="5157788" y="3479800"/>
          <p14:tracePt t="125824" x="5270500" y="3479800"/>
          <p14:tracePt t="125839" x="5357813" y="3490913"/>
          <p14:tracePt t="125856" x="5445125" y="3516313"/>
          <p14:tracePt t="125873" x="5607050" y="3590925"/>
          <p14:tracePt t="125889" x="5657850" y="3629025"/>
          <p14:tracePt t="125906" x="5732463" y="3667125"/>
          <p14:tracePt t="125909" x="5821363" y="3703638"/>
          <p14:tracePt t="125922" x="5932488" y="3741738"/>
          <p14:tracePt t="125939" x="6021388" y="3779838"/>
          <p14:tracePt t="125958" x="6157913" y="3867150"/>
          <p14:tracePt t="125974" x="6196013" y="3905250"/>
          <p14:tracePt t="125989" x="6221413" y="3916363"/>
          <p14:tracePt t="126007" x="6270625" y="3941763"/>
          <p14:tracePt t="126023" x="6270625" y="3954463"/>
          <p14:tracePt t="126407" x="6283325" y="3941763"/>
          <p14:tracePt t="126419" x="6296025" y="3941763"/>
          <p14:tracePt t="126431" x="6296025" y="3916363"/>
          <p14:tracePt t="126443" x="6308725" y="3916363"/>
          <p14:tracePt t="126457" x="6321425" y="3905250"/>
          <p14:tracePt t="126475" x="6334125" y="3905250"/>
          <p14:tracePt t="126492" x="6370638" y="3879850"/>
          <p14:tracePt t="126508" x="6396038" y="3867150"/>
          <p14:tracePt t="126525" x="6421438" y="3841750"/>
          <p14:tracePt t="126539" x="6472238" y="3829050"/>
          <p14:tracePt t="126556" x="6496050" y="3816350"/>
          <p14:tracePt t="126572" x="6521450" y="3803650"/>
          <p14:tracePt t="126590" x="6546850" y="3792538"/>
          <p14:tracePt t="126606" x="6584950" y="3779838"/>
          <p14:tracePt t="126623" x="6596063" y="3779838"/>
          <p14:tracePt t="126624" x="6608763" y="3767138"/>
          <p14:tracePt t="126639" x="6634163" y="3767138"/>
          <p14:tracePt t="126658" x="6659563" y="3754438"/>
          <p14:tracePt t="126675" x="6696075" y="3754438"/>
          <p14:tracePt t="126692" x="6721475" y="3754438"/>
          <p14:tracePt t="126709" x="6746875" y="3741738"/>
          <p14:tracePt t="126711" x="6772275" y="3741738"/>
          <p14:tracePt t="126725" x="6784975" y="3729038"/>
          <p14:tracePt t="126741" x="6808788" y="3729038"/>
          <p14:tracePt t="126759" x="6846888" y="3729038"/>
          <p14:tracePt t="126775" x="6859588" y="3729038"/>
          <p14:tracePt t="126791" x="6884988" y="3729038"/>
          <p14:tracePt t="126808" x="6946900" y="3729038"/>
          <p14:tracePt t="126825" x="6959600" y="3729038"/>
          <p14:tracePt t="126842" x="6972300" y="3729038"/>
          <p14:tracePt t="126844" x="6997700" y="3729038"/>
          <p14:tracePt t="126858" x="7010400" y="3729038"/>
          <p14:tracePt t="126880" x="7034213" y="3741738"/>
          <p14:tracePt t="126917" x="7046913" y="3741738"/>
          <p14:tracePt t="126988" x="7059613" y="3741738"/>
          <p14:tracePt t="127049" x="7072313" y="3741738"/>
          <p14:tracePt t="127122" x="7085013" y="3741738"/>
          <p14:tracePt t="127146" x="7097713" y="3741738"/>
          <p14:tracePt t="127170" x="7110413" y="3741738"/>
          <p14:tracePt t="127182" x="7123113" y="3741738"/>
          <p14:tracePt t="127206" x="7134225" y="3741738"/>
          <p14:tracePt t="127218" x="7146925" y="3754438"/>
          <p14:tracePt t="127244" x="7159625" y="3754438"/>
          <p14:tracePt t="127255" x="7172325" y="3754438"/>
          <p14:tracePt t="127279" x="7185025" y="3754438"/>
          <p14:tracePt t="127463" x="7185025" y="3767138"/>
          <p14:tracePt t="127487" x="7172325" y="3767138"/>
          <p14:tracePt t="127499" x="7146925" y="3767138"/>
          <p14:tracePt t="127511" x="7123113" y="3779838"/>
          <p14:tracePt t="127523" x="7085013" y="3792538"/>
          <p14:tracePt t="127535" x="7034213" y="3803650"/>
          <p14:tracePt t="127548" x="6997700" y="3816350"/>
          <p14:tracePt t="127560" x="6959600" y="3829050"/>
          <p14:tracePt t="127577" x="6859588" y="3854450"/>
          <p14:tracePt t="127594" x="6734175" y="3879850"/>
          <p14:tracePt t="127597" x="6634163" y="3916363"/>
          <p14:tracePt t="127610" x="6508750" y="3954463"/>
          <p14:tracePt t="127627" x="6396038" y="3992563"/>
          <p14:tracePt t="127645" x="6134100" y="4054475"/>
          <p14:tracePt t="127660" x="6034088" y="4079875"/>
          <p14:tracePt t="127677" x="5970588" y="4105275"/>
          <p14:tracePt t="127694" x="5845175" y="4129088"/>
          <p14:tracePt t="127710" x="5808663" y="4154488"/>
          <p14:tracePt t="127729" x="5708650" y="4154488"/>
          <p14:tracePt t="127744" x="5670550" y="4154488"/>
          <p14:tracePt t="127761" x="5632450" y="4154488"/>
          <p14:tracePt t="127779" x="5619750" y="4154488"/>
          <p14:tracePt t="127802" x="5607050" y="4154488"/>
          <p14:tracePt t="128289" x="5607050" y="4167188"/>
          <p14:tracePt t="128312" x="5595938" y="4179888"/>
          <p14:tracePt t="128324" x="5570538" y="4217988"/>
          <p14:tracePt t="128337" x="5532438" y="4230688"/>
          <p14:tracePt t="128348" x="5495925" y="4279900"/>
          <p14:tracePt t="128362" x="5432425" y="4330700"/>
          <p14:tracePt t="128379" x="5370513" y="4367213"/>
          <p14:tracePt t="128397" x="5270500" y="4454525"/>
          <p14:tracePt t="128413" x="5207000" y="4479925"/>
          <p14:tracePt t="128429" x="5132388" y="4505325"/>
          <p14:tracePt t="128447" x="5032375" y="4530725"/>
          <p14:tracePt t="128463" x="4981575" y="4554538"/>
          <p14:tracePt t="128480" x="4945063" y="4554538"/>
          <p14:tracePt t="128482" x="4932363" y="4554538"/>
          <p14:tracePt t="128495" x="4906963" y="4554538"/>
          <p14:tracePt t="128512" x="4894263" y="4554538"/>
          <p14:tracePt t="128531" x="4843463" y="4554538"/>
          <p14:tracePt t="128547" x="4832350" y="4554538"/>
          <p14:tracePt t="128564" x="4806950" y="4543425"/>
          <p14:tracePt t="128566" x="4768850" y="4518025"/>
          <p14:tracePt t="128580" x="4756150" y="4518025"/>
          <p14:tracePt t="128597" x="4732338" y="4505325"/>
          <p14:tracePt t="128613" x="4706938" y="4492625"/>
          <p14:tracePt t="128616" x="4694238" y="4467225"/>
          <p14:tracePt t="128629" x="4681538" y="4467225"/>
          <p14:tracePt t="128646" x="4668838" y="4454525"/>
          <p14:tracePt t="128664" x="4643438" y="4430713"/>
          <p14:tracePt t="128680" x="4630738" y="4418013"/>
          <p14:tracePt t="128696" x="4619625" y="4418013"/>
          <p14:tracePt t="128699" x="4619625" y="4405313"/>
          <p14:tracePt t="128713" x="4606925" y="4392613"/>
          <p14:tracePt t="128750" x="4594225" y="4367213"/>
          <p14:tracePt t="128785" x="4581525" y="4354513"/>
          <p14:tracePt t="128846" x="4581525" y="4341813"/>
          <p14:tracePt t="128883" x="4581525" y="4330700"/>
          <p14:tracePt t="129356" x="4594225" y="4330700"/>
          <p14:tracePt t="129393" x="4606925" y="4330700"/>
          <p14:tracePt t="129404" x="4619625" y="4330700"/>
          <p14:tracePt t="129428" x="4643438" y="4330700"/>
          <p14:tracePt t="129441" x="4656138" y="4330700"/>
          <p14:tracePt t="129452" x="4668838" y="4330700"/>
          <p14:tracePt t="129466" x="4694238" y="4318000"/>
          <p14:tracePt t="129482" x="4706938" y="4318000"/>
          <p14:tracePt t="129499" x="4719638" y="4318000"/>
          <p14:tracePt t="129501" x="4732338" y="4318000"/>
          <p14:tracePt t="129515" x="4756150" y="4305300"/>
          <p14:tracePt t="129532" x="4768850" y="4305300"/>
          <p14:tracePt t="129549" x="4806950" y="4305300"/>
          <p14:tracePt t="129566" x="4832350" y="4305300"/>
          <p14:tracePt t="129582" x="4856163" y="4305300"/>
          <p14:tracePt t="129599" x="4894263" y="4305300"/>
          <p14:tracePt t="129616" x="4919663" y="4305300"/>
          <p14:tracePt t="129634" x="4968875" y="4305300"/>
          <p14:tracePt t="129649" x="4994275" y="4305300"/>
          <p14:tracePt t="129666" x="5019675" y="4305300"/>
          <p14:tracePt t="129683" x="5068888" y="4305300"/>
          <p14:tracePt t="129699" x="5106988" y="4305300"/>
          <p14:tracePt t="129716" x="5132388" y="4305300"/>
          <p14:tracePt t="129719" x="5157788" y="4318000"/>
          <p14:tracePt t="129733" x="5170488" y="4330700"/>
          <p14:tracePt t="129750" x="5194300" y="4330700"/>
          <p14:tracePt t="129768" x="5232400" y="4341813"/>
          <p14:tracePt t="129783" x="5245100" y="4354513"/>
          <p14:tracePt t="129799" x="5281613" y="4354513"/>
          <p14:tracePt t="129817" x="5307013" y="4367213"/>
          <p14:tracePt t="129834" x="5345113" y="4379913"/>
          <p14:tracePt t="129850" x="5357813" y="4379913"/>
          <p14:tracePt t="129853" x="5383213" y="4392613"/>
          <p14:tracePt t="129866" x="5394325" y="4392613"/>
          <p14:tracePt t="129883" x="5407025" y="4405313"/>
          <p14:tracePt t="129900" x="5432425" y="4405313"/>
          <p14:tracePt t="129917" x="5457825" y="4430713"/>
          <p14:tracePt t="129933" x="5470525" y="4443413"/>
          <p14:tracePt t="129950" x="5495925" y="4443413"/>
          <p14:tracePt t="129967" x="5507038" y="4454525"/>
          <p14:tracePt t="129987" x="5519738" y="4454525"/>
          <p14:tracePt t="130010" x="5519738" y="4467225"/>
          <p14:tracePt t="130035" x="5532438" y="4467225"/>
          <p14:tracePt t="130205" x="5519738" y="4467225"/>
          <p14:tracePt t="130242" x="5507038" y="4467225"/>
          <p14:tracePt t="130253" x="5495925" y="4467225"/>
          <p14:tracePt t="130277" x="5483225" y="4467225"/>
          <p14:tracePt t="130301" x="5470525" y="4467225"/>
          <p14:tracePt t="130314" x="5457825" y="4467225"/>
          <p14:tracePt t="130326" x="5445125" y="4467225"/>
          <p14:tracePt t="130338" x="5419725" y="4479925"/>
          <p14:tracePt t="130350" x="5383213" y="4479925"/>
          <p14:tracePt t="130367" x="5345113" y="4492625"/>
          <p14:tracePt t="130386" x="5281613" y="4492625"/>
          <p14:tracePt t="130401" x="5257800" y="4492625"/>
          <p14:tracePt t="130418" x="5207000" y="4492625"/>
          <p14:tracePt t="130436" x="5106988" y="4492625"/>
          <p14:tracePt t="130451" x="5057775" y="4492625"/>
          <p14:tracePt t="130468" x="5006975" y="4492625"/>
          <p14:tracePt t="130470" x="4968875" y="4492625"/>
          <p14:tracePt t="130484" x="4932363" y="4479925"/>
          <p14:tracePt t="130502" x="4906963" y="4479925"/>
          <p14:tracePt t="130519" x="4856163" y="4443413"/>
          <p14:tracePt t="130535" x="4832350" y="4443413"/>
          <p14:tracePt t="130551" x="4806950" y="4418013"/>
          <p14:tracePt t="130568" x="4768850" y="4405313"/>
          <p14:tracePt t="130585" x="4756150" y="4392613"/>
          <p14:tracePt t="130601" x="4743450" y="4392613"/>
          <p14:tracePt t="130618" x="4732338" y="4367213"/>
          <p14:tracePt t="130635" x="4719638" y="4367213"/>
          <p14:tracePt t="130652" x="4706938" y="4354513"/>
          <p14:tracePt t="130668" x="4706938" y="4341813"/>
          <p14:tracePt t="130690" x="4694238" y="4341813"/>
          <p14:tracePt t="130702" x="4694238" y="4330700"/>
          <p14:tracePt t="130727" x="4694238" y="4318000"/>
          <p14:tracePt t="130739" x="4681538" y="4318000"/>
          <p14:tracePt t="130752" x="4681538" y="4305300"/>
          <p14:tracePt t="130799" x="4668838" y="4292600"/>
          <p14:tracePt t="130824" x="4656138" y="4292600"/>
          <p14:tracePt t="130836" x="4656138" y="4279900"/>
          <p14:tracePt t="130860" x="4656138" y="4267200"/>
          <p14:tracePt t="130884" x="4643438" y="4267200"/>
          <p14:tracePt t="131079" x="4656138" y="4267200"/>
          <p14:tracePt t="131102" x="4668838" y="4267200"/>
          <p14:tracePt t="131114" x="4681538" y="4267200"/>
          <p14:tracePt t="131139" x="4694238" y="4267200"/>
          <p14:tracePt t="131150" x="4706938" y="4267200"/>
          <p14:tracePt t="131163" x="4719638" y="4267200"/>
          <p14:tracePt t="131176" x="4732338" y="4267200"/>
          <p14:tracePt t="131187" x="4743450" y="4267200"/>
          <p14:tracePt t="131202" x="4756150" y="4267200"/>
          <p14:tracePt t="131218" x="4768850" y="4267200"/>
          <p14:tracePt t="131235" x="4806950" y="4267200"/>
          <p14:tracePt t="131252" x="4819650" y="4267200"/>
          <p14:tracePt t="131269" x="4832350" y="4267200"/>
          <p14:tracePt t="131286" x="4868863" y="4267200"/>
          <p14:tracePt t="131303" x="4894263" y="4267200"/>
          <p14:tracePt t="131320" x="4932363" y="4267200"/>
          <p14:tracePt t="131336" x="4968875" y="4267200"/>
          <p14:tracePt t="131352" x="4994275" y="4267200"/>
          <p14:tracePt t="131369" x="5057775" y="4267200"/>
          <p14:tracePt t="131386" x="5094288" y="4267200"/>
          <p14:tracePt t="131403" x="5132388" y="4267200"/>
          <p14:tracePt t="131405" x="5181600" y="4267200"/>
          <p14:tracePt t="131419" x="5232400" y="4267200"/>
          <p14:tracePt t="131437" x="5270500" y="4267200"/>
          <p14:tracePt t="131453" x="5357813" y="4279900"/>
          <p14:tracePt t="131469" x="5407025" y="4279900"/>
          <p14:tracePt t="131487" x="5457825" y="4279900"/>
          <p14:tracePt t="131489" x="5495925" y="4292600"/>
          <p14:tracePt t="131502" x="5545138" y="4292600"/>
          <p14:tracePt t="131519" x="5583238" y="4292600"/>
          <p14:tracePt t="131537" x="5619750" y="4292600"/>
          <p14:tracePt t="131538" x="5645150" y="4292600"/>
          <p14:tracePt t="131553" x="5670550" y="4305300"/>
          <p14:tracePt t="131571" x="5683250" y="4305300"/>
          <p14:tracePt t="131589" x="5708650" y="4318000"/>
          <p14:tracePt t="131866" x="5719763" y="4318000"/>
          <p14:tracePt t="131891" x="5745163" y="4305300"/>
          <p14:tracePt t="131903" x="5757863" y="4305300"/>
          <p14:tracePt t="131915" x="5770563" y="4292600"/>
          <p14:tracePt t="131928" x="5783263" y="4292600"/>
          <p14:tracePt t="131939" x="5795963" y="4292600"/>
          <p14:tracePt t="131955" x="5808663" y="4292600"/>
          <p14:tracePt t="131972" x="5821363" y="4292600"/>
          <p14:tracePt t="131989" x="5845175" y="4292600"/>
          <p14:tracePt t="132085" x="5832475" y="4292600"/>
          <p14:tracePt t="132097" x="5808663" y="4292600"/>
          <p14:tracePt t="132110" x="5770563" y="4292600"/>
          <p14:tracePt t="132122" x="5745163" y="4292600"/>
          <p14:tracePt t="132138" x="5708650" y="4292600"/>
          <p14:tracePt t="132156" x="5683250" y="4292600"/>
          <p14:tracePt t="132159" x="5657850" y="4292600"/>
          <p14:tracePt t="132172" x="5632450" y="4292600"/>
          <p14:tracePt t="132188" x="5607050" y="4292600"/>
          <p14:tracePt t="132207" x="5557838" y="4292600"/>
          <p14:tracePt t="132222" x="5545138" y="4292600"/>
          <p14:tracePt t="132240" x="5519738" y="4292600"/>
          <p14:tracePt t="132243" x="5507038" y="4292600"/>
          <p14:tracePt t="132256" x="5495925" y="4292600"/>
          <p14:tracePt t="132272" x="5483225" y="4292600"/>
          <p14:tracePt t="132290" x="5470525" y="4292600"/>
          <p14:tracePt t="132885" x="5457825" y="4292600"/>
          <p14:tracePt t="132910" x="5457825" y="4279900"/>
          <p14:tracePt t="132922" x="5445125" y="4279900"/>
          <p14:tracePt t="132934" x="5445125" y="4267200"/>
          <p14:tracePt t="132947" x="5432425" y="4241800"/>
          <p14:tracePt t="132958" x="5432425" y="4230688"/>
          <p14:tracePt t="132974" x="5432425" y="4217988"/>
          <p14:tracePt t="132991" x="5419725" y="4192588"/>
          <p14:tracePt t="133008" x="5407025" y="4167188"/>
          <p14:tracePt t="133032" x="5394325" y="4154488"/>
          <p14:tracePt t="133044" x="5383213" y="4141788"/>
          <p14:tracePt t="133058" x="5370513" y="4129088"/>
          <p14:tracePt t="133080" x="5357813" y="4117975"/>
          <p14:tracePt t="133091" x="5345113" y="4117975"/>
          <p14:tracePt t="133108" x="5332413" y="4117975"/>
          <p14:tracePt t="133125" x="5319713" y="4117975"/>
          <p14:tracePt t="133141" x="5307013" y="4117975"/>
          <p14:tracePt t="133164" x="5294313" y="4117975"/>
          <p14:tracePt t="133176" x="5281613" y="4117975"/>
          <p14:tracePt t="133213" x="5270500" y="4117975"/>
          <p14:tracePt t="133239" x="5257800" y="4117975"/>
          <p14:tracePt t="133250" x="5245100" y="4117975"/>
          <p14:tracePt t="133286" x="5232400" y="4117975"/>
          <p14:tracePt t="133311" x="5219700" y="4129088"/>
          <p14:tracePt t="133347" x="5207000" y="4141788"/>
          <p14:tracePt t="133359" x="5194300" y="4154488"/>
          <p14:tracePt t="133395" x="5194300" y="4167188"/>
          <p14:tracePt t="133407" x="5181600" y="4167188"/>
          <p14:tracePt t="133844" x="5181600" y="4179888"/>
          <p14:tracePt t="133881" x="5181600" y="4205288"/>
          <p14:tracePt t="133893" x="5181600" y="4217988"/>
          <p14:tracePt t="133908" x="5181600" y="4230688"/>
          <p14:tracePt t="133917" x="5170488" y="4254500"/>
          <p14:tracePt t="133929" x="5145088" y="4254500"/>
          <p14:tracePt t="133944" x="5145088" y="4279900"/>
          <p14:tracePt t="133960" x="5119688" y="4292600"/>
          <p14:tracePt t="133978" x="5094288" y="4305300"/>
          <p14:tracePt t="133994" x="5068888" y="4318000"/>
          <p14:tracePt t="134010" x="5057775" y="4318000"/>
          <p14:tracePt t="134013" x="5045075" y="4330700"/>
          <p14:tracePt t="134028" x="5006975" y="4341813"/>
          <p14:tracePt t="134043" x="4981575" y="4367213"/>
          <p14:tracePt t="134062" x="4932363" y="4392613"/>
          <p14:tracePt t="134077" x="4919663" y="4418013"/>
          <p14:tracePt t="134094" x="4906963" y="4418013"/>
          <p14:tracePt t="134111" x="4868863" y="4443413"/>
          <p14:tracePt t="134128" x="4843463" y="4467225"/>
          <p14:tracePt t="134145" x="4832350" y="4467225"/>
          <p14:tracePt t="134161" x="4806950" y="4467225"/>
          <p14:tracePt t="134177" x="4794250" y="4467225"/>
          <p14:tracePt t="134195" x="4768850" y="4467225"/>
          <p14:tracePt t="134211" x="4756150" y="4467225"/>
          <p14:tracePt t="134233" x="4743450" y="4467225"/>
          <p14:tracePt t="134244" x="4732338" y="4467225"/>
          <p14:tracePt t="134261" x="4719638" y="4467225"/>
          <p14:tracePt t="134281" x="4706938" y="4479925"/>
          <p14:tracePt t="134306" x="4694238" y="4479925"/>
          <p14:tracePt t="134560" x="4706938" y="4479925"/>
          <p14:tracePt t="135312" x="4706938" y="4492625"/>
          <p14:tracePt t="135324" x="4706938" y="4505325"/>
          <p14:tracePt t="135336" x="4706938" y="4518025"/>
          <p14:tracePt t="135348" x="4706938" y="4530725"/>
          <p14:tracePt t="135364" x="4719638" y="4554538"/>
          <p14:tracePt t="135381" x="4719638" y="4592638"/>
          <p14:tracePt t="135398" x="4719638" y="4667250"/>
          <p14:tracePt t="135414" x="4719638" y="4705350"/>
          <p14:tracePt t="135431" x="4719638" y="4743450"/>
          <p14:tracePt t="135433" x="4719638" y="4779963"/>
          <p14:tracePt t="135447" x="4719638" y="4818063"/>
          <p14:tracePt t="135464" x="4719638" y="4856163"/>
          <p14:tracePt t="135482" x="4719638" y="4918075"/>
          <p14:tracePt t="135498" x="4706938" y="4943475"/>
          <p14:tracePt t="135514" x="4706938" y="4968875"/>
          <p14:tracePt t="135531" x="4694238" y="5005388"/>
          <p14:tracePt t="135548" x="4681538" y="5030788"/>
          <p14:tracePt t="135565" x="4681538" y="5043488"/>
          <p14:tracePt t="135567" x="4681538" y="5056188"/>
          <p14:tracePt t="135581" x="4681538" y="5081588"/>
          <p14:tracePt t="135598" x="4668838" y="5092700"/>
          <p14:tracePt t="135615" x="4656138" y="5118100"/>
          <p14:tracePt t="135632" x="4656138" y="5130800"/>
          <p14:tracePt t="135701" x="4656138" y="5118100"/>
          <p14:tracePt t="135713" x="4656138" y="5105400"/>
          <p14:tracePt t="136016" x="4668838" y="5105400"/>
          <p14:tracePt t="136040" x="4668838" y="5118100"/>
          <p14:tracePt t="136052" x="4681538" y="5118100"/>
          <p14:tracePt t="136063" x="4681538" y="5130800"/>
          <p14:tracePt t="136074" x="4706938" y="5143500"/>
          <p14:tracePt t="136100" x="4719638" y="5143500"/>
          <p14:tracePt t="136113" x="4732338" y="5156200"/>
          <p14:tracePt t="136124" x="4743450" y="5156200"/>
          <p14:tracePt t="136137" x="4756150" y="5168900"/>
          <p14:tracePt t="136149" x="4768850" y="5181600"/>
          <p14:tracePt t="136166" x="4781550" y="5181600"/>
          <p14:tracePt t="136183" x="4794250" y="5194300"/>
          <p14:tracePt t="136185" x="4806950" y="5194300"/>
          <p14:tracePt t="136199" x="4832350" y="5194300"/>
          <p14:tracePt t="136216" x="4856163" y="5218113"/>
          <p14:tracePt t="136234" x="4945063" y="5256213"/>
          <p14:tracePt t="136249" x="4994275" y="5268913"/>
          <p14:tracePt t="136266" x="5057775" y="5294313"/>
          <p14:tracePt t="136283" x="5245100" y="5381625"/>
          <p14:tracePt t="136300" x="5370513" y="5443538"/>
          <p14:tracePt t="136317" x="5483225" y="5507038"/>
          <p14:tracePt t="136319" x="5607050" y="5581650"/>
          <p14:tracePt t="136334" x="5719763" y="5643563"/>
          <p14:tracePt t="136349" x="5845175" y="5707063"/>
          <p14:tracePt t="136368" x="6057900" y="5832475"/>
          <p14:tracePt t="136384" x="6134100" y="5881688"/>
          <p14:tracePt t="136400" x="6170613" y="5919788"/>
          <p14:tracePt t="136418" x="6183313" y="5919788"/>
          <p14:tracePt t="136646" x="6196013" y="5919788"/>
          <p14:tracePt t="136671" x="6208713" y="5919788"/>
          <p14:tracePt t="136684" x="6208713" y="5907088"/>
          <p14:tracePt t="136695" x="6208713" y="5894388"/>
          <p14:tracePt t="136707" x="6208713" y="5881688"/>
          <p14:tracePt t="136719" x="6221413" y="5881688"/>
          <p14:tracePt t="136735" x="6221413" y="5868988"/>
          <p14:tracePt t="136751" x="6234113" y="5856288"/>
          <p14:tracePt t="136768" x="6246813" y="5843588"/>
          <p14:tracePt t="136784" x="6259513" y="5819775"/>
          <p14:tracePt t="136800" x="6270625" y="5819775"/>
          <p14:tracePt t="136818" x="6296025" y="5807075"/>
          <p14:tracePt t="136834" x="6308725" y="5807075"/>
          <p14:tracePt t="136853" x="6346825" y="5781675"/>
          <p14:tracePt t="136868" x="6359525" y="5768975"/>
          <p14:tracePt t="136884" x="6370638" y="5768975"/>
          <p14:tracePt t="136901" x="6408738" y="5756275"/>
          <p14:tracePt t="136918" x="6421438" y="5756275"/>
          <p14:tracePt t="136935" x="6446838" y="5743575"/>
          <p14:tracePt t="136937" x="6472238" y="5743575"/>
          <p14:tracePt t="136951" x="6496050" y="5743575"/>
          <p14:tracePt t="136968" x="6521450" y="5743575"/>
          <p14:tracePt t="136985" x="6559550" y="5743575"/>
          <p14:tracePt t="136986" x="6596063" y="5743575"/>
          <p14:tracePt t="137002" x="6621463" y="5743575"/>
          <p14:tracePt t="137018" x="6646863" y="5743575"/>
          <p14:tracePt t="137035" x="6721475" y="5743575"/>
          <p14:tracePt t="137051" x="6759575" y="5743575"/>
          <p14:tracePt t="137069" x="6808788" y="5743575"/>
          <p14:tracePt t="137071" x="6846888" y="5743575"/>
          <p14:tracePt t="137085" x="6884988" y="5743575"/>
          <p14:tracePt t="137102" x="6910388" y="5743575"/>
          <p14:tracePt t="137119" x="6921500" y="5743575"/>
          <p14:tracePt t="137143" x="6934200" y="5743575"/>
          <p14:tracePt t="137362" x="6946900" y="5743575"/>
          <p14:tracePt t="137374" x="6946900" y="5732463"/>
          <p14:tracePt t="137410" x="6959600" y="5719763"/>
          <p14:tracePt t="137423" x="6959600" y="5707063"/>
          <p14:tracePt t="137436" x="6972300" y="5707063"/>
          <p14:tracePt t="137447" x="6972300" y="5694363"/>
          <p14:tracePt t="137459" x="6997700" y="5694363"/>
          <p14:tracePt t="137470" x="7010400" y="5694363"/>
          <p14:tracePt t="137486" x="7021513" y="5694363"/>
          <p14:tracePt t="137503" x="7046913" y="5681663"/>
          <p14:tracePt t="137521" x="7072313" y="5668963"/>
          <p14:tracePt t="137536" x="7085013" y="5668963"/>
          <p14:tracePt t="137554" x="7110413" y="5668963"/>
          <p14:tracePt t="137557" x="7134225" y="5668963"/>
          <p14:tracePt t="137569" x="7159625" y="5656263"/>
          <p14:tracePt t="137586" x="7172325" y="5656263"/>
          <p14:tracePt t="137603" x="7210425" y="5643563"/>
          <p14:tracePt t="137605" x="7235825" y="5643563"/>
          <p14:tracePt t="137620" x="7246938" y="5643563"/>
          <p14:tracePt t="137637" x="7259638" y="5630863"/>
          <p14:tracePt t="137653" x="7297738" y="5630863"/>
          <p14:tracePt t="137670" x="7310438" y="5630863"/>
          <p14:tracePt t="137687" x="7323138" y="5630863"/>
          <p14:tracePt t="137689" x="7335838" y="5630863"/>
          <p14:tracePt t="137703" x="7348538" y="5630863"/>
          <p14:tracePt t="137720" x="7359650" y="5630863"/>
          <p14:tracePt t="137738" x="7410450" y="5630863"/>
          <p14:tracePt t="137753" x="7435850" y="5630863"/>
          <p14:tracePt t="137770" x="7459663" y="5630863"/>
          <p14:tracePt t="137788" x="7523163" y="5630863"/>
          <p14:tracePt t="137804" x="7535863" y="5630863"/>
          <p14:tracePt t="137820" x="7548563" y="5630863"/>
          <p14:tracePt t="137823" x="7561263" y="5630863"/>
          <p14:tracePt t="137837" x="7572375" y="5630863"/>
          <p14:tracePt t="137854" x="7585075" y="5630863"/>
          <p14:tracePt t="137871" x="7623175" y="5630863"/>
          <p14:tracePt t="137887" x="7635875" y="5630863"/>
          <p14:tracePt t="137904" x="7661275" y="5643563"/>
          <p14:tracePt t="137920" x="7673975" y="5656263"/>
          <p14:tracePt t="137937" x="7685088" y="5656263"/>
          <p14:tracePt t="137955" x="7697788" y="5656263"/>
          <p14:tracePt t="137957" x="7697788" y="5668963"/>
          <p14:tracePt t="138151" x="7685088" y="5668963"/>
          <p14:tracePt t="138164" x="7685088" y="5681663"/>
          <p14:tracePt t="138176" x="7673975" y="5681663"/>
          <p14:tracePt t="138188" x="7661275" y="5681663"/>
          <p14:tracePt t="138211" x="7635875" y="5694363"/>
          <p14:tracePt t="138235" x="7623175" y="5707063"/>
          <p14:tracePt t="138248" x="7597775" y="5707063"/>
          <p14:tracePt t="138260" x="7585075" y="5707063"/>
          <p14:tracePt t="138272" x="7572375" y="5707063"/>
          <p14:tracePt t="138288" x="7535863" y="5719763"/>
          <p14:tracePt t="138305" x="7497763" y="5719763"/>
          <p14:tracePt t="138322" x="7435850" y="5732463"/>
          <p14:tracePt t="138338" x="7410450" y="5732463"/>
          <p14:tracePt t="138357" x="7372350" y="5732463"/>
          <p14:tracePt t="138372" x="7335838" y="5732463"/>
          <p14:tracePt t="138388" x="7310438" y="5732463"/>
          <p14:tracePt t="138406" x="7259638" y="5732463"/>
          <p14:tracePt t="138422" x="7246938" y="5732463"/>
          <p14:tracePt t="138438" x="7223125" y="5732463"/>
          <p14:tracePt t="138441" x="7197725" y="5732463"/>
          <p14:tracePt t="138455" x="7185025" y="5732463"/>
          <p14:tracePt t="138472" x="7172325" y="5732463"/>
          <p14:tracePt t="138490" x="7134225" y="5732463"/>
          <p14:tracePt t="138515" x="7110413" y="5732463"/>
          <p14:tracePt t="138527" x="7097713" y="5732463"/>
          <p14:tracePt t="138539" x="7072313" y="5732463"/>
          <p14:tracePt t="138556" x="7059613" y="5732463"/>
          <p14:tracePt t="138572" x="7034213" y="5732463"/>
          <p14:tracePt t="138575" x="7021513" y="5732463"/>
          <p14:tracePt t="138589" x="7010400" y="5732463"/>
          <p14:tracePt t="138606" x="6997700" y="5732463"/>
          <p14:tracePt t="138624" x="6972300" y="5732463"/>
          <p14:tracePt t="138639" x="6959600" y="5732463"/>
          <p14:tracePt t="138672" x="6946900" y="5732463"/>
          <p14:tracePt t="138734" x="6934200" y="5732463"/>
          <p14:tracePt t="138940" x="6921500" y="5732463"/>
          <p14:tracePt t="138951" x="6921500" y="5719763"/>
          <p14:tracePt t="138987" x="6921500" y="5707063"/>
          <p14:tracePt t="139000" x="6910388" y="5707063"/>
          <p14:tracePt t="139012" x="6910388" y="5694363"/>
          <p14:tracePt t="139037" x="6897688" y="5694363"/>
          <p14:tracePt t="139049" x="6897688" y="5681663"/>
          <p14:tracePt t="139085" x="6897688" y="5668963"/>
          <p14:tracePt t="139110" x="6884988" y="5668963"/>
          <p14:tracePt t="139121" x="6884988" y="5656263"/>
          <p14:tracePt t="139146" x="6884988" y="5643563"/>
          <p14:tracePt t="139158" x="6884988" y="5630863"/>
          <p14:tracePt t="139182" x="6884988" y="5619750"/>
          <p14:tracePt t="139206" x="6884988" y="5607050"/>
          <p14:tracePt t="139437" x="6897688" y="5607050"/>
          <p14:tracePt t="140442" x="6897688" y="5594350"/>
          <p14:tracePt t="140454" x="6897688" y="5581650"/>
          <p14:tracePt t="140491" x="6897688" y="5568950"/>
          <p14:tracePt t="140529" x="6897688" y="5556250"/>
          <p14:tracePt t="140552" x="6897688" y="5543550"/>
          <p14:tracePt t="140565" x="6897688" y="5530850"/>
          <p14:tracePt t="140600" x="6897688" y="5518150"/>
          <p14:tracePt t="140636" x="6897688" y="5507038"/>
          <p14:tracePt t="140685" x="6897688" y="5494338"/>
          <p14:tracePt t="140698" x="6910388" y="5494338"/>
          <p14:tracePt t="140709" x="6910388" y="5481638"/>
          <p14:tracePt t="140794" x="6921500" y="5481638"/>
          <p14:tracePt t="140843" x="6934200" y="5494338"/>
          <p14:tracePt t="140869" x="6934200" y="5507038"/>
          <p14:tracePt t="140880" x="6946900" y="5507038"/>
          <p14:tracePt t="140904" x="6959600" y="5507038"/>
          <p14:tracePt t="140917" x="6959600" y="5518150"/>
          <p14:tracePt t="140927" x="6972300" y="5518150"/>
          <p14:tracePt t="140939" x="6985000" y="5518150"/>
          <p14:tracePt t="140952" x="6997700" y="5518150"/>
          <p14:tracePt t="140965" x="7010400" y="5530850"/>
          <p14:tracePt t="140977" x="7021513" y="5543550"/>
          <p14:tracePt t="140993" x="7034213" y="5543550"/>
          <p14:tracePt t="141010" x="7046913" y="5543550"/>
          <p14:tracePt t="141011" x="7072313" y="5556250"/>
          <p14:tracePt t="141027" x="7085013" y="5556250"/>
          <p14:tracePt t="141044" x="7097713" y="5568950"/>
          <p14:tracePt t="141061" x="7134225" y="5568950"/>
          <p14:tracePt t="141078" x="7134225" y="5581650"/>
          <p14:tracePt t="141094" x="7159625" y="5581650"/>
          <p14:tracePt t="141110" x="7172325" y="5594350"/>
          <p14:tracePt t="141127" x="7185025" y="5594350"/>
          <p14:tracePt t="141144" x="7197725" y="5594350"/>
          <p14:tracePt t="141161" x="7210425" y="5594350"/>
          <p14:tracePt t="141184" x="7223125" y="5594350"/>
          <p14:tracePt t="141194" x="7235825" y="5594350"/>
          <p14:tracePt t="141211" x="7246938" y="5594350"/>
          <p14:tracePt t="141243" x="7259638" y="5594350"/>
          <p14:tracePt t="141267" x="7272338" y="5594350"/>
          <p14:tracePt t="141291" x="7285038" y="5594350"/>
          <p14:tracePt t="141303" x="7297738" y="5607050"/>
          <p14:tracePt t="141583" x="7310438" y="5607050"/>
          <p14:tracePt t="141608" x="7335838" y="5607050"/>
          <p14:tracePt t="141620" x="7348538" y="5594350"/>
          <p14:tracePt t="141631" x="7359650" y="5581650"/>
          <p14:tracePt t="141647" x="7385050" y="5581650"/>
          <p14:tracePt t="141663" x="7397750" y="5568950"/>
          <p14:tracePt t="141681" x="7448550" y="5556250"/>
          <p14:tracePt t="141697" x="7485063" y="5556250"/>
          <p14:tracePt t="141715" x="7510463" y="5556250"/>
          <p14:tracePt t="141718" x="7561263" y="5556250"/>
          <p14:tracePt t="141730" x="7623175" y="5556250"/>
          <p14:tracePt t="141748" x="7661275" y="5556250"/>
          <p14:tracePt t="141765" x="7773988" y="5556250"/>
          <p14:tracePt t="141781" x="7835900" y="5556250"/>
          <p14:tracePt t="141797" x="7910513" y="5556250"/>
          <p14:tracePt t="141815" x="8048625" y="5556250"/>
          <p14:tracePt t="141831" x="8135938" y="5568950"/>
          <p14:tracePt t="141849" x="8235950" y="5581650"/>
          <p14:tracePt t="141851" x="8324850" y="5594350"/>
          <p14:tracePt t="141864" x="8386763" y="5594350"/>
          <p14:tracePt t="141881" x="8435975" y="5594350"/>
          <p14:tracePt t="141899" x="8537575" y="5607050"/>
          <p14:tracePt t="141914" x="8561388" y="5607050"/>
          <p14:tracePt t="141931" x="8599488" y="5607050"/>
          <p14:tracePt t="141949" x="8637588" y="5607050"/>
          <p14:tracePt t="141964" x="8650288" y="5607050"/>
          <p14:tracePt t="141996" x="8650288" y="5594350"/>
          <p14:tracePt t="142007" x="8650288" y="5581650"/>
          <p14:tracePt t="142251" x="8661400" y="5581650"/>
          <p14:tracePt t="142276" x="8674100" y="5581650"/>
          <p14:tracePt t="142288" x="8686800" y="5568950"/>
          <p14:tracePt t="142299" x="8699500" y="5568950"/>
          <p14:tracePt t="142324" x="8712200" y="5568950"/>
          <p14:tracePt t="142337" x="8724900" y="5568950"/>
          <p14:tracePt t="142349" x="8737600" y="5568950"/>
          <p14:tracePt t="142366" x="8750300" y="5568950"/>
          <p14:tracePt t="142382" x="8763000" y="5568950"/>
          <p14:tracePt t="142399" x="8799513" y="5568950"/>
          <p14:tracePt t="142421" x="8824913" y="5568950"/>
          <p14:tracePt t="142432" x="8837613" y="5568950"/>
          <p14:tracePt t="142457" x="8863013" y="5568950"/>
          <p14:tracePt t="142470" x="8874125" y="5568950"/>
          <p14:tracePt t="142482" x="8886825" y="5568950"/>
          <p14:tracePt t="142499" x="8899525" y="5568950"/>
          <p14:tracePt t="142517" x="8924925" y="5568950"/>
          <p14:tracePt t="142519" x="8937625" y="5568950"/>
          <p14:tracePt t="142532" x="8950325" y="5568950"/>
          <p14:tracePt t="142549" x="8975725" y="5568950"/>
          <p14:tracePt t="142566" x="8986838" y="5568950"/>
          <p14:tracePt t="142584" x="9012238" y="5568950"/>
          <p14:tracePt t="142602" x="9024938" y="5568950"/>
          <p14:tracePt t="142616" x="9050338" y="5568950"/>
          <p14:tracePt t="142639" x="9063038" y="5568950"/>
          <p14:tracePt t="142651" x="9075738" y="5568950"/>
          <p14:tracePt t="142666" x="9088438" y="5568950"/>
          <p14:tracePt t="142683" x="9099550" y="5568950"/>
          <p14:tracePt t="142711" x="9112250" y="5568950"/>
          <p14:tracePt t="143174" x="9124950" y="5568950"/>
          <p14:tracePt t="143198" x="9137650" y="5568950"/>
          <p14:tracePt t="143222" x="9150350" y="5568950"/>
          <p14:tracePt t="143246" x="9163050" y="5568950"/>
          <p14:tracePt t="143258" x="9175750" y="5568950"/>
          <p14:tracePt t="143270" x="9188450" y="5568950"/>
          <p14:tracePt t="143285" x="9199563" y="5568950"/>
          <p14:tracePt t="143301" x="9212263" y="5568950"/>
          <p14:tracePt t="143319" x="9275763" y="5568950"/>
          <p14:tracePt t="143335" x="9312275" y="5556250"/>
          <p14:tracePt t="143353" x="9337675" y="5556250"/>
          <p14:tracePt t="143355" x="9350375" y="5543550"/>
          <p14:tracePt t="143368" x="9363075" y="5530850"/>
          <p14:tracePt t="143386" x="9388475" y="5530850"/>
          <p14:tracePt t="143403" x="9424988" y="5518150"/>
          <p14:tracePt t="143418" x="9450388" y="5518150"/>
          <p14:tracePt t="143435" x="9463088" y="5507038"/>
          <p14:tracePt t="143452" x="9501188" y="5507038"/>
          <p14:tracePt t="143469" x="9537700" y="5494338"/>
          <p14:tracePt t="143485" x="9550400" y="5494338"/>
          <p14:tracePt t="143488" x="9575800" y="5481638"/>
          <p14:tracePt t="143502" x="9588500" y="5468938"/>
          <p14:tracePt t="143519" x="9626600" y="5468938"/>
          <p14:tracePt t="143537" x="9688513" y="5456238"/>
          <p14:tracePt t="143553" x="9739313" y="5443538"/>
          <p14:tracePt t="143569" x="9813925" y="5430838"/>
          <p14:tracePt t="143586" x="9963150" y="5407025"/>
          <p14:tracePt t="143602" x="10039350" y="5394325"/>
          <p14:tracePt t="143618" x="10075863" y="5394325"/>
          <p14:tracePt t="143621" x="10113963" y="5394325"/>
          <p14:tracePt t="143635" x="10126663" y="5394325"/>
          <p14:tracePt t="143652" x="10139363" y="5394325"/>
          <p14:tracePt t="143669" x="10139363" y="5381625"/>
          <p14:tracePt t="143974" x="10139363" y="5368925"/>
          <p14:tracePt t="143987" x="10152063" y="5368925"/>
          <p14:tracePt t="143997" x="10152063" y="5356225"/>
          <p14:tracePt t="144022" x="10164763" y="5343525"/>
          <p14:tracePt t="144045" x="10177463" y="5343525"/>
          <p14:tracePt t="144058" x="10188575" y="5330825"/>
          <p14:tracePt t="144082" x="10201275" y="5318125"/>
          <p14:tracePt t="144093" x="10213975" y="5305425"/>
          <p14:tracePt t="144106" x="10226675" y="5305425"/>
          <p14:tracePt t="144121" x="10252075" y="5294313"/>
          <p14:tracePt t="144137" x="10288588" y="5281613"/>
          <p14:tracePt t="144153" x="10313988" y="5281613"/>
          <p14:tracePt t="144170" x="10364788" y="5243513"/>
          <p14:tracePt t="144187" x="10390188" y="5230813"/>
          <p14:tracePt t="144204" x="10464800" y="5194300"/>
          <p14:tracePt t="144221" x="10514013" y="5194300"/>
          <p14:tracePt t="144237" x="10590213" y="5181600"/>
          <p14:tracePt t="144240" x="10639425" y="5156200"/>
          <p14:tracePt t="144254" x="10702925" y="5143500"/>
          <p14:tracePt t="144271" x="10739438" y="5130800"/>
          <p14:tracePt t="144288" x="10777538" y="5118100"/>
          <p14:tracePt t="144290" x="10815638" y="5118100"/>
          <p14:tracePt t="144304" x="10852150" y="5118100"/>
          <p14:tracePt t="144320" x="10890250" y="5118100"/>
          <p14:tracePt t="144337" x="10964863" y="5118100"/>
          <p14:tracePt t="144354" x="10990263" y="5118100"/>
          <p14:tracePt t="144372" x="11015663" y="5118100"/>
          <p14:tracePt t="144374" x="11041063" y="5118100"/>
          <p14:tracePt t="144387" x="11064875" y="5118100"/>
          <p14:tracePt t="144404" x="11077575" y="5118100"/>
          <p14:tracePt t="144422" x="11128375" y="5143500"/>
          <p14:tracePt t="144438" x="11153775" y="5156200"/>
          <p14:tracePt t="144455" x="11164888" y="5168900"/>
          <p14:tracePt t="144472" x="11228388" y="5205413"/>
          <p14:tracePt t="144488" x="11266488" y="5243513"/>
          <p14:tracePt t="144504" x="11290300" y="5256213"/>
          <p14:tracePt t="144507" x="11315700" y="5294313"/>
          <p14:tracePt t="144521" x="11341100" y="5318125"/>
          <p14:tracePt t="144538" x="11366500" y="5356225"/>
          <p14:tracePt t="144556" x="11390313" y="5418138"/>
          <p14:tracePt t="144572" x="11390313" y="5456238"/>
          <p14:tracePt t="144588" x="11403013" y="5494338"/>
          <p14:tracePt t="144605" x="11415713" y="5556250"/>
          <p14:tracePt t="144621" x="11415713" y="5594350"/>
          <p14:tracePt t="144639" x="11415713" y="5630863"/>
          <p14:tracePt t="144641" x="11415713" y="5656263"/>
          <p14:tracePt t="144655" x="11415713" y="5681663"/>
          <p14:tracePt t="144672" x="11415713" y="5707063"/>
          <p14:tracePt t="144689" x="11415713" y="5756275"/>
          <p14:tracePt t="144705" x="11415713" y="5768975"/>
          <p14:tracePt t="144722" x="11403013" y="5794375"/>
          <p14:tracePt t="144739" x="11390313" y="5832475"/>
          <p14:tracePt t="144755" x="11377613" y="5856288"/>
          <p14:tracePt t="144773" x="11366500" y="5881688"/>
          <p14:tracePt t="144774" x="11366500" y="5894388"/>
          <p14:tracePt t="144788" x="11341100" y="5919788"/>
          <p14:tracePt t="144805" x="11328400" y="5932488"/>
          <p14:tracePt t="144822" x="11290300" y="5981700"/>
          <p14:tracePt t="144839" x="11277600" y="5981700"/>
          <p14:tracePt t="144855" x="11253788" y="6019800"/>
          <p14:tracePt t="144872" x="11228388" y="6032500"/>
          <p14:tracePt t="144889" x="11215688" y="6045200"/>
          <p14:tracePt t="144906" x="11202988" y="6056313"/>
          <p14:tracePt t="144908" x="11177588" y="6056313"/>
          <p14:tracePt t="144922" x="11177588" y="6069013"/>
          <p14:tracePt t="144939" x="11153775" y="6069013"/>
          <p14:tracePt t="144957" x="11141075" y="6081713"/>
          <p14:tracePt t="144980" x="11115675" y="6094413"/>
          <p14:tracePt t="145005" x="11102975" y="6094413"/>
          <p14:tracePt t="145017" x="11077575" y="6107113"/>
          <p14:tracePt t="145028" x="11064875" y="6107113"/>
          <p14:tracePt t="145040" x="11041063" y="6107113"/>
          <p14:tracePt t="145057" x="11015663" y="6107113"/>
          <p14:tracePt t="145073" x="10990263" y="6107113"/>
          <p14:tracePt t="145090" x="10964863" y="6119813"/>
          <p14:tracePt t="145106" x="10952163" y="6119813"/>
          <p14:tracePt t="145124" x="10928350" y="6119813"/>
          <p14:tracePt t="145140" x="10915650" y="6119813"/>
          <p14:tracePt t="145176" x="10902950" y="6119813"/>
          <p14:tracePt t="145187" x="10890250" y="6119813"/>
          <p14:tracePt t="145224" x="10877550" y="6107113"/>
          <p14:tracePt t="145247" x="10877550" y="6094413"/>
          <p14:tracePt t="145271" x="10864850" y="6081713"/>
          <p14:tracePt t="145308" x="10864850" y="6069013"/>
          <p14:tracePt t="145332" x="10864850" y="6056313"/>
          <p14:tracePt t="145356" x="10864850" y="6045200"/>
          <p14:tracePt t="145394" x="10890250" y="6032500"/>
          <p14:tracePt t="145417" x="10902950" y="6032500"/>
          <p14:tracePt t="145429" x="10915650" y="6019800"/>
          <p14:tracePt t="145454" x="10939463" y="6019800"/>
          <p14:tracePt t="145465" x="10939463" y="6007100"/>
          <p14:tracePt t="145478" x="10952163" y="6007100"/>
          <p14:tracePt t="145490" x="10977563" y="5994400"/>
          <p14:tracePt t="145514" x="11002963" y="5994400"/>
          <p14:tracePt t="145539" x="11015663" y="5994400"/>
          <p14:tracePt t="145551" x="11015663" y="5981700"/>
          <p14:tracePt t="145563" x="11041063" y="5981700"/>
          <p14:tracePt t="145587" x="11052175" y="5981700"/>
          <p14:tracePt t="145611" x="11064875" y="5981700"/>
          <p14:tracePt t="145624" x="11064875" y="5969000"/>
          <p14:tracePt t="145648" x="11064875" y="5956300"/>
          <p14:tracePt t="145746" x="11052175" y="5956300"/>
          <p14:tracePt t="145758" x="11041063" y="5956300"/>
          <p14:tracePt t="145769" x="11015663" y="5956300"/>
          <p14:tracePt t="145781" x="10990263" y="5956300"/>
          <p14:tracePt t="145792" x="10964863" y="5956300"/>
          <p14:tracePt t="145807" x="10939463" y="5969000"/>
          <p14:tracePt t="145823" x="10928350" y="5969000"/>
          <p14:tracePt t="145840" x="10902950" y="5969000"/>
          <p14:tracePt t="145841" x="10890250" y="5981700"/>
          <p14:tracePt t="145857" x="10877550" y="5981700"/>
          <p14:tracePt t="145874" x="10864850" y="5981700"/>
          <p14:tracePt t="145890" x="10852150" y="5981700"/>
          <p14:tracePt t="145950" x="10864850" y="5981700"/>
          <p14:tracePt t="145963" x="10877550" y="5981700"/>
          <p14:tracePt t="145987" x="10902950" y="5981700"/>
          <p14:tracePt t="145998" x="10915650" y="5981700"/>
          <p14:tracePt t="146011" x="10928350" y="5981700"/>
          <p14:tracePt t="146023" x="10939463" y="5981700"/>
          <p14:tracePt t="146042" x="10952163" y="5981700"/>
          <p14:tracePt t="146059" x="11002963" y="5981700"/>
          <p14:tracePt t="146076" x="11015663" y="5969000"/>
          <p14:tracePt t="146097" x="11028363" y="5969000"/>
          <p14:tracePt t="146145" x="11002963" y="5969000"/>
          <p14:tracePt t="146157" x="10977563" y="5969000"/>
          <p14:tracePt t="146169" x="10928350" y="5969000"/>
          <p14:tracePt t="146181" x="10877550" y="5994400"/>
          <p14:tracePt t="146193" x="10752138" y="6019800"/>
          <p14:tracePt t="146209" x="10564813" y="6081713"/>
          <p14:tracePt t="146227" x="10364788" y="6132513"/>
          <p14:tracePt t="146230" x="10088563" y="6181725"/>
          <p14:tracePt t="146242" x="9901238" y="6207125"/>
          <p14:tracePt t="146259" x="9750425" y="6257925"/>
          <p14:tracePt t="146277" x="9650413" y="6269038"/>
          <p14:tracePt t="146279" x="9575800" y="6281738"/>
          <p14:tracePt t="146292" x="9537700" y="6281738"/>
          <p14:tracePt t="146309" x="9513888" y="6281738"/>
          <p14:tracePt t="146327" x="9501188" y="6281738"/>
          <p14:tracePt t="146351" x="9501188" y="6269038"/>
          <p14:tracePt t="146363" x="9525000" y="6257925"/>
          <p14:tracePt t="146376" x="9550400" y="6257925"/>
          <p14:tracePt t="146393" x="9575800" y="6257925"/>
          <p14:tracePt t="146411" x="9701213" y="6245225"/>
          <p14:tracePt t="146426" x="9788525" y="6232525"/>
          <p14:tracePt t="146443" x="9875838" y="6219825"/>
          <p14:tracePt t="146460" x="10052050" y="6194425"/>
          <p14:tracePt t="146477" x="10126663" y="6181725"/>
          <p14:tracePt t="146493" x="10201275" y="6169025"/>
          <p14:tracePt t="146496" x="10252075" y="6169025"/>
          <p14:tracePt t="146509" x="10277475" y="6169025"/>
          <p14:tracePt t="146527" x="10288588" y="6169025"/>
          <p14:tracePt t="146543" x="10288588" y="6157913"/>
          <p14:tracePt t="146560" x="10264775" y="6157913"/>
          <p14:tracePt t="146577" x="10213975" y="6157913"/>
          <p14:tracePt t="146593" x="10088563" y="6157913"/>
          <p14:tracePt t="146610" x="10001250" y="6169025"/>
          <p14:tracePt t="146628" x="9852025" y="6194425"/>
          <p14:tracePt t="146630" x="9675813" y="6232525"/>
          <p14:tracePt t="146643" x="9563100" y="6257925"/>
          <p14:tracePt t="146661" x="9437688" y="6269038"/>
          <p14:tracePt t="146679" x="9312275" y="6294438"/>
          <p14:tracePt t="146693" x="9275763" y="6294438"/>
          <p14:tracePt t="146752" x="9288463" y="6294438"/>
          <p14:tracePt t="146765" x="9312275" y="6294438"/>
          <p14:tracePt t="146776" x="9337675" y="6294438"/>
          <p14:tracePt t="146789" x="9363075" y="6294438"/>
          <p14:tracePt t="146800" x="9375775" y="6294438"/>
          <p14:tracePt t="146812" x="9388475" y="6294438"/>
          <p14:tracePt t="146827" x="9424988" y="6294438"/>
          <p14:tracePt t="146844" x="9437688" y="6294438"/>
          <p14:tracePt t="146862" x="9463088" y="6294438"/>
          <p14:tracePt t="146921" x="9450388" y="6294438"/>
          <p14:tracePt t="146933" x="9413875" y="6294438"/>
          <p14:tracePt t="146946" x="9375775" y="6294438"/>
          <p14:tracePt t="146959" x="9324975" y="6294438"/>
          <p14:tracePt t="146970" x="9250363" y="6294438"/>
          <p14:tracePt t="146983" x="9188450" y="6294438"/>
          <p14:tracePt t="146994" x="9112250" y="6294438"/>
          <p14:tracePt t="147011" x="9075738" y="6294438"/>
          <p14:tracePt t="147029" x="9024938" y="6294438"/>
          <p14:tracePt t="147031" x="8975725" y="6294438"/>
          <p14:tracePt t="147044" x="8950325" y="6294438"/>
          <p14:tracePt t="147062" x="8937625" y="6294438"/>
          <p14:tracePt t="147079" x="8924925" y="6294438"/>
          <p14:tracePt t="147394" x="8899525" y="6294438"/>
          <p14:tracePt t="147406" x="8863013" y="6294438"/>
          <p14:tracePt t="147418" x="8786813" y="6294438"/>
          <p14:tracePt t="147430" x="8650288" y="6332538"/>
          <p14:tracePt t="147446" x="8424863" y="6345238"/>
          <p14:tracePt t="147463" x="8061325" y="6407150"/>
          <p14:tracePt t="147480" x="7210425" y="6532563"/>
          <p14:tracePt t="147496" x="6872288" y="6594475"/>
          <p14:tracePt t="147512" x="6584950" y="6645275"/>
          <p14:tracePt t="147530" x="6157913" y="6719888"/>
          <p14:tracePt t="147545" x="6034088" y="6732588"/>
          <p14:tracePt t="147564" x="5832475" y="6770688"/>
          <p14:tracePt t="147579" x="5732463" y="6770688"/>
          <p14:tracePt t="147595" x="5657850" y="6770688"/>
          <p14:tracePt t="147613" x="5570538" y="6770688"/>
          <p14:tracePt t="147629" x="5545138" y="6770688"/>
          <p14:tracePt t="147646" x="5519738" y="6770688"/>
          <p14:tracePt t="147663" x="5507038" y="6770688"/>
          <p14:tracePt t="147868" x="5495925" y="6770688"/>
          <p14:tracePt t="147880" x="5483225" y="6770688"/>
          <p14:tracePt t="147892" x="5470525" y="6757988"/>
          <p14:tracePt t="147904" x="5470525" y="6732588"/>
          <p14:tracePt t="147916" x="5470525" y="6707188"/>
          <p14:tracePt t="147930" x="5470525" y="6683375"/>
          <p14:tracePt t="147947" x="5470525" y="6670675"/>
          <p14:tracePt t="147965" x="5470525" y="6619875"/>
          <p14:tracePt t="147981" x="5470525" y="6607175"/>
          <p14:tracePt t="147997" x="5470525" y="6594475"/>
          <p14:tracePt t="148014" x="5507038" y="6570663"/>
          <p14:tracePt t="148030" x="5519738" y="6545263"/>
          <p14:tracePt t="148048" x="5557838" y="6532563"/>
          <p14:tracePt t="148051" x="5595938" y="6507163"/>
          <p14:tracePt t="148063" x="5607050" y="6494463"/>
          <p14:tracePt t="148080" x="5632450" y="6470650"/>
          <p14:tracePt t="148097" x="5670550" y="6457950"/>
          <p14:tracePt t="148099" x="5695950" y="6432550"/>
          <p14:tracePt t="148113" x="5732463" y="6419850"/>
          <p14:tracePt t="148131" x="5770563" y="6419850"/>
          <p14:tracePt t="148134" x="5795963" y="6407150"/>
          <p14:tracePt t="148147" x="5821363" y="6394450"/>
          <p14:tracePt t="148164" x="5857875" y="6381750"/>
          <p14:tracePt t="148182" x="5883275" y="6381750"/>
          <p14:tracePt t="148184" x="5895975" y="6381750"/>
          <p14:tracePt t="148198" x="5908675" y="6381750"/>
          <p14:tracePt t="148214" x="5921375" y="6381750"/>
          <p14:tracePt t="148232" x="5945188" y="6370638"/>
          <p14:tracePt t="148256" x="5957888" y="6370638"/>
          <p14:tracePt t="148268" x="5970588" y="6370638"/>
          <p14:tracePt t="148547" x="5957888" y="6370638"/>
          <p14:tracePt t="148571" x="5945188" y="6370638"/>
          <p14:tracePt t="148595" x="5921375" y="6370638"/>
          <p14:tracePt t="148620" x="5908675" y="6370638"/>
          <p14:tracePt t="148632" x="5883275" y="6370638"/>
          <p14:tracePt t="148644" x="5870575" y="6370638"/>
          <p14:tracePt t="148656" x="5857875" y="6370638"/>
          <p14:tracePt t="148669" x="5821363" y="6381750"/>
          <p14:tracePt t="148682" x="5808663" y="6381750"/>
          <p14:tracePt t="148699" x="5783263" y="6394450"/>
          <p14:tracePt t="148717" x="5732463" y="6419850"/>
          <p14:tracePt t="148732" x="5695950" y="6419850"/>
          <p14:tracePt t="148749" x="5657850" y="6419850"/>
          <p14:tracePt t="148752" x="5619750" y="6419850"/>
          <p14:tracePt t="148766" x="5595938" y="6432550"/>
          <p14:tracePt t="148782" x="5583238" y="6432550"/>
          <p14:tracePt t="148799" x="5570538" y="6432550"/>
          <p14:tracePt t="148802" x="5545138" y="6432550"/>
          <p14:tracePt t="148826" x="5532438" y="6432550"/>
          <p14:tracePt t="148838" x="5519738" y="6432550"/>
          <p14:tracePt t="148850" x="5507038" y="6432550"/>
          <p14:tracePt t="148875" x="5495925" y="6432550"/>
          <p14:tracePt t="148911" x="5483225" y="6419850"/>
          <p14:tracePt t="148959" x="5483225" y="6407150"/>
          <p14:tracePt t="149009" x="5483225" y="6394450"/>
          <p14:tracePt t="149045" x="5495925" y="6381750"/>
          <p14:tracePt t="149069" x="5507038" y="6370638"/>
          <p14:tracePt t="149081" x="5519738" y="6370638"/>
          <p14:tracePt t="149105" x="5532438" y="6370638"/>
          <p14:tracePt t="149142" x="5545138" y="6357938"/>
          <p14:tracePt t="149190" x="5557838" y="6357938"/>
          <p14:tracePt t="149239" x="5570538" y="6357938"/>
          <p14:tracePt t="149385" x="5570538" y="6345238"/>
          <p14:tracePt t="149591" x="5583238" y="6332538"/>
          <p14:tracePt t="149650" x="5595938" y="6332538"/>
          <p14:tracePt t="149687" x="5607050" y="6332538"/>
          <p14:tracePt t="149700" x="5607050" y="6319838"/>
          <p14:tracePt t="149711" x="5619750" y="6319838"/>
          <p14:tracePt t="149736" x="5632450" y="6319838"/>
          <p14:tracePt t="149772" x="5645150" y="6319838"/>
          <p14:tracePt t="149809" x="5657850" y="6319838"/>
          <p14:tracePt t="149821" x="5670550" y="6319838"/>
          <p14:tracePt t="149845" x="5683250" y="6319838"/>
          <p14:tracePt t="149869" x="5695950" y="6319838"/>
          <p14:tracePt t="149906" x="5708650" y="6319838"/>
          <p14:tracePt t="149930" x="5719763" y="6319838"/>
          <p14:tracePt t="149966" x="5732463" y="6319838"/>
          <p14:tracePt t="150003" x="5732463" y="6307138"/>
          <p14:tracePt t="150088" x="5745163" y="6307138"/>
          <p14:tracePt t="150125" x="5770563" y="6307138"/>
          <p14:tracePt t="150150" x="5783263" y="6307138"/>
          <p14:tracePt t="150173" x="5795963" y="6307138"/>
          <p14:tracePt t="150184" x="5808663" y="6307138"/>
          <p14:tracePt t="150197" x="5821363" y="6307138"/>
          <p14:tracePt t="150209" x="5845175" y="6307138"/>
          <p14:tracePt t="150221" x="5857875" y="6307138"/>
          <p14:tracePt t="150236" x="5870575" y="6307138"/>
          <p14:tracePt t="150254" x="5883275" y="6307138"/>
          <p14:tracePt t="150270" x="5908675" y="6307138"/>
          <p14:tracePt t="150286" x="5921375" y="6307138"/>
          <p14:tracePt t="150304" x="5932488" y="6307138"/>
          <p14:tracePt t="150306" x="5945188" y="6307138"/>
          <p14:tracePt t="150330" x="5957888" y="6307138"/>
          <p14:tracePt t="150342" x="5970588" y="6307138"/>
          <p14:tracePt t="150366" x="5983288" y="6307138"/>
          <p14:tracePt t="150378" x="5995988" y="6307138"/>
          <p14:tracePt t="157523" x="6008688" y="6307138"/>
          <p14:tracePt t="157585" x="6021388" y="6307138"/>
          <p14:tracePt t="157609" x="6034088" y="6307138"/>
          <p14:tracePt t="157622" x="6045200" y="6307138"/>
          <p14:tracePt t="157645" x="6057900" y="6307138"/>
          <p14:tracePt t="157656" x="6070600" y="6307138"/>
          <p14:tracePt t="157681" x="6096000" y="6307138"/>
          <p14:tracePt t="157693" x="6121400" y="6307138"/>
          <p14:tracePt t="157706" x="6134100" y="6294438"/>
          <p14:tracePt t="157717" x="6157913" y="6294438"/>
          <p14:tracePt t="157729" x="6196013" y="6281738"/>
          <p14:tracePt t="157741" x="6221413" y="6281738"/>
          <p14:tracePt t="157754" x="6246813" y="6281738"/>
          <p14:tracePt t="157771" x="6259513" y="6281738"/>
          <p14:tracePt t="157789" x="6308725" y="6281738"/>
          <p14:tracePt t="157805" x="6321425" y="6281738"/>
          <p14:tracePt t="157822" x="6346825" y="6281738"/>
          <p14:tracePt t="157840" x="6383338" y="6281738"/>
          <p14:tracePt t="157856" x="6408738" y="6281738"/>
          <p14:tracePt t="157875" x="6421438" y="6281738"/>
          <p14:tracePt t="157889" x="6446838" y="6281738"/>
          <p14:tracePt t="157911" x="6459538" y="6281738"/>
          <p14:tracePt t="157924" x="6472238" y="6281738"/>
          <p14:tracePt t="157939" x="6483350" y="6281738"/>
          <p14:tracePt t="157985" x="6496050" y="6281738"/>
          <p14:tracePt t="158264" x="6521450" y="6281738"/>
          <p14:tracePt t="158288" x="6534150" y="6281738"/>
          <p14:tracePt t="158300" x="6546850" y="6281738"/>
          <p14:tracePt t="158312" x="6559550" y="6281738"/>
          <p14:tracePt t="158324" x="6572250" y="6281738"/>
          <p14:tracePt t="158339" x="6608763" y="6294438"/>
          <p14:tracePt t="158356" x="6621463" y="6294438"/>
          <p14:tracePt t="158373" x="6672263" y="6294438"/>
          <p14:tracePt t="158390" x="6696075" y="6307138"/>
          <p14:tracePt t="158406" x="6721475" y="6307138"/>
          <p14:tracePt t="158408" x="6734175" y="6319838"/>
          <p14:tracePt t="158423" x="6746875" y="6319838"/>
          <p14:tracePt t="158439" x="6772275" y="6319838"/>
          <p14:tracePt t="158457" x="6797675" y="6345238"/>
          <p14:tracePt t="158473" x="6821488" y="6345238"/>
          <p14:tracePt t="158490" x="6834188" y="6345238"/>
          <p14:tracePt t="158506" x="6884988" y="6370638"/>
          <p14:tracePt t="158523" x="6897688" y="6370638"/>
          <p14:tracePt t="158541" x="6934200" y="6394450"/>
          <p14:tracePt t="158557" x="6946900" y="6407150"/>
          <p14:tracePt t="158573" x="6959600" y="6407150"/>
          <p14:tracePt t="158590" x="6985000" y="6419850"/>
          <p14:tracePt t="158614" x="6997700" y="6419850"/>
          <p14:tracePt t="158627" x="7010400" y="6419850"/>
          <p14:tracePt t="158650" x="7021513" y="6419850"/>
          <p14:tracePt t="158662" x="7034213" y="6419850"/>
          <p14:tracePt t="159089" x="7046913" y="6419850"/>
          <p14:tracePt t="159113" x="7059613" y="6419850"/>
          <p14:tracePt t="159137" x="7072313" y="6419850"/>
          <p14:tracePt t="159149" x="7085013" y="6419850"/>
          <p14:tracePt t="159174" x="7097713" y="6419850"/>
          <p14:tracePt t="159197" x="7110413" y="6419850"/>
          <p14:tracePt t="159222" x="7123113" y="6419850"/>
          <p14:tracePt t="159247" x="7134225" y="6419850"/>
          <p14:tracePt t="159270" x="7146925" y="6419850"/>
          <p14:tracePt t="159307" x="7159625" y="6419850"/>
          <p14:tracePt t="159344" x="7172325" y="6419850"/>
          <p14:tracePt t="159379" x="7185025" y="6419850"/>
          <p14:tracePt t="159659" x="7197725" y="6419850"/>
          <p14:tracePt t="159719" x="7210425" y="6419850"/>
          <p14:tracePt t="159732" x="7223125" y="6419850"/>
          <p14:tracePt t="159744" x="7235825" y="6419850"/>
          <p14:tracePt t="159768" x="7246938" y="6419850"/>
          <p14:tracePt t="159780" x="7259638" y="6419850"/>
          <p14:tracePt t="159792" x="7272338" y="6419850"/>
          <p14:tracePt t="159804" x="7285038" y="6419850"/>
          <p14:tracePt t="159816" x="7310438" y="6419850"/>
          <p14:tracePt t="159840" x="7323138" y="6419850"/>
          <p14:tracePt t="159938" x="7310438" y="6432550"/>
          <p14:tracePt t="159950" x="7285038" y="6432550"/>
          <p14:tracePt t="159961" x="7259638" y="6445250"/>
          <p14:tracePt t="159974" x="7223125" y="6445250"/>
          <p14:tracePt t="159987" x="7185025" y="6445250"/>
          <p14:tracePt t="159998" x="7146925" y="6445250"/>
          <p14:tracePt t="160011" x="7110413" y="6445250"/>
          <p14:tracePt t="160029" x="7046913" y="6445250"/>
          <p14:tracePt t="160047" x="6934200" y="6445250"/>
          <p14:tracePt t="160062" x="6897688" y="6445250"/>
          <p14:tracePt t="160080" x="6846888" y="6445250"/>
          <p14:tracePt t="160083" x="6808788" y="6445250"/>
          <p14:tracePt t="160096" x="6772275" y="6445250"/>
          <p14:tracePt t="160112" x="6734175" y="6445250"/>
          <p14:tracePt t="160129" x="6696075" y="6445250"/>
          <p14:tracePt t="160132" x="6672263" y="6445250"/>
          <p14:tracePt t="160145" x="6659563" y="6445250"/>
          <p14:tracePt t="160163" x="6659563" y="6432550"/>
          <p14:tracePt t="160181" x="6646863" y="6432550"/>
          <p14:tracePt t="160362" x="6646863" y="6419850"/>
          <p14:tracePt t="160496" x="6659563" y="6419850"/>
          <p14:tracePt t="160641" x="6659563" y="6407150"/>
          <p14:tracePt t="161733" x="6659563" y="6394450"/>
          <p14:tracePt t="161746" x="6672263" y="6381750"/>
          <p14:tracePt t="161757" x="6672263" y="6370638"/>
          <p14:tracePt t="161782" x="6672263" y="6357938"/>
          <p14:tracePt t="161794" x="6672263" y="6345238"/>
          <p14:tracePt t="161805" x="6672263" y="6332538"/>
          <p14:tracePt t="161817" x="6684963" y="6332538"/>
          <p14:tracePt t="161833" x="6684963" y="6319838"/>
          <p14:tracePt t="161855" x="6684963" y="6307138"/>
          <p14:tracePt t="161867" x="6684963" y="6294438"/>
          <p14:tracePt t="161890" x="6696075" y="6294438"/>
          <p14:tracePt t="162000" x="6684963" y="6294438"/>
          <p14:tracePt t="162012" x="6684963" y="6281738"/>
          <p14:tracePt t="162024" x="6672263" y="6281738"/>
          <p14:tracePt t="162049" x="6659563" y="6281738"/>
          <p14:tracePt t="162073" x="6646863" y="6281738"/>
          <p14:tracePt t="162097" x="6621463" y="6281738"/>
          <p14:tracePt t="162109" x="6608763" y="6281738"/>
          <p14:tracePt t="162121" x="6596063" y="6281738"/>
          <p14:tracePt t="162133" x="6584950" y="6281738"/>
          <p14:tracePt t="162149" x="6572250" y="6281738"/>
          <p14:tracePt t="162165" x="6546850" y="6281738"/>
          <p14:tracePt t="162182" x="6521450" y="6281738"/>
          <p14:tracePt t="162199" x="6508750" y="6281738"/>
          <p14:tracePt t="162216" x="6483350" y="6281738"/>
          <p14:tracePt t="162233" x="6472238" y="6281738"/>
          <p14:tracePt t="162254" x="6459538" y="6281738"/>
          <p14:tracePt t="162277" x="6446838" y="6281738"/>
          <p14:tracePt t="162290" x="6434138" y="6281738"/>
          <p14:tracePt t="162363" x="6434138" y="6269038"/>
          <p14:tracePt t="162510" x="6446838" y="6269038"/>
          <p14:tracePt t="162704" x="6459538" y="6269038"/>
          <p14:tracePt t="162751" x="6472238" y="6269038"/>
          <p14:tracePt t="162776" x="6483350" y="6269038"/>
          <p14:tracePt t="162788" x="6496050" y="6269038"/>
          <p14:tracePt t="162812" x="6508750" y="6269038"/>
          <p14:tracePt t="162825" x="6534150" y="6269038"/>
          <p14:tracePt t="162837" x="6546850" y="6269038"/>
          <p14:tracePt t="162848" x="6559550" y="6269038"/>
          <p14:tracePt t="162860" x="6572250" y="6269038"/>
          <p14:tracePt t="162872" x="6584950" y="6269038"/>
          <p14:tracePt t="162885" x="6596063" y="6269038"/>
          <p14:tracePt t="162901" x="6608763" y="6269038"/>
          <p14:tracePt t="162918" x="6621463" y="6269038"/>
          <p14:tracePt t="162921" x="6634163" y="6269038"/>
          <p14:tracePt t="162935" x="6646863" y="6269038"/>
          <p14:tracePt t="162951" x="6659563" y="6269038"/>
          <p14:tracePt t="162969" x="6672263" y="6269038"/>
          <p14:tracePt t="163274" x="6684963" y="6269038"/>
          <p14:tracePt t="163298" x="6708775" y="6269038"/>
          <p14:tracePt t="163309" x="6721475" y="6269038"/>
          <p14:tracePt t="163321" x="6734175" y="6269038"/>
          <p14:tracePt t="163337" x="6759575" y="6269038"/>
          <p14:tracePt t="163354" x="6784975" y="6269038"/>
          <p14:tracePt t="163371" x="6897688" y="6294438"/>
          <p14:tracePt t="163388" x="6985000" y="6307138"/>
          <p14:tracePt t="163405" x="7072313" y="6319838"/>
          <p14:tracePt t="163408" x="7172325" y="6357938"/>
          <p14:tracePt t="163420" x="7310438" y="6381750"/>
          <p14:tracePt t="163438" x="7448550" y="6419850"/>
          <p14:tracePt t="163454" x="7535863" y="6457950"/>
          <p14:tracePt t="163456" x="7623175" y="6494463"/>
          <p14:tracePt t="163470" x="7710488" y="6519863"/>
          <p14:tracePt t="163488" x="7785100" y="6532563"/>
          <p14:tracePt t="163505" x="7861300" y="6545263"/>
          <p14:tracePt t="163522" x="7886700" y="6545263"/>
          <p14:tracePt t="163783" x="7897813" y="6545263"/>
          <p14:tracePt t="163796" x="7910513" y="6545263"/>
          <p14:tracePt t="163807" x="7923213" y="6545263"/>
          <p14:tracePt t="163822" x="7935913" y="6545263"/>
          <p14:tracePt t="163839" x="7974013" y="6545263"/>
          <p14:tracePt t="163856" x="8010525" y="6545263"/>
          <p14:tracePt t="163872" x="8023225" y="6545263"/>
          <p14:tracePt t="163890" x="8035925" y="6545263"/>
          <p14:tracePt t="163893" x="8048625" y="6532563"/>
          <p14:tracePt t="163906" x="8061325" y="6532563"/>
          <p14:tracePt t="164159" x="8074025" y="6532563"/>
          <p14:tracePt t="164195" x="8099425" y="6519863"/>
          <p14:tracePt t="164219" x="8110538" y="6519863"/>
          <p14:tracePt t="164232" x="8135938" y="6519863"/>
          <p14:tracePt t="164244" x="8161338" y="6519863"/>
          <p14:tracePt t="164257" x="8199438" y="6519863"/>
          <p14:tracePt t="164273" x="8248650" y="6507163"/>
          <p14:tracePt t="164290" x="8324850" y="6494463"/>
          <p14:tracePt t="164293" x="8435975" y="6494463"/>
          <p14:tracePt t="164306" x="8574088" y="6483350"/>
          <p14:tracePt t="164324" x="8686800" y="6470650"/>
          <p14:tracePt t="164341" x="8950325" y="6457950"/>
          <p14:tracePt t="164357" x="9075738" y="6445250"/>
          <p14:tracePt t="164373" x="9175750" y="6432550"/>
          <p14:tracePt t="164376" x="9250363" y="6419850"/>
          <p14:tracePt t="164391" x="9312275" y="6407150"/>
          <p14:tracePt t="164407" x="9363075" y="6407150"/>
          <p14:tracePt t="164424" x="9424988" y="6394450"/>
          <p14:tracePt t="164426" x="9463088" y="6394450"/>
          <p14:tracePt t="164441" x="9488488" y="6381750"/>
          <p14:tracePt t="164455" x="9501188" y="6381750"/>
          <p14:tracePt t="164472" x="9537700" y="6381750"/>
          <p14:tracePt t="164560" x="9501188" y="6381750"/>
          <p14:tracePt t="164572" x="9463088" y="6370638"/>
          <p14:tracePt t="164583" x="9424988" y="6370638"/>
          <p14:tracePt t="164596" x="9388475" y="6357938"/>
          <p14:tracePt t="164608" x="9312275" y="6357938"/>
          <p14:tracePt t="164623" x="9250363" y="6357938"/>
          <p14:tracePt t="164641" x="9175750" y="6345238"/>
          <p14:tracePt t="164644" x="9112250" y="6345238"/>
          <p14:tracePt t="164658" x="9050338" y="6345238"/>
          <p14:tracePt t="164674" x="8963025" y="6345238"/>
          <p14:tracePt t="164692" x="8824913" y="6345238"/>
          <p14:tracePt t="164707" x="8774113" y="6332538"/>
          <p14:tracePt t="164725" x="8737600" y="6319838"/>
          <p14:tracePt t="164742" x="8699500" y="6307138"/>
          <p14:tracePt t="164758" x="8686800" y="6294438"/>
          <p14:tracePt t="164802" x="8699500" y="6294438"/>
          <p14:tracePt t="164813" x="8737600" y="6294438"/>
          <p14:tracePt t="164825" x="8786813" y="6294438"/>
          <p14:tracePt t="164841" x="8837613" y="6294438"/>
          <p14:tracePt t="164858" x="8874125" y="6294438"/>
          <p14:tracePt t="164875" x="8986838" y="6294438"/>
          <p14:tracePt t="164892" x="9037638" y="6294438"/>
          <p14:tracePt t="164908" x="9099550" y="6307138"/>
          <p14:tracePt t="164911" x="9175750" y="6307138"/>
          <p14:tracePt t="164925" x="9237663" y="6307138"/>
          <p14:tracePt t="164942" x="9324975" y="6307138"/>
          <p14:tracePt t="164959" x="9475788" y="6307138"/>
          <p14:tracePt t="164976" x="9537700" y="6307138"/>
          <p14:tracePt t="164992" x="9613900" y="6307138"/>
          <p14:tracePt t="165009" x="9701213" y="6307138"/>
          <p14:tracePt t="165026" x="9726613" y="6307138"/>
          <p14:tracePt t="165042" x="9750425" y="6307138"/>
          <p14:tracePt t="165044" x="9775825" y="6307138"/>
          <p14:tracePt t="165056" x="9788525" y="6307138"/>
          <p14:tracePt t="165074" x="9801225" y="6307138"/>
          <p14:tracePt t="165116" x="9775825" y="6307138"/>
          <p14:tracePt t="165128" x="9713913" y="6294438"/>
          <p14:tracePt t="165141" x="9675813" y="6281738"/>
          <p14:tracePt t="165153" x="9637713" y="6281738"/>
          <p14:tracePt t="165165" x="9601200" y="6281738"/>
          <p14:tracePt t="165178" x="9550400" y="6281738"/>
          <p14:tracePt t="165192" x="9513888" y="6281738"/>
          <p14:tracePt t="165209" x="9475788" y="6281738"/>
          <p14:tracePt t="165226" x="9375775" y="6281738"/>
          <p14:tracePt t="165242" x="9324975" y="6281738"/>
          <p14:tracePt t="165259" x="9263063" y="6281738"/>
          <p14:tracePt t="165262" x="9224963" y="6281738"/>
          <p14:tracePt t="165276" x="9188450" y="6281738"/>
          <p14:tracePt t="165293" x="9163050" y="6281738"/>
          <p14:tracePt t="165310" x="9137650" y="6281738"/>
          <p14:tracePt t="165312" x="9112250" y="6281738"/>
          <p14:tracePt t="165325" x="9099550" y="6281738"/>
          <p14:tracePt t="165343" x="9088438" y="6281738"/>
          <p14:tracePt t="165372" x="9099550" y="6281738"/>
          <p14:tracePt t="165384" x="9112250" y="6281738"/>
          <p14:tracePt t="165396" x="9124950" y="6281738"/>
          <p14:tracePt t="165410" x="9150350" y="6281738"/>
          <p14:tracePt t="165427" x="9175750" y="6281738"/>
          <p14:tracePt t="165443" x="9212263" y="6281738"/>
          <p14:tracePt t="165445" x="9250363" y="6281738"/>
          <p14:tracePt t="165459" x="9275763" y="6281738"/>
          <p14:tracePt t="165476" x="9312275" y="6281738"/>
          <p14:tracePt t="165493" x="9375775" y="6281738"/>
          <p14:tracePt t="165510" x="9413875" y="6294438"/>
          <p14:tracePt t="165527" x="9463088" y="6294438"/>
          <p14:tracePt t="165530" x="9525000" y="6294438"/>
          <p14:tracePt t="165544" x="9613900" y="6294438"/>
          <p14:tracePt t="165560" x="9688513" y="6294438"/>
          <p14:tracePt t="165578" x="9826625" y="6307138"/>
          <p14:tracePt t="165593" x="9875838" y="6307138"/>
          <p14:tracePt t="165610" x="9926638" y="6307138"/>
          <p14:tracePt t="165627" x="10001250" y="6319838"/>
          <p14:tracePt t="165643" x="10026650" y="6319838"/>
          <p14:tracePt t="165660" x="10052050" y="6319838"/>
          <p14:tracePt t="165663" x="10064750" y="6319838"/>
          <p14:tracePt t="165687" x="10075863" y="6319838"/>
          <p14:tracePt t="165736" x="10064750" y="6319838"/>
          <p14:tracePt t="165749" x="10013950" y="6319838"/>
          <p14:tracePt t="165760" x="9975850" y="6319838"/>
          <p14:tracePt t="165772" x="9939338" y="6319838"/>
          <p14:tracePt t="165784" x="9901238" y="6319838"/>
          <p14:tracePt t="165797" x="9863138" y="6307138"/>
          <p14:tracePt t="165810" x="9826625" y="6307138"/>
          <p14:tracePt t="165827" x="9788525" y="6307138"/>
          <p14:tracePt t="165845" x="9675813" y="6307138"/>
          <p14:tracePt t="165860" x="9626600" y="6319838"/>
          <p14:tracePt t="165877" x="9575800" y="6319838"/>
          <p14:tracePt t="165895" x="9463088" y="6332538"/>
          <p14:tracePt t="165911" x="9413875" y="6345238"/>
          <p14:tracePt t="165928" x="9363075" y="6357938"/>
          <p14:tracePt t="165930" x="9301163" y="6370638"/>
          <p14:tracePt t="165945" x="9263063" y="6370638"/>
          <p14:tracePt t="165961" x="9224963" y="6381750"/>
          <p14:tracePt t="165978" x="9163050" y="6381750"/>
          <p14:tracePt t="165994" x="9150350" y="6381750"/>
          <p14:tracePt t="166011" x="9124950" y="6381750"/>
          <p14:tracePt t="166014" x="9112250" y="6381750"/>
          <p14:tracePt t="166028" x="9099550" y="6381750"/>
          <p14:tracePt t="166044" x="9088438" y="6381750"/>
          <p14:tracePt t="166148" x="9112250" y="6381750"/>
          <p14:tracePt t="166161" x="9137650" y="6381750"/>
          <p14:tracePt t="166184" x="9163050" y="6381750"/>
          <p14:tracePt t="166198" x="9188450" y="6381750"/>
          <p14:tracePt t="166221" x="9212263" y="6381750"/>
          <p14:tracePt t="166233" x="9224963" y="6381750"/>
          <p14:tracePt t="166256" x="9250363" y="6381750"/>
          <p14:tracePt t="166269" x="9263063" y="6381750"/>
          <p14:tracePt t="166282" x="9275763" y="6381750"/>
          <p14:tracePt t="166295" x="9288463" y="6381750"/>
          <p14:tracePt t="166311" x="9301163" y="6394450"/>
          <p14:tracePt t="166329" x="9337675" y="6394450"/>
          <p14:tracePt t="166345" x="9350375" y="6394450"/>
          <p14:tracePt t="166361" x="9363075" y="6394450"/>
          <p14:tracePt t="166379" x="9401175" y="6394450"/>
          <p14:tracePt t="166396" x="9413875" y="6394450"/>
          <p14:tracePt t="166413" x="9424988" y="6394450"/>
          <p14:tracePt t="166415" x="9437688" y="6394450"/>
          <p14:tracePt t="166429" x="9463088" y="6394450"/>
          <p14:tracePt t="166452" x="9475788" y="6394450"/>
          <p14:tracePt t="166464" x="9488488" y="6407150"/>
          <p14:tracePt t="166478" x="9501188" y="6407150"/>
          <p14:tracePt t="166501" x="9525000" y="6407150"/>
          <p14:tracePt t="166524" x="9537700" y="6407150"/>
          <p14:tracePt t="166549" x="9550400" y="6407150"/>
          <p14:tracePt t="166562" x="9563100" y="6407150"/>
          <p14:tracePt t="166574" x="9575800" y="6407150"/>
          <p14:tracePt t="166598" x="9588500" y="6407150"/>
          <p14:tracePt t="166609" x="9601200" y="6407150"/>
          <p14:tracePt t="166621" x="9613900" y="6407150"/>
          <p14:tracePt t="166633" x="9626600" y="6419850"/>
          <p14:tracePt t="166646" x="9637713" y="6419850"/>
          <p14:tracePt t="166662" x="9650413" y="6419850"/>
          <p14:tracePt t="166679" x="9675813" y="6419850"/>
          <p14:tracePt t="166696" x="9688513" y="6419850"/>
          <p14:tracePt t="166712" x="9713913" y="6419850"/>
          <p14:tracePt t="166730" x="9726613" y="6419850"/>
          <p14:tracePt t="166747" x="9750425" y="6419850"/>
          <p14:tracePt t="166768" x="9763125" y="6419850"/>
          <p14:tracePt t="166780" x="9788525" y="6419850"/>
          <p14:tracePt t="166797" x="9801225" y="6419850"/>
          <p14:tracePt t="166814" x="9813925" y="6419850"/>
          <p14:tracePt t="166829" x="9826625" y="6419850"/>
          <p14:tracePt t="166852" x="9839325" y="6419850"/>
          <p14:tracePt t="167059" x="9839325" y="6432550"/>
          <p14:tracePt t="167337" x="9852025" y="6419850"/>
          <p14:tracePt t="167349" x="9863138" y="6419850"/>
          <p14:tracePt t="167361" x="9875838" y="6419850"/>
          <p14:tracePt t="167373" x="9888538" y="6407150"/>
          <p14:tracePt t="167386" x="9913938" y="6407150"/>
          <p14:tracePt t="167399" x="9939338" y="6394450"/>
          <p14:tracePt t="167422" x="9963150" y="6394450"/>
          <p14:tracePt t="167435" x="9975850" y="6394450"/>
          <p14:tracePt t="167448" x="9988550" y="6394450"/>
          <p14:tracePt t="167464" x="10001250" y="6394450"/>
          <p14:tracePt t="167482" x="10039350" y="6394450"/>
          <p14:tracePt t="167498" x="10052050" y="6381750"/>
          <p14:tracePt t="167520" x="10064750" y="6381750"/>
          <p14:tracePt t="167615" x="10039350" y="6381750"/>
          <p14:tracePt t="167627" x="10013950" y="6381750"/>
          <p14:tracePt t="167640" x="9988550" y="6381750"/>
          <p14:tracePt t="167653" x="9952038" y="6381750"/>
          <p14:tracePt t="167665" x="9913938" y="6381750"/>
          <p14:tracePt t="167681" x="9863138" y="6381750"/>
          <p14:tracePt t="167699" x="9839325" y="6381750"/>
          <p14:tracePt t="167702" x="9788525" y="6381750"/>
          <p14:tracePt t="167715" x="9750425" y="6381750"/>
          <p14:tracePt t="167732" x="9713913" y="6381750"/>
          <p14:tracePt t="167750" x="9637713" y="6381750"/>
          <p14:tracePt t="167766" x="9601200" y="6381750"/>
          <p14:tracePt t="167782" x="9563100" y="6381750"/>
          <p14:tracePt t="167800" x="9513888" y="6381750"/>
          <p14:tracePt t="167816" x="9501188" y="6381750"/>
          <p14:tracePt t="167834" x="9475788" y="6381750"/>
          <p14:tracePt t="167849" x="9463088" y="6381750"/>
          <p14:tracePt t="167871" x="9450388" y="6370638"/>
          <p14:tracePt t="167883" x="9450388" y="6357938"/>
          <p14:tracePt t="167932" x="9450388" y="6345238"/>
          <p14:tracePt t="168235" x="9437688" y="6345238"/>
          <p14:tracePt t="168272" x="9424988" y="6345238"/>
          <p14:tracePt t="168308" x="9413875" y="6345238"/>
          <p14:tracePt t="168320" x="9413875" y="6332538"/>
          <p14:tracePt t="168345" x="9401175" y="6332538"/>
          <p14:tracePt t="168393" x="9388475" y="6332538"/>
          <p14:tracePt t="168429" x="9375775" y="6332538"/>
          <p14:tracePt t="168454" x="9363075" y="6319838"/>
          <p14:tracePt t="168479" x="9363075" y="6307138"/>
          <p14:tracePt t="168550" x="9363075" y="6294438"/>
          <p14:tracePt t="168587" x="9363075" y="6281738"/>
          <p14:tracePt t="168623" x="9363075" y="6269038"/>
          <p14:tracePt t="168685" x="9363075" y="6257925"/>
          <p14:tracePt t="168721" x="9363075" y="6245225"/>
          <p14:tracePt t="168781" x="9375775" y="6245225"/>
          <p14:tracePt t="168793" x="9388475" y="6245225"/>
          <p14:tracePt t="168818" x="9401175" y="6245225"/>
          <p14:tracePt t="168830" x="9413875" y="6245225"/>
          <p14:tracePt t="168841" x="9424988" y="6245225"/>
          <p14:tracePt t="168853" x="9437688" y="6245225"/>
          <p14:tracePt t="168868" x="9437688" y="6257925"/>
          <p14:tracePt t="168885" x="9450388" y="6257925"/>
          <p14:tracePt t="168902" x="9463088" y="6257925"/>
          <p14:tracePt t="168927" x="9475788" y="6269038"/>
          <p14:tracePt t="168999" x="9475788" y="6281738"/>
          <p14:tracePt t="169036" x="9475788" y="6294438"/>
          <p14:tracePt t="169049" x="9475788" y="6307138"/>
          <p14:tracePt t="169073" x="9475788" y="6319838"/>
          <p14:tracePt t="169085" x="9450388" y="6319838"/>
          <p14:tracePt t="169096" x="9450388" y="6332538"/>
          <p14:tracePt t="169108" x="9437688" y="6332538"/>
          <p14:tracePt t="169120" x="9424988" y="6332538"/>
          <p14:tracePt t="169136" x="9413875" y="6332538"/>
          <p14:tracePt t="169153" x="9401175" y="6345238"/>
          <p14:tracePt t="169169" x="9375775" y="6357938"/>
          <p14:tracePt t="169186" x="9363075" y="6370638"/>
          <p14:tracePt t="169206" x="9337675" y="6381750"/>
          <p14:tracePt t="169219" x="9324975" y="6394450"/>
          <p14:tracePt t="169237" x="9312275" y="6394450"/>
          <p14:tracePt t="169256" x="9288463" y="6419850"/>
          <p14:tracePt t="169268" x="9263063" y="6419850"/>
          <p14:tracePt t="169291" x="9250363" y="6432550"/>
          <p14:tracePt t="169303" x="9237663" y="6432550"/>
          <p14:tracePt t="169320" x="9224963" y="6432550"/>
          <p14:tracePt t="169338" x="9212263" y="6445250"/>
          <p14:tracePt t="169364" x="9199563" y="6445250"/>
          <p14:tracePt t="169751" x="9188450" y="6445250"/>
          <p14:tracePt t="169763" x="9175750" y="6457950"/>
          <p14:tracePt t="169776" x="9137650" y="6457950"/>
          <p14:tracePt t="169788" x="9099550" y="6457950"/>
          <p14:tracePt t="169804" x="9050338" y="6470650"/>
          <p14:tracePt t="169821" x="9012238" y="6494463"/>
          <p14:tracePt t="169839" x="8937625" y="6519863"/>
          <p14:tracePt t="169854" x="8863013" y="6532563"/>
          <p14:tracePt t="169872" x="8686800" y="6557963"/>
          <p14:tracePt t="169888" x="8624888" y="6570663"/>
          <p14:tracePt t="169904" x="8537575" y="6583363"/>
          <p14:tracePt t="169922" x="8335963" y="6594475"/>
          <p14:tracePt t="169938" x="8223250" y="6607175"/>
          <p14:tracePt t="169956" x="8148638" y="6607175"/>
          <p14:tracePt t="169958" x="8074025" y="6607175"/>
          <p14:tracePt t="169971" x="8010525" y="6607175"/>
          <p14:tracePt t="169988" x="7961313" y="6607175"/>
          <p14:tracePt t="170006" x="7810500" y="6607175"/>
          <p14:tracePt t="170021" x="7748588" y="6607175"/>
          <p14:tracePt t="170038" x="7710488" y="6607175"/>
          <p14:tracePt t="170056" x="7661275" y="6570663"/>
          <p14:tracePt t="170072" x="7635875" y="6545263"/>
          <p14:tracePt t="170088" x="7610475" y="6532563"/>
          <p14:tracePt t="170091" x="7597775" y="6507163"/>
          <p14:tracePt t="170105" x="7572375" y="6507163"/>
          <p14:tracePt t="170121" x="7572375" y="6483350"/>
          <p14:tracePt t="170139" x="7548563" y="6457950"/>
          <p14:tracePt t="170164" x="7548563" y="6445250"/>
          <p14:tracePt t="170176" x="7535863" y="6419850"/>
          <p14:tracePt t="170201" x="7523163" y="6407150"/>
          <p14:tracePt t="170213" x="7510463" y="6394450"/>
          <p14:tracePt t="170225" x="7510463" y="6370638"/>
          <p14:tracePt t="170249" x="7497763" y="6357938"/>
          <p14:tracePt t="170273" x="7497763" y="6345238"/>
          <p14:tracePt t="170382" x="7497763" y="6357938"/>
          <p14:tracePt t="170406" x="7497763" y="6370638"/>
          <p14:tracePt t="170419" x="7497763" y="6381750"/>
          <p14:tracePt t="170431" x="7497763" y="6394450"/>
          <p14:tracePt t="170443" x="7510463" y="6394450"/>
          <p14:tracePt t="170456" x="7510463" y="6407150"/>
          <p14:tracePt t="170472" x="7510463" y="6419850"/>
          <p14:tracePt t="170490" x="7523163" y="6419850"/>
          <p14:tracePt t="170505" x="7535863" y="6432550"/>
          <p14:tracePt t="170528" x="7548563" y="6432550"/>
          <p14:tracePt t="170540" x="7548563" y="6445250"/>
          <p14:tracePt t="170564" x="7561263" y="6457950"/>
          <p14:tracePt t="170588" x="7585075" y="6457950"/>
          <p14:tracePt t="170612" x="7597775" y="6470650"/>
          <p14:tracePt t="170626" x="7623175" y="6470650"/>
          <p14:tracePt t="170650" x="7635875" y="6470650"/>
          <p14:tracePt t="170662" x="7661275" y="6470650"/>
          <p14:tracePt t="170673" x="7673975" y="6470650"/>
          <p14:tracePt t="170686" x="7685088" y="6470650"/>
          <p14:tracePt t="170698" x="7697788" y="6470650"/>
          <p14:tracePt t="170710" x="7710488" y="6470650"/>
          <p14:tracePt t="170723" x="7723188" y="6470650"/>
          <p14:tracePt t="170740" x="7748588" y="6470650"/>
          <p14:tracePt t="170758" x="7761288" y="6470650"/>
          <p14:tracePt t="170773" x="7785100" y="6470650"/>
          <p14:tracePt t="170788" x="7810500" y="6483350"/>
          <p14:tracePt t="170806" x="7861300" y="6494463"/>
          <p14:tracePt t="170822" x="7886700" y="6519863"/>
          <p14:tracePt t="170838" x="7910513" y="6532563"/>
          <p14:tracePt t="170856" x="7948613" y="6545263"/>
          <p14:tracePt t="170872" x="7961313" y="6557963"/>
          <p14:tracePt t="170889" x="7974013" y="6557963"/>
          <p14:tracePt t="170890" x="7999413" y="6557963"/>
          <p14:tracePt t="170905" x="7999413" y="6570663"/>
          <p14:tracePt t="170922" x="8010525" y="6583363"/>
          <p14:tracePt t="170939" x="8048625" y="6583363"/>
          <p14:tracePt t="170956" x="8061325" y="6583363"/>
          <p14:tracePt t="170972" x="8074025" y="6583363"/>
          <p14:tracePt t="171195" x="8086725" y="6583363"/>
          <p14:tracePt t="171207" x="8099425" y="6583363"/>
          <p14:tracePt t="171231" x="8110538" y="6583363"/>
          <p14:tracePt t="171243" x="8135938" y="6583363"/>
          <p14:tracePt t="171255" x="8148638" y="6583363"/>
          <p14:tracePt t="171267" x="8161338" y="6583363"/>
          <p14:tracePt t="171280" x="8186738" y="6583363"/>
          <p14:tracePt t="171292" x="8212138" y="6583363"/>
          <p14:tracePt t="171307" x="8235950" y="6583363"/>
          <p14:tracePt t="171324" x="8261350" y="6583363"/>
          <p14:tracePt t="171328" x="8274050" y="6583363"/>
          <p14:tracePt t="171341" x="8299450" y="6583363"/>
          <p14:tracePt t="171358" x="8324850" y="6570663"/>
          <p14:tracePt t="171375" x="8335963" y="6570663"/>
          <p14:tracePt t="171377" x="8348663" y="6570663"/>
          <p14:tracePt t="171391" x="8374063" y="6570663"/>
          <p14:tracePt t="171408" x="8386763" y="6570663"/>
          <p14:tracePt t="171425" x="8424863" y="6570663"/>
          <p14:tracePt t="171441" x="8448675" y="6570663"/>
          <p14:tracePt t="171459" x="8461375" y="6570663"/>
          <p14:tracePt t="171476" x="8512175" y="6557963"/>
          <p14:tracePt t="171492" x="8524875" y="6557963"/>
          <p14:tracePt t="171510" x="8548688" y="6557963"/>
          <p14:tracePt t="171534" x="8561388" y="6557963"/>
          <p14:tracePt t="171547" x="8574088" y="6557963"/>
          <p14:tracePt t="171559" x="8586788" y="6557963"/>
          <p14:tracePt t="171582" x="8599488" y="6557963"/>
          <p14:tracePt t="171596" x="8612188" y="6557963"/>
          <p14:tracePt t="171619" x="8637588" y="6557963"/>
          <p14:tracePt t="171631" x="8650288" y="6557963"/>
          <p14:tracePt t="171644" x="8661400" y="6557963"/>
          <p14:tracePt t="171658" x="8686800" y="6557963"/>
          <p14:tracePt t="171677" x="8712200" y="6557963"/>
          <p14:tracePt t="171680" x="8724900" y="6557963"/>
          <p14:tracePt t="171693" x="8750300" y="6557963"/>
          <p14:tracePt t="171709" x="8763000" y="6557963"/>
          <p14:tracePt t="171727" x="8786813" y="6557963"/>
          <p14:tracePt t="171729" x="8799513" y="6557963"/>
          <p14:tracePt t="171741" x="8812213" y="6557963"/>
          <p14:tracePt t="171760" x="8824913" y="6557963"/>
          <p14:tracePt t="171777" x="8863013" y="6557963"/>
          <p14:tracePt t="171792" x="8874125" y="6557963"/>
          <p14:tracePt t="172116" x="8886825" y="6545263"/>
          <p14:tracePt t="172154" x="8899525" y="6545263"/>
          <p14:tracePt t="172166" x="8899525" y="6532563"/>
          <p14:tracePt t="172178" x="8912225" y="6532563"/>
          <p14:tracePt t="172189" x="8924925" y="6519863"/>
          <p14:tracePt t="172201" x="8950325" y="6519863"/>
          <p14:tracePt t="172214" x="8963025" y="6519863"/>
          <p14:tracePt t="172226" x="8975725" y="6519863"/>
          <p14:tracePt t="172244" x="8986838" y="6519863"/>
          <p14:tracePt t="172262" x="9024938" y="6507163"/>
          <p14:tracePt t="172265" x="9037638" y="6494463"/>
          <p14:tracePt t="172277" x="9050338" y="6494463"/>
          <p14:tracePt t="172294" x="9075738" y="6494463"/>
          <p14:tracePt t="172312" x="9099550" y="6483350"/>
          <p14:tracePt t="172327" x="9112250" y="6483350"/>
          <p14:tracePt t="172344" x="9124950" y="6470650"/>
          <p14:tracePt t="172347" x="9137650" y="6470650"/>
          <p14:tracePt t="172384" x="9150350" y="6470650"/>
          <p14:tracePt t="172724" x="9163050" y="6470650"/>
          <p14:tracePt t="172736" x="9175750" y="6470650"/>
          <p14:tracePt t="172748" x="9175750" y="6457950"/>
          <p14:tracePt t="172772" x="9188450" y="6457950"/>
          <p14:tracePt t="172796" x="9199563" y="6457950"/>
          <p14:tracePt t="172809" x="9212263" y="6457950"/>
          <p14:tracePt t="172821" x="9224963" y="6457950"/>
          <p14:tracePt t="172833" x="9237663" y="6457950"/>
          <p14:tracePt t="172845" x="9263063" y="6457950"/>
          <p14:tracePt t="172862" x="9275763" y="6457950"/>
          <p14:tracePt t="172880" x="9301163" y="6457950"/>
          <p14:tracePt t="172882" x="9324975" y="6457950"/>
          <p14:tracePt t="172895" x="9350375" y="6457950"/>
          <p14:tracePt t="172912" x="9363075" y="6457950"/>
          <p14:tracePt t="172929" x="9413875" y="6457950"/>
          <p14:tracePt t="172945" x="9450388" y="6457950"/>
          <p14:tracePt t="172962" x="9488488" y="6457950"/>
          <p14:tracePt t="172980" x="9575800" y="6457950"/>
          <p14:tracePt t="172995" x="9601200" y="6457950"/>
          <p14:tracePt t="173014" x="9663113" y="6457950"/>
          <p14:tracePt t="173029" x="9688513" y="6457950"/>
          <p14:tracePt t="173046" x="9713913" y="6457950"/>
          <p14:tracePt t="173064" x="9763125" y="6457950"/>
          <p14:tracePt t="173079" x="9788525" y="6457950"/>
          <p14:tracePt t="173096" x="9801225" y="6457950"/>
          <p14:tracePt t="173489" x="9813925" y="6457950"/>
          <p14:tracePt t="173524" x="9839325" y="6457950"/>
          <p14:tracePt t="173548" x="9852025" y="6457950"/>
          <p14:tracePt t="173562" x="9863138" y="6457950"/>
          <p14:tracePt t="173573" x="9875838" y="6445250"/>
          <p14:tracePt t="173585" x="9901238" y="6445250"/>
          <p14:tracePt t="173598" x="9913938" y="6445250"/>
          <p14:tracePt t="173620" x="9926638" y="6445250"/>
          <p14:tracePt t="173635" x="9939338" y="6445250"/>
          <p14:tracePt t="173658" x="9952038" y="6445250"/>
          <p14:tracePt t="173671" x="9963150" y="6445250"/>
          <p14:tracePt t="173706" x="9975850" y="6445250"/>
          <p14:tracePt t="173719" x="9988550" y="6445250"/>
          <p14:tracePt t="173756" x="10001250" y="6445250"/>
          <p14:tracePt t="173792" x="10013950" y="6445250"/>
          <p14:tracePt t="173853" x="10026650" y="6445250"/>
          <p14:tracePt t="174180" x="10013950" y="6445250"/>
          <p14:tracePt t="174276" x="10001250" y="6445250"/>
          <p14:tracePt t="174302" x="9988550" y="6445250"/>
          <p14:tracePt t="174313" x="9975850" y="6445250"/>
          <p14:tracePt t="174325" x="9963150" y="6445250"/>
          <p14:tracePt t="174349" x="9939338" y="6445250"/>
          <p14:tracePt t="174362" x="9926638" y="6457950"/>
          <p14:tracePt t="174386" x="9901238" y="6457950"/>
          <p14:tracePt t="174411" x="9888538" y="6457950"/>
          <p14:tracePt t="174423" x="9875838" y="6457950"/>
          <p14:tracePt t="174434" x="9863138" y="6457950"/>
          <p14:tracePt t="174459" x="9852025" y="6457950"/>
          <p14:tracePt t="174483" x="9839325" y="6457950"/>
          <p14:tracePt t="174506" x="9813925" y="6457950"/>
          <p14:tracePt t="174532" x="9801225" y="6457950"/>
          <p14:tracePt t="174569" x="9788525" y="6445250"/>
          <p14:tracePt t="174580" x="9775825" y="6445250"/>
          <p14:tracePt t="174603" x="9763125" y="6445250"/>
          <p14:tracePt t="174640" x="9763125" y="6432550"/>
          <p14:tracePt t="174653" x="9750425" y="6432550"/>
          <p14:tracePt t="175029" x="9739313" y="6432550"/>
          <p14:tracePt t="175040" x="9726613" y="6432550"/>
          <p14:tracePt t="175052" x="9701213" y="6432550"/>
          <p14:tracePt t="175068" x="9663113" y="6432550"/>
          <p14:tracePt t="175084" x="9626600" y="6432550"/>
          <p14:tracePt t="175102" x="9537700" y="6432550"/>
          <p14:tracePt t="175118" x="9463088" y="6445250"/>
          <p14:tracePt t="175135" x="9375775" y="6457950"/>
          <p14:tracePt t="175138" x="9288463" y="6470650"/>
          <p14:tracePt t="175152" x="9224963" y="6483350"/>
          <p14:tracePt t="175166" x="9163050" y="6494463"/>
          <p14:tracePt t="175184" x="9099550" y="6507163"/>
          <p14:tracePt t="175185" x="9024938" y="6507163"/>
          <p14:tracePt t="175200" x="8963025" y="6519863"/>
          <p14:tracePt t="175217" x="8886825" y="6519863"/>
          <p14:tracePt t="175233" x="8799513" y="6532563"/>
          <p14:tracePt t="175250" x="8763000" y="6532563"/>
          <p14:tracePt t="175267" x="8724900" y="6532563"/>
          <p14:tracePt t="175283" x="8661400" y="6532563"/>
          <p14:tracePt t="175300" x="8612188" y="6532563"/>
          <p14:tracePt t="175317" x="8574088" y="6532563"/>
          <p14:tracePt t="175319" x="8537575" y="6532563"/>
          <p14:tracePt t="175334" x="8512175" y="6519863"/>
          <p14:tracePt t="175350" x="8474075" y="6507163"/>
          <p14:tracePt t="175367" x="8448675" y="6494463"/>
          <p14:tracePt t="175636" x="8435975" y="6494463"/>
          <p14:tracePt t="175659" x="8424863" y="6494463"/>
          <p14:tracePt t="175672" x="8412163" y="6494463"/>
          <p14:tracePt t="175683" x="8399463" y="6494463"/>
          <p14:tracePt t="175695" x="8374063" y="6494463"/>
          <p14:tracePt t="175708" x="8348663" y="6494463"/>
          <p14:tracePt t="175719" x="8324850" y="6494463"/>
          <p14:tracePt t="175736" x="8312150" y="6494463"/>
          <p14:tracePt t="175752" x="8286750" y="6494463"/>
          <p14:tracePt t="175770" x="8223250" y="6494463"/>
          <p14:tracePt t="175786" x="8199438" y="6507163"/>
          <p14:tracePt t="175804" x="8123238" y="6519863"/>
          <p14:tracePt t="175820" x="8086725" y="6519863"/>
          <p14:tracePt t="175836" x="8061325" y="6532563"/>
          <p14:tracePt t="175854" x="7999413" y="6532563"/>
          <p14:tracePt t="175869" x="7961313" y="6532563"/>
          <p14:tracePt t="175887" x="7935913" y="6532563"/>
          <p14:tracePt t="175890" x="7910513" y="6532563"/>
          <p14:tracePt t="175905" x="7886700" y="6532563"/>
          <p14:tracePt t="175920" x="7874000" y="6532563"/>
          <p14:tracePt t="175938" x="7835900" y="6532563"/>
          <p14:tracePt t="175953" x="7823200" y="6532563"/>
          <p14:tracePt t="175970" x="7810500" y="6532563"/>
          <p14:tracePt t="175987" x="7797800" y="6532563"/>
          <p14:tracePt t="176206" x="7797800" y="6507163"/>
          <p14:tracePt t="176230" x="7797800" y="6494463"/>
          <p14:tracePt t="176242" x="7797800" y="6470650"/>
          <p14:tracePt t="176254" x="7797800" y="6457950"/>
          <p14:tracePt t="176265" x="7797800" y="6432550"/>
          <p14:tracePt t="176277" x="7797800" y="6419850"/>
          <p14:tracePt t="176290" x="7797800" y="6394450"/>
          <p14:tracePt t="176303" x="7797800" y="6381750"/>
          <p14:tracePt t="176319" x="7797800" y="6370638"/>
          <p14:tracePt t="176337" x="7797800" y="6357938"/>
          <p14:tracePt t="176338" x="7797800" y="6345238"/>
          <p14:tracePt t="176353" x="7810500" y="6345238"/>
          <p14:tracePt t="176369" x="7823200" y="6332538"/>
          <p14:tracePt t="176398" x="7835900" y="6332538"/>
          <p14:tracePt t="176435" x="7848600" y="6319838"/>
          <p14:tracePt t="176459" x="7861300" y="6319838"/>
          <p14:tracePt t="176471" x="7874000" y="6307138"/>
          <p14:tracePt t="176483" x="7886700" y="6307138"/>
          <p14:tracePt t="176507" x="7897813" y="6307138"/>
          <p14:tracePt t="176520" x="7910513" y="6294438"/>
          <p14:tracePt t="176532" x="7923213" y="6294438"/>
          <p14:tracePt t="176569" x="7935913" y="6294438"/>
          <p14:tracePt t="176594" x="7948613" y="6294438"/>
          <p14:tracePt t="176605" x="7961313" y="6294438"/>
          <p14:tracePt t="176630" x="7974013" y="6294438"/>
          <p14:tracePt t="176655" x="7986713" y="6294438"/>
          <p14:tracePt t="176691" x="7999413" y="6294438"/>
          <p14:tracePt t="176715" x="8010525" y="6294438"/>
          <p14:tracePt t="176764" x="8023225" y="6294438"/>
          <p14:tracePt t="176824" x="8035925" y="6294438"/>
          <p14:tracePt t="176909" x="8048625" y="6294438"/>
          <p14:tracePt t="177140" x="8061325" y="6294438"/>
          <p14:tracePt t="177358" x="8074025" y="6294438"/>
          <p14:tracePt t="177370" x="8074025" y="6307138"/>
          <p14:tracePt t="177431" x="8074025" y="6319838"/>
          <p14:tracePt t="177516" x="8086725" y="6319838"/>
          <p14:tracePt t="177552" x="8086725" y="6332538"/>
          <p14:tracePt t="177601" x="8099425" y="6345238"/>
          <p14:tracePt t="177649" x="8110538" y="6357938"/>
          <p14:tracePt t="177674" x="8110538" y="6370638"/>
          <p14:tracePt t="177722" x="8123238" y="6370638"/>
          <p14:tracePt t="177734" x="8123238" y="6381750"/>
          <p14:tracePt t="177795" x="8123238" y="6394450"/>
          <p14:tracePt t="179894" x="8123238" y="6381750"/>
          <p14:tracePt t="179918" x="8123238" y="6370638"/>
          <p14:tracePt t="179941" x="8123238" y="6357938"/>
          <p14:tracePt t="179967" x="8123238" y="6345238"/>
          <p14:tracePt t="179991" x="8123238" y="6332538"/>
          <p14:tracePt t="180003" x="8123238" y="6319838"/>
          <p14:tracePt t="180027" x="8123238" y="6307138"/>
          <p14:tracePt t="180063" x="8123238" y="6294438"/>
          <p14:tracePt t="180100" x="8123238" y="6281738"/>
          <p14:tracePt t="180233" x="8123238" y="6294438"/>
          <p14:tracePt t="180257" x="8123238" y="6307138"/>
          <p14:tracePt t="180293" x="8123238" y="6319838"/>
          <p14:tracePt t="180305" x="8123238" y="6332538"/>
          <p14:tracePt t="180330" x="8123238" y="6345238"/>
          <p14:tracePt t="180354" x="8123238" y="6357938"/>
          <p14:tracePt t="180378" x="8123238" y="6370638"/>
          <p14:tracePt t="180390" x="8123238" y="6381750"/>
          <p14:tracePt t="180414" x="8123238" y="6394450"/>
          <p14:tracePt t="180426" x="8123238" y="6407150"/>
          <p14:tracePt t="180439" x="8123238" y="6419850"/>
          <p14:tracePt t="180464" x="8123238" y="6432550"/>
          <p14:tracePt t="180488" x="8123238" y="6445250"/>
          <p14:tracePt t="180512" x="8123238" y="6457950"/>
          <p14:tracePt t="180524" x="8123238" y="6470650"/>
          <p14:tracePt t="180695" x="8123238" y="6483350"/>
          <p14:tracePt t="180706" x="8135938" y="6483350"/>
          <p14:tracePt t="180742" x="8148638" y="6494463"/>
          <p14:tracePt t="180755" x="8161338" y="6494463"/>
          <p14:tracePt t="180792" x="8174038" y="6507163"/>
          <p14:tracePt t="180840" x="8186738" y="6507163"/>
          <p14:tracePt t="180852" x="8186738" y="6519863"/>
          <p14:tracePt t="180876" x="8199438" y="6519863"/>
          <p14:tracePt t="180888" x="8212138" y="6519863"/>
          <p14:tracePt t="180900" x="8212138" y="6532563"/>
          <p14:tracePt t="180913" x="8223250" y="6532563"/>
          <p14:tracePt t="180937" x="8235950" y="6532563"/>
          <p14:tracePt t="180973" x="8248650" y="6532563"/>
          <p14:tracePt t="180985" x="8261350" y="6532563"/>
          <p14:tracePt t="181009" x="8274050" y="6532563"/>
          <p14:tracePt t="181022" x="8286750" y="6532563"/>
          <p14:tracePt t="181033" x="8299450" y="6545263"/>
          <p14:tracePt t="181045" x="8324850" y="6545263"/>
          <p14:tracePt t="181057" x="8348663" y="6545263"/>
          <p14:tracePt t="181069" x="8386763" y="6545263"/>
          <p14:tracePt t="181082" x="8412163" y="6545263"/>
          <p14:tracePt t="181099" x="8435975" y="6545263"/>
          <p14:tracePt t="181116" x="8448675" y="6545263"/>
          <p14:tracePt t="181118" x="8486775" y="6545263"/>
          <p14:tracePt t="181132" x="8524875" y="6545263"/>
          <p14:tracePt t="181148" x="8586788" y="6545263"/>
          <p14:tracePt t="181166" x="8674100" y="6545263"/>
          <p14:tracePt t="181183" x="8712200" y="6545263"/>
          <p14:tracePt t="181199" x="8737600" y="6545263"/>
          <p14:tracePt t="181216" x="8812213" y="6532563"/>
          <p14:tracePt t="181233" x="8837613" y="6532563"/>
          <p14:tracePt t="181249" x="8886825" y="6519863"/>
          <p14:tracePt t="181251" x="8912225" y="6507163"/>
          <p14:tracePt t="181266" x="8950325" y="6494463"/>
          <p14:tracePt t="181283" x="8975725" y="6494463"/>
          <p14:tracePt t="181299" x="9024938" y="6470650"/>
          <p14:tracePt t="181317" x="9050338" y="6457950"/>
          <p14:tracePt t="181333" x="9075738" y="6457950"/>
          <p14:tracePt t="181350" x="9099550" y="6432550"/>
          <p14:tracePt t="181367" x="9124950" y="6432550"/>
          <p14:tracePt t="181385" x="9175750" y="6407150"/>
          <p14:tracePt t="181399" x="9199563" y="6394450"/>
          <p14:tracePt t="181416" x="9224963" y="6381750"/>
          <p14:tracePt t="181435" x="9263063" y="6370638"/>
          <p14:tracePt t="181452" x="9288463" y="6345238"/>
          <p14:tracePt t="181469" x="9312275" y="6332538"/>
          <p14:tracePt t="181471" x="9337675" y="6319838"/>
          <p14:tracePt t="181484" x="9363075" y="6307138"/>
          <p14:tracePt t="181502" x="9388475" y="6294438"/>
          <p14:tracePt t="181519" x="9475788" y="6269038"/>
          <p14:tracePt t="181536" x="9513888" y="6257925"/>
          <p14:tracePt t="181551" x="9537700" y="6245225"/>
          <p14:tracePt t="181569" x="9588500" y="6219825"/>
          <p14:tracePt t="181586" x="9601200" y="6207125"/>
          <p14:tracePt t="181602" x="9613900" y="6194425"/>
          <p14:tracePt t="181725" x="9601200" y="6194425"/>
          <p14:tracePt t="181737" x="9588500" y="6194425"/>
          <p14:tracePt t="181750" x="9563100" y="6194425"/>
          <p14:tracePt t="181760" x="9537700" y="6194425"/>
          <p14:tracePt t="181773" x="9501188" y="6194425"/>
          <p14:tracePt t="181785" x="9463088" y="6207125"/>
          <p14:tracePt t="181800" x="9437688" y="6219825"/>
          <p14:tracePt t="181817" x="9413875" y="6219825"/>
          <p14:tracePt t="181834" x="9363075" y="6245225"/>
          <p14:tracePt t="181850" x="9324975" y="6269038"/>
          <p14:tracePt t="181868" x="9263063" y="6269038"/>
          <p14:tracePt t="181869" x="9224963" y="6281738"/>
          <p14:tracePt t="181884" x="9188450" y="6294438"/>
          <p14:tracePt t="181900" x="9163050" y="6307138"/>
          <p14:tracePt t="181918" x="9112250" y="6307138"/>
          <p14:tracePt t="181934" x="9075738" y="6319838"/>
          <p14:tracePt t="181951" x="9063038" y="6332538"/>
          <p14:tracePt t="181967" x="9012238" y="6345238"/>
          <p14:tracePt t="181984" x="8986838" y="6345238"/>
          <p14:tracePt t="182001" x="8975725" y="6345238"/>
          <p14:tracePt t="182003" x="8963025" y="6345238"/>
          <p14:tracePt t="182018" x="8950325" y="6345238"/>
          <p14:tracePt t="182040" x="8937625" y="6345238"/>
          <p14:tracePt t="182175" x="8950325" y="6345238"/>
          <p14:tracePt t="182186" x="8963025" y="6345238"/>
          <p14:tracePt t="182199" x="8975725" y="6345238"/>
          <p14:tracePt t="182210" x="8986838" y="6345238"/>
          <p14:tracePt t="182235" x="9012238" y="6332538"/>
          <p14:tracePt t="182247" x="9024938" y="6332538"/>
          <p14:tracePt t="182259" x="9037638" y="6332538"/>
          <p14:tracePt t="182270" x="9050338" y="6332538"/>
          <p14:tracePt t="182287" x="9075738" y="6332538"/>
          <p14:tracePt t="182303" x="9088438" y="6332538"/>
          <p14:tracePt t="182319" x="9124950" y="6319838"/>
          <p14:tracePt t="182337" x="9137650" y="6319838"/>
          <p14:tracePt t="182354" x="9150350" y="6319838"/>
          <p14:tracePt t="182356" x="9163050" y="6307138"/>
          <p14:tracePt t="182915" x="9150350" y="6307138"/>
          <p14:tracePt t="182938" x="9137650" y="6307138"/>
          <p14:tracePt t="182963" x="9124950" y="6319838"/>
          <p14:tracePt t="183011" x="9112250" y="6319838"/>
          <p14:tracePt t="183036" x="9099550" y="6319838"/>
          <p14:tracePt t="183048" x="9088438" y="6319838"/>
          <p14:tracePt t="183060" x="9075738" y="6332538"/>
          <p14:tracePt t="183071" x="9050338" y="6332538"/>
          <p14:tracePt t="183088" x="9037638" y="6332538"/>
          <p14:tracePt t="183106" x="9024938" y="6332538"/>
          <p14:tracePt t="183108" x="8999538" y="6345238"/>
          <p14:tracePt t="183122" x="8975725" y="6357938"/>
          <p14:tracePt t="183138" x="8963025" y="6357938"/>
          <p14:tracePt t="183157" x="8937625" y="6357938"/>
          <p14:tracePt t="183172" x="8924925" y="6357938"/>
          <p14:tracePt t="183189" x="8899525" y="6357938"/>
          <p14:tracePt t="183206" x="8837613" y="6357938"/>
          <p14:tracePt t="183222" x="8799513" y="6357938"/>
          <p14:tracePt t="183239" x="8774113" y="6357938"/>
          <p14:tracePt t="183256" x="8737600" y="6357938"/>
          <p14:tracePt t="183273" x="8712200" y="6357938"/>
          <p14:tracePt t="183290" x="8650288" y="6357938"/>
          <p14:tracePt t="183306" x="8612188" y="6357938"/>
          <p14:tracePt t="183323" x="8574088" y="6357938"/>
          <p14:tracePt t="183326" x="8524875" y="6332538"/>
          <p14:tracePt t="183339" x="8474075" y="6307138"/>
          <p14:tracePt t="183356" x="8448675" y="6307138"/>
          <p14:tracePt t="183374" x="8399463" y="6281738"/>
          <p14:tracePt t="183376" x="8348663" y="6245225"/>
          <p14:tracePt t="183389" x="8299450" y="6219825"/>
          <p14:tracePt t="183406" x="8248650" y="6194425"/>
          <p14:tracePt t="183423" x="8148638" y="6132513"/>
          <p14:tracePt t="183439" x="8099425" y="6081713"/>
          <p14:tracePt t="183456" x="8048625" y="6032500"/>
          <p14:tracePt t="183459" x="7999413" y="5969000"/>
          <p14:tracePt t="183472" x="7948613" y="5919788"/>
          <p14:tracePt t="183489" x="7874000" y="5832475"/>
          <p14:tracePt t="183508" x="7810500" y="5756275"/>
          <p14:tracePt t="183510" x="7735888" y="5681663"/>
          <p14:tracePt t="183523" x="7661275" y="5594350"/>
          <p14:tracePt t="183539" x="7610475" y="5494338"/>
          <p14:tracePt t="183557" x="7485063" y="5343525"/>
          <p14:tracePt t="183573" x="7459663" y="5268913"/>
          <p14:tracePt t="183590" x="7423150" y="5218113"/>
          <p14:tracePt t="183606" x="7359650" y="5130800"/>
          <p14:tracePt t="183623" x="7348538" y="5105400"/>
          <p14:tracePt t="183642" x="7323138" y="5056188"/>
          <p14:tracePt t="183656" x="7310438" y="5056188"/>
          <p14:tracePt t="183673" x="7310438" y="5043488"/>
          <p14:tracePt t="183921" x="7272338" y="5018088"/>
          <p14:tracePt t="183933" x="7185025" y="4968875"/>
          <p14:tracePt t="183945" x="7010400" y="4868863"/>
          <p14:tracePt t="183958" x="6696075" y="4667250"/>
          <p14:tracePt t="183974" x="6234113" y="4392613"/>
          <p14:tracePt t="183992" x="5068888" y="3554413"/>
          <p14:tracePt t="184007" x="4456113" y="3090863"/>
          <p14:tracePt t="184024" x="3705225" y="2527300"/>
          <p14:tracePt t="184041" x="1927225" y="1001713"/>
          <p14:tracePt t="184057" x="1263650" y="400050"/>
          <p14:tracePt t="184074" x="901700" y="0"/>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SAMPLING TYPES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201045"/>
            <a:ext cx="8516560" cy="5201424"/>
          </a:xfrm>
          <a:prstGeom prst="rect">
            <a:avLst/>
          </a:prstGeom>
          <a:noFill/>
        </p:spPr>
        <p:txBody>
          <a:bodyPr wrap="square" rtlCol="0">
            <a:spAutoFit/>
          </a:bodyPr>
          <a:lstStyle/>
          <a:p>
            <a:pPr indent="-285750" algn="just">
              <a:lnSpc>
                <a:spcPct val="200000"/>
              </a:lnSpc>
              <a:buFont typeface="Wingdings" panose="05000000000000000000" pitchFamily="2" charset="2"/>
              <a:buChar char="Ø"/>
            </a:pPr>
            <a:r>
              <a:rPr lang="en-US" sz="2800" b="1" dirty="0">
                <a:latin typeface="Alexandria"/>
              </a:rPr>
              <a:t>Random vs. Non-random Samples:</a:t>
            </a:r>
          </a:p>
          <a:p>
            <a:pPr marL="514350" indent="-514350" algn="just">
              <a:lnSpc>
                <a:spcPct val="200000"/>
              </a:lnSpc>
              <a:buFont typeface="+mj-lt"/>
              <a:buAutoNum type="arabicPeriod"/>
            </a:pPr>
            <a:r>
              <a:rPr lang="en-US" sz="2400" b="1" dirty="0">
                <a:latin typeface="Alexandria"/>
              </a:rPr>
              <a:t>Non-random Samples:</a:t>
            </a:r>
          </a:p>
          <a:p>
            <a:pPr marL="800100" lvl="1" indent="-342900" algn="just">
              <a:lnSpc>
                <a:spcPct val="200000"/>
              </a:lnSpc>
              <a:buFont typeface="Arial" panose="020B0604020202020204" pitchFamily="34" charset="0"/>
              <a:buChar char="•"/>
            </a:pPr>
            <a:r>
              <a:rPr lang="en-US" sz="2400" b="1" dirty="0">
                <a:latin typeface="Alexandria"/>
              </a:rPr>
              <a:t>Examples:</a:t>
            </a:r>
          </a:p>
          <a:p>
            <a:pPr marL="1714500" lvl="3" indent="-342900" algn="just">
              <a:lnSpc>
                <a:spcPct val="200000"/>
              </a:lnSpc>
              <a:buFont typeface="Wingdings" panose="05000000000000000000" pitchFamily="2" charset="2"/>
              <a:buChar char="ü"/>
            </a:pPr>
            <a:r>
              <a:rPr lang="en-US" sz="2000" dirty="0">
                <a:latin typeface="Alexandria"/>
              </a:rPr>
              <a:t>Patients in an ER on a specific afternoon.</a:t>
            </a:r>
          </a:p>
          <a:p>
            <a:pPr marL="1714500" lvl="3" indent="-342900" algn="just">
              <a:lnSpc>
                <a:spcPct val="150000"/>
              </a:lnSpc>
              <a:buFont typeface="Wingdings" panose="05000000000000000000" pitchFamily="2" charset="2"/>
              <a:buChar char="ü"/>
            </a:pPr>
            <a:r>
              <a:rPr lang="en-US" sz="2000" dirty="0">
                <a:latin typeface="Alexandria"/>
              </a:rPr>
              <a:t>Hospitals in select cities (Buffalo, Syracuse, Albany) for a state-wide study.</a:t>
            </a:r>
          </a:p>
          <a:p>
            <a:pPr marL="1714500" lvl="3" indent="-342900" algn="just">
              <a:lnSpc>
                <a:spcPct val="200000"/>
              </a:lnSpc>
              <a:buFont typeface="Wingdings" panose="05000000000000000000" pitchFamily="2" charset="2"/>
              <a:buChar char="ü"/>
            </a:pPr>
            <a:r>
              <a:rPr lang="en-US" sz="2000" dirty="0">
                <a:latin typeface="Alexandria"/>
              </a:rPr>
              <a:t>Patients of a specific physician on cholesterol drugs.</a:t>
            </a:r>
          </a:p>
          <a:p>
            <a:pPr marL="1714500" lvl="3" indent="-342900" algn="just">
              <a:lnSpc>
                <a:spcPct val="200000"/>
              </a:lnSpc>
              <a:buFont typeface="Wingdings" panose="05000000000000000000" pitchFamily="2" charset="2"/>
              <a:buChar char="ü"/>
            </a:pPr>
            <a:endParaRPr lang="en-US" sz="2000" dirty="0">
              <a:latin typeface="Alexandria"/>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68427"/>
    </mc:Choice>
    <mc:Fallback xmlns="">
      <p:transition spd="slow" advTm="1684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extLst mod="1">
    <p:ext uri="{3A86A75C-4F4B-4683-9AE1-C65F6400EC91}">
      <p14:laserTraceLst xmlns:p14="http://schemas.microsoft.com/office/powerpoint/2010/main">
        <p14:tracePtLst>
          <p14:tracePt t="4578" x="5081588" y="74613"/>
          <p14:tracePt t="4592" x="5207000" y="150813"/>
          <p14:tracePt t="4604" x="5332413" y="225425"/>
          <p14:tracePt t="4621" x="5445125" y="400050"/>
          <p14:tracePt t="6703" x="5457825" y="400050"/>
          <p14:tracePt t="6715" x="5470525" y="400050"/>
          <p14:tracePt t="6738" x="5483225" y="400050"/>
          <p14:tracePt t="6763" x="5507038" y="400050"/>
          <p14:tracePt t="6775" x="5532438" y="400050"/>
          <p14:tracePt t="6787" x="5570538" y="400050"/>
          <p14:tracePt t="6799" x="5607050" y="400050"/>
          <p14:tracePt t="6811" x="5670550" y="425450"/>
          <p14:tracePt t="6827" x="5745163" y="450850"/>
          <p14:tracePt t="6844" x="5832475" y="487363"/>
          <p14:tracePt t="6847" x="5921375" y="525463"/>
          <p14:tracePt t="6861" x="5995988" y="563563"/>
          <p14:tracePt t="6878" x="6096000" y="612775"/>
          <p14:tracePt t="6895" x="6208713" y="688975"/>
          <p14:tracePt t="6898" x="6359525" y="750888"/>
          <p14:tracePt t="6910" x="6508750" y="838200"/>
          <p14:tracePt t="6928" x="6621463" y="925513"/>
          <p14:tracePt t="6945" x="6884988" y="1076325"/>
          <p14:tracePt t="6961" x="7010400" y="1138238"/>
          <p14:tracePt t="6977" x="7123113" y="1214438"/>
          <p14:tracePt t="6981" x="7197725" y="1263650"/>
          <p14:tracePt t="6994" x="7259638" y="1301750"/>
          <p14:tracePt t="7011" x="7297738" y="1339850"/>
          <p14:tracePt t="7028" x="7359650" y="1389063"/>
          <p14:tracePt t="7031" x="7423150" y="1450975"/>
          <p14:tracePt t="7044" x="7497763" y="1514475"/>
          <p14:tracePt t="7061" x="7585075" y="1589088"/>
          <p14:tracePt t="7078" x="7685088" y="1689100"/>
          <p14:tracePt t="7321" x="7697788" y="1689100"/>
          <p14:tracePt t="7345" x="7697788" y="1701800"/>
          <p14:tracePt t="7357" x="7710488" y="1701800"/>
          <p14:tracePt t="7369" x="7735888" y="1714500"/>
          <p14:tracePt t="7382" x="7748588" y="1714500"/>
          <p14:tracePt t="7395" x="7761288" y="1714500"/>
          <p14:tracePt t="7412" x="7797800" y="1739900"/>
          <p14:tracePt t="7430" x="7861300" y="1765300"/>
          <p14:tracePt t="7445" x="7886700" y="1776413"/>
          <p14:tracePt t="7462" x="7910513" y="1789113"/>
          <p14:tracePt t="7479" x="7986713" y="1827213"/>
          <p14:tracePt t="7496" x="7999413" y="1827213"/>
          <p14:tracePt t="7512" x="8035925" y="1839913"/>
          <p14:tracePt t="7515" x="8061325" y="1865313"/>
          <p14:tracePt t="7529" x="8099425" y="1865313"/>
          <p14:tracePt t="7546" x="8135938" y="1876425"/>
          <p14:tracePt t="7563" x="8186738" y="1914525"/>
          <p14:tracePt t="7579" x="8212138" y="1939925"/>
          <p14:tracePt t="7596" x="8235950" y="1952625"/>
          <p14:tracePt t="7599" x="8248650" y="1978025"/>
          <p14:tracePt t="7613" x="8286750" y="2001838"/>
          <p14:tracePt t="7630" x="8324850" y="2027238"/>
          <p14:tracePt t="7647" x="8361363" y="2065338"/>
          <p14:tracePt t="7649" x="8424863" y="2114550"/>
          <p14:tracePt t="7662" x="8499475" y="2152650"/>
          <p14:tracePt t="7679" x="8548688" y="2190750"/>
          <p14:tracePt t="7698" x="8637588" y="2290763"/>
          <p14:tracePt t="7712" x="8674100" y="2339975"/>
          <p14:tracePt t="7730" x="8699500" y="2378075"/>
          <p14:tracePt t="7733" x="8737600" y="2403475"/>
          <p14:tracePt t="7747" x="8763000" y="2439988"/>
          <p14:tracePt t="7763" x="8786813" y="2478088"/>
          <p14:tracePt t="7780" x="8812213" y="2490788"/>
          <p14:tracePt t="7796" x="8850313" y="2516188"/>
          <p14:tracePt t="7814" x="8850313" y="2527300"/>
          <p14:tracePt t="8231" x="8863013" y="2527300"/>
          <p14:tracePt t="8254" x="8874125" y="2527300"/>
          <p14:tracePt t="8267" x="8886825" y="2527300"/>
          <p14:tracePt t="8279" x="8899525" y="2527300"/>
          <p14:tracePt t="8292" x="8912225" y="2527300"/>
          <p14:tracePt t="8303" x="8937625" y="2527300"/>
          <p14:tracePt t="8315" x="8950325" y="2527300"/>
          <p14:tracePt t="8330" x="8975725" y="2527300"/>
          <p14:tracePt t="8347" x="8986838" y="2527300"/>
          <p14:tracePt t="8364" x="9024938" y="2540000"/>
          <p14:tracePt t="8379" x="9037638" y="2540000"/>
          <p14:tracePt t="8400" x="9063038" y="2552700"/>
          <p14:tracePt t="8424" x="9075738" y="2565400"/>
          <p14:tracePt t="8436" x="9088438" y="2565400"/>
          <p14:tracePt t="8448" x="9099550" y="2565400"/>
          <p14:tracePt t="8463" x="9112250" y="2578100"/>
          <p14:tracePt t="8485" x="9137650" y="2590800"/>
          <p14:tracePt t="8497" x="9150350" y="2590800"/>
          <p14:tracePt t="8514" x="9163050" y="2603500"/>
          <p14:tracePt t="8530" x="9175750" y="2603500"/>
          <p14:tracePt t="8547" x="9212263" y="2616200"/>
          <p14:tracePt t="8565" x="9224963" y="2627313"/>
          <p14:tracePt t="8583" x="9250363" y="2640013"/>
          <p14:tracePt t="8598" x="9263063" y="2652713"/>
          <p14:tracePt t="8617" x="9275763" y="2652713"/>
          <p14:tracePt t="8620" x="9288463" y="2652713"/>
          <p14:tracePt t="8631" x="9288463" y="2665413"/>
          <p14:tracePt t="8648" x="9312275" y="2678113"/>
          <p14:tracePt t="8668" x="9324975" y="2690813"/>
          <p14:tracePt t="8682" x="9337675" y="2690813"/>
          <p14:tracePt t="8699" x="9363075" y="2716213"/>
          <p14:tracePt t="8716" x="9388475" y="2740025"/>
          <p14:tracePt t="8733" x="9424988" y="2752725"/>
          <p14:tracePt t="8749" x="9463088" y="2790825"/>
          <p14:tracePt t="8767" x="9525000" y="2852738"/>
          <p14:tracePt t="8783" x="9537700" y="2890838"/>
          <p14:tracePt t="8799" x="9563100" y="2916238"/>
          <p14:tracePt t="8801" x="9588500" y="2941638"/>
          <p14:tracePt t="8815" x="9601200" y="2965450"/>
          <p14:tracePt t="8831" x="9626600" y="2990850"/>
          <p14:tracePt t="8848" x="9663113" y="3016250"/>
          <p14:tracePt t="8864" x="9663113" y="3028950"/>
          <p14:tracePt t="8881" x="9663113" y="3041650"/>
          <p14:tracePt t="8898" x="9663113" y="3054350"/>
          <p14:tracePt t="8947" x="9675813" y="3054350"/>
          <p14:tracePt t="15339" x="9663113" y="3054350"/>
          <p14:tracePt t="15353" x="9637713" y="3065463"/>
          <p14:tracePt t="15364" x="9601200" y="3078163"/>
          <p14:tracePt t="15375" x="9563100" y="3078163"/>
          <p14:tracePt t="15387" x="9475788" y="3103563"/>
          <p14:tracePt t="15398" x="9337675" y="3141663"/>
          <p14:tracePt t="15414" x="9163050" y="3203575"/>
          <p14:tracePt t="15431" x="8863013" y="3367088"/>
          <p14:tracePt t="15448" x="8235950" y="3579813"/>
          <p14:tracePt t="15464" x="7897813" y="3679825"/>
          <p14:tracePt t="15481" x="7535863" y="3741738"/>
          <p14:tracePt t="15499" x="6985000" y="3829050"/>
          <p14:tracePt t="15514" x="6696075" y="3854450"/>
          <p14:tracePt t="15532" x="6383338" y="3905250"/>
          <p14:tracePt t="15550" x="6234113" y="3916363"/>
          <p14:tracePt t="15565" x="6083300" y="3929063"/>
          <p14:tracePt t="15581" x="5895975" y="3929063"/>
          <p14:tracePt t="15599" x="5821363" y="3929063"/>
          <p14:tracePt t="15615" x="5770563" y="3929063"/>
          <p14:tracePt t="15632" x="5683250" y="3929063"/>
          <p14:tracePt t="15648" x="5632450" y="3929063"/>
          <p14:tracePt t="15665" x="5557838" y="3929063"/>
          <p14:tracePt t="15682" x="5532438" y="3929063"/>
          <p14:tracePt t="15699" x="5519738" y="3929063"/>
          <p14:tracePt t="15715" x="5507038" y="3929063"/>
          <p14:tracePt t="15763" x="5532438" y="3941763"/>
          <p14:tracePt t="15775" x="5570538" y="3954463"/>
          <p14:tracePt t="15788" x="5595938" y="3954463"/>
          <p14:tracePt t="15799" x="5632450" y="3954463"/>
          <p14:tracePt t="15815" x="5670550" y="3967163"/>
          <p14:tracePt t="15832" x="5708650" y="3979863"/>
          <p14:tracePt t="15849" x="5921375" y="4017963"/>
          <p14:tracePt t="15865" x="6021388" y="4029075"/>
          <p14:tracePt t="15882" x="6083300" y="4029075"/>
          <p14:tracePt t="15884" x="6157913" y="4029075"/>
          <p14:tracePt t="15899" x="6196013" y="4029075"/>
          <p14:tracePt t="15916" x="6208713" y="4029075"/>
          <p14:tracePt t="15933" x="6221413" y="4029075"/>
          <p14:tracePt t="15958" x="6208713" y="4029075"/>
          <p14:tracePt t="15970" x="6170613" y="4017963"/>
          <p14:tracePt t="15982" x="6134100" y="4017963"/>
          <p14:tracePt t="15999" x="6083300" y="4005263"/>
          <p14:tracePt t="16016" x="6008688" y="3992563"/>
          <p14:tracePt t="16017" x="5932488" y="3979863"/>
          <p14:tracePt t="16032" x="5845175" y="3967163"/>
          <p14:tracePt t="16049" x="5783263" y="3941763"/>
          <p14:tracePt t="16066" x="5619750" y="3905250"/>
          <p14:tracePt t="16082" x="5570538" y="3905250"/>
          <p14:tracePt t="16099" x="5545138" y="3905250"/>
          <p14:tracePt t="16116" x="5507038" y="3892550"/>
          <p14:tracePt t="16163" x="5519738" y="3892550"/>
          <p14:tracePt t="16176" x="5545138" y="3892550"/>
          <p14:tracePt t="16189" x="5557838" y="3892550"/>
          <p14:tracePt t="16200" x="5570538" y="3892550"/>
          <p14:tracePt t="16216" x="5595938" y="3892550"/>
          <p14:tracePt t="16233" x="5607050" y="3892550"/>
          <p14:tracePt t="16250" x="5645150" y="3892550"/>
          <p14:tracePt t="16266" x="5657850" y="3892550"/>
          <p14:tracePt t="16283" x="5670550" y="3892550"/>
          <p14:tracePt t="16285" x="5695950" y="3892550"/>
          <p14:tracePt t="16300" x="5708650" y="3892550"/>
          <p14:tracePt t="16318" x="5732463" y="3892550"/>
          <p14:tracePt t="16335" x="5757863" y="3892550"/>
          <p14:tracePt t="16352" x="5757863" y="3879850"/>
          <p14:tracePt t="16369" x="5770563" y="3879850"/>
          <p14:tracePt t="16904" x="5783263" y="3879850"/>
          <p14:tracePt t="16929" x="5783263" y="3892550"/>
          <p14:tracePt t="16966" x="5795963" y="3892550"/>
          <p14:tracePt t="16977" x="5808663" y="3905250"/>
          <p14:tracePt t="17038" x="5821363" y="3905250"/>
          <p14:tracePt t="17075" x="5832475" y="3905250"/>
          <p14:tracePt t="17086" x="5845175" y="3916363"/>
          <p14:tracePt t="17098" x="5870575" y="3929063"/>
          <p14:tracePt t="17111" x="5957888" y="3967163"/>
          <p14:tracePt t="17122" x="6121400" y="4092575"/>
          <p14:tracePt t="17138" x="6559550" y="4367213"/>
          <p14:tracePt t="17154" x="6959600" y="4592638"/>
          <p14:tracePt t="17171" x="7585075" y="4930775"/>
          <p14:tracePt t="17426" x="7585075" y="4943475"/>
          <p14:tracePt t="17450" x="7585075" y="4956175"/>
          <p14:tracePt t="17462" x="7585075" y="4968875"/>
          <p14:tracePt t="17474" x="7585075" y="4981575"/>
          <p14:tracePt t="17488" x="7585075" y="4992688"/>
          <p14:tracePt t="17505" x="7561263" y="5005388"/>
          <p14:tracePt t="17522" x="7548563" y="5030788"/>
          <p14:tracePt t="17523" x="7523163" y="5043488"/>
          <p14:tracePt t="17538" x="7485063" y="5081588"/>
          <p14:tracePt t="17555" x="7448550" y="5118100"/>
          <p14:tracePt t="17571" x="7323138" y="5205413"/>
          <p14:tracePt t="17589" x="7246938" y="5256213"/>
          <p14:tracePt t="17603" x="7172325" y="5305425"/>
          <p14:tracePt t="17620" x="7059613" y="5368925"/>
          <p14:tracePt t="17637" x="6997700" y="5381625"/>
          <p14:tracePt t="17654" x="6946900" y="5407025"/>
          <p14:tracePt t="17670" x="6821488" y="5443538"/>
          <p14:tracePt t="17687" x="6772275" y="5443538"/>
          <p14:tracePt t="17704" x="6696075" y="5443538"/>
          <p14:tracePt t="17720" x="6672263" y="5443538"/>
          <p14:tracePt t="17737" x="6646863" y="5443538"/>
          <p14:tracePt t="17753" x="6621463" y="5443538"/>
          <p14:tracePt t="17770" x="6596063" y="5418138"/>
          <p14:tracePt t="17788" x="6584950" y="5407025"/>
          <p14:tracePt t="17804" x="6572250" y="5394325"/>
          <p14:tracePt t="17851" x="6572250" y="5381625"/>
          <p14:tracePt t="25092" x="6584950" y="5381625"/>
          <p14:tracePt t="25106" x="6584950" y="5368925"/>
          <p14:tracePt t="25117" x="6596063" y="5356225"/>
          <p14:tracePt t="25130" x="6596063" y="5343525"/>
          <p14:tracePt t="25141" x="6621463" y="5343525"/>
          <p14:tracePt t="25158" x="6621463" y="5318125"/>
          <p14:tracePt t="25176" x="6659563" y="5305425"/>
          <p14:tracePt t="25178" x="6684963" y="5281613"/>
          <p14:tracePt t="25191" x="6721475" y="5256213"/>
          <p14:tracePt t="25209" x="6746875" y="5230813"/>
          <p14:tracePt t="25226" x="6859588" y="5118100"/>
          <p14:tracePt t="25241" x="6921500" y="5068888"/>
          <p14:tracePt t="25258" x="6985000" y="5018088"/>
          <p14:tracePt t="25276" x="7110413" y="4943475"/>
          <p14:tracePt t="25291" x="7185025" y="4905375"/>
          <p14:tracePt t="25309" x="7246938" y="4856163"/>
          <p14:tracePt t="25311" x="7323138" y="4805363"/>
          <p14:tracePt t="25325" x="7410450" y="4718050"/>
          <p14:tracePt t="25342" x="7510463" y="4630738"/>
          <p14:tracePt t="25359" x="7723188" y="4467225"/>
          <p14:tracePt t="25375" x="7797800" y="4392613"/>
          <p14:tracePt t="25392" x="7886700" y="4330700"/>
          <p14:tracePt t="25408" x="7999413" y="4217988"/>
          <p14:tracePt t="25426" x="8061325" y="4167188"/>
          <p14:tracePt t="25442" x="8086725" y="4141788"/>
          <p14:tracePt t="25445" x="8148638" y="4117975"/>
          <p14:tracePt t="25459" x="8186738" y="4079875"/>
          <p14:tracePt t="25475" x="8235950" y="4054475"/>
          <p14:tracePt t="25493" x="8324850" y="3967163"/>
          <p14:tracePt t="25509" x="8348663" y="3954463"/>
          <p14:tracePt t="25526" x="8374063" y="3941763"/>
          <p14:tracePt t="25530" x="8386763" y="3941763"/>
          <p14:tracePt t="25543" x="8399463" y="3916363"/>
          <p14:tracePt t="25560" x="8412163" y="3905250"/>
          <p14:tracePt t="38727" x="8424863" y="3905250"/>
          <p14:tracePt t="38764" x="8435975" y="3905250"/>
          <p14:tracePt t="38778" x="8448675" y="3905250"/>
          <p14:tracePt t="38800" x="8461375" y="3905250"/>
          <p14:tracePt t="38812" x="8474075" y="3905250"/>
          <p14:tracePt t="38825" x="8486775" y="3916363"/>
          <p14:tracePt t="38837" x="8499475" y="3916363"/>
          <p14:tracePt t="38849" x="8524875" y="3929063"/>
          <p14:tracePt t="38860" x="8537575" y="3941763"/>
          <p14:tracePt t="38877" x="8548688" y="3941763"/>
          <p14:tracePt t="38894" x="8561388" y="3954463"/>
          <p14:tracePt t="38911" x="8586788" y="3967163"/>
          <p14:tracePt t="38934" x="8599488" y="3979863"/>
          <p14:tracePt t="38958" x="8612188" y="3979863"/>
          <p14:tracePt t="38970" x="8612188" y="3992563"/>
          <p14:tracePt t="38983" x="8624888" y="3992563"/>
          <p14:tracePt t="38994" x="8624888" y="4005263"/>
          <p14:tracePt t="39011" x="8637588" y="4005263"/>
          <p14:tracePt t="39028" x="8637588" y="4017963"/>
          <p14:tracePt t="39044" x="8650288" y="4041775"/>
          <p14:tracePt t="39062" x="8661400" y="4041775"/>
          <p14:tracePt t="39079" x="8686800" y="4092575"/>
          <p14:tracePt t="39095" x="8699500" y="4105275"/>
          <p14:tracePt t="39112" x="8724900" y="4141788"/>
          <p14:tracePt t="39129" x="8799513" y="4230688"/>
          <p14:tracePt t="39145" x="8863013" y="4267200"/>
          <p14:tracePt t="39162" x="8924925" y="4330700"/>
          <p14:tracePt t="39164" x="9024938" y="4392613"/>
          <p14:tracePt t="39178" x="9150350" y="4443413"/>
          <p14:tracePt t="39195" x="9275763" y="4505325"/>
          <p14:tracePt t="39212" x="9488488" y="4630738"/>
          <p14:tracePt t="39229" x="9626600" y="4718050"/>
          <p14:tracePt t="39456" x="9637713" y="4718050"/>
          <p14:tracePt t="39491" x="9650413" y="4718050"/>
          <p14:tracePt t="39517" x="9663113" y="4718050"/>
          <p14:tracePt t="39530" x="9675813" y="4718050"/>
          <p14:tracePt t="39540" x="9688513" y="4718050"/>
          <p14:tracePt t="39552" x="9701213" y="4718050"/>
          <p14:tracePt t="39564" x="9713913" y="4718050"/>
          <p14:tracePt t="39580" x="9726613" y="4730750"/>
          <p14:tracePt t="39596" x="9739313" y="4743450"/>
          <p14:tracePt t="39616" x="9750425" y="4756150"/>
          <p14:tracePt t="39630" x="9763125" y="4768850"/>
          <p14:tracePt t="39649" x="9775825" y="4792663"/>
          <p14:tracePt t="39663" x="9788525" y="4805363"/>
          <p14:tracePt t="39679" x="9788525" y="4818063"/>
          <p14:tracePt t="39697" x="9788525" y="4856163"/>
          <p14:tracePt t="39713" x="9788525" y="4879975"/>
          <p14:tracePt t="39730" x="9788525" y="4905375"/>
          <p14:tracePt t="39747" x="9788525" y="4956175"/>
          <p14:tracePt t="39763" x="9788525" y="4981575"/>
          <p14:tracePt t="39780" x="9788525" y="4992688"/>
          <p14:tracePt t="39783" x="9788525" y="5005388"/>
          <p14:tracePt t="39796" x="9788525" y="5043488"/>
          <p14:tracePt t="39813" x="9788525" y="5056188"/>
          <p14:tracePt t="39830" x="9788525" y="5081588"/>
          <p14:tracePt t="39846" x="9788525" y="5130800"/>
          <p14:tracePt t="39863" x="9788525" y="5156200"/>
          <p14:tracePt t="39881" x="9788525" y="5205413"/>
          <p14:tracePt t="39897" x="9775825" y="5218113"/>
          <p14:tracePt t="39915" x="9775825" y="5230813"/>
          <p14:tracePt t="39917" x="9763125" y="5230813"/>
          <p14:tracePt t="39930" x="9763125" y="5256213"/>
          <p14:tracePt t="39947" x="9750425" y="5256213"/>
          <p14:tracePt t="39965" x="9726613" y="5268913"/>
          <p14:tracePt t="39980" x="9726613" y="5281613"/>
          <p14:tracePt t="39998" x="9713913" y="5281613"/>
          <p14:tracePt t="40001" x="9701213" y="5281613"/>
          <p14:tracePt t="40027" x="9688513" y="5281613"/>
          <p14:tracePt t="40037" x="9675813" y="5281613"/>
          <p14:tracePt t="40062" x="9663113" y="5281613"/>
          <p14:tracePt t="40086" x="9650413" y="5281613"/>
          <p14:tracePt t="40136" x="9650413" y="5268913"/>
          <p14:tracePt t="40171" x="9637713" y="5268913"/>
          <p14:tracePt t="40572" x="9650413" y="5268913"/>
          <p14:tracePt t="40596" x="9663113" y="5268913"/>
          <p14:tracePt t="40620" x="9675813" y="5268913"/>
          <p14:tracePt t="40631" x="9688513" y="5268913"/>
          <p14:tracePt t="40644" x="9688513" y="5281613"/>
          <p14:tracePt t="40655" x="9713913" y="5281613"/>
          <p14:tracePt t="40681" x="9726613" y="5281613"/>
          <p14:tracePt t="40693" x="9750425" y="5281613"/>
          <p14:tracePt t="40705" x="9763125" y="5281613"/>
          <p14:tracePt t="40716" x="9775825" y="5281613"/>
          <p14:tracePt t="40733" x="9801225" y="5281613"/>
          <p14:tracePt t="40749" x="9826625" y="5281613"/>
          <p14:tracePt t="40752" x="9852025" y="5281613"/>
          <p14:tracePt t="40767" x="9875838" y="5268913"/>
          <p14:tracePt t="40783" x="9913938" y="5256213"/>
          <p14:tracePt t="40800" x="9952038" y="5256213"/>
          <p14:tracePt t="40802" x="9988550" y="5256213"/>
          <p14:tracePt t="40816" x="10013950" y="5256213"/>
          <p14:tracePt t="40833" x="10039350" y="5256213"/>
          <p14:tracePt t="40850" x="10075863" y="5218113"/>
          <p14:tracePt t="40866" x="10088563" y="5218113"/>
          <p14:tracePt t="40882" x="10101263" y="5205413"/>
          <p14:tracePt t="40900" x="10113963" y="5181600"/>
          <p14:tracePt t="40923" x="10126663" y="5168900"/>
          <p14:tracePt t="40947" x="10126663" y="5156200"/>
          <p14:tracePt t="41056" x="10126663" y="5143500"/>
          <p14:tracePt t="41166" x="10126663" y="5130800"/>
          <p14:tracePt t="51900" x="10113963" y="5130800"/>
          <p14:tracePt t="51912" x="10088563" y="5130800"/>
          <p14:tracePt t="51924" x="10026650" y="5130800"/>
          <p14:tracePt t="51937" x="9952038" y="5130800"/>
          <p14:tracePt t="51950" x="9901238" y="5130800"/>
          <p14:tracePt t="51961" x="9788525" y="5130800"/>
          <p14:tracePt t="51978" x="9601200" y="5156200"/>
          <p14:tracePt t="51996" x="9324975" y="5156200"/>
          <p14:tracePt t="51998" x="8950325" y="5156200"/>
          <p14:tracePt t="52011" x="8599488" y="5168900"/>
          <p14:tracePt t="52027" x="8161338" y="5168900"/>
          <p14:tracePt t="52044" x="7848600" y="5168900"/>
          <p14:tracePt t="52046" x="7635875" y="5194300"/>
          <p14:tracePt t="52061" x="7459663" y="5194300"/>
          <p14:tracePt t="52077" x="7285038" y="5205413"/>
          <p14:tracePt t="52096" x="7046913" y="5243513"/>
          <p14:tracePt t="52110" x="6985000" y="5256213"/>
          <p14:tracePt t="52127" x="6897688" y="5256213"/>
          <p14:tracePt t="52144" x="6696075" y="5281613"/>
          <p14:tracePt t="52161" x="6596063" y="5294313"/>
          <p14:tracePt t="52178" x="6434138" y="5294313"/>
          <p14:tracePt t="52194" x="6383338" y="5305425"/>
          <p14:tracePt t="52211" x="6359525" y="5305425"/>
          <p14:tracePt t="52227" x="6296025" y="5318125"/>
          <p14:tracePt t="52244" x="6283325" y="5330825"/>
          <p14:tracePt t="52261" x="6270625" y="5330825"/>
          <p14:tracePt t="52277" x="6270625" y="5343525"/>
          <p14:tracePt t="52337" x="6270625" y="5356225"/>
          <p14:tracePt t="52386" x="6270625" y="5368925"/>
          <p14:tracePt t="52495" x="6270625" y="5381625"/>
          <p14:tracePt t="52592" x="6283325" y="5381625"/>
          <p14:tracePt t="52628" x="6296025" y="5381625"/>
          <p14:tracePt t="52652" x="6308725" y="5381625"/>
          <p14:tracePt t="52677" x="6321425" y="5381625"/>
          <p14:tracePt t="52689" x="6334125" y="5381625"/>
          <p14:tracePt t="52701" x="6334125" y="5368925"/>
          <p14:tracePt t="52713" x="6346825" y="5356225"/>
          <p14:tracePt t="52730" x="6370638" y="5356225"/>
          <p14:tracePt t="52749" x="6396038" y="5343525"/>
          <p14:tracePt t="52774" x="6408738" y="5343525"/>
          <p14:tracePt t="52786" x="6421438" y="5330825"/>
          <p14:tracePt t="52798" x="6434138" y="5318125"/>
          <p14:tracePt t="52814" x="6446838" y="5318125"/>
          <p14:tracePt t="52830" x="6472238" y="5305425"/>
          <p14:tracePt t="52847" x="6483350" y="5294313"/>
          <p14:tracePt t="52863" x="6496050" y="5294313"/>
          <p14:tracePt t="52881" x="6508750" y="5281613"/>
          <p14:tracePt t="52897" x="6521450" y="5281613"/>
          <p14:tracePt t="52920" x="6534150" y="5281613"/>
          <p14:tracePt t="52931" x="6546850" y="5281613"/>
          <p14:tracePt t="52955" x="6559550" y="5268913"/>
          <p14:tracePt t="52968" x="6584950" y="5268913"/>
          <p14:tracePt t="52991" x="6608763" y="5268913"/>
          <p14:tracePt t="53003" x="6621463" y="5256213"/>
          <p14:tracePt t="53015" x="6634163" y="5256213"/>
          <p14:tracePt t="53030" x="6646863" y="5256213"/>
          <p14:tracePt t="53047" x="6672263" y="5256213"/>
          <p14:tracePt t="53065" x="6721475" y="5256213"/>
          <p14:tracePt t="53081" x="6746875" y="5243513"/>
          <p14:tracePt t="53097" x="6797675" y="5243513"/>
          <p14:tracePt t="53101" x="6872288" y="5243513"/>
          <p14:tracePt t="53114" x="6959600" y="5230813"/>
          <p14:tracePt t="53130" x="7034213" y="5230813"/>
          <p14:tracePt t="53149" x="7223125" y="5205413"/>
          <p14:tracePt t="53164" x="7310438" y="5205413"/>
          <p14:tracePt t="53181" x="7459663" y="5205413"/>
          <p14:tracePt t="53198" x="7710488" y="5205413"/>
          <p14:tracePt t="53215" x="7823200" y="5205413"/>
          <p14:tracePt t="53231" x="7948613" y="5205413"/>
          <p14:tracePt t="53234" x="8061325" y="5205413"/>
          <p14:tracePt t="53248" x="8161338" y="5194300"/>
          <p14:tracePt t="53264" x="8261350" y="5194300"/>
          <p14:tracePt t="53282" x="8348663" y="5181600"/>
          <p14:tracePt t="53284" x="8412163" y="5181600"/>
          <p14:tracePt t="53298" x="8499475" y="5168900"/>
          <p14:tracePt t="53315" x="8599488" y="5168900"/>
          <p14:tracePt t="53331" x="8712200" y="5168900"/>
          <p14:tracePt t="53348" x="8763000" y="5168900"/>
          <p14:tracePt t="53366" x="8812213" y="5168900"/>
          <p14:tracePt t="53369" x="8850313" y="5168900"/>
          <p14:tracePt t="53382" x="8899525" y="5168900"/>
          <p14:tracePt t="53399" x="8963025" y="5168900"/>
          <p14:tracePt t="53416" x="9063038" y="5168900"/>
          <p14:tracePt t="53432" x="9124950" y="5156200"/>
          <p14:tracePt t="53449" x="9163050" y="5143500"/>
          <p14:tracePt t="53452" x="9199563" y="5143500"/>
          <p14:tracePt t="53467" x="9250363" y="5143500"/>
          <p14:tracePt t="53483" x="9275763" y="5143500"/>
          <p14:tracePt t="53500" x="9312275" y="5143500"/>
          <p14:tracePt t="53502" x="9324975" y="5143500"/>
          <p14:tracePt t="53517" x="9337675" y="5143500"/>
          <p14:tracePt t="53828" x="9337675" y="5130800"/>
          <p14:tracePt t="53853" x="9337675" y="5105400"/>
          <p14:tracePt t="53867" x="9350375" y="5105400"/>
          <p14:tracePt t="53878" x="9363075" y="5092700"/>
          <p14:tracePt t="53890" x="9375775" y="5081588"/>
          <p14:tracePt t="53902" x="9401175" y="5068888"/>
          <p14:tracePt t="53916" x="9437688" y="5056188"/>
          <p14:tracePt t="53934" x="9475788" y="5043488"/>
          <p14:tracePt t="53949" x="9613900" y="4992688"/>
          <p14:tracePt t="53965" x="9663113" y="4981575"/>
          <p14:tracePt t="53982" x="9713913" y="4968875"/>
          <p14:tracePt t="53999" x="9839325" y="4956175"/>
          <p14:tracePt t="54015" x="9901238" y="4956175"/>
          <p14:tracePt t="54032" x="9939338" y="4943475"/>
          <p14:tracePt t="54049" x="10001250" y="4930775"/>
          <p14:tracePt t="54065" x="10013950" y="4918075"/>
          <p14:tracePt t="54083" x="10052050" y="4918075"/>
          <p14:tracePt t="54099" x="10052050" y="4905375"/>
          <p14:tracePt t="54116" x="10064750" y="4905375"/>
          <p14:tracePt t="54132" x="10075863" y="4905375"/>
          <p14:tracePt t="54149" x="10088563" y="4905375"/>
          <p14:tracePt t="54315" x="10088563" y="4892675"/>
          <p14:tracePt t="57152" x="10075863" y="4892675"/>
          <p14:tracePt t="57164" x="10052050" y="4892675"/>
          <p14:tracePt t="57176" x="10039350" y="4892675"/>
          <p14:tracePt t="57191" x="10013950" y="4892675"/>
          <p14:tracePt t="57208" x="9975850" y="4892675"/>
          <p14:tracePt t="57225" x="9913938" y="4905375"/>
          <p14:tracePt t="57242" x="9875838" y="4918075"/>
          <p14:tracePt t="57258" x="9826625" y="4930775"/>
          <p14:tracePt t="57261" x="9750425" y="4943475"/>
          <p14:tracePt t="57275" x="9701213" y="4956175"/>
          <p14:tracePt t="57292" x="9626600" y="4968875"/>
          <p14:tracePt t="57309" x="9525000" y="4981575"/>
          <p14:tracePt t="57326" x="9437688" y="4981575"/>
          <p14:tracePt t="57342" x="9337675" y="4992688"/>
          <p14:tracePt t="57359" x="9124950" y="5005388"/>
          <p14:tracePt t="57375" x="9050338" y="5005388"/>
          <p14:tracePt t="57392" x="8975725" y="5018088"/>
          <p14:tracePt t="57408" x="8799513" y="5030788"/>
          <p14:tracePt t="57426" x="8724900" y="5043488"/>
          <p14:tracePt t="57443" x="8612188" y="5068888"/>
          <p14:tracePt t="57459" x="8574088" y="5068888"/>
          <p14:tracePt t="57476" x="8548688" y="5068888"/>
          <p14:tracePt t="57494" x="8499475" y="5068888"/>
          <p14:tracePt t="57510" x="8474075" y="5068888"/>
          <p14:tracePt t="57527" x="8448675" y="5068888"/>
          <p14:tracePt t="57530" x="8435975" y="5068888"/>
          <p14:tracePt t="57542" x="8412163" y="5068888"/>
          <p14:tracePt t="57559" x="8399463" y="5068888"/>
          <p14:tracePt t="57577" x="8374063" y="5068888"/>
          <p14:tracePt t="57593" x="8361363" y="5068888"/>
          <p14:tracePt t="57609" x="8348663" y="5068888"/>
          <p14:tracePt t="57638" x="8335963" y="5068888"/>
          <p14:tracePt t="57662" x="8335963" y="5081588"/>
          <p14:tracePt t="57698" x="8335963" y="5092700"/>
          <p14:tracePt t="57735" x="8348663" y="5092700"/>
          <p14:tracePt t="57747" x="8361363" y="5092700"/>
          <p14:tracePt t="57771" x="8374063" y="5092700"/>
          <p14:tracePt t="57783" x="8386763" y="5092700"/>
          <p14:tracePt t="57794" x="8399463" y="5092700"/>
          <p14:tracePt t="57810" x="8412163" y="5092700"/>
          <p14:tracePt t="57826" x="8424863" y="5092700"/>
          <p14:tracePt t="57843" x="8448675" y="5092700"/>
          <p14:tracePt t="57860" x="8461375" y="5092700"/>
          <p14:tracePt t="57877" x="8474075" y="5092700"/>
          <p14:tracePt t="57880" x="8512175" y="5092700"/>
          <p14:tracePt t="57894" x="8537575" y="5092700"/>
          <p14:tracePt t="57911" x="8561388" y="5092700"/>
          <p14:tracePt t="57917" x="8586788" y="5092700"/>
          <p14:tracePt t="57928" x="8624888" y="5092700"/>
          <p14:tracePt t="57944" x="8650288" y="5092700"/>
          <p14:tracePt t="57961" x="8686800" y="5092700"/>
          <p14:tracePt t="57964" x="8712200" y="5092700"/>
          <p14:tracePt t="57977" x="8737600" y="5092700"/>
          <p14:tracePt t="57995" x="8763000" y="5081588"/>
          <p14:tracePt t="58011" x="8774113" y="5081588"/>
          <p14:tracePt t="58014" x="8799513" y="5068888"/>
          <p14:tracePt t="58028" x="8824913" y="5068888"/>
          <p14:tracePt t="58044" x="8850313" y="5068888"/>
          <p14:tracePt t="58061" x="8874125" y="5056188"/>
          <p14:tracePt t="58077" x="8899525" y="5056188"/>
          <p14:tracePt t="58094" x="8912225" y="5056188"/>
          <p14:tracePt t="58111" x="8937625" y="5056188"/>
          <p14:tracePt t="58377" x="8950325" y="5056188"/>
          <p14:tracePt t="58389" x="8963025" y="5056188"/>
          <p14:tracePt t="58401" x="8975725" y="5056188"/>
          <p14:tracePt t="58414" x="8986838" y="5056188"/>
          <p14:tracePt t="58438" x="9012238" y="5056188"/>
          <p14:tracePt t="58450" x="9037638" y="5056188"/>
          <p14:tracePt t="58462" x="9050338" y="5056188"/>
          <p14:tracePt t="58478" x="9075738" y="5056188"/>
          <p14:tracePt t="58495" x="9112250" y="5068888"/>
          <p14:tracePt t="58513" x="9175750" y="5092700"/>
          <p14:tracePt t="58530" x="9199563" y="5092700"/>
          <p14:tracePt t="58546" x="9237663" y="5105400"/>
          <p14:tracePt t="58547" x="9275763" y="5118100"/>
          <p14:tracePt t="58562" x="9301163" y="5118100"/>
          <p14:tracePt t="58578" x="9324975" y="5130800"/>
          <p14:tracePt t="58596" x="9375775" y="5130800"/>
          <p14:tracePt t="58612" x="9388475" y="5130800"/>
          <p14:tracePt t="58629" x="9401175" y="5130800"/>
          <p14:tracePt t="58632" x="9413875" y="5143500"/>
          <p14:tracePt t="58646" x="9424988" y="5143500"/>
          <p14:tracePt t="58663" x="9437688" y="5143500"/>
          <p14:tracePt t="58680" x="9450388" y="5143500"/>
          <p14:tracePt t="58695" x="9463088" y="5143500"/>
          <p14:tracePt t="58712" x="9475788" y="5143500"/>
          <p14:tracePt t="58729" x="9488488" y="5143500"/>
          <p14:tracePt t="58753" x="9501188" y="5143500"/>
          <p14:tracePt t="58766" x="9513888" y="5143500"/>
          <p14:tracePt t="58779" x="9525000" y="5143500"/>
          <p14:tracePt t="58801" x="9537700" y="5143500"/>
          <p14:tracePt t="58827" x="9550400" y="5143500"/>
          <p14:tracePt t="58839" x="9563100" y="5143500"/>
          <p14:tracePt t="58851" x="9575800" y="5143500"/>
          <p14:tracePt t="58874" x="9601200" y="5143500"/>
          <p14:tracePt t="58887" x="9613900" y="5130800"/>
          <p14:tracePt t="58898" x="9626600" y="5130800"/>
          <p14:tracePt t="58913" x="9650413" y="5118100"/>
          <p14:tracePt t="58929" x="9675813" y="5118100"/>
          <p14:tracePt t="58947" x="9713913" y="5105400"/>
          <p14:tracePt t="58963" x="9739313" y="5105400"/>
          <p14:tracePt t="58979" x="9775825" y="5105400"/>
          <p14:tracePt t="58996" x="9813925" y="5081588"/>
          <p14:tracePt t="59013" x="9839325" y="5068888"/>
          <p14:tracePt t="59031" x="9901238" y="5043488"/>
          <p14:tracePt t="59046" x="9926638" y="5043488"/>
          <p14:tracePt t="59063" x="9952038" y="5018088"/>
          <p14:tracePt t="66747" x="9939338" y="5030788"/>
          <p14:tracePt t="66758" x="9913938" y="5043488"/>
          <p14:tracePt t="66770" x="9888538" y="5068888"/>
          <p14:tracePt t="66784" x="9852025" y="5105400"/>
          <p14:tracePt t="66801" x="9801225" y="5143500"/>
          <p14:tracePt t="66816" x="9739313" y="5181600"/>
          <p14:tracePt t="66818" x="9675813" y="5218113"/>
          <p14:tracePt t="66833" x="9601200" y="5268913"/>
          <p14:tracePt t="66851" x="9537700" y="5305425"/>
          <p14:tracePt t="66868" x="9363075" y="5418138"/>
          <p14:tracePt t="66884" x="9263063" y="5494338"/>
          <p14:tracePt t="66901" x="9163050" y="5568950"/>
          <p14:tracePt t="66904" x="9063038" y="5630863"/>
          <p14:tracePt t="66917" x="8986838" y="5707063"/>
          <p14:tracePt t="66934" x="8899525" y="5768975"/>
          <p14:tracePt t="66951" x="8712200" y="5881688"/>
          <p14:tracePt t="66967" x="8624888" y="5945188"/>
          <p14:tracePt t="66984" x="8537575" y="6019800"/>
          <p14:tracePt t="67001" x="8399463" y="6132513"/>
          <p14:tracePt t="67017" x="8335963" y="6169025"/>
          <p14:tracePt t="67035" x="8274050" y="6207125"/>
          <p14:tracePt t="67037" x="8248650" y="6232525"/>
          <p14:tracePt t="67050" x="8223250" y="6245225"/>
          <p14:tracePt t="67067" x="8199438" y="6257925"/>
          <p14:tracePt t="67328" x="8186738" y="6257925"/>
          <p14:tracePt t="67340" x="8161338" y="6257925"/>
          <p14:tracePt t="67352" x="8110538" y="6257925"/>
          <p14:tracePt t="67368" x="8023225" y="6257925"/>
          <p14:tracePt t="67385" x="7923213" y="6257925"/>
          <p14:tracePt t="67403" x="7610475" y="6245225"/>
          <p14:tracePt t="67419" x="7448550" y="6232525"/>
          <p14:tracePt t="67436" x="7297738" y="6219825"/>
          <p14:tracePt t="67438" x="7172325" y="6219825"/>
          <p14:tracePt t="67451" x="7097713" y="6219825"/>
          <p14:tracePt t="67469" x="7021513" y="6207125"/>
          <p14:tracePt t="67486" x="6934200" y="6194425"/>
          <p14:tracePt t="67502" x="6910388" y="6169025"/>
          <p14:tracePt t="67519" x="6884988" y="6157913"/>
          <p14:tracePt t="67522" x="6872288" y="6145213"/>
          <p14:tracePt t="67535" x="6859588" y="6132513"/>
          <p14:tracePt t="67552" x="6859588" y="6119813"/>
          <p14:tracePt t="67570" x="6846888" y="6094413"/>
          <p14:tracePt t="67585" x="6834188" y="6094413"/>
          <p14:tracePt t="67601" x="6834188" y="6081713"/>
          <p14:tracePt t="67618" x="6834188" y="6069013"/>
          <p14:tracePt t="67643" x="6834188" y="6056313"/>
          <p14:tracePt t="67679" x="6834188" y="6045200"/>
          <p14:tracePt t="72192" x="6846888" y="6045200"/>
          <p14:tracePt t="72204" x="6846888" y="6032500"/>
          <p14:tracePt t="72216" x="6859588" y="6032500"/>
          <p14:tracePt t="72231" x="6884988" y="6032500"/>
          <p14:tracePt t="72248" x="6897688" y="6032500"/>
          <p14:tracePt t="72265" x="6921500" y="6032500"/>
          <p14:tracePt t="72282" x="6934200" y="6032500"/>
          <p14:tracePt t="72298" x="6946900" y="6032500"/>
          <p14:tracePt t="72301" x="6985000" y="6032500"/>
          <p14:tracePt t="72315" x="6997700" y="6019800"/>
          <p14:tracePt t="72331" x="7010400" y="6019800"/>
          <p14:tracePt t="72349" x="7034213" y="6007100"/>
          <p14:tracePt t="72365" x="7046913" y="6007100"/>
          <p14:tracePt t="72382" x="7059613" y="6007100"/>
          <p14:tracePt t="72398" x="7072313" y="6007100"/>
          <p14:tracePt t="72423" x="7085013" y="6007100"/>
          <p14:tracePt t="72435" x="7097713" y="6007100"/>
          <p14:tracePt t="72448" x="7097713" y="5994400"/>
          <p14:tracePt t="72465" x="7110413" y="5994400"/>
          <p14:tracePt t="72483" x="7134225" y="5994400"/>
          <p14:tracePt t="72499" x="7146925" y="5994400"/>
          <p14:tracePt t="72516" x="7159625" y="5994400"/>
          <p14:tracePt t="72532" x="7185025" y="5994400"/>
          <p14:tracePt t="72556" x="7197725" y="5994400"/>
          <p14:tracePt t="72567" x="7210425" y="5994400"/>
          <p14:tracePt t="72582" x="7223125" y="5994400"/>
          <p14:tracePt t="72599" x="7235825" y="5994400"/>
          <p14:tracePt t="72616" x="7246938" y="5994400"/>
          <p14:tracePt t="72632" x="7259638" y="5994400"/>
          <p14:tracePt t="72649" x="7272338" y="5981700"/>
          <p14:tracePt t="72667" x="7285038" y="5981700"/>
          <p14:tracePt t="72689" x="7297738" y="5981700"/>
          <p14:tracePt t="72714" x="7310438" y="5969000"/>
          <p14:tracePt t="72835" x="7323138" y="5956300"/>
          <p14:tracePt t="72908" x="7335838" y="5956300"/>
          <p14:tracePt t="72920" x="7348538" y="5956300"/>
          <p14:tracePt t="72932" x="7359650" y="5956300"/>
          <p14:tracePt t="72943" x="7385050" y="5956300"/>
          <p14:tracePt t="72956" x="7423150" y="5956300"/>
          <p14:tracePt t="72967" x="7472363" y="5932488"/>
          <p14:tracePt t="72983" x="7561263" y="5919788"/>
          <p14:tracePt t="72999" x="7697788" y="5894388"/>
          <p14:tracePt t="73017" x="8023225" y="5781675"/>
          <p14:tracePt t="73033" x="8261350" y="5732463"/>
          <p14:tracePt t="73051" x="8412163" y="5681663"/>
          <p14:tracePt t="73053" x="8548688" y="5643563"/>
          <p14:tracePt t="73066" x="8650288" y="5643563"/>
          <p14:tracePt t="73083" x="8737600" y="5630863"/>
          <p14:tracePt t="73101" x="8837613" y="5607050"/>
          <p14:tracePt t="73116" x="8874125" y="5607050"/>
          <p14:tracePt t="73134" x="8899525" y="5607050"/>
          <p14:tracePt t="73151" x="8924925" y="5607050"/>
          <p14:tracePt t="73368" x="8912225" y="5607050"/>
          <p14:tracePt t="73382" x="8886825" y="5619750"/>
          <p14:tracePt t="73392" x="8874125" y="5619750"/>
          <p14:tracePt t="73406" x="8863013" y="5619750"/>
          <p14:tracePt t="73418" x="8824913" y="5630863"/>
          <p14:tracePt t="73434" x="8812213" y="5643563"/>
          <p14:tracePt t="73452" x="8786813" y="5643563"/>
          <p14:tracePt t="73454" x="8763000" y="5656263"/>
          <p14:tracePt t="73467" x="8737600" y="5656263"/>
          <p14:tracePt t="73485" x="8712200" y="5656263"/>
          <p14:tracePt t="73502" x="8686800" y="5656263"/>
          <p14:tracePt t="73518" x="8661400" y="5668963"/>
          <p14:tracePt t="73539" x="8650288" y="5668963"/>
          <p14:tracePt t="73563" x="8637588" y="5681663"/>
          <p14:tracePt t="73575" x="8624888" y="5681663"/>
          <p14:tracePt t="73599" x="8612188" y="5694363"/>
          <p14:tracePt t="73697" x="8612188" y="5707063"/>
          <p14:tracePt t="73916" x="8624888" y="5707063"/>
          <p14:tracePt t="73939" x="8637588" y="5707063"/>
          <p14:tracePt t="73987" x="8650288" y="5707063"/>
          <p14:tracePt t="74023" x="8661400" y="5707063"/>
          <p14:tracePt t="74036" x="8661400" y="5719763"/>
          <p14:tracePt t="74048" x="8674100" y="5719763"/>
          <p14:tracePt t="74059" x="8686800" y="5719763"/>
          <p14:tracePt t="74073" x="8699500" y="5719763"/>
          <p14:tracePt t="74096" x="8724900" y="5732463"/>
          <p14:tracePt t="74108" x="8737600" y="5743575"/>
          <p14:tracePt t="74120" x="8750300" y="5743575"/>
          <p14:tracePt t="74136" x="8774113" y="5743575"/>
          <p14:tracePt t="74152" x="8812213" y="5743575"/>
          <p14:tracePt t="74170" x="8863013" y="5756275"/>
          <p14:tracePt t="74187" x="8874125" y="5756275"/>
          <p14:tracePt t="74204" x="8886825" y="5756275"/>
          <p14:tracePt t="74206" x="8912225" y="5756275"/>
          <p14:tracePt t="74242" x="8924925" y="5756275"/>
          <p14:tracePt t="74315" x="8899525" y="5756275"/>
          <p14:tracePt t="74327" x="8863013" y="5756275"/>
          <p14:tracePt t="74338" x="8824913" y="5756275"/>
          <p14:tracePt t="74354" x="8774113" y="5756275"/>
          <p14:tracePt t="74370" x="8737600" y="5756275"/>
          <p14:tracePt t="74388" x="8574088" y="5756275"/>
          <p14:tracePt t="74404" x="8435975" y="5756275"/>
          <p14:tracePt t="74421" x="8324850" y="5756275"/>
          <p14:tracePt t="74424" x="8186738" y="5781675"/>
          <p14:tracePt t="74436" x="8086725" y="5807075"/>
          <p14:tracePt t="74454" x="7999413" y="5832475"/>
          <p14:tracePt t="74471" x="7948613" y="5856288"/>
          <p14:tracePt t="74473" x="7935913" y="5856288"/>
          <p14:tracePt t="74487" x="7910513" y="5868988"/>
          <p14:tracePt t="74520" x="7923213" y="5868988"/>
          <p14:tracePt t="74533" x="7935913" y="5868988"/>
          <p14:tracePt t="74545" x="7974013" y="5868988"/>
          <p14:tracePt t="74557" x="8010525" y="5868988"/>
          <p14:tracePt t="74570" x="8035925" y="5868988"/>
          <p14:tracePt t="74587" x="8061325" y="5868988"/>
          <p14:tracePt t="74604" x="8086725" y="5868988"/>
          <p14:tracePt t="74606" x="8110538" y="5868988"/>
          <p14:tracePt t="74620" x="8135938" y="5868988"/>
          <p14:tracePt t="74637" x="8161338" y="5868988"/>
          <p14:tracePt t="74654" x="8235950" y="5881688"/>
          <p14:tracePt t="74671" x="8274050" y="5881688"/>
          <p14:tracePt t="74688" x="8324850" y="5881688"/>
          <p14:tracePt t="74691" x="8399463" y="5894388"/>
          <p14:tracePt t="74704" x="8461375" y="5894388"/>
          <p14:tracePt t="74721" x="8512175" y="5907088"/>
          <p14:tracePt t="74739" x="8674100" y="5932488"/>
          <p14:tracePt t="74754" x="8724900" y="5945188"/>
          <p14:tracePt t="74771" x="8774113" y="5945188"/>
          <p14:tracePt t="74789" x="8850313" y="5945188"/>
          <p14:tracePt t="74805" x="8886825" y="5956300"/>
          <p14:tracePt t="74822" x="8924925" y="5956300"/>
          <p14:tracePt t="74824" x="8963025" y="5956300"/>
          <p14:tracePt t="74838" x="8999538" y="5969000"/>
          <p14:tracePt t="74855" x="9037638" y="5969000"/>
          <p14:tracePt t="74872" x="9124950" y="5994400"/>
          <p14:tracePt t="74889" x="9163050" y="5994400"/>
          <p14:tracePt t="74905" x="9212263" y="5994400"/>
          <p14:tracePt t="74922" x="9337675" y="5994400"/>
          <p14:tracePt t="74938" x="9413875" y="5994400"/>
          <p14:tracePt t="74956" x="9450388" y="5994400"/>
          <p14:tracePt t="74958" x="9488488" y="5994400"/>
          <p14:tracePt t="74971" x="9513888" y="5994400"/>
          <p14:tracePt t="74989" x="9525000" y="5994400"/>
          <p14:tracePt t="75006" x="9537700" y="5981700"/>
          <p14:tracePt t="75030" x="9537700" y="5969000"/>
          <p14:tracePt t="75043" x="9525000" y="5932488"/>
          <p14:tracePt t="75298" x="9537700" y="5932488"/>
          <p14:tracePt t="75311" x="9537700" y="5919788"/>
          <p14:tracePt t="75323" x="9563100" y="5919788"/>
          <p14:tracePt t="75334" x="9588500" y="5919788"/>
          <p14:tracePt t="75344" x="9613900" y="5919788"/>
          <p14:tracePt t="75356" x="9637713" y="5919788"/>
          <p14:tracePt t="75371" x="9663113" y="5919788"/>
          <p14:tracePt t="75387" x="9675813" y="5919788"/>
          <p14:tracePt t="75404" x="9713913" y="5919788"/>
          <p14:tracePt t="75405" x="9726613" y="5919788"/>
          <p14:tracePt t="75420" x="9739313" y="5919788"/>
          <p14:tracePt t="75437" x="9750425" y="5919788"/>
          <p14:tracePt t="75454" x="9763125" y="5907088"/>
          <p14:tracePt t="75490" x="9775825" y="5907088"/>
          <p14:tracePt t="75515" x="9775825" y="5894388"/>
          <p14:tracePt t="79033" x="9788525" y="5894388"/>
          <p14:tracePt t="79056" x="9801225" y="5894388"/>
          <p14:tracePt t="79082" x="9813925" y="5894388"/>
          <p14:tracePt t="79094" x="9826625" y="5894388"/>
          <p14:tracePt t="79106" x="9839325" y="5894388"/>
          <p14:tracePt t="79118" x="9852025" y="5881688"/>
          <p14:tracePt t="79132" x="9863138" y="5881688"/>
          <p14:tracePt t="79149" x="9875838" y="5881688"/>
          <p14:tracePt t="79168" x="9901238" y="5881688"/>
          <p14:tracePt t="79191" x="9913938" y="5881688"/>
          <p14:tracePt t="83727" x="9926638" y="5881688"/>
          <p14:tracePt t="83751" x="9926638" y="5868988"/>
          <p14:tracePt t="83765" x="9939338" y="5868988"/>
          <p14:tracePt t="83776" x="9952038" y="5856288"/>
          <p14:tracePt t="83787" x="9963150" y="5843588"/>
          <p14:tracePt t="83814" x="9988550" y="5843588"/>
          <p14:tracePt t="83825" x="10013950" y="5832475"/>
          <p14:tracePt t="83836" x="10039350" y="5819775"/>
          <p14:tracePt t="83849" x="10064750" y="5819775"/>
          <p14:tracePt t="83862" x="10101263" y="5807075"/>
          <p14:tracePt t="83878" x="10164763" y="5794375"/>
          <p14:tracePt t="83896" x="10226675" y="5781675"/>
          <p14:tracePt t="83911" x="10390188" y="5756275"/>
          <p14:tracePt t="83926" x="10490200" y="5732463"/>
          <p14:tracePt t="83943" x="10590213" y="5707063"/>
          <p14:tracePt t="83960" x="10752138" y="5668963"/>
          <p14:tracePt t="83977" x="10802938" y="5656263"/>
          <p14:tracePt t="83994" x="10877550" y="5656263"/>
          <p14:tracePt t="84010" x="10915650" y="5656263"/>
          <p14:tracePt t="84027" x="10939463" y="5656263"/>
          <p14:tracePt t="84043" x="11002963" y="5668963"/>
          <p14:tracePt t="84061" x="11028363" y="5668963"/>
          <p14:tracePt t="84078" x="11077575" y="5694363"/>
          <p14:tracePt t="84094" x="11102975" y="5694363"/>
          <p14:tracePt t="84111" x="11128375" y="5694363"/>
          <p14:tracePt t="84127" x="11177588" y="5719763"/>
          <p14:tracePt t="84144" x="11215688" y="5732463"/>
          <p14:tracePt t="84161" x="11241088" y="5743575"/>
          <p14:tracePt t="84177" x="11290300" y="5781675"/>
          <p14:tracePt t="84194" x="11328400" y="5794375"/>
          <p14:tracePt t="84211" x="11366500" y="5807075"/>
          <p14:tracePt t="84227" x="11377613" y="5819775"/>
          <p14:tracePt t="84491" x="11390313" y="5819775"/>
          <p14:tracePt t="84529" x="11403013" y="5819775"/>
          <p14:tracePt t="84541" x="11415713" y="5819775"/>
          <p14:tracePt t="84552" x="11441113" y="5819775"/>
          <p14:tracePt t="84565" x="11479213" y="5819775"/>
          <p14:tracePt t="84580" x="11503025" y="5819775"/>
          <p14:tracePt t="84597" x="11528425" y="5807075"/>
          <p14:tracePt t="84614" x="11566525" y="5807075"/>
          <p14:tracePt t="84630" x="11591925" y="5807075"/>
          <p14:tracePt t="84648" x="11615738" y="5807075"/>
          <p14:tracePt t="84651" x="11641138" y="5807075"/>
          <p14:tracePt t="84666" x="11666538" y="5807075"/>
          <p14:tracePt t="84680" x="11679238" y="5807075"/>
          <p14:tracePt t="84698" x="11715750" y="5807075"/>
          <p14:tracePt t="84713" x="11728450" y="5807075"/>
          <p14:tracePt t="84729" x="11741150" y="5807075"/>
          <p14:tracePt t="84747" x="11766550" y="5807075"/>
          <p14:tracePt t="84764" x="11779250" y="5807075"/>
          <p14:tracePt t="84781" x="11791950" y="5807075"/>
          <p14:tracePt t="84783" x="11804650" y="5807075"/>
          <p14:tracePt t="84797" x="11828463" y="5807075"/>
          <p14:tracePt t="84814" x="11841163" y="5807075"/>
          <p14:tracePt t="84832" x="11866563" y="5807075"/>
          <p14:tracePt t="84847" x="11879263" y="5807075"/>
          <p14:tracePt t="84868" x="11891963" y="5807075"/>
          <p14:tracePt t="84953" x="11891963" y="5819775"/>
          <p14:tracePt t="84978" x="11879263" y="5819775"/>
          <p14:tracePt t="84989" x="11866563" y="5819775"/>
          <p14:tracePt t="85001" x="11866563" y="5832475"/>
          <p14:tracePt t="85015" x="11841163" y="5832475"/>
          <p14:tracePt t="85031" x="11828463" y="5832475"/>
          <p14:tracePt t="85048" x="11815763" y="5832475"/>
          <p14:tracePt t="85065" x="11753850" y="5843588"/>
          <p14:tracePt t="85081" x="11715750" y="5856288"/>
          <p14:tracePt t="85098" x="11628438" y="5881688"/>
          <p14:tracePt t="85115" x="11566525" y="5894388"/>
          <p14:tracePt t="85132" x="11515725" y="5907088"/>
          <p14:tracePt t="85135" x="11466513" y="5932488"/>
          <p14:tracePt t="85148" x="11377613" y="5956300"/>
          <p14:tracePt t="85166" x="11266488" y="5994400"/>
          <p14:tracePt t="85183" x="11064875" y="6045200"/>
          <p14:tracePt t="85198" x="10952163" y="6069013"/>
          <p14:tracePt t="85214" x="10852150" y="6094413"/>
          <p14:tracePt t="85233" x="10677525" y="6094413"/>
          <p14:tracePt t="85249" x="10626725" y="6094413"/>
          <p14:tracePt t="85266" x="10590213" y="6094413"/>
          <p14:tracePt t="85269" x="10564813" y="6094413"/>
          <p14:tracePt t="85282" x="10552113" y="6094413"/>
          <p14:tracePt t="85299" x="10526713" y="6081713"/>
          <p14:tracePt t="85316" x="10526713" y="6069013"/>
          <p14:tracePt t="85333" x="10526713" y="6056313"/>
          <p14:tracePt t="85378" x="10526713" y="6045200"/>
          <p14:tracePt t="85402" x="10539413" y="6045200"/>
          <p14:tracePt t="85416" x="10552113" y="6045200"/>
          <p14:tracePt t="85426" x="10552113" y="6032500"/>
          <p14:tracePt t="85439" x="10577513" y="6032500"/>
          <p14:tracePt t="85463" x="10590213" y="6032500"/>
          <p14:tracePt t="85487" x="10602913" y="6032500"/>
          <p14:tracePt t="85523" x="10614025" y="6032500"/>
          <p14:tracePt t="85536" x="10626725" y="6032500"/>
          <p14:tracePt t="85561" x="10639425" y="6032500"/>
          <p14:tracePt t="85585" x="10652125" y="6032500"/>
          <p14:tracePt t="85597" x="10664825" y="6032500"/>
          <p14:tracePt t="85608" x="10677525" y="6032500"/>
          <p14:tracePt t="85621" x="10690225" y="6032500"/>
          <p14:tracePt t="85632" x="10702925" y="6032500"/>
          <p14:tracePt t="85650" x="10715625" y="6019800"/>
          <p14:tracePt t="85667" x="10739438" y="6019800"/>
          <p14:tracePt t="85670" x="10752138" y="6019800"/>
          <p14:tracePt t="85683" x="10764838" y="6019800"/>
          <p14:tracePt t="85700" x="10790238" y="6019800"/>
          <p14:tracePt t="85717" x="10802938" y="6007100"/>
          <p14:tracePt t="85734" x="10815638" y="6007100"/>
          <p14:tracePt t="85750" x="10828338" y="6007100"/>
          <p14:tracePt t="85767" x="10839450" y="6007100"/>
          <p14:tracePt t="85783" x="10852150" y="6007100"/>
          <p14:tracePt t="85803" x="10877550" y="6007100"/>
          <p14:tracePt t="85816" x="10877550" y="5994400"/>
          <p14:tracePt t="85834" x="10890250" y="5994400"/>
          <p14:tracePt t="85851" x="10915650" y="5994400"/>
          <p14:tracePt t="85866" x="10928350" y="5994400"/>
          <p14:tracePt t="85884" x="10939463" y="5994400"/>
          <p14:tracePt t="85900" x="10977563" y="5994400"/>
          <p14:tracePt t="85923" x="10990263" y="5994400"/>
          <p14:tracePt t="85936" x="11002963" y="5981700"/>
          <p14:tracePt t="85950" x="11015663" y="5981700"/>
          <p14:tracePt t="85985" x="11028363" y="5981700"/>
          <p14:tracePt t="87343" x="11015663" y="5981700"/>
          <p14:tracePt t="87354" x="11002963" y="5969000"/>
          <p14:tracePt t="87368" x="10977563" y="5969000"/>
          <p14:tracePt t="87380" x="10928350" y="5956300"/>
          <p14:tracePt t="87392" x="10839450" y="5919788"/>
          <p14:tracePt t="87404" x="10702925" y="5894388"/>
          <p14:tracePt t="87420" x="10564813" y="5868988"/>
          <p14:tracePt t="87438" x="10401300" y="5843588"/>
          <p14:tracePt t="87440" x="10213975" y="5819775"/>
          <p14:tracePt t="87454" x="10039350" y="5794375"/>
          <p14:tracePt t="87471" x="9901238" y="5781675"/>
          <p14:tracePt t="87488" x="9675813" y="5756275"/>
          <p14:tracePt t="87505" x="9550400" y="5756275"/>
          <p14:tracePt t="87520" x="9475788" y="5756275"/>
          <p14:tracePt t="87537" x="9350375" y="5732463"/>
          <p14:tracePt t="87553" x="9288463" y="5732463"/>
          <p14:tracePt t="87571" x="9237663" y="5732463"/>
          <p14:tracePt t="87588" x="9175750" y="5732463"/>
          <p14:tracePt t="87605" x="9137650" y="5732463"/>
          <p14:tracePt t="87622" x="9063038" y="5732463"/>
          <p14:tracePt t="87638" x="9012238" y="5732463"/>
          <p14:tracePt t="87655" x="8975725" y="5732463"/>
          <p14:tracePt t="87658" x="8937625" y="5732463"/>
          <p14:tracePt t="87672" x="8886825" y="5732463"/>
          <p14:tracePt t="87688" x="8824913" y="5756275"/>
          <p14:tracePt t="87705" x="8774113" y="5768975"/>
          <p14:tracePt t="87708" x="8712200" y="5781675"/>
          <p14:tracePt t="87721" x="8661400" y="5807075"/>
          <p14:tracePt t="87736" x="8624888" y="5807075"/>
          <p14:tracePt t="87753" x="8586788" y="5832475"/>
          <p14:tracePt t="87754" x="8548688" y="5843588"/>
          <p14:tracePt t="87770" x="8537575" y="5856288"/>
          <p14:tracePt t="87787" x="8524875" y="5868988"/>
          <p14:tracePt t="87803" x="8499475" y="5868988"/>
          <p14:tracePt t="88084" x="8486775" y="5868988"/>
          <p14:tracePt t="88096" x="8474075" y="5868988"/>
          <p14:tracePt t="88107" x="8461375" y="5881688"/>
          <p14:tracePt t="88123" x="8424863" y="5894388"/>
          <p14:tracePt t="88139" x="8386763" y="5907088"/>
          <p14:tracePt t="88157" x="8274050" y="5919788"/>
          <p14:tracePt t="88173" x="8186738" y="5919788"/>
          <p14:tracePt t="88190" x="8099425" y="5919788"/>
          <p14:tracePt t="88193" x="8010525" y="5919788"/>
          <p14:tracePt t="88206" x="7935913" y="5919788"/>
          <p14:tracePt t="88223" x="7886700" y="5919788"/>
          <p14:tracePt t="88240" x="7810500" y="5919788"/>
          <p14:tracePt t="88256" x="7773988" y="5919788"/>
          <p14:tracePt t="88273" x="7761288" y="5919788"/>
          <p14:tracePt t="88290" x="7735888" y="5919788"/>
          <p14:tracePt t="88314" x="7735888" y="5907088"/>
          <p14:tracePt t="88326" x="7723188" y="5907088"/>
          <p14:tracePt t="88568" x="7735888" y="5907088"/>
          <p14:tracePt t="88727" x="7748588" y="5907088"/>
          <p14:tracePt t="88799" x="7761288" y="5907088"/>
          <p14:tracePt t="88811" x="7773988" y="5907088"/>
          <p14:tracePt t="88824" x="7785100" y="5907088"/>
          <p14:tracePt t="88836" x="7797800" y="5907088"/>
          <p14:tracePt t="88848" x="7810500" y="5894388"/>
          <p14:tracePt t="88859" x="7835900" y="5894388"/>
          <p14:tracePt t="88874" x="7848600" y="5881688"/>
          <p14:tracePt t="88891" x="7874000" y="5881688"/>
          <p14:tracePt t="88908" x="7923213" y="5881688"/>
          <p14:tracePt t="88924" x="7948613" y="5881688"/>
          <p14:tracePt t="88941" x="7986713" y="5881688"/>
          <p14:tracePt t="88958" x="8035925" y="5881688"/>
          <p14:tracePt t="88974" x="8061325" y="5868988"/>
          <p14:tracePt t="88991" x="8086725" y="5868988"/>
          <p14:tracePt t="88993" x="8110538" y="5868988"/>
          <p14:tracePt t="89008" x="8123238" y="5856288"/>
          <p14:tracePt t="89025" x="8135938" y="5856288"/>
          <p14:tracePt t="89042" x="8161338" y="5856288"/>
          <p14:tracePt t="89059" x="8186738" y="5843588"/>
          <p14:tracePt t="89079" x="8199438" y="5843588"/>
          <p14:tracePt t="89092" x="8212138" y="5843588"/>
          <p14:tracePt t="89109" x="8223250" y="5843588"/>
          <p14:tracePt t="89126" x="8235950" y="5843588"/>
          <p14:tracePt t="91928" x="8235950" y="5832475"/>
          <p14:tracePt t="91977" x="8248650" y="5819775"/>
          <p14:tracePt t="92013" x="8261350" y="5819775"/>
          <p14:tracePt t="92026" x="8274050" y="5819775"/>
          <p14:tracePt t="92062" x="8286750" y="5819775"/>
          <p14:tracePt t="92099" x="8299450" y="5819775"/>
          <p14:tracePt t="92122" x="8324850" y="5819775"/>
          <p14:tracePt t="92147" x="8335963" y="5819775"/>
          <p14:tracePt t="92171" x="8348663" y="5819775"/>
          <p14:tracePt t="92195" x="8361363" y="5819775"/>
          <p14:tracePt t="92207" x="8374063" y="5819775"/>
          <p14:tracePt t="92243" x="8386763" y="5819775"/>
          <p14:tracePt t="92269" x="8399463" y="5819775"/>
          <p14:tracePt t="92305" x="8412163" y="5819775"/>
          <p14:tracePt t="92317" x="8424863" y="5819775"/>
          <p14:tracePt t="92341" x="8435975" y="5819775"/>
          <p14:tracePt t="92377" x="8448675" y="5819775"/>
          <p14:tracePt t="92401" x="8461375" y="5819775"/>
          <p14:tracePt t="92413" x="8474075" y="5819775"/>
          <p14:tracePt t="92438" x="8486775" y="5819775"/>
          <p14:tracePt t="92461" x="8499475" y="5819775"/>
          <p14:tracePt t="92487" x="8512175" y="5819775"/>
          <p14:tracePt t="92498" x="8524875" y="5819775"/>
          <p14:tracePt t="92511" x="8537575" y="5819775"/>
          <p14:tracePt t="92535" x="8548688" y="5819775"/>
          <p14:tracePt t="92559" x="8561388" y="5819775"/>
          <p14:tracePt t="92571" x="8574088" y="5819775"/>
          <p14:tracePt t="92608" x="8586788" y="5819775"/>
          <p14:tracePt t="92668" x="8599488" y="5819775"/>
          <p14:tracePt t="92718" x="8612188" y="5819775"/>
          <p14:tracePt t="92729" x="8624888" y="5819775"/>
          <p14:tracePt t="92754" x="8637588" y="5819775"/>
          <p14:tracePt t="92766" x="8661400" y="5819775"/>
          <p14:tracePt t="92777" x="8686800" y="5819775"/>
          <p14:tracePt t="92790" x="8712200" y="5832475"/>
          <p14:tracePt t="92801" x="8750300" y="5856288"/>
          <p14:tracePt t="92818" x="8774113" y="5856288"/>
          <p14:tracePt t="92835" x="8812213" y="5881688"/>
          <p14:tracePt t="92838" x="8837613" y="5894388"/>
          <p14:tracePt t="92851" x="8863013" y="5894388"/>
          <p14:tracePt t="92868" x="8886825" y="5907088"/>
          <p14:tracePt t="92886" x="8912225" y="5919788"/>
          <p14:tracePt t="92902" x="8924925" y="5919788"/>
          <p14:tracePt t="92918" x="8937625" y="5919788"/>
          <p14:tracePt t="92935" x="8950325" y="5919788"/>
          <p14:tracePt t="93057" x="8963025" y="5919788"/>
          <p14:tracePt t="93093" x="8975725" y="5919788"/>
          <p14:tracePt t="93105" x="8986838" y="5919788"/>
          <p14:tracePt t="93117" x="8999538" y="5919788"/>
          <p14:tracePt t="93129" x="9024938" y="5919788"/>
          <p14:tracePt t="93141" x="9037638" y="5919788"/>
          <p14:tracePt t="93153" x="9050338" y="5919788"/>
          <p14:tracePt t="93168" x="9063038" y="5919788"/>
          <p14:tracePt t="93185" x="9075738" y="5919788"/>
          <p14:tracePt t="93202" x="9099550" y="5919788"/>
          <p14:tracePt t="93226" x="9112250" y="5919788"/>
          <p14:tracePt t="93237" x="9124950" y="5919788"/>
          <p14:tracePt t="93275" x="9137650" y="5919788"/>
          <p14:tracePt t="93299" x="9137650" y="5907088"/>
          <p14:tracePt t="93311" x="9150350" y="5907088"/>
          <p14:tracePt t="93323" x="9150350" y="5894388"/>
          <p14:tracePt t="93336" x="9150350" y="5881688"/>
          <p14:tracePt t="93353" x="9175750" y="5868988"/>
          <p14:tracePt t="93369" x="9175750" y="5856288"/>
          <p14:tracePt t="93371" x="9212263" y="5843588"/>
          <p14:tracePt t="93386" x="9224963" y="5832475"/>
          <p14:tracePt t="93403" x="9263063" y="5807075"/>
          <p14:tracePt t="93420" x="9363075" y="5768975"/>
          <p14:tracePt t="93436" x="9437688" y="5743575"/>
          <p14:tracePt t="93453" x="9488488" y="5732463"/>
          <p14:tracePt t="93455" x="9550400" y="5719763"/>
          <p14:tracePt t="93469" x="9601200" y="5707063"/>
          <p14:tracePt t="93486" x="9650413" y="5707063"/>
          <p14:tracePt t="93505" x="9739313" y="5694363"/>
          <p14:tracePt t="93520" x="9763125" y="5694363"/>
          <p14:tracePt t="93536" x="9788525" y="5694363"/>
          <p14:tracePt t="93553" x="9801225" y="5694363"/>
          <p14:tracePt t="93930" x="9813925" y="5694363"/>
          <p14:tracePt t="93942" x="9826625" y="5694363"/>
          <p14:tracePt t="93954" x="9839325" y="5694363"/>
          <p14:tracePt t="93977" x="9852025" y="5694363"/>
          <p14:tracePt t="93991" x="9863138" y="5694363"/>
          <p14:tracePt t="94014" x="9875838" y="5694363"/>
          <p14:tracePt t="94112" x="9863138" y="5694363"/>
          <p14:tracePt t="94124" x="9852025" y="5694363"/>
          <p14:tracePt t="94136" x="9826625" y="5694363"/>
          <p14:tracePt t="94148" x="9801225" y="5694363"/>
          <p14:tracePt t="94160" x="9788525" y="5707063"/>
          <p14:tracePt t="94172" x="9775825" y="5707063"/>
          <p14:tracePt t="94188" x="9739313" y="5707063"/>
          <p14:tracePt t="94205" x="9713913" y="5707063"/>
          <p14:tracePt t="94222" x="9663113" y="5707063"/>
          <p14:tracePt t="94239" x="9650413" y="5707063"/>
          <p14:tracePt t="94257" x="9601200" y="5707063"/>
          <p14:tracePt t="94272" x="9575800" y="5707063"/>
          <p14:tracePt t="94288" x="9550400" y="5707063"/>
          <p14:tracePt t="94306" x="9501188" y="5707063"/>
          <p14:tracePt t="94322" x="9488488" y="5707063"/>
          <p14:tracePt t="94339" x="9463088" y="5707063"/>
          <p14:tracePt t="94342" x="9437688" y="5707063"/>
          <p14:tracePt t="94355" x="9424988" y="5707063"/>
          <p14:tracePt t="94372" x="9401175" y="5707063"/>
          <p14:tracePt t="94390" x="9375775" y="5719763"/>
          <p14:tracePt t="94406" x="9363075" y="5719763"/>
          <p14:tracePt t="94422" x="9337675" y="5719763"/>
          <p14:tracePt t="94439" x="9301163" y="5719763"/>
          <p14:tracePt t="94455" x="9288463" y="5719763"/>
          <p14:tracePt t="94472" x="9275763" y="5719763"/>
          <p14:tracePt t="94475" x="9263063" y="5719763"/>
          <p14:tracePt t="94499" x="9250363" y="5719763"/>
          <p14:tracePt t="94634" x="9250363" y="5707063"/>
          <p14:tracePt t="94670" x="9263063" y="5707063"/>
          <p14:tracePt t="94682" x="9275763" y="5707063"/>
          <p14:tracePt t="94706" x="9288463" y="5707063"/>
          <p14:tracePt t="94718" x="9301163" y="5694363"/>
          <p14:tracePt t="94730" x="9312275" y="5694363"/>
          <p14:tracePt t="94741" x="9337675" y="5694363"/>
          <p14:tracePt t="94756" x="9350375" y="5694363"/>
          <p14:tracePt t="94773" x="9388475" y="5694363"/>
          <p14:tracePt t="94790" x="9450388" y="5694363"/>
          <p14:tracePt t="94806" x="9475788" y="5694363"/>
          <p14:tracePt t="94824" x="9501188" y="5694363"/>
          <p14:tracePt t="94827" x="9525000" y="5694363"/>
          <p14:tracePt t="94840" x="9537700" y="5719763"/>
          <p14:tracePt t="94863" x="9550400" y="5732463"/>
          <p14:tracePt t="94875" x="9550400" y="5743575"/>
          <p14:tracePt t="94899" x="9537700" y="5756275"/>
          <p14:tracePt t="94912" x="9501188" y="5768975"/>
          <p14:tracePt t="94924" x="9463088" y="5768975"/>
          <p14:tracePt t="94940" x="9424988" y="5768975"/>
          <p14:tracePt t="94957" x="9363075" y="5781675"/>
          <p14:tracePt t="94974" x="9237663" y="5794375"/>
          <p14:tracePt t="94990" x="9163050" y="5807075"/>
          <p14:tracePt t="95007" x="9099550" y="5819775"/>
          <p14:tracePt t="95010" x="9050338" y="5819775"/>
          <p14:tracePt t="95023" x="9012238" y="5819775"/>
          <p14:tracePt t="95041" x="8986838" y="5819775"/>
          <p14:tracePt t="95082" x="8999538" y="5819775"/>
          <p14:tracePt t="95095" x="9024938" y="5819775"/>
          <p14:tracePt t="95106" x="9037638" y="5819775"/>
          <p14:tracePt t="95118" x="9063038" y="5819775"/>
          <p14:tracePt t="95130" x="9088438" y="5819775"/>
          <p14:tracePt t="95142" x="9124950" y="5807075"/>
          <p14:tracePt t="95159" x="9163050" y="5807075"/>
          <p14:tracePt t="95174" x="9212263" y="5794375"/>
          <p14:tracePt t="95191" x="9350375" y="5794375"/>
          <p14:tracePt t="95208" x="9424988" y="5794375"/>
          <p14:tracePt t="95224" x="9513888" y="5794375"/>
          <p14:tracePt t="95241" x="9613900" y="5794375"/>
          <p14:tracePt t="95258" x="9650413" y="5794375"/>
          <p14:tracePt t="95276" x="9713913" y="5807075"/>
          <p14:tracePt t="95301" x="9726613" y="5807075"/>
          <p14:tracePt t="95700" x="9726613" y="5819775"/>
          <p14:tracePt t="111529" x="9726613" y="5832475"/>
          <p14:tracePt t="111541" x="9739313" y="5843588"/>
          <p14:tracePt t="111553" x="9763125" y="5881688"/>
          <p14:tracePt t="111567" x="9775825" y="5894388"/>
          <p14:tracePt t="111583" x="9801225" y="5932488"/>
          <p14:tracePt t="111602" x="9852025" y="6007100"/>
          <p14:tracePt t="111617" x="9875838" y="6032500"/>
          <p14:tracePt t="111634" x="9888538" y="6045200"/>
          <p14:tracePt t="111651" x="9926638" y="6081713"/>
          <p14:tracePt t="111667" x="9952038" y="6119813"/>
          <p14:tracePt t="111685" x="10026650" y="6145213"/>
          <p14:tracePt t="111701" x="10064750" y="6169025"/>
          <p14:tracePt t="111718" x="10088563" y="6169025"/>
          <p14:tracePt t="111735" x="10139363" y="6194425"/>
          <p14:tracePt t="111750" x="10164763" y="6219825"/>
          <p14:tracePt t="111768" x="10188575" y="6232525"/>
          <p14:tracePt t="111771" x="10213975" y="6232525"/>
          <p14:tracePt t="111785" x="10252075" y="6245225"/>
          <p14:tracePt t="111801" x="10277475" y="6245225"/>
          <p14:tracePt t="111818" x="10313988" y="6257925"/>
          <p14:tracePt t="111820" x="10339388" y="6257925"/>
          <p14:tracePt t="111835" x="10377488" y="6257925"/>
          <p14:tracePt t="111851" x="10401300" y="6269038"/>
          <p14:tracePt t="111868" x="10452100" y="6269038"/>
          <p14:tracePt t="111885" x="10490200" y="6269038"/>
          <p14:tracePt t="111901" x="10526713" y="6269038"/>
          <p14:tracePt t="111904" x="10564813" y="6269038"/>
          <p14:tracePt t="111917" x="10602913" y="6269038"/>
          <p14:tracePt t="111936" x="10639425" y="6269038"/>
          <p14:tracePt t="111951" x="10690225" y="6281738"/>
          <p14:tracePt t="111953" x="10726738" y="6294438"/>
          <p14:tracePt t="111968" x="10764838" y="6294438"/>
          <p14:tracePt t="111985" x="10790238" y="6307138"/>
          <p14:tracePt t="112002" x="10828338" y="6319838"/>
          <p14:tracePt t="112018" x="10864850" y="6319838"/>
          <p14:tracePt t="112035" x="10902950" y="6332538"/>
          <p14:tracePt t="112051" x="10964863" y="6357938"/>
          <p14:tracePt t="112069" x="11002963" y="6370638"/>
          <p14:tracePt t="112086" x="11090275" y="6407150"/>
          <p14:tracePt t="112102" x="11128375" y="6407150"/>
          <p14:tracePt t="112118" x="11153775" y="6419850"/>
          <p14:tracePt t="112136" x="11215688" y="6445250"/>
          <p14:tracePt t="112151" x="11241088" y="6445250"/>
          <p14:tracePt t="112168" x="11277600" y="6457950"/>
          <p14:tracePt t="112185" x="11353800" y="6470650"/>
          <p14:tracePt t="112203" x="11403013" y="6483350"/>
          <p14:tracePt t="112219" x="11453813" y="6483350"/>
          <p14:tracePt t="112236" x="11479213" y="6483350"/>
          <p14:tracePt t="112252" x="11490325" y="6483350"/>
          <p14:tracePt t="112269" x="11528425" y="6494463"/>
          <p14:tracePt t="150390" x="11503025" y="6483350"/>
          <p14:tracePt t="150401" x="11503025" y="6470650"/>
          <p14:tracePt t="150414" x="11490325" y="6470650"/>
          <p14:tracePt t="150425" x="11479213" y="6470650"/>
          <p14:tracePt t="150438" x="11466513" y="6457950"/>
          <p14:tracePt t="150452" x="11441113" y="6457950"/>
          <p14:tracePt t="150468" x="11341100" y="6419850"/>
          <p14:tracePt t="150485" x="10915650" y="6257925"/>
          <p14:tracePt t="150502" x="10539413" y="6132513"/>
          <p14:tracePt t="150518" x="10177463" y="5956300"/>
          <p14:tracePt t="150535" x="9388475" y="5568950"/>
          <p14:tracePt t="150552" x="9063038" y="5381625"/>
          <p14:tracePt t="150570" x="8624888" y="5130800"/>
          <p14:tracePt t="150574" x="8174038" y="4718050"/>
          <p14:tracePt t="150585" x="7485063" y="4167188"/>
          <p14:tracePt t="150601" x="6834188" y="3616325"/>
          <p14:tracePt t="150617" x="6183313" y="3154363"/>
          <p14:tracePt t="150634" x="5245100" y="2590800"/>
          <p14:tracePt t="150651" x="4968875" y="2490788"/>
          <p14:tracePt t="150668" x="4694238" y="2427288"/>
          <p14:tracePt t="150911" x="4681538" y="2427288"/>
          <p14:tracePt t="150935" x="4668838" y="2414588"/>
          <p14:tracePt t="150947" x="4619625" y="2390775"/>
          <p14:tracePt t="150959" x="4494213" y="2327275"/>
          <p14:tracePt t="150972" x="4268788" y="2227263"/>
          <p14:tracePt t="150986" x="3879850" y="2052638"/>
          <p14:tracePt t="151003" x="3554413" y="1914525"/>
          <p14:tracePt t="151020" x="3205163" y="1727200"/>
          <p14:tracePt t="151037" x="3067050" y="1652588"/>
          <p14:tracePt t="151054" x="2941638" y="1576388"/>
          <p14:tracePt t="151056" x="2828925" y="1501775"/>
          <p14:tracePt t="151071" x="2741613" y="1427163"/>
          <p14:tracePt t="151087" x="2678113" y="1376363"/>
          <p14:tracePt t="151103" x="2616200" y="1327150"/>
          <p14:tracePt t="151105" x="2578100" y="1276350"/>
          <p14:tracePt t="151119" x="2541588" y="1250950"/>
          <p14:tracePt t="151136" x="2528888" y="1227138"/>
          <p14:tracePt t="151154" x="2503488" y="1201738"/>
          <p14:tracePt t="151178" x="2503488" y="1189038"/>
          <p14:tracePt t="151262" x="2516188" y="1189038"/>
          <p14:tracePt t="151288" x="2528888" y="1189038"/>
          <p14:tracePt t="151360" x="2541588" y="1189038"/>
          <p14:tracePt t="151578" x="2554288" y="1189038"/>
          <p14:tracePt t="151603" x="2565400" y="1189038"/>
          <p14:tracePt t="151615" x="2578100" y="1189038"/>
          <p14:tracePt t="151627" x="2590800" y="1189038"/>
          <p14:tracePt t="151639" x="2628900" y="1189038"/>
          <p14:tracePt t="151655" x="2654300" y="1189038"/>
          <p14:tracePt t="151673" x="2678113" y="1189038"/>
          <p14:tracePt t="151675" x="2716213" y="1189038"/>
          <p14:tracePt t="151689" x="2754313" y="1189038"/>
          <p14:tracePt t="151707" x="2778125" y="1189038"/>
          <p14:tracePt t="151723" x="2828925" y="1189038"/>
          <p14:tracePt t="151726" x="2890838" y="1189038"/>
          <p14:tracePt t="151739" x="2967038" y="1201738"/>
          <p14:tracePt t="151755" x="3041650" y="1227138"/>
          <p14:tracePt t="151773" x="3254375" y="1301750"/>
          <p14:tracePt t="151789" x="3405188" y="1376363"/>
          <p14:tracePt t="151805" x="3554413" y="1427163"/>
          <p14:tracePt t="151821" x="4005263" y="1652588"/>
          <p14:tracePt t="151839" x="4268788" y="1827213"/>
          <p14:tracePt t="151857" x="4619625" y="2078038"/>
          <p14:tracePt t="151872" x="4868863" y="2239963"/>
          <p14:tracePt t="151889" x="5045075" y="2390775"/>
          <p14:tracePt t="151906" x="5307013" y="2778125"/>
          <p14:tracePt t="151923" x="5383213" y="2903538"/>
          <p14:tracePt t="152148" x="5419725" y="3003550"/>
          <p14:tracePt t="152161" x="5507038" y="3165475"/>
          <p14:tracePt t="152173" x="5683250" y="3579813"/>
          <p14:tracePt t="152185" x="5883275" y="4167188"/>
          <p14:tracePt t="152197" x="6070600" y="4779963"/>
          <p14:tracePt t="152208" x="6259513" y="5294313"/>
          <p14:tracePt t="152223" x="6396038" y="5707063"/>
          <p14:tracePt t="152239" x="6483350" y="6007100"/>
          <p14:tracePt t="152258" x="6608763" y="6370638"/>
          <p14:tracePt t="152273" x="6646863" y="6494463"/>
          <p14:tracePt t="152290" x="6672263" y="6594475"/>
          <p14:tracePt t="152308" x="6721475" y="6796088"/>
          <p14:tracePt t="152536" x="5357813" y="6807200"/>
          <p14:tracePt t="152548" x="5357813" y="6770688"/>
          <p14:tracePt t="152560" x="5357813" y="6732588"/>
          <p14:tracePt t="152575" x="5357813" y="6707188"/>
          <p14:tracePt t="152591" x="5357813" y="6696075"/>
          <p14:tracePt t="152608" x="5419725" y="6670675"/>
          <p14:tracePt t="152624" x="5445125" y="6670675"/>
          <p14:tracePt t="152640" x="5483225" y="6670675"/>
          <p14:tracePt t="152658" x="5519738" y="6657975"/>
          <p14:tracePt t="152674" x="5557838" y="6657975"/>
          <p14:tracePt t="152692" x="5595938" y="6657975"/>
          <p14:tracePt t="152694" x="5619750" y="6657975"/>
          <p14:tracePt t="152707" x="5645150" y="6657975"/>
          <p14:tracePt t="152724" x="5683250" y="6657975"/>
          <p14:tracePt t="152743" x="5719763" y="6657975"/>
          <p14:tracePt t="152758" x="5745163" y="6657975"/>
          <p14:tracePt t="152774" x="5770563" y="6657975"/>
          <p14:tracePt t="152792" x="5795963" y="6657975"/>
          <p14:tracePt t="152808" x="5808663" y="6657975"/>
          <p14:tracePt t="152852" x="5821363" y="6657975"/>
          <p14:tracePt t="152877" x="5832475" y="6657975"/>
          <p14:tracePt t="152901" x="5845175" y="6657975"/>
          <p14:tracePt t="152912" x="5857875" y="6657975"/>
          <p14:tracePt t="152926" x="5870575" y="6657975"/>
          <p14:tracePt t="152942" x="5908675" y="6657975"/>
          <p14:tracePt t="152959" x="5932488" y="6657975"/>
          <p14:tracePt t="152961" x="5970588" y="6657975"/>
          <p14:tracePt t="152975" x="6008688" y="6657975"/>
          <p14:tracePt t="152991" x="6045200" y="6657975"/>
          <p14:tracePt t="153009" x="6183313" y="6657975"/>
          <p14:tracePt t="153024" x="6246813" y="6657975"/>
          <p14:tracePt t="153042" x="6308725" y="6657975"/>
          <p14:tracePt t="153045" x="6359525" y="6657975"/>
          <p14:tracePt t="153059" x="6396038" y="6657975"/>
          <p14:tracePt t="153076" x="6446838" y="6657975"/>
          <p14:tracePt t="153093" x="6483350" y="6657975"/>
          <p14:tracePt t="153095" x="6508750" y="6657975"/>
          <p14:tracePt t="153108" x="6534150" y="6657975"/>
          <p14:tracePt t="153126" x="6546850" y="6657975"/>
          <p14:tracePt t="153144" x="6572250" y="6657975"/>
          <p14:tracePt t="153167" x="6584950" y="6645275"/>
          <p14:tracePt t="153288" x="6596063" y="6645275"/>
          <p14:tracePt t="153300" x="6608763" y="6632575"/>
          <p14:tracePt t="153312" x="6621463" y="6632575"/>
          <p14:tracePt t="153337" x="6634163" y="6632575"/>
          <p14:tracePt t="153349" x="6634163" y="6619875"/>
          <p14:tracePt t="153361" x="6646863" y="6619875"/>
          <p14:tracePt t="153376" x="6659563" y="6619875"/>
          <p14:tracePt t="153392" x="6672263" y="6619875"/>
          <p14:tracePt t="153410" x="6696075" y="6607175"/>
          <p14:tracePt t="153426" x="6708775" y="6607175"/>
          <p14:tracePt t="153443" x="6734175" y="6607175"/>
          <p14:tracePt t="153446" x="6746875" y="6607175"/>
          <p14:tracePt t="153459" x="6759575" y="6607175"/>
          <p14:tracePt t="153477" x="6772275" y="6607175"/>
          <p14:tracePt t="153494" x="6784975" y="6607175"/>
          <p14:tracePt t="153518" x="6797675" y="6607175"/>
          <p14:tracePt t="153762" x="6784975" y="6607175"/>
          <p14:tracePt t="153775" x="6759575" y="6607175"/>
          <p14:tracePt t="153786" x="6721475" y="6607175"/>
          <p14:tracePt t="153798" x="6684963" y="6607175"/>
          <p14:tracePt t="153810" x="6659563" y="6607175"/>
          <p14:tracePt t="153827" x="6621463" y="6607175"/>
          <p14:tracePt t="153845" x="6534150" y="6607175"/>
          <p14:tracePt t="153860" x="6496050" y="6607175"/>
          <p14:tracePt t="153878" x="6446838" y="6607175"/>
          <p14:tracePt t="153895" x="6359525" y="6607175"/>
          <p14:tracePt t="153911" x="6296025" y="6607175"/>
          <p14:tracePt t="153927" x="6221413" y="6607175"/>
          <p14:tracePt t="153931" x="6157913" y="6594475"/>
          <p14:tracePt t="153945" x="6108700" y="6594475"/>
          <p14:tracePt t="153961" x="6070600" y="6583363"/>
          <p14:tracePt t="153978" x="6034088" y="6570663"/>
          <p14:tracePt t="153981" x="6008688" y="6570663"/>
          <p14:tracePt t="154004" x="5983288" y="6557963"/>
          <p14:tracePt t="154575" x="5970588" y="6557963"/>
          <p14:tracePt t="154587" x="5945188" y="6557963"/>
          <p14:tracePt t="154598" x="5921375" y="6557963"/>
          <p14:tracePt t="154613" x="5895975" y="6557963"/>
          <p14:tracePt t="154629" x="5845175" y="6557963"/>
          <p14:tracePt t="154646" x="5657850" y="6570663"/>
          <p14:tracePt t="154663" x="5557838" y="6594475"/>
          <p14:tracePt t="154679" x="5407025" y="6607175"/>
          <p14:tracePt t="154697" x="5068888" y="6645275"/>
          <p14:tracePt t="154713" x="4932363" y="6657975"/>
          <p14:tracePt t="154730" x="4781550" y="6683375"/>
          <p14:tracePt t="154734" x="4630738" y="6683375"/>
          <p14:tracePt t="154745" x="4506913" y="6683375"/>
          <p14:tracePt t="154763" x="4418013" y="6683375"/>
          <p14:tracePt t="154780" x="4318000" y="6683375"/>
          <p14:tracePt t="154796" x="4294188" y="6683375"/>
          <p14:tracePt t="154813" x="4256088" y="6683375"/>
          <p14:tracePt t="154830" x="4243388" y="6670675"/>
          <p14:tracePt t="154847" x="4230688" y="6670675"/>
          <p14:tracePt t="154864" x="4217988" y="6670675"/>
          <p14:tracePt t="154889" x="4217988" y="6657975"/>
          <p14:tracePt t="155157" x="4205288" y="6657975"/>
          <p14:tracePt t="155181" x="4192588" y="6657975"/>
          <p14:tracePt t="155193" x="4181475" y="6657975"/>
          <p14:tracePt t="155205" x="4168775" y="6657975"/>
          <p14:tracePt t="155217" x="4143375" y="6657975"/>
          <p14:tracePt t="155240" x="4130675" y="6657975"/>
          <p14:tracePt t="155254" x="4105275" y="6657975"/>
          <p14:tracePt t="155265" x="4068763" y="6657975"/>
          <p14:tracePt t="155281" x="4017963" y="6657975"/>
          <p14:tracePt t="155297" x="3956050" y="6657975"/>
          <p14:tracePt t="155314" x="3879850" y="6657975"/>
          <p14:tracePt t="155331" x="3843338" y="6657975"/>
          <p14:tracePt t="155348" x="3817938" y="6657975"/>
          <p14:tracePt t="155350" x="3792538" y="6657975"/>
          <p14:tracePt t="155365" x="3767138" y="6657975"/>
          <p14:tracePt t="155386" x="3756025" y="6645275"/>
          <p14:tracePt t="159148" x="3756025" y="6632575"/>
          <p14:tracePt t="159172" x="3756025" y="6619875"/>
          <p14:tracePt t="159184" x="3756025" y="6594475"/>
          <p14:tracePt t="159196" x="3767138" y="6570663"/>
          <p14:tracePt t="159207" x="3767138" y="6557963"/>
          <p14:tracePt t="159224" x="3779838" y="6519863"/>
          <p14:tracePt t="159242" x="3792538" y="6483350"/>
          <p14:tracePt t="159245" x="3805238" y="6445250"/>
          <p14:tracePt t="159259" x="3830638" y="6407150"/>
          <p14:tracePt t="159274" x="3856038" y="6345238"/>
          <p14:tracePt t="159293" x="3930650" y="6207125"/>
          <p14:tracePt t="159308" x="3968750" y="6145213"/>
          <p14:tracePt t="159325" x="4017963" y="6069013"/>
          <p14:tracePt t="159329" x="4056063" y="6007100"/>
          <p14:tracePt t="159342" x="4081463" y="5969000"/>
          <p14:tracePt t="159359" x="4117975" y="5919788"/>
          <p14:tracePt t="159376" x="4156075" y="5894388"/>
          <p14:tracePt t="159378" x="4205288" y="5843588"/>
          <p14:tracePt t="159392" x="4230688" y="5819775"/>
          <p14:tracePt t="159409" x="4281488" y="5781675"/>
          <p14:tracePt t="159427" x="4330700" y="5719763"/>
          <p14:tracePt t="159442" x="4381500" y="5707063"/>
          <p14:tracePt t="159459" x="4406900" y="5681663"/>
          <p14:tracePt t="159462" x="4430713" y="5668963"/>
          <p14:tracePt t="159475" x="4456113" y="5643563"/>
          <p14:tracePt t="159492" x="4506913" y="5630863"/>
          <p14:tracePt t="159508" x="4530725" y="5619750"/>
          <p14:tracePt t="159511" x="4568825" y="5594350"/>
          <p14:tracePt t="159525" x="4594225" y="5581650"/>
          <p14:tracePt t="159542" x="4630738" y="5568950"/>
          <p14:tracePt t="159560" x="4719638" y="5556250"/>
          <p14:tracePt t="159575" x="4756150" y="5543550"/>
          <p14:tracePt t="159592" x="4794250" y="5530850"/>
          <p14:tracePt t="159609" x="4856163" y="5530850"/>
          <p14:tracePt t="159626" x="4894263" y="5518150"/>
          <p14:tracePt t="159643" x="4945063" y="5518150"/>
          <p14:tracePt t="159645" x="5006975" y="5507038"/>
          <p14:tracePt t="159659" x="5068888" y="5494338"/>
          <p14:tracePt t="159676" x="5145088" y="5494338"/>
          <p14:tracePt t="159694" x="5257800" y="5494338"/>
          <p14:tracePt t="159710" x="5332413" y="5481638"/>
          <p14:tracePt t="159726" x="5419725" y="5481638"/>
          <p14:tracePt t="159729" x="5470525" y="5481638"/>
          <p14:tracePt t="159743" x="5519738" y="5481638"/>
          <p14:tracePt t="159759" x="5570538" y="5481638"/>
          <p14:tracePt t="159776" x="5619750" y="5481638"/>
          <p14:tracePt t="159793" x="5657850" y="5481638"/>
          <p14:tracePt t="159809" x="5683250" y="5481638"/>
          <p14:tracePt t="159826" x="5719763" y="5481638"/>
          <p14:tracePt t="159841" x="5745163" y="5481638"/>
          <p14:tracePt t="159858" x="5757863" y="5481638"/>
          <p14:tracePt t="160408" x="5770563" y="5481638"/>
          <p14:tracePt t="160421" x="5783263" y="5481638"/>
          <p14:tracePt t="160433" x="5795963" y="5481638"/>
          <p14:tracePt t="160444" x="5821363" y="5481638"/>
          <p14:tracePt t="160461" x="5832475" y="5481638"/>
          <p14:tracePt t="160477" x="5857875" y="5481638"/>
          <p14:tracePt t="160496" x="5908675" y="5481638"/>
          <p14:tracePt t="160512" x="5908675" y="5494338"/>
          <p14:tracePt t="160529" x="5932488" y="5494338"/>
          <p14:tracePt t="160531" x="5945188" y="5507038"/>
          <p14:tracePt t="160544" x="5970588" y="5518150"/>
          <p14:tracePt t="160561" x="5983288" y="5543550"/>
          <p14:tracePt t="160578" x="6021388" y="5581650"/>
          <p14:tracePt t="160595" x="6045200" y="5607050"/>
          <p14:tracePt t="160612" x="6070600" y="5619750"/>
          <p14:tracePt t="160629" x="6121400" y="5681663"/>
          <p14:tracePt t="160644" x="6146800" y="5707063"/>
          <p14:tracePt t="160662" x="6157913" y="5732463"/>
          <p14:tracePt t="160678" x="6183313" y="5781675"/>
          <p14:tracePt t="160696" x="6183313" y="5794375"/>
          <p14:tracePt t="160713" x="6183313" y="5832475"/>
          <p14:tracePt t="160737" x="6170613" y="5843588"/>
          <p14:tracePt t="160749" x="6157913" y="5856288"/>
          <p14:tracePt t="160761" x="6134100" y="5856288"/>
          <p14:tracePt t="160778" x="6096000" y="5856288"/>
          <p14:tracePt t="160797" x="5995988" y="5881688"/>
          <p14:tracePt t="160813" x="5957888" y="5894388"/>
          <p14:tracePt t="160829" x="5870575" y="5907088"/>
          <p14:tracePt t="160846" x="5607050" y="5945188"/>
          <p14:tracePt t="160862" x="5483225" y="5969000"/>
          <p14:tracePt t="160879" x="5345113" y="5994400"/>
          <p14:tracePt t="160882" x="5232400" y="6007100"/>
          <p14:tracePt t="160895" x="5106988" y="6045200"/>
          <p14:tracePt t="160912" x="5032375" y="6056313"/>
          <p14:tracePt t="160930" x="4919663" y="6069013"/>
          <p14:tracePt t="160946" x="4868863" y="6069013"/>
          <p14:tracePt t="160962" x="4806950" y="6081713"/>
          <p14:tracePt t="160979" x="4681538" y="6119813"/>
          <p14:tracePt t="160996" x="4630738" y="6132513"/>
          <p14:tracePt t="161013" x="4594225" y="6145213"/>
          <p14:tracePt t="161016" x="4568825" y="6145213"/>
          <p14:tracePt t="161029" x="4556125" y="6145213"/>
          <p14:tracePt t="161391" x="4543425" y="6145213"/>
          <p14:tracePt t="161403" x="4530725" y="6145213"/>
          <p14:tracePt t="161415" x="4506913" y="6145213"/>
          <p14:tracePt t="161430" x="4481513" y="6145213"/>
          <p14:tracePt t="161447" x="4443413" y="6145213"/>
          <p14:tracePt t="161464" x="4318000" y="6145213"/>
          <p14:tracePt t="161480" x="4230688" y="6145213"/>
          <p14:tracePt t="161497" x="4181475" y="6145213"/>
          <p14:tracePt t="161500" x="4117975" y="6145213"/>
          <p14:tracePt t="161513" x="4030663" y="6145213"/>
          <p14:tracePt t="161530" x="3956050" y="6145213"/>
          <p14:tracePt t="161548" x="3856038" y="6132513"/>
          <p14:tracePt t="161564" x="3830638" y="6132513"/>
          <p14:tracePt t="161580" x="3805238" y="6132513"/>
          <p14:tracePt t="161598" x="3743325" y="6132513"/>
          <p14:tracePt t="161615" x="3730625" y="6132513"/>
          <p14:tracePt t="161630" x="3705225" y="6119813"/>
          <p14:tracePt t="161647" x="3679825" y="6107113"/>
          <p14:tracePt t="161665" x="3667125" y="6094413"/>
          <p14:tracePt t="161682" x="3654425" y="6094413"/>
          <p14:tracePt t="161698" x="3654425" y="6081713"/>
          <p14:tracePt t="161743" x="3654425" y="6069013"/>
          <p14:tracePt t="166340" x="3654425" y="6056313"/>
          <p14:tracePt t="166352" x="3643313" y="6056313"/>
          <p14:tracePt t="166364" x="3630613" y="6032500"/>
          <p14:tracePt t="166376" x="3605213" y="6007100"/>
          <p14:tracePt t="166393" x="3579813" y="5981700"/>
          <p14:tracePt t="166411" x="3517900" y="5945188"/>
          <p14:tracePt t="166413" x="3454400" y="5881688"/>
          <p14:tracePt t="166426" x="3354388" y="5781675"/>
          <p14:tracePt t="166444" x="3216275" y="5668963"/>
          <p14:tracePt t="166461" x="2803525" y="5330825"/>
          <p14:tracePt t="166477" x="2578100" y="5092700"/>
          <p14:tracePt t="166493" x="2278063" y="4779963"/>
          <p14:tracePt t="166512" x="1778000" y="4167188"/>
          <p14:tracePt t="166527" x="1552575" y="3867150"/>
          <p14:tracePt t="166544" x="1376363" y="3590925"/>
          <p14:tracePt t="166547" x="1263650" y="3441700"/>
          <p14:tracePt t="166560" x="1176338" y="3316288"/>
          <p14:tracePt t="166577" x="1127125" y="3254375"/>
          <p14:tracePt t="166595" x="1101725" y="3203575"/>
          <p14:tracePt t="166873" x="1089025" y="3178175"/>
          <p14:tracePt t="166885" x="1076325" y="3165475"/>
          <p14:tracePt t="166898" x="1050925" y="3128963"/>
          <p14:tracePt t="166912" x="1014413" y="3065463"/>
          <p14:tracePt t="166928" x="976313" y="3003550"/>
          <p14:tracePt t="166946" x="801688" y="2765425"/>
          <p14:tracePt t="166961" x="650875" y="2516188"/>
          <p14:tracePt t="166978" x="425450" y="2214563"/>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SAMPLING TYPES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297096"/>
            <a:ext cx="8105758" cy="5016758"/>
          </a:xfrm>
          <a:prstGeom prst="rect">
            <a:avLst/>
          </a:prstGeom>
          <a:noFill/>
        </p:spPr>
        <p:txBody>
          <a:bodyPr wrap="square" rtlCol="0">
            <a:spAutoFit/>
          </a:bodyPr>
          <a:lstStyle/>
          <a:p>
            <a:pPr algn="just">
              <a:lnSpc>
                <a:spcPct val="200000"/>
              </a:lnSpc>
              <a:buFont typeface="Wingdings" panose="05000000000000000000" pitchFamily="2" charset="2"/>
              <a:buChar char="Ø"/>
            </a:pPr>
            <a:r>
              <a:rPr lang="en-US" sz="2800" b="1" dirty="0">
                <a:latin typeface="Alexandria"/>
              </a:rPr>
              <a:t>Random vs. Non-random Samples:</a:t>
            </a:r>
          </a:p>
          <a:p>
            <a:pPr marL="514350" indent="-514350" algn="just">
              <a:lnSpc>
                <a:spcPct val="200000"/>
              </a:lnSpc>
              <a:buFont typeface="+mj-lt"/>
              <a:buAutoNum type="arabicPeriod" startAt="2"/>
            </a:pPr>
            <a:r>
              <a:rPr lang="en-US" sz="2400" b="1" dirty="0">
                <a:latin typeface="Alexandria"/>
              </a:rPr>
              <a:t>Random Samples:</a:t>
            </a:r>
          </a:p>
          <a:p>
            <a:pPr marL="800100" lvl="1" indent="-342900" algn="just">
              <a:lnSpc>
                <a:spcPct val="200000"/>
              </a:lnSpc>
              <a:buFont typeface="Arial" panose="020B0604020202020204" pitchFamily="34" charset="0"/>
              <a:buChar char="•"/>
            </a:pPr>
            <a:r>
              <a:rPr lang="en-US" sz="2400" b="1" dirty="0">
                <a:latin typeface="Alexandria"/>
              </a:rPr>
              <a:t>Characteristics:</a:t>
            </a:r>
          </a:p>
          <a:p>
            <a:pPr marL="1714500" lvl="3" indent="-342900" algn="just">
              <a:lnSpc>
                <a:spcPct val="200000"/>
              </a:lnSpc>
              <a:buFont typeface="Wingdings" panose="05000000000000000000" pitchFamily="2" charset="2"/>
              <a:buChar char="ü"/>
            </a:pPr>
            <a:r>
              <a:rPr lang="en-US" sz="2400" b="1" dirty="0">
                <a:latin typeface="Alexandria"/>
              </a:rPr>
              <a:t> </a:t>
            </a:r>
            <a:r>
              <a:rPr lang="en-US" sz="2000" dirty="0">
                <a:latin typeface="Alexandria"/>
              </a:rPr>
              <a:t>A sample where every member of the target population has a known and equal probability of being selected.</a:t>
            </a:r>
          </a:p>
          <a:p>
            <a:pPr lvl="1">
              <a:lnSpc>
                <a:spcPct val="200000"/>
              </a:lnSpc>
            </a:pPr>
            <a:endParaRPr lang="en-US" sz="2000" dirty="0">
              <a:latin typeface="Alexandria"/>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19381298"/>
      </p:ext>
    </p:extLst>
  </p:cSld>
  <p:clrMapOvr>
    <a:masterClrMapping/>
  </p:clrMapOvr>
  <mc:AlternateContent xmlns:mc="http://schemas.openxmlformats.org/markup-compatibility/2006" xmlns:p14="http://schemas.microsoft.com/office/powerpoint/2010/main">
    <mc:Choice Requires="p14">
      <p:transition spd="slow" p14:dur="2000" advTm="99896"/>
    </mc:Choice>
    <mc:Fallback xmlns="">
      <p:transition spd="slow" advTm="998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SAMPLING TYPES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297096"/>
            <a:ext cx="8105758" cy="4770537"/>
          </a:xfrm>
          <a:prstGeom prst="rect">
            <a:avLst/>
          </a:prstGeom>
          <a:noFill/>
        </p:spPr>
        <p:txBody>
          <a:bodyPr wrap="square" rtlCol="0">
            <a:spAutoFit/>
          </a:bodyPr>
          <a:lstStyle/>
          <a:p>
            <a:pPr algn="just">
              <a:lnSpc>
                <a:spcPct val="150000"/>
              </a:lnSpc>
              <a:buFont typeface="Wingdings" panose="05000000000000000000" pitchFamily="2" charset="2"/>
              <a:buChar char="Ø"/>
            </a:pPr>
            <a:r>
              <a:rPr lang="en-US" sz="2800" b="1" dirty="0">
                <a:latin typeface="Alexandria"/>
              </a:rPr>
              <a:t>Importance of Random Sampling:</a:t>
            </a:r>
          </a:p>
          <a:p>
            <a:pPr marL="457200" indent="-457200" algn="just">
              <a:lnSpc>
                <a:spcPct val="150000"/>
              </a:lnSpc>
              <a:buFont typeface="Arial" panose="020B0604020202020204" pitchFamily="34" charset="0"/>
              <a:buChar char="•"/>
            </a:pPr>
            <a:r>
              <a:rPr lang="en-US" sz="2800" b="1" dirty="0">
                <a:latin typeface="Alexandria"/>
              </a:rPr>
              <a:t>Why Random Sampling Matters?</a:t>
            </a:r>
          </a:p>
          <a:p>
            <a:pPr marL="971550" lvl="1" indent="-514350">
              <a:lnSpc>
                <a:spcPct val="150000"/>
              </a:lnSpc>
              <a:buFont typeface="+mj-lt"/>
              <a:buAutoNum type="alphaUcPeriod"/>
            </a:pPr>
            <a:r>
              <a:rPr lang="en-US" sz="2000" b="1" dirty="0">
                <a:latin typeface="Alexandria"/>
              </a:rPr>
              <a:t>Accuracy:</a:t>
            </a:r>
            <a:r>
              <a:rPr lang="en-US" sz="2000" dirty="0">
                <a:latin typeface="Alexandria"/>
              </a:rPr>
              <a:t> Provides a representative snapshot of the target population.</a:t>
            </a:r>
          </a:p>
          <a:p>
            <a:pPr marL="971550" lvl="1" indent="-514350">
              <a:lnSpc>
                <a:spcPct val="150000"/>
              </a:lnSpc>
              <a:buFont typeface="+mj-lt"/>
              <a:buAutoNum type="alphaUcPeriod"/>
            </a:pPr>
            <a:r>
              <a:rPr lang="en-US" sz="2000" b="1" dirty="0">
                <a:latin typeface="Alexandria"/>
              </a:rPr>
              <a:t>Bias Reduction:</a:t>
            </a:r>
            <a:r>
              <a:rPr lang="en-US" sz="2000" dirty="0">
                <a:latin typeface="Alexandria"/>
              </a:rPr>
              <a:t> Minimizes selection bias compared to non-random sampling methods.</a:t>
            </a:r>
          </a:p>
          <a:p>
            <a:pPr marL="971550" lvl="1" indent="-514350">
              <a:lnSpc>
                <a:spcPct val="150000"/>
              </a:lnSpc>
              <a:buFont typeface="+mj-lt"/>
              <a:buAutoNum type="alphaUcPeriod"/>
            </a:pPr>
            <a:r>
              <a:rPr lang="en-US" sz="2000" b="1" dirty="0">
                <a:latin typeface="Alexandria"/>
              </a:rPr>
              <a:t>Statistical Validity:</a:t>
            </a:r>
            <a:r>
              <a:rPr lang="en-US" sz="2000" dirty="0">
                <a:latin typeface="Alexandria"/>
              </a:rPr>
              <a:t> Ensures that findings can be generalized to the broader population.</a:t>
            </a:r>
          </a:p>
          <a:p>
            <a:pPr lvl="1">
              <a:lnSpc>
                <a:spcPct val="200000"/>
              </a:lnSpc>
            </a:pPr>
            <a:endParaRPr lang="en-US" sz="2000" dirty="0">
              <a:latin typeface="Alexandria"/>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991222281"/>
      </p:ext>
    </p:extLst>
  </p:cSld>
  <p:clrMapOvr>
    <a:masterClrMapping/>
  </p:clrMapOvr>
  <mc:AlternateContent xmlns:mc="http://schemas.openxmlformats.org/markup-compatibility/2006" xmlns:p14="http://schemas.microsoft.com/office/powerpoint/2010/main">
    <mc:Choice Requires="p14">
      <p:transition spd="slow" p14:dur="2000" advTm="140506"/>
    </mc:Choice>
    <mc:Fallback xmlns="">
      <p:transition spd="slow" advTm="1405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1">
                                            <p:txEl>
                                              <p:pRg st="1" end="1"/>
                                            </p:txEl>
                                          </p:spTgt>
                                        </p:tgtEl>
                                        <p:attrNameLst>
                                          <p:attrName>style.visibility</p:attrName>
                                        </p:attrNameLst>
                                      </p:cBhvr>
                                      <p:to>
                                        <p:strVal val="visible"/>
                                      </p:to>
                                    </p:set>
                                    <p:animEffect transition="in" filter="fade">
                                      <p:cBhvr>
                                        <p:cTn id="14" dur="1000"/>
                                        <p:tgtEl>
                                          <p:spTgt spid="31">
                                            <p:txEl>
                                              <p:pRg st="1" end="1"/>
                                            </p:txEl>
                                          </p:spTgt>
                                        </p:tgtEl>
                                      </p:cBhvr>
                                    </p:animEffect>
                                    <p:anim calcmode="lin" valueType="num">
                                      <p:cBhvr>
                                        <p:cTn id="15" dur="1000" fill="hold"/>
                                        <p:tgtEl>
                                          <p:spTgt spid="3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1">
                                            <p:txEl>
                                              <p:pRg st="2" end="2"/>
                                            </p:txEl>
                                          </p:spTgt>
                                        </p:tgtEl>
                                        <p:attrNameLst>
                                          <p:attrName>style.visibility</p:attrName>
                                        </p:attrNameLst>
                                      </p:cBhvr>
                                      <p:to>
                                        <p:strVal val="visible"/>
                                      </p:to>
                                    </p:set>
                                    <p:anim calcmode="lin" valueType="num">
                                      <p:cBhvr additive="base">
                                        <p:cTn id="21" dur="500" fill="hold"/>
                                        <p:tgtEl>
                                          <p:spTgt spid="31">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1">
                                            <p:txEl>
                                              <p:pRg st="3" end="3"/>
                                            </p:txEl>
                                          </p:spTgt>
                                        </p:tgtEl>
                                        <p:attrNameLst>
                                          <p:attrName>style.visibility</p:attrName>
                                        </p:attrNameLst>
                                      </p:cBhvr>
                                      <p:to>
                                        <p:strVal val="visible"/>
                                      </p:to>
                                    </p:set>
                                    <p:anim calcmode="lin" valueType="num">
                                      <p:cBhvr additive="base">
                                        <p:cTn id="27" dur="500" fill="hold"/>
                                        <p:tgtEl>
                                          <p:spTgt spid="31">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1">
                                            <p:txEl>
                                              <p:pRg st="4" end="4"/>
                                            </p:txEl>
                                          </p:spTgt>
                                        </p:tgtEl>
                                        <p:attrNameLst>
                                          <p:attrName>style.visibility</p:attrName>
                                        </p:attrNameLst>
                                      </p:cBhvr>
                                      <p:to>
                                        <p:strVal val="visible"/>
                                      </p:to>
                                    </p:set>
                                    <p:anim calcmode="lin" valueType="num">
                                      <p:cBhvr additive="base">
                                        <p:cTn id="33" dur="500" fill="hold"/>
                                        <p:tgtEl>
                                          <p:spTgt spid="31">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pPr marL="514350" indent="-514350">
              <a:buFont typeface="+mj-lt"/>
              <a:buAutoNum type="alphaUcPeriod"/>
            </a:pPr>
            <a:r>
              <a:rPr lang="en-US" sz="2800" b="1" dirty="0">
                <a:latin typeface="Alexandria" charset="0"/>
                <a:cs typeface="Alexandria" charset="0"/>
              </a:rPr>
              <a:t>SIMPLE RANDOM SAMPLING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57211"/>
            <a:ext cx="10276677" cy="3416320"/>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2400" b="1" dirty="0">
                <a:latin typeface="Alexandria"/>
              </a:rPr>
              <a:t>Definition</a:t>
            </a:r>
            <a:r>
              <a:rPr lang="en-US" sz="2400" dirty="0">
                <a:latin typeface="Alexandria"/>
              </a:rPr>
              <a:t>: Simple random sampling primarily ensures that every possible sample of a given size has an equal chance of being selected.</a:t>
            </a:r>
          </a:p>
          <a:p>
            <a:pPr marL="457200" indent="-457200">
              <a:lnSpc>
                <a:spcPct val="150000"/>
              </a:lnSpc>
              <a:buFont typeface="Arial" panose="020B0604020202020204" pitchFamily="34" charset="0"/>
              <a:buChar char="•"/>
            </a:pPr>
            <a:r>
              <a:rPr lang="en-US" sz="2400" b="1" dirty="0">
                <a:latin typeface="Alexandria"/>
              </a:rPr>
              <a:t>Process</a:t>
            </a:r>
            <a:r>
              <a:rPr lang="en-US" sz="2400" dirty="0">
                <a:latin typeface="Alexandria"/>
              </a:rPr>
              <a:t>:</a:t>
            </a:r>
          </a:p>
          <a:p>
            <a:pPr marL="914400" lvl="1" indent="-457200">
              <a:lnSpc>
                <a:spcPct val="150000"/>
              </a:lnSpc>
              <a:buFont typeface="Wingdings" panose="05000000000000000000" pitchFamily="2" charset="2"/>
              <a:buChar char="ü"/>
            </a:pPr>
            <a:r>
              <a:rPr lang="en-US" sz="2400" b="1" dirty="0">
                <a:latin typeface="Alexandria"/>
              </a:rPr>
              <a:t>Assign Numbers</a:t>
            </a:r>
            <a:r>
              <a:rPr lang="en-US" sz="2400" dirty="0">
                <a:latin typeface="Alexandria"/>
              </a:rPr>
              <a:t>: Number each element in the population.</a:t>
            </a:r>
          </a:p>
          <a:p>
            <a:pPr marL="914400" lvl="1" indent="-457200">
              <a:lnSpc>
                <a:spcPct val="150000"/>
              </a:lnSpc>
              <a:buFont typeface="Wingdings" panose="05000000000000000000" pitchFamily="2" charset="2"/>
              <a:buChar char="ü"/>
            </a:pPr>
            <a:r>
              <a:rPr lang="en-US" sz="2400" b="1" dirty="0">
                <a:latin typeface="Alexandria"/>
              </a:rPr>
              <a:t>Random Selection</a:t>
            </a:r>
            <a:r>
              <a:rPr lang="en-US" sz="2400" dirty="0">
                <a:latin typeface="Alexandria"/>
              </a:rPr>
              <a:t>: Use random number tables or software </a:t>
            </a:r>
            <a:r>
              <a:rPr lang="en-US" sz="2400" b="1" i="1" dirty="0">
                <a:latin typeface="Alexandria"/>
              </a:rPr>
              <a:t>(e.g., Excel) </a:t>
            </a:r>
            <a:r>
              <a:rPr lang="en-US" sz="2400" dirty="0">
                <a:latin typeface="Alexandria"/>
              </a:rPr>
              <a:t>to select samples.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06858758"/>
      </p:ext>
    </p:extLst>
  </p:cSld>
  <p:clrMapOvr>
    <a:masterClrMapping/>
  </p:clrMapOvr>
  <mc:AlternateContent xmlns:mc="http://schemas.openxmlformats.org/markup-compatibility/2006" xmlns:p14="http://schemas.microsoft.com/office/powerpoint/2010/main">
    <mc:Choice Requires="p14">
      <p:transition p14:dur="10" advTm="169670"/>
    </mc:Choice>
    <mc:Fallback xmlns="">
      <p:transition advTm="169670"/>
    </mc:Fallback>
  </mc:AlternateContent>
  <p:timing>
    <p:tnLst>
      <p:par>
        <p:cTn id="1" dur="indefinite" restart="never" nodeType="tmRoot"/>
      </p:par>
    </p:tnLst>
  </p:timing>
  <p:extLst mod="1">
    <p:ext uri="{3A86A75C-4F4B-4683-9AE1-C65F6400EC91}">
      <p14:laserTraceLst xmlns:p14="http://schemas.microsoft.com/office/powerpoint/2010/main">
        <p14:tracePtLst>
          <p14:tracePt t="329" x="3817938" y="3154363"/>
          <p14:tracePt t="338" x="3879850" y="3154363"/>
          <p14:tracePt t="347" x="3968750" y="3154363"/>
          <p14:tracePt t="363" x="4181475" y="3154363"/>
          <p14:tracePt t="379" x="4430713" y="3154363"/>
          <p14:tracePt t="396" x="4719638" y="3178175"/>
          <p14:tracePt t="413" x="5019675" y="3267075"/>
          <p14:tracePt t="430" x="5357813" y="3367088"/>
          <p14:tracePt t="433" x="5519738" y="3403600"/>
          <p14:tracePt t="447" x="5657850" y="3454400"/>
          <p14:tracePt t="449" x="5770563" y="3490913"/>
          <p14:tracePt t="464" x="5883275" y="3541713"/>
          <p14:tracePt t="466" x="5970588" y="3579813"/>
          <p14:tracePt t="480" x="6045200" y="3616325"/>
          <p14:tracePt t="482" x="6083300" y="3654425"/>
          <p14:tracePt t="497" x="6121400" y="3679825"/>
          <p14:tracePt t="514" x="6146800" y="3703638"/>
          <p14:tracePt t="530" x="6183313" y="3767138"/>
          <p14:tracePt t="547" x="6221413" y="3816350"/>
          <p14:tracePt t="563" x="6246813" y="3854450"/>
          <p14:tracePt t="581" x="6259513" y="3867150"/>
          <p14:tracePt t="38569" x="6259513" y="3841750"/>
          <p14:tracePt t="38578" x="6259513" y="3803650"/>
          <p14:tracePt t="38585" x="6259513" y="3754438"/>
          <p14:tracePt t="38596" x="6259513" y="3654425"/>
          <p14:tracePt t="38612" x="6170613" y="3328988"/>
          <p14:tracePt t="38629" x="6108700" y="2852738"/>
          <p14:tracePt t="38632" x="6083300" y="2665413"/>
          <p14:tracePt t="38645" x="6083300" y="2503488"/>
          <p14:tracePt t="38661" x="6083300" y="2227263"/>
          <p14:tracePt t="38678" x="6083300" y="2014538"/>
          <p14:tracePt t="38680" x="6083300" y="1952625"/>
          <p14:tracePt t="38694" x="6083300" y="1927225"/>
          <p14:tracePt t="38696" x="6083300" y="1914525"/>
          <p14:tracePt t="38711" x="6034088" y="1901825"/>
          <p14:tracePt t="38728" x="5995988" y="1889125"/>
          <p14:tracePt t="38745" x="5945188" y="1852613"/>
          <p14:tracePt t="38761" x="5908675" y="1801813"/>
          <p14:tracePt t="38778" x="5895975" y="1714500"/>
          <p14:tracePt t="38795" x="5895975" y="1563688"/>
          <p14:tracePt t="38811" x="5895975" y="1350963"/>
          <p14:tracePt t="38828" x="5895975" y="1063625"/>
          <p14:tracePt t="38847" x="5895975" y="776288"/>
          <p14:tracePt t="38849" x="5895975" y="650875"/>
          <p14:tracePt t="38864" x="5857875" y="400050"/>
          <p14:tracePt t="38880" x="5821363" y="200025"/>
          <p14:tracePt t="38897" x="5821363" y="161925"/>
          <p14:tracePt t="38913" x="5821363" y="150813"/>
          <p14:tracePt t="38929" x="5870575" y="150813"/>
          <p14:tracePt t="38947" x="6034088" y="150813"/>
          <p14:tracePt t="38963" x="6308725" y="225425"/>
          <p14:tracePt t="38980" x="6534150" y="325438"/>
          <p14:tracePt t="38997" x="6721475" y="425450"/>
          <p14:tracePt t="39014" x="6872288" y="512763"/>
          <p14:tracePt t="39017" x="6946900" y="550863"/>
          <p14:tracePt t="39031" x="6985000" y="588963"/>
          <p14:tracePt t="39033" x="7046913" y="612775"/>
          <p14:tracePt t="39048" x="7085013" y="638175"/>
          <p14:tracePt t="39050" x="7110413" y="650875"/>
          <p14:tracePt t="39064" x="7197725" y="688975"/>
          <p14:tracePt t="39081" x="7272338" y="725488"/>
          <p14:tracePt t="39097" x="7397750" y="801688"/>
          <p14:tracePt t="39114" x="7610475" y="889000"/>
          <p14:tracePt t="39131" x="7886700" y="1025525"/>
          <p14:tracePt t="39147" x="8286750" y="1227138"/>
          <p14:tracePt t="39164" x="8661400" y="1476375"/>
          <p14:tracePt t="39180" x="8986838" y="1689100"/>
          <p14:tracePt t="39197" x="9199563" y="1827213"/>
          <p14:tracePt t="39214" x="9375775" y="1927225"/>
          <p14:tracePt t="39231" x="9513888" y="1965325"/>
          <p14:tracePt t="39233" x="9537700" y="1978025"/>
          <p14:tracePt t="39248" x="9550400" y="1978025"/>
          <p14:tracePt t="39250" x="9563100" y="1989138"/>
          <p14:tracePt t="39593" x="9575800" y="1989138"/>
          <p14:tracePt t="39601" x="9601200" y="1989138"/>
          <p14:tracePt t="39617" x="9637713" y="1989138"/>
          <p14:tracePt t="39632" x="9650413" y="1989138"/>
          <p14:tracePt t="39689" x="9663113" y="1989138"/>
          <p14:tracePt t="39705" x="9688513" y="1989138"/>
          <p14:tracePt t="39713" x="9701213" y="1989138"/>
          <p14:tracePt t="39721" x="9713913" y="2001838"/>
          <p14:tracePt t="39731" x="9726613" y="2001838"/>
          <p14:tracePt t="39748" x="9750425" y="2001838"/>
          <p14:tracePt t="39764" x="9775825" y="2001838"/>
          <p14:tracePt t="39969" x="9788525" y="2014538"/>
          <p14:tracePt t="39977" x="9788525" y="2027238"/>
          <p14:tracePt t="39985" x="9801225" y="2027238"/>
          <p14:tracePt t="40129" x="9788525" y="2027238"/>
          <p14:tracePt t="40137" x="9775825" y="2039938"/>
          <p14:tracePt t="40150" x="9763125" y="2039938"/>
          <p14:tracePt t="56729" x="9750425" y="2039938"/>
          <p14:tracePt t="56736" x="9713913" y="2039938"/>
          <p14:tracePt t="56744" x="9650413" y="2039938"/>
          <p14:tracePt t="56760" x="9463088" y="2014538"/>
          <p14:tracePt t="56777" x="9188450" y="1939925"/>
          <p14:tracePt t="56793" x="8899525" y="1865313"/>
          <p14:tracePt t="56810" x="8650288" y="1789113"/>
          <p14:tracePt t="56827" x="8374063" y="1714500"/>
          <p14:tracePt t="56843" x="8010525" y="1614488"/>
          <p14:tracePt t="56860" x="7459663" y="1463675"/>
          <p14:tracePt t="56876" x="6821488" y="1314450"/>
          <p14:tracePt t="56894" x="6334125" y="1227138"/>
          <p14:tracePt t="56896" x="6183313" y="1201738"/>
          <p14:tracePt t="56910" x="6045200" y="1189038"/>
          <p14:tracePt t="56912" x="5970588" y="1189038"/>
          <p14:tracePt t="56928" x="5895975" y="1189038"/>
          <p14:tracePt t="56930" x="5832475" y="1189038"/>
          <p14:tracePt t="56944" x="5757863" y="1189038"/>
          <p14:tracePt t="56961" x="5645150" y="1189038"/>
          <p14:tracePt t="56977" x="5519738" y="1189038"/>
          <p14:tracePt t="56994" x="5357813" y="1189038"/>
          <p14:tracePt t="57010" x="5170488" y="1189038"/>
          <p14:tracePt t="57027" x="4968875" y="1189038"/>
          <p14:tracePt t="57044" x="4819650" y="1189038"/>
          <p14:tracePt t="57061" x="4681538" y="1189038"/>
          <p14:tracePt t="57077" x="4506913" y="1214438"/>
          <p14:tracePt t="57094" x="4268788" y="1263650"/>
          <p14:tracePt t="57097" x="4156075" y="1289050"/>
          <p14:tracePt t="57111" x="4092575" y="1314450"/>
          <p14:tracePt t="57113" x="4056063" y="1327150"/>
          <p14:tracePt t="57129" x="4030663" y="1339850"/>
          <p14:tracePt t="57169" x="4043363" y="1350963"/>
          <p14:tracePt t="57177" x="4130675" y="1363663"/>
          <p14:tracePt t="57184" x="4243388" y="1389063"/>
          <p14:tracePt t="57192" x="4381500" y="1427163"/>
          <p14:tracePt t="57209" x="4594225" y="1476375"/>
          <p14:tracePt t="57226" x="4656138" y="1489075"/>
          <p14:tracePt t="57243" x="4668838" y="1489075"/>
          <p14:tracePt t="57280" x="4630738" y="1501775"/>
          <p14:tracePt t="57289" x="4556125" y="1514475"/>
          <p14:tracePt t="57297" x="4468813" y="1539875"/>
          <p14:tracePt t="57311" x="4381500" y="1552575"/>
          <p14:tracePt t="57312" x="4305300" y="1563688"/>
          <p14:tracePt t="57327" x="4256088" y="1589088"/>
          <p14:tracePt t="57328" x="4205288" y="1589088"/>
          <p14:tracePt t="57481" x="4192588" y="1589088"/>
          <p14:tracePt t="57488" x="4181475" y="1589088"/>
          <p14:tracePt t="57496" x="4143375" y="1589088"/>
          <p14:tracePt t="57512" x="4030663" y="1589088"/>
          <p14:tracePt t="57529" x="3905250" y="1589088"/>
          <p14:tracePt t="57545" x="3805238" y="1589088"/>
          <p14:tracePt t="57562" x="3667125" y="1589088"/>
          <p14:tracePt t="57578" x="3530600" y="1601788"/>
          <p14:tracePt t="57595" x="3441700" y="1614488"/>
          <p14:tracePt t="57612" x="3405188" y="1614488"/>
          <p14:tracePt t="57665" x="3417888" y="1614488"/>
          <p14:tracePt t="57673" x="3454400" y="1614488"/>
          <p14:tracePt t="57680" x="3505200" y="1627188"/>
          <p14:tracePt t="57696" x="3567113" y="1639888"/>
          <p14:tracePt t="57712" x="3592513" y="1652588"/>
          <p14:tracePt t="57745" x="3541713" y="1652588"/>
          <p14:tracePt t="57753" x="3454400" y="1663700"/>
          <p14:tracePt t="57762" x="3354388" y="1663700"/>
          <p14:tracePt t="57779" x="3116263" y="1663700"/>
          <p14:tracePt t="57796" x="2928938" y="1663700"/>
          <p14:tracePt t="57812" x="2879725" y="1663700"/>
          <p14:tracePt t="57830" x="2867025" y="1663700"/>
          <p14:tracePt t="57849" x="2903538" y="1663700"/>
          <p14:tracePt t="57864" x="3016250" y="1663700"/>
          <p14:tracePt t="57880" x="3141663" y="1676400"/>
          <p14:tracePt t="57896" x="3216275" y="1676400"/>
          <p14:tracePt t="57913" x="3267075" y="1689100"/>
          <p14:tracePt t="57930" x="3279775" y="1689100"/>
          <p14:tracePt t="57961" x="3254375" y="1689100"/>
          <p14:tracePt t="57969" x="3179763" y="1689100"/>
          <p14:tracePt t="57979" x="3067050" y="1689100"/>
          <p14:tracePt t="57996" x="2841625" y="1676400"/>
          <p14:tracePt t="58012" x="2741613" y="1676400"/>
          <p14:tracePt t="58030" x="2728913" y="1676400"/>
          <p14:tracePt t="58057" x="2754313" y="1676400"/>
          <p14:tracePt t="58065" x="2816225" y="1676400"/>
          <p14:tracePt t="58080" x="2916238" y="1676400"/>
          <p14:tracePt t="58097" x="2954338" y="1676400"/>
          <p14:tracePt t="58113" x="2967038" y="1676400"/>
          <p14:tracePt t="58225" x="2979738" y="1676400"/>
          <p14:tracePt t="58233" x="2992438" y="1676400"/>
          <p14:tracePt t="58248" x="3067050" y="1689100"/>
          <p14:tracePt t="58264" x="3092450" y="1689100"/>
          <p14:tracePt t="58280" x="3103563" y="1689100"/>
          <p14:tracePt t="58425" x="3128963" y="1689100"/>
          <p14:tracePt t="58433" x="3154363" y="1689100"/>
          <p14:tracePt t="58449" x="3192463" y="1689100"/>
          <p14:tracePt t="58465" x="3241675" y="1689100"/>
          <p14:tracePt t="58481" x="3254375" y="1689100"/>
          <p14:tracePt t="58529" x="3241675" y="1689100"/>
          <p14:tracePt t="58537" x="3179763" y="1689100"/>
          <p14:tracePt t="58548" x="3103563" y="1689100"/>
          <p14:tracePt t="58565" x="3028950" y="1676400"/>
          <p14:tracePt t="58581" x="3003550" y="1676400"/>
          <p14:tracePt t="58601" x="3016250" y="1676400"/>
          <p14:tracePt t="58615" x="3116263" y="1676400"/>
          <p14:tracePt t="58617" x="3267075" y="1676400"/>
          <p14:tracePt t="58633" x="3743325" y="1752600"/>
          <p14:tracePt t="58649" x="4368800" y="1865313"/>
          <p14:tracePt t="58665" x="4732338" y="1889125"/>
          <p14:tracePt t="58682" x="4843463" y="1901825"/>
          <p14:tracePt t="58698" x="4868863" y="1901825"/>
          <p14:tracePt t="58715" x="4806950" y="1901825"/>
          <p14:tracePt t="58732" x="4556125" y="1814513"/>
          <p14:tracePt t="58749" x="4281488" y="1739900"/>
          <p14:tracePt t="58765" x="4117975" y="1689100"/>
          <p14:tracePt t="58781" x="4056063" y="1689100"/>
          <p14:tracePt t="58798" x="4030663" y="1689100"/>
          <p14:tracePt t="58801" x="4017963" y="1689100"/>
          <p14:tracePt t="58913" x="4017963" y="1676400"/>
          <p14:tracePt t="58921" x="4056063" y="1663700"/>
          <p14:tracePt t="58932" x="4081463" y="1663700"/>
          <p14:tracePt t="58948" x="4117975" y="1663700"/>
          <p14:tracePt t="58966" x="4168775" y="1663700"/>
          <p14:tracePt t="58968" x="4192588" y="1663700"/>
          <p14:tracePt t="58985" x="4205288" y="1663700"/>
          <p14:tracePt t="59041" x="4156075" y="1652588"/>
          <p14:tracePt t="59048" x="4092575" y="1652588"/>
          <p14:tracePt t="59056" x="4005263" y="1639888"/>
          <p14:tracePt t="59064" x="3943350" y="1627188"/>
          <p14:tracePt t="59082" x="3756025" y="1601788"/>
          <p14:tracePt t="59099" x="3667125" y="1589088"/>
          <p14:tracePt t="59115" x="3630613" y="1576388"/>
          <p14:tracePt t="59133" x="3617913" y="1576388"/>
          <p14:tracePt t="59345" x="3630613" y="1576388"/>
          <p14:tracePt t="59352" x="3654425" y="1576388"/>
          <p14:tracePt t="59367" x="3692525" y="1576388"/>
          <p14:tracePt t="59369" x="3717925" y="1576388"/>
          <p14:tracePt t="59383" x="3756025" y="1576388"/>
          <p14:tracePt t="59385" x="3779838" y="1576388"/>
          <p14:tracePt t="59400" x="3843338" y="1576388"/>
          <p14:tracePt t="59417" x="3892550" y="1589088"/>
          <p14:tracePt t="59434" x="3930650" y="1589088"/>
          <p14:tracePt t="59585" x="3943350" y="1589088"/>
          <p14:tracePt t="59593" x="3956050" y="1601788"/>
          <p14:tracePt t="59601" x="3979863" y="1601788"/>
          <p14:tracePt t="59617" x="4130675" y="1627188"/>
          <p14:tracePt t="59634" x="4318000" y="1663700"/>
          <p14:tracePt t="59650" x="4481513" y="1714500"/>
          <p14:tracePt t="59667" x="4643438" y="1789113"/>
          <p14:tracePt t="59685" x="4706938" y="1814513"/>
          <p14:tracePt t="59701" x="4719638" y="1814513"/>
          <p14:tracePt t="59889" x="4743450" y="1814513"/>
          <p14:tracePt t="59899" x="4781550" y="1814513"/>
          <p14:tracePt t="59906" x="4843463" y="1814513"/>
          <p14:tracePt t="59919" x="4945063" y="1814513"/>
          <p14:tracePt t="59921" x="5068888" y="1827213"/>
          <p14:tracePt t="59936" x="5307013" y="1852613"/>
          <p14:tracePt t="59952" x="5545138" y="1876425"/>
          <p14:tracePt t="59969" x="5745163" y="1939925"/>
          <p14:tracePt t="59986" x="5845175" y="1965325"/>
          <p14:tracePt t="60002" x="5857875" y="1978025"/>
          <p14:tracePt t="61273" x="5870575" y="1978025"/>
          <p14:tracePt t="61281" x="5883275" y="1978025"/>
          <p14:tracePt t="61289" x="5921375" y="1978025"/>
          <p14:tracePt t="61305" x="6008688" y="1989138"/>
          <p14:tracePt t="61322" x="6146800" y="2001838"/>
          <p14:tracePt t="61338" x="6308725" y="2027238"/>
          <p14:tracePt t="61355" x="6446838" y="2052638"/>
          <p14:tracePt t="61372" x="6584950" y="2052638"/>
          <p14:tracePt t="61388" x="6721475" y="2078038"/>
          <p14:tracePt t="61405" x="6808788" y="2078038"/>
          <p14:tracePt t="61408" x="6834188" y="2078038"/>
          <p14:tracePt t="61422" x="6859588" y="2078038"/>
          <p14:tracePt t="61424" x="6897688" y="2078038"/>
          <p14:tracePt t="61441" x="6910388" y="2078038"/>
          <p14:tracePt t="61553" x="6910388" y="2065338"/>
          <p14:tracePt t="61561" x="6884988" y="2052638"/>
          <p14:tracePt t="61572" x="6846888" y="2052638"/>
          <p14:tracePt t="61589" x="6784975" y="2052638"/>
          <p14:tracePt t="61606" x="6721475" y="2052638"/>
          <p14:tracePt t="61608" x="6696075" y="2052638"/>
          <p14:tracePt t="61622" x="6684963" y="2052638"/>
          <p14:tracePt t="61624" x="6672263" y="2052638"/>
          <p14:tracePt t="61639" x="6659563" y="2052638"/>
          <p14:tracePt t="61642" x="6646863" y="2052638"/>
          <p14:tracePt t="61656" x="6634163" y="2052638"/>
          <p14:tracePt t="62553" x="6672263" y="2052638"/>
          <p14:tracePt t="62576" x="6784975" y="2052638"/>
          <p14:tracePt t="62593" x="6884988" y="2052638"/>
          <p14:tracePt t="62609" x="7072313" y="2052638"/>
          <p14:tracePt t="62625" x="7310438" y="2052638"/>
          <p14:tracePt t="62642" x="7485063" y="2065338"/>
          <p14:tracePt t="62658" x="7535863" y="2065338"/>
          <p14:tracePt t="62977" x="7548563" y="2065338"/>
          <p14:tracePt t="62985" x="7561263" y="2065338"/>
          <p14:tracePt t="62993" x="7572375" y="2065338"/>
          <p14:tracePt t="63010" x="7597775" y="2065338"/>
          <p14:tracePt t="63041" x="7610475" y="2065338"/>
          <p14:tracePt t="63057" x="7623175" y="2065338"/>
          <p14:tracePt t="63257" x="7635875" y="2065338"/>
          <p14:tracePt t="63264" x="7648575" y="2065338"/>
          <p14:tracePt t="63281" x="7648575" y="2052638"/>
          <p14:tracePt t="63297" x="7648575" y="2039938"/>
          <p14:tracePt t="63311" x="7661275" y="2039938"/>
          <p14:tracePt t="63313" x="7661275" y="2027238"/>
          <p14:tracePt t="63328" x="7685088" y="2014538"/>
          <p14:tracePt t="63345" x="7697788" y="2014538"/>
          <p14:tracePt t="63360" x="7735888" y="1989138"/>
          <p14:tracePt t="63378" x="7785100" y="1978025"/>
          <p14:tracePt t="63394" x="7835900" y="1978025"/>
          <p14:tracePt t="63410" x="7874000" y="1952625"/>
          <p14:tracePt t="63427" x="7897813" y="1939925"/>
          <p14:tracePt t="63445" x="7923213" y="1927225"/>
          <p14:tracePt t="63461" x="7935913" y="1914525"/>
          <p14:tracePt t="63478" x="7961313" y="1889125"/>
          <p14:tracePt t="63697" x="7935913" y="1889125"/>
          <p14:tracePt t="63705" x="7910513" y="1889125"/>
          <p14:tracePt t="63712" x="7874000" y="1889125"/>
          <p14:tracePt t="63729" x="7773988" y="1889125"/>
          <p14:tracePt t="63745" x="7685088" y="1889125"/>
          <p14:tracePt t="63762" x="7635875" y="1901825"/>
          <p14:tracePt t="63778" x="7610475" y="1914525"/>
          <p14:tracePt t="63795" x="7597775" y="1914525"/>
          <p14:tracePt t="64089" x="7610475" y="1914525"/>
          <p14:tracePt t="64096" x="7623175" y="1901825"/>
          <p14:tracePt t="64105" x="7635875" y="1889125"/>
          <p14:tracePt t="64121" x="7648575" y="1876425"/>
          <p14:tracePt t="64145" x="7648575" y="1865313"/>
          <p14:tracePt t="64153" x="7648575" y="1852613"/>
          <p14:tracePt t="64311" x="7661275" y="1852613"/>
          <p14:tracePt t="64328" x="7673975" y="1852613"/>
          <p14:tracePt t="64335" x="7685088" y="1839913"/>
          <p14:tracePt t="64351" x="7697788" y="1839913"/>
          <p14:tracePt t="64361" x="7710488" y="1827213"/>
          <p14:tracePt t="64378" x="7723188" y="1827213"/>
          <p14:tracePt t="64397" x="7735888" y="1827213"/>
          <p14:tracePt t="64413" x="7761288" y="1814513"/>
          <p14:tracePt t="64416" x="7773988" y="1814513"/>
          <p14:tracePt t="64577" x="7761288" y="1814513"/>
          <p14:tracePt t="64585" x="7748588" y="1814513"/>
          <p14:tracePt t="64601" x="7735888" y="1814513"/>
          <p14:tracePt t="64617" x="7723188" y="1814513"/>
          <p14:tracePt t="64630" x="7710488" y="1814513"/>
          <p14:tracePt t="64647" x="7697788" y="1814513"/>
          <p14:tracePt t="64649" x="7685088" y="1814513"/>
          <p14:tracePt t="64664" x="7673975" y="1814513"/>
          <p14:tracePt t="64681" x="7661275" y="1814513"/>
          <p14:tracePt t="65425" x="7685088" y="1814513"/>
          <p14:tracePt t="65432" x="7710488" y="1801813"/>
          <p14:tracePt t="65440" x="7735888" y="1789113"/>
          <p14:tracePt t="65449" x="7748588" y="1789113"/>
          <p14:tracePt t="65466" x="7773988" y="1789113"/>
          <p14:tracePt t="65483" x="7785100" y="1789113"/>
          <p14:tracePt t="69193" x="7810500" y="1789113"/>
          <p14:tracePt t="69201" x="7835900" y="1789113"/>
          <p14:tracePt t="69216" x="7861300" y="1789113"/>
          <p14:tracePt t="69225" x="7886700" y="1801813"/>
          <p14:tracePt t="69242" x="7923213" y="1814513"/>
          <p14:tracePt t="69259" x="7986713" y="1814513"/>
          <p14:tracePt t="69276" x="8099425" y="1852613"/>
          <p14:tracePt t="69293" x="8212138" y="1876425"/>
          <p14:tracePt t="69310" x="8335963" y="1901825"/>
          <p14:tracePt t="69313" x="8399463" y="1914525"/>
          <p14:tracePt t="69326" x="8512175" y="1939925"/>
          <p14:tracePt t="69329" x="8599488" y="1965325"/>
          <p14:tracePt t="69343" x="8661400" y="1989138"/>
          <p14:tracePt t="69345" x="8737600" y="2001838"/>
          <p14:tracePt t="69360" x="8799513" y="2027238"/>
          <p14:tracePt t="69377" x="8850313" y="2039938"/>
          <p14:tracePt t="69393" x="8886825" y="2039938"/>
          <p14:tracePt t="69410" x="8912225" y="2039938"/>
          <p14:tracePt t="69426" x="8924925" y="2039938"/>
          <p14:tracePt t="69443" x="8975725" y="2039938"/>
          <p14:tracePt t="69459" x="9024938" y="2039938"/>
          <p14:tracePt t="69476" x="9088438" y="2039938"/>
          <p14:tracePt t="69493" x="9150350" y="2039938"/>
          <p14:tracePt t="69509" x="9224963" y="2039938"/>
          <p14:tracePt t="69512" x="9263063" y="2039938"/>
          <p14:tracePt t="69526" x="9301163" y="2039938"/>
          <p14:tracePt t="69528" x="9350375" y="2039938"/>
          <p14:tracePt t="69543" x="9401175" y="2039938"/>
          <p14:tracePt t="69544" x="9437688" y="2039938"/>
          <p14:tracePt t="69560" x="9501188" y="2039938"/>
          <p14:tracePt t="69577" x="9550400" y="2039938"/>
          <p14:tracePt t="69594" x="9575800" y="2039938"/>
          <p14:tracePt t="69611" x="9613900" y="2039938"/>
          <p14:tracePt t="69626" x="9713913" y="2039938"/>
          <p14:tracePt t="69643" x="9813925" y="2039938"/>
          <p14:tracePt t="69660" x="9926638" y="2052638"/>
          <p14:tracePt t="69678" x="10026650" y="2065338"/>
          <p14:tracePt t="69681" x="10064750" y="2065338"/>
          <p14:tracePt t="69694" x="10101263" y="2065338"/>
          <p14:tracePt t="69697" x="10152063" y="2078038"/>
          <p14:tracePt t="69711" x="10201275" y="2089150"/>
          <p14:tracePt t="69714" x="10239375" y="2089150"/>
          <p14:tracePt t="69727" x="10277475" y="2101850"/>
          <p14:tracePt t="69729" x="10301288" y="2101850"/>
          <p14:tracePt t="69744" x="10326688" y="2114550"/>
          <p14:tracePt t="69760" x="10352088" y="2127250"/>
          <p14:tracePt t="69778" x="10364788" y="2127250"/>
          <p14:tracePt t="69833" x="10377488" y="2127250"/>
          <p14:tracePt t="69856" x="10390188" y="2127250"/>
          <p14:tracePt t="69881" x="10390188" y="2139950"/>
          <p14:tracePt t="69961" x="10401300" y="2139950"/>
          <p14:tracePt t="69977" x="10414000" y="2139950"/>
          <p14:tracePt t="69984" x="10426700" y="2139950"/>
          <p14:tracePt t="69994" x="10452100" y="2139950"/>
          <p14:tracePt t="70011" x="10464800" y="2152650"/>
          <p14:tracePt t="70028" x="10502900" y="2152650"/>
          <p14:tracePt t="70044" x="10539413" y="2152650"/>
          <p14:tracePt t="70060" x="10552113" y="2152650"/>
          <p14:tracePt t="70113" x="10552113" y="2165350"/>
          <p14:tracePt t="70121" x="10564813" y="2165350"/>
          <p14:tracePt t="70128" x="10590213" y="2178050"/>
          <p14:tracePt t="70145" x="10626725" y="2190750"/>
          <p14:tracePt t="70162" x="10652125" y="2214563"/>
          <p14:tracePt t="70178" x="10664825" y="2214563"/>
          <p14:tracePt t="70313" x="10664825" y="2227263"/>
          <p14:tracePt t="70328" x="10677525" y="2239963"/>
          <p14:tracePt t="70336" x="10702925" y="2265363"/>
          <p14:tracePt t="70345" x="10715625" y="2290763"/>
          <p14:tracePt t="70362" x="10777538" y="2352675"/>
          <p14:tracePt t="70379" x="10839450" y="2427288"/>
          <p14:tracePt t="70396" x="10902950" y="2516188"/>
          <p14:tracePt t="70412" x="10939463" y="2578100"/>
          <p14:tracePt t="70429" x="10977563" y="2652713"/>
          <p14:tracePt t="70433" x="10977563" y="2690813"/>
          <p14:tracePt t="70446" x="10990263" y="2716213"/>
          <p14:tracePt t="70449" x="10990263" y="2728913"/>
          <p14:tracePt t="70461" x="10990263" y="2740025"/>
          <p14:tracePt t="70464" x="10990263" y="2765425"/>
          <p14:tracePt t="70479" x="10990263" y="2778125"/>
          <p14:tracePt t="70481" x="10990263" y="2790825"/>
          <p14:tracePt t="70495" x="10990263" y="2803525"/>
          <p14:tracePt t="70497" x="10990263" y="2828925"/>
          <p14:tracePt t="70513" x="10990263" y="2852738"/>
          <p14:tracePt t="70529" x="10990263" y="2865438"/>
          <p14:tracePt t="70546" x="10990263" y="2890838"/>
          <p14:tracePt t="70562" x="10990263" y="2903538"/>
          <p14:tracePt t="70585" x="10990263" y="2916238"/>
          <p14:tracePt t="70596" x="10990263" y="2928938"/>
          <p14:tracePt t="70613" x="10990263" y="2941638"/>
          <p14:tracePt t="70921" x="10990263" y="2952750"/>
          <p14:tracePt t="70936" x="10990263" y="2965450"/>
          <p14:tracePt t="70969" x="10990263" y="2978150"/>
          <p14:tracePt t="71072" x="10990263" y="2990850"/>
          <p14:tracePt t="71080" x="10990263" y="3003550"/>
          <p14:tracePt t="71096" x="10990263" y="3016250"/>
          <p14:tracePt t="71104" x="10990263" y="3028950"/>
          <p14:tracePt t="71113" x="10990263" y="3041650"/>
          <p14:tracePt t="71130" x="10977563" y="3054350"/>
          <p14:tracePt t="71147" x="10964863" y="3065463"/>
          <p14:tracePt t="71164" x="10964863" y="3078163"/>
          <p14:tracePt t="72649" x="10952163" y="3078163"/>
          <p14:tracePt t="72680" x="10939463" y="3090863"/>
          <p14:tracePt t="72688" x="10928350" y="3090863"/>
          <p14:tracePt t="72701" x="10928350" y="3103563"/>
          <p14:tracePt t="72717" x="10915650" y="3116263"/>
          <p14:tracePt t="72833" x="10902950" y="3116263"/>
          <p14:tracePt t="72849" x="10877550" y="3116263"/>
          <p14:tracePt t="72856" x="10852150" y="3128963"/>
          <p14:tracePt t="72868" x="10839450" y="3128963"/>
          <p14:tracePt t="72885" x="10790238" y="3141663"/>
          <p14:tracePt t="72901" x="10752138" y="3141663"/>
          <p14:tracePt t="72904" x="10739438" y="3141663"/>
          <p14:tracePt t="72918" x="10715625" y="3141663"/>
          <p14:tracePt t="72921" x="10715625" y="3154363"/>
          <p14:tracePt t="72936" x="10702925" y="3154363"/>
          <p14:tracePt t="73297" x="10690225" y="3154363"/>
          <p14:tracePt t="73337" x="10677525" y="3154363"/>
          <p14:tracePt t="73345" x="10664825" y="3154363"/>
          <p14:tracePt t="74185" x="10664825" y="3165475"/>
          <p14:tracePt t="74193" x="10664825" y="3178175"/>
          <p14:tracePt t="74209" x="10664825" y="3190875"/>
          <p14:tracePt t="74225" x="10664825" y="3203575"/>
          <p14:tracePt t="74240" x="10652125" y="3228975"/>
          <p14:tracePt t="74256" x="10639425" y="3254375"/>
          <p14:tracePt t="74273" x="10614025" y="3303588"/>
          <p14:tracePt t="74289" x="10602913" y="3354388"/>
          <p14:tracePt t="74306" x="10577513" y="3416300"/>
          <p14:tracePt t="74322" x="10577513" y="3454400"/>
          <p14:tracePt t="74339" x="10564813" y="3479800"/>
          <p14:tracePt t="74356" x="10564813" y="3490913"/>
          <p14:tracePt t="74373" x="10539413" y="3503613"/>
          <p14:tracePt t="74465" x="10539413" y="3516313"/>
          <p14:tracePt t="74472" x="10539413" y="3529013"/>
          <p14:tracePt t="74497" x="10539413" y="3541713"/>
          <p14:tracePt t="74521" x="10539413" y="3554413"/>
          <p14:tracePt t="74545" x="10539413" y="3567113"/>
          <p14:tracePt t="74561" x="10526713" y="3567113"/>
          <p14:tracePt t="75769" x="10502900" y="3567113"/>
          <p14:tracePt t="75776" x="10477500" y="3567113"/>
          <p14:tracePt t="75784" x="10426700" y="3567113"/>
          <p14:tracePt t="75792" x="10377488" y="3567113"/>
          <p14:tracePt t="75809" x="10277475" y="3567113"/>
          <p14:tracePt t="75826" x="10164763" y="3579813"/>
          <p14:tracePt t="75843" x="10088563" y="3590925"/>
          <p14:tracePt t="75860" x="10013950" y="3603625"/>
          <p14:tracePt t="75876" x="9939338" y="3629025"/>
          <p14:tracePt t="75892" x="9913938" y="3629025"/>
          <p14:tracePt t="75909" x="9913938" y="3641725"/>
          <p14:tracePt t="76497" x="9888538" y="3641725"/>
          <p14:tracePt t="76505" x="9863138" y="3641725"/>
          <p14:tracePt t="76512" x="9826625" y="3616325"/>
          <p14:tracePt t="76529" x="9739313" y="3603625"/>
          <p14:tracePt t="76545" x="9675813" y="3579813"/>
          <p14:tracePt t="76562" x="9663113" y="3579813"/>
          <p14:tracePt t="76857" x="9650413" y="3579813"/>
          <p14:tracePt t="76864" x="9637713" y="3579813"/>
          <p14:tracePt t="76880" x="9601200" y="3590925"/>
          <p14:tracePt t="76896" x="9575800" y="3616325"/>
          <p14:tracePt t="76914" x="9563100" y="3616325"/>
          <p14:tracePt t="77017" x="9537700" y="3616325"/>
          <p14:tracePt t="77025" x="9525000" y="3616325"/>
          <p14:tracePt t="77033" x="9488488" y="3616325"/>
          <p14:tracePt t="77047" x="9437688" y="3616325"/>
          <p14:tracePt t="77049" x="9388475" y="3616325"/>
          <p14:tracePt t="77064" x="9250363" y="3616325"/>
          <p14:tracePt t="77080" x="9112250" y="3641725"/>
          <p14:tracePt t="77096" x="8986838" y="3641725"/>
          <p14:tracePt t="77112" x="8937625" y="3641725"/>
          <p14:tracePt t="77177" x="8924925" y="3641725"/>
          <p14:tracePt t="77185" x="8874125" y="3641725"/>
          <p14:tracePt t="77197" x="8750300" y="3679825"/>
          <p14:tracePt t="77201" x="8561388" y="3716338"/>
          <p14:tracePt t="77213" x="8261350" y="3779838"/>
          <p14:tracePt t="77229" x="7297738" y="3841750"/>
          <p14:tracePt t="77232" x="6684963" y="3841750"/>
          <p14:tracePt t="77246" x="6070600" y="3841750"/>
          <p14:tracePt t="77248" x="5495925" y="3841750"/>
          <p14:tracePt t="77263" x="5094288" y="3841750"/>
          <p14:tracePt t="77265" x="4843463" y="3841750"/>
          <p14:tracePt t="77280" x="4643438" y="3841750"/>
          <p14:tracePt t="77296" x="4619625" y="3841750"/>
          <p14:tracePt t="77313" x="4630738" y="3841750"/>
          <p14:tracePt t="77330" x="4832350" y="3841750"/>
          <p14:tracePt t="77346" x="5106988" y="3841750"/>
          <p14:tracePt t="77364" x="5270500" y="3854450"/>
          <p14:tracePt t="77380" x="5383213" y="3854450"/>
          <p14:tracePt t="77396" x="5407025" y="3854450"/>
          <p14:tracePt t="77413" x="5419725" y="3854450"/>
          <p14:tracePt t="77456" x="5445125" y="3854450"/>
          <p14:tracePt t="77464" x="5457825" y="3854450"/>
          <p14:tracePt t="77472" x="5470525" y="3841750"/>
          <p14:tracePt t="77480" x="5483225" y="3841750"/>
          <p14:tracePt t="77513" x="5457825" y="3841750"/>
          <p14:tracePt t="77520" x="5383213" y="3841750"/>
          <p14:tracePt t="77530" x="5281613" y="3841750"/>
          <p14:tracePt t="77548" x="5045075" y="3841750"/>
          <p14:tracePt t="77564" x="4894263" y="3841750"/>
          <p14:tracePt t="77581" x="4832350" y="3841750"/>
          <p14:tracePt t="77584" x="4806950" y="3841750"/>
          <p14:tracePt t="77597" x="4794250" y="3841750"/>
          <p14:tracePt t="77616" x="4819650" y="3841750"/>
          <p14:tracePt t="77632" x="5019675" y="3867150"/>
          <p14:tracePt t="77648" x="5407025" y="3905250"/>
          <p14:tracePt t="77665" x="5857875" y="3905250"/>
          <p14:tracePt t="77682" x="6221413" y="3905250"/>
          <p14:tracePt t="77699" x="6546850" y="3905250"/>
          <p14:tracePt t="77714" x="6734175" y="3905250"/>
          <p14:tracePt t="77731" x="6784975" y="3905250"/>
          <p14:tracePt t="77785" x="6759575" y="3905250"/>
          <p14:tracePt t="77793" x="6721475" y="3905250"/>
          <p14:tracePt t="77800" x="6684963" y="3905250"/>
          <p14:tracePt t="77815" x="6646863" y="3905250"/>
          <p14:tracePt t="77816" x="6621463" y="3905250"/>
          <p14:tracePt t="77832" x="6608763" y="3905250"/>
          <p14:tracePt t="77848" x="6584950" y="3905250"/>
          <p14:tracePt t="77873" x="6572250" y="3905250"/>
          <p14:tracePt t="77881" x="6572250" y="3892550"/>
          <p14:tracePt t="77898" x="6572250" y="3879850"/>
          <p14:tracePt t="77915" x="6572250" y="3867150"/>
          <p14:tracePt t="77937" x="6572250" y="3841750"/>
          <p14:tracePt t="77952" x="6572250" y="3829050"/>
          <p14:tracePt t="77969" x="6572250" y="3816350"/>
          <p14:tracePt t="77982" x="6596063" y="3816350"/>
          <p14:tracePt t="77984" x="6608763" y="3803650"/>
          <p14:tracePt t="77998" x="6634163" y="3792538"/>
          <p14:tracePt t="78001" x="6659563" y="3779838"/>
          <p14:tracePt t="78016" x="6734175" y="3779838"/>
          <p14:tracePt t="78032" x="6797675" y="3754438"/>
          <p14:tracePt t="78048" x="6834188" y="3754438"/>
          <p14:tracePt t="78066" x="6872288" y="3754438"/>
          <p14:tracePt t="78082" x="6884988" y="3741738"/>
          <p14:tracePt t="78099" x="6921500" y="3741738"/>
          <p14:tracePt t="78848" x="6946900" y="3741738"/>
          <p14:tracePt t="78857" x="6972300" y="3741738"/>
          <p14:tracePt t="78867" x="6985000" y="3741738"/>
          <p14:tracePt t="78884" x="7010400" y="3741738"/>
          <p14:tracePt t="78900" x="7072313" y="3741738"/>
          <p14:tracePt t="78917" x="7134225" y="3729038"/>
          <p14:tracePt t="78920" x="7159625" y="3729038"/>
          <p14:tracePt t="78934" x="7185025" y="3729038"/>
          <p14:tracePt t="78936" x="7197725" y="3729038"/>
          <p14:tracePt t="78951" x="7210425" y="3729038"/>
          <p14:tracePt t="78968" x="7235825" y="3729038"/>
          <p14:tracePt t="78984" x="7246938" y="3729038"/>
          <p14:tracePt t="79001" x="7259638" y="3703638"/>
          <p14:tracePt t="79018" x="7272338" y="3703638"/>
          <p14:tracePt t="79035" x="7285038" y="3703638"/>
          <p14:tracePt t="79209" x="7310438" y="3703638"/>
          <p14:tracePt t="79218" x="7359650" y="3692525"/>
          <p14:tracePt t="79225" x="7423150" y="3679825"/>
          <p14:tracePt t="79235" x="7459663" y="3667125"/>
          <p14:tracePt t="79251" x="7535863" y="3667125"/>
          <p14:tracePt t="79269" x="7561263" y="3667125"/>
          <p14:tracePt t="79285" x="7585075" y="3667125"/>
          <p14:tracePt t="79301" x="7597775" y="3667125"/>
          <p14:tracePt t="89807" x="7597775" y="3654425"/>
          <p14:tracePt t="89832" x="7597775" y="3641725"/>
          <p14:tracePt t="89984" x="7585075" y="3629025"/>
          <p14:tracePt t="90336" x="7585075" y="3616325"/>
          <p14:tracePt t="90344" x="7572375" y="3603625"/>
          <p14:tracePt t="90353" x="7572375" y="3590925"/>
          <p14:tracePt t="90364" x="7548563" y="3579813"/>
          <p14:tracePt t="90380" x="7535863" y="3554413"/>
          <p14:tracePt t="90397" x="7510463" y="3503613"/>
          <p14:tracePt t="90400" x="7497763" y="3479800"/>
          <p14:tracePt t="90414" x="7485063" y="3441700"/>
          <p14:tracePt t="90416" x="7472363" y="3416300"/>
          <p14:tracePt t="90431" x="7459663" y="3390900"/>
          <p14:tracePt t="90433" x="7448550" y="3378200"/>
          <p14:tracePt t="90449" x="7435850" y="3354388"/>
          <p14:tracePt t="90464" x="7410450" y="3328988"/>
          <p14:tracePt t="90481" x="7410450" y="3290888"/>
          <p14:tracePt t="90498" x="7410450" y="3267075"/>
          <p14:tracePt t="90514" x="7410450" y="3241675"/>
          <p14:tracePt t="90531" x="7410450" y="3216275"/>
          <p14:tracePt t="90548" x="7410450" y="3190875"/>
          <p14:tracePt t="90565" x="7410450" y="3165475"/>
          <p14:tracePt t="90581" x="7410450" y="3141663"/>
          <p14:tracePt t="90584" x="7410450" y="3116263"/>
          <p14:tracePt t="90598" x="7410450" y="3090863"/>
          <p14:tracePt t="90600" x="7410450" y="3054350"/>
          <p14:tracePt t="90615" x="7397750" y="3028950"/>
          <p14:tracePt t="90617" x="7385050" y="3003550"/>
          <p14:tracePt t="90632" x="7372350" y="2928938"/>
          <p14:tracePt t="90648" x="7335838" y="2865438"/>
          <p14:tracePt t="90665" x="7310438" y="2803525"/>
          <p14:tracePt t="90682" x="7259638" y="2752725"/>
          <p14:tracePt t="90698" x="7223125" y="2716213"/>
          <p14:tracePt t="90715" x="7210425" y="2690813"/>
          <p14:tracePt t="90732" x="7185025" y="2678113"/>
          <p14:tracePt t="91200" x="7197725" y="2690813"/>
          <p14:tracePt t="91209" x="7223125" y="2716213"/>
          <p14:tracePt t="91216" x="7246938" y="2752725"/>
          <p14:tracePt t="91233" x="7297738" y="2790825"/>
          <p14:tracePt t="91250" x="7323138" y="2828925"/>
          <p14:tracePt t="91267" x="7323138" y="2840038"/>
          <p14:tracePt t="91345" x="7323138" y="2852738"/>
          <p14:tracePt t="91361" x="7335838" y="2878138"/>
          <p14:tracePt t="91368" x="7335838" y="2890838"/>
          <p14:tracePt t="91384" x="7335838" y="2928938"/>
          <p14:tracePt t="91400" x="7335838" y="2978150"/>
          <p14:tracePt t="91418" x="7335838" y="3003550"/>
          <p14:tracePt t="91434" x="7335838" y="3041650"/>
          <p14:tracePt t="91450" x="7335838" y="3065463"/>
          <p14:tracePt t="91467" x="7335838" y="3078163"/>
          <p14:tracePt t="91552" x="7335838" y="3103563"/>
          <p14:tracePt t="91560" x="7335838" y="3128963"/>
          <p14:tracePt t="91568" x="7335838" y="3154363"/>
          <p14:tracePt t="91584" x="7335838" y="3216275"/>
          <p14:tracePt t="91601" x="7323138" y="3303588"/>
          <p14:tracePt t="91618" x="7310438" y="3403600"/>
          <p14:tracePt t="91635" x="7297738" y="3467100"/>
          <p14:tracePt t="91650" x="7285038" y="3516313"/>
          <p14:tracePt t="91668" x="7285038" y="3541713"/>
          <p14:tracePt t="91684" x="7272338" y="3567113"/>
          <p14:tracePt t="91701" x="7272338" y="3579813"/>
          <p14:tracePt t="92344" x="7259638" y="3579813"/>
          <p14:tracePt t="92352" x="7246938" y="3579813"/>
          <p14:tracePt t="92360" x="7210425" y="3590925"/>
          <p14:tracePt t="92369" x="7172325" y="3603625"/>
          <p14:tracePt t="92386" x="7046913" y="3641725"/>
          <p14:tracePt t="92402" x="6985000" y="3641725"/>
          <p14:tracePt t="92420" x="6910388" y="3654425"/>
          <p14:tracePt t="92437" x="6846888" y="3667125"/>
          <p14:tracePt t="92453" x="6797675" y="3679825"/>
          <p14:tracePt t="92456" x="6772275" y="3679825"/>
          <p14:tracePt t="92470" x="6746875" y="3692525"/>
          <p14:tracePt t="92472" x="6734175" y="3692525"/>
          <p14:tracePt t="92486" x="6721475" y="3692525"/>
          <p14:tracePt t="92488" x="6696075" y="3692525"/>
          <p14:tracePt t="92503" x="6684963" y="3703638"/>
          <p14:tracePt t="92504" x="6646863" y="3716338"/>
          <p14:tracePt t="92520" x="6559550" y="3716338"/>
          <p14:tracePt t="92537" x="6421438" y="3716338"/>
          <p14:tracePt t="92554" x="6283325" y="3716338"/>
          <p14:tracePt t="92570" x="6196013" y="3716338"/>
          <p14:tracePt t="92586" x="6134100" y="3716338"/>
          <p14:tracePt t="92603" x="6096000" y="3716338"/>
          <p14:tracePt t="92620" x="6083300" y="3716338"/>
          <p14:tracePt t="92640" x="6108700" y="3716338"/>
          <p14:tracePt t="92654" x="6196013" y="3741738"/>
          <p14:tracePt t="92657" x="6383338" y="3779838"/>
          <p14:tracePt t="92671" x="6684963" y="3841750"/>
          <p14:tracePt t="92673" x="7010400" y="3892550"/>
          <p14:tracePt t="92687" x="7372350" y="3929063"/>
          <p14:tracePt t="92689" x="7623175" y="3954463"/>
          <p14:tracePt t="92704" x="7874000" y="3954463"/>
          <p14:tracePt t="92720" x="7910513" y="3954463"/>
          <p14:tracePt t="92840" x="7897813" y="3954463"/>
          <p14:tracePt t="92848" x="7874000" y="3967163"/>
          <p14:tracePt t="92856" x="7835900" y="3967163"/>
          <p14:tracePt t="92871" x="7810500" y="3967163"/>
          <p14:tracePt t="92873" x="7797800" y="3967163"/>
          <p14:tracePt t="92887" x="7785100" y="3967163"/>
          <p14:tracePt t="92920" x="7810500" y="3967163"/>
          <p14:tracePt t="92928" x="7886700" y="3967163"/>
          <p14:tracePt t="92940" x="7999413" y="3967163"/>
          <p14:tracePt t="92954" x="8299450" y="3967163"/>
          <p14:tracePt t="92971" x="8499475" y="3967163"/>
          <p14:tracePt t="92988" x="8586788" y="3967163"/>
          <p14:tracePt t="93004" x="8674100" y="3967163"/>
          <p14:tracePt t="93020" x="8712200" y="3967163"/>
          <p14:tracePt t="93097" x="8699500" y="3967163"/>
          <p14:tracePt t="93104" x="8674100" y="3967163"/>
          <p14:tracePt t="93112" x="8650288" y="3967163"/>
          <p14:tracePt t="93121" x="8612188" y="3967163"/>
          <p14:tracePt t="93138" x="8474075" y="3967163"/>
          <p14:tracePt t="93154" x="8424863" y="3967163"/>
          <p14:tracePt t="93192" x="8435975" y="3967163"/>
          <p14:tracePt t="93200" x="8486775" y="3967163"/>
          <p14:tracePt t="93208" x="8561388" y="3967163"/>
          <p14:tracePt t="93220" x="8612188" y="3954463"/>
          <p14:tracePt t="93237" x="8686800" y="3941763"/>
          <p14:tracePt t="93239" x="8724900" y="3941763"/>
          <p14:tracePt t="93254" x="8750300" y="3941763"/>
          <p14:tracePt t="93255" x="8763000" y="3941763"/>
          <p14:tracePt t="93344" x="8737600" y="3941763"/>
          <p14:tracePt t="93353" x="8674100" y="3941763"/>
          <p14:tracePt t="93360" x="8574088" y="3941763"/>
          <p14:tracePt t="93372" x="8448675" y="3941763"/>
          <p14:tracePt t="93389" x="8148638" y="3941763"/>
          <p14:tracePt t="93406" x="7961313" y="3941763"/>
          <p14:tracePt t="93409" x="7923213" y="3941763"/>
          <p14:tracePt t="93422" x="7897813" y="3941763"/>
          <p14:tracePt t="93424" x="7886700" y="3941763"/>
          <p14:tracePt t="93439" x="7874000" y="3941763"/>
          <p14:tracePt t="93496" x="7897813" y="3929063"/>
          <p14:tracePt t="93505" x="7923213" y="3905250"/>
          <p14:tracePt t="93513" x="7948613" y="3905250"/>
          <p14:tracePt t="93521" x="7961313" y="3892550"/>
          <p14:tracePt t="93538" x="8023225" y="3879850"/>
          <p14:tracePt t="93556" x="8123238" y="3854450"/>
          <p14:tracePt t="93572" x="8148638" y="3841750"/>
          <p14:tracePt t="93617" x="8123238" y="3841750"/>
          <p14:tracePt t="93624" x="8110538" y="3841750"/>
          <p14:tracePt t="93640" x="8074025" y="3841750"/>
          <p14:tracePt t="93657" x="8048625" y="3841750"/>
          <p14:tracePt t="93673" x="8010525" y="3841750"/>
          <p14:tracePt t="93689" x="7961313" y="3854450"/>
          <p14:tracePt t="93705" x="7910513" y="3854450"/>
          <p14:tracePt t="93761" x="7923213" y="3854450"/>
          <p14:tracePt t="93769" x="7948613" y="3854450"/>
          <p14:tracePt t="93777" x="7974013" y="3854450"/>
          <p14:tracePt t="93817" x="7999413" y="3854450"/>
          <p14:tracePt t="93824" x="8023225" y="3841750"/>
          <p14:tracePt t="93832" x="8061325" y="3829050"/>
          <p14:tracePt t="93840" x="8086725" y="3829050"/>
          <p14:tracePt t="93857" x="8110538" y="3829050"/>
          <p14:tracePt t="94048" x="8099425" y="3829050"/>
          <p14:tracePt t="94057" x="8074025" y="3829050"/>
          <p14:tracePt t="94064" x="8048625" y="3829050"/>
          <p14:tracePt t="94074" x="8035925" y="3829050"/>
          <p14:tracePt t="94169" x="8023225" y="3829050"/>
          <p14:tracePt t="94176" x="7999413" y="3829050"/>
          <p14:tracePt t="94191" x="7961313" y="3829050"/>
          <p14:tracePt t="94192" x="7910513" y="3829050"/>
          <p14:tracePt t="94208" x="7848600" y="3829050"/>
          <p14:tracePt t="94224" x="7761288" y="3829050"/>
          <p14:tracePt t="94241" x="7623175" y="3829050"/>
          <p14:tracePt t="94258" x="7448550" y="3829050"/>
          <p14:tracePt t="94274" x="7335838" y="3841750"/>
          <p14:tracePt t="94291" x="7297738" y="3854450"/>
          <p14:tracePt t="94308" x="7285038" y="3854450"/>
          <p14:tracePt t="94857" x="7272338" y="3854450"/>
          <p14:tracePt t="94864" x="7246938" y="3854450"/>
          <p14:tracePt t="94876" x="7235825" y="3854450"/>
          <p14:tracePt t="94892" x="7172325" y="3854450"/>
          <p14:tracePt t="94909" x="7123113" y="3854450"/>
          <p14:tracePt t="94926" x="7059613" y="3854450"/>
          <p14:tracePt t="94928" x="7034213" y="3854450"/>
          <p14:tracePt t="94944" x="6997700" y="3854450"/>
          <p14:tracePt t="94960" x="6946900" y="3854450"/>
          <p14:tracePt t="94976" x="6872288" y="3854450"/>
          <p14:tracePt t="94993" x="6746875" y="3854450"/>
          <p14:tracePt t="95010" x="6634163" y="3854450"/>
          <p14:tracePt t="95026" x="6559550" y="3854450"/>
          <p14:tracePt t="95080" x="6546850" y="3854450"/>
          <p14:tracePt t="95089" x="6496050" y="3854450"/>
          <p14:tracePt t="95097" x="6408738" y="3854450"/>
          <p14:tracePt t="95111" x="6296025" y="3854450"/>
          <p14:tracePt t="95113" x="6170613" y="3854450"/>
          <p14:tracePt t="95127" x="6057900" y="3867150"/>
          <p14:tracePt t="95129" x="5921375" y="3879850"/>
          <p14:tracePt t="95144" x="5657850" y="3929063"/>
          <p14:tracePt t="95161" x="5394325" y="3979863"/>
          <p14:tracePt t="95177" x="5081588" y="4017963"/>
          <p14:tracePt t="95193" x="4756150" y="4054475"/>
          <p14:tracePt t="95210" x="4456113" y="4054475"/>
          <p14:tracePt t="95227" x="4143375" y="4067175"/>
          <p14:tracePt t="95244" x="3867150" y="4079875"/>
          <p14:tracePt t="95260" x="3643313" y="4117975"/>
          <p14:tracePt t="95278" x="3467100" y="4154488"/>
          <p14:tracePt t="95280" x="3417888" y="4167188"/>
          <p14:tracePt t="95293" x="3354388" y="4192588"/>
          <p14:tracePt t="95296" x="3305175" y="4205288"/>
          <p14:tracePt t="95310" x="3241675" y="4230688"/>
          <p14:tracePt t="95312" x="3205163" y="4241800"/>
          <p14:tracePt t="95328" x="3179763" y="4254500"/>
          <p14:tracePt t="95330" x="3154363" y="4267200"/>
          <p14:tracePt t="95344" x="3092450" y="4305300"/>
          <p14:tracePt t="95361" x="3041650" y="4330700"/>
          <p14:tracePt t="95378" x="3003550" y="4341813"/>
          <p14:tracePt t="95393" x="2992438" y="4354513"/>
          <p14:tracePt t="95411" x="2992438" y="4367213"/>
          <p14:tracePt t="95432" x="2979738" y="4367213"/>
          <p14:tracePt t="95444" x="2954338" y="4367213"/>
          <p14:tracePt t="95461" x="2916238" y="4392613"/>
          <p14:tracePt t="95464" x="2879725" y="4405313"/>
          <p14:tracePt t="95477" x="2854325" y="4430713"/>
          <p14:tracePt t="95480" x="2828925" y="4443413"/>
          <p14:tracePt t="95494" x="2803525" y="4467225"/>
          <p14:tracePt t="95496" x="2803525" y="4479925"/>
          <p14:tracePt t="95511" x="2778125" y="4492625"/>
          <p14:tracePt t="95513" x="2767013" y="4505325"/>
          <p14:tracePt t="95528" x="2741613" y="4518025"/>
          <p14:tracePt t="95545" x="2703513" y="4543425"/>
          <p14:tracePt t="95561" x="2678113" y="4554538"/>
          <p14:tracePt t="95577" x="2641600" y="4579938"/>
          <p14:tracePt t="95594" x="2603500" y="4592638"/>
          <p14:tracePt t="95611" x="2590800" y="4605338"/>
          <p14:tracePt t="95633" x="2578100" y="4605338"/>
          <p14:tracePt t="95645" x="2565400" y="4618038"/>
          <p14:tracePt t="95665" x="2554288" y="4618038"/>
          <p14:tracePt t="95680" x="2541588" y="4618038"/>
          <p14:tracePt t="95696" x="2516188" y="4618038"/>
          <p14:tracePt t="95712" x="2503488" y="4618038"/>
          <p14:tracePt t="95729" x="2478088" y="4618038"/>
          <p14:tracePt t="95745" x="2452688" y="4618038"/>
          <p14:tracePt t="95761" x="2428875" y="4618038"/>
          <p14:tracePt t="95778" x="2416175" y="4630738"/>
          <p14:tracePt t="95795" x="2403475" y="4630738"/>
          <p14:tracePt t="95812" x="2390775" y="4630738"/>
          <p14:tracePt t="95920" x="2378075" y="4630738"/>
          <p14:tracePt t="95928" x="2339975" y="4630738"/>
          <p14:tracePt t="95936" x="2328863" y="4630738"/>
          <p14:tracePt t="95945" x="2316163" y="4630738"/>
          <p14:tracePt t="95962" x="2278063" y="4630738"/>
          <p14:tracePt t="95978" x="2252663" y="4630738"/>
          <p14:tracePt t="95995" x="2228850" y="4630738"/>
          <p14:tracePt t="96012" x="2216150" y="4630738"/>
          <p14:tracePt t="96088" x="2203450" y="4630738"/>
          <p14:tracePt t="96104" x="2190750" y="4630738"/>
          <p14:tracePt t="96456" x="2178050" y="4630738"/>
          <p14:tracePt t="99080" x="2203450" y="4630738"/>
          <p14:tracePt t="99088" x="2252663" y="4630738"/>
          <p14:tracePt t="99104" x="2365375" y="4630738"/>
          <p14:tracePt t="99121" x="2452688" y="4630738"/>
          <p14:tracePt t="99138" x="2478088" y="4630738"/>
          <p14:tracePt t="101896" x="2528888" y="4630738"/>
          <p14:tracePt t="101904" x="2654300" y="4605338"/>
          <p14:tracePt t="101912" x="2841625" y="4579938"/>
          <p14:tracePt t="101928" x="3067050" y="4543425"/>
          <p14:tracePt t="101944" x="3079750" y="4543425"/>
          <p14:tracePt t="102136" x="3067050" y="4543425"/>
          <p14:tracePt t="103744" x="3079750" y="4543425"/>
          <p14:tracePt t="103752" x="3092450" y="4543425"/>
          <p14:tracePt t="103767" x="3103563" y="4543425"/>
          <p14:tracePt t="103769" x="3128963" y="4543425"/>
          <p14:tracePt t="103783" x="3167063" y="4543425"/>
          <p14:tracePt t="103800" x="3267075" y="4543425"/>
          <p14:tracePt t="103816" x="3405188" y="4543425"/>
          <p14:tracePt t="103833" x="3579813" y="4543425"/>
          <p14:tracePt t="103849" x="3779838" y="4543425"/>
          <p14:tracePt t="103865" x="3992563" y="4530725"/>
          <p14:tracePt t="103882" x="4168775" y="4518025"/>
          <p14:tracePt t="103899" x="4305300" y="4518025"/>
          <p14:tracePt t="103917" x="4443413" y="4492625"/>
          <p14:tracePt t="103920" x="4506913" y="4492625"/>
          <p14:tracePt t="103932" x="4543425" y="4479925"/>
          <p14:tracePt t="103950" x="4630738" y="4479925"/>
          <p14:tracePt t="103952" x="4668838" y="4479925"/>
          <p14:tracePt t="103967" x="4719638" y="4479925"/>
          <p14:tracePt t="103969" x="4768850" y="4467225"/>
          <p14:tracePt t="103984" x="4856163" y="4454525"/>
          <p14:tracePt t="104000" x="4968875" y="4454525"/>
          <p14:tracePt t="104017" x="5057775" y="4454525"/>
          <p14:tracePt t="104033" x="5132388" y="4454525"/>
          <p14:tracePt t="104050" x="5157788" y="4454525"/>
          <p14:tracePt t="104066" x="5194300" y="4454525"/>
          <p14:tracePt t="104083" x="5219700" y="4454525"/>
          <p14:tracePt t="104100" x="5232400" y="4454525"/>
          <p14:tracePt t="104117" x="5245100" y="4454525"/>
          <p14:tracePt t="104134" x="5257800" y="4454525"/>
          <p14:tracePt t="104136" x="5270500" y="4454525"/>
          <p14:tracePt t="104152" x="5281613" y="4454525"/>
          <p14:tracePt t="104168" x="5294313" y="4454525"/>
          <p14:tracePt t="104192" x="5307013" y="4454525"/>
          <p14:tracePt t="104200" x="5319713" y="4454525"/>
          <p14:tracePt t="104512" x="5332413" y="4454525"/>
          <p14:tracePt t="104520" x="5357813" y="4454525"/>
          <p14:tracePt t="104534" x="5383213" y="4454525"/>
          <p14:tracePt t="104536" x="5407025" y="4454525"/>
          <p14:tracePt t="104552" x="5470525" y="4454525"/>
          <p14:tracePt t="104568" x="5532438" y="4454525"/>
          <p14:tracePt t="104585" x="5595938" y="4454525"/>
          <p14:tracePt t="104602" x="5645150" y="4454525"/>
          <p14:tracePt t="104673" x="5657850" y="4454525"/>
          <p14:tracePt t="104680" x="5670550" y="4443413"/>
          <p14:tracePt t="104688" x="5708650" y="4418013"/>
          <p14:tracePt t="104702" x="5783263" y="4379913"/>
          <p14:tracePt t="104704" x="5845175" y="4354513"/>
          <p14:tracePt t="104719" x="5921375" y="4305300"/>
          <p14:tracePt t="104721" x="6008688" y="4241800"/>
          <p14:tracePt t="104736" x="6208713" y="4105275"/>
          <p14:tracePt t="104752" x="6434138" y="3916363"/>
          <p14:tracePt t="104768" x="6584950" y="3754438"/>
          <p14:tracePt t="104785" x="6684963" y="3629025"/>
          <p14:tracePt t="104801" x="6721475" y="3590925"/>
          <p14:tracePt t="104818" x="6734175" y="3567113"/>
          <p14:tracePt t="104968" x="6734175" y="3554413"/>
          <p14:tracePt t="104985" x="6746875" y="3541713"/>
          <p14:tracePt t="105001" x="6759575" y="3529013"/>
          <p14:tracePt t="105017" x="6772275" y="3516313"/>
          <p14:tracePt t="105025" x="6772275" y="3503613"/>
          <p14:tracePt t="105036" x="6784975" y="3503613"/>
          <p14:tracePt t="105052" x="6808788" y="3479800"/>
          <p14:tracePt t="105069" x="6821488" y="3467100"/>
          <p14:tracePt t="106744" x="6834188" y="3467100"/>
          <p14:tracePt t="106752" x="6846888" y="3467100"/>
          <p14:tracePt t="106761" x="6872288" y="3467100"/>
          <p14:tracePt t="106773" x="6884988" y="3467100"/>
          <p14:tracePt t="106816" x="6846888" y="3467100"/>
          <p14:tracePt t="106824" x="6797675" y="3454400"/>
          <p14:tracePt t="106832" x="6759575" y="3454400"/>
          <p14:tracePt t="106840" x="6721475" y="3454400"/>
          <p14:tracePt t="106857" x="6708775" y="3454400"/>
          <p14:tracePt t="106904" x="6696075" y="3454400"/>
          <p14:tracePt t="107080" x="6684963" y="3454400"/>
          <p14:tracePt t="107089" x="6672263" y="3454400"/>
          <p14:tracePt t="107097" x="6646863" y="3454400"/>
          <p14:tracePt t="107108" x="6608763" y="3467100"/>
          <p14:tracePt t="107125" x="6559550" y="3516313"/>
          <p14:tracePt t="107128" x="6546850" y="3529013"/>
          <p14:tracePt t="107141" x="6521450" y="3541713"/>
          <p14:tracePt t="107144" x="6508750" y="3554413"/>
          <p14:tracePt t="107159" x="6483350" y="3590925"/>
          <p14:tracePt t="107161" x="6472238" y="3616325"/>
          <p14:tracePt t="107175" x="6434138" y="3654425"/>
          <p14:tracePt t="107192" x="6383338" y="3703638"/>
          <p14:tracePt t="107208" x="6334125" y="3729038"/>
          <p14:tracePt t="107225" x="6259513" y="3754438"/>
          <p14:tracePt t="107241" x="6146800" y="3792538"/>
          <p14:tracePt t="107258" x="5995988" y="3829050"/>
          <p14:tracePt t="107274" x="5783263" y="3929063"/>
          <p14:tracePt t="107291" x="5507038" y="4054475"/>
          <p14:tracePt t="107309" x="5157788" y="4254500"/>
          <p14:tracePt t="107311" x="4919663" y="4405313"/>
          <p14:tracePt t="107326" x="4706938" y="4554538"/>
          <p14:tracePt t="107329" x="4518025" y="4705350"/>
          <p14:tracePt t="107342" x="4381500" y="4830763"/>
          <p14:tracePt t="107344" x="4268788" y="4930775"/>
          <p14:tracePt t="107360" x="4081463" y="5092700"/>
          <p14:tracePt t="107376" x="3943350" y="5181600"/>
          <p14:tracePt t="107392" x="3879850" y="5205413"/>
          <p14:tracePt t="107409" x="3867150" y="5218113"/>
          <p14:tracePt t="107426" x="3856038" y="5230813"/>
          <p14:tracePt t="107442" x="3830638" y="5230813"/>
          <p14:tracePt t="107459" x="3817938" y="5243513"/>
          <p14:tracePt t="107475" x="3792538" y="5243513"/>
          <p14:tracePt t="107492" x="3779838" y="5256213"/>
          <p14:tracePt t="107509" x="3743325" y="5294313"/>
          <p14:tracePt t="107511" x="3717925" y="5318125"/>
          <p14:tracePt t="107525" x="3679825" y="5356225"/>
          <p14:tracePt t="107528" x="3667125" y="5381625"/>
          <p14:tracePt t="107543" x="3630613" y="5443538"/>
          <p14:tracePt t="107559" x="3617913" y="5481638"/>
          <p14:tracePt t="107576" x="3605213" y="5507038"/>
          <p14:tracePt t="107592" x="3592513" y="5518150"/>
          <p14:tracePt t="107616" x="3592513" y="5530850"/>
          <p14:tracePt t="107896" x="3592513" y="5518150"/>
          <p14:tracePt t="107904" x="3579813" y="5518150"/>
          <p14:tracePt t="107912" x="3567113" y="5518150"/>
          <p14:tracePt t="107927" x="3554413" y="5507038"/>
          <p14:tracePt t="107944" x="3505200" y="5494338"/>
          <p14:tracePt t="107960" x="3429000" y="5481638"/>
          <p14:tracePt t="107977" x="3354388" y="5468938"/>
          <p14:tracePt t="107993" x="3279775" y="5468938"/>
          <p14:tracePt t="108010" x="3228975" y="5468938"/>
          <p14:tracePt t="108027" x="3192463" y="5468938"/>
          <p14:tracePt t="108044" x="3179763" y="5468938"/>
          <p14:tracePt t="108060" x="3167063" y="5468938"/>
          <p14:tracePt t="108248" x="3154363" y="5468938"/>
          <p14:tracePt t="108256" x="3141663" y="5468938"/>
          <p14:tracePt t="108264" x="3103563" y="5468938"/>
          <p14:tracePt t="108278" x="3054350" y="5468938"/>
          <p14:tracePt t="108280" x="3003550" y="5468938"/>
          <p14:tracePt t="108295" x="2916238" y="5456238"/>
          <p14:tracePt t="108312" x="2890838" y="5443538"/>
          <p14:tracePt t="108328" x="2879725" y="5443538"/>
          <p14:tracePt t="108552" x="2867025" y="5443538"/>
          <p14:tracePt t="108561" x="2867025" y="5430838"/>
          <p14:tracePt t="108568" x="2854325" y="5430838"/>
          <p14:tracePt t="108585" x="2828925" y="5430838"/>
          <p14:tracePt t="108595" x="2816225" y="5430838"/>
          <p14:tracePt t="108611" x="2790825" y="5430838"/>
          <p14:tracePt t="108629" x="2728913" y="5430838"/>
          <p14:tracePt t="108632" x="2690813" y="5430838"/>
          <p14:tracePt t="108645" x="2641600" y="5430838"/>
          <p14:tracePt t="108648" x="2590800" y="5430838"/>
          <p14:tracePt t="108661" x="2554288" y="5430838"/>
          <p14:tracePt t="108664" x="2541588" y="5430838"/>
          <p14:tracePt t="108678" x="2528888" y="5430838"/>
          <p14:tracePt t="109288" x="2541588" y="5418138"/>
          <p14:tracePt t="109296" x="2578100" y="5394325"/>
          <p14:tracePt t="109305" x="2667000" y="5318125"/>
          <p14:tracePt t="109313" x="2741613" y="5268913"/>
          <p14:tracePt t="109330" x="2867025" y="5181600"/>
          <p14:tracePt t="109347" x="2928938" y="5118100"/>
          <p14:tracePt t="109364" x="2979738" y="5068888"/>
          <p14:tracePt t="109472" x="3003550" y="5056188"/>
          <p14:tracePt t="109480" x="3028950" y="5030788"/>
          <p14:tracePt t="109488" x="3079750" y="5018088"/>
          <p14:tracePt t="109498" x="3154363" y="4992688"/>
          <p14:tracePt t="109513" x="3317875" y="4918075"/>
          <p14:tracePt t="109530" x="3417888" y="4879975"/>
          <p14:tracePt t="109548" x="3479800" y="4868863"/>
          <p14:tracePt t="109564" x="3541713" y="4868863"/>
          <p14:tracePt t="109581" x="3592513" y="4868863"/>
          <p14:tracePt t="109597" x="3605213" y="4868863"/>
          <p14:tracePt t="109624" x="3617913" y="4868863"/>
          <p14:tracePt t="109640" x="3630613" y="4879975"/>
          <p14:tracePt t="109648" x="3643313" y="4905375"/>
          <p14:tracePt t="109664" x="3667125" y="4956175"/>
          <p14:tracePt t="109681" x="3705225" y="5005388"/>
          <p14:tracePt t="109698" x="3743325" y="5056188"/>
          <p14:tracePt t="109714" x="3767138" y="5081588"/>
          <p14:tracePt t="109731" x="3779838" y="5092700"/>
          <p14:tracePt t="109748" x="3805238" y="5105400"/>
          <p14:tracePt t="109765" x="3830638" y="5105400"/>
          <p14:tracePt t="109768" x="3867150" y="5105400"/>
          <p14:tracePt t="109781" x="3905250" y="5118100"/>
          <p14:tracePt t="109783" x="3956050" y="5130800"/>
          <p14:tracePt t="109798" x="4030663" y="5143500"/>
          <p14:tracePt t="109800" x="4092575" y="5156200"/>
          <p14:tracePt t="109815" x="4156075" y="5168900"/>
          <p14:tracePt t="109817" x="4205288" y="5181600"/>
          <p14:tracePt t="109831" x="4318000" y="5194300"/>
          <p14:tracePt t="109848" x="4418013" y="5230813"/>
          <p14:tracePt t="109865" x="4468813" y="5230813"/>
          <p14:tracePt t="109944" x="4494213" y="5243513"/>
          <p14:tracePt t="109952" x="4530725" y="5243513"/>
          <p14:tracePt t="109965" x="4556125" y="5243513"/>
          <p14:tracePt t="109968" x="4594225" y="5256213"/>
          <p14:tracePt t="109982" x="4619625" y="5268913"/>
          <p14:tracePt t="109984" x="4656138" y="5281613"/>
          <p14:tracePt t="109999" x="4681538" y="5281613"/>
          <p14:tracePt t="110000" x="4706938" y="5281613"/>
          <p14:tracePt t="110016" x="4781550" y="5305425"/>
          <p14:tracePt t="110032" x="4843463" y="5318125"/>
          <p14:tracePt t="110049" x="4881563" y="5343525"/>
          <p14:tracePt t="110065" x="4894263" y="5343525"/>
          <p14:tracePt t="110082" x="4906963" y="5356225"/>
          <p14:tracePt t="110099" x="4919663" y="5356225"/>
          <p14:tracePt t="110116" x="4956175" y="5368925"/>
          <p14:tracePt t="110133" x="4968875" y="5381625"/>
          <p14:tracePt t="110149" x="5019675" y="5394325"/>
          <p14:tracePt t="110152" x="5045075" y="5407025"/>
          <p14:tracePt t="110165" x="5068888" y="5407025"/>
          <p14:tracePt t="110168" x="5094288" y="5407025"/>
          <p14:tracePt t="110183" x="5157788" y="5407025"/>
          <p14:tracePt t="110199" x="5194300" y="5407025"/>
          <p14:tracePt t="110216" x="5219700" y="5407025"/>
          <p14:tracePt t="110704" x="5219700" y="5418138"/>
          <p14:tracePt t="110721" x="5219700" y="5443538"/>
          <p14:tracePt t="110728" x="5232400" y="5481638"/>
          <p14:tracePt t="110737" x="5232400" y="5494338"/>
          <p14:tracePt t="110750" x="5245100" y="5507038"/>
          <p14:tracePt t="110752" x="5257800" y="5530850"/>
          <p14:tracePt t="110768" x="5281613" y="5568950"/>
          <p14:tracePt t="110784" x="5319713" y="5607050"/>
          <p14:tracePt t="110801" x="5345113" y="5630863"/>
          <p14:tracePt t="110818" x="5383213" y="5656263"/>
          <p14:tracePt t="110834" x="5419725" y="5681663"/>
          <p14:tracePt t="110850" x="5432425" y="5681663"/>
          <p14:tracePt t="110868" x="5432425" y="5694363"/>
          <p14:tracePt t="110885" x="5445125" y="5707063"/>
          <p14:tracePt t="115720" x="5457825" y="5707063"/>
          <p14:tracePt t="115736" x="5470525" y="5707063"/>
          <p14:tracePt t="115753" x="5483225" y="5707063"/>
          <p14:tracePt t="115888" x="5495925" y="5694363"/>
          <p14:tracePt t="120056" x="5507038" y="5694363"/>
          <p14:tracePt t="120064" x="5519738" y="5694363"/>
          <p14:tracePt t="120075" x="5532438" y="5681663"/>
          <p14:tracePt t="120091" x="5557838" y="5668963"/>
          <p14:tracePt t="120109" x="5570538" y="5656263"/>
          <p14:tracePt t="135752" x="5557838" y="5630863"/>
          <p14:tracePt t="135760" x="5519738" y="5607050"/>
          <p14:tracePt t="135767" x="5470525" y="5556250"/>
          <p14:tracePt t="135783" x="5383213" y="5456238"/>
          <p14:tracePt t="135800" x="5319713" y="5381625"/>
          <p14:tracePt t="135817" x="5319713" y="5368925"/>
          <p14:tracePt t="136032" x="5319713" y="5356225"/>
          <p14:tracePt t="136040" x="5332413" y="5343525"/>
          <p14:tracePt t="136050" x="5394325" y="5343525"/>
          <p14:tracePt t="136067" x="5708650" y="5305425"/>
          <p14:tracePt t="136083" x="6021388" y="5281613"/>
          <p14:tracePt t="136100" x="6221413" y="5281613"/>
          <p14:tracePt t="136117" x="6296025" y="5281613"/>
          <p14:tracePt t="136119" x="6346825" y="5281613"/>
          <p14:tracePt t="136133" x="6408738" y="5305425"/>
          <p14:tracePt t="136136" x="6472238" y="5330825"/>
          <p14:tracePt t="136150" x="6559550" y="5356225"/>
          <p14:tracePt t="136152" x="6672263" y="5381625"/>
          <p14:tracePt t="136167" x="6921500" y="5430838"/>
          <p14:tracePt t="136183" x="7172325" y="5481638"/>
          <p14:tracePt t="136200" x="7448550" y="5494338"/>
          <p14:tracePt t="136218" x="7548563" y="5518150"/>
          <p14:tracePt t="136360" x="7548563" y="5530850"/>
          <p14:tracePt t="136400" x="7561263" y="5530850"/>
          <p14:tracePt t="136408" x="7572375" y="5530850"/>
          <p14:tracePt t="136418" x="7585075" y="5518150"/>
          <p14:tracePt t="136434" x="7597775" y="5494338"/>
          <p14:tracePt t="136512" x="7597775" y="5481638"/>
          <p14:tracePt t="136519" x="7585075" y="5481638"/>
          <p14:tracePt t="136536" x="7510463" y="5481638"/>
          <p14:tracePt t="136552" x="7397750" y="5507038"/>
          <p14:tracePt t="136568" x="7348538" y="5530850"/>
          <p14:tracePt t="136585" x="7323138" y="5543550"/>
          <p14:tracePt t="136601" x="7310438" y="5543550"/>
          <p14:tracePt t="136736" x="7285038" y="5543550"/>
          <p14:tracePt t="136744" x="7246938" y="5543550"/>
          <p14:tracePt t="136752" x="7185025" y="5543550"/>
          <p14:tracePt t="136768" x="7059613" y="5543550"/>
          <p14:tracePt t="136786" x="6972300" y="5543550"/>
          <p14:tracePt t="136802" x="6910388" y="5543550"/>
          <p14:tracePt t="136819" x="6884988" y="5543550"/>
          <p14:tracePt t="136992" x="6884988" y="5530850"/>
          <p14:tracePt t="137000" x="6884988" y="5518150"/>
          <p14:tracePt t="137032" x="6884988" y="5507038"/>
          <p14:tracePt t="137048" x="6884988" y="5494338"/>
          <p14:tracePt t="137056" x="6884988" y="5481638"/>
          <p14:tracePt t="137176" x="6884988" y="5468938"/>
          <p14:tracePt t="137208" x="6884988" y="5456238"/>
          <p14:tracePt t="137264" x="6884988" y="5443538"/>
          <p14:tracePt t="137272" x="6872288" y="5430838"/>
          <p14:tracePt t="137832" x="6859588" y="5430838"/>
          <p14:tracePt t="137848" x="6846888" y="5430838"/>
          <p14:tracePt t="137928" x="6872288" y="5430838"/>
          <p14:tracePt t="137936" x="6934200" y="5430838"/>
          <p14:tracePt t="137944" x="6997700" y="5418138"/>
          <p14:tracePt t="137955" x="7072313" y="5407025"/>
          <p14:tracePt t="137971" x="7159625" y="5394325"/>
          <p14:tracePt t="137988" x="7197725" y="5381625"/>
          <p14:tracePt t="137991" x="7210425" y="5381625"/>
          <p14:tracePt t="138008" x="7223125" y="5381625"/>
          <p14:tracePt t="138944" x="7210425" y="5381625"/>
          <p14:tracePt t="138952" x="7197725" y="5381625"/>
          <p14:tracePt t="138960" x="7185025" y="5381625"/>
          <p14:tracePt t="138975" x="7172325" y="5381625"/>
          <p14:tracePt t="138991" x="7159625" y="5394325"/>
          <p14:tracePt t="140544" x="7146925" y="5394325"/>
          <p14:tracePt t="140560" x="7134225" y="5407025"/>
          <p14:tracePt t="140576" x="7123113" y="5407025"/>
          <p14:tracePt t="140585" x="7123113" y="5418138"/>
          <p14:tracePt t="140595" x="7110413" y="5418138"/>
          <p14:tracePt t="140616" x="7097713" y="5418138"/>
          <p14:tracePt t="140629" x="7097713" y="5430838"/>
          <p14:tracePt t="140632" x="7085013" y="5430838"/>
          <p14:tracePt t="140645" x="7085013" y="5443538"/>
          <p14:tracePt t="140663" x="7059613" y="5456238"/>
          <p14:tracePt t="140679" x="7046913" y="5468938"/>
          <p14:tracePt t="140695" x="7034213" y="5481638"/>
          <p14:tracePt t="140712" x="7021513" y="5494338"/>
          <p14:tracePt t="144048" x="7010400" y="5494338"/>
          <p14:tracePt t="144056" x="6997700" y="5494338"/>
          <p14:tracePt t="144072" x="6972300" y="5494338"/>
          <p14:tracePt t="144088" x="6946900" y="5494338"/>
          <p14:tracePt t="144104" x="6884988" y="5494338"/>
          <p14:tracePt t="144121" x="6797675" y="5494338"/>
          <p14:tracePt t="144137" x="6721475" y="5507038"/>
          <p14:tracePt t="144154" x="6696075" y="5507038"/>
          <p14:tracePt t="144171" x="6659563" y="5507038"/>
          <p14:tracePt t="144188" x="6634163" y="5507038"/>
          <p14:tracePt t="144204" x="6621463" y="5507038"/>
          <p14:tracePt t="144221" x="6608763" y="5507038"/>
          <p14:tracePt t="144223" x="6584950" y="5507038"/>
          <p14:tracePt t="144238" x="6572250" y="5507038"/>
          <p14:tracePt t="144241" x="6559550" y="5507038"/>
          <p14:tracePt t="144255" x="6508750" y="5507038"/>
          <p14:tracePt t="144271" x="6472238" y="5507038"/>
          <p14:tracePt t="144288" x="6459538" y="5507038"/>
          <p14:tracePt t="144305" x="6446838" y="5507038"/>
          <p14:tracePt t="144328" x="6508750" y="5494338"/>
          <p14:tracePt t="144338" x="6608763" y="5456238"/>
          <p14:tracePt t="144355" x="6834188" y="5394325"/>
          <p14:tracePt t="144371" x="7134225" y="5368925"/>
          <p14:tracePt t="144388" x="7448550" y="5368925"/>
          <p14:tracePt t="144405" x="7648575" y="5368925"/>
          <p14:tracePt t="144407" x="7697788" y="5368925"/>
          <p14:tracePt t="144421" x="7710488" y="5368925"/>
          <p14:tracePt t="144456" x="7635875" y="5368925"/>
          <p14:tracePt t="144463" x="7497763" y="5368925"/>
          <p14:tracePt t="144471" x="7359650" y="5368925"/>
          <p14:tracePt t="144488" x="7034213" y="5368925"/>
          <p14:tracePt t="144504" x="6772275" y="5368925"/>
          <p14:tracePt t="144522" x="6559550" y="5381625"/>
          <p14:tracePt t="144539" x="6421438" y="5381625"/>
          <p14:tracePt t="144556" x="6359525" y="5381625"/>
          <p14:tracePt t="144572" x="6346825" y="5381625"/>
          <p14:tracePt t="144600" x="6359525" y="5381625"/>
          <p14:tracePt t="144608" x="6408738" y="5381625"/>
          <p14:tracePt t="144622" x="6459538" y="5368925"/>
          <p14:tracePt t="144624" x="6534150" y="5343525"/>
          <p14:tracePt t="144639" x="6659563" y="5318125"/>
          <p14:tracePt t="144656" x="6759575" y="5294313"/>
          <p14:tracePt t="144673" x="6834188" y="5294313"/>
          <p14:tracePt t="144800" x="6821488" y="5294313"/>
          <p14:tracePt t="144816" x="6808788" y="5294313"/>
          <p14:tracePt t="144880" x="6808788" y="5281613"/>
          <p14:tracePt t="144888" x="6821488" y="5268913"/>
          <p14:tracePt t="144896" x="6834188" y="5268913"/>
          <p14:tracePt t="144906" x="6846888" y="5256213"/>
          <p14:tracePt t="144923" x="6884988" y="5256213"/>
          <p14:tracePt t="145064" x="6872288" y="5256213"/>
          <p14:tracePt t="145144" x="6884988" y="5256213"/>
          <p14:tracePt t="145151" x="6910388" y="5256213"/>
          <p14:tracePt t="145160" x="6946900" y="5243513"/>
          <p14:tracePt t="145173" x="6985000" y="5230813"/>
          <p14:tracePt t="145176" x="7021513" y="5230813"/>
          <p14:tracePt t="145189" x="7046913" y="5230813"/>
          <p14:tracePt t="145190" x="7072313" y="5230813"/>
          <p14:tracePt t="145206" x="7097713" y="5230813"/>
          <p14:tracePt t="145288" x="7072313" y="5230813"/>
          <p14:tracePt t="145296" x="7046913" y="5230813"/>
          <p14:tracePt t="145307" x="7034213" y="5230813"/>
          <p14:tracePt t="145324" x="6972300" y="5230813"/>
          <p14:tracePt t="145340" x="6910388" y="5243513"/>
          <p14:tracePt t="145343" x="6884988" y="5243513"/>
          <p14:tracePt t="145359" x="6872288" y="5243513"/>
          <p14:tracePt t="145375" x="6859588" y="5243513"/>
          <p14:tracePt t="145391" x="6846888" y="5256213"/>
          <p14:tracePt t="145447" x="6872288" y="5256213"/>
          <p14:tracePt t="145456" x="6897688" y="5256213"/>
          <p14:tracePt t="145463" x="6910388" y="5256213"/>
          <p14:tracePt t="145474" x="6921500" y="5256213"/>
          <p14:tracePt t="145600" x="6910388" y="5256213"/>
          <p14:tracePt t="145616" x="6910388" y="5268913"/>
          <p14:tracePt t="145664" x="6946900" y="5268913"/>
          <p14:tracePt t="145672" x="6997700" y="5268913"/>
          <p14:tracePt t="145679" x="7046913" y="5268913"/>
          <p14:tracePt t="145691" x="7097713" y="5268913"/>
          <p14:tracePt t="145707" x="7159625" y="5268913"/>
          <p14:tracePt t="145723" x="7197725" y="5268913"/>
          <p14:tracePt t="145815" x="7197725" y="5281613"/>
          <p14:tracePt t="145825" x="7185025" y="5281613"/>
          <p14:tracePt t="145840" x="7172325" y="5281613"/>
          <p14:tracePt t="145848" x="7159625" y="5281613"/>
          <p14:tracePt t="146176" x="7159625" y="5294313"/>
          <p14:tracePt t="146184" x="7146925" y="5294313"/>
          <p14:tracePt t="146216" x="7134225" y="5294313"/>
          <p14:tracePt t="146224" x="7134225" y="5305425"/>
          <p14:tracePt t="146232" x="7123113" y="5318125"/>
          <p14:tracePt t="146243" x="7110413" y="5318125"/>
          <p14:tracePt t="146264" x="7097713" y="5318125"/>
          <p14:tracePt t="146288" x="7097713" y="5330825"/>
          <p14:tracePt t="146312" x="7085013" y="5330825"/>
          <p14:tracePt t="146344" x="7072313" y="5330825"/>
          <p14:tracePt t="146351" x="7059613" y="5330825"/>
          <p14:tracePt t="146368" x="7046913" y="5330825"/>
          <p14:tracePt t="146392" x="7034213" y="5343525"/>
          <p14:tracePt t="146416" x="7021513" y="5343525"/>
          <p14:tracePt t="146512" x="7010400" y="5356225"/>
          <p14:tracePt t="146536" x="7010400" y="5368925"/>
          <p14:tracePt t="146551" x="6997700" y="5368925"/>
          <p14:tracePt t="151119" x="6985000" y="5368925"/>
          <p14:tracePt t="155887" x="6997700" y="5368925"/>
          <p14:tracePt t="155896" x="7034213" y="5368925"/>
          <p14:tracePt t="155903" x="7085013" y="5381625"/>
          <p14:tracePt t="155919" x="7223125" y="5394325"/>
          <p14:tracePt t="155936" x="7385050" y="5418138"/>
          <p14:tracePt t="155952" x="7523163" y="5418138"/>
          <p14:tracePt t="155969" x="7635875" y="5418138"/>
          <p14:tracePt t="155985" x="7723188" y="5418138"/>
          <p14:tracePt t="156002" x="7810500" y="5418138"/>
          <p14:tracePt t="156019" x="7897813" y="5418138"/>
          <p14:tracePt t="156035" x="7948613" y="5407025"/>
          <p14:tracePt t="156052" x="7961313" y="5394325"/>
          <p14:tracePt t="156055" x="7974013" y="5394325"/>
          <p14:tracePt t="156069" x="7986713" y="5394325"/>
          <p14:tracePt t="167096" x="8010525" y="5394325"/>
          <p14:tracePt t="167104" x="8023225" y="5394325"/>
          <p14:tracePt t="167114" x="8035925" y="5394325"/>
          <p14:tracePt t="167752" x="8035925" y="5407025"/>
          <p14:tracePt t="167759" x="8048625" y="5418138"/>
          <p14:tracePt t="167768" x="8048625" y="5430838"/>
          <p14:tracePt t="167783" x="8061325" y="5494338"/>
          <p14:tracePt t="167800" x="8110538" y="5581650"/>
          <p14:tracePt t="167816" x="8174038" y="5668963"/>
          <p14:tracePt t="167833" x="8261350" y="5768975"/>
          <p14:tracePt t="167849" x="8361363" y="5843588"/>
          <p14:tracePt t="167866" x="8499475" y="5907088"/>
          <p14:tracePt t="167883" x="8661400" y="5969000"/>
          <p14:tracePt t="167900" x="8950325" y="6032500"/>
          <p14:tracePt t="167903" x="9150350" y="6094413"/>
          <p14:tracePt t="167916" x="9312275" y="6132513"/>
          <p14:tracePt t="167920" x="9450388" y="6169025"/>
          <p14:tracePt t="167933" x="9588500" y="6194425"/>
          <p14:tracePt t="167935" x="9701213" y="6219825"/>
          <p14:tracePt t="167951" x="9913938" y="6257925"/>
          <p14:tracePt t="167968" x="10001250" y="6257925"/>
          <p14:tracePt t="167984" x="10026650" y="6269038"/>
          <p14:tracePt t="168000" x="10052050" y="6269038"/>
          <p14:tracePt t="168018" x="10088563" y="6269038"/>
          <p14:tracePt t="168033" x="10126663" y="6269038"/>
          <p14:tracePt t="168050" x="10164763" y="6269038"/>
          <p14:tracePt t="168067" x="10177463" y="6269038"/>
          <p14:tracePt t="168084" x="10188575" y="6269038"/>
          <p14:tracePt t="168392" x="10201275" y="6269038"/>
          <p14:tracePt t="168400" x="10226675" y="6257925"/>
          <p14:tracePt t="168408" x="10264775" y="6232525"/>
          <p14:tracePt t="168418" x="10326688" y="6181725"/>
          <p14:tracePt t="168435" x="10526713" y="6019800"/>
          <p14:tracePt t="168451" x="10864850" y="5694363"/>
          <p14:tracePt t="168468" x="11241088" y="5305425"/>
          <p14:tracePt t="168485" x="11591925" y="4879975"/>
          <p14:tracePt t="168487" x="11779250" y="4656138"/>
          <p14:tracePt t="168502" x="11928475" y="4479925"/>
          <p14:tracePt t="168504" x="12041188" y="4330700"/>
          <p14:tracePt t="168518" x="12153900" y="4217988"/>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pPr marL="514350" indent="-514350">
              <a:buFont typeface="+mj-lt"/>
              <a:buAutoNum type="alphaUcPeriod"/>
            </a:pPr>
            <a:r>
              <a:rPr lang="en-US" sz="2800" b="1" dirty="0">
                <a:latin typeface="Alexandria" charset="0"/>
                <a:cs typeface="Alexandria" charset="0"/>
              </a:rPr>
              <a:t>SIMPLE RANDOM SAMPLING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9" y="2357211"/>
            <a:ext cx="6537784" cy="3046988"/>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b="1" dirty="0">
                <a:latin typeface="Alexandria"/>
              </a:rPr>
              <a:t>Example</a:t>
            </a:r>
            <a:r>
              <a:rPr lang="en-US" sz="2400" dirty="0">
                <a:latin typeface="Alexandria"/>
              </a:rPr>
              <a:t>: For a population of 30,000 families and a desired sample of 100, every combination of 100 families has the same probability of being chosen.</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05121" y="2000139"/>
            <a:ext cx="3347561" cy="374109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923990962"/>
      </p:ext>
    </p:extLst>
  </p:cSld>
  <p:clrMapOvr>
    <a:masterClrMapping/>
  </p:clrMapOvr>
  <mc:AlternateContent xmlns:mc="http://schemas.openxmlformats.org/markup-compatibility/2006" xmlns:p14="http://schemas.microsoft.com/office/powerpoint/2010/main">
    <mc:Choice Requires="p14">
      <p:transition p14:dur="10" advTm="81878"/>
    </mc:Choice>
    <mc:Fallback xmlns="">
      <p:transition advTm="818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randombar(horizontal)">
                                      <p:cBhvr>
                                        <p:cTn id="7" dur="500"/>
                                        <p:tgtEl>
                                          <p:spTgt spid="48"/>
                                        </p:tgtEl>
                                      </p:cBhvr>
                                    </p:animEffect>
                                  </p:childTnLst>
                                </p:cTn>
                              </p:par>
                              <p:par>
                                <p:cTn id="8" presetID="14" presetClass="entr" presetSubtype="1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extLst mod="1">
    <p:ext uri="{3A86A75C-4F4B-4683-9AE1-C65F6400EC91}">
      <p14:laserTraceLst xmlns:p14="http://schemas.microsoft.com/office/powerpoint/2010/main">
        <p14:tracePtLst>
          <p14:tracePt t="10962" x="12079288" y="3841750"/>
          <p14:tracePt t="10970" x="12004675" y="3854450"/>
          <p14:tracePt t="10983" x="11953875" y="3867150"/>
          <p14:tracePt t="10986" x="11904663" y="3879850"/>
          <p14:tracePt t="10998" x="11841163" y="3892550"/>
          <p14:tracePt t="11015" x="11728450" y="3941763"/>
          <p14:tracePt t="11016" x="11679238" y="3954463"/>
          <p14:tracePt t="11031" x="11603038" y="3979863"/>
          <p14:tracePt t="11033" x="11515725" y="4005263"/>
          <p14:tracePt t="11048" x="11366500" y="4054475"/>
          <p14:tracePt t="11065" x="11241088" y="4105275"/>
          <p14:tracePt t="11081" x="11077575" y="4167188"/>
          <p14:tracePt t="11098" x="10964863" y="4205288"/>
          <p14:tracePt t="11116" x="10928350" y="4217988"/>
          <p14:tracePt t="11134" x="10915650" y="4230688"/>
          <p14:tracePt t="11194" x="10890250" y="4230688"/>
          <p14:tracePt t="11202" x="10852150" y="4230688"/>
          <p14:tracePt t="11218" x="10777538" y="4279900"/>
          <p14:tracePt t="11234" x="10677525" y="4318000"/>
          <p14:tracePt t="11251" x="10552113" y="4341813"/>
          <p14:tracePt t="11267" x="10426700" y="4379913"/>
          <p14:tracePt t="11284" x="10352088" y="4392613"/>
          <p14:tracePt t="11300" x="10288588" y="4418013"/>
          <p14:tracePt t="11317" x="10201275" y="4467225"/>
          <p14:tracePt t="11334" x="10052050" y="4554538"/>
          <p14:tracePt t="11351" x="9875838" y="4656138"/>
          <p14:tracePt t="11354" x="9775825" y="4705350"/>
          <p14:tracePt t="11367" x="9675813" y="4756150"/>
          <p14:tracePt t="11369" x="9588500" y="4792663"/>
          <p14:tracePt t="11383" x="9513888" y="4830763"/>
          <p14:tracePt t="11384" x="9437688" y="4879975"/>
          <p14:tracePt t="11399" x="9375775" y="4918075"/>
          <p14:tracePt t="11400" x="9337675" y="4956175"/>
          <p14:tracePt t="11416" x="9199563" y="5018088"/>
          <p14:tracePt t="11433" x="9050338" y="5118100"/>
          <p14:tracePt t="11450" x="8924925" y="5194300"/>
          <p14:tracePt t="11466" x="8824913" y="5256213"/>
          <p14:tracePt t="11483" x="8737600" y="5305425"/>
          <p14:tracePt t="11499" x="8686800" y="5343525"/>
          <p14:tracePt t="11516" x="8674100" y="5343525"/>
          <p14:tracePt t="11650" x="8661400" y="5343525"/>
          <p14:tracePt t="11666" x="8650288" y="5343525"/>
          <p14:tracePt t="11674" x="8637588" y="5343525"/>
          <p14:tracePt t="11685" x="8624888" y="5343525"/>
          <p14:tracePt t="11701" x="8561388" y="5356225"/>
          <p14:tracePt t="11718" x="8486775" y="5356225"/>
          <p14:tracePt t="11721" x="8448675" y="5356225"/>
          <p14:tracePt t="11735" x="8412163" y="5356225"/>
          <p14:tracePt t="11738" x="8386763" y="5356225"/>
          <p14:tracePt t="11752" x="8361363" y="5356225"/>
          <p14:tracePt t="11755" x="8335963" y="5356225"/>
          <p14:tracePt t="11768" x="8312150" y="5356225"/>
          <p14:tracePt t="11770" x="8286750" y="5356225"/>
          <p14:tracePt t="11785" x="8223250" y="5356225"/>
          <p14:tracePt t="11802" x="8186738" y="5356225"/>
          <p14:tracePt t="11819" x="8135938" y="5356225"/>
          <p14:tracePt t="11835" x="8074025" y="5356225"/>
          <p14:tracePt t="11852" x="8010525" y="5356225"/>
          <p14:tracePt t="11868" x="7910513" y="5330825"/>
          <p14:tracePt t="11886" x="7810500" y="5330825"/>
          <p14:tracePt t="11902" x="7748588" y="5330825"/>
          <p14:tracePt t="11918" x="7710488" y="5330825"/>
          <p14:tracePt t="11921" x="7697788" y="5330825"/>
          <p14:tracePt t="11935" x="7673975" y="5330825"/>
          <p14:tracePt t="11937" x="7661275" y="5330825"/>
          <p14:tracePt t="11952" x="7648575" y="5318125"/>
          <p14:tracePt t="11954" x="7623175" y="5318125"/>
          <p14:tracePt t="11969" x="7597775" y="5318125"/>
          <p14:tracePt t="11986" x="7561263" y="5318125"/>
          <p14:tracePt t="12002" x="7548563" y="5318125"/>
          <p14:tracePt t="12019" x="7523163" y="5305425"/>
          <p14:tracePt t="12035" x="7485063" y="5294313"/>
          <p14:tracePt t="12053" x="7448550" y="5281613"/>
          <p14:tracePt t="12069" x="7423150" y="5268913"/>
          <p14:tracePt t="12085" x="7385050" y="5256213"/>
          <p14:tracePt t="12103" x="7348538" y="5243513"/>
          <p14:tracePt t="12106" x="7335838" y="5243513"/>
          <p14:tracePt t="12119" x="7323138" y="5243513"/>
          <p14:tracePt t="12634" x="7310438" y="5243513"/>
          <p14:tracePt t="12642" x="7272338" y="5243513"/>
          <p14:tracePt t="12654" x="7235825" y="5243513"/>
          <p14:tracePt t="12657" x="7197725" y="5243513"/>
          <p14:tracePt t="12671" x="7159625" y="5230813"/>
          <p14:tracePt t="12674" x="7134225" y="5230813"/>
          <p14:tracePt t="12687" x="7097713" y="5230813"/>
          <p14:tracePt t="12689" x="7046913" y="5230813"/>
          <p14:tracePt t="12704" x="7010400" y="5230813"/>
          <p14:tracePt t="12706" x="6946900" y="5230813"/>
          <p14:tracePt t="12721" x="6784975" y="5230813"/>
          <p14:tracePt t="12737" x="6621463" y="5230813"/>
          <p14:tracePt t="12754" x="6434138" y="5243513"/>
          <p14:tracePt t="12771" x="6183313" y="5256213"/>
          <p14:tracePt t="12787" x="5970588" y="5268913"/>
          <p14:tracePt t="12805" x="5783263" y="5268913"/>
          <p14:tracePt t="12821" x="5519738" y="5268913"/>
          <p14:tracePt t="12837" x="5207000" y="5281613"/>
          <p14:tracePt t="12855" x="5045075" y="5281613"/>
          <p14:tracePt t="12857" x="5019675" y="5281613"/>
          <p14:tracePt t="13066" x="5019675" y="5268913"/>
          <p14:tracePt t="13082" x="5019675" y="5256213"/>
          <p14:tracePt t="13098" x="5019675" y="5243513"/>
          <p14:tracePt t="13105" x="5019675" y="5230813"/>
          <p14:tracePt t="13130" x="5019675" y="5218113"/>
          <p14:tracePt t="13378" x="5019675" y="5205413"/>
          <p14:tracePt t="13394" x="5019675" y="5194300"/>
          <p14:tracePt t="13402" x="5019675" y="5181600"/>
          <p14:tracePt t="13410" x="5019675" y="5168900"/>
          <p14:tracePt t="13426" x="5019675" y="5156200"/>
          <p14:tracePt t="13439" x="5019675" y="5143500"/>
          <p14:tracePt t="13441" x="5019675" y="5130800"/>
          <p14:tracePt t="13454" x="5019675" y="5105400"/>
          <p14:tracePt t="13471" x="5019675" y="5092700"/>
          <p14:tracePt t="13473" x="5019675" y="5081588"/>
          <p14:tracePt t="13488" x="5019675" y="5043488"/>
          <p14:tracePt t="13505" x="5019675" y="5018088"/>
          <p14:tracePt t="13521" x="5019675" y="5005388"/>
          <p14:tracePt t="13538" x="5019675" y="4981575"/>
          <p14:tracePt t="13556" x="5019675" y="4943475"/>
          <p14:tracePt t="13573" x="5019675" y="4930775"/>
          <p14:tracePt t="14122" x="5019675" y="4918075"/>
          <p14:tracePt t="14130" x="5006975" y="4918075"/>
          <p14:tracePt t="14154" x="5006975" y="4905375"/>
          <p14:tracePt t="14162" x="5006975" y="4879975"/>
          <p14:tracePt t="14174" x="5019675" y="4843463"/>
          <p14:tracePt t="14192" x="5032375" y="4743450"/>
          <p14:tracePt t="14194" x="5032375" y="4705350"/>
          <p14:tracePt t="14208" x="5032375" y="4667250"/>
          <p14:tracePt t="14210" x="5032375" y="4630738"/>
          <p14:tracePt t="14225" x="5032375" y="4554538"/>
          <p14:tracePt t="14242" x="5032375" y="4479925"/>
          <p14:tracePt t="14258" x="5032375" y="4418013"/>
          <p14:tracePt t="14274" x="5057775" y="4379913"/>
          <p14:tracePt t="14291" x="5068888" y="4367213"/>
          <p14:tracePt t="14308" x="5068888" y="4354513"/>
          <p14:tracePt t="14325" x="5068888" y="4341813"/>
          <p14:tracePt t="14341" x="5068888" y="4330700"/>
          <p14:tracePt t="14358" x="5057775" y="4305300"/>
          <p14:tracePt t="14375" x="4956175" y="4267200"/>
          <p14:tracePt t="14377" x="4856163" y="4241800"/>
          <p14:tracePt t="14392" x="4719638" y="4217988"/>
          <p14:tracePt t="14394" x="4556125" y="4205288"/>
          <p14:tracePt t="14409" x="4130675" y="4129088"/>
          <p14:tracePt t="14425" x="3767138" y="4041775"/>
          <p14:tracePt t="14442" x="3479800" y="3954463"/>
          <p14:tracePt t="14459" x="3317875" y="3929063"/>
          <p14:tracePt t="14475" x="3279775" y="3916363"/>
          <p14:tracePt t="14492" x="3267075" y="3916363"/>
          <p14:tracePt t="14802" x="3292475" y="3916363"/>
          <p14:tracePt t="14809" x="3367088" y="3916363"/>
          <p14:tracePt t="14818" x="3505200" y="3916363"/>
          <p14:tracePt t="14826" x="3643313" y="3916363"/>
          <p14:tracePt t="14843" x="3968750" y="3916363"/>
          <p14:tracePt t="14859" x="4217988" y="3916363"/>
          <p14:tracePt t="14876" x="4343400" y="3916363"/>
          <p14:tracePt t="14893" x="4394200" y="3916363"/>
          <p14:tracePt t="14954" x="4418013" y="3916363"/>
          <p14:tracePt t="14962" x="4430713" y="3916363"/>
          <p14:tracePt t="14970" x="4468813" y="3916363"/>
          <p14:tracePt t="14977" x="4543425" y="3916363"/>
          <p14:tracePt t="14992" x="4694238" y="3916363"/>
          <p14:tracePt t="15009" x="4832350" y="3916363"/>
          <p14:tracePt t="15026" x="4932363" y="3916363"/>
          <p14:tracePt t="15042" x="4968875" y="3916363"/>
          <p14:tracePt t="15059" x="4981575" y="3916363"/>
          <p14:tracePt t="15097" x="4994275" y="3916363"/>
          <p14:tracePt t="18618" x="4994275" y="3929063"/>
          <p14:tracePt t="18626" x="4994275" y="3941763"/>
          <p14:tracePt t="18794" x="4994275" y="3954463"/>
          <p14:tracePt t="18803" x="4994275" y="3992563"/>
          <p14:tracePt t="18809" x="5006975" y="4067175"/>
          <p14:tracePt t="18820" x="5045075" y="4205288"/>
          <p14:tracePt t="18836" x="5157788" y="4479925"/>
          <p14:tracePt t="18854" x="5194300" y="4718050"/>
          <p14:tracePt t="18870" x="5207000" y="4805363"/>
          <p14:tracePt t="19266" x="5194300" y="4805363"/>
          <p14:tracePt t="19386" x="5181600" y="4805363"/>
          <p14:tracePt t="19403" x="5170488" y="4818063"/>
          <p14:tracePt t="19410" x="5132388" y="4818063"/>
          <p14:tracePt t="19422" x="5119688" y="4830763"/>
          <p14:tracePt t="19438" x="5081588" y="4843463"/>
          <p14:tracePt t="19455" x="5068888" y="4843463"/>
          <p14:tracePt t="19457" x="5068888" y="4856163"/>
          <p14:tracePt t="19682" x="5068888" y="4868863"/>
          <p14:tracePt t="19689" x="5068888" y="4879975"/>
          <p14:tracePt t="19698" x="5068888" y="4905375"/>
          <p14:tracePt t="19706" x="5068888" y="4918075"/>
          <p14:tracePt t="19723" x="5068888" y="4930775"/>
          <p14:tracePt t="21170" x="5057775" y="4930775"/>
          <p14:tracePt t="21186" x="5032375" y="4943475"/>
          <p14:tracePt t="21194" x="5006975" y="4943475"/>
          <p14:tracePt t="21210" x="4981575" y="4956175"/>
          <p14:tracePt t="21217" x="4968875" y="4968875"/>
          <p14:tracePt t="21266" x="5006975" y="4968875"/>
          <p14:tracePt t="21274" x="5045075" y="4968875"/>
          <p14:tracePt t="21282" x="5081588" y="4968875"/>
          <p14:tracePt t="21293" x="5106988" y="4956175"/>
          <p14:tracePt t="21310" x="5132388" y="4918075"/>
          <p14:tracePt t="21327" x="5257800" y="4879975"/>
          <p14:tracePt t="21329" x="5370513" y="4856163"/>
          <p14:tracePt t="21343" x="5532438" y="4818063"/>
          <p14:tracePt t="21345" x="5645150" y="4792663"/>
          <p14:tracePt t="21360" x="5719763" y="4756150"/>
          <p14:tracePt t="21362" x="5745163" y="4730750"/>
          <p14:tracePt t="21377" x="5770563" y="4730750"/>
          <p14:tracePt t="21674" x="5770563" y="4756150"/>
          <p14:tracePt t="21682" x="5757863" y="4792663"/>
          <p14:tracePt t="21694" x="5745163" y="4830763"/>
          <p14:tracePt t="21711" x="5719763" y="4905375"/>
          <p14:tracePt t="21714" x="5708650" y="4943475"/>
          <p14:tracePt t="21728" x="5683250" y="4992688"/>
          <p14:tracePt t="21730" x="5670550" y="5030788"/>
          <p14:tracePt t="21745" x="5619750" y="5130800"/>
          <p14:tracePt t="21761" x="5570538" y="5243513"/>
          <p14:tracePt t="21778" x="5495925" y="5343525"/>
          <p14:tracePt t="21794" x="5457825" y="5418138"/>
          <p14:tracePt t="21811" x="5432425" y="5468938"/>
          <p14:tracePt t="21828" x="5407025" y="5530850"/>
          <p14:tracePt t="21845" x="5407025" y="5556250"/>
          <p14:tracePt t="21862" x="5407025" y="5568950"/>
          <p14:tracePt t="21878" x="5407025" y="5581650"/>
          <p14:tracePt t="21938" x="5419725" y="5581650"/>
          <p14:tracePt t="21945" x="5507038" y="5581650"/>
          <p14:tracePt t="21954" x="5645150" y="5556250"/>
          <p14:tracePt t="21962" x="5808663" y="5518150"/>
          <p14:tracePt t="21978" x="6146800" y="5456238"/>
          <p14:tracePt t="21995" x="6359525" y="5381625"/>
          <p14:tracePt t="22013" x="6496050" y="5268913"/>
          <p14:tracePt t="22028" x="6572250" y="5205413"/>
          <p14:tracePt t="22046" x="6584950" y="5194300"/>
          <p14:tracePt t="22546" x="6559550" y="5194300"/>
          <p14:tracePt t="22554" x="6496050" y="5194300"/>
          <p14:tracePt t="22563" x="6396038" y="5194300"/>
          <p14:tracePt t="22579" x="6208713" y="5168900"/>
          <p14:tracePt t="22596" x="6096000" y="5143500"/>
          <p14:tracePt t="22614" x="6057900" y="5143500"/>
          <p14:tracePt t="22630" x="6045200" y="5130800"/>
          <p14:tracePt t="22682" x="6070600" y="5092700"/>
          <p14:tracePt t="22690" x="6146800" y="5030788"/>
          <p14:tracePt t="22697" x="6246813" y="4956175"/>
          <p14:tracePt t="22714" x="6446838" y="4768850"/>
          <p14:tracePt t="22730" x="6646863" y="4605338"/>
          <p14:tracePt t="22747" x="6910388" y="4454525"/>
          <p14:tracePt t="22763" x="7072313" y="4392613"/>
          <p14:tracePt t="22780" x="7110413" y="4379913"/>
          <p14:tracePt t="22826" x="7085013" y="4379913"/>
          <p14:tracePt t="22833" x="6997700" y="4379913"/>
          <p14:tracePt t="22848" x="6772275" y="4379913"/>
          <p14:tracePt t="22850" x="6283325" y="4392613"/>
          <p14:tracePt t="22864" x="5745163" y="4418013"/>
          <p14:tracePt t="22866" x="5132388" y="4418013"/>
          <p14:tracePt t="22881" x="3805238" y="4418013"/>
          <p14:tracePt t="22898" x="2828925" y="4418013"/>
          <p14:tracePt t="22914" x="2203450" y="4418013"/>
          <p14:tracePt t="22931" x="1852613" y="4341813"/>
          <p14:tracePt t="22948" x="1665288" y="4241800"/>
          <p14:tracePt t="22964" x="1565275" y="4129088"/>
          <p14:tracePt t="22981" x="1552575" y="4005263"/>
          <p14:tracePt t="22998" x="1552575" y="3867150"/>
          <p14:tracePt t="23016" x="1677988" y="3741738"/>
          <p14:tracePt t="23018" x="1778000" y="3679825"/>
          <p14:tracePt t="23032" x="1903413" y="3616325"/>
          <p14:tracePt t="23034" x="2065338" y="3567113"/>
          <p14:tracePt t="23046" x="2228850" y="3516313"/>
          <p14:tracePt t="23048" x="2390775" y="3490913"/>
          <p14:tracePt t="23063" x="2565400" y="3467100"/>
          <p14:tracePt t="23064" x="2716213" y="3454400"/>
          <p14:tracePt t="23080" x="2916238" y="3441700"/>
          <p14:tracePt t="23097" x="2992438" y="3441700"/>
          <p14:tracePt t="23113" x="3003550" y="3441700"/>
          <p14:tracePt t="23137" x="2979738" y="3441700"/>
          <p14:tracePt t="23146" x="2879725" y="3441700"/>
          <p14:tracePt t="23163" x="2578100" y="3467100"/>
          <p14:tracePt t="23180" x="2239963" y="3554413"/>
          <p14:tracePt t="23198" x="1890713" y="3629025"/>
          <p14:tracePt t="23201" x="1714500" y="3654425"/>
          <p14:tracePt t="23215" x="1601788" y="3667125"/>
          <p14:tracePt t="23218" x="1539875" y="3692525"/>
          <p14:tracePt t="23232" x="1514475" y="3692525"/>
          <p14:tracePt t="23249" x="1514475" y="3703638"/>
          <p14:tracePt t="23266" x="1801813" y="3741738"/>
          <p14:tracePt t="23282" x="2928938" y="3792538"/>
          <p14:tracePt t="23299" x="4330700" y="3841750"/>
          <p14:tracePt t="23315" x="5545138" y="3841750"/>
          <p14:tracePt t="23332" x="6108700" y="3841750"/>
          <p14:tracePt t="23348" x="6221413" y="3841750"/>
          <p14:tracePt t="23365" x="6246813" y="3841750"/>
          <p14:tracePt t="23426" x="6208713" y="3841750"/>
          <p14:tracePt t="23433" x="6134100" y="3841750"/>
          <p14:tracePt t="23441" x="5983288" y="3854450"/>
          <p14:tracePt t="23449" x="5783263" y="3867150"/>
          <p14:tracePt t="23466" x="5094288" y="3867150"/>
          <p14:tracePt t="23482" x="4418013" y="3867150"/>
          <p14:tracePt t="23499" x="3830638" y="3867150"/>
          <p14:tracePt t="23516" x="3579813" y="3867150"/>
          <p14:tracePt t="23533" x="3541713" y="3867150"/>
          <p14:tracePt t="23554" x="3592513" y="3867150"/>
          <p14:tracePt t="23565" x="3692525" y="3867150"/>
          <p14:tracePt t="23582" x="4017963" y="3867150"/>
          <p14:tracePt t="23599" x="4394200" y="3867150"/>
          <p14:tracePt t="23601" x="4568825" y="3867150"/>
          <p14:tracePt t="23616" x="4756150" y="3867150"/>
          <p14:tracePt t="23618" x="4919663" y="3867150"/>
          <p14:tracePt t="23633" x="5106988" y="3867150"/>
          <p14:tracePt t="23649" x="5194300" y="3867150"/>
          <p14:tracePt t="23666" x="5207000" y="3867150"/>
          <p14:tracePt t="23706" x="5170488" y="3867150"/>
          <p14:tracePt t="23714" x="5068888" y="3867150"/>
          <p14:tracePt t="23722" x="4945063" y="3867150"/>
          <p14:tracePt t="23734" x="4794250" y="3867150"/>
          <p14:tracePt t="23750" x="4494213" y="3892550"/>
          <p14:tracePt t="23767" x="4230688" y="3892550"/>
          <p14:tracePt t="23769" x="4181475" y="3892550"/>
          <p14:tracePt t="23784" x="4156075" y="3905250"/>
          <p14:tracePt t="23786" x="4130675" y="3916363"/>
          <p14:tracePt t="23818" x="4143375" y="3916363"/>
          <p14:tracePt t="23825" x="4181475" y="3916363"/>
          <p14:tracePt t="23834" x="4243388" y="3916363"/>
          <p14:tracePt t="23850" x="4443413" y="3916363"/>
          <p14:tracePt t="23866" x="4668838" y="3905250"/>
          <p14:tracePt t="23883" x="4843463" y="3879850"/>
          <p14:tracePt t="23900" x="4981575" y="3867150"/>
          <p14:tracePt t="23917" x="5068888" y="3854450"/>
          <p14:tracePt t="23934" x="5106988" y="3854450"/>
          <p14:tracePt t="24082" x="5094288" y="3854450"/>
          <p14:tracePt t="24090" x="5081588" y="3854450"/>
          <p14:tracePt t="24100" x="5068888" y="3854450"/>
          <p14:tracePt t="24118" x="5057775" y="3854450"/>
          <p14:tracePt t="24134" x="5045075" y="3854450"/>
          <p14:tracePt t="24151" x="5019675" y="3854450"/>
          <p14:tracePt t="24167" x="5006975" y="3854450"/>
          <p14:tracePt t="24186" x="4981575" y="3854450"/>
          <p14:tracePt t="24202" x="4945063" y="3854450"/>
          <p14:tracePt t="24218" x="4919663" y="3854450"/>
          <p14:tracePt t="24235" x="4881563" y="3854450"/>
          <p14:tracePt t="24251" x="4856163" y="3854450"/>
          <p14:tracePt t="24267" x="4819650" y="3854450"/>
          <p14:tracePt t="24284" x="4794250" y="3854450"/>
          <p14:tracePt t="24301" x="4768850" y="3854450"/>
          <p14:tracePt t="24318" x="4756150" y="3854450"/>
          <p14:tracePt t="24610" x="4743450" y="3854450"/>
          <p14:tracePt t="24618" x="4732338" y="3854450"/>
          <p14:tracePt t="24625" x="4706938" y="3854450"/>
          <p14:tracePt t="24635" x="4668838" y="3854450"/>
          <p14:tracePt t="24652" x="4619625" y="3854450"/>
          <p14:tracePt t="24668" x="4606925" y="3854450"/>
          <p14:tracePt t="24686" x="4594225" y="3854450"/>
          <p14:tracePt t="24702" x="4581525" y="3854450"/>
          <p14:tracePt t="24921" x="4581525" y="3867150"/>
          <p14:tracePt t="24929" x="4581525" y="3879850"/>
          <p14:tracePt t="24945" x="4556125" y="3892550"/>
          <p14:tracePt t="24953" x="4556125" y="3905250"/>
          <p14:tracePt t="24969" x="4530725" y="3929063"/>
          <p14:tracePt t="24986" x="4494213" y="3941763"/>
          <p14:tracePt t="25003" x="4468813" y="3954463"/>
          <p14:tracePt t="25226" x="4481513" y="3954463"/>
          <p14:tracePt t="25234" x="4494213" y="3954463"/>
          <p14:tracePt t="26178" x="4518025" y="3954463"/>
          <p14:tracePt t="26186" x="4543425" y="3954463"/>
          <p14:tracePt t="26194" x="4581525" y="3954463"/>
          <p14:tracePt t="26205" x="4619625" y="3954463"/>
          <p14:tracePt t="26222" x="4668838" y="3954463"/>
          <p14:tracePt t="26225" x="4706938" y="3954463"/>
          <p14:tracePt t="26240" x="4732338" y="3954463"/>
          <p14:tracePt t="26242" x="4743450" y="3954463"/>
          <p14:tracePt t="26256" x="4768850" y="3954463"/>
          <p14:tracePt t="26258" x="4781550" y="3954463"/>
          <p14:tracePt t="26273" x="4806950" y="3954463"/>
          <p14:tracePt t="26602" x="4794250" y="3954463"/>
          <p14:tracePt t="26609" x="4781550" y="3954463"/>
          <p14:tracePt t="26625" x="4768850" y="3954463"/>
          <p14:tracePt t="26642" x="4743450" y="3954463"/>
          <p14:tracePt t="26770" x="4732338" y="3954463"/>
          <p14:tracePt t="26786" x="4719638" y="3954463"/>
          <p14:tracePt t="26794" x="4706938" y="3954463"/>
          <p14:tracePt t="26809" x="4694238" y="3954463"/>
          <p14:tracePt t="26826" x="4681538" y="3954463"/>
          <p14:tracePt t="26841" x="4668838" y="3954463"/>
          <p14:tracePt t="26858" x="4643438" y="3954463"/>
          <p14:tracePt t="26874" x="4619625" y="3954463"/>
          <p14:tracePt t="26891" x="4606925" y="3954463"/>
          <p14:tracePt t="26946" x="4594225" y="3954463"/>
          <p14:tracePt t="26954" x="4581525" y="3954463"/>
          <p14:tracePt t="26962" x="4568825" y="3954463"/>
          <p14:tracePt t="26974" x="4556125" y="3954463"/>
          <p14:tracePt t="26977" x="4543425" y="3954463"/>
          <p14:tracePt t="27994" x="4543425" y="3967163"/>
          <p14:tracePt t="28002" x="4530725" y="3967163"/>
          <p14:tracePt t="28011" x="4518025" y="3979863"/>
          <p14:tracePt t="28028" x="4494213" y="3979863"/>
          <p14:tracePt t="28044" x="4468813" y="4005263"/>
          <p14:tracePt t="28061" x="4430713" y="4017963"/>
          <p14:tracePt t="28078" x="4418013" y="4029075"/>
          <p14:tracePt t="28095" x="4406900" y="4041775"/>
          <p14:tracePt t="28097" x="4394200" y="4041775"/>
          <p14:tracePt t="28110" x="4381500" y="4041775"/>
          <p14:tracePt t="28586" x="4368800" y="4041775"/>
          <p14:tracePt t="28601" x="4343400" y="4041775"/>
          <p14:tracePt t="28609" x="4330700" y="4041775"/>
          <p14:tracePt t="28625" x="4305300" y="4041775"/>
          <p14:tracePt t="28634" x="4294188" y="4041775"/>
          <p14:tracePt t="28645" x="4281488" y="4041775"/>
          <p14:tracePt t="28663" x="4243388" y="4041775"/>
          <p14:tracePt t="28666" x="4230688" y="4041775"/>
          <p14:tracePt t="28678" x="4217988" y="4041775"/>
          <p14:tracePt t="28681" x="4192588" y="4041775"/>
          <p14:tracePt t="28697" x="4181475" y="4041775"/>
          <p14:tracePt t="28713" x="4168775" y="4041775"/>
          <p14:tracePt t="28882" x="4168775" y="4029075"/>
          <p14:tracePt t="28889" x="4168775" y="4017963"/>
          <p14:tracePt t="28897" x="4181475" y="4017963"/>
          <p14:tracePt t="28913" x="4192588" y="4017963"/>
          <p14:tracePt t="28986" x="4205288" y="4017963"/>
          <p14:tracePt t="28994" x="4217988" y="4017963"/>
          <p14:tracePt t="29002" x="4230688" y="4017963"/>
          <p14:tracePt t="29014" x="4243388" y="4017963"/>
          <p14:tracePt t="29017" x="4256088" y="4005263"/>
          <p14:tracePt t="29029" x="4268788" y="4005263"/>
          <p14:tracePt t="29047" x="4294188" y="4005263"/>
          <p14:tracePt t="29049" x="4305300" y="4005263"/>
          <p14:tracePt t="29064" x="4318000" y="4005263"/>
          <p14:tracePt t="29080" x="4330700" y="4005263"/>
          <p14:tracePt t="29082" x="4343400" y="4005263"/>
          <p14:tracePt t="29306" x="4330700" y="4005263"/>
          <p14:tracePt t="29322" x="4318000" y="4005263"/>
          <p14:tracePt t="29331" x="4305300" y="4005263"/>
          <p14:tracePt t="29337" x="4294188" y="4005263"/>
          <p14:tracePt t="29347" x="4268788" y="4005263"/>
          <p14:tracePt t="29364" x="4205288" y="4005263"/>
          <p14:tracePt t="29381" x="4143375" y="4029075"/>
          <p14:tracePt t="29398" x="4092575" y="4029075"/>
          <p14:tracePt t="29401" x="4081463" y="4041775"/>
          <p14:tracePt t="29414" x="4068763" y="4054475"/>
          <p14:tracePt t="29417" x="4043363" y="4054475"/>
          <p14:tracePt t="29434" x="4030663" y="4054475"/>
          <p14:tracePt t="29530" x="4081463" y="4054475"/>
          <p14:tracePt t="29538" x="4156075" y="4054475"/>
          <p14:tracePt t="29548" x="4217988" y="4054475"/>
          <p14:tracePt t="29565" x="4418013" y="4054475"/>
          <p14:tracePt t="29581" x="4606925" y="4041775"/>
          <p14:tracePt t="29598" x="4719638" y="4041775"/>
          <p14:tracePt t="29601" x="4743450" y="4041775"/>
          <p14:tracePt t="29615" x="4756150" y="4041775"/>
          <p14:tracePt t="29617" x="4768850" y="4041775"/>
          <p14:tracePt t="29714" x="4756150" y="4041775"/>
          <p14:tracePt t="29722" x="4732338" y="4054475"/>
          <p14:tracePt t="29732" x="4719638" y="4067175"/>
          <p14:tracePt t="29749" x="4681538" y="4079875"/>
          <p14:tracePt t="29766" x="4668838" y="4079875"/>
          <p14:tracePt t="30041" x="4656138" y="4079875"/>
          <p14:tracePt t="30057" x="4643438" y="4079875"/>
          <p14:tracePt t="30065" x="4630738" y="4079875"/>
          <p14:tracePt t="30073" x="4619625" y="4079875"/>
          <p14:tracePt t="30083" x="4594225" y="4079875"/>
          <p14:tracePt t="30099" x="4556125" y="4105275"/>
          <p14:tracePt t="30117" x="4506913" y="4105275"/>
          <p14:tracePt t="30134" x="4468813" y="4105275"/>
          <p14:tracePt t="30150" x="4456113" y="4105275"/>
          <p14:tracePt t="30167" x="4443413" y="4105275"/>
          <p14:tracePt t="30266" x="4443413" y="4092575"/>
          <p14:tracePt t="30274" x="4430713" y="4079875"/>
          <p14:tracePt t="30284" x="4418013" y="4041775"/>
          <p14:tracePt t="30300" x="4418013" y="3992563"/>
          <p14:tracePt t="30316" x="4418013" y="3929063"/>
          <p14:tracePt t="30334" x="4418013" y="3867150"/>
          <p14:tracePt t="30337" x="4418013" y="3841750"/>
          <p14:tracePt t="30350" x="4418013" y="3816350"/>
          <p14:tracePt t="30353" x="4418013" y="3792538"/>
          <p14:tracePt t="30366" x="4418013" y="3754438"/>
          <p14:tracePt t="30369" x="4418013" y="3729038"/>
          <p14:tracePt t="30383" x="4418013" y="3703638"/>
          <p14:tracePt t="30385" x="4418013" y="3654425"/>
          <p14:tracePt t="30401" x="4430713" y="3554413"/>
          <p14:tracePt t="30417" x="4430713" y="3429000"/>
          <p14:tracePt t="30434" x="4443413" y="3303588"/>
          <p14:tracePt t="30451" x="4456113" y="3203575"/>
          <p14:tracePt t="30465" x="4494213" y="3103563"/>
          <p14:tracePt t="30483" x="4543425" y="3003550"/>
          <p14:tracePt t="30499" x="4594225" y="2941638"/>
          <p14:tracePt t="30516" x="4668838" y="2852738"/>
          <p14:tracePt t="30533" x="4719638" y="2803525"/>
          <p14:tracePt t="30549" x="4806950" y="2740025"/>
          <p14:tracePt t="30566" x="4919663" y="2678113"/>
          <p14:tracePt t="30582" x="5006975" y="2627313"/>
          <p14:tracePt t="30584" x="5057775" y="2616200"/>
          <p14:tracePt t="30599" x="5106988" y="2603500"/>
          <p14:tracePt t="30600" x="5145088" y="2578100"/>
          <p14:tracePt t="30616" x="5181600" y="2578100"/>
          <p14:tracePt t="30633" x="5207000" y="2578100"/>
          <p14:tracePt t="30649" x="5219700" y="2578100"/>
          <p14:tracePt t="30666" x="5245100" y="2578100"/>
          <p14:tracePt t="30683" x="5294313" y="2578100"/>
          <p14:tracePt t="30700" x="5345113" y="2578100"/>
          <p14:tracePt t="30716" x="5370513" y="2578100"/>
          <p14:tracePt t="30733" x="5407025" y="2578100"/>
          <p14:tracePt t="30750" x="5445125" y="2578100"/>
          <p14:tracePt t="30767" x="5470525" y="2578100"/>
          <p14:tracePt t="30768" x="5495925" y="2578100"/>
          <p14:tracePt t="30783" x="5507038" y="2578100"/>
          <p14:tracePt t="30784" x="5519738" y="2578100"/>
          <p14:tracePt t="30800" x="5583238" y="2578100"/>
          <p14:tracePt t="30817" x="5645150" y="2603500"/>
          <p14:tracePt t="30834" x="5695950" y="2603500"/>
          <p14:tracePt t="30850" x="5745163" y="2603500"/>
          <p14:tracePt t="30866" x="5770563" y="2616200"/>
          <p14:tracePt t="30883" x="5832475" y="2627313"/>
          <p14:tracePt t="30900" x="5921375" y="2640013"/>
          <p14:tracePt t="30917" x="5995988" y="2652713"/>
          <p14:tracePt t="30934" x="6070600" y="2665413"/>
          <p14:tracePt t="30950" x="6134100" y="2678113"/>
          <p14:tracePt t="30952" x="6157913" y="2690813"/>
          <p14:tracePt t="30967" x="6170613" y="2690813"/>
          <p14:tracePt t="30968" x="6183313" y="2690813"/>
          <p14:tracePt t="31025" x="6183313" y="2703513"/>
          <p14:tracePt t="31049" x="6183313" y="2716213"/>
          <p14:tracePt t="31065" x="6183313" y="2728913"/>
          <p14:tracePt t="31073" x="6157913" y="2740025"/>
          <p14:tracePt t="31084" x="6134100" y="2740025"/>
          <p14:tracePt t="31101" x="6083300" y="2765425"/>
          <p14:tracePt t="31117" x="6008688" y="2778125"/>
          <p14:tracePt t="31134" x="5945188" y="2816225"/>
          <p14:tracePt t="31151" x="5883275" y="2840038"/>
          <p14:tracePt t="31153" x="5857875" y="2840038"/>
          <p14:tracePt t="31168" x="5821363" y="2865438"/>
          <p14:tracePt t="31184" x="5795963" y="2865438"/>
          <p14:tracePt t="31201" x="5783263" y="2890838"/>
          <p14:tracePt t="31217" x="5757863" y="2903538"/>
          <p14:tracePt t="31234" x="5719763" y="2916238"/>
          <p14:tracePt t="31251" x="5683250" y="2928938"/>
          <p14:tracePt t="31269" x="5657850" y="2941638"/>
          <p14:tracePt t="31286" x="5607050" y="2941638"/>
          <p14:tracePt t="31304" x="5583238" y="2952750"/>
          <p14:tracePt t="31306" x="5570538" y="2952750"/>
          <p14:tracePt t="31320" x="5545138" y="2952750"/>
          <p14:tracePt t="31323" x="5519738" y="2952750"/>
          <p14:tracePt t="31337" x="5483225" y="2978150"/>
          <p14:tracePt t="31353" x="5457825" y="2978150"/>
          <p14:tracePt t="31370" x="5445125" y="2978150"/>
          <p14:tracePt t="31434" x="5432425" y="2978150"/>
          <p14:tracePt t="31449" x="5419725" y="2990850"/>
          <p14:tracePt t="31522" x="5419725" y="3003550"/>
          <p14:tracePt t="31538" x="5419725" y="3016250"/>
          <p14:tracePt t="31545" x="5419725" y="3028950"/>
          <p14:tracePt t="31553" x="5419725" y="3041650"/>
          <p14:tracePt t="31570" x="5419725" y="3065463"/>
          <p14:tracePt t="31587" x="5419725" y="3090863"/>
          <p14:tracePt t="31604" x="5419725" y="3103563"/>
          <p14:tracePt t="31620" x="5419725" y="3116263"/>
          <p14:tracePt t="31706" x="5419725" y="3128963"/>
          <p14:tracePt t="32154" x="5419725" y="3141663"/>
          <p14:tracePt t="32162" x="5419725" y="3154363"/>
          <p14:tracePt t="32171" x="5419725" y="3165475"/>
          <p14:tracePt t="32188" x="5419725" y="3203575"/>
          <p14:tracePt t="32205" x="5419725" y="3241675"/>
          <p14:tracePt t="32222" x="5419725" y="3278188"/>
          <p14:tracePt t="32225" x="5419725" y="3303588"/>
          <p14:tracePt t="32239" x="5419725" y="3328988"/>
          <p14:tracePt t="32241" x="5419725" y="3354388"/>
          <p14:tracePt t="32256" x="5432425" y="3390900"/>
          <p14:tracePt t="32258" x="5445125" y="3403600"/>
          <p14:tracePt t="32273" x="5445125" y="3441700"/>
          <p14:tracePt t="32289" x="5457825" y="3479800"/>
          <p14:tracePt t="32305" x="5470525" y="3516313"/>
          <p14:tracePt t="32322" x="5483225" y="3554413"/>
          <p14:tracePt t="32339" x="5495925" y="3603625"/>
          <p14:tracePt t="32355" x="5495925" y="3654425"/>
          <p14:tracePt t="32372" x="5483225" y="3716338"/>
          <p14:tracePt t="32389" x="5470525" y="3754438"/>
          <p14:tracePt t="32406" x="5470525" y="3792538"/>
          <p14:tracePt t="32423" x="5470525" y="3816350"/>
          <p14:tracePt t="32689" x="5457825" y="3816350"/>
          <p14:tracePt t="32698" x="5445125" y="3841750"/>
          <p14:tracePt t="32706" x="5432425" y="3879850"/>
          <p14:tracePt t="32722" x="5394325" y="3905250"/>
          <p14:tracePt t="32740" x="5332413" y="3941763"/>
          <p14:tracePt t="32756" x="5294313" y="3967163"/>
          <p14:tracePt t="32774" x="5281613" y="3992563"/>
          <p14:tracePt t="32777" x="5281613" y="4017963"/>
          <p14:tracePt t="32790" x="5270500" y="4029075"/>
          <p14:tracePt t="32806" x="5257800" y="4067175"/>
          <p14:tracePt t="32809" x="5245100" y="4079875"/>
          <p14:tracePt t="32824" x="5232400" y="4105275"/>
          <p14:tracePt t="32826" x="5219700" y="4141788"/>
          <p14:tracePt t="32840" x="5219700" y="4167188"/>
          <p14:tracePt t="32842" x="5219700" y="4205288"/>
          <p14:tracePt t="32857" x="5219700" y="4318000"/>
          <p14:tracePt t="32874" x="5207000" y="4405313"/>
          <p14:tracePt t="32890" x="5207000" y="4418013"/>
          <p14:tracePt t="32913" x="5207000" y="4430713"/>
          <p14:tracePt t="32923" x="5207000" y="4443413"/>
          <p14:tracePt t="32940" x="5207000" y="4505325"/>
          <p14:tracePt t="32957" x="5207000" y="4530725"/>
          <p14:tracePt t="32974" x="5207000" y="4567238"/>
          <p14:tracePt t="32991" x="5232400" y="4605338"/>
          <p14:tracePt t="32993" x="5257800" y="4605338"/>
          <p14:tracePt t="33008" x="5270500" y="4605338"/>
          <p14:tracePt t="33010" x="5281613" y="4618038"/>
          <p14:tracePt t="33024" x="5294313" y="4630738"/>
          <p14:tracePt t="33130" x="5281613" y="4630738"/>
          <p14:tracePt t="33138" x="5270500" y="4630738"/>
          <p14:tracePt t="33145" x="5245100" y="4656138"/>
          <p14:tracePt t="33158" x="5194300" y="4679950"/>
          <p14:tracePt t="33174" x="5106988" y="4743450"/>
          <p14:tracePt t="33177" x="5057775" y="4792663"/>
          <p14:tracePt t="33191" x="4981575" y="4830763"/>
          <p14:tracePt t="33208" x="4843463" y="4918075"/>
          <p14:tracePt t="33210" x="4794250" y="4968875"/>
          <p14:tracePt t="33225" x="4732338" y="5018088"/>
          <p14:tracePt t="33242" x="4706938" y="5030788"/>
          <p14:tracePt t="33290" x="4719638" y="5030788"/>
          <p14:tracePt t="33297" x="4794250" y="5030788"/>
          <p14:tracePt t="33307" x="4919663" y="5030788"/>
          <p14:tracePt t="33324" x="5181600" y="5030788"/>
          <p14:tracePt t="33342" x="5457825" y="5030788"/>
          <p14:tracePt t="33358" x="5670550" y="5005388"/>
          <p14:tracePt t="33361" x="5745163" y="4981575"/>
          <p14:tracePt t="33375" x="5783263" y="4981575"/>
          <p14:tracePt t="33377" x="5821363" y="4981575"/>
          <p14:tracePt t="33490" x="5808663" y="4981575"/>
          <p14:tracePt t="33498" x="5770563" y="4981575"/>
          <p14:tracePt t="33508" x="5719763" y="4981575"/>
          <p14:tracePt t="33526" x="5607050" y="4981575"/>
          <p14:tracePt t="33543" x="5419725" y="4956175"/>
          <p14:tracePt t="33545" x="5345113" y="4956175"/>
          <p14:tracePt t="33559" x="5307013" y="4956175"/>
          <p14:tracePt t="33561" x="5281613" y="4956175"/>
          <p14:tracePt t="33610" x="5281613" y="4943475"/>
          <p14:tracePt t="33618" x="5294313" y="4930775"/>
          <p14:tracePt t="33626" x="5383213" y="4930775"/>
          <p14:tracePt t="33642" x="5657850" y="4879975"/>
          <p14:tracePt t="33659" x="6034088" y="4856163"/>
          <p14:tracePt t="33675" x="6246813" y="4830763"/>
          <p14:tracePt t="33692" x="6296025" y="4805363"/>
          <p14:tracePt t="33709" x="6321425" y="4792663"/>
          <p14:tracePt t="33946" x="6334125" y="4792663"/>
          <p14:tracePt t="33954" x="6346825" y="4779963"/>
          <p14:tracePt t="33961" x="6396038" y="4768850"/>
          <p14:tracePt t="33977" x="6596063" y="4667250"/>
          <p14:tracePt t="33994" x="6872288" y="4530725"/>
          <p14:tracePt t="34010" x="7072313" y="4443413"/>
          <p14:tracePt t="34027" x="7134225" y="4392613"/>
          <p14:tracePt t="34043" x="7146925" y="4392613"/>
          <p14:tracePt t="34154" x="7110413" y="4392613"/>
          <p14:tracePt t="34161" x="7085013" y="4392613"/>
          <p14:tracePt t="34170" x="7059613" y="4392613"/>
          <p14:tracePt t="34177" x="7046913" y="4405313"/>
          <p14:tracePt t="34194" x="6985000" y="4405313"/>
          <p14:tracePt t="34210" x="6946900" y="4418013"/>
          <p14:tracePt t="34227" x="6897688" y="4430713"/>
          <p14:tracePt t="34244" x="6834188" y="4443413"/>
          <p14:tracePt t="34260" x="6734175" y="4467225"/>
          <p14:tracePt t="34277" x="6659563" y="4492625"/>
          <p14:tracePt t="34294" x="6572250" y="4505325"/>
          <p14:tracePt t="34297" x="6521450" y="4530725"/>
          <p14:tracePt t="34311" x="6483350" y="4554538"/>
          <p14:tracePt t="34313" x="6459538" y="4567238"/>
          <p14:tracePt t="34326" x="6446838" y="4579938"/>
          <p14:tracePt t="34342" x="6408738" y="4605338"/>
          <p14:tracePt t="34345" x="6396038" y="4605338"/>
          <p14:tracePt t="34359" x="6396038" y="4618038"/>
          <p14:tracePt t="34376" x="6383338" y="4618038"/>
          <p14:tracePt t="34546" x="6383338" y="4630738"/>
          <p14:tracePt t="34553" x="6359525" y="4643438"/>
          <p14:tracePt t="34561" x="6334125" y="4643438"/>
          <p14:tracePt t="34577" x="6283325" y="4667250"/>
          <p14:tracePt t="34595" x="6146800" y="4692650"/>
          <p14:tracePt t="34611" x="5970588" y="4756150"/>
          <p14:tracePt t="34628" x="5808663" y="4792663"/>
          <p14:tracePt t="34645" x="5683250" y="4830763"/>
          <p14:tracePt t="34662" x="5632450" y="4868863"/>
          <p14:tracePt t="34678" x="5595938" y="4892675"/>
          <p14:tracePt t="34681" x="5583238" y="4892675"/>
          <p14:tracePt t="34697" x="5557838" y="4918075"/>
          <p14:tracePt t="34714" x="5545138" y="4918075"/>
          <p14:tracePt t="34729" x="5545138" y="4930775"/>
          <p14:tracePt t="34962" x="5532438" y="4930775"/>
          <p14:tracePt t="34978" x="5519738" y="4943475"/>
          <p14:tracePt t="34986" x="5507038" y="4943475"/>
          <p14:tracePt t="34995" x="5495925" y="4968875"/>
          <p14:tracePt t="35012" x="5432425" y="4992688"/>
          <p14:tracePt t="35029" x="5394325" y="5005388"/>
          <p14:tracePt t="35046" x="5370513" y="5043488"/>
          <p14:tracePt t="35049" x="5332413" y="5043488"/>
          <p14:tracePt t="35064" x="5319713" y="5056188"/>
          <p14:tracePt t="35066" x="5307013" y="5068888"/>
          <p14:tracePt t="35079" x="5270500" y="5081588"/>
          <p14:tracePt t="35081" x="5257800" y="5092700"/>
          <p14:tracePt t="35096" x="5232400" y="5105400"/>
          <p14:tracePt t="35098" x="5194300" y="5143500"/>
          <p14:tracePt t="35113" x="5119688" y="5205413"/>
          <p14:tracePt t="35130" x="5032375" y="5281613"/>
          <p14:tracePt t="35147" x="4906963" y="5394325"/>
          <p14:tracePt t="35163" x="4768850" y="5507038"/>
          <p14:tracePt t="35179" x="4681538" y="5607050"/>
          <p14:tracePt t="35196" x="4568825" y="5719763"/>
          <p14:tracePt t="35213" x="4468813" y="5794375"/>
          <p14:tracePt t="35230" x="4394200" y="5843588"/>
          <p14:tracePt t="35245" x="4343400" y="5868988"/>
          <p14:tracePt t="35264" x="4294188" y="5881688"/>
          <p14:tracePt t="35266" x="4268788" y="5894388"/>
          <p14:tracePt t="35281" x="4217988" y="5894388"/>
          <p14:tracePt t="35298" x="4156075" y="5894388"/>
          <p14:tracePt t="35314" x="4092575" y="5894388"/>
          <p14:tracePt t="35330" x="4017963" y="5894388"/>
          <p14:tracePt t="35347" x="3968750" y="5894388"/>
          <p14:tracePt t="35364" x="3917950" y="5894388"/>
          <p14:tracePt t="35380" x="3830638" y="5868988"/>
          <p14:tracePt t="35396" x="3779838" y="5819775"/>
          <p14:tracePt t="35414" x="3730625" y="5781675"/>
          <p14:tracePt t="35430" x="3692525" y="5768975"/>
          <p14:tracePt t="35433" x="3667125" y="5756275"/>
          <p14:tracePt t="35448" x="3643313" y="5756275"/>
          <p14:tracePt t="35450" x="3630613" y="5743575"/>
          <p14:tracePt t="35464" x="3605213" y="5732463"/>
          <p14:tracePt t="35466" x="3592513" y="5732463"/>
          <p14:tracePt t="35480" x="3579813" y="5732463"/>
          <p14:tracePt t="35482" x="3554413" y="5732463"/>
          <p14:tracePt t="35498" x="3530600" y="5719763"/>
          <p14:tracePt t="35570" x="3530600" y="5707063"/>
          <p14:tracePt t="35578" x="3517900" y="5694363"/>
          <p14:tracePt t="35585" x="3505200" y="5681663"/>
          <p14:tracePt t="35597" x="3492500" y="5668963"/>
          <p14:tracePt t="35614" x="3467100" y="5630863"/>
          <p14:tracePt t="35617" x="3441700" y="5607050"/>
          <p14:tracePt t="35631" x="3429000" y="5594350"/>
          <p14:tracePt t="35633" x="3405188" y="5568950"/>
          <p14:tracePt t="35647" x="3392488" y="5556250"/>
          <p14:tracePt t="35650" x="3367088" y="5530850"/>
          <p14:tracePt t="35664" x="3354388" y="5518150"/>
          <p14:tracePt t="35666" x="3341688" y="5507038"/>
          <p14:tracePt t="35681" x="3305175" y="5481638"/>
          <p14:tracePt t="35698" x="3267075" y="5468938"/>
          <p14:tracePt t="35714" x="3228975" y="5456238"/>
          <p14:tracePt t="35731" x="3205163" y="5443538"/>
          <p14:tracePt t="35747" x="3167063" y="5430838"/>
          <p14:tracePt t="35764" x="3116263" y="5418138"/>
          <p14:tracePt t="35781" x="3041650" y="5407025"/>
          <p14:tracePt t="35798" x="2992438" y="5381625"/>
          <p14:tracePt t="35802" x="2941638" y="5381625"/>
          <p14:tracePt t="35815" x="2903538" y="5368925"/>
          <p14:tracePt t="35817" x="2879725" y="5356225"/>
          <p14:tracePt t="35832" x="2828925" y="5343525"/>
          <p14:tracePt t="35834" x="2767013" y="5330825"/>
          <p14:tracePt t="35849" x="2678113" y="5318125"/>
          <p14:tracePt t="35865" x="2578100" y="5294313"/>
          <p14:tracePt t="35882" x="2490788" y="5281613"/>
          <p14:tracePt t="35900" x="2441575" y="5281613"/>
          <p14:tracePt t="35915" x="2390775" y="5281613"/>
          <p14:tracePt t="35931" x="2365375" y="5281613"/>
          <p14:tracePt t="35954" x="2352675" y="5281613"/>
          <p14:tracePt t="35964" x="2328863" y="5281613"/>
          <p14:tracePt t="35981" x="2303463" y="5281613"/>
          <p14:tracePt t="35998" x="2290763" y="5281613"/>
          <p14:tracePt t="36015" x="2278063" y="5281613"/>
          <p14:tracePt t="36482" x="2278063" y="5268913"/>
          <p14:tracePt t="36505" x="2290763" y="5268913"/>
          <p14:tracePt t="36513" x="2303463" y="5256213"/>
          <p14:tracePt t="36521" x="2328863" y="5256213"/>
          <p14:tracePt t="36533" x="2339975" y="5256213"/>
          <p14:tracePt t="36549" x="2352675" y="5256213"/>
          <p14:tracePt t="36754" x="2365375" y="5256213"/>
          <p14:tracePt t="36762" x="2428875" y="5243513"/>
          <p14:tracePt t="36769" x="2554288" y="5218113"/>
          <p14:tracePt t="36784" x="2667000" y="5205413"/>
          <p14:tracePt t="36786" x="2790825" y="5194300"/>
          <p14:tracePt t="36801" x="3003550" y="5168900"/>
          <p14:tracePt t="36817" x="3179763" y="5130800"/>
          <p14:tracePt t="36834" x="3241675" y="5118100"/>
          <p14:tracePt t="36851" x="3267075" y="5105400"/>
          <p14:tracePt t="37034" x="3279775" y="5105400"/>
          <p14:tracePt t="37042" x="3292475" y="5105400"/>
          <p14:tracePt t="37050" x="3305175" y="5092700"/>
          <p14:tracePt t="37067" x="3328988" y="5081588"/>
          <p14:tracePt t="37084" x="3392488" y="5068888"/>
          <p14:tracePt t="37102" x="3467100" y="5056188"/>
          <p14:tracePt t="37118" x="3541713" y="5043488"/>
          <p14:tracePt t="37121" x="3592513" y="5043488"/>
          <p14:tracePt t="37135" x="3667125" y="5043488"/>
          <p14:tracePt t="37137" x="3717925" y="5030788"/>
          <p14:tracePt t="37151" x="3767138" y="5018088"/>
          <p14:tracePt t="37154" x="3805238" y="5018088"/>
          <p14:tracePt t="37168" x="3830638" y="5018088"/>
          <p14:tracePt t="37170" x="3856038" y="5018088"/>
          <p14:tracePt t="37185" x="3867150" y="5018088"/>
          <p14:tracePt t="38410" x="3867150" y="5030788"/>
          <p14:tracePt t="38418" x="3867150" y="5043488"/>
          <p14:tracePt t="38426" x="3867150" y="5056188"/>
          <p14:tracePt t="38438" x="3867150" y="5081588"/>
          <p14:tracePt t="38441" x="3856038" y="5092700"/>
          <p14:tracePt t="38454" x="3856038" y="5105400"/>
          <p14:tracePt t="38457" x="3856038" y="5130800"/>
          <p14:tracePt t="38471" x="3856038" y="5143500"/>
          <p14:tracePt t="38489" x="3856038" y="5168900"/>
          <p14:tracePt t="38665" x="3856038" y="5194300"/>
          <p14:tracePt t="38673" x="3830638" y="5230813"/>
          <p14:tracePt t="38682" x="3817938" y="5294313"/>
          <p14:tracePt t="38689" x="3805238" y="5343525"/>
          <p14:tracePt t="38706" x="3717925" y="5468938"/>
          <p14:tracePt t="38723" x="3567113" y="5568950"/>
          <p14:tracePt t="38739" x="3441700" y="5668963"/>
          <p14:tracePt t="38755" x="3354388" y="5781675"/>
          <p14:tracePt t="38772" x="3317875" y="5832475"/>
          <p14:tracePt t="38789" x="3317875" y="5881688"/>
          <p14:tracePt t="38806" x="3317875" y="5894388"/>
          <p14:tracePt t="38809" x="3317875" y="5907088"/>
          <p14:tracePt t="38823" x="3317875" y="5919788"/>
          <p14:tracePt t="38882" x="3328988" y="5919788"/>
          <p14:tracePt t="38889" x="3341688" y="5919788"/>
          <p14:tracePt t="38897" x="3367088" y="5919788"/>
          <p14:tracePt t="38906" x="3392488" y="5919788"/>
          <p14:tracePt t="38923" x="3454400" y="5881688"/>
          <p14:tracePt t="38938" x="3554413" y="5819775"/>
          <p14:tracePt t="38956" x="3679825" y="5743575"/>
          <p14:tracePt t="38973" x="3830638" y="5630863"/>
          <p14:tracePt t="38989" x="3917950" y="5530850"/>
          <p14:tracePt t="39007" x="3968750" y="5481638"/>
          <p14:tracePt t="39010" x="3992563" y="5443538"/>
          <p14:tracePt t="39024" x="4005263" y="5394325"/>
          <p14:tracePt t="39026" x="4017963" y="5368925"/>
          <p14:tracePt t="39040" x="4030663" y="5343525"/>
          <p14:tracePt t="39042" x="4043363" y="5294313"/>
          <p14:tracePt t="39056" x="4068763" y="5243513"/>
          <p14:tracePt t="39058" x="4092575" y="5205413"/>
          <p14:tracePt t="39073" x="4130675" y="5105400"/>
          <p14:tracePt t="39089" x="4168775" y="5030788"/>
          <p14:tracePt t="39106" x="4181475" y="4968875"/>
          <p14:tracePt t="39123" x="4181475" y="4930775"/>
          <p14:tracePt t="39140" x="4181475" y="4892675"/>
          <p14:tracePt t="39156" x="4181475" y="4868863"/>
          <p14:tracePt t="39173" x="4181475" y="4856163"/>
          <p14:tracePt t="39190" x="4192588" y="4818063"/>
          <p14:tracePt t="39208" x="4192588" y="4805363"/>
          <p14:tracePt t="40426" x="4192588" y="4792663"/>
          <p14:tracePt t="40434" x="4192588" y="4768850"/>
          <p14:tracePt t="40443" x="4192588" y="4743450"/>
          <p14:tracePt t="40459" x="4192588" y="4692650"/>
          <p14:tracePt t="40476" x="4192588" y="4630738"/>
          <p14:tracePt t="40494" x="4181475" y="4618038"/>
          <p14:tracePt t="40634" x="4181475" y="4605338"/>
          <p14:tracePt t="40642" x="4181475" y="4592638"/>
          <p14:tracePt t="40649" x="4192588" y="4592638"/>
          <p14:tracePt t="40660" x="4217988" y="4579938"/>
          <p14:tracePt t="40677" x="4230688" y="4567238"/>
          <p14:tracePt t="40730" x="4243388" y="4567238"/>
          <p14:tracePt t="40738" x="4243388" y="4554538"/>
          <p14:tracePt t="40745" x="4268788" y="4543425"/>
          <p14:tracePt t="40761" x="4305300" y="4492625"/>
          <p14:tracePt t="40777" x="4343400" y="4430713"/>
          <p14:tracePt t="40794" x="4368800" y="4379913"/>
          <p14:tracePt t="40811" x="4368800" y="4341813"/>
          <p14:tracePt t="41002" x="4368800" y="4330700"/>
          <p14:tracePt t="41010" x="4381500" y="4318000"/>
          <p14:tracePt t="41019" x="4394200" y="4305300"/>
          <p14:tracePt t="41027" x="4394200" y="4292600"/>
          <p14:tracePt t="41043" x="4394200" y="4279900"/>
          <p14:tracePt t="41060" x="4394200" y="4254500"/>
          <p14:tracePt t="41076" x="4430713" y="4217988"/>
          <p14:tracePt t="41093" x="4468813" y="4179888"/>
          <p14:tracePt t="41110" x="4530725" y="4129088"/>
          <p14:tracePt t="41113" x="4556125" y="4092575"/>
          <p14:tracePt t="41127" x="4568825" y="4092575"/>
          <p14:tracePt t="41129" x="4594225" y="4079875"/>
          <p14:tracePt t="41402" x="4606925" y="4067175"/>
          <p14:tracePt t="41410" x="4619625" y="4054475"/>
          <p14:tracePt t="41426" x="4630738" y="4041775"/>
          <p14:tracePt t="41434" x="4630738" y="4029075"/>
          <p14:tracePt t="41445" x="4643438" y="4017963"/>
          <p14:tracePt t="41462" x="4656138" y="4005263"/>
          <p14:tracePt t="41465" x="4668838" y="4005263"/>
          <p14:tracePt t="42186" x="4706938" y="3979863"/>
          <p14:tracePt t="42193" x="4794250" y="3954463"/>
          <p14:tracePt t="42201" x="4919663" y="3916363"/>
          <p14:tracePt t="42215" x="5006975" y="3892550"/>
          <p14:tracePt t="42218" x="5068888" y="3892550"/>
          <p14:tracePt t="42232" x="5181600" y="3892550"/>
          <p14:tracePt t="42233" x="5332413" y="3892550"/>
          <p14:tracePt t="42249" x="5857875" y="3892550"/>
          <p14:tracePt t="42264" x="6045200" y="3892550"/>
          <p14:tracePt t="42281" x="6096000" y="3879850"/>
          <p14:tracePt t="42298" x="6108700" y="3879850"/>
          <p14:tracePt t="42322" x="6070600" y="3879850"/>
          <p14:tracePt t="42331" x="5945188" y="3879850"/>
          <p14:tracePt t="42348" x="5507038" y="3892550"/>
          <p14:tracePt t="42365" x="5257800" y="3892550"/>
          <p14:tracePt t="42381" x="5194300" y="3892550"/>
          <p14:tracePt t="42398" x="5181600" y="3892550"/>
          <p14:tracePt t="42458" x="5219700" y="3892550"/>
          <p14:tracePt t="42465" x="5270500" y="3879850"/>
          <p14:tracePt t="42473" x="5281613" y="3867150"/>
          <p14:tracePt t="42482" x="5294313" y="3867150"/>
          <p14:tracePt t="42498" x="5307013" y="3854450"/>
          <p14:tracePt t="43050" x="5307013" y="3841750"/>
          <p14:tracePt t="43057" x="5332413" y="3829050"/>
          <p14:tracePt t="43066" x="5383213" y="3803650"/>
          <p14:tracePt t="43082" x="5483225" y="3703638"/>
          <p14:tracePt t="43099" x="5570538" y="3629025"/>
          <p14:tracePt t="43115" x="5632450" y="3567113"/>
          <p14:tracePt t="43132" x="5745163" y="3503613"/>
          <p14:tracePt t="43149" x="5945188" y="3454400"/>
          <p14:tracePt t="43165" x="6183313" y="3403600"/>
          <p14:tracePt t="43182" x="6334125" y="3367088"/>
          <p14:tracePt t="43199" x="6408738" y="3341688"/>
          <p14:tracePt t="43200" x="6421438" y="3341688"/>
          <p14:tracePt t="43298" x="6408738" y="3328988"/>
          <p14:tracePt t="43305" x="6370638" y="3328988"/>
          <p14:tracePt t="43317" x="6308725" y="3328988"/>
          <p14:tracePt t="43334" x="6221413" y="3316288"/>
          <p14:tracePt t="43337" x="6183313" y="3303588"/>
          <p14:tracePt t="43351" x="6157913" y="3303588"/>
          <p14:tracePt t="43353" x="6146800" y="3290888"/>
          <p14:tracePt t="43368" x="6134100" y="3290888"/>
          <p14:tracePt t="43370" x="6134100" y="3278188"/>
          <p14:tracePt t="43384" x="6134100" y="3267075"/>
          <p14:tracePt t="43401" x="6134100" y="3241675"/>
          <p14:tracePt t="43418" x="6146800" y="3228975"/>
          <p14:tracePt t="43434" x="6146800" y="3216275"/>
          <p14:tracePt t="43570" x="6096000" y="3216275"/>
          <p14:tracePt t="43577" x="6021388" y="3241675"/>
          <p14:tracePt t="43584" x="5921375" y="3278188"/>
          <p14:tracePt t="43601" x="5683250" y="3341688"/>
          <p14:tracePt t="43618" x="5457825" y="3390900"/>
          <p14:tracePt t="43635" x="5281613" y="3403600"/>
          <p14:tracePt t="43651" x="5219700" y="3429000"/>
          <p14:tracePt t="43668" x="5207000" y="3429000"/>
          <p14:tracePt t="43698" x="5219700" y="3429000"/>
          <p14:tracePt t="43706" x="5270500" y="3429000"/>
          <p14:tracePt t="43719" x="5345113" y="3429000"/>
          <p14:tracePt t="43722" x="5445125" y="3429000"/>
          <p14:tracePt t="43735" x="5557838" y="3429000"/>
          <p14:tracePt t="43738" x="5683250" y="3416300"/>
          <p14:tracePt t="43752" x="5832475" y="3416300"/>
          <p14:tracePt t="43754" x="6008688" y="3403600"/>
          <p14:tracePt t="43769" x="6346825" y="3403600"/>
          <p14:tracePt t="43786" x="6646863" y="3403600"/>
          <p14:tracePt t="43803" x="6834188" y="3403600"/>
          <p14:tracePt t="43819" x="6972300" y="3403600"/>
          <p14:tracePt t="43836" x="7034213" y="3403600"/>
          <p14:tracePt t="43922" x="7010400" y="3403600"/>
          <p14:tracePt t="43930" x="6934200" y="3403600"/>
          <p14:tracePt t="43937" x="6808788" y="3403600"/>
          <p14:tracePt t="43953" x="6508750" y="3403600"/>
          <p14:tracePt t="43970" x="6045200" y="3403600"/>
          <p14:tracePt t="43986" x="5595938" y="3403600"/>
          <p14:tracePt t="44003" x="5319713" y="3403600"/>
          <p14:tracePt t="44019" x="5207000" y="3403600"/>
          <p14:tracePt t="44036" x="5181600" y="3403600"/>
          <p14:tracePt t="44074" x="5194300" y="3390900"/>
          <p14:tracePt t="44082" x="5232400" y="3378200"/>
          <p14:tracePt t="44089" x="5294313" y="3378200"/>
          <p14:tracePt t="44104" x="5357813" y="3378200"/>
          <p14:tracePt t="44106" x="5470525" y="3378200"/>
          <p14:tracePt t="44120" x="5595938" y="3378200"/>
          <p14:tracePt t="44123" x="5745163" y="3378200"/>
          <p14:tracePt t="44137" x="6121400" y="3378200"/>
          <p14:tracePt t="44154" x="6572250" y="3378200"/>
          <p14:tracePt t="44170" x="6921500" y="3378200"/>
          <p14:tracePt t="44186" x="7146925" y="3378200"/>
          <p14:tracePt t="44203" x="7223125" y="3378200"/>
          <p14:tracePt t="44219" x="7235825" y="3367088"/>
          <p14:tracePt t="44236" x="7246938" y="3367088"/>
          <p14:tracePt t="44329" x="7235825" y="3367088"/>
          <p14:tracePt t="44337" x="7185025" y="3367088"/>
          <p14:tracePt t="44345" x="7110413" y="3367088"/>
          <p14:tracePt t="44353" x="7034213" y="3367088"/>
          <p14:tracePt t="44370" x="6834188" y="3367088"/>
          <p14:tracePt t="44387" x="6634163" y="3367088"/>
          <p14:tracePt t="44403" x="6508750" y="3367088"/>
          <p14:tracePt t="44420" x="6472238" y="3367088"/>
          <p14:tracePt t="44437" x="6459538" y="3367088"/>
          <p14:tracePt t="44514" x="6472238" y="3367088"/>
          <p14:tracePt t="44521" x="6521450" y="3367088"/>
          <p14:tracePt t="44529" x="6608763" y="3354388"/>
          <p14:tracePt t="44537" x="6696075" y="3341688"/>
          <p14:tracePt t="44554" x="6872288" y="3341688"/>
          <p14:tracePt t="44570" x="7021513" y="3341688"/>
          <p14:tracePt t="44587" x="7134225" y="3341688"/>
          <p14:tracePt t="44604" x="7159625" y="3341688"/>
          <p14:tracePt t="44738" x="7134225" y="3341688"/>
          <p14:tracePt t="44745" x="7085013" y="3341688"/>
          <p14:tracePt t="44754" x="7046913" y="3341688"/>
          <p14:tracePt t="44770" x="6972300" y="3341688"/>
          <p14:tracePt t="44787" x="6897688" y="3341688"/>
          <p14:tracePt t="44805" x="6859588" y="3341688"/>
          <p14:tracePt t="44821" x="6846888" y="3341688"/>
          <p14:tracePt t="44946" x="6859588" y="3341688"/>
          <p14:tracePt t="44954" x="6872288" y="3341688"/>
          <p14:tracePt t="45081" x="6859588" y="3341688"/>
          <p14:tracePt t="45089" x="6821488" y="3341688"/>
          <p14:tracePt t="45098" x="6784975" y="3341688"/>
          <p14:tracePt t="45105" x="6746875" y="3341688"/>
          <p14:tracePt t="45123" x="6696075" y="3341688"/>
          <p14:tracePt t="45139" x="6684963" y="3341688"/>
          <p14:tracePt t="45178" x="6696075" y="3341688"/>
          <p14:tracePt t="45186" x="6734175" y="3341688"/>
          <p14:tracePt t="45193" x="6772275" y="3328988"/>
          <p14:tracePt t="45205" x="6808788" y="3328988"/>
          <p14:tracePt t="45222" x="6897688" y="3316288"/>
          <p14:tracePt t="45240" x="6921500" y="3303588"/>
          <p14:tracePt t="45242" x="6934200" y="3303588"/>
          <p14:tracePt t="45369" x="6910388" y="3303588"/>
          <p14:tracePt t="45378" x="6859588" y="3303588"/>
          <p14:tracePt t="45390" x="6797675" y="3303588"/>
          <p14:tracePt t="45406" x="6684963" y="3303588"/>
          <p14:tracePt t="45422" x="6584950" y="3303588"/>
          <p14:tracePt t="45425" x="6546850" y="3303588"/>
          <p14:tracePt t="45439" x="6508750" y="3303588"/>
          <p14:tracePt t="45441" x="6496050" y="3303588"/>
          <p14:tracePt t="45545" x="6496050" y="3290888"/>
          <p14:tracePt t="45570" x="6496050" y="3278188"/>
          <p14:tracePt t="47634" x="6496050" y="3290888"/>
          <p14:tracePt t="47681" x="6496050" y="3303588"/>
          <p14:tracePt t="47689" x="6496050" y="3316288"/>
          <p14:tracePt t="47705" x="6496050" y="3328988"/>
          <p14:tracePt t="47713" x="6496050" y="3354388"/>
          <p14:tracePt t="47728" x="6496050" y="3378200"/>
          <p14:tracePt t="47744" x="6472238" y="3441700"/>
          <p14:tracePt t="47761" x="6459538" y="3516313"/>
          <p14:tracePt t="47777" x="6459538" y="3590925"/>
          <p14:tracePt t="47794" x="6459538" y="3679825"/>
          <p14:tracePt t="47813" x="6434138" y="3767138"/>
          <p14:tracePt t="47829" x="6421438" y="3841750"/>
          <p14:tracePt t="47846" x="6408738" y="3941763"/>
          <p14:tracePt t="47849" x="6408738" y="3967163"/>
          <p14:tracePt t="47862" x="6396038" y="3979863"/>
          <p14:tracePt t="47865" x="6383338" y="3992563"/>
          <p14:tracePt t="48249" x="6370638" y="3954463"/>
          <p14:tracePt t="48257" x="6359525" y="3879850"/>
          <p14:tracePt t="48264" x="6359525" y="3816350"/>
          <p14:tracePt t="48281" x="6359525" y="3716338"/>
          <p14:tracePt t="48297" x="6334125" y="3641725"/>
          <p14:tracePt t="48314" x="6283325" y="3567113"/>
          <p14:tracePt t="48331" x="6221413" y="3479800"/>
          <p14:tracePt t="48347" x="6208713" y="3429000"/>
          <p14:tracePt t="48364" x="6208713" y="3403600"/>
          <p14:tracePt t="48381" x="6221413" y="3403600"/>
          <p14:tracePt t="48473" x="6208713" y="3390900"/>
          <p14:tracePt t="48481" x="6170613" y="3390900"/>
          <p14:tracePt t="48489" x="6108700" y="3390900"/>
          <p14:tracePt t="48497" x="6021388" y="3378200"/>
          <p14:tracePt t="48514" x="5870575" y="3367088"/>
          <p14:tracePt t="48530" x="5732463" y="3354388"/>
          <p14:tracePt t="48547" x="5632450" y="3341688"/>
          <p14:tracePt t="48565" x="5595938" y="3341688"/>
          <p14:tracePt t="48602" x="5632450" y="3328988"/>
          <p14:tracePt t="48609" x="5719763" y="3328988"/>
          <p14:tracePt t="48618" x="5832475" y="3328988"/>
          <p14:tracePt t="48632" x="5970588" y="3316288"/>
          <p14:tracePt t="48634" x="6157913" y="3303588"/>
          <p14:tracePt t="48649" x="6721475" y="3303588"/>
          <p14:tracePt t="48665" x="7610475" y="3303588"/>
          <p14:tracePt t="48682" x="8424863" y="3303588"/>
          <p14:tracePt t="48698" x="8975725" y="3303588"/>
          <p14:tracePt t="48715" x="9124950" y="3303588"/>
          <p14:tracePt t="48732" x="9137650" y="3303588"/>
          <p14:tracePt t="48762" x="9112250" y="3303588"/>
          <p14:tracePt t="48770" x="9050338" y="3303588"/>
          <p14:tracePt t="48782" x="8986838" y="3303588"/>
          <p14:tracePt t="48785" x="8950325" y="3303588"/>
          <p14:tracePt t="48798" x="8899525" y="3303588"/>
          <p14:tracePt t="48816" x="8712200" y="3303588"/>
          <p14:tracePt t="48818" x="8586788" y="3303588"/>
          <p14:tracePt t="48832" x="8461375" y="3316288"/>
          <p14:tracePt t="48834" x="8312150" y="3316288"/>
          <p14:tracePt t="48849" x="7999413" y="3316288"/>
          <p14:tracePt t="48865" x="7661275" y="3316288"/>
          <p14:tracePt t="48882" x="7410450" y="3316288"/>
          <p14:tracePt t="48899" x="7310438" y="3316288"/>
          <p14:tracePt t="48915" x="7272338" y="3316288"/>
          <p14:tracePt t="48938" x="7272338" y="3303588"/>
          <p14:tracePt t="48949" x="7285038" y="3303588"/>
          <p14:tracePt t="48965" x="7410450" y="3303588"/>
          <p14:tracePt t="48983" x="7623175" y="3278188"/>
          <p14:tracePt t="48986" x="7723188" y="3278188"/>
          <p14:tracePt t="48998" x="7861300" y="3267075"/>
          <p14:tracePt t="49001" x="8010525" y="3241675"/>
          <p14:tracePt t="49015" x="8148638" y="3241675"/>
          <p14:tracePt t="49017" x="8274050" y="3241675"/>
          <p14:tracePt t="49033" x="8399463" y="3241675"/>
          <p14:tracePt t="49049" x="8412163" y="3241675"/>
          <p14:tracePt t="49113" x="8386763" y="3241675"/>
          <p14:tracePt t="49185" x="8374063" y="3241675"/>
          <p14:tracePt t="49193" x="8361363" y="3241675"/>
          <p14:tracePt t="49202" x="8348663" y="3241675"/>
          <p14:tracePt t="49217" x="8335963" y="3241675"/>
          <p14:tracePt t="49258" x="8361363" y="3228975"/>
          <p14:tracePt t="49266" x="8386763" y="3228975"/>
          <p14:tracePt t="49273" x="8399463" y="3228975"/>
          <p14:tracePt t="49283" x="8424863" y="3216275"/>
          <p14:tracePt t="49299" x="8448675" y="3203575"/>
          <p14:tracePt t="49316" x="8461375" y="3203575"/>
          <p14:tracePt t="49333" x="8474075" y="3203575"/>
          <p14:tracePt t="49393" x="8448675" y="3190875"/>
          <p14:tracePt t="49401" x="8399463" y="3178175"/>
          <p14:tracePt t="49417" x="8199438" y="3178175"/>
          <p14:tracePt t="49433" x="8010525" y="3178175"/>
          <p14:tracePt t="49450" x="7810500" y="3178175"/>
          <p14:tracePt t="49466" x="7648575" y="3178175"/>
          <p14:tracePt t="49484" x="7561263" y="3178175"/>
          <p14:tracePt t="49500" x="7510463" y="3178175"/>
          <p14:tracePt t="49517" x="7485063" y="3178175"/>
          <p14:tracePt t="49617" x="7497763" y="3178175"/>
          <p14:tracePt t="49625" x="7510463" y="3178175"/>
          <p14:tracePt t="49634" x="7523163" y="3178175"/>
          <p14:tracePt t="49650" x="7535863" y="3178175"/>
          <p14:tracePt t="49667" x="7423150" y="3178175"/>
          <p14:tracePt t="49684" x="7059613" y="3203575"/>
          <p14:tracePt t="49701" x="6584950" y="3203575"/>
          <p14:tracePt t="49717" x="6234113" y="3203575"/>
          <p14:tracePt t="49734" x="6083300" y="3203575"/>
          <p14:tracePt t="49737" x="6057900" y="3216275"/>
          <p14:tracePt t="49750" x="6057900" y="3228975"/>
          <p14:tracePt t="49769" x="6146800" y="3228975"/>
          <p14:tracePt t="49784" x="6496050" y="3216275"/>
          <p14:tracePt t="49801" x="6946900" y="3216275"/>
          <p14:tracePt t="49817" x="7272338" y="3216275"/>
          <p14:tracePt t="49834" x="7472363" y="3216275"/>
          <p14:tracePt t="49851" x="7510463" y="3216275"/>
          <p14:tracePt t="49906" x="7497763" y="3216275"/>
          <p14:tracePt t="49922" x="7485063" y="3216275"/>
          <p14:tracePt t="49929" x="7472363" y="3216275"/>
          <p14:tracePt t="49938" x="7459663" y="3216275"/>
          <p14:tracePt t="49951" x="7448550" y="3216275"/>
          <p14:tracePt t="49953" x="7423150" y="3216275"/>
          <p14:tracePt t="49968" x="7385050" y="3216275"/>
          <p14:tracePt t="49969" x="7335838" y="3216275"/>
          <p14:tracePt t="49985" x="7235825" y="3216275"/>
          <p14:tracePt t="50001" x="7123113" y="3228975"/>
          <p14:tracePt t="50018" x="7097713" y="3228975"/>
          <p14:tracePt t="50073" x="7110413" y="3228975"/>
          <p14:tracePt t="50082" x="7134225" y="3228975"/>
          <p14:tracePt t="50089" x="7172325" y="3228975"/>
          <p14:tracePt t="50102" x="7210425" y="3228975"/>
          <p14:tracePt t="50118" x="7310438" y="3216275"/>
          <p14:tracePt t="50121" x="7348538" y="3203575"/>
          <p14:tracePt t="50136" x="7359650" y="3203575"/>
          <p14:tracePt t="50209" x="7335838" y="3203575"/>
          <p14:tracePt t="50218" x="7323138" y="3203575"/>
          <p14:tracePt t="50225" x="7310438" y="3203575"/>
          <p14:tracePt t="50235" x="7297738" y="3203575"/>
          <p14:tracePt t="50252" x="7285038" y="3203575"/>
          <p14:tracePt t="55281" x="7272338" y="3203575"/>
          <p14:tracePt t="55298" x="7259638" y="3203575"/>
          <p14:tracePt t="55305" x="7235825" y="3203575"/>
          <p14:tracePt t="55377" x="7223125" y="3203575"/>
          <p14:tracePt t="55385" x="7210425" y="3203575"/>
          <p14:tracePt t="55399" x="7185025" y="3203575"/>
          <p14:tracePt t="55401" x="7159625" y="3203575"/>
          <p14:tracePt t="55415" x="7146925" y="3203575"/>
          <p14:tracePt t="55417" x="7134225" y="3216275"/>
          <p14:tracePt t="55433" x="7072313" y="3228975"/>
          <p14:tracePt t="55449" x="7046913" y="3241675"/>
          <p14:tracePt t="55465" x="7034213" y="3241675"/>
          <p14:tracePt t="55482" x="7010400" y="3241675"/>
          <p14:tracePt t="55499" x="6997700" y="3254375"/>
          <p14:tracePt t="55515" x="6972300" y="3254375"/>
          <p14:tracePt t="55533" x="6934200" y="3254375"/>
          <p14:tracePt t="55549" x="6921500" y="3267075"/>
          <p14:tracePt t="57441" x="6910388" y="3267075"/>
          <p14:tracePt t="57449" x="6897688" y="3267075"/>
          <p14:tracePt t="57457" x="6872288" y="3278188"/>
          <p14:tracePt t="57471" x="6859588" y="3290888"/>
          <p14:tracePt t="57473" x="6846888" y="3290888"/>
          <p14:tracePt t="57487" x="6821488" y="3316288"/>
          <p14:tracePt t="57489" x="6797675" y="3328988"/>
          <p14:tracePt t="57504" x="6696075" y="3390900"/>
          <p14:tracePt t="57521" x="6584950" y="3441700"/>
          <p14:tracePt t="57537" x="6459538" y="3490913"/>
          <p14:tracePt t="57555" x="6370638" y="3529013"/>
          <p14:tracePt t="57571" x="6308725" y="3567113"/>
          <p14:tracePt t="57588" x="6283325" y="3579813"/>
          <p14:tracePt t="57605" x="6259513" y="3603625"/>
          <p14:tracePt t="57621" x="6259513" y="3641725"/>
          <p14:tracePt t="57637" x="6234113" y="3667125"/>
          <p14:tracePt t="57654" x="6221413" y="3703638"/>
          <p14:tracePt t="57657" x="6208713" y="3716338"/>
          <p14:tracePt t="57671" x="6208713" y="3741738"/>
          <p14:tracePt t="57673" x="6196013" y="3754438"/>
          <p14:tracePt t="57688" x="6196013" y="3767138"/>
          <p14:tracePt t="57945" x="6183313" y="3767138"/>
          <p14:tracePt t="57985" x="6170613" y="3754438"/>
          <p14:tracePt t="57993" x="6170613" y="3741738"/>
          <p14:tracePt t="58009" x="6170613" y="3729038"/>
          <p14:tracePt t="58025" x="6170613" y="3716338"/>
          <p14:tracePt t="58039" x="6170613" y="3703638"/>
          <p14:tracePt t="58041" x="6170613" y="3692525"/>
          <p14:tracePt t="58056" x="6157913" y="3692525"/>
          <p14:tracePt t="58058" x="6157913" y="3679825"/>
          <p14:tracePt t="58073" x="6146800" y="3654425"/>
          <p14:tracePt t="58089" x="6134100" y="3629025"/>
          <p14:tracePt t="58106" x="6134100" y="3603625"/>
          <p14:tracePt t="58123" x="6121400" y="3567113"/>
          <p14:tracePt t="58139" x="6108700" y="3529013"/>
          <p14:tracePt t="58155" x="6057900" y="3503613"/>
          <p14:tracePt t="58173" x="6008688" y="3490913"/>
          <p14:tracePt t="58190" x="5957888" y="3467100"/>
          <p14:tracePt t="58207" x="5895975" y="3467100"/>
          <p14:tracePt t="58209" x="5870575" y="3467100"/>
          <p14:tracePt t="58223" x="5832475" y="3467100"/>
          <p14:tracePt t="58225" x="5795963" y="3454400"/>
          <p14:tracePt t="58239" x="5757863" y="3454400"/>
          <p14:tracePt t="58241" x="5732463" y="3454400"/>
          <p14:tracePt t="58257" x="5657850" y="3454400"/>
          <p14:tracePt t="58273" x="5607050" y="3454400"/>
          <p14:tracePt t="58290" x="5583238" y="3454400"/>
          <p14:tracePt t="58345" x="5583238" y="3441700"/>
          <p14:tracePt t="58369" x="5583238" y="3429000"/>
          <p14:tracePt t="58385" x="5583238" y="3416300"/>
          <p14:tracePt t="58393" x="5607050" y="3403600"/>
          <p14:tracePt t="58407" x="5632450" y="3378200"/>
          <p14:tracePt t="58409" x="5683250" y="3354388"/>
          <p14:tracePt t="58424" x="5770563" y="3328988"/>
          <p14:tracePt t="58426" x="5857875" y="3316288"/>
          <p14:tracePt t="58440" x="6070600" y="3290888"/>
          <p14:tracePt t="58457" x="6146800" y="3290888"/>
          <p14:tracePt t="58561" x="6134100" y="3290888"/>
          <p14:tracePt t="58569" x="6096000" y="3290888"/>
          <p14:tracePt t="58577" x="6045200" y="3290888"/>
          <p14:tracePt t="58590" x="5970588" y="3290888"/>
          <p14:tracePt t="58593" x="5921375" y="3290888"/>
          <p14:tracePt t="58607" x="5883275" y="3290888"/>
          <p14:tracePt t="58609" x="5857875" y="3290888"/>
          <p14:tracePt t="58623" x="5845175" y="3290888"/>
          <p14:tracePt t="58625" x="5832475" y="3290888"/>
          <p14:tracePt t="58682" x="5857875" y="3290888"/>
          <p14:tracePt t="58690" x="5895975" y="3290888"/>
          <p14:tracePt t="58698" x="5957888" y="3290888"/>
          <p14:tracePt t="58707" x="6045200" y="3290888"/>
          <p14:tracePt t="58723" x="6270625" y="3278188"/>
          <p14:tracePt t="58741" x="6508750" y="3267075"/>
          <p14:tracePt t="58758" x="6684963" y="3267075"/>
          <p14:tracePt t="58761" x="6708775" y="3267075"/>
          <p14:tracePt t="58817" x="6659563" y="3267075"/>
          <p14:tracePt t="58825" x="6596063" y="3267075"/>
          <p14:tracePt t="58833" x="6546850" y="3267075"/>
          <p14:tracePt t="58841" x="6483350" y="3267075"/>
          <p14:tracePt t="58858" x="6383338" y="3267075"/>
          <p14:tracePt t="58875" x="6270625" y="3267075"/>
          <p14:tracePt t="58891" x="6208713" y="3267075"/>
          <p14:tracePt t="58908" x="6170613" y="3278188"/>
          <p14:tracePt t="58924" x="6157913" y="3278188"/>
          <p14:tracePt t="61289" x="6146800" y="3303588"/>
          <p14:tracePt t="61297" x="6134100" y="3328988"/>
          <p14:tracePt t="61305" x="6121400" y="3367088"/>
          <p14:tracePt t="61315" x="6108700" y="3390900"/>
          <p14:tracePt t="61331" x="6083300" y="3467100"/>
          <p14:tracePt t="61347" x="6070600" y="3516313"/>
          <p14:tracePt t="61365" x="6057900" y="3529013"/>
          <p14:tracePt t="61449" x="6057900" y="3541713"/>
          <p14:tracePt t="61489" x="6057900" y="3554413"/>
          <p14:tracePt t="61498" x="6057900" y="3579813"/>
          <p14:tracePt t="61505" x="6057900" y="3603625"/>
          <p14:tracePt t="61514" x="6045200" y="3629025"/>
          <p14:tracePt t="61532" x="6034088" y="3667125"/>
          <p14:tracePt t="61548" x="6034088" y="3679825"/>
          <p14:tracePt t="61565" x="6021388" y="3716338"/>
          <p14:tracePt t="61582" x="6021388" y="3729038"/>
          <p14:tracePt t="61873" x="6021388" y="3754438"/>
          <p14:tracePt t="61882" x="6021388" y="3767138"/>
          <p14:tracePt t="61889" x="6021388" y="3779838"/>
          <p14:tracePt t="61898" x="6021388" y="3803650"/>
          <p14:tracePt t="61915" x="6034088" y="3816350"/>
          <p14:tracePt t="61932" x="6057900" y="3829050"/>
          <p14:tracePt t="61953" x="6057900" y="3841750"/>
          <p14:tracePt t="61965" x="6070600" y="3854450"/>
          <p14:tracePt t="62201" x="6057900" y="3879850"/>
          <p14:tracePt t="62209" x="6008688" y="3954463"/>
          <p14:tracePt t="62217" x="5895975" y="4054475"/>
          <p14:tracePt t="62234" x="5632450" y="4354513"/>
          <p14:tracePt t="62251" x="5332413" y="4768850"/>
          <p14:tracePt t="62267" x="5019675" y="5281613"/>
          <p14:tracePt t="62284" x="4843463" y="5707063"/>
          <p14:tracePt t="62301" x="4794250" y="5919788"/>
          <p14:tracePt t="62317" x="4768850" y="5994400"/>
          <p14:tracePt t="62333" x="4756150" y="6007100"/>
          <p14:tracePt t="62350" x="4756150" y="6019800"/>
          <p14:tracePt t="62433" x="4819650" y="6019800"/>
          <p14:tracePt t="62441" x="4906963" y="6019800"/>
          <p14:tracePt t="62450" x="5006975" y="6019800"/>
          <p14:tracePt t="62465" x="5232400" y="6019800"/>
          <p14:tracePt t="62482" x="5383213" y="6019800"/>
          <p14:tracePt t="62498" x="5495925" y="6032500"/>
          <p14:tracePt t="62515" x="5595938" y="6045200"/>
          <p14:tracePt t="62532" x="5645150" y="6045200"/>
          <p14:tracePt t="62548" x="5683250" y="6045200"/>
          <p14:tracePt t="62566" x="5708650" y="6032500"/>
          <p14:tracePt t="62582" x="5719763" y="6032500"/>
          <p14:tracePt t="62599" x="5719763" y="6019800"/>
          <p14:tracePt t="62600" x="5719763" y="5994400"/>
          <p14:tracePt t="62616" x="5719763" y="5932488"/>
          <p14:tracePt t="62636" x="5719763" y="5843588"/>
          <p14:tracePt t="62649" x="5719763" y="5719763"/>
          <p14:tracePt t="62665" x="5719763" y="5543550"/>
          <p14:tracePt t="62683" x="5719763" y="5456238"/>
          <p14:tracePt t="62700" x="5719763" y="5368925"/>
          <p14:tracePt t="62716" x="5708650" y="5330825"/>
          <p14:tracePt t="62733" x="5695950" y="5294313"/>
          <p14:tracePt t="62749" x="5683250" y="5294313"/>
          <p14:tracePt t="62801" x="5670550" y="5294313"/>
          <p14:tracePt t="62810" x="5657850" y="5294313"/>
          <p14:tracePt t="62818" x="5645150" y="5294313"/>
          <p14:tracePt t="62835" x="5607050" y="5294313"/>
          <p14:tracePt t="62851" x="5595938" y="5294313"/>
          <p14:tracePt t="62946" x="5607050" y="5294313"/>
          <p14:tracePt t="62954" x="5645150" y="5294313"/>
          <p14:tracePt t="62969" x="5695950" y="5268913"/>
          <p14:tracePt t="62985" x="5719763" y="5256213"/>
          <p14:tracePt t="63129" x="5708650" y="5256213"/>
          <p14:tracePt t="63137" x="5683250" y="5256213"/>
          <p14:tracePt t="63153" x="5632450" y="5256213"/>
          <p14:tracePt t="63168" x="5619750" y="5256213"/>
          <p14:tracePt t="63410" x="5632450" y="5256213"/>
          <p14:tracePt t="63417" x="5657850" y="5256213"/>
          <p14:tracePt t="63433" x="5670550" y="5256213"/>
          <p14:tracePt t="63641" x="5645150" y="5256213"/>
          <p14:tracePt t="63649" x="5632450" y="5256213"/>
          <p14:tracePt t="63658" x="5619750" y="5256213"/>
          <p14:tracePt t="64097" x="5607050" y="5256213"/>
          <p14:tracePt t="64113" x="5583238" y="5256213"/>
          <p14:tracePt t="64121" x="5557838" y="5268913"/>
          <p14:tracePt t="64129" x="5532438" y="5281613"/>
          <p14:tracePt t="64138" x="5507038" y="5281613"/>
          <p14:tracePt t="64155" x="5457825" y="5294313"/>
          <p14:tracePt t="64172" x="5432425" y="5294313"/>
          <p14:tracePt t="64188" x="5394325" y="5294313"/>
          <p14:tracePt t="64206" x="5383213" y="5305425"/>
          <p14:tracePt t="73297" x="5407025" y="5281613"/>
          <p14:tracePt t="73313" x="5419725" y="5281613"/>
          <p14:tracePt t="74121" x="5432425" y="5281613"/>
          <p14:tracePt t="74130" x="5457825" y="5305425"/>
          <p14:tracePt t="74137" x="5495925" y="5343525"/>
          <p14:tracePt t="74147" x="5557838" y="5368925"/>
          <p14:tracePt t="74164" x="5732463" y="5468938"/>
          <p14:tracePt t="74182" x="5970588" y="5530850"/>
          <p14:tracePt t="74185" x="6108700" y="5543550"/>
          <p14:tracePt t="74198" x="6246813" y="5568950"/>
          <p14:tracePt t="74201" x="6383338" y="5581650"/>
          <p14:tracePt t="74215" x="6459538" y="5581650"/>
          <p14:tracePt t="74217" x="6496050" y="5594350"/>
          <p14:tracePt t="74231" x="6521450" y="5607050"/>
          <p14:tracePt t="74353" x="6546850" y="5607050"/>
          <p14:tracePt t="74361" x="6572250" y="5607050"/>
          <p14:tracePt t="74370" x="6596063" y="5607050"/>
          <p14:tracePt t="74382" x="6608763" y="5607050"/>
          <p14:tracePt t="74384" x="6621463" y="5607050"/>
          <p14:tracePt t="74399" x="6659563" y="5594350"/>
          <p14:tracePt t="74401" x="6672263" y="5594350"/>
          <p14:tracePt t="74416" x="6684963" y="5594350"/>
          <p14:tracePt t="74417" x="6708775" y="5594350"/>
          <p14:tracePt t="74432" x="6721475" y="5594350"/>
          <p14:tracePt t="74449" x="6734175" y="5594350"/>
          <p14:tracePt t="74641" x="6746875" y="5581650"/>
          <p14:tracePt t="74657" x="6746875" y="5556250"/>
          <p14:tracePt t="74673" x="6746875" y="5543550"/>
          <p14:tracePt t="74681" x="6746875" y="5530850"/>
          <p14:tracePt t="74689" x="6746875" y="5518150"/>
          <p14:tracePt t="74698" x="6746875" y="5507038"/>
          <p14:tracePt t="74716" x="6746875" y="5481638"/>
          <p14:tracePt t="74733" x="6734175" y="5456238"/>
          <p14:tracePt t="74750" x="6721475" y="5456238"/>
          <p14:tracePt t="74753" x="6708775" y="5443538"/>
          <p14:tracePt t="74766" x="6696075" y="5443538"/>
          <p14:tracePt t="74769" x="6684963" y="5418138"/>
          <p14:tracePt t="74783" x="6659563" y="5407025"/>
          <p14:tracePt t="74785" x="6634163" y="5381625"/>
          <p14:tracePt t="74801" x="6596063" y="5356225"/>
          <p14:tracePt t="74817" x="6572250" y="5330825"/>
          <p14:tracePt t="74833" x="6534150" y="5294313"/>
          <p14:tracePt t="74850" x="6496050" y="5281613"/>
          <p14:tracePt t="74867" x="6483350" y="5268913"/>
          <p14:tracePt t="74882" x="6472238" y="5256213"/>
          <p14:tracePt t="74900" x="6459538" y="5243513"/>
          <p14:tracePt t="74969" x="6459538" y="5230813"/>
          <p14:tracePt t="74985" x="6434138" y="5230813"/>
          <p14:tracePt t="75001" x="6421438" y="5218113"/>
          <p14:tracePt t="75009" x="6408738" y="5218113"/>
          <p14:tracePt t="75017" x="6383338" y="5218113"/>
          <p14:tracePt t="75034" x="6334125" y="5194300"/>
          <p14:tracePt t="75051" x="6270625" y="5168900"/>
          <p14:tracePt t="75066" x="6221413" y="5143500"/>
          <p14:tracePt t="75083" x="6146800" y="5081588"/>
          <p14:tracePt t="75101" x="6096000" y="4968875"/>
          <p14:tracePt t="75117" x="6096000" y="4892675"/>
          <p14:tracePt t="75133" x="6070600" y="4830763"/>
          <p14:tracePt t="75150" x="6070600" y="4805363"/>
          <p14:tracePt t="75217" x="6070600" y="4792663"/>
          <p14:tracePt t="75225" x="6057900" y="4768850"/>
          <p14:tracePt t="75234" x="6021388" y="4718050"/>
          <p14:tracePt t="75250" x="5983288" y="4518025"/>
          <p14:tracePt t="75267" x="5983288" y="4292600"/>
          <p14:tracePt t="75284" x="6008688" y="4105275"/>
          <p14:tracePt t="75301" x="6008688" y="4005263"/>
          <p14:tracePt t="75318" x="6034088" y="3941763"/>
          <p14:tracePt t="75321" x="6070600" y="3929063"/>
          <p14:tracePt t="75334" x="6108700" y="3916363"/>
          <p14:tracePt t="75337" x="6157913" y="3916363"/>
          <p14:tracePt t="75352" x="6208713" y="3916363"/>
          <p14:tracePt t="75353" x="6270625" y="3916363"/>
          <p14:tracePt t="75368" x="6396038" y="3916363"/>
          <p14:tracePt t="75385" x="6434138" y="3916363"/>
          <p14:tracePt t="75505" x="6408738" y="3916363"/>
          <p14:tracePt t="75513" x="6359525" y="3916363"/>
          <p14:tracePt t="75522" x="6296025" y="3941763"/>
          <p14:tracePt t="75535" x="6234113" y="3954463"/>
          <p14:tracePt t="75537" x="6157913" y="3967163"/>
          <p14:tracePt t="75552" x="6021388" y="3967163"/>
          <p14:tracePt t="75569" x="5870575" y="3967163"/>
          <p14:tracePt t="75585" x="5719763" y="3854450"/>
          <p14:tracePt t="75602" x="5607050" y="3716338"/>
          <p14:tracePt t="75619" x="5519738" y="3554413"/>
          <p14:tracePt t="75635" x="5483225" y="3378200"/>
          <p14:tracePt t="75652" x="5483225" y="3165475"/>
          <p14:tracePt t="75668" x="5557838" y="2990850"/>
          <p14:tracePt t="75686" x="5708650" y="2852738"/>
          <p14:tracePt t="75689" x="5770563" y="2803525"/>
          <p14:tracePt t="75702" x="5832475" y="2740025"/>
          <p14:tracePt t="75705" x="5908675" y="2690813"/>
          <p14:tracePt t="75718" x="5995988" y="2665413"/>
          <p14:tracePt t="75721" x="6096000" y="2640013"/>
          <p14:tracePt t="75735" x="6221413" y="2603500"/>
          <p14:tracePt t="75737" x="6334125" y="2590800"/>
          <p14:tracePt t="75752" x="6534150" y="2565400"/>
          <p14:tracePt t="75769" x="6684963" y="2565400"/>
          <p14:tracePt t="75785" x="6721475" y="2565400"/>
          <p14:tracePt t="75803" x="6734175" y="2565400"/>
          <p14:tracePt t="75857" x="6721475" y="2565400"/>
          <p14:tracePt t="75865" x="6684963" y="2565400"/>
          <p14:tracePt t="75876" x="6634163" y="2590800"/>
          <p14:tracePt t="75886" x="6546850" y="2616200"/>
          <p14:tracePt t="75901" x="6308725" y="2652713"/>
          <p14:tracePt t="75918" x="6045200" y="2652713"/>
          <p14:tracePt t="75934" x="5808663" y="2665413"/>
          <p14:tracePt t="75936" x="5719763" y="2665413"/>
          <p14:tracePt t="75953" x="5657850" y="2665413"/>
          <p14:tracePt t="75969" x="5632450" y="2565400"/>
          <p14:tracePt t="75985" x="5657850" y="2390775"/>
          <p14:tracePt t="76003" x="5770563" y="2239963"/>
          <p14:tracePt t="76019" x="5895975" y="2101850"/>
          <p14:tracePt t="76036" x="5957888" y="2027238"/>
          <p14:tracePt t="76053" x="5995988" y="1965325"/>
          <p14:tracePt t="76070" x="6021388" y="1939925"/>
          <p14:tracePt t="76161" x="6034088" y="1939925"/>
          <p14:tracePt t="76169" x="6057900" y="1939925"/>
          <p14:tracePt t="76177" x="6096000" y="1939925"/>
          <p14:tracePt t="76185" x="6121400" y="1939925"/>
          <p14:tracePt t="76203" x="6146800" y="1939925"/>
          <p14:tracePt t="76297" x="6108700" y="1939925"/>
          <p14:tracePt t="76305" x="6070600" y="1939925"/>
          <p14:tracePt t="76321" x="5932488" y="1965325"/>
          <p14:tracePt t="76337" x="5732463" y="1989138"/>
          <p14:tracePt t="76354" x="5532438" y="2014538"/>
          <p14:tracePt t="76370" x="5345113" y="2014538"/>
          <p14:tracePt t="76386" x="5194300" y="2027238"/>
          <p14:tracePt t="76404" x="5057775" y="2039938"/>
          <p14:tracePt t="76420" x="4994275" y="2065338"/>
          <p14:tracePt t="76437" x="4932363" y="2114550"/>
          <p14:tracePt t="76454" x="4894263" y="2178050"/>
          <p14:tracePt t="76457" x="4881563" y="2201863"/>
          <p14:tracePt t="76472" x="4868863" y="2227263"/>
          <p14:tracePt t="76474" x="4856163" y="2252663"/>
          <p14:tracePt t="76487" x="4856163" y="2278063"/>
          <p14:tracePt t="76553" x="4856163" y="2290763"/>
          <p14:tracePt t="76561" x="4856163" y="2303463"/>
          <p14:tracePt t="76570" x="4856163" y="2327275"/>
          <p14:tracePt t="76587" x="4881563" y="2390775"/>
          <p14:tracePt t="76604" x="5019675" y="2439988"/>
          <p14:tracePt t="76621" x="5106988" y="2490788"/>
          <p14:tracePt t="76637" x="5181600" y="2540000"/>
          <p14:tracePt t="76654" x="5219700" y="2590800"/>
          <p14:tracePt t="76657" x="5245100" y="2627313"/>
          <p14:tracePt t="76671" x="5245100" y="2678113"/>
          <p14:tracePt t="76674" x="5257800" y="2703513"/>
          <p14:tracePt t="76689" x="5281613" y="2752725"/>
          <p14:tracePt t="76705" x="5307013" y="2790825"/>
          <p14:tracePt t="76721" x="5345113" y="2828925"/>
          <p14:tracePt t="76738" x="5407025" y="2865438"/>
          <p14:tracePt t="76754" x="5470525" y="2903538"/>
          <p14:tracePt t="76771" x="5557838" y="2965450"/>
          <p14:tracePt t="76788" x="5683250" y="3016250"/>
          <p14:tracePt t="76805" x="5832475" y="3078163"/>
          <p14:tracePt t="76822" x="6008688" y="3128963"/>
          <p14:tracePt t="76825" x="6096000" y="3141663"/>
          <p14:tracePt t="76839" x="6183313" y="3154363"/>
          <p14:tracePt t="76841" x="6270625" y="3165475"/>
          <p14:tracePt t="76855" x="6334125" y="3178175"/>
          <p14:tracePt t="76857" x="6421438" y="3178175"/>
          <p14:tracePt t="76873" x="6634163" y="3178175"/>
          <p14:tracePt t="76889" x="6872288" y="3178175"/>
          <p14:tracePt t="76905" x="7110413" y="3178175"/>
          <p14:tracePt t="76923" x="7259638" y="3165475"/>
          <p14:tracePt t="76939" x="7359650" y="3128963"/>
          <p14:tracePt t="76955" x="7410450" y="3078163"/>
          <p14:tracePt t="76972" x="7423150" y="3028950"/>
          <p14:tracePt t="76989" x="7448550" y="2952750"/>
          <p14:tracePt t="77005" x="7448550" y="2878138"/>
          <p14:tracePt t="77022" x="7448550" y="2816225"/>
          <p14:tracePt t="77024" x="7448550" y="2790825"/>
          <p14:tracePt t="77038" x="7448550" y="2752725"/>
          <p14:tracePt t="77040" x="7448550" y="2728913"/>
          <p14:tracePt t="77055" x="7435850" y="2690813"/>
          <p14:tracePt t="77057" x="7410450" y="2665413"/>
          <p14:tracePt t="77073" x="7335838" y="2590800"/>
          <p14:tracePt t="77089" x="7159625" y="2439988"/>
          <p14:tracePt t="77105" x="6972300" y="2265363"/>
          <p14:tracePt t="77123" x="6746875" y="2114550"/>
          <p14:tracePt t="77139" x="6421438" y="1989138"/>
          <p14:tracePt t="77155" x="5945188" y="1876425"/>
          <p14:tracePt t="77173" x="5557838" y="1814513"/>
          <p14:tracePt t="77189" x="5294313" y="1776413"/>
          <p14:tracePt t="77206" x="5157788" y="1752600"/>
          <p14:tracePt t="77209" x="5068888" y="1752600"/>
          <p14:tracePt t="77223" x="4981575" y="1752600"/>
          <p14:tracePt t="77225" x="4919663" y="1752600"/>
          <p14:tracePt t="77240" x="4756150" y="1776413"/>
          <p14:tracePt t="77257" x="4630738" y="1839913"/>
          <p14:tracePt t="77274" x="4494213" y="1901825"/>
          <p14:tracePt t="77290" x="4318000" y="2001838"/>
          <p14:tracePt t="77306" x="4105275" y="2089150"/>
          <p14:tracePt t="77323" x="3905250" y="2165350"/>
          <p14:tracePt t="77339" x="3756025" y="2265363"/>
          <p14:tracePt t="77355" x="3630613" y="2365375"/>
          <p14:tracePt t="77371" x="3592513" y="2414588"/>
          <p14:tracePt t="77388" x="3554413" y="2478088"/>
          <p14:tracePt t="77405" x="3492500" y="2527300"/>
          <p14:tracePt t="77422" x="3441700" y="2578100"/>
          <p14:tracePt t="77438" x="3417888" y="2603500"/>
          <p14:tracePt t="77440" x="3405188" y="2616200"/>
          <p14:tracePt t="77456" x="3392488" y="2640013"/>
          <p14:tracePt t="77472" x="3392488" y="2690813"/>
          <p14:tracePt t="77488" x="3392488" y="2716213"/>
          <p14:tracePt t="77505" x="3429000" y="2740025"/>
          <p14:tracePt t="77524" x="3517900" y="2752725"/>
          <p14:tracePt t="77540" x="3654425" y="2790825"/>
          <p14:tracePt t="77557" x="3879850" y="2840038"/>
          <p14:tracePt t="77573" x="4168775" y="2865438"/>
          <p14:tracePt t="77590" x="4430713" y="2916238"/>
          <p14:tracePt t="77593" x="4581525" y="2916238"/>
          <p14:tracePt t="77607" x="4719638" y="2916238"/>
          <p14:tracePt t="77609" x="4843463" y="2916238"/>
          <p14:tracePt t="77624" x="4981575" y="2928938"/>
          <p14:tracePt t="77626" x="5119688" y="2941638"/>
          <p14:tracePt t="77641" x="5394325" y="2941638"/>
          <p14:tracePt t="77657" x="5670550" y="2941638"/>
          <p14:tracePt t="77673" x="5908675" y="2941638"/>
          <p14:tracePt t="77691" x="6146800" y="2928938"/>
          <p14:tracePt t="77707" x="6421438" y="2903538"/>
          <p14:tracePt t="77724" x="6684963" y="2865438"/>
          <p14:tracePt t="77741" x="7021513" y="2865438"/>
          <p14:tracePt t="77757" x="7323138" y="2852738"/>
          <p14:tracePt t="77774" x="7523163" y="2816225"/>
          <p14:tracePt t="77777" x="7585075" y="2778125"/>
          <p14:tracePt t="77790" x="7623175" y="2765425"/>
          <p14:tracePt t="77792" x="7648575" y="2740025"/>
          <p14:tracePt t="77809" x="7685088" y="2678113"/>
          <p14:tracePt t="77825" x="7673975" y="2640013"/>
          <p14:tracePt t="77841" x="7610475" y="2590800"/>
          <p14:tracePt t="77858" x="7510463" y="2578100"/>
          <p14:tracePt t="77874" x="7359650" y="2565400"/>
          <p14:tracePt t="77891" x="7223125" y="2552700"/>
          <p14:tracePt t="77907" x="7085013" y="2540000"/>
          <p14:tracePt t="77925" x="7034213" y="2540000"/>
          <p14:tracePt t="77942" x="7021513" y="2540000"/>
          <p14:tracePt t="77985" x="6997700" y="2540000"/>
          <p14:tracePt t="77993" x="6972300" y="2540000"/>
          <p14:tracePt t="78009" x="6859588" y="2540000"/>
          <p14:tracePt t="78026" x="6797675" y="2540000"/>
          <p14:tracePt t="78042" x="6772275" y="2540000"/>
          <p14:tracePt t="78059" x="6746875" y="2540000"/>
          <p14:tracePt t="78209" x="6746875" y="2552700"/>
          <p14:tracePt t="78217" x="6746875" y="2578100"/>
          <p14:tracePt t="78225" x="6746875" y="2603500"/>
          <p14:tracePt t="78243" x="6734175" y="2652713"/>
          <p14:tracePt t="78258" x="6721475" y="2716213"/>
          <p14:tracePt t="78273" x="6684963" y="2778125"/>
          <p14:tracePt t="78291" x="6634163" y="2828925"/>
          <p14:tracePt t="78307" x="6546850" y="2903538"/>
          <p14:tracePt t="78324" x="6446838" y="2978150"/>
          <p14:tracePt t="78341" x="6334125" y="3054350"/>
          <p14:tracePt t="78358" x="6283325" y="3103563"/>
          <p14:tracePt t="78360" x="6270625" y="3141663"/>
          <p14:tracePt t="78375" x="6270625" y="3178175"/>
          <p14:tracePt t="78377" x="6270625" y="3216275"/>
          <p14:tracePt t="78393" x="6270625" y="3290888"/>
          <p14:tracePt t="78409" x="6270625" y="3316288"/>
          <p14:tracePt t="78465" x="6259513" y="3328988"/>
          <p14:tracePt t="78474" x="6246813" y="3328988"/>
          <p14:tracePt t="78482" x="6234113" y="3354388"/>
          <p14:tracePt t="78492" x="6208713" y="3378200"/>
          <p14:tracePt t="78509" x="6170613" y="3416300"/>
          <p14:tracePt t="78526" x="6146800" y="3441700"/>
          <p14:tracePt t="78529" x="6146800" y="3454400"/>
          <p14:tracePt t="78543" x="6134100" y="3454400"/>
          <p14:tracePt t="78545" x="6121400" y="3454400"/>
          <p14:tracePt t="78559" x="6121400" y="3467100"/>
          <p14:tracePt t="79545" x="6108700" y="3479800"/>
          <p14:tracePt t="79553" x="6083300" y="3503613"/>
          <p14:tracePt t="79562" x="5983288" y="3567113"/>
          <p14:tracePt t="79578" x="5695950" y="3679825"/>
          <p14:tracePt t="79594" x="5319713" y="3692525"/>
          <p14:tracePt t="79611" x="4681538" y="3692525"/>
          <p14:tracePt t="79628" x="3992563" y="3692525"/>
          <p14:tracePt t="79645" x="3617913" y="3692525"/>
          <p14:tracePt t="79649" x="3517900" y="3692525"/>
          <p14:tracePt t="79662" x="3441700" y="3692525"/>
          <p14:tracePt t="79664" x="3405188" y="3692525"/>
          <p14:tracePt t="79678" x="3379788" y="3692525"/>
          <p14:tracePt t="79786" x="3392488" y="3692525"/>
          <p14:tracePt t="79793" x="3454400" y="3692525"/>
          <p14:tracePt t="79801" x="3554413" y="3679825"/>
          <p14:tracePt t="79813" x="3679825" y="3679825"/>
          <p14:tracePt t="79829" x="3867150" y="3667125"/>
          <p14:tracePt t="79846" x="3968750" y="3641725"/>
          <p14:tracePt t="79849" x="4005263" y="3629025"/>
          <p14:tracePt t="79863" x="4030663" y="3616325"/>
          <p14:tracePt t="79865" x="4056063" y="3616325"/>
          <p14:tracePt t="79879" x="4081463" y="3616325"/>
          <p14:tracePt t="79896" x="4092575" y="3616325"/>
          <p14:tracePt t="80137" x="4156075" y="3616325"/>
          <p14:tracePt t="80146" x="4294188" y="3616325"/>
          <p14:tracePt t="80153" x="4506913" y="3641725"/>
          <p14:tracePt t="80163" x="4956175" y="3692525"/>
          <p14:tracePt t="80180" x="6021388" y="3754438"/>
          <p14:tracePt t="80197" x="7246938" y="3779838"/>
          <p14:tracePt t="80214" x="8061325" y="3779838"/>
          <p14:tracePt t="80217" x="8235950" y="3779838"/>
          <p14:tracePt t="80231" x="8335963" y="3779838"/>
          <p14:tracePt t="80233" x="8374063" y="3779838"/>
          <p14:tracePt t="80248" x="8386763" y="3779838"/>
          <p14:tracePt t="80297" x="8348663" y="3779838"/>
          <p14:tracePt t="80305" x="8299450" y="3779838"/>
          <p14:tracePt t="80313" x="8223250" y="3779838"/>
          <p14:tracePt t="80331" x="8074025" y="3779838"/>
          <p14:tracePt t="80347" x="7835900" y="3779838"/>
          <p14:tracePt t="80364" x="7635875" y="3767138"/>
          <p14:tracePt t="80381" x="7561263" y="3754438"/>
          <p14:tracePt t="80397" x="7535863" y="3754438"/>
          <p14:tracePt t="80425" x="7548563" y="3754438"/>
          <p14:tracePt t="80433" x="7585075" y="3754438"/>
          <p14:tracePt t="80448" x="7635875" y="3754438"/>
          <p14:tracePt t="80465" x="7785100" y="3754438"/>
          <p14:tracePt t="80481" x="8086725" y="3754438"/>
          <p14:tracePt t="80498" x="8599488" y="3754438"/>
          <p14:tracePt t="80514" x="8999538" y="3754438"/>
          <p14:tracePt t="80531" x="9150350" y="3754438"/>
          <p14:tracePt t="80561" x="9137650" y="3754438"/>
          <p14:tracePt t="80569" x="9012238" y="3754438"/>
          <p14:tracePt t="80582" x="8786813" y="3754438"/>
          <p14:tracePt t="80585" x="8448675" y="3754438"/>
          <p14:tracePt t="80598" x="8174038" y="3754438"/>
          <p14:tracePt t="80600" x="7986713" y="3754438"/>
          <p14:tracePt t="80614" x="7861300" y="3754438"/>
          <p14:tracePt t="80633" x="7735888" y="3729038"/>
          <p14:tracePt t="80649" x="7723188" y="3729038"/>
          <p14:tracePt t="80689" x="7735888" y="3716338"/>
          <p14:tracePt t="80698" x="7785100" y="3716338"/>
          <p14:tracePt t="80705" x="7861300" y="3692525"/>
          <p14:tracePt t="80714" x="7935913" y="3654425"/>
          <p14:tracePt t="80730" x="7999413" y="3616325"/>
          <p14:tracePt t="80747" x="8023225" y="3590925"/>
          <p14:tracePt t="80764" x="8361363" y="3616325"/>
          <p14:tracePt t="80780" x="10001250" y="3692525"/>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pPr marL="514350" indent="-514350">
              <a:buFont typeface="+mj-lt"/>
              <a:buAutoNum type="alphaUcPeriod" startAt="2"/>
            </a:pPr>
            <a:r>
              <a:rPr lang="en-US" sz="2800" b="1" dirty="0">
                <a:latin typeface="Alexandria" charset="0"/>
                <a:cs typeface="Alexandria" charset="0"/>
              </a:rPr>
              <a:t>SYSTEMATIC RANDOM SAMPLING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255954"/>
            <a:ext cx="10276677" cy="3693319"/>
          </a:xfrm>
          <a:prstGeom prst="rect">
            <a:avLst/>
          </a:prstGeom>
          <a:noFill/>
        </p:spPr>
        <p:txBody>
          <a:bodyPr wrap="square" rtlCol="0">
            <a:spAutoFit/>
          </a:bodyPr>
          <a:lstStyle/>
          <a:p>
            <a:pPr marL="457200" indent="-457200" algn="just">
              <a:lnSpc>
                <a:spcPct val="150000"/>
              </a:lnSpc>
              <a:buFont typeface="Arial" panose="020B0604020202020204" pitchFamily="34" charset="0"/>
              <a:buChar char="•"/>
            </a:pPr>
            <a:r>
              <a:rPr lang="en-US" sz="2400" b="1" dirty="0">
                <a:latin typeface="Alexandria"/>
              </a:rPr>
              <a:t>Definition: </a:t>
            </a:r>
            <a:r>
              <a:rPr lang="en-US" sz="2400" dirty="0">
                <a:latin typeface="Alexandria"/>
              </a:rPr>
              <a:t>Systematic random sampling involves dividing the population into equal-sized subsets and then selecting one observation from each subset.</a:t>
            </a:r>
          </a:p>
          <a:p>
            <a:pPr marL="457200" indent="-457200">
              <a:lnSpc>
                <a:spcPct val="150000"/>
              </a:lnSpc>
              <a:buFont typeface="Arial" panose="020B0604020202020204" pitchFamily="34" charset="0"/>
              <a:buChar char="•"/>
            </a:pPr>
            <a:r>
              <a:rPr lang="en-US" sz="2400" b="1" dirty="0">
                <a:latin typeface="Alexandria"/>
              </a:rPr>
              <a:t>Process</a:t>
            </a:r>
            <a:r>
              <a:rPr lang="en-US" sz="2400" dirty="0">
                <a:latin typeface="Alexandria"/>
              </a:rPr>
              <a:t>:</a:t>
            </a:r>
          </a:p>
          <a:p>
            <a:pPr marL="914400" lvl="1" indent="-457200">
              <a:lnSpc>
                <a:spcPct val="150000"/>
              </a:lnSpc>
              <a:buFont typeface="Wingdings" panose="05000000000000000000" pitchFamily="2" charset="2"/>
              <a:buChar char="ü"/>
            </a:pPr>
            <a:r>
              <a:rPr lang="en-US" sz="2000" b="1" dirty="0">
                <a:latin typeface="Alexandria"/>
              </a:rPr>
              <a:t>Divide:</a:t>
            </a:r>
            <a:r>
              <a:rPr lang="en-US" sz="2000" dirty="0">
                <a:latin typeface="Alexandria"/>
              </a:rPr>
              <a:t> Create subsets of equal size.</a:t>
            </a:r>
          </a:p>
          <a:p>
            <a:pPr marL="914400" lvl="1" indent="-457200">
              <a:lnSpc>
                <a:spcPct val="150000"/>
              </a:lnSpc>
              <a:buFont typeface="Wingdings" panose="05000000000000000000" pitchFamily="2" charset="2"/>
              <a:buChar char="ü"/>
            </a:pPr>
            <a:r>
              <a:rPr lang="en-US" sz="2000" b="1" dirty="0">
                <a:latin typeface="Alexandria"/>
              </a:rPr>
              <a:t>Random Selection: </a:t>
            </a:r>
            <a:r>
              <a:rPr lang="en-US" sz="2000" dirty="0">
                <a:latin typeface="Alexandria"/>
              </a:rPr>
              <a:t>Choose one family from the first subset.</a:t>
            </a:r>
          </a:p>
          <a:p>
            <a:pPr marL="914400" lvl="1" indent="-457200">
              <a:lnSpc>
                <a:spcPct val="150000"/>
              </a:lnSpc>
              <a:buFont typeface="Wingdings" panose="05000000000000000000" pitchFamily="2" charset="2"/>
              <a:buChar char="ü"/>
            </a:pPr>
            <a:r>
              <a:rPr lang="en-US" sz="2000" b="1" dirty="0">
                <a:latin typeface="Alexandria"/>
              </a:rPr>
              <a:t>Systematic Selection: </a:t>
            </a:r>
            <a:r>
              <a:rPr lang="en-US" sz="2000" dirty="0">
                <a:latin typeface="Alexandria"/>
              </a:rPr>
              <a:t>Pick corresponding families from other subsets.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996898183"/>
      </p:ext>
    </p:extLst>
  </p:cSld>
  <p:clrMapOvr>
    <a:masterClrMapping/>
  </p:clrMapOvr>
  <mc:AlternateContent xmlns:mc="http://schemas.openxmlformats.org/markup-compatibility/2006" xmlns:p14="http://schemas.microsoft.com/office/powerpoint/2010/main">
    <mc:Choice Requires="p14">
      <p:transition p14:dur="10" advTm="165084"/>
    </mc:Choice>
    <mc:Fallback xmlns="">
      <p:transition advTm="1650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Effect transition="in" filter="fade">
                                      <p:cBhvr>
                                        <p:cTn id="13" dur="1000"/>
                                        <p:tgtEl>
                                          <p:spTgt spid="48">
                                            <p:txEl>
                                              <p:pRg st="1" end="1"/>
                                            </p:txEl>
                                          </p:spTgt>
                                        </p:tgtEl>
                                      </p:cBhvr>
                                    </p:animEffect>
                                    <p:anim calcmode="lin" valueType="num">
                                      <p:cBhvr>
                                        <p:cTn id="14"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48">
                                            <p:txEl>
                                              <p:pRg st="1" end="1"/>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48">
                                            <p:txEl>
                                              <p:pRg st="2" end="2"/>
                                            </p:txEl>
                                          </p:spTgt>
                                        </p:tgtEl>
                                        <p:attrNameLst>
                                          <p:attrName>style.visibility</p:attrName>
                                        </p:attrNameLst>
                                      </p:cBhvr>
                                      <p:to>
                                        <p:strVal val="visible"/>
                                      </p:to>
                                    </p:set>
                                    <p:animEffect transition="in" filter="fade">
                                      <p:cBhvr>
                                        <p:cTn id="18" dur="1000"/>
                                        <p:tgtEl>
                                          <p:spTgt spid="48">
                                            <p:txEl>
                                              <p:pRg st="2" end="2"/>
                                            </p:txEl>
                                          </p:spTgt>
                                        </p:tgtEl>
                                      </p:cBhvr>
                                    </p:animEffect>
                                    <p:anim calcmode="lin" valueType="num">
                                      <p:cBhvr>
                                        <p:cTn id="19"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48">
                                            <p:txEl>
                                              <p:pRg st="2" end="2"/>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48">
                                            <p:txEl>
                                              <p:pRg st="3" end="3"/>
                                            </p:txEl>
                                          </p:spTgt>
                                        </p:tgtEl>
                                        <p:attrNameLst>
                                          <p:attrName>style.visibility</p:attrName>
                                        </p:attrNameLst>
                                      </p:cBhvr>
                                      <p:to>
                                        <p:strVal val="visible"/>
                                      </p:to>
                                    </p:set>
                                    <p:animEffect transition="in" filter="fade">
                                      <p:cBhvr>
                                        <p:cTn id="23" dur="1000"/>
                                        <p:tgtEl>
                                          <p:spTgt spid="48">
                                            <p:txEl>
                                              <p:pRg st="3" end="3"/>
                                            </p:txEl>
                                          </p:spTgt>
                                        </p:tgtEl>
                                      </p:cBhvr>
                                    </p:animEffect>
                                    <p:anim calcmode="lin" valueType="num">
                                      <p:cBhvr>
                                        <p:cTn id="24"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25" dur="1000" fill="hold"/>
                                        <p:tgtEl>
                                          <p:spTgt spid="48">
                                            <p:txEl>
                                              <p:pRg st="3" end="3"/>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48">
                                            <p:txEl>
                                              <p:pRg st="4" end="4"/>
                                            </p:txEl>
                                          </p:spTgt>
                                        </p:tgtEl>
                                        <p:attrNameLst>
                                          <p:attrName>style.visibility</p:attrName>
                                        </p:attrNameLst>
                                      </p:cBhvr>
                                      <p:to>
                                        <p:strVal val="visible"/>
                                      </p:to>
                                    </p:set>
                                    <p:animEffect transition="in" filter="fade">
                                      <p:cBhvr>
                                        <p:cTn id="28" dur="1000"/>
                                        <p:tgtEl>
                                          <p:spTgt spid="48">
                                            <p:txEl>
                                              <p:pRg st="4" end="4"/>
                                            </p:txEl>
                                          </p:spTgt>
                                        </p:tgtEl>
                                      </p:cBhvr>
                                    </p:animEffect>
                                    <p:anim calcmode="lin" valueType="num">
                                      <p:cBhvr>
                                        <p:cTn id="29" dur="1000" fill="hold"/>
                                        <p:tgtEl>
                                          <p:spTgt spid="48">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4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24331" x="11753850" y="3916363"/>
          <p14:tracePt t="24338" x="11515725" y="3979863"/>
          <p14:tracePt t="24353" x="10915650" y="4129088"/>
          <p14:tracePt t="24370" x="10264775" y="4305300"/>
          <p14:tracePt t="24386" x="9701213" y="4430713"/>
          <p14:tracePt t="24402" x="9237663" y="4530725"/>
          <p14:tracePt t="24420" x="8863013" y="4605338"/>
          <p14:tracePt t="24435" x="8548688" y="4630738"/>
          <p14:tracePt t="24452" x="8286750" y="4630738"/>
          <p14:tracePt t="24469" x="8010525" y="4656138"/>
          <p14:tracePt t="24485" x="7761288" y="4656138"/>
          <p14:tracePt t="24503" x="7510463" y="4656138"/>
          <p14:tracePt t="24507" x="7410450" y="4656138"/>
          <p14:tracePt t="24520" x="7348538" y="4656138"/>
          <p14:tracePt t="24522" x="7310438" y="4643438"/>
          <p14:tracePt t="24536" x="7285038" y="4618038"/>
          <p14:tracePt t="24538" x="7285038" y="4605338"/>
          <p14:tracePt t="24552" x="7285038" y="4592638"/>
          <p14:tracePt t="24618" x="7272338" y="4592638"/>
          <p14:tracePt t="24626" x="7259638" y="4592638"/>
          <p14:tracePt t="24636" x="7246938" y="4579938"/>
          <p14:tracePt t="24653" x="7210425" y="4579938"/>
          <p14:tracePt t="24670" x="7172325" y="4579938"/>
          <p14:tracePt t="24686" x="7159625" y="4579938"/>
          <p14:tracePt t="24842" x="7146925" y="4567238"/>
          <p14:tracePt t="24850" x="7110413" y="4543425"/>
          <p14:tracePt t="24859" x="7072313" y="4530725"/>
          <p14:tracePt t="24870" x="7034213" y="4505325"/>
          <p14:tracePt t="24886" x="6897688" y="4430713"/>
          <p14:tracePt t="24904" x="6746875" y="4392613"/>
          <p14:tracePt t="24906" x="6646863" y="4341813"/>
          <p14:tracePt t="24921" x="6459538" y="4267200"/>
          <p14:tracePt t="24937" x="6283325" y="4205288"/>
          <p14:tracePt t="24954" x="6083300" y="4141788"/>
          <p14:tracePt t="24970" x="5870575" y="4067175"/>
          <p14:tracePt t="24987" x="5670550" y="4005263"/>
          <p14:tracePt t="25003" x="5445125" y="3954463"/>
          <p14:tracePt t="25020" x="5270500" y="3929063"/>
          <p14:tracePt t="25037" x="5181600" y="3929063"/>
          <p14:tracePt t="25054" x="5170488" y="3916363"/>
          <p14:tracePt t="25071" x="5207000" y="3905250"/>
          <p14:tracePt t="25073" x="5357813" y="3879850"/>
          <p14:tracePt t="25088" x="5695950" y="3867150"/>
          <p14:tracePt t="25090" x="6308725" y="3841750"/>
          <p14:tracePt t="25104" x="6959600" y="3767138"/>
          <p14:tracePt t="25107" x="7510463" y="3741738"/>
          <p14:tracePt t="25121" x="8010525" y="3716338"/>
          <p14:tracePt t="25138" x="8086725" y="3716338"/>
          <p14:tracePt t="25434" x="8110538" y="3716338"/>
          <p14:tracePt t="25442" x="8148638" y="3741738"/>
          <p14:tracePt t="25456" x="8212138" y="3767138"/>
          <p14:tracePt t="25458" x="8274050" y="3779838"/>
          <p14:tracePt t="25472" x="8299450" y="3779838"/>
          <p14:tracePt t="25498" x="8223250" y="3779838"/>
          <p14:tracePt t="25506" x="8086725" y="3779838"/>
          <p14:tracePt t="25522" x="7459663" y="3703638"/>
          <p14:tracePt t="25539" x="6646863" y="3616325"/>
          <p14:tracePt t="25556" x="5857875" y="3579813"/>
          <p14:tracePt t="25572" x="5068888" y="3579813"/>
          <p14:tracePt t="25588" x="4281488" y="3579813"/>
          <p14:tracePt t="25606" x="3692525" y="3579813"/>
          <p14:tracePt t="25623" x="3116263" y="3679825"/>
          <p14:tracePt t="25626" x="2854325" y="3703638"/>
          <p14:tracePt t="25639" x="2628900" y="3741738"/>
          <p14:tracePt t="25642" x="2441575" y="3767138"/>
          <p14:tracePt t="25654" x="2290763" y="3792538"/>
          <p14:tracePt t="25671" x="2014538" y="3816350"/>
          <p14:tracePt t="25673" x="1903413" y="3829050"/>
          <p14:tracePt t="25688" x="1801813" y="3841750"/>
          <p14:tracePt t="25689" x="1701800" y="3841750"/>
          <p14:tracePt t="25704" x="1527175" y="3841750"/>
          <p14:tracePt t="25721" x="1427163" y="3841750"/>
          <p14:tracePt t="25738" x="1376363" y="3841750"/>
          <p14:tracePt t="25754" x="1352550" y="3841750"/>
          <p14:tracePt t="25771" x="1339850" y="3829050"/>
          <p14:tracePt t="25787" x="1376363" y="3741738"/>
          <p14:tracePt t="25804" x="1527175" y="3579813"/>
          <p14:tracePt t="25822" x="1765300" y="3454400"/>
          <p14:tracePt t="25838" x="1990725" y="3354388"/>
          <p14:tracePt t="25855" x="2165350" y="3254375"/>
          <p14:tracePt t="25856" x="2239963" y="3216275"/>
          <p14:tracePt t="25872" x="2290763" y="3190875"/>
          <p14:tracePt t="25873" x="2316163" y="3178175"/>
          <p14:tracePt t="25889" x="2339975" y="3154363"/>
          <p14:tracePt t="25994" x="2339975" y="3141663"/>
          <p14:tracePt t="26002" x="2365375" y="3128963"/>
          <p14:tracePt t="26010" x="2390775" y="3103563"/>
          <p14:tracePt t="26023" x="2452688" y="3054350"/>
          <p14:tracePt t="26026" x="2528888" y="2990850"/>
          <p14:tracePt t="26040" x="2616200" y="2903538"/>
          <p14:tracePt t="26042" x="2716213" y="2840038"/>
          <p14:tracePt t="26057" x="2828925" y="2716213"/>
          <p14:tracePt t="26074" x="2916238" y="2616200"/>
          <p14:tracePt t="26090" x="2967038" y="2527300"/>
          <p14:tracePt t="26107" x="3003550" y="2439988"/>
          <p14:tracePt t="26123" x="3041650" y="2378075"/>
          <p14:tracePt t="26140" x="3054350" y="2327275"/>
          <p14:tracePt t="26156" x="3054350" y="2314575"/>
          <p14:tracePt t="26174" x="3054350" y="2303463"/>
          <p14:tracePt t="26234" x="3054350" y="2290763"/>
          <p14:tracePt t="26242" x="3054350" y="2278063"/>
          <p14:tracePt t="26258" x="2992438" y="2278063"/>
          <p14:tracePt t="26275" x="2790825" y="2278063"/>
          <p14:tracePt t="26291" x="2503488" y="2278063"/>
          <p14:tracePt t="26308" x="2203450" y="2278063"/>
          <p14:tracePt t="26323" x="1939925" y="2278063"/>
          <p14:tracePt t="26340" x="1790700" y="2278063"/>
          <p14:tracePt t="26357" x="1701800" y="2290763"/>
          <p14:tracePt t="26374" x="1677988" y="2303463"/>
          <p14:tracePt t="26391" x="1665288" y="2314575"/>
          <p14:tracePt t="26393" x="1652588" y="2327275"/>
          <p14:tracePt t="26407" x="1652588" y="2339975"/>
          <p14:tracePt t="26410" x="1639888" y="2365375"/>
          <p14:tracePt t="26425" x="1639888" y="2390775"/>
          <p14:tracePt t="26474" x="1652588" y="2390775"/>
          <p14:tracePt t="26482" x="1714500" y="2390775"/>
          <p14:tracePt t="26490" x="1814513" y="2390775"/>
          <p14:tracePt t="26507" x="2139950" y="2390775"/>
          <p14:tracePt t="26524" x="2503488" y="2390775"/>
          <p14:tracePt t="26541" x="2841625" y="2390775"/>
          <p14:tracePt t="26559" x="3079750" y="2390775"/>
          <p14:tracePt t="26562" x="3128963" y="2390775"/>
          <p14:tracePt t="26575" x="3154363" y="2390775"/>
          <p14:tracePt t="26578" x="3167063" y="2390775"/>
          <p14:tracePt t="26591" x="3179763" y="2390775"/>
          <p14:tracePt t="26642" x="3154363" y="2390775"/>
          <p14:tracePt t="26650" x="3116263" y="2390775"/>
          <p14:tracePt t="26659" x="3041650" y="2414588"/>
          <p14:tracePt t="26675" x="2854325" y="2478088"/>
          <p14:tracePt t="26691" x="2590800" y="2590800"/>
          <p14:tracePt t="26708" x="2303463" y="2703513"/>
          <p14:tracePt t="26725" x="2078038" y="2816225"/>
          <p14:tracePt t="26742" x="1903413" y="2903538"/>
          <p14:tracePt t="26760" x="1814513" y="2941638"/>
          <p14:tracePt t="26762" x="1778000" y="2952750"/>
          <p14:tracePt t="26842" x="1801813" y="2952750"/>
          <p14:tracePt t="26850" x="1852613" y="2952750"/>
          <p14:tracePt t="26858" x="1903413" y="2952750"/>
          <p14:tracePt t="26876" x="2027238" y="2928938"/>
          <p14:tracePt t="26892" x="2139950" y="2903538"/>
          <p14:tracePt t="26909" x="2239963" y="2903538"/>
          <p14:tracePt t="26926" x="2328863" y="2878138"/>
          <p14:tracePt t="26942" x="2365375" y="2878138"/>
          <p14:tracePt t="26960" x="2378075" y="2878138"/>
          <p14:tracePt t="27074" x="2365375" y="2878138"/>
          <p14:tracePt t="27082" x="2339975" y="2878138"/>
          <p14:tracePt t="27091" x="2303463" y="2890838"/>
          <p14:tracePt t="27108" x="2252663" y="2890838"/>
          <p14:tracePt t="27124" x="2228850" y="2903538"/>
          <p14:tracePt t="27226" x="2252663" y="2903538"/>
          <p14:tracePt t="27234" x="2278063" y="2903538"/>
          <p14:tracePt t="27242" x="2290763" y="2903538"/>
          <p14:tracePt t="27260" x="2316163" y="2903538"/>
          <p14:tracePt t="27276" x="2328863" y="2903538"/>
          <p14:tracePt t="28058" x="2339975" y="2903538"/>
          <p14:tracePt t="28066" x="2352675" y="2903538"/>
          <p14:tracePt t="28079" x="2365375" y="2903538"/>
          <p14:tracePt t="28081" x="2378075" y="2916238"/>
          <p14:tracePt t="28095" x="2390775" y="2916238"/>
          <p14:tracePt t="28097" x="2403475" y="2916238"/>
          <p14:tracePt t="28170" x="2416175" y="2916238"/>
          <p14:tracePt t="28178" x="2428875" y="2916238"/>
          <p14:tracePt t="28186" x="2441575" y="2916238"/>
          <p14:tracePt t="28195" x="2478088" y="2928938"/>
          <p14:tracePt t="28211" x="2554288" y="2941638"/>
          <p14:tracePt t="28229" x="2654300" y="2952750"/>
          <p14:tracePt t="28246" x="2803525" y="2990850"/>
          <p14:tracePt t="28263" x="3016250" y="3041650"/>
          <p14:tracePt t="28279" x="3228975" y="3065463"/>
          <p14:tracePt t="28282" x="3341688" y="3090863"/>
          <p14:tracePt t="28297" x="3429000" y="3103563"/>
          <p14:tracePt t="28299" x="3505200" y="3116263"/>
          <p14:tracePt t="28313" x="3643313" y="3165475"/>
          <p14:tracePt t="28330" x="3717925" y="3178175"/>
          <p14:tracePt t="28346" x="3730625" y="3178175"/>
          <p14:tracePt t="28363" x="3730625" y="3190875"/>
          <p14:tracePt t="28426" x="3730625" y="3203575"/>
          <p14:tracePt t="28434" x="3730625" y="3216275"/>
          <p14:tracePt t="28446" x="3730625" y="3228975"/>
          <p14:tracePt t="28464" x="3730625" y="3254375"/>
          <p14:tracePt t="28466" x="3730625" y="3278188"/>
          <p14:tracePt t="28480" x="3730625" y="3290888"/>
          <p14:tracePt t="28482" x="3730625" y="3328988"/>
          <p14:tracePt t="28497" x="3730625" y="3378200"/>
          <p14:tracePt t="28513" x="3730625" y="3454400"/>
          <p14:tracePt t="28530" x="3743325" y="3516313"/>
          <p14:tracePt t="28546" x="3779838" y="3579813"/>
          <p14:tracePt t="28563" x="3830638" y="3679825"/>
          <p14:tracePt t="28580" x="3917950" y="3803650"/>
          <p14:tracePt t="28596" x="4043363" y="3941763"/>
          <p14:tracePt t="28613" x="4143375" y="4017963"/>
          <p14:tracePt t="28630" x="4192588" y="4054475"/>
          <p14:tracePt t="28647" x="4192588" y="4067175"/>
          <p14:tracePt t="28762" x="4205288" y="4067175"/>
          <p14:tracePt t="28770" x="4230688" y="4067175"/>
          <p14:tracePt t="28780" x="4268788" y="4067175"/>
          <p14:tracePt t="28797" x="4406900" y="4067175"/>
          <p14:tracePt t="28814" x="4568825" y="4041775"/>
          <p14:tracePt t="28831" x="4743450" y="3979863"/>
          <p14:tracePt t="28833" x="4819650" y="3941763"/>
          <p14:tracePt t="28848" x="4881563" y="3916363"/>
          <p14:tracePt t="28850" x="4932363" y="3892550"/>
          <p14:tracePt t="28864" x="4956175" y="3879850"/>
          <p14:tracePt t="28866" x="4994275" y="3854450"/>
          <p14:tracePt t="28881" x="5068888" y="3779838"/>
          <p14:tracePt t="28897" x="5170488" y="3703638"/>
          <p14:tracePt t="28914" x="5281613" y="3641725"/>
          <p14:tracePt t="28931" x="5470525" y="3516313"/>
          <p14:tracePt t="28947" x="5695950" y="3416300"/>
          <p14:tracePt t="28964" x="5945188" y="3303588"/>
          <p14:tracePt t="28980" x="6321425" y="3228975"/>
          <p14:tracePt t="28998" x="6696075" y="3165475"/>
          <p14:tracePt t="29014" x="6808788" y="3154363"/>
          <p14:tracePt t="29386" x="6808788" y="3141663"/>
          <p14:tracePt t="29394" x="6808788" y="3128963"/>
          <p14:tracePt t="29401" x="6808788" y="3116263"/>
          <p14:tracePt t="29415" x="6821488" y="3090863"/>
          <p14:tracePt t="29418" x="6834188" y="3090863"/>
          <p14:tracePt t="29433" x="6959600" y="3065463"/>
          <p14:tracePt t="29450" x="7210425" y="3003550"/>
          <p14:tracePt t="29466" x="7485063" y="2941638"/>
          <p14:tracePt t="29482" x="7761288" y="2878138"/>
          <p14:tracePt t="29499" x="7986713" y="2816225"/>
          <p14:tracePt t="29515" x="8148638" y="2752725"/>
          <p14:tracePt t="29532" x="8274050" y="2716213"/>
          <p14:tracePt t="29549" x="8335963" y="2678113"/>
          <p14:tracePt t="29566" x="8348663" y="2678113"/>
          <p14:tracePt t="29583" x="8348663" y="2665413"/>
          <p14:tracePt t="29610" x="8361363" y="2665413"/>
          <p14:tracePt t="29626" x="8361363" y="2652713"/>
          <p14:tracePt t="29634" x="8374063" y="2652713"/>
          <p14:tracePt t="29650" x="8386763" y="2640013"/>
          <p14:tracePt t="29666" x="8412163" y="2616200"/>
          <p14:tracePt t="29683" x="8424863" y="2590800"/>
          <p14:tracePt t="29699" x="8435975" y="2578100"/>
          <p14:tracePt t="29826" x="8412163" y="2627313"/>
          <p14:tracePt t="29833" x="8374063" y="2665413"/>
          <p14:tracePt t="29850" x="8299450" y="2752725"/>
          <p14:tracePt t="29867" x="8223250" y="2816225"/>
          <p14:tracePt t="29882" x="8174038" y="2852738"/>
          <p14:tracePt t="29898" x="8148638" y="2890838"/>
          <p14:tracePt t="29915" x="8148638" y="2903538"/>
          <p14:tracePt t="30178" x="8148638" y="2916238"/>
          <p14:tracePt t="30186" x="8135938" y="2916238"/>
          <p14:tracePt t="30201" x="8123238" y="2928938"/>
          <p14:tracePt t="30418" x="8123238" y="2941638"/>
          <p14:tracePt t="30426" x="8123238" y="2952750"/>
          <p14:tracePt t="30442" x="8123238" y="2965450"/>
          <p14:tracePt t="30466" x="8123238" y="2978150"/>
          <p14:tracePt t="30634" x="8123238" y="2990850"/>
          <p14:tracePt t="30651" x="8123238" y="3003550"/>
          <p14:tracePt t="30658" x="8123238" y="3016250"/>
          <p14:tracePt t="30674" x="8123238" y="3028950"/>
          <p14:tracePt t="30685" x="8123238" y="3041650"/>
          <p14:tracePt t="30702" x="8123238" y="3065463"/>
          <p14:tracePt t="30723" x="8123238" y="3078163"/>
          <p14:tracePt t="30735" x="8135938" y="3078163"/>
          <p14:tracePt t="30752" x="8148638" y="3078163"/>
          <p14:tracePt t="30754" x="8161338" y="3090863"/>
          <p14:tracePt t="30770" x="8199438" y="3103563"/>
          <p14:tracePt t="30786" x="8248650" y="3103563"/>
          <p14:tracePt t="30803" x="8286750" y="3103563"/>
          <p14:tracePt t="30898" x="8274050" y="3103563"/>
          <p14:tracePt t="30906" x="8223250" y="3103563"/>
          <p14:tracePt t="30920" x="8135938" y="3103563"/>
          <p14:tracePt t="30924" x="8074025" y="3103563"/>
          <p14:tracePt t="30937" x="7999413" y="3103563"/>
          <p14:tracePt t="30939" x="7935913" y="3103563"/>
          <p14:tracePt t="30953" x="7810500" y="3103563"/>
          <p14:tracePt t="30970" x="7748588" y="3103563"/>
          <p14:tracePt t="30986" x="7723188" y="3103563"/>
          <p14:tracePt t="31066" x="7735888" y="3103563"/>
          <p14:tracePt t="31074" x="7773988" y="3090863"/>
          <p14:tracePt t="31087" x="7823200" y="3078163"/>
          <p14:tracePt t="31089" x="7897813" y="3065463"/>
          <p14:tracePt t="31102" x="7961313" y="3054350"/>
          <p14:tracePt t="31105" x="8048625" y="3054350"/>
          <p14:tracePt t="31119" x="8148638" y="3041650"/>
          <p14:tracePt t="31121" x="8248650" y="3028950"/>
          <p14:tracePt t="31136" x="8348663" y="3028950"/>
          <p14:tracePt t="31138" x="8448675" y="3016250"/>
          <p14:tracePt t="31153" x="8661400" y="3003550"/>
          <p14:tracePt t="31171" x="8786813" y="3003550"/>
          <p14:tracePt t="31187" x="8863013" y="3003550"/>
          <p14:tracePt t="31204" x="8886825" y="3003550"/>
          <p14:tracePt t="31220" x="8937625" y="3003550"/>
          <p14:tracePt t="31237" x="8950325" y="3003550"/>
          <p14:tracePt t="31254" x="8963025" y="3003550"/>
          <p14:tracePt t="31354" x="8950325" y="3003550"/>
          <p14:tracePt t="31362" x="8924925" y="3003550"/>
          <p14:tracePt t="31370" x="8899525" y="3003550"/>
          <p14:tracePt t="31387" x="8850313" y="3003550"/>
          <p14:tracePt t="31404" x="8837613" y="3003550"/>
          <p14:tracePt t="31498" x="8863013" y="3003550"/>
          <p14:tracePt t="31506" x="8937625" y="2990850"/>
          <p14:tracePt t="31521" x="9088438" y="2965450"/>
          <p14:tracePt t="31538" x="9263063" y="2941638"/>
          <p14:tracePt t="31555" x="9450388" y="2928938"/>
          <p14:tracePt t="31571" x="9650413" y="2903538"/>
          <p14:tracePt t="31588" x="9801225" y="2903538"/>
          <p14:tracePt t="31604" x="9913938" y="2903538"/>
          <p14:tracePt t="31621" x="9952038" y="2903538"/>
          <p14:tracePt t="31637" x="9963150" y="2903538"/>
          <p14:tracePt t="31654" x="9975850" y="2903538"/>
          <p14:tracePt t="31827" x="9988550" y="2903538"/>
          <p14:tracePt t="31842" x="10013950" y="2903538"/>
          <p14:tracePt t="31850" x="10039350" y="2903538"/>
          <p14:tracePt t="31858" x="10052050" y="2903538"/>
          <p14:tracePt t="31872" x="10064750" y="2903538"/>
          <p14:tracePt t="32002" x="10075863" y="2903538"/>
          <p14:tracePt t="32027" x="10088563" y="2903538"/>
          <p14:tracePt t="32042" x="10101263" y="2916238"/>
          <p14:tracePt t="32049" x="10113963" y="2928938"/>
          <p14:tracePt t="32065" x="10126663" y="2928938"/>
          <p14:tracePt t="32081" x="10139363" y="2941638"/>
          <p14:tracePt t="32234" x="10152063" y="2941638"/>
          <p14:tracePt t="32241" x="10164763" y="2941638"/>
          <p14:tracePt t="32257" x="10213975" y="2941638"/>
          <p14:tracePt t="32274" x="10288588" y="2941638"/>
          <p14:tracePt t="32290" x="10364788" y="2941638"/>
          <p14:tracePt t="32306" x="10426700" y="2952750"/>
          <p14:tracePt t="32323" x="10502900" y="2978150"/>
          <p14:tracePt t="32340" x="10590213" y="3003550"/>
          <p14:tracePt t="32356" x="10664825" y="3041650"/>
          <p14:tracePt t="32373" x="10715625" y="3065463"/>
          <p14:tracePt t="32390" x="10802938" y="3078163"/>
          <p14:tracePt t="32406" x="10864850" y="3116263"/>
          <p14:tracePt t="32422" x="10902950" y="3128963"/>
          <p14:tracePt t="33282" x="10902950" y="3141663"/>
          <p14:tracePt t="33290" x="10890250" y="3141663"/>
          <p14:tracePt t="33298" x="10877550" y="3141663"/>
          <p14:tracePt t="33308" x="10864850" y="3141663"/>
          <p14:tracePt t="33324" x="10864850" y="3154363"/>
          <p14:tracePt t="33450" x="10852150" y="3154363"/>
          <p14:tracePt t="33459" x="10839450" y="3154363"/>
          <p14:tracePt t="33466" x="10828338" y="3154363"/>
          <p14:tracePt t="33475" x="10802938" y="3165475"/>
          <p14:tracePt t="33492" x="10764838" y="3190875"/>
          <p14:tracePt t="33510" x="10726738" y="3203575"/>
          <p14:tracePt t="33526" x="10702925" y="3216275"/>
          <p14:tracePt t="33543" x="10690225" y="3228975"/>
          <p14:tracePt t="33546" x="10677525" y="3228975"/>
          <p14:tracePt t="33562" x="10677525" y="3241675"/>
          <p14:tracePt t="33602" x="10664825" y="3241675"/>
          <p14:tracePt t="33610" x="10664825" y="3254375"/>
          <p14:tracePt t="33618" x="10652125" y="3267075"/>
          <p14:tracePt t="33626" x="10652125" y="3278188"/>
          <p14:tracePt t="33643" x="10652125" y="3290888"/>
          <p14:tracePt t="33659" x="10639425" y="3328988"/>
          <p14:tracePt t="33676" x="10639425" y="3341688"/>
          <p14:tracePt t="33714" x="10639425" y="3354388"/>
          <p14:tracePt t="33826" x="10639425" y="3367088"/>
          <p14:tracePt t="33833" x="10639425" y="3378200"/>
          <p14:tracePt t="33858" x="10639425" y="3390900"/>
          <p14:tracePt t="33874" x="10639425" y="3403600"/>
          <p14:tracePt t="33889" x="10639425" y="3416300"/>
          <p14:tracePt t="33906" x="10639425" y="3429000"/>
          <p14:tracePt t="33914" x="10639425" y="3441700"/>
          <p14:tracePt t="33926" x="10639425" y="3467100"/>
          <p14:tracePt t="33943" x="10639425" y="3479800"/>
          <p14:tracePt t="33946" x="10639425" y="3503613"/>
          <p14:tracePt t="33960" x="10639425" y="3516313"/>
          <p14:tracePt t="33977" x="10577513" y="3554413"/>
          <p14:tracePt t="33994" x="10464800" y="3567113"/>
          <p14:tracePt t="34011" x="10326688" y="3590925"/>
          <p14:tracePt t="34026" x="10113963" y="3616325"/>
          <p14:tracePt t="34044" x="9788525" y="3679825"/>
          <p14:tracePt t="34061" x="9450388" y="3716338"/>
          <p14:tracePt t="34078" x="9063038" y="3741738"/>
          <p14:tracePt t="34095" x="8612188" y="3741738"/>
          <p14:tracePt t="34098" x="8435975" y="3741738"/>
          <p14:tracePt t="34111" x="8248650" y="3741738"/>
          <p14:tracePt t="34113" x="8048625" y="3741738"/>
          <p14:tracePt t="34128" x="7848600" y="3741738"/>
          <p14:tracePt t="34130" x="7597775" y="3767138"/>
          <p14:tracePt t="34145" x="7259638" y="3792538"/>
          <p14:tracePt t="34162" x="7146925" y="3816350"/>
          <p14:tracePt t="34178" x="7123113" y="3816350"/>
          <p14:tracePt t="34194" x="7097713" y="3816350"/>
          <p14:tracePt t="34211" x="7085013" y="3816350"/>
          <p14:tracePt t="34354" x="7059613" y="3816350"/>
          <p14:tracePt t="34361" x="7046913" y="3816350"/>
          <p14:tracePt t="34378" x="7034213" y="3816350"/>
          <p14:tracePt t="34418" x="7034213" y="3792538"/>
          <p14:tracePt t="34426" x="7034213" y="3779838"/>
          <p14:tracePt t="34434" x="7021513" y="3767138"/>
          <p14:tracePt t="34445" x="7021513" y="3741738"/>
          <p14:tracePt t="34462" x="6997700" y="3716338"/>
          <p14:tracePt t="34479" x="6972300" y="3716338"/>
          <p14:tracePt t="34482" x="6910388" y="3716338"/>
          <p14:tracePt t="34496" x="6808788" y="3703638"/>
          <p14:tracePt t="34498" x="6672263" y="3692525"/>
          <p14:tracePt t="34512" x="6534150" y="3667125"/>
          <p14:tracePt t="34514" x="6446838" y="3654425"/>
          <p14:tracePt t="34530" x="6359525" y="3654425"/>
          <p14:tracePt t="34546" x="6321425" y="3654425"/>
          <p14:tracePt t="34634" x="6321425" y="3641725"/>
          <p14:tracePt t="34714" x="6321425" y="3616325"/>
          <p14:tracePt t="34722" x="6370638" y="3590925"/>
          <p14:tracePt t="34729" x="6472238" y="3541713"/>
          <p14:tracePt t="34746" x="6921500" y="3390900"/>
          <p14:tracePt t="34762" x="7661275" y="3090863"/>
          <p14:tracePt t="34778" x="8135938" y="2903538"/>
          <p14:tracePt t="34796" x="8174038" y="2865438"/>
          <p14:tracePt t="34813" x="8174038" y="2852738"/>
          <p14:tracePt t="34938" x="8223250" y="2865438"/>
          <p14:tracePt t="34946" x="8335963" y="2916238"/>
          <p14:tracePt t="34954" x="8474075" y="2965450"/>
          <p14:tracePt t="34963" x="8624888" y="3016250"/>
          <p14:tracePt t="34979" x="8686800" y="3041650"/>
          <p14:tracePt t="35002" x="8686800" y="3054350"/>
          <p14:tracePt t="35013" x="8637588" y="3065463"/>
          <p14:tracePt t="35030" x="8412163" y="3116263"/>
          <p14:tracePt t="35047" x="8110538" y="3165475"/>
          <p14:tracePt t="35049" x="7961313" y="3165475"/>
          <p14:tracePt t="35063" x="7810500" y="3165475"/>
          <p14:tracePt t="35065" x="7673975" y="3165475"/>
          <p14:tracePt t="35080" x="7523163" y="3165475"/>
          <p14:tracePt t="35082" x="7348538" y="3165475"/>
          <p14:tracePt t="35097" x="6872288" y="3165475"/>
          <p14:tracePt t="35114" x="6296025" y="3241675"/>
          <p14:tracePt t="35130" x="5770563" y="3328988"/>
          <p14:tracePt t="35146" x="5570538" y="3354388"/>
          <p14:tracePt t="35163" x="5357813" y="3378200"/>
          <p14:tracePt t="35180" x="4843463" y="3490913"/>
          <p14:tracePt t="35197" x="4205288" y="3654425"/>
          <p14:tracePt t="35214" x="3567113" y="3803650"/>
          <p14:tracePt t="35231" x="2854325" y="4005263"/>
          <p14:tracePt t="35233" x="2541588" y="4105275"/>
          <p14:tracePt t="35248" x="2228850" y="4205288"/>
          <p14:tracePt t="35250" x="2027238" y="4267200"/>
          <p14:tracePt t="35265" x="1790700" y="4330700"/>
          <p14:tracePt t="35267" x="1539875" y="4405313"/>
          <p14:tracePt t="35281" x="1163638" y="4505325"/>
          <p14:tracePt t="35298" x="1001713" y="4554538"/>
          <p14:tracePt t="35314" x="976313" y="4579938"/>
          <p14:tracePt t="35354" x="1063625" y="4579938"/>
          <p14:tracePt t="35362" x="1276350" y="4554538"/>
          <p14:tracePt t="35370" x="1665288" y="4518025"/>
          <p14:tracePt t="35380" x="2127250" y="4454525"/>
          <p14:tracePt t="35398" x="3041650" y="4341813"/>
          <p14:tracePt t="35414" x="3679825" y="4267200"/>
          <p14:tracePt t="35430" x="4143375" y="4230688"/>
          <p14:tracePt t="35447" x="4394200" y="4230688"/>
          <p14:tracePt t="35449" x="4430713" y="4230688"/>
          <p14:tracePt t="35464" x="4456113" y="4230688"/>
          <p14:tracePt t="35562" x="4418013" y="4230688"/>
          <p14:tracePt t="35570" x="4330700" y="4230688"/>
          <p14:tracePt t="35582" x="4181475" y="4230688"/>
          <p14:tracePt t="35598" x="3692525" y="4267200"/>
          <p14:tracePt t="35601" x="3417888" y="4267200"/>
          <p14:tracePt t="35614" x="3154363" y="4267200"/>
          <p14:tracePt t="35617" x="2941638" y="4267200"/>
          <p14:tracePt t="35631" x="2778125" y="4267200"/>
          <p14:tracePt t="35633" x="2667000" y="4267200"/>
          <p14:tracePt t="35648" x="2603500" y="4267200"/>
          <p14:tracePt t="35650" x="2578100" y="4254500"/>
          <p14:tracePt t="35665" x="2578100" y="4217988"/>
          <p14:tracePt t="35682" x="2754313" y="4041775"/>
          <p14:tracePt t="35699" x="3254375" y="3816350"/>
          <p14:tracePt t="35716" x="3905250" y="3603625"/>
          <p14:tracePt t="35732" x="4581525" y="3416300"/>
          <p14:tracePt t="35748" x="5045075" y="3316288"/>
          <p14:tracePt t="35765" x="5257800" y="3267075"/>
          <p14:tracePt t="35782" x="5307013" y="3254375"/>
          <p14:tracePt t="35785" x="5332413" y="3241675"/>
          <p14:tracePt t="35834" x="5319713" y="3241675"/>
          <p14:tracePt t="35842" x="5270500" y="3241675"/>
          <p14:tracePt t="35849" x="5181600" y="3241675"/>
          <p14:tracePt t="35866" x="4994275" y="3241675"/>
          <p14:tracePt t="35883" x="4756150" y="3290888"/>
          <p14:tracePt t="35899" x="4481513" y="3378200"/>
          <p14:tracePt t="35915" x="4268788" y="3403600"/>
          <p14:tracePt t="35932" x="4168775" y="3429000"/>
          <p14:tracePt t="35950" x="4156075" y="3429000"/>
          <p14:tracePt t="35965" x="4168775" y="3429000"/>
          <p14:tracePt t="35983" x="4406900" y="3378200"/>
          <p14:tracePt t="35986" x="4619625" y="3354388"/>
          <p14:tracePt t="36000" x="4894263" y="3328988"/>
          <p14:tracePt t="36002" x="5245100" y="3316288"/>
          <p14:tracePt t="36017" x="5557838" y="3316288"/>
          <p14:tracePt t="36019" x="5821363" y="3316288"/>
          <p14:tracePt t="36033" x="6146800" y="3316288"/>
          <p14:tracePt t="36050" x="6283325" y="3316288"/>
          <p14:tracePt t="36066" x="6296025" y="3316288"/>
          <p14:tracePt t="36146" x="6283325" y="3316288"/>
          <p14:tracePt t="36154" x="6270625" y="3328988"/>
          <p14:tracePt t="36166" x="6246813" y="3341688"/>
          <p14:tracePt t="36182" x="6196013" y="3378200"/>
          <p14:tracePt t="36185" x="6170613" y="3390900"/>
          <p14:tracePt t="36199" x="6146800" y="3390900"/>
          <p14:tracePt t="36202" x="6134100" y="3416300"/>
          <p14:tracePt t="36216" x="6108700" y="3416300"/>
          <p14:tracePt t="36218" x="6096000" y="3429000"/>
          <p14:tracePt t="36234" x="6070600" y="3441700"/>
          <p14:tracePt t="36354" x="6096000" y="3454400"/>
          <p14:tracePt t="36362" x="6121400" y="3467100"/>
          <p14:tracePt t="36370" x="6146800" y="3479800"/>
          <p14:tracePt t="36383" x="6196013" y="3503613"/>
          <p14:tracePt t="36386" x="6270625" y="3541713"/>
          <p14:tracePt t="36400" x="6346825" y="3579813"/>
          <p14:tracePt t="36402" x="6421438" y="3616325"/>
          <p14:tracePt t="36418" x="6596063" y="3703638"/>
          <p14:tracePt t="36434" x="6797675" y="3779838"/>
          <p14:tracePt t="36450" x="6959600" y="3829050"/>
          <p14:tracePt t="36467" x="7085013" y="3854450"/>
          <p14:tracePt t="36484" x="7172325" y="3867150"/>
          <p14:tracePt t="36500" x="7223125" y="3867150"/>
          <p14:tracePt t="36517" x="7235825" y="3879850"/>
          <p14:tracePt t="36666" x="7223125" y="3879850"/>
          <p14:tracePt t="36674" x="7197725" y="3892550"/>
          <p14:tracePt t="36683" x="7172325" y="3892550"/>
          <p14:tracePt t="36701" x="7110413" y="3892550"/>
          <p14:tracePt t="36718" x="7034213" y="3905250"/>
          <p14:tracePt t="36734" x="6985000" y="3916363"/>
          <p14:tracePt t="36737" x="6972300" y="3916363"/>
          <p14:tracePt t="36751" x="6959600" y="3916363"/>
          <p14:tracePt t="36754" x="6946900" y="3916363"/>
          <p14:tracePt t="36768" x="6946900" y="3929063"/>
          <p14:tracePt t="37491" x="6959600" y="3929063"/>
          <p14:tracePt t="37498" x="6972300" y="3929063"/>
          <p14:tracePt t="37506" x="6985000" y="3916363"/>
          <p14:tracePt t="37521" x="7010400" y="3905250"/>
          <p14:tracePt t="37537" x="7034213" y="3905250"/>
          <p14:tracePt t="37554" x="7085013" y="3905250"/>
          <p14:tracePt t="37570" x="7134225" y="3905250"/>
          <p14:tracePt t="37587" x="7185025" y="3905250"/>
          <p14:tracePt t="37603" x="7259638" y="3905250"/>
          <p14:tracePt t="37620" x="7348538" y="3905250"/>
          <p14:tracePt t="37636" x="7435850" y="3905250"/>
          <p14:tracePt t="37653" x="7497763" y="3905250"/>
          <p14:tracePt t="37670" x="7535863" y="3905250"/>
          <p14:tracePt t="37673" x="7548563" y="3905250"/>
          <p14:tracePt t="38498" x="7548563" y="3892550"/>
          <p14:tracePt t="38506" x="7561263" y="3892550"/>
          <p14:tracePt t="38513" x="7572375" y="3879850"/>
          <p14:tracePt t="39026" x="7597775" y="3867150"/>
          <p14:tracePt t="39034" x="7623175" y="3841750"/>
          <p14:tracePt t="39041" x="7648575" y="3816350"/>
          <p14:tracePt t="39058" x="7673975" y="3792538"/>
          <p14:tracePt t="39073" x="7685088" y="3792538"/>
          <p14:tracePt t="39090" x="7685088" y="3767138"/>
          <p14:tracePt t="39106" x="7661275" y="3716338"/>
          <p14:tracePt t="39122" x="7572375" y="3641725"/>
          <p14:tracePt t="39140" x="7523163" y="3590925"/>
          <p14:tracePt t="39156" x="7497763" y="3579813"/>
          <p14:tracePt t="39234" x="7485063" y="3579813"/>
          <p14:tracePt t="39241" x="7472363" y="3579813"/>
          <p14:tracePt t="39258" x="7448550" y="3567113"/>
          <p14:tracePt t="39274" x="7410450" y="3567113"/>
          <p14:tracePt t="39291" x="7359650" y="3567113"/>
          <p14:tracePt t="39307" x="7310438" y="3554413"/>
          <p14:tracePt t="39324" x="7272338" y="3554413"/>
          <p14:tracePt t="39341" x="7235825" y="3554413"/>
          <p14:tracePt t="39358" x="7185025" y="3554413"/>
          <p14:tracePt t="39375" x="7134225" y="3554413"/>
          <p14:tracePt t="39377" x="7110413" y="3554413"/>
          <p14:tracePt t="39391" x="7085013" y="3554413"/>
          <p14:tracePt t="39394" x="7059613" y="3554413"/>
          <p14:tracePt t="39408" x="7034213" y="3554413"/>
          <p14:tracePt t="39410" x="7010400" y="3554413"/>
          <p14:tracePt t="39425" x="6946900" y="3554413"/>
          <p14:tracePt t="39441" x="6910388" y="3554413"/>
          <p14:tracePt t="39458" x="6884988" y="3541713"/>
          <p14:tracePt t="39474" x="6872288" y="3529013"/>
          <p14:tracePt t="39514" x="6859588" y="3529013"/>
          <p14:tracePt t="39521" x="6846888" y="3529013"/>
          <p14:tracePt t="39537" x="6834188" y="3529013"/>
          <p14:tracePt t="39546" x="6821488" y="3529013"/>
          <p14:tracePt t="39558" x="6808788" y="3529013"/>
          <p14:tracePt t="39574" x="6772275" y="3529013"/>
          <p14:tracePt t="39592" x="6759575" y="3529013"/>
          <p14:tracePt t="39682" x="6746875" y="3529013"/>
          <p14:tracePt t="39698" x="6721475" y="3529013"/>
          <p14:tracePt t="39706" x="6696075" y="3529013"/>
          <p14:tracePt t="39714" x="6684963" y="3529013"/>
          <p14:tracePt t="39725" x="6659563" y="3529013"/>
          <p14:tracePt t="39740" x="6608763" y="3529013"/>
          <p14:tracePt t="39758" x="6572250" y="3529013"/>
          <p14:tracePt t="39775" x="6521450" y="3529013"/>
          <p14:tracePt t="39777" x="6496050" y="3529013"/>
          <p14:tracePt t="39792" x="6472238" y="3529013"/>
          <p14:tracePt t="39794" x="6459538" y="3529013"/>
          <p14:tracePt t="39809" x="6396038" y="3529013"/>
          <p14:tracePt t="39826" x="6334125" y="3529013"/>
          <p14:tracePt t="39842" x="6296025" y="3529013"/>
          <p14:tracePt t="39859" x="6221413" y="3541713"/>
          <p14:tracePt t="39876" x="6134100" y="3567113"/>
          <p14:tracePt t="39892" x="6034088" y="3579813"/>
          <p14:tracePt t="39910" x="5870575" y="3616325"/>
          <p14:tracePt t="39926" x="5732463" y="3641725"/>
          <p14:tracePt t="39929" x="5670550" y="3667125"/>
          <p14:tracePt t="39942" x="5607050" y="3679825"/>
          <p14:tracePt t="39960" x="5445125" y="3703638"/>
          <p14:tracePt t="39962" x="5383213" y="3716338"/>
          <p14:tracePt t="39974" x="5319713" y="3729038"/>
          <p14:tracePt t="39976" x="5281613" y="3729038"/>
          <p14:tracePt t="39992" x="5257800" y="3729038"/>
          <p14:tracePt t="39993" x="5232400" y="3729038"/>
          <p14:tracePt t="40008" x="5194300" y="3741738"/>
          <p14:tracePt t="40025" x="5157788" y="3741738"/>
          <p14:tracePt t="40042" x="5119688" y="3754438"/>
          <p14:tracePt t="40058" x="5094288" y="3767138"/>
          <p14:tracePt t="40075" x="5045075" y="3779838"/>
          <p14:tracePt t="40092" x="5006975" y="3803650"/>
          <p14:tracePt t="40108" x="4968875" y="3816350"/>
          <p14:tracePt t="40125" x="4906963" y="3829050"/>
          <p14:tracePt t="40141" x="4894263" y="3829050"/>
          <p14:tracePt t="40158" x="4881563" y="3841750"/>
          <p14:tracePt t="40175" x="4868863" y="3854450"/>
          <p14:tracePt t="40177" x="4856163" y="3854450"/>
          <p14:tracePt t="40298" x="4843463" y="3854450"/>
          <p14:tracePt t="40306" x="4819650" y="3854450"/>
          <p14:tracePt t="40314" x="4781550" y="3854450"/>
          <p14:tracePt t="40328" x="4743450" y="3867150"/>
          <p14:tracePt t="40330" x="4694238" y="3892550"/>
          <p14:tracePt t="40344" x="4630738" y="3905250"/>
          <p14:tracePt t="40346" x="4606925" y="3905250"/>
          <p14:tracePt t="40360" x="4581525" y="3905250"/>
          <p14:tracePt t="40362" x="4518025" y="3905250"/>
          <p14:tracePt t="40377" x="4381500" y="3929063"/>
          <p14:tracePt t="40394" x="4230688" y="3941763"/>
          <p14:tracePt t="40410" x="4117975" y="3954463"/>
          <p14:tracePt t="40427" x="4056063" y="3967163"/>
          <p14:tracePt t="40444" x="4005263" y="3967163"/>
          <p14:tracePt t="40461" x="3968750" y="3967163"/>
          <p14:tracePt t="40478" x="3956050" y="3967163"/>
          <p14:tracePt t="40494" x="3930650" y="3967163"/>
          <p14:tracePt t="40498" x="3917950" y="3967163"/>
          <p14:tracePt t="40511" x="3905250" y="3967163"/>
          <p14:tracePt t="40514" x="3892550" y="3967163"/>
          <p14:tracePt t="40529" x="3879850" y="3967163"/>
          <p14:tracePt t="40532" x="3867150" y="3967163"/>
          <p14:tracePt t="40546" x="3856038" y="3967163"/>
          <p14:tracePt t="40906" x="3867150" y="3941763"/>
          <p14:tracePt t="40914" x="3879850" y="3929063"/>
          <p14:tracePt t="40927" x="3917950" y="3916363"/>
          <p14:tracePt t="40929" x="3943350" y="3905250"/>
          <p14:tracePt t="40944" x="3979863" y="3879850"/>
          <p14:tracePt t="40961" x="4017963" y="3854450"/>
          <p14:tracePt t="40977" x="4056063" y="3841750"/>
          <p14:tracePt t="40994" x="4092575" y="3816350"/>
          <p14:tracePt t="41011" x="4143375" y="3792538"/>
          <p14:tracePt t="41027" x="4156075" y="3792538"/>
          <p14:tracePt t="41898" x="4156075" y="3767138"/>
          <p14:tracePt t="41905" x="4156075" y="3741738"/>
          <p14:tracePt t="41914" x="4168775" y="3716338"/>
          <p14:tracePt t="41931" x="4181475" y="3679825"/>
          <p14:tracePt t="41947" x="4181475" y="3641725"/>
          <p14:tracePt t="41965" x="4181475" y="3629025"/>
          <p14:tracePt t="42042" x="4168775" y="3629025"/>
          <p14:tracePt t="42050" x="4117975" y="3641725"/>
          <p14:tracePt t="42065" x="3956050" y="3703638"/>
          <p14:tracePt t="42082" x="3817938" y="3767138"/>
          <p14:tracePt t="42098" x="3705225" y="3816350"/>
          <p14:tracePt t="42115" x="3617913" y="3867150"/>
          <p14:tracePt t="42132" x="3579813" y="3879850"/>
          <p14:tracePt t="42149" x="3567113" y="3892550"/>
          <p14:tracePt t="42165" x="3554413" y="3892550"/>
          <p14:tracePt t="42203" x="3567113" y="3892550"/>
          <p14:tracePt t="42210" x="3579813" y="3892550"/>
          <p14:tracePt t="42218" x="3592513" y="3892550"/>
          <p14:tracePt t="42232" x="3617913" y="3892550"/>
          <p14:tracePt t="42249" x="3630613" y="3892550"/>
          <p14:tracePt t="42282" x="3643313" y="3892550"/>
          <p14:tracePt t="42290" x="3654425" y="3892550"/>
          <p14:tracePt t="42299" x="3679825" y="3892550"/>
          <p14:tracePt t="42315" x="3805238" y="3892550"/>
          <p14:tracePt t="42332" x="3992563" y="3892550"/>
          <p14:tracePt t="42350" x="4105275" y="3916363"/>
          <p14:tracePt t="42365" x="4181475" y="3929063"/>
          <p14:tracePt t="42382" x="4268788" y="3929063"/>
          <p14:tracePt t="42399" x="4318000" y="3941763"/>
          <p14:tracePt t="42402" x="4330700" y="3941763"/>
          <p14:tracePt t="42417" x="4343400" y="3941763"/>
          <p14:tracePt t="42498" x="4356100" y="3941763"/>
          <p14:tracePt t="42514" x="4368800" y="3941763"/>
          <p14:tracePt t="42521" x="4406900" y="3941763"/>
          <p14:tracePt t="42532" x="4430713" y="3941763"/>
          <p14:tracePt t="42548" x="4481513" y="3929063"/>
          <p14:tracePt t="42564" x="4530725" y="3929063"/>
          <p14:tracePt t="42581" x="4581525" y="3905250"/>
          <p14:tracePt t="42598" x="4619625" y="3905250"/>
          <p14:tracePt t="42600" x="4643438" y="3905250"/>
          <p14:tracePt t="42618" x="4668838" y="3905250"/>
          <p14:tracePt t="42634" x="4681538" y="3892550"/>
          <p14:tracePt t="42770" x="4694238" y="3892550"/>
          <p14:tracePt t="42778" x="4732338" y="3892550"/>
          <p14:tracePt t="42786" x="4781550" y="3892550"/>
          <p14:tracePt t="42800" x="4856163" y="3892550"/>
          <p14:tracePt t="42802" x="4932363" y="3892550"/>
          <p14:tracePt t="42817" x="5106988" y="3892550"/>
          <p14:tracePt t="42834" x="5281613" y="3892550"/>
          <p14:tracePt t="42851" x="5432425" y="3892550"/>
          <p14:tracePt t="42867" x="5570538" y="3867150"/>
          <p14:tracePt t="42883" x="5719763" y="3867150"/>
          <p14:tracePt t="42900" x="5821363" y="3867150"/>
          <p14:tracePt t="42917" x="5883275" y="3867150"/>
          <p14:tracePt t="42934" x="5957888" y="3867150"/>
          <p14:tracePt t="42951" x="5995988" y="3854450"/>
          <p14:tracePt t="42953" x="6008688" y="3854450"/>
          <p14:tracePt t="42970" x="6021388" y="3854450"/>
          <p14:tracePt t="43009" x="6034088" y="3854450"/>
          <p14:tracePt t="43017" x="6045200" y="3854450"/>
          <p14:tracePt t="43025" x="6057900" y="3854450"/>
          <p14:tracePt t="43130" x="6070600" y="3854450"/>
          <p14:tracePt t="43137" x="6083300" y="3854450"/>
          <p14:tracePt t="43151" x="6108700" y="3854450"/>
          <p14:tracePt t="43153" x="6121400" y="3854450"/>
          <p14:tracePt t="43626" x="6146800" y="3854450"/>
          <p14:tracePt t="43635" x="6157913" y="3854450"/>
          <p14:tracePt t="43642" x="6157913" y="3841750"/>
          <p14:tracePt t="43652" x="6183313" y="3841750"/>
          <p14:tracePt t="43669" x="6196013" y="3841750"/>
          <p14:tracePt t="43722" x="6208713" y="3829050"/>
          <p14:tracePt t="43730" x="6221413" y="3829050"/>
          <p14:tracePt t="43738" x="6234113" y="3829050"/>
          <p14:tracePt t="43753" x="6321425" y="3829050"/>
          <p14:tracePt t="43770" x="6472238" y="3829050"/>
          <p14:tracePt t="43786" x="6646863" y="3829050"/>
          <p14:tracePt t="43803" x="6808788" y="3829050"/>
          <p14:tracePt t="43819" x="6959600" y="3829050"/>
          <p14:tracePt t="43836" x="7097713" y="3829050"/>
          <p14:tracePt t="43853" x="7210425" y="3841750"/>
          <p14:tracePt t="43870" x="7323138" y="3854450"/>
          <p14:tracePt t="43886" x="7385050" y="3854450"/>
          <p14:tracePt t="43892" x="7397750" y="3854450"/>
          <p14:tracePt t="43902" x="7410450" y="3854450"/>
          <p14:tracePt t="43905" x="7423150" y="3854450"/>
          <p14:tracePt t="43920" x="7448550" y="3854450"/>
          <p14:tracePt t="43937" x="7485063" y="3854450"/>
          <p14:tracePt t="43953" x="7535863" y="3854450"/>
          <p14:tracePt t="43970" x="7585075" y="3854450"/>
          <p14:tracePt t="43986" x="7635875" y="3854450"/>
          <p14:tracePt t="44003" x="7673975" y="3854450"/>
          <p14:tracePt t="44020" x="7723188" y="3854450"/>
          <p14:tracePt t="44037" x="7735888" y="3854450"/>
          <p14:tracePt t="44053" x="7773988" y="3854450"/>
          <p14:tracePt t="44070" x="7797800" y="3854450"/>
          <p14:tracePt t="44086" x="7823200" y="3854450"/>
          <p14:tracePt t="44103" x="7861300" y="3854450"/>
          <p14:tracePt t="44105" x="7874000" y="3841750"/>
          <p14:tracePt t="44120" x="7910513" y="3841750"/>
          <p14:tracePt t="44122" x="7935913" y="3841750"/>
          <p14:tracePt t="44138" x="7986713" y="3816350"/>
          <p14:tracePt t="44154" x="8010525" y="3803650"/>
          <p14:tracePt t="44170" x="8023225" y="3803650"/>
          <p14:tracePt t="44242" x="8035925" y="3803650"/>
          <p14:tracePt t="44250" x="8035925" y="3792538"/>
          <p14:tracePt t="44258" x="8048625" y="3792538"/>
          <p14:tracePt t="44270" x="8061325" y="3779838"/>
          <p14:tracePt t="44288" x="8099425" y="3767138"/>
          <p14:tracePt t="44290" x="8110538" y="3741738"/>
          <p14:tracePt t="44305" x="8148638" y="3729038"/>
          <p14:tracePt t="44321" x="8161338" y="3716338"/>
          <p14:tracePt t="44338" x="8174038" y="3703638"/>
          <p14:tracePt t="44354" x="8186738" y="3703638"/>
          <p14:tracePt t="44426" x="8186738" y="3692525"/>
          <p14:tracePt t="44930" x="8174038" y="3703638"/>
          <p14:tracePt t="44939" x="8161338" y="3703638"/>
          <p14:tracePt t="44947" x="8148638" y="3703638"/>
          <p14:tracePt t="44955" x="8148638" y="3716338"/>
          <p14:tracePt t="44972" x="8148638" y="3729038"/>
          <p14:tracePt t="45458" x="8161338" y="3729038"/>
          <p14:tracePt t="45466" x="8186738" y="3703638"/>
          <p14:tracePt t="45473" x="8212138" y="3692525"/>
          <p14:tracePt t="45491" x="8261350" y="3667125"/>
          <p14:tracePt t="45507" x="8286750" y="3641725"/>
          <p14:tracePt t="45524" x="8312150" y="3629025"/>
          <p14:tracePt t="45541" x="8324850" y="3629025"/>
          <p14:tracePt t="46098" x="8324850" y="3616325"/>
          <p14:tracePt t="46106" x="8335963" y="3616325"/>
          <p14:tracePt t="46114" x="8348663" y="3603625"/>
          <p14:tracePt t="46126" x="8361363" y="3603625"/>
          <p14:tracePt t="46142" x="8386763" y="3590925"/>
          <p14:tracePt t="46145" x="8399463" y="3590925"/>
          <p14:tracePt t="46160" x="8412163" y="3590925"/>
          <p14:tracePt t="46162" x="8424863" y="3590925"/>
          <p14:tracePt t="46177" x="8448675" y="3579813"/>
          <p14:tracePt t="46192" x="8461375" y="3567113"/>
          <p14:tracePt t="46194" x="8474075" y="3567113"/>
          <p14:tracePt t="47026" x="8486775" y="3567113"/>
          <p14:tracePt t="47042" x="8499475" y="3554413"/>
          <p14:tracePt t="47490" x="8512175" y="3554413"/>
          <p14:tracePt t="47514" x="8524875" y="3590925"/>
          <p14:tracePt t="47521" x="8524875" y="3603625"/>
          <p14:tracePt t="47530" x="8524875" y="3616325"/>
          <p14:tracePt t="47546" x="8537575" y="3654425"/>
          <p14:tracePt t="47563" x="8548688" y="3679825"/>
          <p14:tracePt t="47579" x="8561388" y="3692525"/>
          <p14:tracePt t="47674" x="8561388" y="3716338"/>
          <p14:tracePt t="47681" x="8561388" y="3741738"/>
          <p14:tracePt t="47697" x="8548688" y="3816350"/>
          <p14:tracePt t="47713" x="8448675" y="3954463"/>
          <p14:tracePt t="47730" x="8348663" y="4105275"/>
          <p14:tracePt t="47747" x="8261350" y="4217988"/>
          <p14:tracePt t="47763" x="8161338" y="4379913"/>
          <p14:tracePt t="47780" x="8074025" y="4518025"/>
          <p14:tracePt t="47796" x="7999413" y="4656138"/>
          <p14:tracePt t="47813" x="7935913" y="4743450"/>
          <p14:tracePt t="47829" x="7886700" y="4792663"/>
          <p14:tracePt t="47846" x="7835900" y="4879975"/>
          <p14:tracePt t="47863" x="7773988" y="4956175"/>
          <p14:tracePt t="47865" x="7748588" y="4968875"/>
          <p14:tracePt t="47880" x="7735888" y="5005388"/>
          <p14:tracePt t="47882" x="7710488" y="5018088"/>
          <p14:tracePt t="47897" x="7673975" y="5068888"/>
          <p14:tracePt t="47914" x="7610475" y="5105400"/>
          <p14:tracePt t="47930" x="7572375" y="5130800"/>
          <p14:tracePt t="47947" x="7561263" y="5143500"/>
          <p14:tracePt t="48018" x="7548563" y="5143500"/>
          <p14:tracePt t="48026" x="7548563" y="5156200"/>
          <p14:tracePt t="48034" x="7535863" y="5156200"/>
          <p14:tracePt t="48047" x="7535863" y="5168900"/>
          <p14:tracePt t="48065" x="7523163" y="5194300"/>
          <p14:tracePt t="48081" x="7523163" y="5205413"/>
          <p14:tracePt t="48097" x="7523163" y="5218113"/>
          <p14:tracePt t="48114" x="7523163" y="5230813"/>
          <p14:tracePt t="53929" x="7585075" y="5230813"/>
          <p14:tracePt t="53938" x="7710488" y="5194300"/>
          <p14:tracePt t="53946" x="7861300" y="5130800"/>
          <p14:tracePt t="53963" x="8110538" y="5030788"/>
          <p14:tracePt t="53979" x="8261350" y="4956175"/>
          <p14:tracePt t="53996" x="8312150" y="4892675"/>
          <p14:tracePt t="54013" x="8399463" y="4830763"/>
          <p14:tracePt t="54030" x="8461375" y="4743450"/>
          <p14:tracePt t="54046" x="8512175" y="4692650"/>
          <p14:tracePt t="54050" x="8524875" y="4679950"/>
          <p14:tracePt t="54062" x="8548688" y="4656138"/>
          <p14:tracePt t="54065" x="8574088" y="4605338"/>
          <p14:tracePt t="54080" x="8624888" y="4567238"/>
          <p14:tracePt t="54082" x="8674100" y="4530725"/>
          <p14:tracePt t="54097" x="8786813" y="4467225"/>
          <p14:tracePt t="54113" x="8899525" y="4405313"/>
          <p14:tracePt t="54130" x="9024938" y="4367213"/>
          <p14:tracePt t="54146" x="9124950" y="4341813"/>
          <p14:tracePt t="54163" x="9163050" y="4341813"/>
          <p14:tracePt t="54180" x="9175750" y="4341813"/>
          <p14:tracePt t="55458" x="9163050" y="4341813"/>
          <p14:tracePt t="55466" x="9150350" y="4341813"/>
          <p14:tracePt t="55473" x="9137650" y="4341813"/>
          <p14:tracePt t="55483" x="9124950" y="4341813"/>
          <p14:tracePt t="56370" x="9137650" y="4341813"/>
          <p14:tracePt t="56378" x="9188450" y="4341813"/>
          <p14:tracePt t="56385" x="9250363" y="4341813"/>
          <p14:tracePt t="56403" x="9350375" y="4330700"/>
          <p14:tracePt t="56419" x="9363075" y="4330700"/>
          <p14:tracePt t="56538" x="9375775" y="4330700"/>
          <p14:tracePt t="56546" x="9401175" y="4318000"/>
          <p14:tracePt t="56553" x="9424988" y="4305300"/>
          <p14:tracePt t="56570" x="9463088" y="4279900"/>
          <p14:tracePt t="56586" x="9501188" y="4254500"/>
          <p14:tracePt t="56603" x="9537700" y="4241800"/>
          <p14:tracePt t="56619" x="9575800" y="4217988"/>
          <p14:tracePt t="56636" x="9613900" y="4192588"/>
          <p14:tracePt t="56652" x="9637713" y="4167188"/>
          <p14:tracePt t="56670" x="9713913" y="4129088"/>
          <p14:tracePt t="56673" x="9739313" y="4105275"/>
          <p14:tracePt t="56687" x="9775825" y="4092575"/>
          <p14:tracePt t="56690" x="9839325" y="4067175"/>
          <p14:tracePt t="56702" x="9888538" y="4029075"/>
          <p14:tracePt t="56719" x="10039350" y="3967163"/>
          <p14:tracePt t="56721" x="10113963" y="3941763"/>
          <p14:tracePt t="56735" x="10188575" y="3929063"/>
          <p14:tracePt t="56737" x="10252075" y="3905250"/>
          <p14:tracePt t="56752" x="10401300" y="3854450"/>
          <p14:tracePt t="56769" x="10526713" y="3829050"/>
          <p14:tracePt t="56785" x="10614025" y="3816350"/>
          <p14:tracePt t="56802" x="10639425" y="3816350"/>
          <p14:tracePt t="56954" x="10626725" y="3816350"/>
          <p14:tracePt t="56962" x="10577513" y="3816350"/>
          <p14:tracePt t="56970" x="10514013" y="3816350"/>
          <p14:tracePt t="56987" x="10390188" y="3841750"/>
          <p14:tracePt t="57004" x="10288588" y="3854450"/>
          <p14:tracePt t="57021" x="10252075" y="3854450"/>
          <p14:tracePt t="57458" x="10239375" y="3854450"/>
          <p14:tracePt t="57466" x="10226675" y="3867150"/>
          <p14:tracePt t="57473" x="10226675" y="3879850"/>
          <p14:tracePt t="57490" x="10188575" y="3929063"/>
          <p14:tracePt t="57506" x="10152063" y="3992563"/>
          <p14:tracePt t="57522" x="10064750" y="4117975"/>
          <p14:tracePt t="57539" x="10001250" y="4192588"/>
          <p14:tracePt t="57555" x="9952038" y="4241800"/>
          <p14:tracePt t="57572" x="9926638" y="4267200"/>
          <p14:tracePt t="57589" x="9901238" y="4279900"/>
          <p14:tracePt t="57605" x="9888538" y="4279900"/>
          <p14:tracePt t="57622" x="9875838" y="4292600"/>
          <p14:tracePt t="57666" x="9863138" y="4292600"/>
          <p14:tracePt t="57673" x="9852025" y="4292600"/>
          <p14:tracePt t="57690" x="9839325" y="4305300"/>
          <p14:tracePt t="57706" x="9839325" y="4318000"/>
          <p14:tracePt t="59878" x="9826625" y="4318000"/>
          <p14:tracePt t="59883" x="9813925" y="4318000"/>
          <p14:tracePt t="59894" x="9788525" y="4318000"/>
          <p14:tracePt t="59897" x="9775825" y="4318000"/>
          <p14:tracePt t="61017" x="9763125" y="4318000"/>
          <p14:tracePt t="61026" x="9726613" y="4318000"/>
          <p14:tracePt t="61034" x="9663113" y="4318000"/>
          <p14:tracePt t="61048" x="9575800" y="4292600"/>
          <p14:tracePt t="61050" x="9501188" y="4267200"/>
          <p14:tracePt t="61065" x="9413875" y="4241800"/>
          <p14:tracePt t="61082" x="9363075" y="4230688"/>
          <p14:tracePt t="61099" x="9324975" y="4217988"/>
          <p14:tracePt t="61115" x="9263063" y="4205288"/>
          <p14:tracePt t="61131" x="9137650" y="4192588"/>
          <p14:tracePt t="61148" x="8986838" y="4179888"/>
          <p14:tracePt t="61164" x="8786813" y="4179888"/>
          <p14:tracePt t="61182" x="8561388" y="4179888"/>
          <p14:tracePt t="61199" x="8299450" y="4141788"/>
          <p14:tracePt t="61201" x="8161338" y="4141788"/>
          <p14:tracePt t="61216" x="7999413" y="4129088"/>
          <p14:tracePt t="61218" x="7810500" y="4117975"/>
          <p14:tracePt t="61234" x="7523163" y="4117975"/>
          <p14:tracePt t="61250" x="7272338" y="4105275"/>
          <p14:tracePt t="61265" x="7172325" y="4079875"/>
          <p14:tracePt t="61282" x="7134225" y="4079875"/>
          <p14:tracePt t="61314" x="7123113" y="4079875"/>
          <p14:tracePt t="61321" x="7110413" y="4079875"/>
          <p14:tracePt t="61331" x="7097713" y="4079875"/>
          <p14:tracePt t="61348" x="6959600" y="4079875"/>
          <p14:tracePt t="61365" x="6746875" y="4079875"/>
          <p14:tracePt t="61382" x="6521450" y="4054475"/>
          <p14:tracePt t="61385" x="6446838" y="4054475"/>
          <p14:tracePt t="61399" x="6359525" y="4041775"/>
          <p14:tracePt t="61401" x="6270625" y="4029075"/>
          <p14:tracePt t="61416" x="6183313" y="4017963"/>
          <p14:tracePt t="61418" x="6134100" y="4017963"/>
          <p14:tracePt t="61432" x="6096000" y="4017963"/>
          <p14:tracePt t="61434" x="6083300" y="4017963"/>
          <p14:tracePt t="61449" x="6057900" y="4017963"/>
          <p14:tracePt t="61465" x="6034088" y="4017963"/>
          <p14:tracePt t="61538" x="6034088" y="4005263"/>
          <p14:tracePt t="61546" x="6034088" y="3992563"/>
          <p14:tracePt t="61561" x="6045200" y="3967163"/>
          <p14:tracePt t="61570" x="6057900" y="3941763"/>
          <p14:tracePt t="61582" x="6096000" y="3905250"/>
          <p14:tracePt t="61585" x="6121400" y="3879850"/>
          <p14:tracePt t="61599" x="6146800" y="3854450"/>
          <p14:tracePt t="61602" x="6170613" y="3841750"/>
          <p14:tracePt t="61616" x="6196013" y="3829050"/>
          <p14:tracePt t="61633" x="6208713" y="3816350"/>
          <p14:tracePt t="61754" x="6183313" y="3816350"/>
          <p14:tracePt t="61762" x="6146800" y="3803650"/>
          <p14:tracePt t="61769" x="6108700" y="3803650"/>
          <p14:tracePt t="61784" x="6096000" y="3803650"/>
          <p14:tracePt t="61786" x="6083300" y="3803650"/>
          <p14:tracePt t="61826" x="6096000" y="3803650"/>
          <p14:tracePt t="61833" x="6146800" y="3803650"/>
          <p14:tracePt t="61841" x="6234113" y="3803650"/>
          <p14:tracePt t="61849" x="6346825" y="3803650"/>
          <p14:tracePt t="61867" x="6646863" y="3803650"/>
          <p14:tracePt t="61883" x="6946900" y="3803650"/>
          <p14:tracePt t="61900" x="7159625" y="3803650"/>
          <p14:tracePt t="61917" x="7210425" y="3803650"/>
          <p14:tracePt t="61934" x="7223125" y="3803650"/>
          <p14:tracePt t="62074" x="7197725" y="3803650"/>
          <p14:tracePt t="62081" x="7159625" y="3803650"/>
          <p14:tracePt t="62089" x="7123113" y="3803650"/>
          <p14:tracePt t="62100" x="7085013" y="3816350"/>
          <p14:tracePt t="62117" x="7021513" y="3816350"/>
          <p14:tracePt t="62134" x="6997700" y="3816350"/>
          <p14:tracePt t="62137" x="6985000" y="3816350"/>
          <p14:tracePt t="62194" x="6985000" y="3829050"/>
          <p14:tracePt t="62218" x="6985000" y="3841750"/>
          <p14:tracePt t="62234" x="6985000" y="3854450"/>
          <p14:tracePt t="62241" x="6985000" y="3867150"/>
          <p14:tracePt t="62250" x="6985000" y="3879850"/>
          <p14:tracePt t="62267" x="7034213" y="3929063"/>
          <p14:tracePt t="62284" x="7185025" y="4005263"/>
          <p14:tracePt t="62301" x="7435850" y="4117975"/>
          <p14:tracePt t="62318" x="7748588" y="4179888"/>
          <p14:tracePt t="62321" x="7935913" y="4217988"/>
          <p14:tracePt t="62335" x="8135938" y="4241800"/>
          <p14:tracePt t="62337" x="8299450" y="4267200"/>
          <p14:tracePt t="62352" x="8486775" y="4292600"/>
          <p14:tracePt t="62354" x="8712200" y="4330700"/>
          <p14:tracePt t="62366" x="8886825" y="4341813"/>
          <p14:tracePt t="62383" x="9212263" y="4354513"/>
          <p14:tracePt t="62385" x="9337675" y="4354513"/>
          <p14:tracePt t="62400" x="9537700" y="4354513"/>
          <p14:tracePt t="62416" x="9650413" y="4354513"/>
          <p14:tracePt t="62778" x="9663113" y="4354513"/>
          <p14:tracePt t="62785" x="9675813" y="4354513"/>
          <p14:tracePt t="62802" x="9688513" y="4354513"/>
          <p14:tracePt t="62850" x="9701213" y="4354513"/>
          <p14:tracePt t="62858" x="9726613" y="4354513"/>
          <p14:tracePt t="62869" x="9739313" y="4354513"/>
          <p14:tracePt t="62886" x="9775825" y="4354513"/>
          <p14:tracePt t="62889" x="9801225" y="4354513"/>
          <p14:tracePt t="62905" x="9813925" y="4354513"/>
          <p14:tracePt t="62978" x="9839325" y="4354513"/>
          <p14:tracePt t="62985" x="9863138" y="4354513"/>
          <p14:tracePt t="62993" x="9901238" y="4354513"/>
          <p14:tracePt t="63002" x="9939338" y="4354513"/>
          <p14:tracePt t="63020" x="9988550" y="4354513"/>
          <p14:tracePt t="63036" x="10039350" y="4354513"/>
          <p14:tracePt t="63053" x="10064750" y="4354513"/>
          <p14:tracePt t="63069" x="10075863" y="4354513"/>
          <p14:tracePt t="63242" x="10075863" y="4367213"/>
          <p14:tracePt t="63258" x="10088563" y="4379913"/>
          <p14:tracePt t="63265" x="10088563" y="4392613"/>
          <p14:tracePt t="63281" x="10088563" y="4405313"/>
          <p14:tracePt t="63306" x="10088563" y="4418013"/>
          <p14:tracePt t="103369" x="10052050" y="4418013"/>
          <p14:tracePt t="103377" x="9913938" y="4418013"/>
          <p14:tracePt t="103392" x="9350375" y="4354513"/>
          <p14:tracePt t="103409" x="8650288" y="4167188"/>
          <p14:tracePt t="103425" x="7999413" y="3979863"/>
          <p14:tracePt t="103442" x="7610475" y="3841750"/>
          <p14:tracePt t="103459" x="7485063" y="3803650"/>
          <p14:tracePt t="103475" x="7459663" y="3803650"/>
          <p14:tracePt t="103593" x="7448550" y="3792538"/>
          <p14:tracePt t="103601" x="7435850" y="3754438"/>
          <p14:tracePt t="103609" x="7410450" y="3679825"/>
          <p14:tracePt t="103625" x="7359650" y="3390900"/>
          <p14:tracePt t="103641" x="7310438" y="3078163"/>
          <p14:tracePt t="103657" x="7310438" y="2740025"/>
          <p14:tracePt t="103674" x="7310438" y="2465388"/>
          <p14:tracePt t="103691" x="7310438" y="2278063"/>
          <p14:tracePt t="103707" x="7359650" y="2101850"/>
          <p14:tracePt t="103724" x="7423150" y="1927225"/>
          <p14:tracePt t="103741" x="7472363" y="1765300"/>
          <p14:tracePt t="103758" x="7497763" y="1652588"/>
          <p14:tracePt t="103774" x="7497763" y="1627188"/>
          <p14:tracePt t="103833" x="7485063" y="1627188"/>
          <p14:tracePt t="103842" x="7459663" y="1627188"/>
          <p14:tracePt t="103849" x="7423150" y="1627188"/>
          <p14:tracePt t="103859" x="7385050" y="1627188"/>
          <p14:tracePt t="103876" x="7335838" y="1627188"/>
          <p14:tracePt t="103892" x="7310438" y="1627188"/>
          <p14:tracePt t="103910" x="7297738" y="1627188"/>
          <p14:tracePt t="103927" x="7285038" y="1639888"/>
          <p14:tracePt t="103943" x="7285038" y="1652588"/>
          <p14:tracePt t="103960" x="7285038" y="1676400"/>
          <p14:tracePt t="103977" x="7285038" y="1714500"/>
          <p14:tracePt t="103994" x="7223125" y="1789113"/>
          <p14:tracePt t="104010" x="7110413" y="1927225"/>
          <p14:tracePt t="104026" x="6934200" y="2089150"/>
          <p14:tracePt t="104043" x="6759575" y="2265363"/>
          <p14:tracePt t="104060" x="6608763" y="2390775"/>
          <p14:tracePt t="104075" x="6559550" y="2427288"/>
          <p14:tracePt t="104092" x="6534150" y="2452688"/>
          <p14:tracePt t="104109" x="6534150" y="2478088"/>
          <p14:tracePt t="104125" x="6534150" y="2490788"/>
          <p14:tracePt t="104142" x="6521450" y="2516188"/>
          <p14:tracePt t="104144" x="6521450" y="2527300"/>
          <p14:tracePt t="104159" x="6483350" y="2540000"/>
          <p14:tracePt t="104160" x="6459538" y="2552700"/>
          <p14:tracePt t="104176" x="6396038" y="2590800"/>
          <p14:tracePt t="104192" x="6321425" y="2627313"/>
          <p14:tracePt t="104209" x="6296025" y="2652713"/>
          <p14:tracePt t="104226" x="6283325" y="2652713"/>
          <p14:tracePt t="104265" x="6270625" y="2652713"/>
          <p14:tracePt t="104273" x="6246813" y="2652713"/>
          <p14:tracePt t="104281" x="6221413" y="2652713"/>
          <p14:tracePt t="104294" x="6208713" y="2652713"/>
          <p14:tracePt t="104296" x="6196013" y="2652713"/>
          <p14:tracePt t="104309" x="6170613" y="2652713"/>
          <p14:tracePt t="104326" x="6157913" y="2652713"/>
          <p14:tracePt t="104328" x="6146800" y="2652713"/>
          <p14:tracePt t="104343" x="6134100" y="2652713"/>
          <p14:tracePt t="104344" x="6121400" y="2652713"/>
          <p14:tracePt t="104359" x="6083300" y="2652713"/>
          <p14:tracePt t="104376" x="6045200" y="2652713"/>
          <p14:tracePt t="104393" x="6008688" y="2652713"/>
          <p14:tracePt t="104409" x="5983288" y="2652713"/>
          <p14:tracePt t="104426" x="5970588" y="2652713"/>
          <p14:tracePt t="104443" x="5932488" y="2652713"/>
          <p14:tracePt t="104459" x="5921375" y="2652713"/>
          <p14:tracePt t="104476" x="5870575" y="2652713"/>
          <p14:tracePt t="104493" x="5832475" y="2640013"/>
          <p14:tracePt t="104510" x="5808663" y="2640013"/>
          <p14:tracePt t="104512" x="5795963" y="2640013"/>
          <p14:tracePt t="104527" x="5783263" y="2640013"/>
          <p14:tracePt t="104544" x="5757863" y="2627313"/>
          <p14:tracePt t="104560" x="5745163" y="2627313"/>
          <p14:tracePt t="104577" x="5732463" y="2627313"/>
          <p14:tracePt t="104593" x="5708650" y="2627313"/>
          <p14:tracePt t="104611" x="5695950" y="2616200"/>
          <p14:tracePt t="104628" x="5683250" y="2616200"/>
          <p14:tracePt t="104644" x="5645150" y="2603500"/>
          <p14:tracePt t="104661" x="5583238" y="2590800"/>
          <p14:tracePt t="104679" x="5545138" y="2540000"/>
          <p14:tracePt t="104681" x="5507038" y="2516188"/>
          <p14:tracePt t="104694" x="5483225" y="2490788"/>
          <p14:tracePt t="104697" x="5457825" y="2465388"/>
          <p14:tracePt t="104711" x="5407025" y="2414588"/>
          <p14:tracePt t="104713" x="5345113" y="2378075"/>
          <p14:tracePt t="104728" x="5219700" y="2303463"/>
          <p14:tracePt t="104746" x="5094288" y="2214563"/>
          <p14:tracePt t="104760" x="4981575" y="2139950"/>
          <p14:tracePt t="104777" x="4919663" y="2101850"/>
          <p14:tracePt t="104793" x="4894263" y="2089150"/>
          <p14:tracePt t="104811" x="4881563" y="2089150"/>
          <p14:tracePt t="104828" x="4868863" y="2078038"/>
          <p14:tracePt t="104844" x="4856163" y="2065338"/>
          <p14:tracePt t="104860" x="4832350" y="2065338"/>
          <p14:tracePt t="104877" x="4819650" y="2052638"/>
          <p14:tracePt t="104894" x="4806950" y="2052638"/>
          <p14:tracePt t="104911" x="4794250" y="2039938"/>
          <p14:tracePt t="104928" x="4781550" y="2039938"/>
          <p14:tracePt t="104985" x="4768850" y="2039938"/>
          <p14:tracePt t="105001" x="4756150" y="2039938"/>
          <p14:tracePt t="105009" x="4743450" y="2039938"/>
          <p14:tracePt t="105017" x="4732338" y="2039938"/>
          <p14:tracePt t="105028" x="4719638" y="2039938"/>
          <p14:tracePt t="105045" x="4706938" y="2039938"/>
          <p14:tracePt t="105065" x="4694238" y="2039938"/>
          <p14:tracePt t="105079" x="4681538" y="2039938"/>
          <p14:tracePt t="105081" x="4668838" y="2039938"/>
          <p14:tracePt t="105097" x="4643438" y="2039938"/>
          <p14:tracePt t="105112" x="4630738" y="2039938"/>
          <p14:tracePt t="105137" x="4619625" y="2039938"/>
          <p14:tracePt t="105201" x="4606925" y="2039938"/>
          <p14:tracePt t="105209" x="4594225" y="2039938"/>
          <p14:tracePt t="105217" x="4581525" y="2039938"/>
          <p14:tracePt t="105229" x="4568825" y="2039938"/>
          <p14:tracePt t="105245" x="4530725" y="2039938"/>
          <p14:tracePt t="105261" x="4518025" y="2039938"/>
          <p14:tracePt t="105278" x="4506913" y="2039938"/>
          <p14:tracePt t="105353" x="4506913" y="2052638"/>
          <p14:tracePt t="105361" x="4506913" y="2065338"/>
          <p14:tracePt t="105393" x="4518025" y="2065338"/>
          <p14:tracePt t="105401" x="4556125" y="2065338"/>
          <p14:tracePt t="105414" x="4594225" y="2027238"/>
          <p14:tracePt t="105416" x="4656138" y="1989138"/>
          <p14:tracePt t="105430" x="4706938" y="1965325"/>
          <p14:tracePt t="105433" x="4756150" y="1914525"/>
          <p14:tracePt t="105446" x="4794250" y="1865313"/>
          <p14:tracePt t="105448" x="4819650" y="1827213"/>
          <p14:tracePt t="105465" x="4868863" y="1765300"/>
          <p14:tracePt t="105480" x="4906963" y="1739900"/>
          <p14:tracePt t="105497" x="4919663" y="1714500"/>
          <p14:tracePt t="105514" x="4932363" y="1714500"/>
          <p14:tracePt t="105601" x="4945063" y="1714500"/>
          <p14:tracePt t="105609" x="4981575" y="1689100"/>
          <p14:tracePt t="105617" x="5032375" y="1676400"/>
          <p14:tracePt t="105630" x="5081588" y="1652588"/>
          <p14:tracePt t="105633" x="5132388" y="1627188"/>
          <p14:tracePt t="105648" x="5170488" y="1614488"/>
          <p14:tracePt t="105650" x="5207000" y="1614488"/>
          <p14:tracePt t="105665" x="5257800" y="1576388"/>
          <p14:tracePt t="105682" x="5307013" y="1552575"/>
          <p14:tracePt t="105698" x="5345113" y="1527175"/>
          <p14:tracePt t="105715" x="5383213" y="1514475"/>
          <p14:tracePt t="105732" x="5407025" y="1501775"/>
          <p14:tracePt t="105747" x="5445125" y="1489075"/>
          <p14:tracePt t="105764" x="5483225" y="1463675"/>
          <p14:tracePt t="105781" x="5532438" y="1450975"/>
          <p14:tracePt t="105797" x="5595938" y="1427163"/>
          <p14:tracePt t="105814" x="5645150" y="1427163"/>
          <p14:tracePt t="105865" x="5657850" y="1427163"/>
          <p14:tracePt t="105872" x="5657850" y="1414463"/>
          <p14:tracePt t="105881" x="5657850" y="1401763"/>
          <p14:tracePt t="105898" x="5670550" y="1363663"/>
          <p14:tracePt t="105914" x="5683250" y="1327150"/>
          <p14:tracePt t="105931" x="5683250" y="1276350"/>
          <p14:tracePt t="105949" x="5683250" y="1227138"/>
          <p14:tracePt t="105965" x="5683250" y="1189038"/>
          <p14:tracePt t="105982" x="5683250" y="1150938"/>
          <p14:tracePt t="105984" x="5683250" y="1138238"/>
          <p14:tracePt t="105999" x="5683250" y="1114425"/>
          <p14:tracePt t="106002" x="5683250" y="1089025"/>
          <p14:tracePt t="106016" x="5683250" y="1063625"/>
          <p14:tracePt t="106033" x="5683250" y="1025525"/>
          <p14:tracePt t="106049" x="5657850" y="1014413"/>
          <p14:tracePt t="106065" x="5657850" y="976313"/>
          <p14:tracePt t="106081" x="5657850" y="938213"/>
          <p14:tracePt t="106099" x="5657850" y="901700"/>
          <p14:tracePt t="106115" x="5657850" y="838200"/>
          <p14:tracePt t="106132" x="5657850" y="812800"/>
          <p14:tracePt t="106149" x="5645150" y="750888"/>
          <p14:tracePt t="106166" x="5607050" y="700088"/>
          <p14:tracePt t="106168" x="5583238" y="676275"/>
          <p14:tracePt t="106181" x="5557838" y="676275"/>
          <p14:tracePt t="106185" x="5532438" y="663575"/>
          <p14:tracePt t="106198" x="5507038" y="650875"/>
          <p14:tracePt t="106201" x="5495925" y="650875"/>
          <p14:tracePt t="106215" x="5470525" y="650875"/>
          <p14:tracePt t="106217" x="5457825" y="650875"/>
          <p14:tracePt t="106232" x="5394325" y="650875"/>
          <p14:tracePt t="106249" x="5319713" y="650875"/>
          <p14:tracePt t="106266" x="5257800" y="650875"/>
          <p14:tracePt t="106282" x="5207000" y="650875"/>
          <p14:tracePt t="106299" x="5181600" y="650875"/>
          <p14:tracePt t="106316" x="5170488" y="650875"/>
          <p14:tracePt t="106345" x="5157788" y="650875"/>
          <p14:tracePt t="106354" x="5145088" y="650875"/>
          <p14:tracePt t="106365" x="5119688" y="663575"/>
          <p14:tracePt t="106382" x="5094288" y="700088"/>
          <p14:tracePt t="106384" x="5094288" y="725488"/>
          <p14:tracePt t="106399" x="5094288" y="763588"/>
          <p14:tracePt t="106402" x="5081588" y="812800"/>
          <p14:tracePt t="106416" x="5081588" y="925513"/>
          <p14:tracePt t="106433" x="5081588" y="1063625"/>
          <p14:tracePt t="106450" x="5081588" y="1201738"/>
          <p14:tracePt t="106467" x="5081588" y="1339850"/>
          <p14:tracePt t="106483" x="5081588" y="1450975"/>
          <p14:tracePt t="106500" x="5106988" y="1614488"/>
          <p14:tracePt t="106517" x="5119688" y="1714500"/>
          <p14:tracePt t="106533" x="5145088" y="1827213"/>
          <p14:tracePt t="106550" x="5157788" y="1939925"/>
          <p14:tracePt t="106552" x="5157788" y="1965325"/>
          <p14:tracePt t="106567" x="5157788" y="2001838"/>
          <p14:tracePt t="106569" x="5157788" y="2027238"/>
          <p14:tracePt t="106583" x="5157788" y="2039938"/>
          <p14:tracePt t="106585" x="5157788" y="2052638"/>
          <p14:tracePt t="106609" x="5170488" y="2065338"/>
          <p14:tracePt t="106617" x="5181600" y="2065338"/>
          <p14:tracePt t="106633" x="5207000" y="2078038"/>
          <p14:tracePt t="106650" x="5257800" y="2078038"/>
          <p14:tracePt t="106666" x="5332413" y="2078038"/>
          <p14:tracePt t="106683" x="5419725" y="2052638"/>
          <p14:tracePt t="106700" x="5570538" y="2001838"/>
          <p14:tracePt t="106716" x="5732463" y="1927225"/>
          <p14:tracePt t="106733" x="5945188" y="1852613"/>
          <p14:tracePt t="106750" x="6146800" y="1765300"/>
          <p14:tracePt t="106753" x="6259513" y="1727200"/>
          <p14:tracePt t="106768" x="6434138" y="1627188"/>
          <p14:tracePt t="106784" x="6584950" y="1527175"/>
          <p14:tracePt t="106801" x="6708775" y="1401763"/>
          <p14:tracePt t="106817" x="6772275" y="1250950"/>
          <p14:tracePt t="106834" x="6821488" y="1114425"/>
          <p14:tracePt t="106850" x="6834188" y="925513"/>
          <p14:tracePt t="106867" x="6808788" y="725488"/>
          <p14:tracePt t="106884" x="6721475" y="550863"/>
          <p14:tracePt t="106890" x="6684963" y="487363"/>
          <p14:tracePt t="106900" x="6634163" y="450850"/>
          <p14:tracePt t="106918" x="6534150" y="350838"/>
          <p14:tracePt t="106920" x="6472238" y="300038"/>
          <p14:tracePt t="106934" x="6396038" y="263525"/>
          <p14:tracePt t="106936" x="6321425" y="250825"/>
          <p14:tracePt t="106950" x="6259513" y="225425"/>
          <p14:tracePt t="106952" x="6183313" y="200025"/>
          <p14:tracePt t="106967" x="6096000" y="187325"/>
          <p14:tracePt t="106969" x="6008688" y="174625"/>
          <p14:tracePt t="106985" x="5845175" y="161925"/>
          <p14:tracePt t="107000" x="5708650" y="161925"/>
          <p14:tracePt t="107018" x="5595938" y="161925"/>
          <p14:tracePt t="107034" x="5495925" y="161925"/>
          <p14:tracePt t="107051" x="5407025" y="161925"/>
          <p14:tracePt t="107068" x="5294313" y="174625"/>
          <p14:tracePt t="107085" x="5170488" y="225425"/>
          <p14:tracePt t="107102" x="5019675" y="312738"/>
          <p14:tracePt t="107105" x="4932363" y="387350"/>
          <p14:tracePt t="107118" x="4843463" y="487363"/>
          <p14:tracePt t="107121" x="4781550" y="563563"/>
          <p14:tracePt t="107134" x="4732338" y="650875"/>
          <p14:tracePt t="107137" x="4706938" y="738188"/>
          <p14:tracePt t="107151" x="4681538" y="825500"/>
          <p14:tracePt t="107153" x="4656138" y="938213"/>
          <p14:tracePt t="107168" x="4606925" y="1150938"/>
          <p14:tracePt t="107185" x="4594225" y="1376363"/>
          <p14:tracePt t="107201" x="4594225" y="1576388"/>
          <p14:tracePt t="107219" x="4619625" y="1739900"/>
          <p14:tracePt t="107235" x="4706938" y="1914525"/>
          <p14:tracePt t="107251" x="4856163" y="2101850"/>
          <p14:tracePt t="107268" x="5032375" y="2265363"/>
          <p14:tracePt t="107285" x="5270500" y="2390775"/>
          <p14:tracePt t="107302" x="5532438" y="2516188"/>
          <p14:tracePt t="107305" x="5683250" y="2565400"/>
          <p14:tracePt t="107319" x="5832475" y="2590800"/>
          <p14:tracePt t="107321" x="6021388" y="2616200"/>
          <p14:tracePt t="107336" x="6270625" y="2627313"/>
          <p14:tracePt t="107338" x="6472238" y="2627313"/>
          <p14:tracePt t="107353" x="6997700" y="2627313"/>
          <p14:tracePt t="107369" x="7572375" y="2552700"/>
          <p14:tracePt t="107385" x="8048625" y="2365375"/>
          <p14:tracePt t="107402" x="8261350" y="2190750"/>
          <p14:tracePt t="107419" x="8335963" y="2027238"/>
          <p14:tracePt t="107435" x="8348663" y="1852613"/>
          <p14:tracePt t="107452" x="8348663" y="1652588"/>
          <p14:tracePt t="107469" x="8299450" y="1427163"/>
          <p14:tracePt t="107486" x="8199438" y="1189038"/>
          <p14:tracePt t="107489" x="8123238" y="1063625"/>
          <p14:tracePt t="107502" x="8010525" y="950913"/>
          <p14:tracePt t="107505" x="7886700" y="850900"/>
          <p14:tracePt t="107519" x="7723188" y="763588"/>
          <p14:tracePt t="107521" x="7572375" y="688975"/>
          <p14:tracePt t="107536" x="7246938" y="576263"/>
          <p14:tracePt t="107552" x="6846888" y="500063"/>
          <p14:tracePt t="107569" x="6572250" y="476250"/>
          <p14:tracePt t="107586" x="6370638" y="476250"/>
          <p14:tracePt t="107602" x="6246813" y="476250"/>
          <p14:tracePt t="107619" x="6121400" y="476250"/>
          <p14:tracePt t="107636" x="6034088" y="500063"/>
          <p14:tracePt t="107652" x="5895975" y="576263"/>
          <p14:tracePt t="107669" x="5732463" y="650875"/>
          <p14:tracePt t="107685" x="5557838" y="738188"/>
          <p14:tracePt t="107702" x="5357813" y="838200"/>
          <p14:tracePt t="107705" x="5281613" y="889000"/>
          <p14:tracePt t="107719" x="5207000" y="938213"/>
          <p14:tracePt t="107721" x="5145088" y="989013"/>
          <p14:tracePt t="107736" x="5057775" y="1076325"/>
          <p14:tracePt t="107751" x="4994275" y="1214438"/>
          <p14:tracePt t="107768" x="4945063" y="1339850"/>
          <p14:tracePt t="107785" x="4919663" y="1501775"/>
          <p14:tracePt t="107801" x="4919663" y="1714500"/>
          <p14:tracePt t="107820" x="4919663" y="1927225"/>
          <p14:tracePt t="107837" x="4932363" y="2114550"/>
          <p14:tracePt t="107853" x="4945063" y="2265363"/>
          <p14:tracePt t="107870" x="4981575" y="2352675"/>
          <p14:tracePt t="107872" x="4994275" y="2378075"/>
          <p14:tracePt t="107886" x="4994275" y="2414588"/>
          <p14:tracePt t="107889" x="5032375" y="2427288"/>
          <p14:tracePt t="107903" x="5068888" y="2452688"/>
          <p14:tracePt t="107905" x="5145088" y="2478088"/>
          <p14:tracePt t="107920" x="5319713" y="2516188"/>
          <p14:tracePt t="107937" x="5570538" y="2516188"/>
          <p14:tracePt t="107954" x="5857875" y="2403475"/>
          <p14:tracePt t="107971" x="6170613" y="2178050"/>
          <p14:tracePt t="107986" x="6396038" y="1914525"/>
          <p14:tracePt t="108003" x="6572250" y="1676400"/>
          <p14:tracePt t="108020" x="6659563" y="1476375"/>
          <p14:tracePt t="108037" x="6696075" y="1327150"/>
          <p14:tracePt t="108054" x="6696075" y="1150938"/>
          <p14:tracePt t="108057" x="6684963" y="1063625"/>
          <p14:tracePt t="108070" x="6634163" y="976313"/>
          <p14:tracePt t="108072" x="6572250" y="889000"/>
          <p14:tracePt t="108087" x="6496050" y="801688"/>
          <p14:tracePt t="108089" x="6408738" y="738188"/>
          <p14:tracePt t="108104" x="6234113" y="638175"/>
          <p14:tracePt t="108121" x="6045200" y="576263"/>
          <p14:tracePt t="108137" x="5832475" y="550863"/>
          <p14:tracePt t="108154" x="5683250" y="538163"/>
          <p14:tracePt t="108170" x="5557838" y="538163"/>
          <p14:tracePt t="108187" x="5483225" y="538163"/>
          <p14:tracePt t="108204" x="5432425" y="538163"/>
          <p14:tracePt t="108221" x="5383213" y="576263"/>
          <p14:tracePt t="108238" x="5332413" y="638175"/>
          <p14:tracePt t="108241" x="5307013" y="688975"/>
          <p14:tracePt t="108255" x="5281613" y="763588"/>
          <p14:tracePt t="108257" x="5257800" y="838200"/>
          <p14:tracePt t="108272" x="5232400" y="925513"/>
          <p14:tracePt t="108274" x="5207000" y="1025525"/>
          <p14:tracePt t="108288" x="5181600" y="1150938"/>
          <p14:tracePt t="108290" x="5170488" y="1263650"/>
          <p14:tracePt t="108304" x="5170488" y="1450975"/>
          <p14:tracePt t="108321" x="5232400" y="1589088"/>
          <p14:tracePt t="108338" x="5419725" y="1676400"/>
          <p14:tracePt t="108354" x="5757863" y="1727200"/>
          <p14:tracePt t="108371" x="6183313" y="1752600"/>
          <p14:tracePt t="108388" x="6572250" y="1739900"/>
          <p14:tracePt t="108404" x="6834188" y="1639888"/>
          <p14:tracePt t="108421" x="6934200" y="1527175"/>
          <p14:tracePt t="108438" x="6997700" y="1350963"/>
          <p14:tracePt t="108440" x="7021513" y="1263650"/>
          <p14:tracePt t="108454" x="7034213" y="1176338"/>
          <p14:tracePt t="108457" x="7034213" y="1114425"/>
          <p14:tracePt t="108470" x="7034213" y="1025525"/>
          <p14:tracePt t="108471" x="6985000" y="912813"/>
          <p14:tracePt t="108487" x="6884988" y="801688"/>
          <p14:tracePt t="108488" x="6784975" y="700088"/>
          <p14:tracePt t="108504" x="6546850" y="500063"/>
          <p14:tracePt t="108520" x="6283325" y="387350"/>
          <p14:tracePt t="108538" x="6045200" y="325438"/>
          <p14:tracePt t="108553" x="5821363" y="312738"/>
          <p14:tracePt t="108570" x="5670550" y="312738"/>
          <p14:tracePt t="108587" x="5595938" y="312738"/>
          <p14:tracePt t="108604" x="5532438" y="338138"/>
          <p14:tracePt t="108620" x="5507038" y="425450"/>
          <p14:tracePt t="108637" x="5483225" y="512763"/>
          <p14:tracePt t="108640" x="5483225" y="576263"/>
          <p14:tracePt t="108653" x="5483225" y="638175"/>
          <p14:tracePt t="108670" x="5483225" y="712788"/>
          <p14:tracePt t="108672" x="5483225" y="750888"/>
          <p14:tracePt t="108688" x="5483225" y="801688"/>
          <p14:tracePt t="108704" x="5495925" y="850900"/>
          <p14:tracePt t="108721" x="5570538" y="901700"/>
          <p14:tracePt t="108737" x="5670550" y="950913"/>
          <p14:tracePt t="108755" x="5732463" y="989013"/>
          <p14:tracePt t="108772" x="5770563" y="989013"/>
          <p14:tracePt t="108789" x="5783263" y="1014413"/>
          <p14:tracePt t="108805" x="5795963" y="1014413"/>
          <p14:tracePt t="108823" x="5795963" y="1025525"/>
          <p14:tracePt t="108977" x="5783263" y="1025525"/>
          <p14:tracePt t="108985" x="5770563" y="1025525"/>
          <p14:tracePt t="108993" x="5757863" y="1025525"/>
          <p14:tracePt t="109006" x="5732463" y="1038225"/>
          <p14:tracePt t="109009" x="5719763" y="1038225"/>
          <p14:tracePt t="109022" x="5708650" y="1050925"/>
          <p14:tracePt t="109025" x="5683250" y="1063625"/>
          <p14:tracePt t="109039" x="5670550" y="1076325"/>
          <p14:tracePt t="109041" x="5657850" y="1089025"/>
          <p14:tracePt t="109056" x="5657850" y="1101725"/>
          <p14:tracePt t="109073" x="5645150" y="1125538"/>
          <p14:tracePt t="109090" x="5645150" y="1138238"/>
          <p14:tracePt t="109106" x="5645150" y="1176338"/>
          <p14:tracePt t="109122" x="5632450" y="1214438"/>
          <p14:tracePt t="109140" x="5632450" y="1276350"/>
          <p14:tracePt t="109157" x="5632450" y="1339850"/>
          <p14:tracePt t="109173" x="5607050" y="1401763"/>
          <p14:tracePt t="109190" x="5607050" y="1489075"/>
          <p14:tracePt t="109193" x="5607050" y="1539875"/>
          <p14:tracePt t="109206" x="5607050" y="1576388"/>
          <p14:tracePt t="109209" x="5607050" y="1614488"/>
          <p14:tracePt t="109223" x="5619750" y="1639888"/>
          <p14:tracePt t="109225" x="5619750" y="1663700"/>
          <p14:tracePt t="109337" x="5632450" y="1663700"/>
          <p14:tracePt t="109345" x="5645150" y="1663700"/>
          <p14:tracePt t="109358" x="5670550" y="1663700"/>
          <p14:tracePt t="109361" x="5695950" y="1676400"/>
          <p14:tracePt t="109373" x="5757863" y="1689100"/>
          <p14:tracePt t="109390" x="5908675" y="1689100"/>
          <p14:tracePt t="109392" x="5983288" y="1689100"/>
          <p14:tracePt t="109407" x="6057900" y="1689100"/>
          <p14:tracePt t="109410" x="6146800" y="1689100"/>
          <p14:tracePt t="109425" x="6246813" y="1689100"/>
          <p14:tracePt t="109441" x="6283325" y="1689100"/>
          <p14:tracePt t="109458" x="6296025" y="1689100"/>
          <p14:tracePt t="109601" x="6296025" y="1676400"/>
          <p14:tracePt t="109609" x="6296025" y="1663700"/>
          <p14:tracePt t="109617" x="6296025" y="1639888"/>
          <p14:tracePt t="109625" x="6283325" y="1627188"/>
          <p14:tracePt t="109641" x="6246813" y="1589088"/>
          <p14:tracePt t="109659" x="6208713" y="1539875"/>
          <p14:tracePt t="109674" x="6170613" y="1514475"/>
          <p14:tracePt t="109691" x="6170613" y="1489075"/>
          <p14:tracePt t="109709" x="6157913" y="1489075"/>
          <p14:tracePt t="109865" x="6146800" y="1489075"/>
          <p14:tracePt t="109873" x="6134100" y="1489075"/>
          <p14:tracePt t="109882" x="6096000" y="1489075"/>
          <p14:tracePt t="109891" x="6057900" y="1489075"/>
          <p14:tracePt t="109909" x="5995988" y="1489075"/>
          <p14:tracePt t="109926" x="5945188" y="1489075"/>
          <p14:tracePt t="109942" x="5921375" y="1489075"/>
          <p14:tracePt t="109945" x="5908675" y="1501775"/>
          <p14:tracePt t="109961" x="5895975" y="1501775"/>
          <p14:tracePt t="109976" x="5895975" y="1514475"/>
          <p14:tracePt t="109991" x="5883275" y="1514475"/>
          <p14:tracePt t="110008" x="5883275" y="1552575"/>
          <p14:tracePt t="110024" x="5870575" y="1563688"/>
          <p14:tracePt t="110041" x="5870575" y="1589088"/>
          <p14:tracePt t="110057" x="5870575" y="1601788"/>
          <p14:tracePt t="110074" x="5870575" y="1614488"/>
          <p14:tracePt t="110091" x="5870575" y="1627188"/>
          <p14:tracePt t="110108" x="5870575" y="1639888"/>
          <p14:tracePt t="110136" x="5870575" y="1652588"/>
          <p14:tracePt t="110144" x="5870575" y="1663700"/>
          <p14:tracePt t="110160" x="5870575" y="1676400"/>
          <p14:tracePt t="110192" x="5870575" y="1689100"/>
          <p14:tracePt t="110537" x="5870575" y="1676400"/>
          <p14:tracePt t="110545" x="5857875" y="1663700"/>
          <p14:tracePt t="110560" x="5845175" y="1652588"/>
          <p14:tracePt t="110577" x="5845175" y="1639888"/>
          <p14:tracePt t="110594" x="5832475" y="1614488"/>
          <p14:tracePt t="110611" x="5821363" y="1589088"/>
          <p14:tracePt t="110626" x="5808663" y="1576388"/>
          <p14:tracePt t="110644" x="5808663" y="1563688"/>
          <p14:tracePt t="110660" x="5795963" y="1552575"/>
          <p14:tracePt t="110905" x="5795963" y="1563688"/>
          <p14:tracePt t="110913" x="5795963" y="1576388"/>
          <p14:tracePt t="110928" x="5795963" y="1589088"/>
          <p14:tracePt t="110945" x="5795963" y="1614488"/>
          <p14:tracePt t="110961" x="5783263" y="1627188"/>
          <p14:tracePt t="111161" x="5783263" y="1639888"/>
          <p14:tracePt t="111178" x="5783263" y="1652588"/>
          <p14:tracePt t="111185" x="5783263" y="1663700"/>
          <p14:tracePt t="111195" x="5783263" y="1689100"/>
          <p14:tracePt t="111212" x="5783263" y="1739900"/>
          <p14:tracePt t="111229" x="5783263" y="1789113"/>
          <p14:tracePt t="111246" x="5783263" y="1814513"/>
          <p14:tracePt t="111249" x="5783263" y="1827213"/>
          <p14:tracePt t="111262" x="5783263" y="1839913"/>
          <p14:tracePt t="111279" x="5783263" y="1852613"/>
          <p14:tracePt t="111545" x="5783263" y="1827213"/>
          <p14:tracePt t="111553" x="5783263" y="1801813"/>
          <p14:tracePt t="111563" x="5783263" y="1789113"/>
          <p14:tracePt t="111579" x="5783263" y="1765300"/>
          <p14:tracePt t="111596" x="5783263" y="1739900"/>
          <p14:tracePt t="111612" x="5783263" y="1727200"/>
          <p14:tracePt t="111961" x="5783263" y="1739900"/>
          <p14:tracePt t="111969" x="5783263" y="1765300"/>
          <p14:tracePt t="111981" x="5783263" y="1789113"/>
          <p14:tracePt t="111998" x="5821363" y="1865313"/>
          <p14:tracePt t="112001" x="5832475" y="1901825"/>
          <p14:tracePt t="112014" x="5857875" y="1965325"/>
          <p14:tracePt t="112017" x="5870575" y="2014538"/>
          <p14:tracePt t="112031" x="5883275" y="2065338"/>
          <p14:tracePt t="112033" x="5895975" y="2127250"/>
          <p14:tracePt t="112049" x="5908675" y="2165350"/>
          <p14:tracePt t="112064" x="5908675" y="2178050"/>
          <p14:tracePt t="112081" x="5908675" y="2190750"/>
          <p14:tracePt t="112201" x="5908675" y="2214563"/>
          <p14:tracePt t="112209" x="5895975" y="2252663"/>
          <p14:tracePt t="112217" x="5857875" y="2290763"/>
          <p14:tracePt t="112231" x="5821363" y="2352675"/>
          <p14:tracePt t="112233" x="5770563" y="2414588"/>
          <p14:tracePt t="112249" x="5657850" y="2603500"/>
          <p14:tracePt t="112265" x="5583238" y="2790825"/>
          <p14:tracePt t="112282" x="5495925" y="2952750"/>
          <p14:tracePt t="112299" x="5432425" y="3078163"/>
          <p14:tracePt t="112314" x="5419725" y="3141663"/>
          <p14:tracePt t="112331" x="5407025" y="3154363"/>
          <p14:tracePt t="112349" x="5407025" y="3165475"/>
          <p14:tracePt t="112385" x="5394325" y="3165475"/>
          <p14:tracePt t="112392" x="5383213" y="3154363"/>
          <p14:tracePt t="112401" x="5370513" y="3141663"/>
          <p14:tracePt t="112415" x="5357813" y="3116263"/>
          <p14:tracePt t="112417" x="5345113" y="3090863"/>
          <p14:tracePt t="112432" x="5307013" y="3016250"/>
          <p14:tracePt t="112449" x="5270500" y="2952750"/>
          <p14:tracePt t="112465" x="5219700" y="2878138"/>
          <p14:tracePt t="112482" x="5157788" y="2803525"/>
          <p14:tracePt t="112498" x="5106988" y="2752725"/>
          <p14:tracePt t="112515" x="5068888" y="2703513"/>
          <p14:tracePt t="112531" x="5045075" y="2652713"/>
          <p14:tracePt t="112549" x="5019675" y="2590800"/>
          <p14:tracePt t="112566" x="4968875" y="2503488"/>
          <p14:tracePt t="112568" x="4932363" y="2452688"/>
          <p14:tracePt t="112582" x="4906963" y="2390775"/>
          <p14:tracePt t="112584" x="4881563" y="2339975"/>
          <p14:tracePt t="112598" x="4856163" y="2278063"/>
          <p14:tracePt t="112601" x="4832350" y="2214563"/>
          <p14:tracePt t="112615" x="4806950" y="2152650"/>
          <p14:tracePt t="112617" x="4794250" y="2089150"/>
          <p14:tracePt t="112632" x="4768850" y="2014538"/>
          <p14:tracePt t="112649" x="4756150" y="1952625"/>
          <p14:tracePt t="112665" x="4756150" y="1927225"/>
          <p14:tracePt t="112681" x="4743450" y="1927225"/>
          <p14:tracePt t="112783" x="4743450" y="1914525"/>
          <p14:tracePt t="112840" x="4743450" y="1901825"/>
          <p14:tracePt t="112848" x="4732338" y="1901825"/>
          <p14:tracePt t="112873" x="4732338" y="1889125"/>
          <p14:tracePt t="112881" x="4719638" y="1889125"/>
          <p14:tracePt t="112897" x="4706938" y="1889125"/>
          <p14:tracePt t="112905" x="4706938" y="1876425"/>
          <p14:tracePt t="112917" x="4694238" y="1865313"/>
          <p14:tracePt t="112933" x="4668838" y="1865313"/>
          <p14:tracePt t="112949" x="4630738" y="1865313"/>
          <p14:tracePt t="112966" x="4594225" y="1852613"/>
          <p14:tracePt t="112968" x="4581525" y="1852613"/>
          <p14:tracePt t="112984" x="4556125" y="1852613"/>
          <p14:tracePt t="113000" x="4530725" y="1852613"/>
          <p14:tracePt t="113017" x="4494213" y="1852613"/>
          <p14:tracePt t="113033" x="4456113" y="1852613"/>
          <p14:tracePt t="113050" x="4443413" y="1852613"/>
          <p14:tracePt t="113066" x="4430713" y="1852613"/>
          <p14:tracePt t="113249" x="4418013" y="1852613"/>
          <p14:tracePt t="113393" x="4406900" y="1852613"/>
          <p14:tracePt t="113505" x="4406900" y="1839913"/>
          <p14:tracePt t="113512" x="4394200" y="1839913"/>
          <p14:tracePt t="113528" x="4381500" y="1827213"/>
          <p14:tracePt t="113544" x="4368800" y="1814513"/>
          <p14:tracePt t="113553" x="4356100" y="1814513"/>
          <p14:tracePt t="113568" x="4343400" y="1814513"/>
          <p14:tracePt t="113585" x="4305300" y="1789113"/>
          <p14:tracePt t="113601" x="4281488" y="1789113"/>
          <p14:tracePt t="114105" x="4281488" y="1801813"/>
          <p14:tracePt t="114113" x="4281488" y="1814513"/>
          <p14:tracePt t="115017" x="4381500" y="1776413"/>
          <p14:tracePt t="115024" x="4781550" y="1627188"/>
          <p14:tracePt t="115038" x="5632450" y="1301750"/>
          <p14:tracePt t="115040" x="6721475" y="863600"/>
          <p14:tracePt t="115055" x="7823200" y="438150"/>
          <p14:tracePt t="115057" x="8799513" y="112713"/>
          <p14:tracePt t="117604" x="11791950" y="3729038"/>
          <p14:tracePt t="117611" x="11541125" y="3754438"/>
          <p14:tracePt t="117629" x="10928350" y="3754438"/>
          <p14:tracePt t="117646" x="10326688" y="3767138"/>
          <p14:tracePt t="117649" x="10088563" y="3767138"/>
          <p14:tracePt t="117661" x="9852025" y="3767138"/>
          <p14:tracePt t="117664" x="9650413" y="3767138"/>
          <p14:tracePt t="117679" x="9475788" y="3767138"/>
          <p14:tracePt t="117681" x="9350375" y="3767138"/>
          <p14:tracePt t="117695" x="9212263" y="3767138"/>
          <p14:tracePt t="117697" x="9099550" y="3767138"/>
          <p14:tracePt t="117713" x="8950325" y="3767138"/>
          <p14:tracePt t="117729" x="8863013" y="3767138"/>
          <p14:tracePt t="117746" x="8774113" y="3792538"/>
          <p14:tracePt t="117762" x="8650288" y="3792538"/>
          <p14:tracePt t="117779" x="8548688" y="3792538"/>
          <p14:tracePt t="117796" x="8386763" y="3792538"/>
          <p14:tracePt t="117812" x="8212138" y="3803650"/>
          <p14:tracePt t="117829" x="8048625" y="3803650"/>
          <p14:tracePt t="117833" x="7961313" y="3803650"/>
          <p14:tracePt t="117846" x="7861300" y="3803650"/>
          <p14:tracePt t="117849" x="7773988" y="3803650"/>
          <p14:tracePt t="117863" x="7673975" y="3803650"/>
          <p14:tracePt t="117865" x="7561263" y="3803650"/>
          <p14:tracePt t="117879" x="7459663" y="3803650"/>
          <p14:tracePt t="117881" x="7335838" y="3792538"/>
          <p14:tracePt t="117896" x="7110413" y="3767138"/>
          <p14:tracePt t="117913" x="6934200" y="3754438"/>
          <p14:tracePt t="117930" x="6772275" y="3741738"/>
          <p14:tracePt t="117946" x="6634163" y="3729038"/>
          <p14:tracePt t="117963" x="6508750" y="3729038"/>
          <p14:tracePt t="117979" x="6359525" y="3716338"/>
          <p14:tracePt t="117996" x="6157913" y="3703638"/>
          <p14:tracePt t="118013" x="5957888" y="3703638"/>
          <p14:tracePt t="118017" x="5870575" y="3703638"/>
          <p14:tracePt t="118029" x="5770563" y="3703638"/>
          <p14:tracePt t="118046" x="5557838" y="3703638"/>
          <p14:tracePt t="118048" x="5457825" y="3703638"/>
          <p14:tracePt t="118063" x="5370513" y="3703638"/>
          <p14:tracePt t="118065" x="5307013" y="3703638"/>
          <p14:tracePt t="118080" x="5232400" y="3703638"/>
          <p14:tracePt t="118096" x="5219700" y="3703638"/>
          <p14:tracePt t="122921" x="5245100" y="3703638"/>
          <p14:tracePt t="122928" x="5281613" y="3703638"/>
          <p14:tracePt t="122942" x="5319713" y="3703638"/>
          <p14:tracePt t="122945" x="5345113" y="3703638"/>
          <p14:tracePt t="122976" x="5357813" y="3703638"/>
          <p14:tracePt t="122984" x="5370513" y="3703638"/>
          <p14:tracePt t="122992" x="5383213" y="3703638"/>
          <p14:tracePt t="123008" x="5407025" y="3703638"/>
          <p14:tracePt t="123024" x="5419725" y="3703638"/>
          <p14:tracePt t="123601" x="5383213" y="3703638"/>
          <p14:tracePt t="123609" x="5332413" y="3703638"/>
          <p14:tracePt t="123617" x="5245100" y="3703638"/>
          <p14:tracePt t="123628" x="5157788" y="3716338"/>
          <p14:tracePt t="123645" x="5081588" y="3729038"/>
          <p14:tracePt t="123661" x="5045075" y="3754438"/>
          <p14:tracePt t="123664" x="5032375" y="3767138"/>
          <p14:tracePt t="123678" x="5019675" y="3767138"/>
          <p14:tracePt t="123681" x="5006975" y="3767138"/>
          <p14:tracePt t="123696" x="4994275" y="3779838"/>
          <p14:tracePt t="123729" x="4981575" y="3779838"/>
          <p14:tracePt t="123737" x="4968875" y="3779838"/>
          <p14:tracePt t="123745" x="4945063" y="3779838"/>
          <p14:tracePt t="123761" x="4894263" y="3779838"/>
          <p14:tracePt t="123778" x="4881563" y="3792538"/>
          <p14:tracePt t="123833" x="4868863" y="3792538"/>
          <p14:tracePt t="123841" x="4856163" y="3792538"/>
          <p14:tracePt t="123849" x="4843463" y="3803650"/>
          <p14:tracePt t="123861" x="4832350" y="3816350"/>
          <p14:tracePt t="123865" x="4806950" y="3816350"/>
          <p14:tracePt t="123878" x="4794250" y="3829050"/>
          <p14:tracePt t="123881" x="4781550" y="3841750"/>
          <p14:tracePt t="123895" x="4756150" y="3841750"/>
          <p14:tracePt t="124017" x="4732338" y="3854450"/>
          <p14:tracePt t="124025" x="4694238" y="3879850"/>
          <p14:tracePt t="124033" x="4630738" y="3929063"/>
          <p14:tracePt t="124045" x="4581525" y="3979863"/>
          <p14:tracePt t="124062" x="4456113" y="4117975"/>
          <p14:tracePt t="124064" x="4381500" y="4192588"/>
          <p14:tracePt t="124079" x="4318000" y="4267200"/>
          <p14:tracePt t="124081" x="4281488" y="4330700"/>
          <p14:tracePt t="124095" x="4243388" y="4392613"/>
          <p14:tracePt t="124097" x="4192588" y="4454525"/>
          <p14:tracePt t="124113" x="4143375" y="4530725"/>
          <p14:tracePt t="124129" x="4105275" y="4579938"/>
          <p14:tracePt t="124146" x="4092575" y="4605338"/>
          <p14:tracePt t="124393" x="4081463" y="4605338"/>
          <p14:tracePt t="124400" x="4068763" y="4605338"/>
          <p14:tracePt t="124412" x="4043363" y="4618038"/>
          <p14:tracePt t="124430" x="3979863" y="4630738"/>
          <p14:tracePt t="124432" x="3943350" y="4630738"/>
          <p14:tracePt t="124447" x="3905250" y="4643438"/>
          <p14:tracePt t="124449" x="3879850" y="4643438"/>
          <p14:tracePt t="124464" x="3792538" y="4667250"/>
          <p14:tracePt t="124480" x="3730625" y="4667250"/>
          <p14:tracePt t="124497" x="3567113" y="4679950"/>
          <p14:tracePt t="124513" x="3305175" y="4692650"/>
          <p14:tracePt t="124530" x="3116263" y="4692650"/>
          <p14:tracePt t="124546" x="2967038" y="4692650"/>
          <p14:tracePt t="124564" x="2828925" y="4692650"/>
          <p14:tracePt t="124580" x="2754313" y="4692650"/>
          <p14:tracePt t="124597" x="2703513" y="4692650"/>
          <p14:tracePt t="124600" x="2667000" y="4692650"/>
          <p14:tracePt t="124613" x="2654300" y="4692650"/>
          <p14:tracePt t="124631" x="2603500" y="4692650"/>
          <p14:tracePt t="124648" x="2590800" y="4692650"/>
          <p14:tracePt t="124650" x="2578100" y="4692650"/>
          <p14:tracePt t="124664" x="2541588" y="4692650"/>
          <p14:tracePt t="124705" x="2528888" y="4679950"/>
          <p14:tracePt t="124713" x="2528888" y="4667250"/>
          <p14:tracePt t="124720" x="2490788" y="4630738"/>
          <p14:tracePt t="124729" x="2465388" y="4605338"/>
          <p14:tracePt t="124746" x="2378075" y="4543425"/>
          <p14:tracePt t="124762" x="2328863" y="4479925"/>
          <p14:tracePt t="124779" x="2290763" y="4454525"/>
          <p14:tracePt t="124796" x="2278063" y="4454525"/>
          <p14:tracePt t="125801" x="2252663" y="4454525"/>
          <p14:tracePt t="125809" x="2216150" y="4454525"/>
          <p14:tracePt t="125816" x="2165350" y="4467225"/>
          <p14:tracePt t="125834" x="2116138" y="4479925"/>
          <p14:tracePt t="125850" x="2039938" y="4479925"/>
          <p14:tracePt t="125866" x="1978025" y="4479925"/>
          <p14:tracePt t="125884" x="1952625" y="4479925"/>
          <p14:tracePt t="125900" x="1939925" y="4479925"/>
          <p14:tracePt t="126793" x="1978025" y="4479925"/>
          <p14:tracePt t="126809" x="1990725" y="4479925"/>
          <p14:tracePt t="126929" x="2003425" y="4479925"/>
          <p14:tracePt t="126945" x="2014538" y="4479925"/>
          <p14:tracePt t="127073" x="2027238" y="4479925"/>
          <p14:tracePt t="127089" x="2052638" y="4479925"/>
          <p14:tracePt t="127097" x="2078038" y="4479925"/>
          <p14:tracePt t="127104" x="2090738" y="4479925"/>
          <p14:tracePt t="127121" x="2152650" y="4479925"/>
          <p14:tracePt t="127137" x="2239963" y="4467225"/>
          <p14:tracePt t="127154" x="2352675" y="4443413"/>
          <p14:tracePt t="127170" x="2452688" y="4430713"/>
          <p14:tracePt t="127187" x="2565400" y="4418013"/>
          <p14:tracePt t="127204" x="2703513" y="4405313"/>
          <p14:tracePt t="127221" x="2854325" y="4405313"/>
          <p14:tracePt t="127237" x="3016250" y="4392613"/>
          <p14:tracePt t="127241" x="3128963" y="4379913"/>
          <p14:tracePt t="127253" x="3205163" y="4379913"/>
          <p14:tracePt t="127256" x="3292475" y="4379913"/>
          <p14:tracePt t="127270" x="3379788" y="4379913"/>
          <p14:tracePt t="127287" x="3554413" y="4379913"/>
          <p14:tracePt t="127289" x="3679825" y="4379913"/>
          <p14:tracePt t="127304" x="3943350" y="4379913"/>
          <p14:tracePt t="127321" x="4230688" y="4354513"/>
          <p14:tracePt t="127338" x="4430713" y="4354513"/>
          <p14:tracePt t="127355" x="4594225" y="4354513"/>
          <p14:tracePt t="127370" x="4768850" y="4354513"/>
          <p14:tracePt t="127387" x="4919663" y="4354513"/>
          <p14:tracePt t="127404" x="5019675" y="4354513"/>
          <p14:tracePt t="127421" x="5106988" y="4354513"/>
          <p14:tracePt t="127438" x="5194300" y="4354513"/>
          <p14:tracePt t="127441" x="5232400" y="4354513"/>
          <p14:tracePt t="127454" x="5281613" y="4354513"/>
          <p14:tracePt t="127456" x="5332413" y="4354513"/>
          <p14:tracePt t="127471" x="5383213" y="4354513"/>
          <p14:tracePt t="127473" x="5419725" y="4354513"/>
          <p14:tracePt t="127488" x="5483225" y="4354513"/>
          <p14:tracePt t="127504" x="5545138" y="4354513"/>
          <p14:tracePt t="127521" x="5619750" y="4354513"/>
          <p14:tracePt t="127539" x="5683250" y="4354513"/>
          <p14:tracePt t="127554" x="5719763" y="4354513"/>
          <p14:tracePt t="127609" x="5732463" y="4354513"/>
          <p14:tracePt t="127617" x="5770563" y="4354513"/>
          <p14:tracePt t="127624" x="5821363" y="4354513"/>
          <p14:tracePt t="127637" x="5883275" y="4354513"/>
          <p14:tracePt t="127653" x="5957888" y="4354513"/>
          <p14:tracePt t="127655" x="5983288" y="4354513"/>
          <p14:tracePt t="127670" x="6008688" y="4354513"/>
          <p14:tracePt t="127671" x="6045200" y="4354513"/>
          <p14:tracePt t="127687" x="6157913" y="4354513"/>
          <p14:tracePt t="127704" x="6321425" y="4330700"/>
          <p14:tracePt t="127722" x="6483350" y="4330700"/>
          <p14:tracePt t="127738" x="6672263" y="4318000"/>
          <p14:tracePt t="127755" x="6884988" y="4305300"/>
          <p14:tracePt t="127771" x="7097713" y="4279900"/>
          <p14:tracePt t="127789" x="7335838" y="4267200"/>
          <p14:tracePt t="127805" x="7535863" y="4254500"/>
          <p14:tracePt t="127809" x="7623175" y="4254500"/>
          <p14:tracePt t="127821" x="7723188" y="4254500"/>
          <p14:tracePt t="127824" x="7810500" y="4241800"/>
          <p14:tracePt t="127839" x="7874000" y="4230688"/>
          <p14:tracePt t="127841" x="7923213" y="4230688"/>
          <p14:tracePt t="127855" x="7961313" y="4230688"/>
          <p14:tracePt t="127857" x="7999413" y="4230688"/>
          <p14:tracePt t="128624" x="7986713" y="4230688"/>
          <p14:tracePt t="128633" x="7961313" y="4230688"/>
          <p14:tracePt t="128641" x="7910513" y="4230688"/>
          <p14:tracePt t="128658" x="7810500" y="4230688"/>
          <p14:tracePt t="128674" x="7723188" y="4230688"/>
          <p14:tracePt t="128690" x="7623175" y="4230688"/>
          <p14:tracePt t="128707" x="7485063" y="4230688"/>
          <p14:tracePt t="128724" x="7410450" y="4230688"/>
          <p14:tracePt t="128741" x="7348538" y="4230688"/>
          <p14:tracePt t="128744" x="7335838" y="4230688"/>
          <p14:tracePt t="128757" x="7323138" y="4230688"/>
          <p14:tracePt t="128760" x="7310438" y="4230688"/>
          <p14:tracePt t="128774" x="7310438" y="4217988"/>
          <p14:tracePt t="128791" x="7297738" y="4217988"/>
          <p14:tracePt t="128793" x="7297738" y="4205288"/>
          <p14:tracePt t="128808" x="7272338" y="4192588"/>
          <p14:tracePt t="128825" x="7259638" y="4179888"/>
          <p14:tracePt t="128841" x="7259638" y="4167188"/>
          <p14:tracePt t="128913" x="7246938" y="4154488"/>
          <p14:tracePt t="128921" x="7246938" y="4141788"/>
          <p14:tracePt t="128929" x="7235825" y="4141788"/>
          <p14:tracePt t="128942" x="7223125" y="4129088"/>
          <p14:tracePt t="128959" x="7210425" y="4105275"/>
          <p14:tracePt t="128961" x="7210425" y="4092575"/>
          <p14:tracePt t="128975" x="7210425" y="4079875"/>
          <p14:tracePt t="128977" x="7197725" y="4054475"/>
          <p14:tracePt t="128992" x="7185025" y="4041775"/>
          <p14:tracePt t="129009" x="7185025" y="4017963"/>
          <p14:tracePt t="129057" x="7172325" y="4005263"/>
          <p14:tracePt t="129073" x="7146925" y="3979863"/>
          <p14:tracePt t="129089" x="7134225" y="3967163"/>
          <p14:tracePt t="129098" x="7123113" y="3954463"/>
          <p14:tracePt t="129108" x="7123113" y="3941763"/>
          <p14:tracePt t="129125" x="7123113" y="3916363"/>
          <p14:tracePt t="129142" x="7110413" y="3905250"/>
          <p14:tracePt t="129193" x="7110413" y="3892550"/>
          <p14:tracePt t="129200" x="7110413" y="3879850"/>
          <p14:tracePt t="129208" x="7110413" y="3854450"/>
          <p14:tracePt t="129226" x="7185025" y="3767138"/>
          <p14:tracePt t="129242" x="7310438" y="3641725"/>
          <p14:tracePt t="129259" x="7523163" y="3516313"/>
          <p14:tracePt t="129275" x="7748588" y="3429000"/>
          <p14:tracePt t="129293" x="8035925" y="3354388"/>
          <p14:tracePt t="129310" x="8335963" y="3316288"/>
          <p14:tracePt t="129312" x="8512175" y="3303588"/>
          <p14:tracePt t="129325" x="8661400" y="3303588"/>
          <p14:tracePt t="129343" x="8924925" y="3303588"/>
          <p14:tracePt t="129345" x="9063038" y="3303588"/>
          <p14:tracePt t="129360" x="9275763" y="3303588"/>
          <p14:tracePt t="129376" x="9475788" y="3303588"/>
          <p14:tracePt t="129391" x="9675813" y="3290888"/>
          <p14:tracePt t="129408" x="9826625" y="3278188"/>
          <p14:tracePt t="129426" x="9952038" y="3278188"/>
          <p14:tracePt t="129442" x="10001250" y="3278188"/>
          <p14:tracePt t="129460" x="10013950" y="3278188"/>
          <p14:tracePt t="129521" x="10026650" y="3278188"/>
          <p14:tracePt t="129529" x="10039350" y="3303588"/>
          <p14:tracePt t="129544" x="10052050" y="3367088"/>
          <p14:tracePt t="129560" x="10052050" y="3416300"/>
          <p14:tracePt t="129576" x="10039350" y="3479800"/>
          <p14:tracePt t="129593" x="10001250" y="3554413"/>
          <p14:tracePt t="129610" x="9952038" y="3629025"/>
          <p14:tracePt t="129627" x="9901238" y="3692525"/>
          <p14:tracePt t="129643" x="9875838" y="3716338"/>
          <p14:tracePt t="130633" x="9875838" y="3729038"/>
          <p14:tracePt t="130649" x="9888538" y="3754438"/>
          <p14:tracePt t="130656" x="9926638" y="3767138"/>
          <p14:tracePt t="130664" x="9963150" y="3767138"/>
          <p14:tracePt t="130679" x="9988550" y="3767138"/>
          <p14:tracePt t="130696" x="9963150" y="3767138"/>
          <p14:tracePt t="130713" x="9788525" y="3767138"/>
          <p14:tracePt t="130730" x="9537700" y="3754438"/>
          <p14:tracePt t="130746" x="9250363" y="3729038"/>
          <p14:tracePt t="130763" x="9037638" y="3692525"/>
          <p14:tracePt t="130780" x="8837613" y="3679825"/>
          <p14:tracePt t="130797" x="8637588" y="3679825"/>
          <p14:tracePt t="130813" x="8435975" y="3703638"/>
          <p14:tracePt t="130817" x="8348663" y="3729038"/>
          <p14:tracePt t="130831" x="8261350" y="3741738"/>
          <p14:tracePt t="130833" x="8212138" y="3754438"/>
          <p14:tracePt t="130847" x="8186738" y="3767138"/>
          <p14:tracePt t="130849" x="8174038" y="3767138"/>
          <p14:tracePt t="130897" x="8161338" y="3767138"/>
          <p14:tracePt t="130905" x="8123238" y="3767138"/>
          <p14:tracePt t="130914" x="8061325" y="3767138"/>
          <p14:tracePt t="130931" x="7861300" y="3779838"/>
          <p14:tracePt t="130946" x="7673975" y="3792538"/>
          <p14:tracePt t="130963" x="7610475" y="3803650"/>
          <p14:tracePt t="130980" x="7585075" y="3803650"/>
          <p14:tracePt t="130997" x="7572375" y="3803650"/>
          <p14:tracePt t="132833" x="7561263" y="3803650"/>
          <p14:tracePt t="132841" x="7535863" y="3803650"/>
          <p14:tracePt t="132851" x="7510463" y="3816350"/>
          <p14:tracePt t="132869" x="7459663" y="3841750"/>
          <p14:tracePt t="132884" x="7448550" y="3841750"/>
          <p14:tracePt t="132902" x="7435850" y="3854450"/>
          <p14:tracePt t="132919" x="7435850" y="3867150"/>
          <p14:tracePt t="132936" x="7423150" y="3879850"/>
          <p14:tracePt t="132952" x="7423150" y="3892550"/>
          <p14:tracePt t="132968" x="7410450" y="3892550"/>
          <p14:tracePt t="133113" x="7410450" y="3905250"/>
          <p14:tracePt t="133129" x="7410450" y="3916363"/>
          <p14:tracePt t="133241" x="7410450" y="3929063"/>
          <p14:tracePt t="133257" x="7410450" y="3941763"/>
          <p14:tracePt t="133280" x="7410450" y="3954463"/>
          <p14:tracePt t="133296" x="7410450" y="3967163"/>
          <p14:tracePt t="133313" x="7410450" y="3979863"/>
          <p14:tracePt t="133328" x="7410450" y="3992563"/>
          <p14:tracePt t="133336" x="7410450" y="4005263"/>
          <p14:tracePt t="133353" x="7410450" y="4029075"/>
          <p14:tracePt t="133370" x="7410450" y="4041775"/>
          <p14:tracePt t="133387" x="7410450" y="4054475"/>
          <p14:tracePt t="133403" x="7410450" y="4079875"/>
          <p14:tracePt t="133420" x="7410450" y="4092575"/>
          <p14:tracePt t="133437" x="7410450" y="4129088"/>
          <p14:tracePt t="133440" x="7410450" y="4141788"/>
          <p14:tracePt t="133453" x="7410450" y="4154488"/>
          <p14:tracePt t="133470" x="7410450" y="4179888"/>
          <p14:tracePt t="133473" x="7410450" y="4192588"/>
          <p14:tracePt t="133488" x="7410450" y="4217988"/>
          <p14:tracePt t="133504" x="7410450" y="4241800"/>
          <p14:tracePt t="133521" x="7385050" y="4279900"/>
          <p14:tracePt t="133537" x="7323138" y="4330700"/>
          <p14:tracePt t="133554" x="7297738" y="4354513"/>
          <p14:tracePt t="133945" x="7297738" y="4341813"/>
          <p14:tracePt t="133954" x="7272338" y="4330700"/>
          <p14:tracePt t="133962" x="7259638" y="4305300"/>
          <p14:tracePt t="133971" x="7235825" y="4279900"/>
          <p14:tracePt t="133988" x="7172325" y="4254500"/>
          <p14:tracePt t="134005" x="7097713" y="4205288"/>
          <p14:tracePt t="134022" x="6997700" y="4167188"/>
          <p14:tracePt t="134024" x="6910388" y="4141788"/>
          <p14:tracePt t="134039" x="6821488" y="4117975"/>
          <p14:tracePt t="134041" x="6734175" y="4092575"/>
          <p14:tracePt t="134056" x="6508750" y="4041775"/>
          <p14:tracePt t="134072" x="6246813" y="4017963"/>
          <p14:tracePt t="134089" x="5983288" y="3979863"/>
          <p14:tracePt t="134105" x="5783263" y="3967163"/>
          <p14:tracePt t="134121" x="5670550" y="3967163"/>
          <p14:tracePt t="134137" x="5595938" y="3967163"/>
          <p14:tracePt t="134155" x="5532438" y="3967163"/>
          <p14:tracePt t="134171" x="5495925" y="3967163"/>
          <p14:tracePt t="134189" x="5457825" y="3967163"/>
          <p14:tracePt t="134337" x="5483225" y="3967163"/>
          <p14:tracePt t="134344" x="5545138" y="3967163"/>
          <p14:tracePt t="134356" x="5645150" y="3954463"/>
          <p14:tracePt t="134371" x="5945188" y="3905250"/>
          <p14:tracePt t="134389" x="6283325" y="3854450"/>
          <p14:tracePt t="134406" x="6584950" y="3792538"/>
          <p14:tracePt t="134408" x="6734175" y="3779838"/>
          <p14:tracePt t="134422" x="6872288" y="3779838"/>
          <p14:tracePt t="134424" x="7010400" y="3779838"/>
          <p14:tracePt t="134439" x="7110413" y="3779838"/>
          <p14:tracePt t="134442" x="7172325" y="3779838"/>
          <p14:tracePt t="134456" x="7246938" y="3779838"/>
          <p14:tracePt t="134472" x="7259638" y="3779838"/>
          <p14:tracePt t="134577" x="7246938" y="3779838"/>
          <p14:tracePt t="134585" x="7197725" y="3779838"/>
          <p14:tracePt t="134592" x="7097713" y="3779838"/>
          <p14:tracePt t="134607" x="6997700" y="3779838"/>
          <p14:tracePt t="134609" x="6897688" y="3779838"/>
          <p14:tracePt t="134624" x="6684963" y="3816350"/>
          <p14:tracePt t="134640" x="6608763" y="3816350"/>
          <p14:tracePt t="134642" x="6546850" y="3816350"/>
          <p14:tracePt t="134657" x="6508750" y="3841750"/>
          <p14:tracePt t="134673" x="6483350" y="3841750"/>
          <p14:tracePt t="134753" x="6546850" y="3867150"/>
          <p14:tracePt t="134760" x="6646863" y="3892550"/>
          <p14:tracePt t="134773" x="6808788" y="3916363"/>
          <p14:tracePt t="134790" x="7146925" y="3954463"/>
          <p14:tracePt t="134792" x="7323138" y="3954463"/>
          <p14:tracePt t="134808" x="7572375" y="3954463"/>
          <p14:tracePt t="134824" x="7697788" y="3954463"/>
          <p14:tracePt t="134841" x="7735888" y="3954463"/>
          <p14:tracePt t="134889" x="7723188" y="3954463"/>
          <p14:tracePt t="134897" x="7673975" y="3954463"/>
          <p14:tracePt t="134907" x="7597775" y="3967163"/>
          <p14:tracePt t="134924" x="7410450" y="3979863"/>
          <p14:tracePt t="134941" x="7223125" y="3992563"/>
          <p14:tracePt t="134958" x="6997700" y="4005263"/>
          <p14:tracePt t="134960" x="6897688" y="4017963"/>
          <p14:tracePt t="134975" x="6821488" y="4029075"/>
          <p14:tracePt t="134977" x="6772275" y="4029075"/>
          <p14:tracePt t="134991" x="6746875" y="4029075"/>
          <p14:tracePt t="134993" x="6734175" y="4029075"/>
          <p14:tracePt t="135073" x="6734175" y="4017963"/>
          <p14:tracePt t="135097" x="6734175" y="4005263"/>
          <p14:tracePt t="135105" x="6734175" y="3992563"/>
          <p14:tracePt t="135113" x="6734175" y="3979863"/>
          <p14:tracePt t="135124" x="6734175" y="3967163"/>
          <p14:tracePt t="135142" x="6734175" y="3929063"/>
          <p14:tracePt t="135144" x="6734175" y="3916363"/>
          <p14:tracePt t="137681" x="6721475" y="3916363"/>
          <p14:tracePt t="137689" x="6708775" y="3929063"/>
          <p14:tracePt t="137698" x="6672263" y="3941763"/>
          <p14:tracePt t="137714" x="6559550" y="4054475"/>
          <p14:tracePt t="137731" x="6472238" y="4141788"/>
          <p14:tracePt t="137748" x="6446838" y="4179888"/>
          <p14:tracePt t="137765" x="6446838" y="4192588"/>
          <p14:tracePt t="138017" x="6421438" y="4205288"/>
          <p14:tracePt t="138032" x="6396038" y="4217988"/>
          <p14:tracePt t="138040" x="6370638" y="4230688"/>
          <p14:tracePt t="138049" x="6359525" y="4230688"/>
          <p14:tracePt t="138065" x="6283325" y="4267200"/>
          <p14:tracePt t="138082" x="6183313" y="4341813"/>
          <p14:tracePt t="138099" x="6034088" y="4430713"/>
          <p14:tracePt t="138114" x="5921375" y="4518025"/>
          <p14:tracePt t="138132" x="5821363" y="4605338"/>
          <p14:tracePt t="138149" x="5732463" y="4667250"/>
          <p14:tracePt t="138166" x="5657850" y="4718050"/>
          <p14:tracePt t="138168" x="5632450" y="4743450"/>
          <p14:tracePt t="138183" x="5595938" y="4768850"/>
          <p14:tracePt t="138185" x="5583238" y="4779963"/>
          <p14:tracePt t="138199" x="5570538" y="4792663"/>
          <p14:tracePt t="138224" x="5570538" y="4805363"/>
          <p14:tracePt t="138232" x="5532438" y="4830763"/>
          <p14:tracePt t="138249" x="5445125" y="4943475"/>
          <p14:tracePt t="138266" x="5383213" y="5030788"/>
          <p14:tracePt t="138282" x="5332413" y="5081588"/>
          <p14:tracePt t="138300" x="5307013" y="5092700"/>
          <p14:tracePt t="138328" x="5294313" y="5092700"/>
          <p14:tracePt t="138713" x="5281613" y="5092700"/>
          <p14:tracePt t="138729" x="5270500" y="5092700"/>
          <p14:tracePt t="138737" x="5245100" y="5092700"/>
          <p14:tracePt t="138752" x="5232400" y="5092700"/>
          <p14:tracePt t="138754" x="5219700" y="5092700"/>
          <p14:tracePt t="138768" x="5181600" y="5081588"/>
          <p14:tracePt t="138785" x="5145088" y="5081588"/>
          <p14:tracePt t="138801" x="5119688" y="5081588"/>
          <p14:tracePt t="138818" x="5106988" y="5056188"/>
          <p14:tracePt t="138834" x="5094288" y="5056188"/>
          <p14:tracePt t="139680" x="5106988" y="5030788"/>
          <p14:tracePt t="139688" x="5119688" y="5018088"/>
          <p14:tracePt t="139704" x="5157788" y="4981575"/>
          <p14:tracePt t="139720" x="5181600" y="4943475"/>
          <p14:tracePt t="139737" x="5207000" y="4930775"/>
          <p14:tracePt t="140041" x="5194300" y="4930775"/>
          <p14:tracePt t="140048" x="5181600" y="4930775"/>
          <p14:tracePt t="140057" x="5157788" y="4930775"/>
          <p14:tracePt t="140070" x="5132388" y="4930775"/>
          <p14:tracePt t="140072" x="5119688" y="4943475"/>
          <p14:tracePt t="140086" x="5106988" y="4956175"/>
          <p14:tracePt t="140087" x="5081588" y="4968875"/>
          <p14:tracePt t="140103" x="5068888" y="4981575"/>
          <p14:tracePt t="140128" x="5057775" y="4981575"/>
          <p14:tracePt t="140385" x="5094288" y="4968875"/>
          <p14:tracePt t="140393" x="5194300" y="4930775"/>
          <p14:tracePt t="140404" x="5294313" y="4879975"/>
          <p14:tracePt t="140421" x="5519738" y="4768850"/>
          <p14:tracePt t="140424" x="5595938" y="4743450"/>
          <p14:tracePt t="140438" x="5657850" y="4705350"/>
          <p14:tracePt t="140441" x="5683250" y="4667250"/>
          <p14:tracePt t="140456" x="5757863" y="4630738"/>
          <p14:tracePt t="140473" x="5770563" y="4618038"/>
          <p14:tracePt t="140585" x="5757863" y="4618038"/>
          <p14:tracePt t="140593" x="5745163" y="4618038"/>
          <p14:tracePt t="140606" x="5719763" y="4630738"/>
          <p14:tracePt t="140608" x="5708650" y="4643438"/>
          <p14:tracePt t="140622" x="5683250" y="4643438"/>
          <p14:tracePt t="140624" x="5670550" y="4656138"/>
          <p14:tracePt t="140639" x="5645150" y="4667250"/>
          <p14:tracePt t="140641" x="5595938" y="4679950"/>
          <p14:tracePt t="140656" x="5532438" y="4705350"/>
          <p14:tracePt t="140672" x="5507038" y="4718050"/>
          <p14:tracePt t="140689" x="5495925" y="4718050"/>
          <p14:tracePt t="141721" x="5495925" y="4730750"/>
          <p14:tracePt t="141728" x="5495925" y="4743450"/>
          <p14:tracePt t="141741" x="5495925" y="4756150"/>
          <p14:tracePt t="141744" x="5495925" y="4792663"/>
          <p14:tracePt t="141760" x="5495925" y="4818063"/>
          <p14:tracePt t="141773" x="5495925" y="4843463"/>
          <p14:tracePt t="141775" x="5495925" y="4856163"/>
          <p14:tracePt t="141790" x="5507038" y="4868863"/>
          <p14:tracePt t="141791" x="5507038" y="4879975"/>
          <p14:tracePt t="141808" x="5507038" y="4905375"/>
          <p14:tracePt t="141905" x="5545138" y="4905375"/>
          <p14:tracePt t="141912" x="5583238" y="4905375"/>
          <p14:tracePt t="141926" x="5632450" y="4905375"/>
          <p14:tracePt t="141928" x="5708650" y="4905375"/>
          <p14:tracePt t="141943" x="5795963" y="4905375"/>
          <p14:tracePt t="141945" x="5895975" y="4879975"/>
          <p14:tracePt t="141958" x="6134100" y="4868863"/>
          <p14:tracePt t="141960" x="6584950" y="4843463"/>
          <p14:tracePt t="141976" x="7961313" y="4692650"/>
          <p14:tracePt t="141993" x="9801225" y="4592638"/>
          <p14:tracePt t="142010" x="11804650" y="4567238"/>
          <p14:tracePt t="142585" x="12091988" y="4518025"/>
          <p14:tracePt t="142594" x="12066588" y="4518025"/>
          <p14:tracePt t="142610" x="12041188" y="4505325"/>
          <p14:tracePt t="142627" x="11966575" y="4492625"/>
          <p14:tracePt t="142644" x="11879263" y="4479925"/>
          <p14:tracePt t="142660" x="11841163" y="4454525"/>
          <p14:tracePt t="142678" x="11828463" y="4454525"/>
          <p14:tracePt t="143409" x="11815763" y="4454525"/>
          <p14:tracePt t="143425" x="11804650" y="4454525"/>
          <p14:tracePt t="143497" x="11779250" y="4454525"/>
          <p14:tracePt t="143505" x="11766550" y="4454525"/>
          <p14:tracePt t="143513" x="11741150" y="4454525"/>
          <p14:tracePt t="143530" x="11715750" y="4454525"/>
          <p14:tracePt t="143664" x="11691938" y="4454525"/>
          <p14:tracePt t="143672" x="11666538" y="4454525"/>
          <p14:tracePt t="143680" x="11615738" y="4454525"/>
          <p14:tracePt t="143697" x="11479213" y="4467225"/>
          <p14:tracePt t="143715" x="11377613" y="4492625"/>
          <p14:tracePt t="143730" x="11328400" y="4505325"/>
          <p14:tracePt t="143747" x="11277600" y="4543425"/>
          <p14:tracePt t="143764" x="11202988" y="4567238"/>
          <p14:tracePt t="143780" x="11064875" y="4592638"/>
          <p14:tracePt t="143797" x="10852150" y="4618038"/>
          <p14:tracePt t="143800" x="10777538" y="4630738"/>
          <p14:tracePt t="143813" x="10677525" y="4630738"/>
          <p14:tracePt t="143816" x="10602913" y="4630738"/>
          <p14:tracePt t="143830" x="10514013" y="4630738"/>
          <p14:tracePt t="143832" x="10439400" y="4630738"/>
          <p14:tracePt t="143847" x="10390188" y="4630738"/>
          <p14:tracePt t="143848" x="10326688" y="4630738"/>
          <p14:tracePt t="143863" x="10264775" y="4630738"/>
          <p14:tracePt t="143880" x="10152063" y="4630738"/>
          <p14:tracePt t="143896" x="9952038" y="4554538"/>
          <p14:tracePt t="143915" x="9775825" y="4505325"/>
          <p14:tracePt t="143930" x="9713913" y="4492625"/>
          <p14:tracePt t="143948" x="9701213" y="4492625"/>
          <p14:tracePt t="158576" x="9688513" y="4492625"/>
          <p14:tracePt t="158585" x="9650413" y="4492625"/>
          <p14:tracePt t="158592" x="9637713" y="4492625"/>
          <p14:tracePt t="158608" x="9626600" y="4492625"/>
          <p14:tracePt t="158824" x="9613900" y="4518025"/>
          <p14:tracePt t="158833" x="9601200" y="4554538"/>
          <p14:tracePt t="158840" x="9563100" y="4605338"/>
          <p14:tracePt t="158851" x="9525000" y="4679950"/>
          <p14:tracePt t="158868" x="9424988" y="4856163"/>
          <p14:tracePt t="158885" x="9224963" y="5043488"/>
          <p14:tracePt t="158901" x="8999538" y="5218113"/>
          <p14:tracePt t="158903" x="8912225" y="5281613"/>
          <p14:tracePt t="158919" x="8837613" y="5330825"/>
          <p14:tracePt t="158920" x="8763000" y="5381625"/>
          <p14:tracePt t="158935" x="8637588" y="5456238"/>
          <p14:tracePt t="158952" x="8537575" y="5518150"/>
          <p14:tracePt t="158968" x="8486775" y="5581650"/>
          <p14:tracePt t="158985" x="8424863" y="5656263"/>
          <p14:tracePt t="159002" x="8324850" y="5719763"/>
          <p14:tracePt t="159020" x="8199438" y="5832475"/>
          <p14:tracePt t="159036" x="8086725" y="5994400"/>
          <p14:tracePt t="159053" x="7999413" y="6169025"/>
          <p14:tracePt t="159055" x="7961313" y="6232525"/>
          <p14:tracePt t="159070" x="7923213" y="6281738"/>
          <p14:tracePt t="159072" x="7897813" y="6307138"/>
          <p14:tracePt t="159087" x="7861300" y="6319838"/>
          <p14:tracePt t="159089" x="7823200" y="6319838"/>
          <p14:tracePt t="159104" x="7797800" y="6332538"/>
          <p14:tracePt t="159120" x="7723188" y="6332538"/>
          <p14:tracePt t="159137" x="7623175" y="6332538"/>
          <p14:tracePt t="159154" x="7485063" y="6332538"/>
          <p14:tracePt t="159170" x="7297738" y="6319838"/>
          <p14:tracePt t="159187" x="7072313" y="6281738"/>
          <p14:tracePt t="159204" x="6884988" y="6245225"/>
          <p14:tracePt t="159220" x="6721475" y="6219825"/>
          <p14:tracePt t="159238" x="6608763" y="6207125"/>
          <p14:tracePt t="159240" x="6572250" y="6207125"/>
          <p14:tracePt t="159254" x="6559550" y="6207125"/>
          <p14:tracePt t="159256" x="6546850" y="6207125"/>
          <p14:tracePt t="159270" x="6534150" y="6207125"/>
          <p14:tracePt t="159296" x="6534150" y="6194425"/>
          <p14:tracePt t="159304" x="6534150" y="6181725"/>
          <p14:tracePt t="159321" x="6521450" y="6181725"/>
          <p14:tracePt t="159344" x="6508750" y="6181725"/>
          <p14:tracePt t="159417" x="6508750" y="6169025"/>
          <p14:tracePt t="159424" x="6521450" y="6132513"/>
          <p14:tracePt t="159439" x="6546850" y="6107113"/>
          <p14:tracePt t="159441" x="6608763" y="6056313"/>
          <p14:tracePt t="159454" x="6659563" y="6019800"/>
          <p14:tracePt t="159456" x="6708775" y="5969000"/>
          <p14:tracePt t="159471" x="6808788" y="5868988"/>
          <p14:tracePt t="159488" x="6910388" y="5794375"/>
          <p14:tracePt t="159504" x="6985000" y="5743575"/>
          <p14:tracePt t="159521" x="7046913" y="5719763"/>
          <p14:tracePt t="159538" x="7059613" y="5707063"/>
          <p14:tracePt t="159555" x="7072313" y="5707063"/>
          <p14:tracePt t="159728" x="7085013" y="5707063"/>
          <p14:tracePt t="159737" x="7097713" y="5707063"/>
          <p14:tracePt t="159744" x="7110413" y="5707063"/>
          <p14:tracePt t="159755" x="7123113" y="5707063"/>
          <p14:tracePt t="159772" x="7172325" y="5707063"/>
          <p14:tracePt t="159789" x="7235825" y="5707063"/>
          <p14:tracePt t="159805" x="7297738" y="5707063"/>
          <p14:tracePt t="159822" x="7335838" y="5707063"/>
          <p14:tracePt t="159824" x="7348538" y="5707063"/>
          <p14:tracePt t="159839" x="7359650" y="5707063"/>
          <p14:tracePt t="159840" x="7372350" y="5707063"/>
          <p14:tracePt t="159855" x="7397750" y="5707063"/>
          <p14:tracePt t="159872" x="7410450" y="5707063"/>
          <p14:tracePt t="159889" x="7423150" y="5707063"/>
          <p14:tracePt t="159912" x="7435850" y="5707063"/>
          <p14:tracePt t="159922" x="7459663" y="5707063"/>
          <p14:tracePt t="159939" x="7510463" y="5719763"/>
          <p14:tracePt t="159956" x="7548563" y="5732463"/>
          <p14:tracePt t="159973" x="7572375" y="5732463"/>
          <p14:tracePt t="160512" x="7585075" y="5732463"/>
          <p14:tracePt t="160521" x="7585075" y="5719763"/>
          <p14:tracePt t="160530" x="7597775" y="5719763"/>
          <p14:tracePt t="160541" x="7610475" y="5707063"/>
          <p14:tracePt t="160555" x="7648575" y="5668963"/>
          <p14:tracePt t="160572" x="7685088" y="5656263"/>
          <p14:tracePt t="160589" x="7697788" y="5643563"/>
          <p14:tracePt t="160605" x="7710488" y="5630863"/>
          <p14:tracePt t="160622" x="7735888" y="5619750"/>
          <p14:tracePt t="160623" x="7748588" y="5607050"/>
          <p14:tracePt t="160639" x="7761288" y="5594350"/>
          <p14:tracePt t="160656" x="7773988" y="5594350"/>
          <p14:tracePt t="160719" x="7797800" y="5594350"/>
          <p14:tracePt t="160727" x="7810500" y="5581650"/>
          <p14:tracePt t="160741" x="7823200" y="5581650"/>
          <p14:tracePt t="160745" x="7835900" y="5581650"/>
          <p14:tracePt t="160756" x="7848600" y="5581650"/>
          <p14:tracePt t="160773" x="7861300" y="5581650"/>
          <p14:tracePt t="160871" x="7874000" y="5581650"/>
          <p14:tracePt t="160880" x="7886700" y="5581650"/>
          <p14:tracePt t="160890" x="7897813" y="5581650"/>
          <p14:tracePt t="160908" x="7948613" y="5581650"/>
          <p14:tracePt t="160925" x="7986713" y="5581650"/>
          <p14:tracePt t="160941" x="8035925" y="5581650"/>
          <p14:tracePt t="160959" x="8086725" y="5581650"/>
          <p14:tracePt t="160961" x="8099425" y="5581650"/>
          <p14:tracePt t="160975" x="8123238" y="5581650"/>
          <p14:tracePt t="160992" x="8174038" y="5581650"/>
          <p14:tracePt t="161008" x="8212138" y="5581650"/>
          <p14:tracePt t="161026" x="8235950" y="5581650"/>
          <p14:tracePt t="161041" x="8274050" y="5581650"/>
          <p14:tracePt t="161059" x="8312150" y="5581650"/>
          <p14:tracePt t="161075" x="8348663" y="5581650"/>
          <p14:tracePt t="161092" x="8399463" y="5581650"/>
          <p14:tracePt t="161108" x="8461375" y="5581650"/>
          <p14:tracePt t="161125" x="8548688" y="5581650"/>
          <p14:tracePt t="161128" x="8599488" y="5581650"/>
          <p14:tracePt t="161142" x="8661400" y="5581650"/>
          <p14:tracePt t="161144" x="8712200" y="5581650"/>
          <p14:tracePt t="161159" x="8750300" y="5581650"/>
          <p14:tracePt t="161160" x="8774113" y="5594350"/>
          <p14:tracePt t="161175" x="8812213" y="5607050"/>
          <p14:tracePt t="161192" x="8837613" y="5607050"/>
          <p14:tracePt t="161209" x="8850313" y="5607050"/>
          <p14:tracePt t="161225" x="8863013" y="5607050"/>
          <p14:tracePt t="162273" x="8850313" y="5607050"/>
          <p14:tracePt t="162280" x="8799513" y="5630863"/>
          <p14:tracePt t="162296" x="8586788" y="5707063"/>
          <p14:tracePt t="162313" x="8399463" y="5768975"/>
          <p14:tracePt t="162331" x="8248650" y="5794375"/>
          <p14:tracePt t="162344" x="8199438" y="5807075"/>
          <p14:tracePt t="162360" x="8174038" y="5819775"/>
          <p14:tracePt t="162415" x="8174038" y="5807075"/>
          <p14:tracePt t="162432" x="8174038" y="5794375"/>
          <p14:tracePt t="162439" x="8174038" y="5781675"/>
          <p14:tracePt t="162456" x="8174038" y="5768975"/>
          <p14:tracePt t="162640" x="8212138" y="5768975"/>
          <p14:tracePt t="162648" x="8274050" y="5743575"/>
          <p14:tracePt t="162664" x="8499475" y="5668963"/>
          <p14:tracePt t="162680" x="8750300" y="5607050"/>
          <p14:tracePt t="162697" x="8975725" y="5568950"/>
          <p14:tracePt t="162713" x="9099550" y="5543550"/>
          <p14:tracePt t="162730" x="9112250" y="5543550"/>
          <p14:tracePt t="162920" x="9124950" y="5530850"/>
          <p14:tracePt t="162930" x="9163050" y="5530850"/>
          <p14:tracePt t="162938" x="9188450" y="5530850"/>
          <p14:tracePt t="162946" x="9212263" y="5530850"/>
          <p14:tracePt t="162964" x="9312275" y="5507038"/>
          <p14:tracePt t="162980" x="9401175" y="5507038"/>
          <p14:tracePt t="162996" x="9450388" y="5507038"/>
          <p14:tracePt t="163013" x="9513888" y="5494338"/>
          <p14:tracePt t="163016" x="9537700" y="5481638"/>
          <p14:tracePt t="163030" x="9588500" y="5456238"/>
          <p14:tracePt t="163032" x="9637713" y="5430838"/>
          <p14:tracePt t="163048" x="9726613" y="5418138"/>
          <p14:tracePt t="163064" x="9801225" y="5394325"/>
          <p14:tracePt t="163080" x="9839325" y="5394325"/>
          <p14:tracePt t="163098" x="9863138" y="5356225"/>
          <p14:tracePt t="163113" x="9888538" y="5318125"/>
          <p14:tracePt t="163131" x="9888538" y="5305425"/>
          <p14:tracePt t="163272" x="9913938" y="5294313"/>
          <p14:tracePt t="163280" x="9926638" y="5294313"/>
          <p14:tracePt t="163288" x="9939338" y="5294313"/>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pPr marL="514350" indent="-514350">
              <a:buFont typeface="+mj-lt"/>
              <a:buAutoNum type="alphaUcPeriod" startAt="2"/>
            </a:pPr>
            <a:r>
              <a:rPr lang="en-US" sz="2800" b="1" dirty="0">
                <a:latin typeface="Alexandria" charset="0"/>
                <a:cs typeface="Alexandria" charset="0"/>
              </a:rPr>
              <a:t>SYSTEMATIC RANDOM SAMPLING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185825"/>
            <a:ext cx="6058099" cy="3785652"/>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000" b="1" dirty="0">
                <a:latin typeface="Alexandria"/>
              </a:rPr>
              <a:t>Example: </a:t>
            </a:r>
            <a:r>
              <a:rPr lang="en-US" sz="2000" dirty="0">
                <a:latin typeface="Alexandria"/>
              </a:rPr>
              <a:t>For a population of 30,000 families and a desired sample of 100, </a:t>
            </a:r>
            <a:r>
              <a:rPr lang="en-US" sz="2000" b="1" i="1" dirty="0">
                <a:latin typeface="Alexandria"/>
              </a:rPr>
              <a:t>divide the population </a:t>
            </a:r>
            <a:r>
              <a:rPr lang="en-US" sz="2000" dirty="0">
                <a:latin typeface="Alexandria"/>
              </a:rPr>
              <a:t>into </a:t>
            </a:r>
            <a:r>
              <a:rPr lang="en-US" sz="2000" b="1" i="1" dirty="0">
                <a:latin typeface="Alexandria"/>
              </a:rPr>
              <a:t>100 subsets </a:t>
            </a:r>
            <a:r>
              <a:rPr lang="en-US" sz="2000" dirty="0">
                <a:latin typeface="Alexandria"/>
              </a:rPr>
              <a:t>of </a:t>
            </a:r>
            <a:r>
              <a:rPr lang="en-US" sz="2000" b="1" i="1" dirty="0">
                <a:latin typeface="Alexandria"/>
              </a:rPr>
              <a:t>300 families </a:t>
            </a:r>
            <a:r>
              <a:rPr lang="en-US" sz="2000" dirty="0">
                <a:latin typeface="Alexandria"/>
              </a:rPr>
              <a:t>each. Select </a:t>
            </a:r>
            <a:r>
              <a:rPr lang="en-US" sz="2000" b="1" i="1" dirty="0">
                <a:latin typeface="Alexandria"/>
              </a:rPr>
              <a:t>one family randomly </a:t>
            </a:r>
            <a:r>
              <a:rPr lang="en-US" sz="2000" dirty="0">
                <a:latin typeface="Alexandria"/>
              </a:rPr>
              <a:t>from the </a:t>
            </a:r>
            <a:r>
              <a:rPr lang="en-US" sz="2000" b="1" i="1" dirty="0">
                <a:latin typeface="Alexandria"/>
              </a:rPr>
              <a:t>first subset </a:t>
            </a:r>
            <a:r>
              <a:rPr lang="en-US" sz="2000" dirty="0">
                <a:latin typeface="Alexandria"/>
              </a:rPr>
              <a:t>and then select </a:t>
            </a:r>
            <a:r>
              <a:rPr lang="en-US" sz="2000" b="1" i="1" dirty="0">
                <a:latin typeface="Alexandria"/>
              </a:rPr>
              <a:t>corresponding families </a:t>
            </a:r>
            <a:r>
              <a:rPr lang="en-US" sz="2000" dirty="0">
                <a:latin typeface="Alexandria"/>
              </a:rPr>
              <a:t>from the remaining subsets.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72277" y="2000139"/>
            <a:ext cx="3880405" cy="3831035"/>
          </a:xfrm>
          <a:prstGeom prst="rect">
            <a:avLst/>
          </a:prstGeom>
        </p:spPr>
      </p:pic>
    </p:spTree>
    <p:custDataLst>
      <p:tags r:id="rId1"/>
    </p:custDataLst>
    <p:extLst>
      <p:ext uri="{BB962C8B-B14F-4D97-AF65-F5344CB8AC3E}">
        <p14:creationId xmlns:p14="http://schemas.microsoft.com/office/powerpoint/2010/main" val="990153587"/>
      </p:ext>
    </p:extLst>
  </p:cSld>
  <p:clrMapOvr>
    <a:masterClrMapping/>
  </p:clrMapOvr>
  <mc:AlternateContent xmlns:mc="http://schemas.openxmlformats.org/markup-compatibility/2006" xmlns:p14="http://schemas.microsoft.com/office/powerpoint/2010/main">
    <mc:Choice Requires="p14">
      <p:transition p14:dur="10" advTm="193926"/>
    </mc:Choice>
    <mc:Fallback xmlns="">
      <p:transition advTm="1939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8"/>
                                        </p:tgtEl>
                                        <p:attrNameLst>
                                          <p:attrName>style.visibility</p:attrName>
                                        </p:attrNameLst>
                                      </p:cBhvr>
                                      <p:to>
                                        <p:strVal val="visible"/>
                                      </p:to>
                                    </p:set>
                                    <p:animEffect transition="in" filter="fade">
                                      <p:cBhvr>
                                        <p:cTn id="14" dur="1000"/>
                                        <p:tgtEl>
                                          <p:spTgt spid="48"/>
                                        </p:tgtEl>
                                      </p:cBhvr>
                                    </p:animEffect>
                                    <p:anim calcmode="lin" valueType="num">
                                      <p:cBhvr>
                                        <p:cTn id="15" dur="1000" fill="hold"/>
                                        <p:tgtEl>
                                          <p:spTgt spid="48"/>
                                        </p:tgtEl>
                                        <p:attrNameLst>
                                          <p:attrName>ppt_x</p:attrName>
                                        </p:attrNameLst>
                                      </p:cBhvr>
                                      <p:tavLst>
                                        <p:tav tm="0">
                                          <p:val>
                                            <p:strVal val="#ppt_x"/>
                                          </p:val>
                                        </p:tav>
                                        <p:tav tm="100000">
                                          <p:val>
                                            <p:strVal val="#ppt_x"/>
                                          </p:val>
                                        </p:tav>
                                      </p:tavLst>
                                    </p:anim>
                                    <p:anim calcmode="lin" valueType="num">
                                      <p:cBhvr>
                                        <p:cTn id="16"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i="1" dirty="0">
                <a:solidFill>
                  <a:schemeClr val="tx2">
                    <a:lumMod val="75000"/>
                  </a:schemeClr>
                </a:solidFill>
                <a:latin typeface="Alexandria" charset="0"/>
                <a:cs typeface="Alexandria" charset="0"/>
              </a:rPr>
              <a:t>KEY POINTS IN SAMPLING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404731"/>
            <a:ext cx="10180394" cy="3416320"/>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400" b="1" dirty="0">
                <a:latin typeface="Alexandria"/>
              </a:rPr>
              <a:t>Key Point 1</a:t>
            </a:r>
            <a:r>
              <a:rPr lang="en-US" sz="2400" dirty="0">
                <a:latin typeface="Alexandria"/>
              </a:rPr>
              <a:t>: In Simple Random Sampling, every sample of the desired size has an equal chance of selection, ensuring unbiased representation.</a:t>
            </a:r>
          </a:p>
          <a:p>
            <a:pPr marL="342900" indent="-342900" algn="just">
              <a:lnSpc>
                <a:spcPct val="150000"/>
              </a:lnSpc>
              <a:buFont typeface="Arial" panose="020B0604020202020204" pitchFamily="34" charset="0"/>
              <a:buChar char="•"/>
            </a:pPr>
            <a:r>
              <a:rPr lang="en-US" sz="2400" b="1" dirty="0">
                <a:latin typeface="Alexandria"/>
              </a:rPr>
              <a:t>Key Point 2</a:t>
            </a:r>
            <a:r>
              <a:rPr lang="en-US" sz="2400" dirty="0">
                <a:latin typeface="Alexandria"/>
              </a:rPr>
              <a:t>: Systematic Random Sampling results in fixed samples once the first selection is made. There are 300 possible samples based on the choice of the first family.</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90728244"/>
      </p:ext>
    </p:extLst>
  </p:cSld>
  <p:clrMapOvr>
    <a:masterClrMapping/>
  </p:clrMapOvr>
  <mc:AlternateContent xmlns:mc="http://schemas.openxmlformats.org/markup-compatibility/2006" xmlns:p14="http://schemas.microsoft.com/office/powerpoint/2010/main">
    <mc:Choice Requires="p14">
      <p:transition p14:dur="10" advTm="184626"/>
    </mc:Choice>
    <mc:Fallback xmlns="">
      <p:transition advTm="1846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i="1" dirty="0">
                <a:solidFill>
                  <a:schemeClr val="tx2">
                    <a:lumMod val="75000"/>
                  </a:schemeClr>
                </a:solidFill>
                <a:latin typeface="Alexandria" charset="0"/>
                <a:cs typeface="Alexandria" charset="0"/>
              </a:rPr>
              <a:t>KEY POINTS IN SAMPLING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441585"/>
            <a:ext cx="7152381" cy="2862322"/>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2400" b="1" dirty="0">
                <a:latin typeface="Alexandria"/>
              </a:rPr>
              <a:t>Random number generators</a:t>
            </a:r>
            <a:r>
              <a:rPr lang="en-US" sz="2400" dirty="0">
                <a:latin typeface="Alexandria"/>
              </a:rPr>
              <a:t>, such as those in software like Excel, are used to produce random sequences that help ensure each item in a population has an equal chance of being selected for a sample.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94332" y="1882478"/>
            <a:ext cx="2936024" cy="390372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02190971"/>
      </p:ext>
    </p:extLst>
  </p:cSld>
  <p:clrMapOvr>
    <a:masterClrMapping/>
  </p:clrMapOvr>
  <mc:AlternateContent xmlns:mc="http://schemas.openxmlformats.org/markup-compatibility/2006" xmlns:p14="http://schemas.microsoft.com/office/powerpoint/2010/main">
    <mc:Choice Requires="p14">
      <p:transition p14:dur="10" advTm="62717"/>
    </mc:Choice>
    <mc:Fallback xmlns="">
      <p:transition advTm="627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SAMPLING TYPES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297096"/>
            <a:ext cx="8105758" cy="5201424"/>
          </a:xfrm>
          <a:prstGeom prst="rect">
            <a:avLst/>
          </a:prstGeom>
          <a:noFill/>
        </p:spPr>
        <p:txBody>
          <a:bodyPr wrap="square" rtlCol="0">
            <a:spAutoFit/>
          </a:bodyPr>
          <a:lstStyle/>
          <a:p>
            <a:pPr marL="514350" indent="-514350" algn="just">
              <a:lnSpc>
                <a:spcPct val="100000"/>
              </a:lnSpc>
              <a:buFont typeface="+mj-lt"/>
              <a:buAutoNum type="arabicPeriod" startAt="3"/>
            </a:pPr>
            <a:r>
              <a:rPr lang="en-US" sz="2800" b="1" dirty="0">
                <a:latin typeface="Alexandria"/>
              </a:rPr>
              <a:t>Stratified Sampling:</a:t>
            </a:r>
            <a:endParaRPr lang="en-US" sz="2800" dirty="0">
              <a:latin typeface="Alexandria"/>
            </a:endParaRPr>
          </a:p>
          <a:p>
            <a:pPr lvl="2" indent="-457200" algn="just">
              <a:lnSpc>
                <a:spcPct val="150000"/>
              </a:lnSpc>
              <a:buFont typeface="Arial" panose="020B0604020202020204" pitchFamily="34" charset="0"/>
              <a:buChar char="•"/>
            </a:pPr>
            <a:r>
              <a:rPr lang="en-US" sz="2400" b="1" dirty="0">
                <a:latin typeface="Alexandria"/>
              </a:rPr>
              <a:t>Definition: </a:t>
            </a:r>
            <a:r>
              <a:rPr lang="en-US" sz="2400" dirty="0">
                <a:latin typeface="Alexandria"/>
              </a:rPr>
              <a:t>Dividing the population into distinct groups </a:t>
            </a:r>
            <a:r>
              <a:rPr lang="en-US" sz="2400" b="1" i="1" dirty="0">
                <a:effectLst>
                  <a:outerShdw blurRad="38100" dist="38100" dir="2700000" algn="tl">
                    <a:srgbClr val="000000">
                      <a:alpha val="43137"/>
                    </a:srgbClr>
                  </a:outerShdw>
                </a:effectLst>
                <a:latin typeface="Alexandria"/>
              </a:rPr>
              <a:t>(strata) </a:t>
            </a:r>
            <a:r>
              <a:rPr lang="en-US" sz="2400" dirty="0">
                <a:latin typeface="Alexandria"/>
              </a:rPr>
              <a:t>and sampling a specified proportion from each group.</a:t>
            </a:r>
          </a:p>
          <a:p>
            <a:pPr marL="800100" lvl="1" indent="-342900" algn="just">
              <a:lnSpc>
                <a:spcPct val="150000"/>
              </a:lnSpc>
              <a:buFont typeface="Arial" panose="020B0604020202020204" pitchFamily="34" charset="0"/>
              <a:buChar char="•"/>
            </a:pPr>
            <a:r>
              <a:rPr lang="en-US" sz="2400" b="1" dirty="0">
                <a:latin typeface="Alexandria"/>
              </a:rPr>
              <a:t>Sampling Process:</a:t>
            </a:r>
          </a:p>
          <a:p>
            <a:pPr marL="1371600" lvl="2" indent="-457200">
              <a:lnSpc>
                <a:spcPct val="150000"/>
              </a:lnSpc>
              <a:buFont typeface="Wingdings" panose="05000000000000000000" pitchFamily="2" charset="2"/>
              <a:buChar char="ü"/>
            </a:pPr>
            <a:r>
              <a:rPr lang="en-US" sz="2000" b="1" dirty="0">
                <a:latin typeface="Alexandria"/>
              </a:rPr>
              <a:t>Strata: </a:t>
            </a:r>
            <a:r>
              <a:rPr lang="en-US" sz="2000" dirty="0">
                <a:latin typeface="Alexandria"/>
              </a:rPr>
              <a:t>Groups can be based on characteristics like age or income.</a:t>
            </a:r>
          </a:p>
          <a:p>
            <a:pPr marL="1371600" lvl="2" indent="-457200">
              <a:lnSpc>
                <a:spcPct val="150000"/>
              </a:lnSpc>
              <a:buFont typeface="Wingdings" panose="05000000000000000000" pitchFamily="2" charset="2"/>
              <a:buChar char="ü"/>
            </a:pPr>
            <a:r>
              <a:rPr lang="en-US" sz="2000" b="1" dirty="0">
                <a:latin typeface="Alexandria"/>
              </a:rPr>
              <a:t>Sampling Method: </a:t>
            </a:r>
            <a:r>
              <a:rPr lang="en-US" sz="2000" dirty="0">
                <a:latin typeface="Alexandria"/>
              </a:rPr>
              <a:t>Simple random or systematic sampling within each stratum.</a:t>
            </a:r>
          </a:p>
          <a:p>
            <a:pPr lvl="1">
              <a:lnSpc>
                <a:spcPct val="200000"/>
              </a:lnSpc>
            </a:pPr>
            <a:endParaRPr lang="en-US" sz="2000" dirty="0">
              <a:latin typeface="Alexandria"/>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194591910"/>
      </p:ext>
    </p:extLst>
  </p:cSld>
  <p:clrMapOvr>
    <a:masterClrMapping/>
  </p:clrMapOvr>
  <mc:AlternateContent xmlns:mc="http://schemas.openxmlformats.org/markup-compatibility/2006" xmlns:p14="http://schemas.microsoft.com/office/powerpoint/2010/main">
    <mc:Choice Requires="p14">
      <p:transition spd="slow" p14:dur="2000" advTm="216999"/>
    </mc:Choice>
    <mc:Fallback xmlns="">
      <p:transition spd="slow" advTm="21699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1">
                                            <p:txEl>
                                              <p:pRg st="1" end="1"/>
                                            </p:txEl>
                                          </p:spTgt>
                                        </p:tgtEl>
                                        <p:attrNameLst>
                                          <p:attrName>style.visibility</p:attrName>
                                        </p:attrNameLst>
                                      </p:cBhvr>
                                      <p:to>
                                        <p:strVal val="visible"/>
                                      </p:to>
                                    </p:set>
                                    <p:animEffect transition="in" filter="fade">
                                      <p:cBhvr>
                                        <p:cTn id="14" dur="1000"/>
                                        <p:tgtEl>
                                          <p:spTgt spid="31">
                                            <p:txEl>
                                              <p:pRg st="1" end="1"/>
                                            </p:txEl>
                                          </p:spTgt>
                                        </p:tgtEl>
                                      </p:cBhvr>
                                    </p:animEffect>
                                    <p:anim calcmode="lin" valueType="num">
                                      <p:cBhvr>
                                        <p:cTn id="15" dur="1000" fill="hold"/>
                                        <p:tgtEl>
                                          <p:spTgt spid="3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1">
                                            <p:txEl>
                                              <p:pRg st="2" end="2"/>
                                            </p:txEl>
                                          </p:spTgt>
                                        </p:tgtEl>
                                        <p:attrNameLst>
                                          <p:attrName>style.visibility</p:attrName>
                                        </p:attrNameLst>
                                      </p:cBhvr>
                                      <p:to>
                                        <p:strVal val="visible"/>
                                      </p:to>
                                    </p:set>
                                    <p:animEffect transition="in" filter="fade">
                                      <p:cBhvr>
                                        <p:cTn id="21" dur="1000"/>
                                        <p:tgtEl>
                                          <p:spTgt spid="31">
                                            <p:txEl>
                                              <p:pRg st="2" end="2"/>
                                            </p:txEl>
                                          </p:spTgt>
                                        </p:tgtEl>
                                      </p:cBhvr>
                                    </p:animEffect>
                                    <p:anim calcmode="lin" valueType="num">
                                      <p:cBhvr>
                                        <p:cTn id="22" dur="1000" fill="hold"/>
                                        <p:tgtEl>
                                          <p:spTgt spid="31">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1">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1">
                                            <p:txEl>
                                              <p:pRg st="3" end="3"/>
                                            </p:txEl>
                                          </p:spTgt>
                                        </p:tgtEl>
                                        <p:attrNameLst>
                                          <p:attrName>style.visibility</p:attrName>
                                        </p:attrNameLst>
                                      </p:cBhvr>
                                      <p:to>
                                        <p:strVal val="visible"/>
                                      </p:to>
                                    </p:set>
                                    <p:animEffect transition="in" filter="fade">
                                      <p:cBhvr>
                                        <p:cTn id="26" dur="1000"/>
                                        <p:tgtEl>
                                          <p:spTgt spid="31">
                                            <p:txEl>
                                              <p:pRg st="3" end="3"/>
                                            </p:txEl>
                                          </p:spTgt>
                                        </p:tgtEl>
                                      </p:cBhvr>
                                    </p:animEffect>
                                    <p:anim calcmode="lin" valueType="num">
                                      <p:cBhvr>
                                        <p:cTn id="27" dur="1000" fill="hold"/>
                                        <p:tgtEl>
                                          <p:spTgt spid="31">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1">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1">
                                            <p:txEl>
                                              <p:pRg st="4" end="4"/>
                                            </p:txEl>
                                          </p:spTgt>
                                        </p:tgtEl>
                                        <p:attrNameLst>
                                          <p:attrName>style.visibility</p:attrName>
                                        </p:attrNameLst>
                                      </p:cBhvr>
                                      <p:to>
                                        <p:strVal val="visible"/>
                                      </p:to>
                                    </p:set>
                                    <p:animEffect transition="in" filter="fade">
                                      <p:cBhvr>
                                        <p:cTn id="31" dur="1000"/>
                                        <p:tgtEl>
                                          <p:spTgt spid="31">
                                            <p:txEl>
                                              <p:pRg st="4" end="4"/>
                                            </p:txEl>
                                          </p:spTgt>
                                        </p:tgtEl>
                                      </p:cBhvr>
                                    </p:animEffect>
                                    <p:anim calcmode="lin" valueType="num">
                                      <p:cBhvr>
                                        <p:cTn id="32" dur="1000" fill="hold"/>
                                        <p:tgtEl>
                                          <p:spTgt spid="31">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1">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SAMPLING TYPES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448513"/>
            <a:ext cx="8105758" cy="3908762"/>
          </a:xfrm>
          <a:prstGeom prst="rect">
            <a:avLst/>
          </a:prstGeom>
          <a:noFill/>
        </p:spPr>
        <p:txBody>
          <a:bodyPr wrap="square" rtlCol="0">
            <a:spAutoFit/>
          </a:bodyPr>
          <a:lstStyle/>
          <a:p>
            <a:pPr marL="514350" indent="-514350" algn="just">
              <a:lnSpc>
                <a:spcPct val="100000"/>
              </a:lnSpc>
              <a:buFont typeface="+mj-lt"/>
              <a:buAutoNum type="arabicPeriod" startAt="3"/>
            </a:pPr>
            <a:r>
              <a:rPr lang="en-US" sz="2800" b="1" dirty="0">
                <a:latin typeface="Alexandria"/>
              </a:rPr>
              <a:t>Stratified Sampling:</a:t>
            </a:r>
            <a:endParaRPr lang="en-US" sz="2800" dirty="0">
              <a:latin typeface="Alexandria"/>
            </a:endParaRPr>
          </a:p>
          <a:p>
            <a:pPr lvl="2" indent="-457200" algn="just">
              <a:lnSpc>
                <a:spcPct val="150000"/>
              </a:lnSpc>
              <a:buFont typeface="Arial" panose="020B0604020202020204" pitchFamily="34" charset="0"/>
              <a:buChar char="•"/>
            </a:pPr>
            <a:r>
              <a:rPr lang="en-US" sz="2400" b="1" dirty="0">
                <a:latin typeface="Alexandria"/>
              </a:rPr>
              <a:t>Example: </a:t>
            </a:r>
            <a:r>
              <a:rPr lang="en-US" sz="2400" dirty="0">
                <a:latin typeface="Alexandria"/>
              </a:rPr>
              <a:t>In a study on educational attainment, the population is divided into strata based on education levels (e.g., high school, bachelor’s, master's). A random sample is drawn from each educational level.</a:t>
            </a:r>
          </a:p>
          <a:p>
            <a:pPr lvl="1">
              <a:lnSpc>
                <a:spcPct val="200000"/>
              </a:lnSpc>
            </a:pPr>
            <a:endParaRPr lang="en-US" sz="2000" dirty="0">
              <a:latin typeface="Alexandria"/>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355495745"/>
      </p:ext>
    </p:extLst>
  </p:cSld>
  <p:clrMapOvr>
    <a:masterClrMapping/>
  </p:clrMapOvr>
  <mc:AlternateContent xmlns:mc="http://schemas.openxmlformats.org/markup-compatibility/2006" xmlns:p14="http://schemas.microsoft.com/office/powerpoint/2010/main">
    <mc:Choice Requires="p14">
      <p:transition spd="slow" p14:dur="2000" advTm="183766"/>
    </mc:Choice>
    <mc:Fallback xmlns="">
      <p:transition spd="slow" advTm="1837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SAMPLING TYPES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586727"/>
            <a:ext cx="8105758" cy="3570208"/>
          </a:xfrm>
          <a:prstGeom prst="rect">
            <a:avLst/>
          </a:prstGeom>
          <a:noFill/>
        </p:spPr>
        <p:txBody>
          <a:bodyPr wrap="square" rtlCol="0">
            <a:spAutoFit/>
          </a:bodyPr>
          <a:lstStyle/>
          <a:p>
            <a:pPr marL="514350" indent="-514350" algn="just">
              <a:lnSpc>
                <a:spcPct val="100000"/>
              </a:lnSpc>
              <a:buFont typeface="+mj-lt"/>
              <a:buAutoNum type="arabicPeriod" startAt="4"/>
            </a:pPr>
            <a:r>
              <a:rPr lang="en-US" sz="2800" b="1" dirty="0">
                <a:latin typeface="Alexandria"/>
              </a:rPr>
              <a:t>Cluster Sampling:</a:t>
            </a:r>
          </a:p>
          <a:p>
            <a:pPr lvl="2" indent="-457200" algn="just">
              <a:lnSpc>
                <a:spcPct val="150000"/>
              </a:lnSpc>
              <a:buFont typeface="Arial" panose="020B0604020202020204" pitchFamily="34" charset="0"/>
              <a:buChar char="•"/>
            </a:pPr>
            <a:r>
              <a:rPr lang="en-US" sz="2400" b="1" dirty="0">
                <a:latin typeface="Alexandria"/>
              </a:rPr>
              <a:t>Definition: </a:t>
            </a:r>
            <a:r>
              <a:rPr lang="en-US" sz="2400" dirty="0">
                <a:latin typeface="Alexandria"/>
              </a:rPr>
              <a:t>Dividing the population into clusters and sampling in two or more stages.</a:t>
            </a:r>
          </a:p>
          <a:p>
            <a:pPr lvl="2" indent="-457200" algn="just">
              <a:lnSpc>
                <a:spcPct val="150000"/>
              </a:lnSpc>
              <a:buFont typeface="Arial" panose="020B0604020202020204" pitchFamily="34" charset="0"/>
              <a:buChar char="•"/>
            </a:pPr>
            <a:r>
              <a:rPr lang="en-US" sz="2400" b="1" dirty="0">
                <a:latin typeface="Alexandria"/>
              </a:rPr>
              <a:t>Sampling Process:</a:t>
            </a:r>
          </a:p>
          <a:p>
            <a:pPr marL="1714500" lvl="3" indent="-342900" algn="just">
              <a:lnSpc>
                <a:spcPct val="150000"/>
              </a:lnSpc>
              <a:buFont typeface="Wingdings" panose="05000000000000000000" pitchFamily="2" charset="2"/>
              <a:buChar char="ü"/>
            </a:pPr>
            <a:r>
              <a:rPr lang="en-US" sz="2000" b="1" dirty="0">
                <a:latin typeface="Alexandria"/>
              </a:rPr>
              <a:t>Stage 1</a:t>
            </a:r>
            <a:r>
              <a:rPr lang="en-US" sz="2000" dirty="0">
                <a:latin typeface="Alexandria"/>
              </a:rPr>
              <a:t>: Randomly select clusters.</a:t>
            </a:r>
          </a:p>
          <a:p>
            <a:pPr marL="1714500" lvl="3" indent="-342900" algn="just">
              <a:lnSpc>
                <a:spcPct val="150000"/>
              </a:lnSpc>
              <a:buFont typeface="Wingdings" panose="05000000000000000000" pitchFamily="2" charset="2"/>
              <a:buChar char="ü"/>
            </a:pPr>
            <a:r>
              <a:rPr lang="en-US" sz="2000" b="1" dirty="0">
                <a:latin typeface="Alexandria"/>
              </a:rPr>
              <a:t>Stage 2</a:t>
            </a:r>
            <a:r>
              <a:rPr lang="en-US" sz="2000" dirty="0">
                <a:latin typeface="Alexandria"/>
              </a:rPr>
              <a:t>: Sample all or a subset of members from the selected clusters.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462900623"/>
      </p:ext>
    </p:extLst>
  </p:cSld>
  <p:clrMapOvr>
    <a:masterClrMapping/>
  </p:clrMapOvr>
  <mc:AlternateContent xmlns:mc="http://schemas.openxmlformats.org/markup-compatibility/2006" xmlns:p14="http://schemas.microsoft.com/office/powerpoint/2010/main">
    <mc:Choice Requires="p14">
      <p:transition spd="slow" p14:dur="2000" advTm="309575"/>
    </mc:Choice>
    <mc:Fallback xmlns="">
      <p:transition spd="slow" advTm="3095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SAMPLING TYPES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586727"/>
            <a:ext cx="8105758" cy="2624565"/>
          </a:xfrm>
          <a:prstGeom prst="rect">
            <a:avLst/>
          </a:prstGeom>
          <a:noFill/>
        </p:spPr>
        <p:txBody>
          <a:bodyPr wrap="square" rtlCol="0">
            <a:spAutoFit/>
          </a:bodyPr>
          <a:lstStyle/>
          <a:p>
            <a:pPr marL="514350" indent="-514350" algn="just">
              <a:lnSpc>
                <a:spcPct val="100000"/>
              </a:lnSpc>
              <a:buFont typeface="+mj-lt"/>
              <a:buAutoNum type="arabicPeriod" startAt="4"/>
            </a:pPr>
            <a:r>
              <a:rPr lang="en-US" sz="2800" b="1" dirty="0">
                <a:latin typeface="Alexandria"/>
              </a:rPr>
              <a:t>Cluster Sampling:</a:t>
            </a:r>
          </a:p>
          <a:p>
            <a:pPr lvl="2" indent="-457200" algn="just">
              <a:lnSpc>
                <a:spcPct val="200000"/>
              </a:lnSpc>
              <a:buFont typeface="Arial" panose="020B0604020202020204" pitchFamily="34" charset="0"/>
              <a:buChar char="•"/>
            </a:pPr>
            <a:r>
              <a:rPr lang="en-US" sz="2400" b="1" dirty="0">
                <a:latin typeface="Alexandria"/>
              </a:rPr>
              <a:t>Example: </a:t>
            </a:r>
            <a:r>
              <a:rPr lang="en-US" sz="2400" dirty="0">
                <a:latin typeface="Alexandria"/>
              </a:rPr>
              <a:t>In a survey of 100 families from 30,000, ZIP code areas are selected first. Families within those ZIP codes are then randomly sampled.</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338412248"/>
      </p:ext>
    </p:extLst>
  </p:cSld>
  <p:clrMapOvr>
    <a:masterClrMapping/>
  </p:clrMapOvr>
  <mc:AlternateContent xmlns:mc="http://schemas.openxmlformats.org/markup-compatibility/2006" xmlns:p14="http://schemas.microsoft.com/office/powerpoint/2010/main">
    <mc:Choice Requires="p14">
      <p:transition spd="slow" p14:dur="2000" advTm="112688"/>
    </mc:Choice>
    <mc:Fallback xmlns="">
      <p:transition spd="slow" advTm="1126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i="1" dirty="0">
                <a:solidFill>
                  <a:schemeClr val="tx2">
                    <a:lumMod val="75000"/>
                  </a:schemeClr>
                </a:solidFill>
                <a:latin typeface="Alexandria" charset="0"/>
                <a:cs typeface="Alexandria" charset="0"/>
              </a:rPr>
              <a:t>Stratified Sampling Vs. Cluster Sampling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244602"/>
            <a:ext cx="10180394" cy="3416320"/>
          </a:xfrm>
          <a:prstGeom prst="rect">
            <a:avLst/>
          </a:prstGeom>
          <a:noFill/>
        </p:spPr>
        <p:txBody>
          <a:bodyPr wrap="square" rtlCol="0">
            <a:spAutoFit/>
          </a:bodyPr>
          <a:lstStyle/>
          <a:p>
            <a:pPr algn="just">
              <a:lnSpc>
                <a:spcPct val="150000"/>
              </a:lnSpc>
              <a:buFont typeface="Wingdings" panose="05000000000000000000" pitchFamily="2" charset="2"/>
              <a:buChar char="Ø"/>
            </a:pPr>
            <a:r>
              <a:rPr lang="en-US" sz="2400" b="1" dirty="0">
                <a:latin typeface="Alexandria"/>
              </a:rPr>
              <a:t>Stratified Sampling:</a:t>
            </a:r>
            <a:endParaRPr lang="en-US" sz="2400" dirty="0">
              <a:latin typeface="Alexandria"/>
            </a:endParaRPr>
          </a:p>
          <a:p>
            <a:pPr marL="800100" lvl="1" indent="-342900" algn="just">
              <a:lnSpc>
                <a:spcPct val="150000"/>
              </a:lnSpc>
              <a:buFont typeface="Arial" panose="020B0604020202020204" pitchFamily="34" charset="0"/>
              <a:buChar char="•"/>
            </a:pPr>
            <a:r>
              <a:rPr lang="en-US" sz="2400" b="1" dirty="0">
                <a:latin typeface="Alexandria"/>
              </a:rPr>
              <a:t>Scope</a:t>
            </a:r>
            <a:r>
              <a:rPr lang="en-US" sz="2400" dirty="0">
                <a:latin typeface="Alexandria"/>
              </a:rPr>
              <a:t>: All strata represented. Best for detailed and precise estimates across all groups.</a:t>
            </a:r>
          </a:p>
          <a:p>
            <a:pPr marL="800100" lvl="1" indent="-342900" algn="just">
              <a:lnSpc>
                <a:spcPct val="150000"/>
              </a:lnSpc>
              <a:buFont typeface="Arial" panose="020B0604020202020204" pitchFamily="34" charset="0"/>
              <a:buChar char="•"/>
            </a:pPr>
            <a:r>
              <a:rPr lang="en-US" sz="2400" b="1" dirty="0">
                <a:latin typeface="Alexandria"/>
              </a:rPr>
              <a:t>Precision</a:t>
            </a:r>
            <a:r>
              <a:rPr lang="en-US" sz="2400" dirty="0">
                <a:latin typeface="Alexandria"/>
              </a:rPr>
              <a:t>: Higher precision with proportional representation. </a:t>
            </a:r>
          </a:p>
          <a:p>
            <a:pPr marL="800100" lvl="1" indent="-342900" algn="just">
              <a:lnSpc>
                <a:spcPct val="150000"/>
              </a:lnSpc>
              <a:buFont typeface="Arial" panose="020B0604020202020204" pitchFamily="34" charset="0"/>
              <a:buChar char="•"/>
            </a:pPr>
            <a:r>
              <a:rPr lang="en-US" sz="2400" b="1" dirty="0">
                <a:latin typeface="Alexandria"/>
              </a:rPr>
              <a:t>Example</a:t>
            </a:r>
            <a:r>
              <a:rPr lang="en-US" sz="2400" dirty="0">
                <a:latin typeface="Alexandria"/>
              </a:rPr>
              <a:t>: Sampling students from different academic programs to ensure all programs are represented.</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958019845"/>
      </p:ext>
    </p:extLst>
  </p:cSld>
  <p:clrMapOvr>
    <a:masterClrMapping/>
  </p:clrMapOvr>
  <mc:AlternateContent xmlns:mc="http://schemas.openxmlformats.org/markup-compatibility/2006" xmlns:p14="http://schemas.microsoft.com/office/powerpoint/2010/main">
    <mc:Choice Requires="p14">
      <p:transition p14:dur="10" advTm="137499"/>
    </mc:Choice>
    <mc:Fallback xmlns="">
      <p:transition advTm="13749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 calcmode="lin" valueType="num">
                                      <p:cBhvr additive="base">
                                        <p:cTn id="19"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8">
                                            <p:txEl>
                                              <p:pRg st="3" end="3"/>
                                            </p:txEl>
                                          </p:spTgt>
                                        </p:tgtEl>
                                        <p:attrNameLst>
                                          <p:attrName>style.visibility</p:attrName>
                                        </p:attrNameLst>
                                      </p:cBhvr>
                                      <p:to>
                                        <p:strVal val="visible"/>
                                      </p:to>
                                    </p:set>
                                    <p:anim calcmode="lin" valueType="num">
                                      <p:cBhvr additive="base">
                                        <p:cTn id="25" dur="500" fill="hold"/>
                                        <p:tgtEl>
                                          <p:spTgt spid="4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i="1" dirty="0">
                <a:solidFill>
                  <a:schemeClr val="tx2">
                    <a:lumMod val="75000"/>
                  </a:schemeClr>
                </a:solidFill>
                <a:latin typeface="Alexandria" charset="0"/>
                <a:cs typeface="Alexandria" charset="0"/>
              </a:rPr>
              <a:t>Stratified Sampling Vs. Cluster Sampling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127733"/>
            <a:ext cx="10180394" cy="3970318"/>
          </a:xfrm>
          <a:prstGeom prst="rect">
            <a:avLst/>
          </a:prstGeom>
          <a:noFill/>
        </p:spPr>
        <p:txBody>
          <a:bodyPr wrap="square" rtlCol="0">
            <a:spAutoFit/>
          </a:bodyPr>
          <a:lstStyle/>
          <a:p>
            <a:pPr algn="just">
              <a:lnSpc>
                <a:spcPct val="150000"/>
              </a:lnSpc>
              <a:buFont typeface="Wingdings" panose="05000000000000000000" pitchFamily="2" charset="2"/>
              <a:buChar char="Ø"/>
            </a:pPr>
            <a:r>
              <a:rPr lang="en-US" sz="2400" b="1" dirty="0">
                <a:latin typeface="Alexandria"/>
              </a:rPr>
              <a:t>Cluster Sampling</a:t>
            </a:r>
            <a:endParaRPr lang="en-US" sz="2400" dirty="0">
              <a:latin typeface="Alexandria"/>
            </a:endParaRPr>
          </a:p>
          <a:p>
            <a:pPr marL="800100" lvl="1" indent="-342900" algn="just">
              <a:lnSpc>
                <a:spcPct val="150000"/>
              </a:lnSpc>
              <a:buFont typeface="Arial" panose="020B0604020202020204" pitchFamily="34" charset="0"/>
              <a:buChar char="•"/>
            </a:pPr>
            <a:r>
              <a:rPr lang="en-US" sz="2400" b="1" dirty="0">
                <a:latin typeface="Alexandria"/>
              </a:rPr>
              <a:t>Scope</a:t>
            </a:r>
            <a:r>
              <a:rPr lang="en-US" sz="2400" dirty="0">
                <a:latin typeface="Alexandria"/>
              </a:rPr>
              <a:t>: Only selected clusters are represented. Best for logistical ease and cost efficiency when dealing with large populations.</a:t>
            </a:r>
          </a:p>
          <a:p>
            <a:pPr marL="800100" lvl="1" indent="-342900" algn="just">
              <a:lnSpc>
                <a:spcPct val="150000"/>
              </a:lnSpc>
              <a:buFont typeface="Arial" panose="020B0604020202020204" pitchFamily="34" charset="0"/>
              <a:buChar char="•"/>
            </a:pPr>
            <a:r>
              <a:rPr lang="en-US" sz="2400" b="1" dirty="0">
                <a:latin typeface="Alexandria"/>
              </a:rPr>
              <a:t>Efficiency</a:t>
            </a:r>
            <a:r>
              <a:rPr lang="en-US" sz="2400" dirty="0">
                <a:latin typeface="Alexandria"/>
              </a:rPr>
              <a:t>: Cost-effective and less time-consuming but may increase variability.</a:t>
            </a:r>
          </a:p>
          <a:p>
            <a:pPr marL="800100" lvl="1" indent="-342900" algn="just">
              <a:lnSpc>
                <a:spcPct val="150000"/>
              </a:lnSpc>
              <a:buFont typeface="Arial" panose="020B0604020202020204" pitchFamily="34" charset="0"/>
              <a:buChar char="•"/>
            </a:pPr>
            <a:r>
              <a:rPr lang="en-US" sz="2400" b="1" dirty="0">
                <a:latin typeface="Alexandria"/>
              </a:rPr>
              <a:t>Example</a:t>
            </a:r>
            <a:r>
              <a:rPr lang="en-US" sz="2400" dirty="0">
                <a:latin typeface="Alexandria"/>
              </a:rPr>
              <a:t>: Selecting schools (clusters) in various districts and surveying students within those schools.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055898389"/>
      </p:ext>
    </p:extLst>
  </p:cSld>
  <p:clrMapOvr>
    <a:masterClrMapping/>
  </p:clrMapOvr>
  <mc:AlternateContent xmlns:mc="http://schemas.openxmlformats.org/markup-compatibility/2006" xmlns:p14="http://schemas.microsoft.com/office/powerpoint/2010/main">
    <mc:Choice Requires="p14">
      <p:transition p14:dur="10" advTm="183336"/>
    </mc:Choice>
    <mc:Fallback xmlns="">
      <p:transition advTm="1833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 calcmode="lin" valueType="num">
                                      <p:cBhvr additive="base">
                                        <p:cTn id="19"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8">
                                            <p:txEl>
                                              <p:pRg st="3" end="3"/>
                                            </p:txEl>
                                          </p:spTgt>
                                        </p:tgtEl>
                                        <p:attrNameLst>
                                          <p:attrName>style.visibility</p:attrName>
                                        </p:attrNameLst>
                                      </p:cBhvr>
                                      <p:to>
                                        <p:strVal val="visible"/>
                                      </p:to>
                                    </p:set>
                                    <p:anim calcmode="lin" valueType="num">
                                      <p:cBhvr additive="base">
                                        <p:cTn id="25" dur="500" fill="hold"/>
                                        <p:tgtEl>
                                          <p:spTgt spid="4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i="1" dirty="0">
                <a:solidFill>
                  <a:schemeClr val="tx2">
                    <a:lumMod val="75000"/>
                  </a:schemeClr>
                </a:solidFill>
                <a:latin typeface="Alexandria" charset="0"/>
                <a:cs typeface="Alexandria" charset="0"/>
              </a:rPr>
              <a:t>SAMPLING TYPES SUMMARY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p:cNvPicPr>
            <a:picLocks noChangeAspect="1"/>
          </p:cNvPicPr>
          <p:nvPr/>
        </p:nvPicPr>
        <p:blipFill>
          <a:blip r:embed="rId4"/>
          <a:stretch>
            <a:fillRect/>
          </a:stretch>
        </p:blipFill>
        <p:spPr>
          <a:xfrm>
            <a:off x="2388049" y="1947201"/>
            <a:ext cx="7415902" cy="384699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823171929"/>
      </p:ext>
    </p:extLst>
  </p:cSld>
  <p:clrMapOvr>
    <a:masterClrMapping/>
  </p:clrMapOvr>
  <mc:AlternateContent xmlns:mc="http://schemas.openxmlformats.org/markup-compatibility/2006" xmlns:p14="http://schemas.microsoft.com/office/powerpoint/2010/main">
    <mc:Choice Requires="p14">
      <p:transition p14:dur="10" advTm="204934"/>
    </mc:Choice>
    <mc:Fallback xmlns="">
      <p:transition advTm="2049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Validity vs. Reliability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15014"/>
            <a:ext cx="7392223" cy="5170646"/>
          </a:xfrm>
          <a:prstGeom prst="rect">
            <a:avLst/>
          </a:prstGeom>
          <a:noFill/>
        </p:spPr>
        <p:txBody>
          <a:bodyPr wrap="square" rtlCol="0">
            <a:spAutoFit/>
          </a:bodyPr>
          <a:lstStyle/>
          <a:p>
            <a:pPr marL="514350" indent="-514350" algn="just">
              <a:lnSpc>
                <a:spcPct val="150000"/>
              </a:lnSpc>
              <a:buFont typeface="+mj-lt"/>
              <a:buAutoNum type="arabicPeriod"/>
            </a:pPr>
            <a:r>
              <a:rPr lang="en-US" sz="2800" b="1" dirty="0">
                <a:latin typeface="Alexandria"/>
              </a:rPr>
              <a:t>Definition of Validity:</a:t>
            </a:r>
            <a:endParaRPr lang="en-US" sz="2800" dirty="0">
              <a:latin typeface="Alexandria"/>
            </a:endParaRPr>
          </a:p>
          <a:p>
            <a:pPr marL="800100" lvl="1" indent="-342900" algn="just">
              <a:lnSpc>
                <a:spcPct val="150000"/>
              </a:lnSpc>
              <a:buFont typeface="Arial" panose="020B0604020202020204" pitchFamily="34" charset="0"/>
              <a:buChar char="•"/>
            </a:pPr>
            <a:r>
              <a:rPr lang="en-US" sz="2400" b="1" dirty="0">
                <a:latin typeface="Alexandria"/>
              </a:rPr>
              <a:t>Meaningfulness of Data:</a:t>
            </a:r>
            <a:r>
              <a:rPr lang="en-US" sz="2400" dirty="0">
                <a:latin typeface="Alexandria"/>
              </a:rPr>
              <a:t> Validity refers to how well the data truly represents the phenomenon under investigation. It ensures that the variable being measured accurately reflects the underlying issue.</a:t>
            </a:r>
          </a:p>
          <a:p>
            <a:pPr algn="just">
              <a:lnSpc>
                <a:spcPct val="150000"/>
              </a:lnSpc>
            </a:pPr>
            <a:endParaRPr lang="en-US" sz="2400" dirty="0">
              <a:latin typeface="Alexandria"/>
            </a:endParaRPr>
          </a:p>
          <a:p>
            <a:pPr algn="just">
              <a:lnSpc>
                <a:spcPct val="150000"/>
              </a:lnSpc>
            </a:pPr>
            <a:endParaRPr lang="en-US" sz="2400" dirty="0">
              <a:latin typeface="Alexandria"/>
            </a:endParaRPr>
          </a:p>
          <a:p>
            <a:pPr algn="just">
              <a:lnSpc>
                <a:spcPct val="150000"/>
              </a:lnSpc>
            </a:pPr>
            <a:endParaRPr lang="en-US" sz="2400"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06402" y="1852828"/>
            <a:ext cx="2501309" cy="385842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155569552"/>
      </p:ext>
    </p:extLst>
  </p:cSld>
  <p:clrMapOvr>
    <a:masterClrMapping/>
  </p:clrMapOvr>
  <mc:AlternateContent xmlns:mc="http://schemas.openxmlformats.org/markup-compatibility/2006" xmlns:p14="http://schemas.microsoft.com/office/powerpoint/2010/main">
    <mc:Choice Requires="p14">
      <p:transition p14:dur="10" advTm="106223"/>
    </mc:Choice>
    <mc:Fallback xmlns="">
      <p:transition advTm="10622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Validity vs. Reliability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043392"/>
            <a:ext cx="10375266" cy="3970318"/>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2800" b="1" dirty="0">
                <a:latin typeface="Alexandria"/>
              </a:rPr>
              <a:t>Examples of Invalid Data Measurement:</a:t>
            </a:r>
          </a:p>
          <a:p>
            <a:pPr marL="800100" lvl="1" indent="-342900">
              <a:lnSpc>
                <a:spcPct val="150000"/>
              </a:lnSpc>
              <a:buFont typeface="Wingdings" panose="05000000000000000000" pitchFamily="2" charset="2"/>
              <a:buChar char="Ø"/>
            </a:pPr>
            <a:r>
              <a:rPr lang="en-US" sz="2000" b="1" dirty="0">
                <a:latin typeface="Alexandria"/>
              </a:rPr>
              <a:t>Teen Pregnancy Statistics:</a:t>
            </a:r>
            <a:endParaRPr lang="en-US" sz="2000" dirty="0">
              <a:latin typeface="Alexandria"/>
            </a:endParaRPr>
          </a:p>
          <a:p>
            <a:pPr marL="800100" lvl="1" indent="-342900">
              <a:lnSpc>
                <a:spcPct val="150000"/>
              </a:lnSpc>
              <a:buFont typeface="Wingdings" panose="05000000000000000000" pitchFamily="2" charset="2"/>
              <a:buChar char="§"/>
            </a:pPr>
            <a:r>
              <a:rPr lang="en-US" sz="2000" b="1" dirty="0">
                <a:latin typeface="Alexandria"/>
              </a:rPr>
              <a:t>Common Metric: </a:t>
            </a:r>
            <a:r>
              <a:rPr lang="en-US" sz="2000" dirty="0">
                <a:latin typeface="Alexandria"/>
              </a:rPr>
              <a:t>Reported number of babies born to unmarried mothers under 18 years old.</a:t>
            </a:r>
          </a:p>
          <a:p>
            <a:pPr marL="800100" lvl="1" indent="-342900">
              <a:lnSpc>
                <a:spcPct val="150000"/>
              </a:lnSpc>
              <a:buFont typeface="Wingdings" panose="05000000000000000000" pitchFamily="2" charset="2"/>
              <a:buChar char="§"/>
            </a:pPr>
            <a:r>
              <a:rPr lang="en-US" sz="2000" b="1" dirty="0">
                <a:latin typeface="Alexandria"/>
              </a:rPr>
              <a:t>Validity Issues:</a:t>
            </a:r>
            <a:endParaRPr lang="en-US" sz="2000" dirty="0">
              <a:latin typeface="Alexandria"/>
            </a:endParaRPr>
          </a:p>
          <a:p>
            <a:pPr lvl="2">
              <a:lnSpc>
                <a:spcPct val="150000"/>
              </a:lnSpc>
            </a:pPr>
            <a:r>
              <a:rPr lang="en-US" sz="2000" b="1" dirty="0">
                <a:latin typeface="Alexandria"/>
              </a:rPr>
              <a:t>Excludes:</a:t>
            </a:r>
            <a:r>
              <a:rPr lang="en-US" sz="2000" dirty="0">
                <a:latin typeface="Alexandria"/>
              </a:rPr>
              <a:t> Terminated pregnancies, unwanted births to teen mothers who married to avoid stigma, and out-of-state births.</a:t>
            </a:r>
          </a:p>
          <a:p>
            <a:pPr lvl="2">
              <a:lnSpc>
                <a:spcPct val="150000"/>
              </a:lnSpc>
            </a:pPr>
            <a:r>
              <a:rPr lang="en-US" sz="2000" b="1" dirty="0">
                <a:latin typeface="Alexandria"/>
              </a:rPr>
              <a:t>Result:</a:t>
            </a:r>
            <a:r>
              <a:rPr lang="en-US" sz="2000" dirty="0">
                <a:latin typeface="Alexandria"/>
              </a:rPr>
              <a:t> Provides an incomplete and invalid picture of the teen pregnancy problem.</a:t>
            </a:r>
            <a:endParaRPr lang="en-US" sz="2800"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154140821"/>
      </p:ext>
    </p:extLst>
  </p:cSld>
  <p:clrMapOvr>
    <a:masterClrMapping/>
  </p:clrMapOvr>
  <mc:AlternateContent xmlns:mc="http://schemas.openxmlformats.org/markup-compatibility/2006" xmlns:p14="http://schemas.microsoft.com/office/powerpoint/2010/main">
    <mc:Choice Requires="p14">
      <p:transition p14:dur="10" advTm="177625"/>
    </mc:Choice>
    <mc:Fallback xmlns="">
      <p:transition advTm="17762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 calcmode="lin" valueType="num">
                                      <p:cBhvr additive="base">
                                        <p:cTn id="19"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8">
                                            <p:txEl>
                                              <p:pRg st="3" end="3"/>
                                            </p:txEl>
                                          </p:spTgt>
                                        </p:tgtEl>
                                        <p:attrNameLst>
                                          <p:attrName>style.visibility</p:attrName>
                                        </p:attrNameLst>
                                      </p:cBhvr>
                                      <p:to>
                                        <p:strVal val="visible"/>
                                      </p:to>
                                    </p:set>
                                    <p:anim calcmode="lin" valueType="num">
                                      <p:cBhvr additive="base">
                                        <p:cTn id="25" dur="500" fill="hold"/>
                                        <p:tgtEl>
                                          <p:spTgt spid="4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8">
                                            <p:txEl>
                                              <p:pRg st="4" end="4"/>
                                            </p:txEl>
                                          </p:spTgt>
                                        </p:tgtEl>
                                        <p:attrNameLst>
                                          <p:attrName>style.visibility</p:attrName>
                                        </p:attrNameLst>
                                      </p:cBhvr>
                                      <p:to>
                                        <p:strVal val="visible"/>
                                      </p:to>
                                    </p:set>
                                    <p:anim calcmode="lin" valueType="num">
                                      <p:cBhvr additive="base">
                                        <p:cTn id="31" dur="500" fill="hold"/>
                                        <p:tgtEl>
                                          <p:spTgt spid="48">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48">
                                            <p:txEl>
                                              <p:pRg st="5" end="5"/>
                                            </p:txEl>
                                          </p:spTgt>
                                        </p:tgtEl>
                                        <p:attrNameLst>
                                          <p:attrName>style.visibility</p:attrName>
                                        </p:attrNameLst>
                                      </p:cBhvr>
                                      <p:to>
                                        <p:strVal val="visible"/>
                                      </p:to>
                                    </p:set>
                                    <p:animEffect transition="in" filter="fade">
                                      <p:cBhvr>
                                        <p:cTn id="37" dur="1000"/>
                                        <p:tgtEl>
                                          <p:spTgt spid="48">
                                            <p:txEl>
                                              <p:pRg st="5" end="5"/>
                                            </p:txEl>
                                          </p:spTgt>
                                        </p:tgtEl>
                                      </p:cBhvr>
                                    </p:animEffect>
                                    <p:anim calcmode="lin" valueType="num">
                                      <p:cBhvr>
                                        <p:cTn id="38" dur="1000" fill="hold"/>
                                        <p:tgtEl>
                                          <p:spTgt spid="48">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48">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Validity vs. Reliability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141974"/>
            <a:ext cx="10375266" cy="3970318"/>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2800" b="1" dirty="0">
                <a:latin typeface="Alexandria"/>
              </a:rPr>
              <a:t>Examples of Invalid Data Measurement:</a:t>
            </a:r>
          </a:p>
          <a:p>
            <a:pPr marL="800100" lvl="1" indent="-342900">
              <a:lnSpc>
                <a:spcPct val="150000"/>
              </a:lnSpc>
              <a:buFont typeface="Wingdings" panose="05000000000000000000" pitchFamily="2" charset="2"/>
              <a:buChar char="Ø"/>
            </a:pPr>
            <a:r>
              <a:rPr lang="en-US" sz="2000" b="1" dirty="0">
                <a:latin typeface="Alexandria"/>
              </a:rPr>
              <a:t>Quality of Care:</a:t>
            </a:r>
          </a:p>
          <a:p>
            <a:pPr marL="800100" lvl="1" indent="-342900">
              <a:lnSpc>
                <a:spcPct val="150000"/>
              </a:lnSpc>
              <a:buFont typeface="Wingdings" panose="05000000000000000000" pitchFamily="2" charset="2"/>
              <a:buChar char="§"/>
            </a:pPr>
            <a:r>
              <a:rPr lang="en-US" sz="2000" b="1" dirty="0">
                <a:latin typeface="Alexandria"/>
              </a:rPr>
              <a:t>Common Metric: </a:t>
            </a:r>
            <a:r>
              <a:rPr lang="en-US" sz="2000" dirty="0">
                <a:latin typeface="Alexandria"/>
              </a:rPr>
              <a:t>Malpractice complaints.</a:t>
            </a:r>
          </a:p>
          <a:p>
            <a:pPr marL="800100" lvl="1" indent="-342900">
              <a:lnSpc>
                <a:spcPct val="150000"/>
              </a:lnSpc>
              <a:buFont typeface="Wingdings" panose="05000000000000000000" pitchFamily="2" charset="2"/>
              <a:buChar char="§"/>
            </a:pPr>
            <a:r>
              <a:rPr lang="en-US" sz="2000" b="1" dirty="0">
                <a:latin typeface="Alexandria"/>
              </a:rPr>
              <a:t>Validity Issues:</a:t>
            </a:r>
          </a:p>
          <a:p>
            <a:pPr lvl="2">
              <a:lnSpc>
                <a:spcPct val="150000"/>
              </a:lnSpc>
            </a:pPr>
            <a:r>
              <a:rPr lang="en-US" sz="2000" b="1" dirty="0">
                <a:latin typeface="Alexandria"/>
              </a:rPr>
              <a:t>Underreported Issues: </a:t>
            </a:r>
            <a:r>
              <a:rPr lang="en-US" sz="2000" dirty="0">
                <a:latin typeface="Alexandria"/>
              </a:rPr>
              <a:t>Many negligent practices do not result in court cases, and most cases favor the doctor.</a:t>
            </a:r>
          </a:p>
          <a:p>
            <a:pPr lvl="2">
              <a:lnSpc>
                <a:spcPct val="150000"/>
              </a:lnSpc>
            </a:pPr>
            <a:r>
              <a:rPr lang="en-US" sz="2000" b="1" dirty="0">
                <a:latin typeface="Alexandria"/>
              </a:rPr>
              <a:t>Result: </a:t>
            </a:r>
            <a:r>
              <a:rPr lang="en-US" sz="2000" dirty="0">
                <a:latin typeface="Alexandria"/>
              </a:rPr>
              <a:t>Incomplete measure of care quality.</a:t>
            </a:r>
          </a:p>
          <a:p>
            <a:pPr lvl="2">
              <a:lnSpc>
                <a:spcPct val="150000"/>
              </a:lnSpc>
            </a:pPr>
            <a:r>
              <a:rPr lang="en-US" sz="2000" dirty="0">
                <a:latin typeface="Alexandria"/>
              </a:rPr>
              <a: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737780813"/>
      </p:ext>
    </p:extLst>
  </p:cSld>
  <p:clrMapOvr>
    <a:masterClrMapping/>
  </p:clrMapOvr>
  <mc:AlternateContent xmlns:mc="http://schemas.openxmlformats.org/markup-compatibility/2006" xmlns:p14="http://schemas.microsoft.com/office/powerpoint/2010/main">
    <mc:Choice Requires="p14">
      <p:transition p14:dur="10" advTm="109893"/>
    </mc:Choice>
    <mc:Fallback xmlns="">
      <p:transition advTm="1098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Effect transition="in" filter="fade">
                                      <p:cBhvr>
                                        <p:cTn id="13" dur="1000"/>
                                        <p:tgtEl>
                                          <p:spTgt spid="48">
                                            <p:txEl>
                                              <p:pRg st="1" end="1"/>
                                            </p:txEl>
                                          </p:spTgt>
                                        </p:tgtEl>
                                      </p:cBhvr>
                                    </p:animEffect>
                                    <p:anim calcmode="lin" valueType="num">
                                      <p:cBhvr>
                                        <p:cTn id="14"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4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48">
                                            <p:txEl>
                                              <p:pRg st="2" end="2"/>
                                            </p:txEl>
                                          </p:spTgt>
                                        </p:tgtEl>
                                        <p:attrNameLst>
                                          <p:attrName>style.visibility</p:attrName>
                                        </p:attrNameLst>
                                      </p:cBhvr>
                                      <p:to>
                                        <p:strVal val="visible"/>
                                      </p:to>
                                    </p:set>
                                    <p:animEffect transition="in" filter="fade">
                                      <p:cBhvr>
                                        <p:cTn id="20" dur="1000"/>
                                        <p:tgtEl>
                                          <p:spTgt spid="48">
                                            <p:txEl>
                                              <p:pRg st="2" end="2"/>
                                            </p:txEl>
                                          </p:spTgt>
                                        </p:tgtEl>
                                      </p:cBhvr>
                                    </p:animEffect>
                                    <p:anim calcmode="lin" valueType="num">
                                      <p:cBhvr>
                                        <p:cTn id="21"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48">
                                            <p:txEl>
                                              <p:pRg st="3" end="3"/>
                                            </p:txEl>
                                          </p:spTgt>
                                        </p:tgtEl>
                                        <p:attrNameLst>
                                          <p:attrName>style.visibility</p:attrName>
                                        </p:attrNameLst>
                                      </p:cBhvr>
                                      <p:to>
                                        <p:strVal val="visible"/>
                                      </p:to>
                                    </p:set>
                                    <p:animEffect transition="in" filter="fade">
                                      <p:cBhvr>
                                        <p:cTn id="27" dur="1000"/>
                                        <p:tgtEl>
                                          <p:spTgt spid="48">
                                            <p:txEl>
                                              <p:pRg st="3" end="3"/>
                                            </p:txEl>
                                          </p:spTgt>
                                        </p:tgtEl>
                                      </p:cBhvr>
                                    </p:animEffect>
                                    <p:anim calcmode="lin" valueType="num">
                                      <p:cBhvr>
                                        <p:cTn id="28"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4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48">
                                            <p:txEl>
                                              <p:pRg st="4" end="4"/>
                                            </p:txEl>
                                          </p:spTgt>
                                        </p:tgtEl>
                                        <p:attrNameLst>
                                          <p:attrName>style.visibility</p:attrName>
                                        </p:attrNameLst>
                                      </p:cBhvr>
                                      <p:to>
                                        <p:strVal val="visible"/>
                                      </p:to>
                                    </p:set>
                                    <p:animEffect transition="in" filter="fade">
                                      <p:cBhvr>
                                        <p:cTn id="34" dur="1000"/>
                                        <p:tgtEl>
                                          <p:spTgt spid="48">
                                            <p:txEl>
                                              <p:pRg st="4" end="4"/>
                                            </p:txEl>
                                          </p:spTgt>
                                        </p:tgtEl>
                                      </p:cBhvr>
                                    </p:animEffect>
                                    <p:anim calcmode="lin" valueType="num">
                                      <p:cBhvr>
                                        <p:cTn id="35" dur="1000" fill="hold"/>
                                        <p:tgtEl>
                                          <p:spTgt spid="48">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4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48">
                                            <p:txEl>
                                              <p:pRg st="5" end="5"/>
                                            </p:txEl>
                                          </p:spTgt>
                                        </p:tgtEl>
                                        <p:attrNameLst>
                                          <p:attrName>style.visibility</p:attrName>
                                        </p:attrNameLst>
                                      </p:cBhvr>
                                      <p:to>
                                        <p:strVal val="visible"/>
                                      </p:to>
                                    </p:set>
                                    <p:animEffect transition="in" filter="fade">
                                      <p:cBhvr>
                                        <p:cTn id="41" dur="1000"/>
                                        <p:tgtEl>
                                          <p:spTgt spid="48">
                                            <p:txEl>
                                              <p:pRg st="5" end="5"/>
                                            </p:txEl>
                                          </p:spTgt>
                                        </p:tgtEl>
                                      </p:cBhvr>
                                    </p:animEffect>
                                    <p:anim calcmode="lin" valueType="num">
                                      <p:cBhvr>
                                        <p:cTn id="42" dur="1000" fill="hold"/>
                                        <p:tgtEl>
                                          <p:spTgt spid="48">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48">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Validity vs. Reliability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017902"/>
            <a:ext cx="10375266" cy="4062651"/>
          </a:xfrm>
          <a:prstGeom prst="rect">
            <a:avLst/>
          </a:prstGeom>
          <a:noFill/>
        </p:spPr>
        <p:txBody>
          <a:bodyPr wrap="square" rtlCol="0">
            <a:spAutoFit/>
          </a:bodyPr>
          <a:lstStyle/>
          <a:p>
            <a:pPr marL="514350" indent="-514350" algn="just">
              <a:lnSpc>
                <a:spcPct val="150000"/>
              </a:lnSpc>
              <a:buFont typeface="+mj-lt"/>
              <a:buAutoNum type="arabicPeriod" startAt="2"/>
            </a:pPr>
            <a:r>
              <a:rPr lang="en-US" sz="2800" b="1" dirty="0">
                <a:latin typeface="Alexandria"/>
              </a:rPr>
              <a:t>Definition of Reliability: </a:t>
            </a:r>
            <a:r>
              <a:rPr lang="en-US" sz="2400" dirty="0">
                <a:latin typeface="Alexandria"/>
              </a:rPr>
              <a:t>Accuracy of measurement and repeatable precision in the quantification process.</a:t>
            </a:r>
          </a:p>
          <a:p>
            <a:pPr marL="800100" lvl="1" indent="-342900">
              <a:lnSpc>
                <a:spcPct val="150000"/>
              </a:lnSpc>
              <a:buFont typeface="Arial" panose="020B0604020202020204" pitchFamily="34" charset="0"/>
              <a:buChar char="•"/>
            </a:pPr>
            <a:r>
              <a:rPr lang="en-US" sz="2400" b="1" dirty="0">
                <a:latin typeface="Alexandria"/>
              </a:rPr>
              <a:t>Errors in Recording Data:</a:t>
            </a:r>
          </a:p>
          <a:p>
            <a:pPr marL="800100" lvl="1" indent="-342900">
              <a:lnSpc>
                <a:spcPct val="150000"/>
              </a:lnSpc>
              <a:buFont typeface="Arial" panose="020B0604020202020204" pitchFamily="34" charset="0"/>
              <a:buChar char="•"/>
            </a:pPr>
            <a:r>
              <a:rPr lang="en-US" sz="2400" b="1" dirty="0">
                <a:latin typeface="Alexandria"/>
              </a:rPr>
              <a:t>Issue: </a:t>
            </a:r>
            <a:r>
              <a:rPr lang="en-US" sz="2400" dirty="0">
                <a:latin typeface="Alexandria"/>
              </a:rPr>
              <a:t>Primary data is rarely displayed; errors in data transformation and recording are common.</a:t>
            </a:r>
          </a:p>
          <a:p>
            <a:pPr marL="800100" lvl="1" indent="-342900">
              <a:lnSpc>
                <a:spcPct val="150000"/>
              </a:lnSpc>
              <a:buFont typeface="Arial" panose="020B0604020202020204" pitchFamily="34" charset="0"/>
              <a:buChar char="•"/>
            </a:pPr>
            <a:r>
              <a:rPr lang="en-US" sz="2400" b="1" dirty="0">
                <a:latin typeface="Alexandria"/>
              </a:rPr>
              <a:t>Example: </a:t>
            </a:r>
            <a:r>
              <a:rPr lang="en-US" sz="2400" dirty="0">
                <a:latin typeface="Alexandria"/>
              </a:rPr>
              <a:t>Observations may be misread or recorded incorrectly, particularly in analysis with extensive data transformations.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105872717"/>
      </p:ext>
    </p:extLst>
  </p:cSld>
  <p:clrMapOvr>
    <a:masterClrMapping/>
  </p:clrMapOvr>
  <mc:AlternateContent xmlns:mc="http://schemas.openxmlformats.org/markup-compatibility/2006" xmlns:p14="http://schemas.microsoft.com/office/powerpoint/2010/main">
    <mc:Choice Requires="p14">
      <p:transition p14:dur="10" advTm="142136"/>
    </mc:Choice>
    <mc:Fallback xmlns="">
      <p:transition advTm="1421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 calcmode="lin" valueType="num">
                                      <p:cBhvr additive="base">
                                        <p:cTn id="19"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8">
                                            <p:txEl>
                                              <p:pRg st="3" end="3"/>
                                            </p:txEl>
                                          </p:spTgt>
                                        </p:tgtEl>
                                        <p:attrNameLst>
                                          <p:attrName>style.visibility</p:attrName>
                                        </p:attrNameLst>
                                      </p:cBhvr>
                                      <p:to>
                                        <p:strVal val="visible"/>
                                      </p:to>
                                    </p:set>
                                    <p:anim calcmode="lin" valueType="num">
                                      <p:cBhvr additive="base">
                                        <p:cTn id="25" dur="500" fill="hold"/>
                                        <p:tgtEl>
                                          <p:spTgt spid="4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Validity vs. Reliability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1904827"/>
            <a:ext cx="10375266" cy="4014945"/>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2800" b="1" dirty="0">
                <a:latin typeface="Alexandria"/>
              </a:rPr>
              <a:t>Examples of Data Unreliability:</a:t>
            </a:r>
          </a:p>
          <a:p>
            <a:pPr marL="800100" lvl="1" indent="-342900">
              <a:lnSpc>
                <a:spcPct val="150000"/>
              </a:lnSpc>
              <a:buFont typeface="Arial" panose="020B0604020202020204" pitchFamily="34" charset="0"/>
              <a:buChar char="•"/>
            </a:pPr>
            <a:r>
              <a:rPr lang="en-US" sz="2400" b="1" dirty="0">
                <a:latin typeface="Alexandria"/>
              </a:rPr>
              <a:t>Inaccurate Patient Records:</a:t>
            </a:r>
          </a:p>
          <a:p>
            <a:pPr marL="800100" lvl="1" indent="-342900">
              <a:lnSpc>
                <a:spcPct val="150000"/>
              </a:lnSpc>
              <a:buFont typeface="Arial" panose="020B0604020202020204" pitchFamily="34" charset="0"/>
              <a:buChar char="•"/>
            </a:pPr>
            <a:r>
              <a:rPr lang="en-US" sz="2000" b="1" dirty="0">
                <a:latin typeface="Alexandria"/>
              </a:rPr>
              <a:t>Issue: </a:t>
            </a:r>
            <a:r>
              <a:rPr lang="en-US" sz="2000" dirty="0">
                <a:latin typeface="Alexandria"/>
              </a:rPr>
              <a:t>Errors in manual entry of patient information, such as mistyping names, dates, or conditions.</a:t>
            </a:r>
          </a:p>
          <a:p>
            <a:pPr marL="800100" lvl="1" indent="-342900">
              <a:lnSpc>
                <a:spcPct val="150000"/>
              </a:lnSpc>
              <a:buFont typeface="Arial" panose="020B0604020202020204" pitchFamily="34" charset="0"/>
              <a:buChar char="•"/>
            </a:pPr>
            <a:r>
              <a:rPr lang="en-US" sz="2000" b="1" dirty="0">
                <a:latin typeface="Alexandria"/>
              </a:rPr>
              <a:t>Example: </a:t>
            </a:r>
            <a:r>
              <a:rPr lang="en-US" sz="2000" dirty="0">
                <a:latin typeface="Alexandria"/>
              </a:rPr>
              <a:t>A hospital records a patient’s diagnosis incorrectly, leading to inappropriate treatment or misinterpretation of health statistics.</a:t>
            </a:r>
          </a:p>
          <a:p>
            <a:pPr marL="800100" lvl="1" indent="-342900">
              <a:lnSpc>
                <a:spcPct val="150000"/>
              </a:lnSpc>
              <a:buFont typeface="Arial" panose="020B0604020202020204" pitchFamily="34" charset="0"/>
              <a:buChar char="•"/>
            </a:pPr>
            <a:r>
              <a:rPr lang="en-US" sz="2000" b="1" dirty="0">
                <a:latin typeface="Alexandria"/>
              </a:rPr>
              <a:t>Flawed Data Impact: </a:t>
            </a:r>
            <a:r>
              <a:rPr lang="en-US" sz="2000" dirty="0">
                <a:latin typeface="Alexandria"/>
              </a:rPr>
              <a:t>Research using hospital data may show inaccurate prevalence rates of diseases or conditions, which can misguide resource allocation.</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450607814"/>
      </p:ext>
    </p:extLst>
  </p:cSld>
  <p:clrMapOvr>
    <a:masterClrMapping/>
  </p:clrMapOvr>
  <mc:AlternateContent xmlns:mc="http://schemas.openxmlformats.org/markup-compatibility/2006" xmlns:p14="http://schemas.microsoft.com/office/powerpoint/2010/main">
    <mc:Choice Requires="p14">
      <p:transition p14:dur="10" advTm="150899"/>
    </mc:Choice>
    <mc:Fallback xmlns="">
      <p:transition advTm="15089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Effect transition="in" filter="fade">
                                      <p:cBhvr>
                                        <p:cTn id="13" dur="1000"/>
                                        <p:tgtEl>
                                          <p:spTgt spid="48">
                                            <p:txEl>
                                              <p:pRg st="1" end="1"/>
                                            </p:txEl>
                                          </p:spTgt>
                                        </p:tgtEl>
                                      </p:cBhvr>
                                    </p:animEffect>
                                    <p:anim calcmode="lin" valueType="num">
                                      <p:cBhvr>
                                        <p:cTn id="14"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48">
                                            <p:txEl>
                                              <p:pRg st="1" end="1"/>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48">
                                            <p:txEl>
                                              <p:pRg st="2" end="2"/>
                                            </p:txEl>
                                          </p:spTgt>
                                        </p:tgtEl>
                                        <p:attrNameLst>
                                          <p:attrName>style.visibility</p:attrName>
                                        </p:attrNameLst>
                                      </p:cBhvr>
                                      <p:to>
                                        <p:strVal val="visible"/>
                                      </p:to>
                                    </p:set>
                                    <p:animEffect transition="in" filter="fade">
                                      <p:cBhvr>
                                        <p:cTn id="18" dur="1000"/>
                                        <p:tgtEl>
                                          <p:spTgt spid="48">
                                            <p:txEl>
                                              <p:pRg st="2" end="2"/>
                                            </p:txEl>
                                          </p:spTgt>
                                        </p:tgtEl>
                                      </p:cBhvr>
                                    </p:animEffect>
                                    <p:anim calcmode="lin" valueType="num">
                                      <p:cBhvr>
                                        <p:cTn id="19"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48">
                                            <p:txEl>
                                              <p:pRg st="2" end="2"/>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48">
                                            <p:txEl>
                                              <p:pRg st="3" end="3"/>
                                            </p:txEl>
                                          </p:spTgt>
                                        </p:tgtEl>
                                        <p:attrNameLst>
                                          <p:attrName>style.visibility</p:attrName>
                                        </p:attrNameLst>
                                      </p:cBhvr>
                                      <p:to>
                                        <p:strVal val="visible"/>
                                      </p:to>
                                    </p:set>
                                    <p:animEffect transition="in" filter="fade">
                                      <p:cBhvr>
                                        <p:cTn id="23" dur="1000"/>
                                        <p:tgtEl>
                                          <p:spTgt spid="48">
                                            <p:txEl>
                                              <p:pRg st="3" end="3"/>
                                            </p:txEl>
                                          </p:spTgt>
                                        </p:tgtEl>
                                      </p:cBhvr>
                                    </p:animEffect>
                                    <p:anim calcmode="lin" valueType="num">
                                      <p:cBhvr>
                                        <p:cTn id="24"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25" dur="1000" fill="hold"/>
                                        <p:tgtEl>
                                          <p:spTgt spid="48">
                                            <p:txEl>
                                              <p:pRg st="3" end="3"/>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48">
                                            <p:txEl>
                                              <p:pRg st="4" end="4"/>
                                            </p:txEl>
                                          </p:spTgt>
                                        </p:tgtEl>
                                        <p:attrNameLst>
                                          <p:attrName>style.visibility</p:attrName>
                                        </p:attrNameLst>
                                      </p:cBhvr>
                                      <p:to>
                                        <p:strVal val="visible"/>
                                      </p:to>
                                    </p:set>
                                    <p:animEffect transition="in" filter="fade">
                                      <p:cBhvr>
                                        <p:cTn id="28" dur="1000"/>
                                        <p:tgtEl>
                                          <p:spTgt spid="48">
                                            <p:txEl>
                                              <p:pRg st="4" end="4"/>
                                            </p:txEl>
                                          </p:spTgt>
                                        </p:tgtEl>
                                      </p:cBhvr>
                                    </p:animEffect>
                                    <p:anim calcmode="lin" valueType="num">
                                      <p:cBhvr>
                                        <p:cTn id="29" dur="1000" fill="hold"/>
                                        <p:tgtEl>
                                          <p:spTgt spid="48">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4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68157"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DATA ACCESS &amp; COLLECTION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586727"/>
            <a:ext cx="8105758" cy="3178562"/>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Ø"/>
            </a:pPr>
            <a:r>
              <a:rPr lang="en-US" sz="2800" b="1" dirty="0">
                <a:latin typeface="Alexandria"/>
              </a:rPr>
              <a:t>Data Access:</a:t>
            </a:r>
          </a:p>
          <a:p>
            <a:pPr marL="457200" indent="-457200" algn="just">
              <a:lnSpc>
                <a:spcPct val="200000"/>
              </a:lnSpc>
              <a:buFont typeface="Arial" panose="020B0604020202020204" pitchFamily="34" charset="0"/>
              <a:buChar char="•"/>
            </a:pPr>
            <a:r>
              <a:rPr lang="en-US" sz="2800" b="1" dirty="0">
                <a:latin typeface="Alexandria"/>
              </a:rPr>
              <a:t>Data can be acquired in two primary ways:</a:t>
            </a:r>
          </a:p>
          <a:p>
            <a:pPr marL="1314450" lvl="1" indent="-857250">
              <a:lnSpc>
                <a:spcPct val="200000"/>
              </a:lnSpc>
              <a:buFont typeface="+mj-lt"/>
              <a:buAutoNum type="romanUcPeriod"/>
            </a:pPr>
            <a:r>
              <a:rPr lang="en-US" sz="2400" dirty="0">
                <a:latin typeface="Alexandria"/>
              </a:rPr>
              <a:t>Direct Collection by Investigator (primary data).</a:t>
            </a:r>
          </a:p>
          <a:p>
            <a:pPr marL="1314450" lvl="1" indent="-857250">
              <a:lnSpc>
                <a:spcPct val="200000"/>
              </a:lnSpc>
              <a:buFont typeface="+mj-lt"/>
              <a:buAutoNum type="romanUcPeriod"/>
            </a:pPr>
            <a:r>
              <a:rPr lang="en-US" sz="2400" dirty="0">
                <a:latin typeface="Alexandria"/>
              </a:rPr>
              <a:t>Secondary Data</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587770871"/>
      </p:ext>
    </p:extLst>
  </p:cSld>
  <p:clrMapOvr>
    <a:masterClrMapping/>
  </p:clrMapOvr>
  <mc:AlternateContent xmlns:mc="http://schemas.openxmlformats.org/markup-compatibility/2006" xmlns:p14="http://schemas.microsoft.com/office/powerpoint/2010/main">
    <mc:Choice Requires="p14">
      <p:transition spd="slow" p14:dur="2000" advTm="62447"/>
    </mc:Choice>
    <mc:Fallback xmlns="">
      <p:transition spd="slow" advTm="624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pPr marL="571500" indent="-571500">
              <a:buFont typeface="+mj-lt"/>
              <a:buAutoNum type="romanUcPeriod"/>
            </a:pPr>
            <a:r>
              <a:rPr lang="en-US" sz="3200" b="1" dirty="0">
                <a:latin typeface="Alexandria"/>
              </a:rPr>
              <a:t>Direct Data Collection Methods</a:t>
            </a:r>
            <a:endParaRPr lang="en-US" sz="3200" dirty="0">
              <a:latin typeface="Alexandri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1888925"/>
            <a:ext cx="10375266" cy="4770537"/>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400" b="1" dirty="0">
                <a:latin typeface="Alexandria"/>
              </a:rPr>
              <a:t>Questionnaires:</a:t>
            </a:r>
            <a:endParaRPr lang="en-US" sz="2400" dirty="0">
              <a:latin typeface="Alexandria"/>
            </a:endParaRPr>
          </a:p>
          <a:p>
            <a:pPr lvl="1">
              <a:lnSpc>
                <a:spcPct val="200000"/>
              </a:lnSpc>
            </a:pPr>
            <a:r>
              <a:rPr lang="en-US" sz="2000" dirty="0">
                <a:latin typeface="Alexandria"/>
              </a:rPr>
              <a:t>Filled out by respondents (e.g., patients, hospital CEOs).</a:t>
            </a:r>
          </a:p>
          <a:p>
            <a:pPr marL="342900" indent="-342900">
              <a:lnSpc>
                <a:spcPct val="200000"/>
              </a:lnSpc>
              <a:buFont typeface="Arial" panose="020B0604020202020204" pitchFamily="34" charset="0"/>
              <a:buChar char="•"/>
            </a:pPr>
            <a:r>
              <a:rPr lang="en-US" sz="2400" b="1" dirty="0">
                <a:latin typeface="Alexandria"/>
              </a:rPr>
              <a:t>Interviews:</a:t>
            </a:r>
            <a:endParaRPr lang="en-US" sz="2400" dirty="0">
              <a:latin typeface="Alexandria"/>
            </a:endParaRPr>
          </a:p>
          <a:p>
            <a:pPr lvl="1">
              <a:lnSpc>
                <a:spcPct val="200000"/>
              </a:lnSpc>
            </a:pPr>
            <a:r>
              <a:rPr lang="en-US" sz="2000" dirty="0">
                <a:latin typeface="Alexandria"/>
              </a:rPr>
              <a:t>Structured or semi-structured schedules with respondent answers.</a:t>
            </a:r>
          </a:p>
          <a:p>
            <a:pPr marL="342900" indent="-342900">
              <a:lnSpc>
                <a:spcPct val="200000"/>
              </a:lnSpc>
              <a:buFont typeface="Arial" panose="020B0604020202020204" pitchFamily="34" charset="0"/>
              <a:buChar char="•"/>
            </a:pPr>
            <a:r>
              <a:rPr lang="en-US" sz="2400" b="1" dirty="0">
                <a:latin typeface="Alexandria"/>
              </a:rPr>
              <a:t>Observation:</a:t>
            </a:r>
            <a:endParaRPr lang="en-US" sz="2400" dirty="0">
              <a:latin typeface="Alexandria"/>
            </a:endParaRPr>
          </a:p>
          <a:p>
            <a:pPr lvl="1">
              <a:lnSpc>
                <a:spcPct val="200000"/>
              </a:lnSpc>
            </a:pPr>
            <a:r>
              <a:rPr lang="en-US" sz="2000" dirty="0">
                <a:latin typeface="Alexandria"/>
              </a:rPr>
              <a:t>Researcher observes and records details on a predetermined schedule.</a:t>
            </a:r>
          </a:p>
          <a:p>
            <a:pPr>
              <a:lnSpc>
                <a:spcPct val="200000"/>
              </a:lnSpc>
            </a:pPr>
            <a:endParaRPr lang="en-US" sz="2000"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400142005"/>
      </p:ext>
    </p:extLst>
  </p:cSld>
  <p:clrMapOvr>
    <a:masterClrMapping/>
  </p:clrMapOvr>
  <mc:AlternateContent xmlns:mc="http://schemas.openxmlformats.org/markup-compatibility/2006" xmlns:p14="http://schemas.microsoft.com/office/powerpoint/2010/main">
    <mc:Choice Requires="p14">
      <p:transition p14:dur="10" advTm="170364"/>
    </mc:Choice>
    <mc:Fallback xmlns="">
      <p:transition advTm="1703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 calcmode="lin" valueType="num">
                                      <p:cBhvr additive="base">
                                        <p:cTn id="19"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8">
                                            <p:txEl>
                                              <p:pRg st="3" end="3"/>
                                            </p:txEl>
                                          </p:spTgt>
                                        </p:tgtEl>
                                        <p:attrNameLst>
                                          <p:attrName>style.visibility</p:attrName>
                                        </p:attrNameLst>
                                      </p:cBhvr>
                                      <p:to>
                                        <p:strVal val="visible"/>
                                      </p:to>
                                    </p:set>
                                    <p:anim calcmode="lin" valueType="num">
                                      <p:cBhvr additive="base">
                                        <p:cTn id="25" dur="500" fill="hold"/>
                                        <p:tgtEl>
                                          <p:spTgt spid="4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8">
                                            <p:txEl>
                                              <p:pRg st="4" end="4"/>
                                            </p:txEl>
                                          </p:spTgt>
                                        </p:tgtEl>
                                        <p:attrNameLst>
                                          <p:attrName>style.visibility</p:attrName>
                                        </p:attrNameLst>
                                      </p:cBhvr>
                                      <p:to>
                                        <p:strVal val="visible"/>
                                      </p:to>
                                    </p:set>
                                    <p:anim calcmode="lin" valueType="num">
                                      <p:cBhvr additive="base">
                                        <p:cTn id="31" dur="500" fill="hold"/>
                                        <p:tgtEl>
                                          <p:spTgt spid="48">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8">
                                            <p:txEl>
                                              <p:pRg st="5" end="5"/>
                                            </p:txEl>
                                          </p:spTgt>
                                        </p:tgtEl>
                                        <p:attrNameLst>
                                          <p:attrName>style.visibility</p:attrName>
                                        </p:attrNameLst>
                                      </p:cBhvr>
                                      <p:to>
                                        <p:strVal val="visible"/>
                                      </p:to>
                                    </p:set>
                                    <p:anim calcmode="lin" valueType="num">
                                      <p:cBhvr additive="base">
                                        <p:cTn id="37" dur="500" fill="hold"/>
                                        <p:tgtEl>
                                          <p:spTgt spid="48">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8">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dirty="0">
              <a:solidFill>
                <a:schemeClr val="tx1"/>
              </a:solidFill>
              <a:latin typeface="Book Antiqua" panose="02040602050305030304" pitchFamily="18" charset="0"/>
            </a:endParaRPr>
          </a:p>
        </p:txBody>
      </p:sp>
      <p:sp>
        <p:nvSpPr>
          <p:cNvPr id="3" name="TextBox 2"/>
          <p:cNvSpPr txBox="1"/>
          <p:nvPr/>
        </p:nvSpPr>
        <p:spPr>
          <a:xfrm>
            <a:off x="2513150" y="1019069"/>
            <a:ext cx="7165700" cy="584775"/>
          </a:xfrm>
          <a:prstGeom prst="rect">
            <a:avLst/>
          </a:prstGeom>
          <a:noFill/>
        </p:spPr>
        <p:txBody>
          <a:bodyPr wrap="square" rtlCol="0">
            <a:spAutoFit/>
          </a:bodyPr>
          <a:lstStyle/>
          <a:p>
            <a:pPr marL="571500" indent="-571500">
              <a:buFont typeface="+mj-lt"/>
              <a:buAutoNum type="romanUcPeriod" startAt="2"/>
            </a:pPr>
            <a:r>
              <a:rPr lang="en-US" sz="3200" b="1" dirty="0">
                <a:latin typeface="Alexandria"/>
              </a:rPr>
              <a:t>Secondary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248622"/>
            <a:ext cx="10255344" cy="3323987"/>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800" b="1" dirty="0">
                <a:latin typeface="Alexandria"/>
              </a:rPr>
              <a:t>Definition:</a:t>
            </a:r>
            <a:r>
              <a:rPr lang="en-US" sz="2800" dirty="0">
                <a:latin typeface="Alexandria"/>
              </a:rPr>
              <a:t> Data collected for purposes other than the current study or analysis, but available for research use.</a:t>
            </a:r>
          </a:p>
          <a:p>
            <a:pPr marL="457200" indent="-457200" algn="just">
              <a:lnSpc>
                <a:spcPct val="150000"/>
              </a:lnSpc>
              <a:buFont typeface="Wingdings" panose="05000000000000000000" pitchFamily="2" charset="2"/>
              <a:buChar char="Ø"/>
            </a:pPr>
            <a:r>
              <a:rPr lang="en-US" sz="2800" b="1" dirty="0">
                <a:latin typeface="Alexandria"/>
              </a:rPr>
              <a:t>Examples: </a:t>
            </a:r>
            <a:r>
              <a:rPr lang="en-US" sz="2800" dirty="0">
                <a:latin typeface="Alexandria"/>
              </a:rPr>
              <a:t>Treatment effectiveness, resource utilization, vaccination coverage, impact of nurse-to-patient ratios on patient outcomes.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10" advTm="100210"/>
    </mc:Choice>
    <mc:Fallback xmlns="">
      <p:transition advTm="1002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dirty="0">
              <a:solidFill>
                <a:schemeClr val="tx1"/>
              </a:solidFill>
              <a:latin typeface="Book Antiqua" panose="02040602050305030304" pitchFamily="18" charset="0"/>
            </a:endParaRPr>
          </a:p>
        </p:txBody>
      </p:sp>
      <p:sp>
        <p:nvSpPr>
          <p:cNvPr id="3" name="TextBox 2"/>
          <p:cNvSpPr txBox="1"/>
          <p:nvPr/>
        </p:nvSpPr>
        <p:spPr>
          <a:xfrm>
            <a:off x="2513150" y="1019069"/>
            <a:ext cx="7165700" cy="584775"/>
          </a:xfrm>
          <a:prstGeom prst="rect">
            <a:avLst/>
          </a:prstGeom>
          <a:noFill/>
        </p:spPr>
        <p:txBody>
          <a:bodyPr wrap="square" rtlCol="0">
            <a:spAutoFit/>
          </a:bodyPr>
          <a:lstStyle/>
          <a:p>
            <a:pPr marL="571500" indent="-571500">
              <a:buFont typeface="+mj-lt"/>
              <a:buAutoNum type="romanUcPeriod" startAt="2"/>
            </a:pPr>
            <a:r>
              <a:rPr lang="en-US" sz="3200" b="1" dirty="0">
                <a:latin typeface="Alexandria"/>
              </a:rPr>
              <a:t>Secondary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53943"/>
            <a:ext cx="10255344" cy="3924151"/>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800" b="1" dirty="0">
                <a:latin typeface="Alexandria"/>
              </a:rPr>
              <a:t>Sources:</a:t>
            </a:r>
          </a:p>
          <a:p>
            <a:pPr marL="800100" lvl="1" indent="-342900" algn="just">
              <a:lnSpc>
                <a:spcPct val="150000"/>
              </a:lnSpc>
              <a:buFont typeface="Arial" panose="020B0604020202020204" pitchFamily="34" charset="0"/>
              <a:buChar char="•"/>
            </a:pPr>
            <a:r>
              <a:rPr lang="en-US" sz="2400" b="1" dirty="0">
                <a:latin typeface="Alexandria"/>
              </a:rPr>
              <a:t>Patient Records:</a:t>
            </a:r>
            <a:r>
              <a:rPr lang="en-US" sz="2400" dirty="0">
                <a:latin typeface="Alexandria"/>
              </a:rPr>
              <a:t> With appropriate clearances and informed consent.</a:t>
            </a:r>
          </a:p>
          <a:p>
            <a:pPr marL="800100" lvl="1" indent="-342900" algn="just">
              <a:lnSpc>
                <a:spcPct val="150000"/>
              </a:lnSpc>
              <a:buFont typeface="Arial" panose="020B0604020202020204" pitchFamily="34" charset="0"/>
              <a:buChar char="•"/>
            </a:pPr>
            <a:r>
              <a:rPr lang="en-US" sz="2400" b="1" dirty="0">
                <a:latin typeface="Alexandria"/>
              </a:rPr>
              <a:t>Operational Data:</a:t>
            </a:r>
            <a:r>
              <a:rPr lang="en-US" sz="2400" dirty="0">
                <a:latin typeface="Alexandria"/>
              </a:rPr>
              <a:t> From hospitals or health care organizations.</a:t>
            </a:r>
          </a:p>
          <a:p>
            <a:pPr marL="800100" lvl="1" indent="-342900" algn="just">
              <a:lnSpc>
                <a:spcPct val="150000"/>
              </a:lnSpc>
              <a:buFont typeface="Arial" panose="020B0604020202020204" pitchFamily="34" charset="0"/>
              <a:buChar char="•"/>
            </a:pPr>
            <a:r>
              <a:rPr lang="en-US" sz="2400" b="1" dirty="0">
                <a:latin typeface="Alexandria"/>
              </a:rPr>
              <a:t>Public Domain Data:</a:t>
            </a:r>
            <a:r>
              <a:rPr lang="en-US" sz="2400" dirty="0">
                <a:latin typeface="Alexandria"/>
              </a:rPr>
              <a:t> Statistics like county median income, poverty rates, or low birth weight rates.</a:t>
            </a:r>
          </a:p>
          <a:p>
            <a:pPr algn="just">
              <a:lnSpc>
                <a:spcPct val="150000"/>
              </a:lnSpc>
            </a:pPr>
            <a:endParaRPr lang="en-US"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819819585"/>
      </p:ext>
    </p:extLst>
  </p:cSld>
  <p:clrMapOvr>
    <a:masterClrMapping/>
  </p:clrMapOvr>
  <mc:AlternateContent xmlns:mc="http://schemas.openxmlformats.org/markup-compatibility/2006" xmlns:p14="http://schemas.microsoft.com/office/powerpoint/2010/main">
    <mc:Choice Requires="p14">
      <p:transition p14:dur="10" advTm="110216"/>
    </mc:Choice>
    <mc:Fallback xmlns="">
      <p:transition advTm="1102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 calcmode="lin" valueType="num">
                                      <p:cBhvr additive="base">
                                        <p:cTn id="19"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8">
                                            <p:txEl>
                                              <p:pRg st="3" end="3"/>
                                            </p:txEl>
                                          </p:spTgt>
                                        </p:tgtEl>
                                        <p:attrNameLst>
                                          <p:attrName>style.visibility</p:attrName>
                                        </p:attrNameLst>
                                      </p:cBhvr>
                                      <p:to>
                                        <p:strVal val="visible"/>
                                      </p:to>
                                    </p:set>
                                    <p:anim calcmode="lin" valueType="num">
                                      <p:cBhvr additive="base">
                                        <p:cTn id="25" dur="500" fill="hold"/>
                                        <p:tgtEl>
                                          <p:spTgt spid="4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68157"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DATA ACCESS &amp; COLLECTION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588399"/>
            <a:ext cx="8516560" cy="3170099"/>
          </a:xfrm>
          <a:prstGeom prst="rect">
            <a:avLst/>
          </a:prstGeom>
          <a:noFill/>
        </p:spPr>
        <p:txBody>
          <a:bodyPr wrap="square" rtlCol="0">
            <a:spAutoFit/>
          </a:bodyPr>
          <a:lstStyle/>
          <a:p>
            <a:pPr>
              <a:lnSpc>
                <a:spcPct val="200000"/>
              </a:lnSpc>
              <a:buFont typeface="Wingdings" panose="05000000000000000000" pitchFamily="2" charset="2"/>
              <a:buChar char="Ø"/>
            </a:pPr>
            <a:r>
              <a:rPr lang="en-US" sz="2800" b="1" dirty="0">
                <a:latin typeface="Alexandria"/>
              </a:rPr>
              <a:t>Advantages of Direct Data Collection:</a:t>
            </a:r>
            <a:endParaRPr lang="en-US" sz="2800" dirty="0">
              <a:latin typeface="Alexandria"/>
            </a:endParaRPr>
          </a:p>
          <a:p>
            <a:pPr marL="800100" lvl="1" indent="-342900" algn="just">
              <a:lnSpc>
                <a:spcPct val="200000"/>
              </a:lnSpc>
              <a:buFont typeface="Arial" panose="020B0604020202020204" pitchFamily="34" charset="0"/>
              <a:buChar char="•"/>
            </a:pPr>
            <a:r>
              <a:rPr lang="en-US" sz="2400" dirty="0">
                <a:latin typeface="Alexandria"/>
              </a:rPr>
              <a:t>Tailored to specific needs of the investigator.</a:t>
            </a:r>
          </a:p>
          <a:p>
            <a:pPr marL="800100" lvl="1" indent="-342900" algn="just">
              <a:lnSpc>
                <a:spcPct val="200000"/>
              </a:lnSpc>
              <a:buFont typeface="Arial" panose="020B0604020202020204" pitchFamily="34" charset="0"/>
              <a:buChar char="•"/>
            </a:pPr>
            <a:r>
              <a:rPr lang="en-US" sz="2400" b="1" dirty="0">
                <a:latin typeface="Alexandria"/>
              </a:rPr>
              <a:t>Example:</a:t>
            </a:r>
            <a:r>
              <a:rPr lang="en-US" sz="2400" dirty="0">
                <a:latin typeface="Alexandria"/>
              </a:rPr>
              <a:t> Directly asking a patient’s age vs. converting date of birth from secondary data.</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599572536"/>
      </p:ext>
    </p:extLst>
  </p:cSld>
  <p:clrMapOvr>
    <a:masterClrMapping/>
  </p:clrMapOvr>
  <mc:AlternateContent xmlns:mc="http://schemas.openxmlformats.org/markup-compatibility/2006" xmlns:p14="http://schemas.microsoft.com/office/powerpoint/2010/main">
    <mc:Choice Requires="p14">
      <p:transition spd="slow" p14:dur="2000" advTm="75493"/>
    </mc:Choice>
    <mc:Fallback xmlns="">
      <p:transition spd="slow" advTm="754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68157"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DATA ACCESS &amp; COLLECTION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588399"/>
            <a:ext cx="8516560" cy="3908762"/>
          </a:xfrm>
          <a:prstGeom prst="rect">
            <a:avLst/>
          </a:prstGeom>
          <a:noFill/>
        </p:spPr>
        <p:txBody>
          <a:bodyPr wrap="square" rtlCol="0">
            <a:spAutoFit/>
          </a:bodyPr>
          <a:lstStyle/>
          <a:p>
            <a:pPr indent="-457200">
              <a:lnSpc>
                <a:spcPct val="200000"/>
              </a:lnSpc>
              <a:buFont typeface="Wingdings" panose="05000000000000000000" pitchFamily="2" charset="2"/>
              <a:buChar char="Ø"/>
            </a:pPr>
            <a:r>
              <a:rPr lang="en-US" sz="2800" b="1" dirty="0">
                <a:latin typeface="Alexandria"/>
              </a:rPr>
              <a:t>Challenges with Secondary Data:</a:t>
            </a:r>
          </a:p>
          <a:p>
            <a:pPr marL="800100" lvl="1" indent="-342900" algn="just">
              <a:lnSpc>
                <a:spcPct val="200000"/>
              </a:lnSpc>
              <a:buFont typeface="Arial" panose="020B0604020202020204" pitchFamily="34" charset="0"/>
              <a:buChar char="•"/>
            </a:pPr>
            <a:r>
              <a:rPr lang="en-US" sz="2400" dirty="0">
                <a:latin typeface="Alexandria"/>
              </a:rPr>
              <a:t>Data may not align perfectly with current research needs.</a:t>
            </a:r>
          </a:p>
          <a:p>
            <a:pPr marL="800100" lvl="1" indent="-342900" algn="just">
              <a:lnSpc>
                <a:spcPct val="200000"/>
              </a:lnSpc>
              <a:buFont typeface="Arial" panose="020B0604020202020204" pitchFamily="34" charset="0"/>
              <a:buChar char="•"/>
            </a:pPr>
            <a:r>
              <a:rPr lang="en-US" sz="2400" b="1" dirty="0">
                <a:latin typeface="Alexandria"/>
              </a:rPr>
              <a:t>Example: </a:t>
            </a:r>
            <a:r>
              <a:rPr lang="en-US" sz="2400" dirty="0">
                <a:latin typeface="Alexandria"/>
              </a:rPr>
              <a:t>The need for converting </a:t>
            </a:r>
            <a:r>
              <a:rPr lang="en-US" sz="2400" b="1" i="1" dirty="0">
                <a:latin typeface="Alexandria"/>
              </a:rPr>
              <a:t>date of birth </a:t>
            </a:r>
            <a:r>
              <a:rPr lang="en-US" sz="2400" dirty="0">
                <a:latin typeface="Alexandria"/>
              </a:rPr>
              <a:t>into </a:t>
            </a:r>
            <a:r>
              <a:rPr lang="en-US" sz="2400" b="1" i="1" dirty="0">
                <a:latin typeface="Alexandria"/>
              </a:rPr>
              <a:t>age</a:t>
            </a:r>
            <a:r>
              <a:rPr lang="en-US" sz="2400" dirty="0">
                <a:latin typeface="Alexandria"/>
              </a:rPr>
              <a:t> for statistical analysis purposes.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910294918"/>
      </p:ext>
    </p:extLst>
  </p:cSld>
  <p:clrMapOvr>
    <a:masterClrMapping/>
  </p:clrMapOvr>
  <mc:AlternateContent xmlns:mc="http://schemas.openxmlformats.org/markup-compatibility/2006" xmlns:p14="http://schemas.microsoft.com/office/powerpoint/2010/main">
    <mc:Choice Requires="p14">
      <p:transition spd="slow" p14:dur="2000" advTm="56565"/>
    </mc:Choice>
    <mc:Fallback xmlns="">
      <p:transition spd="slow" advTm="5656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CASE SCENARIO (1)</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53943"/>
            <a:ext cx="10171169" cy="3440173"/>
          </a:xfrm>
          <a:prstGeom prst="rect">
            <a:avLst/>
          </a:prstGeom>
          <a:noFill/>
        </p:spPr>
        <p:txBody>
          <a:bodyPr wrap="square" rtlCol="0">
            <a:spAutoFit/>
          </a:bodyPr>
          <a:lstStyle/>
          <a:p>
            <a:pPr marL="457200" lvl="0" indent="-457200" algn="just">
              <a:lnSpc>
                <a:spcPct val="150000"/>
              </a:lnSpc>
              <a:buFont typeface="Wingdings" panose="05000000000000000000" pitchFamily="2" charset="2"/>
              <a:buChar char="Ø"/>
            </a:pPr>
            <a:r>
              <a:rPr lang="en-US" sz="2800" b="1" dirty="0">
                <a:latin typeface="Alexandria"/>
              </a:rPr>
              <a:t>Optimizing Hospital Bed Utilization:</a:t>
            </a:r>
          </a:p>
          <a:p>
            <a:pPr marL="742950" lvl="1" indent="-285750" algn="just">
              <a:lnSpc>
                <a:spcPct val="150000"/>
              </a:lnSpc>
              <a:buFont typeface="Wingdings" panose="05000000000000000000" pitchFamily="2" charset="2"/>
              <a:buChar char="§"/>
            </a:pPr>
            <a:r>
              <a:rPr lang="en-US" sz="2400" dirty="0">
                <a:latin typeface="Alexandria"/>
              </a:rPr>
              <a:t>A large urban hospital is experiencing frequent bed shortages, leading to delays in patient admissions and reduced operational efficiency. The hospital's management team wants to analyze bed utilization rates to identify patterns and optimize the allocation of beds across departments.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076465574"/>
      </p:ext>
    </p:extLst>
  </p:cSld>
  <p:clrMapOvr>
    <a:masterClrMapping/>
  </p:clrMapOvr>
  <mc:AlternateContent xmlns:mc="http://schemas.openxmlformats.org/markup-compatibility/2006" xmlns:p14="http://schemas.microsoft.com/office/powerpoint/2010/main">
    <mc:Choice Requires="p14">
      <p:transition p14:dur="10" advTm="166445"/>
    </mc:Choice>
    <mc:Fallback xmlns="">
      <p:transition advTm="1664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CASE SCENARIO (1)</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53943"/>
            <a:ext cx="7722007" cy="3046988"/>
          </a:xfrm>
          <a:prstGeom prst="rect">
            <a:avLst/>
          </a:prstGeom>
          <a:noFill/>
        </p:spPr>
        <p:txBody>
          <a:bodyPr wrap="square" rtlCol="0">
            <a:spAutoFit/>
          </a:bodyPr>
          <a:lstStyle/>
          <a:p>
            <a:pPr marL="457200" lvl="0" indent="-457200" algn="just">
              <a:lnSpc>
                <a:spcPct val="150000"/>
              </a:lnSpc>
              <a:buFont typeface="Wingdings" panose="05000000000000000000" pitchFamily="2" charset="2"/>
              <a:buChar char="Ø"/>
            </a:pPr>
            <a:r>
              <a:rPr lang="en-US" sz="2800" b="1" dirty="0">
                <a:latin typeface="Alexandria"/>
              </a:rPr>
              <a:t>Optimizing Hospital Bed Utilization:</a:t>
            </a:r>
          </a:p>
          <a:p>
            <a:pPr marL="800100" lvl="1" indent="-342900" algn="just">
              <a:lnSpc>
                <a:spcPct val="150000"/>
              </a:lnSpc>
              <a:buFont typeface="Arial" panose="020B0604020202020204" pitchFamily="34" charset="0"/>
              <a:buChar char="•"/>
            </a:pPr>
            <a:r>
              <a:rPr lang="en-US" sz="2000" b="1" dirty="0">
                <a:latin typeface="Alexandria"/>
              </a:rPr>
              <a:t>Sampling Technique:</a:t>
            </a:r>
            <a:endParaRPr lang="en-US" sz="2000" dirty="0">
              <a:latin typeface="Alexandria"/>
            </a:endParaRPr>
          </a:p>
          <a:p>
            <a:pPr marL="800100" lvl="1" indent="-342900" algn="just">
              <a:lnSpc>
                <a:spcPct val="150000"/>
              </a:lnSpc>
              <a:buFont typeface="Arial" panose="020B0604020202020204" pitchFamily="34" charset="0"/>
              <a:buChar char="•"/>
            </a:pPr>
            <a:r>
              <a:rPr lang="en-US" sz="2000" b="1" dirty="0">
                <a:latin typeface="Alexandria"/>
              </a:rPr>
              <a:t>Systematic Random Sampling:</a:t>
            </a:r>
            <a:r>
              <a:rPr lang="en-US" sz="2000" dirty="0">
                <a:latin typeface="Alexandria"/>
              </a:rPr>
              <a:t> The hospital management team decides to systematically select every </a:t>
            </a:r>
            <a:r>
              <a:rPr lang="en-US" sz="2000" b="1" dirty="0">
                <a:latin typeface="Alexandria"/>
              </a:rPr>
              <a:t>5th</a:t>
            </a:r>
            <a:r>
              <a:rPr lang="en-US" sz="2000" dirty="0">
                <a:latin typeface="Alexandria"/>
              </a:rPr>
              <a:t> patient discharged over the past year to analyze their </a:t>
            </a:r>
            <a:r>
              <a:rPr lang="en-US" sz="2000" b="1" dirty="0">
                <a:latin typeface="Alexandria"/>
              </a:rPr>
              <a:t>length of stay</a:t>
            </a:r>
            <a:r>
              <a:rPr lang="en-US" sz="2000" dirty="0">
                <a:latin typeface="Alexandria"/>
              </a:rPr>
              <a:t>, </a:t>
            </a:r>
            <a:r>
              <a:rPr lang="en-US" sz="2000" b="1" dirty="0">
                <a:latin typeface="Alexandria"/>
              </a:rPr>
              <a:t>bed usage</a:t>
            </a:r>
            <a:r>
              <a:rPr lang="en-US" sz="2000" dirty="0">
                <a:latin typeface="Alexandria"/>
              </a:rPr>
              <a:t>, and </a:t>
            </a:r>
            <a:r>
              <a:rPr lang="en-US" sz="2000" b="1" dirty="0">
                <a:latin typeface="Alexandria"/>
              </a:rPr>
              <a:t>department</a:t>
            </a:r>
            <a:r>
              <a:rPr lang="en-US" sz="2000" dirty="0">
                <a:latin typeface="Alexandria"/>
              </a:rPr>
              <a: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89342" y="2173077"/>
            <a:ext cx="2313241" cy="340872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778870889"/>
      </p:ext>
    </p:extLst>
  </p:cSld>
  <p:clrMapOvr>
    <a:masterClrMapping/>
  </p:clrMapOvr>
  <mc:AlternateContent xmlns:mc="http://schemas.openxmlformats.org/markup-compatibility/2006" xmlns:p14="http://schemas.microsoft.com/office/powerpoint/2010/main">
    <mc:Choice Requires="p14">
      <p:transition p14:dur="10" advTm="92133"/>
    </mc:Choice>
    <mc:Fallback xmlns="">
      <p:transition advTm="921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CASE SCENARIO (1)</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687475" y="2095405"/>
            <a:ext cx="8231672" cy="4154984"/>
          </a:xfrm>
          <a:prstGeom prst="rect">
            <a:avLst/>
          </a:prstGeom>
          <a:noFill/>
        </p:spPr>
        <p:txBody>
          <a:bodyPr wrap="square" rtlCol="0">
            <a:spAutoFit/>
          </a:bodyPr>
          <a:lstStyle/>
          <a:p>
            <a:pPr marL="457200" lvl="0" indent="-457200" algn="just">
              <a:lnSpc>
                <a:spcPct val="150000"/>
              </a:lnSpc>
              <a:buFont typeface="Wingdings" panose="05000000000000000000" pitchFamily="2" charset="2"/>
              <a:buChar char="Ø"/>
            </a:pPr>
            <a:r>
              <a:rPr lang="en-US" sz="2800" b="1" dirty="0">
                <a:latin typeface="Alexandria"/>
              </a:rPr>
              <a:t>Optimizing Hospital Bed Utilization:</a:t>
            </a:r>
          </a:p>
          <a:p>
            <a:pPr marL="342900" indent="-342900" algn="just">
              <a:lnSpc>
                <a:spcPct val="150000"/>
              </a:lnSpc>
              <a:buFont typeface="Arial" panose="020B0604020202020204" pitchFamily="34" charset="0"/>
              <a:buChar char="•"/>
            </a:pPr>
            <a:r>
              <a:rPr lang="en-US" sz="2000" b="1" dirty="0">
                <a:latin typeface="Alexandria"/>
              </a:rPr>
              <a:t>Validity and Reliability Considerations:</a:t>
            </a:r>
          </a:p>
          <a:p>
            <a:pPr marL="742950" lvl="1" indent="-285750" algn="just">
              <a:lnSpc>
                <a:spcPct val="150000"/>
              </a:lnSpc>
              <a:buFont typeface="Arial" panose="020B0604020202020204" pitchFamily="34" charset="0"/>
              <a:buChar char="•"/>
            </a:pPr>
            <a:r>
              <a:rPr lang="en-US" b="1" dirty="0">
                <a:latin typeface="Alexandria"/>
              </a:rPr>
              <a:t>Validity:</a:t>
            </a:r>
            <a:r>
              <a:rPr lang="en-US" dirty="0">
                <a:latin typeface="Alexandria"/>
              </a:rPr>
              <a:t> The management ensures that the study design controls for factors such as patient acuity and admission type </a:t>
            </a:r>
            <a:r>
              <a:rPr lang="en-US" b="1" dirty="0">
                <a:latin typeface="Alexandria"/>
              </a:rPr>
              <a:t>(emergency vs. elective)</a:t>
            </a:r>
            <a:r>
              <a:rPr lang="en-US" dirty="0">
                <a:latin typeface="Alexandria"/>
              </a:rPr>
              <a:t> to accurately identify patterns related to bed utilization.</a:t>
            </a:r>
          </a:p>
          <a:p>
            <a:pPr marL="742950" lvl="1" indent="-285750" algn="just">
              <a:lnSpc>
                <a:spcPct val="150000"/>
              </a:lnSpc>
              <a:buFont typeface="Arial" panose="020B0604020202020204" pitchFamily="34" charset="0"/>
              <a:buChar char="•"/>
            </a:pPr>
            <a:r>
              <a:rPr lang="en-US" b="1" dirty="0">
                <a:latin typeface="Alexandria"/>
              </a:rPr>
              <a:t>Reliability:</a:t>
            </a:r>
            <a:r>
              <a:rPr lang="en-US" dirty="0">
                <a:latin typeface="Alexandria"/>
              </a:rPr>
              <a:t> Data on patient admissions, length of stay, and bed allocation are consistently recorded using the hospital’s electronic health records (EHR) system to ensure repeatable and reliable findings.</a:t>
            </a:r>
          </a:p>
          <a:p>
            <a:pPr lvl="1" algn="just">
              <a:lnSpc>
                <a:spcPct val="150000"/>
              </a:lnSpc>
            </a:pPr>
            <a:endParaRPr lang="en-US" sz="2000"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89342" y="2173077"/>
            <a:ext cx="2313241" cy="340872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812126664"/>
      </p:ext>
    </p:extLst>
  </p:cSld>
  <p:clrMapOvr>
    <a:masterClrMapping/>
  </p:clrMapOvr>
  <mc:AlternateContent xmlns:mc="http://schemas.openxmlformats.org/markup-compatibility/2006" xmlns:p14="http://schemas.microsoft.com/office/powerpoint/2010/main">
    <mc:Choice Requires="p14">
      <p:transition p14:dur="10" advTm="113819"/>
    </mc:Choice>
    <mc:Fallback xmlns="">
      <p:transition advTm="1138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8">
                                            <p:txEl>
                                              <p:pRg st="1" end="1"/>
                                            </p:txEl>
                                          </p:spTgt>
                                        </p:tgtEl>
                                        <p:attrNameLst>
                                          <p:attrName>style.visibility</p:attrName>
                                        </p:attrNameLst>
                                      </p:cBhvr>
                                      <p:to>
                                        <p:strVal val="visible"/>
                                      </p:to>
                                    </p:set>
                                    <p:anim calcmode="lin" valueType="num">
                                      <p:cBhvr additive="base">
                                        <p:cTn id="14"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48">
                                            <p:txEl>
                                              <p:pRg st="2" end="2"/>
                                            </p:txEl>
                                          </p:spTgt>
                                        </p:tgtEl>
                                        <p:attrNameLst>
                                          <p:attrName>style.visibility</p:attrName>
                                        </p:attrNameLst>
                                      </p:cBhvr>
                                      <p:to>
                                        <p:strVal val="visible"/>
                                      </p:to>
                                    </p:set>
                                    <p:animEffect transition="in" filter="fade">
                                      <p:cBhvr>
                                        <p:cTn id="20" dur="1000"/>
                                        <p:tgtEl>
                                          <p:spTgt spid="48">
                                            <p:txEl>
                                              <p:pRg st="2" end="2"/>
                                            </p:txEl>
                                          </p:spTgt>
                                        </p:tgtEl>
                                      </p:cBhvr>
                                    </p:animEffect>
                                    <p:anim calcmode="lin" valueType="num">
                                      <p:cBhvr>
                                        <p:cTn id="21"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48">
                                            <p:txEl>
                                              <p:pRg st="3" end="3"/>
                                            </p:txEl>
                                          </p:spTgt>
                                        </p:tgtEl>
                                        <p:attrNameLst>
                                          <p:attrName>style.visibility</p:attrName>
                                        </p:attrNameLst>
                                      </p:cBhvr>
                                      <p:to>
                                        <p:strVal val="visible"/>
                                      </p:to>
                                    </p:set>
                                    <p:animEffect transition="in" filter="fade">
                                      <p:cBhvr>
                                        <p:cTn id="27" dur="1000"/>
                                        <p:tgtEl>
                                          <p:spTgt spid="48">
                                            <p:txEl>
                                              <p:pRg st="3" end="3"/>
                                            </p:txEl>
                                          </p:spTgt>
                                        </p:tgtEl>
                                      </p:cBhvr>
                                    </p:animEffect>
                                    <p:anim calcmode="lin" valueType="num">
                                      <p:cBhvr>
                                        <p:cTn id="28"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48">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CASE SCENARIO (1)</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53943"/>
            <a:ext cx="7722007" cy="2954655"/>
          </a:xfrm>
          <a:prstGeom prst="rect">
            <a:avLst/>
          </a:prstGeom>
          <a:noFill/>
        </p:spPr>
        <p:txBody>
          <a:bodyPr wrap="square" rtlCol="0">
            <a:spAutoFit/>
          </a:bodyPr>
          <a:lstStyle/>
          <a:p>
            <a:pPr marL="457200" lvl="0" indent="-457200" algn="just">
              <a:lnSpc>
                <a:spcPct val="150000"/>
              </a:lnSpc>
              <a:buFont typeface="Wingdings" panose="05000000000000000000" pitchFamily="2" charset="2"/>
              <a:buChar char="Ø"/>
            </a:pPr>
            <a:r>
              <a:rPr lang="en-US" sz="2800" b="1" dirty="0">
                <a:latin typeface="Alexandria"/>
              </a:rPr>
              <a:t>Optimizing Hospital Bed Utilization:</a:t>
            </a:r>
          </a:p>
          <a:p>
            <a:pPr marL="800100" lvl="1" indent="-342900" algn="just">
              <a:lnSpc>
                <a:spcPct val="150000"/>
              </a:lnSpc>
              <a:buFont typeface="Arial" panose="020B0604020202020204" pitchFamily="34" charset="0"/>
              <a:buChar char="•"/>
            </a:pPr>
            <a:r>
              <a:rPr lang="en-US" sz="2400" b="1" dirty="0">
                <a:latin typeface="Alexandria"/>
              </a:rPr>
              <a:t>Outcome: </a:t>
            </a:r>
            <a:r>
              <a:rPr lang="en-US" sz="2400" dirty="0">
                <a:latin typeface="Alexandria"/>
              </a:rPr>
              <a:t>Systematic sampling improves bed utilization insights, enabling targeted strategies for discharge planning and resource allocation, enhancing efficiency.</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89342" y="2173077"/>
            <a:ext cx="2313241" cy="340872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146437539"/>
      </p:ext>
    </p:extLst>
  </p:cSld>
  <p:clrMapOvr>
    <a:masterClrMapping/>
  </p:clrMapOvr>
  <mc:AlternateContent xmlns:mc="http://schemas.openxmlformats.org/markup-compatibility/2006" xmlns:p14="http://schemas.microsoft.com/office/powerpoint/2010/main">
    <mc:Choice Requires="p14">
      <p:transition p14:dur="10" advTm="36393"/>
    </mc:Choice>
    <mc:Fallback xmlns="">
      <p:transition advTm="363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8">
                                            <p:txEl>
                                              <p:pRg st="1" end="1"/>
                                            </p:txEl>
                                          </p:spTgt>
                                        </p:tgtEl>
                                        <p:attrNameLst>
                                          <p:attrName>style.visibility</p:attrName>
                                        </p:attrNameLst>
                                      </p:cBhvr>
                                      <p:to>
                                        <p:strVal val="visible"/>
                                      </p:to>
                                    </p:set>
                                    <p:animEffect transition="in" filter="fade">
                                      <p:cBhvr>
                                        <p:cTn id="14" dur="1000"/>
                                        <p:tgtEl>
                                          <p:spTgt spid="48">
                                            <p:txEl>
                                              <p:pRg st="1" end="1"/>
                                            </p:txEl>
                                          </p:spTgt>
                                        </p:tgtEl>
                                      </p:cBhvr>
                                    </p:animEffect>
                                    <p:anim calcmode="lin" valueType="num">
                                      <p:cBhvr>
                                        <p:cTn id="15"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8">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CASE SCENARIO (2)</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1976606"/>
            <a:ext cx="10210374" cy="4062651"/>
          </a:xfrm>
          <a:prstGeom prst="rect">
            <a:avLst/>
          </a:prstGeom>
          <a:noFill/>
        </p:spPr>
        <p:txBody>
          <a:bodyPr wrap="square" rtlCol="0">
            <a:spAutoFit/>
          </a:bodyPr>
          <a:lstStyle/>
          <a:p>
            <a:pPr marL="457200" lvl="0" indent="-457200" algn="just">
              <a:lnSpc>
                <a:spcPct val="150000"/>
              </a:lnSpc>
              <a:buFont typeface="Wingdings" panose="05000000000000000000" pitchFamily="2" charset="2"/>
              <a:buChar char="Ø"/>
            </a:pPr>
            <a:r>
              <a:rPr lang="en-US" sz="2800" b="1" dirty="0">
                <a:latin typeface="Alexandria"/>
              </a:rPr>
              <a:t>Enhancing Pharmacy Inventory Management:</a:t>
            </a:r>
          </a:p>
          <a:p>
            <a:pPr marL="742950" lvl="1" indent="-285750" algn="just">
              <a:lnSpc>
                <a:spcPct val="150000"/>
              </a:lnSpc>
              <a:buFont typeface="Wingdings" panose="05000000000000000000" pitchFamily="2" charset="2"/>
              <a:buChar char="§"/>
            </a:pPr>
            <a:r>
              <a:rPr lang="en-US" sz="2400" dirty="0">
                <a:latin typeface="Alexandria"/>
              </a:rPr>
              <a:t>A large healthcare system is experiencing frequent stock outs of critical medications in its pharmacies, leading to disruptions in patient care and increased operational costs due to last-minute procurement. The healthcare system’s management wants to assess the effectiveness of its current inventory management practices.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366982636"/>
      </p:ext>
    </p:extLst>
  </p:cSld>
  <p:clrMapOvr>
    <a:masterClrMapping/>
  </p:clrMapOvr>
  <mc:AlternateContent xmlns:mc="http://schemas.openxmlformats.org/markup-compatibility/2006" xmlns:p14="http://schemas.microsoft.com/office/powerpoint/2010/main">
    <mc:Choice Requires="p14">
      <p:transition p14:dur="10" advTm="89575"/>
    </mc:Choice>
    <mc:Fallback xmlns="">
      <p:transition advTm="895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CASE SCENARIO (2)</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056390"/>
            <a:ext cx="10210374" cy="3628622"/>
          </a:xfrm>
          <a:prstGeom prst="rect">
            <a:avLst/>
          </a:prstGeom>
          <a:noFill/>
        </p:spPr>
        <p:txBody>
          <a:bodyPr wrap="square" rtlCol="0">
            <a:spAutoFit/>
          </a:bodyPr>
          <a:lstStyle/>
          <a:p>
            <a:pPr marL="457200" lvl="0" indent="-457200" algn="just">
              <a:lnSpc>
                <a:spcPct val="150000"/>
              </a:lnSpc>
              <a:buFont typeface="Wingdings" panose="05000000000000000000" pitchFamily="2" charset="2"/>
              <a:buChar char="Ø"/>
            </a:pPr>
            <a:r>
              <a:rPr lang="en-US" sz="2400" b="1" dirty="0">
                <a:latin typeface="Alexandria"/>
              </a:rPr>
              <a:t>Enhancing Pharmacy Inventory Management:</a:t>
            </a:r>
          </a:p>
          <a:p>
            <a:pPr marL="800100" lvl="1" indent="-342900" algn="just">
              <a:lnSpc>
                <a:spcPct val="200000"/>
              </a:lnSpc>
              <a:buFont typeface="Arial" panose="020B0604020202020204" pitchFamily="34" charset="0"/>
              <a:buChar char="•"/>
            </a:pPr>
            <a:r>
              <a:rPr lang="en-US" sz="2000" b="1" dirty="0">
                <a:latin typeface="Alexandria"/>
              </a:rPr>
              <a:t>Sampling Technique:</a:t>
            </a:r>
          </a:p>
          <a:p>
            <a:pPr marL="800100" lvl="1" indent="-342900" algn="just">
              <a:lnSpc>
                <a:spcPct val="200000"/>
              </a:lnSpc>
              <a:buFont typeface="Arial" panose="020B0604020202020204" pitchFamily="34" charset="0"/>
              <a:buChar char="•"/>
            </a:pPr>
            <a:r>
              <a:rPr lang="en-US" sz="2000" b="1" dirty="0">
                <a:latin typeface="Alexandria"/>
              </a:rPr>
              <a:t>Stratified Random Sampling: </a:t>
            </a:r>
            <a:r>
              <a:rPr lang="en-US" sz="2000" dirty="0">
                <a:latin typeface="Alexandria"/>
              </a:rPr>
              <a:t>The management team stratifies the pharmacy inventory by medication type (e.g., essential, non-essential, controlled substances) and selects a random sample from each stratum to evaluate inventory levels, reorder processes, and stock out frequency.</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850562099"/>
      </p:ext>
    </p:extLst>
  </p:cSld>
  <p:clrMapOvr>
    <a:masterClrMapping/>
  </p:clrMapOvr>
  <mc:AlternateContent xmlns:mc="http://schemas.openxmlformats.org/markup-compatibility/2006" xmlns:p14="http://schemas.microsoft.com/office/powerpoint/2010/main">
    <mc:Choice Requires="p14">
      <p:transition p14:dur="10" advTm="107425"/>
    </mc:Choice>
    <mc:Fallback xmlns="">
      <p:transition advTm="10742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CASE SCENARIO (2)</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068567"/>
            <a:ext cx="7662046" cy="4016484"/>
          </a:xfrm>
          <a:prstGeom prst="rect">
            <a:avLst/>
          </a:prstGeom>
          <a:noFill/>
        </p:spPr>
        <p:txBody>
          <a:bodyPr wrap="square" rtlCol="0">
            <a:spAutoFit/>
          </a:bodyPr>
          <a:lstStyle/>
          <a:p>
            <a:pPr marL="457200" lvl="0" indent="-457200" algn="just">
              <a:lnSpc>
                <a:spcPct val="150000"/>
              </a:lnSpc>
              <a:buFont typeface="Wingdings" panose="05000000000000000000" pitchFamily="2" charset="2"/>
              <a:buChar char="Ø"/>
            </a:pPr>
            <a:r>
              <a:rPr lang="en-US" sz="2400" b="1" dirty="0">
                <a:latin typeface="Alexandria"/>
              </a:rPr>
              <a:t>Enhancing Pharmacy Inventory Management:</a:t>
            </a:r>
          </a:p>
          <a:p>
            <a:pPr marL="342900" indent="-342900" algn="just">
              <a:lnSpc>
                <a:spcPct val="150000"/>
              </a:lnSpc>
              <a:buFont typeface="Arial" panose="020B0604020202020204" pitchFamily="34" charset="0"/>
              <a:buChar char="•"/>
            </a:pPr>
            <a:r>
              <a:rPr lang="en-US" sz="2000" b="1" dirty="0">
                <a:latin typeface="Alexandria"/>
              </a:rPr>
              <a:t>Validity and Reliability Considerations:</a:t>
            </a:r>
          </a:p>
          <a:p>
            <a:pPr marL="742950" lvl="1" indent="-285750" algn="just">
              <a:lnSpc>
                <a:spcPct val="150000"/>
              </a:lnSpc>
              <a:buFont typeface="Arial" panose="020B0604020202020204" pitchFamily="34" charset="0"/>
              <a:buChar char="•"/>
            </a:pPr>
            <a:r>
              <a:rPr lang="en-US" b="1" dirty="0">
                <a:latin typeface="Alexandria"/>
              </a:rPr>
              <a:t>Validity:</a:t>
            </a:r>
            <a:r>
              <a:rPr lang="en-US" dirty="0">
                <a:latin typeface="Alexandria"/>
              </a:rPr>
              <a:t> The sampling process ensures that the study accurately reflects the different categories of medications, focusing on those most critical to patient care.</a:t>
            </a:r>
          </a:p>
          <a:p>
            <a:pPr marL="742950" lvl="1" indent="-285750" algn="just">
              <a:lnSpc>
                <a:spcPct val="150000"/>
              </a:lnSpc>
              <a:buFont typeface="Arial" panose="020B0604020202020204" pitchFamily="34" charset="0"/>
              <a:buChar char="•"/>
            </a:pPr>
            <a:r>
              <a:rPr lang="en-US" b="1" dirty="0">
                <a:latin typeface="Alexandria"/>
              </a:rPr>
              <a:t>Reliability: </a:t>
            </a:r>
            <a:r>
              <a:rPr lang="en-US" dirty="0">
                <a:latin typeface="Alexandria"/>
              </a:rPr>
              <a:t>Inventory data, including reorder points and stock levels, are consistently monitored and recorded using the pharmacy’s inventory management system, ensuring reliable and repeatable analysis.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00108" y="2351331"/>
            <a:ext cx="2634138" cy="345095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142579803"/>
      </p:ext>
    </p:extLst>
  </p:cSld>
  <p:clrMapOvr>
    <a:masterClrMapping/>
  </p:clrMapOvr>
  <mc:AlternateContent xmlns:mc="http://schemas.openxmlformats.org/markup-compatibility/2006" xmlns:p14="http://schemas.microsoft.com/office/powerpoint/2010/main">
    <mc:Choice Requires="p14">
      <p:transition p14:dur="10" advTm="100901"/>
    </mc:Choice>
    <mc:Fallback xmlns="">
      <p:transition advTm="1009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1" end="1"/>
                                            </p:txEl>
                                          </p:spTgt>
                                        </p:tgtEl>
                                        <p:attrNameLst>
                                          <p:attrName>style.visibility</p:attrName>
                                        </p:attrNameLst>
                                      </p:cBhvr>
                                      <p:to>
                                        <p:strVal val="visible"/>
                                      </p:to>
                                    </p:set>
                                    <p:anim calcmode="lin" valueType="num">
                                      <p:cBhvr additive="base">
                                        <p:cTn id="7"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8">
                                            <p:txEl>
                                              <p:pRg st="2" end="2"/>
                                            </p:txEl>
                                          </p:spTgt>
                                        </p:tgtEl>
                                        <p:attrNameLst>
                                          <p:attrName>style.visibility</p:attrName>
                                        </p:attrNameLst>
                                      </p:cBhvr>
                                      <p:to>
                                        <p:strVal val="visible"/>
                                      </p:to>
                                    </p:set>
                                    <p:animEffect transition="in" filter="fade">
                                      <p:cBhvr>
                                        <p:cTn id="13" dur="1000"/>
                                        <p:tgtEl>
                                          <p:spTgt spid="48">
                                            <p:txEl>
                                              <p:pRg st="2" end="2"/>
                                            </p:txEl>
                                          </p:spTgt>
                                        </p:tgtEl>
                                      </p:cBhvr>
                                    </p:animEffect>
                                    <p:anim calcmode="lin" valueType="num">
                                      <p:cBhvr>
                                        <p:cTn id="14"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48">
                                            <p:txEl>
                                              <p:pRg st="3" end="3"/>
                                            </p:txEl>
                                          </p:spTgt>
                                        </p:tgtEl>
                                        <p:attrNameLst>
                                          <p:attrName>style.visibility</p:attrName>
                                        </p:attrNameLst>
                                      </p:cBhvr>
                                      <p:to>
                                        <p:strVal val="visible"/>
                                      </p:to>
                                    </p:set>
                                    <p:animEffect transition="in" filter="fade">
                                      <p:cBhvr>
                                        <p:cTn id="20" dur="1000"/>
                                        <p:tgtEl>
                                          <p:spTgt spid="48">
                                            <p:txEl>
                                              <p:pRg st="3" end="3"/>
                                            </p:txEl>
                                          </p:spTgt>
                                        </p:tgtEl>
                                      </p:cBhvr>
                                    </p:animEffect>
                                    <p:anim calcmode="lin" valueType="num">
                                      <p:cBhvr>
                                        <p:cTn id="21"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22" dur="1000" fill="hold"/>
                                        <p:tgtEl>
                                          <p:spTgt spid="48">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CASE SCENARIO (2)</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679888"/>
            <a:ext cx="7662046" cy="2793842"/>
          </a:xfrm>
          <a:prstGeom prst="rect">
            <a:avLst/>
          </a:prstGeom>
          <a:noFill/>
        </p:spPr>
        <p:txBody>
          <a:bodyPr wrap="square" rtlCol="0">
            <a:spAutoFit/>
          </a:bodyPr>
          <a:lstStyle/>
          <a:p>
            <a:pPr marL="457200" lvl="0" indent="-457200" algn="just">
              <a:lnSpc>
                <a:spcPct val="150000"/>
              </a:lnSpc>
              <a:buFont typeface="Wingdings" panose="05000000000000000000" pitchFamily="2" charset="2"/>
              <a:buChar char="Ø"/>
            </a:pPr>
            <a:r>
              <a:rPr lang="en-US" sz="2400" b="1" dirty="0">
                <a:latin typeface="Alexandria"/>
              </a:rPr>
              <a:t>Enhancing Pharmacy Inventory Management:</a:t>
            </a:r>
          </a:p>
          <a:p>
            <a:pPr marL="800100" lvl="1" indent="-342900" algn="just">
              <a:lnSpc>
                <a:spcPct val="150000"/>
              </a:lnSpc>
              <a:buFont typeface="Arial" panose="020B0604020202020204" pitchFamily="34" charset="0"/>
              <a:buChar char="•"/>
            </a:pPr>
            <a:r>
              <a:rPr lang="en-US" sz="2400" b="1" dirty="0">
                <a:latin typeface="Alexandria"/>
              </a:rPr>
              <a:t>Outcome: </a:t>
            </a:r>
            <a:r>
              <a:rPr lang="en-US" sz="2400" dirty="0">
                <a:latin typeface="Alexandria"/>
              </a:rPr>
              <a:t>Stratified sampling improves medication inventory management by identifying gaps, reducing stock outs, and enhancing operational efficiency in pharmacy management.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00108" y="2351331"/>
            <a:ext cx="2634138" cy="345095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919800661"/>
      </p:ext>
    </p:extLst>
  </p:cSld>
  <p:clrMapOvr>
    <a:masterClrMapping/>
  </p:clrMapOvr>
  <mc:AlternateContent xmlns:mc="http://schemas.openxmlformats.org/markup-compatibility/2006" xmlns:p14="http://schemas.microsoft.com/office/powerpoint/2010/main">
    <mc:Choice Requires="p14">
      <p:transition p14:dur="10" advTm="24061"/>
    </mc:Choice>
    <mc:Fallback xmlns="">
      <p:transition advTm="240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pPr algn="ctr"/>
            <a:r>
              <a:rPr lang="en-US" sz="3200" b="1" dirty="0">
                <a:latin typeface="Alexandria" charset="0"/>
                <a:cs typeface="Alexandria" charset="0"/>
              </a:rPr>
              <a:t>TO WRAP UP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53475"/>
            <a:ext cx="10195384" cy="3416320"/>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400" dirty="0">
                <a:latin typeface="Alexandria"/>
              </a:rPr>
              <a:t>Random sampling methods help produce results that are unbiased and can be generalized to the broader population.</a:t>
            </a:r>
          </a:p>
          <a:p>
            <a:pPr marL="342900" indent="-342900" algn="just">
              <a:lnSpc>
                <a:spcPct val="150000"/>
              </a:lnSpc>
              <a:buFont typeface="Arial" panose="020B0604020202020204" pitchFamily="34" charset="0"/>
              <a:buChar char="•"/>
            </a:pPr>
            <a:r>
              <a:rPr lang="en-US" sz="2400" dirty="0">
                <a:latin typeface="Alexandria"/>
              </a:rPr>
              <a:t>Non-random sampling may introduce bias, limiting the generalizability and applicability of research findings.</a:t>
            </a:r>
          </a:p>
          <a:p>
            <a:pPr marL="342900" indent="-342900" algn="just">
              <a:lnSpc>
                <a:spcPct val="150000"/>
              </a:lnSpc>
              <a:buFont typeface="Arial" panose="020B0604020202020204" pitchFamily="34" charset="0"/>
              <a:buChar char="•"/>
            </a:pPr>
            <a:r>
              <a:rPr lang="en-US" sz="2400" dirty="0">
                <a:latin typeface="Alexandria"/>
              </a:rPr>
              <a:t>Validity ensures that the data collected accurately reflects the phenomenon or variable being studied.</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54202221"/>
      </p:ext>
    </p:extLst>
  </p:cSld>
  <p:clrMapOvr>
    <a:masterClrMapping/>
  </p:clrMapOvr>
  <mc:AlternateContent xmlns:mc="http://schemas.openxmlformats.org/markup-compatibility/2006" xmlns:p14="http://schemas.microsoft.com/office/powerpoint/2010/main">
    <mc:Choice Requires="p14">
      <p:transition p14:dur="10" advTm="55610"/>
    </mc:Choice>
    <mc:Fallback xmlns="">
      <p:transition advTm="556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8">
                                            <p:txEl>
                                              <p:pRg st="1" end="1"/>
                                            </p:txEl>
                                          </p:spTgt>
                                        </p:tgtEl>
                                        <p:attrNameLst>
                                          <p:attrName>style.visibility</p:attrName>
                                        </p:attrNameLst>
                                      </p:cBhvr>
                                      <p:to>
                                        <p:strVal val="visible"/>
                                      </p:to>
                                    </p:set>
                                    <p:animEffect transition="in" filter="fade">
                                      <p:cBhvr>
                                        <p:cTn id="14" dur="1000"/>
                                        <p:tgtEl>
                                          <p:spTgt spid="48">
                                            <p:txEl>
                                              <p:pRg st="1" end="1"/>
                                            </p:txEl>
                                          </p:spTgt>
                                        </p:tgtEl>
                                      </p:cBhvr>
                                    </p:animEffect>
                                    <p:anim calcmode="lin" valueType="num">
                                      <p:cBhvr>
                                        <p:cTn id="15"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8">
                                            <p:txEl>
                                              <p:pRg st="2" end="2"/>
                                            </p:txEl>
                                          </p:spTgt>
                                        </p:tgtEl>
                                        <p:attrNameLst>
                                          <p:attrName>style.visibility</p:attrName>
                                        </p:attrNameLst>
                                      </p:cBhvr>
                                      <p:to>
                                        <p:strVal val="visible"/>
                                      </p:to>
                                    </p:set>
                                    <p:animEffect transition="in" filter="fade">
                                      <p:cBhvr>
                                        <p:cTn id="21" dur="1000"/>
                                        <p:tgtEl>
                                          <p:spTgt spid="48">
                                            <p:txEl>
                                              <p:pRg st="2" end="2"/>
                                            </p:txEl>
                                          </p:spTgt>
                                        </p:tgtEl>
                                      </p:cBhvr>
                                    </p:animEffect>
                                    <p:anim calcmode="lin" valueType="num">
                                      <p:cBhvr>
                                        <p:cTn id="22"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pPr algn="ctr"/>
            <a:r>
              <a:rPr lang="en-US" sz="3200" b="1" dirty="0">
                <a:latin typeface="Alexandria" charset="0"/>
                <a:cs typeface="Alexandria" charset="0"/>
              </a:rPr>
              <a:t>TO WRAP UP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53475"/>
            <a:ext cx="10195384" cy="3347840"/>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400" dirty="0">
                <a:latin typeface="Alexandria"/>
              </a:rPr>
              <a:t>Reliability ensures that the measurements and data collection processes are consistent and can be repeated with similar results.</a:t>
            </a:r>
          </a:p>
          <a:p>
            <a:pPr marL="342900" indent="-342900" algn="just">
              <a:lnSpc>
                <a:spcPct val="150000"/>
              </a:lnSpc>
              <a:buFont typeface="Arial" panose="020B0604020202020204" pitchFamily="34" charset="0"/>
              <a:buChar char="•"/>
            </a:pPr>
            <a:r>
              <a:rPr lang="en-US" sz="2400" dirty="0">
                <a:latin typeface="Alexandria"/>
              </a:rPr>
              <a:t>High-quality data is essential for producing reliable research results that are trustworthy and robust.</a:t>
            </a:r>
          </a:p>
          <a:p>
            <a:pPr marL="342900" indent="-342900" algn="just">
              <a:lnSpc>
                <a:spcPct val="150000"/>
              </a:lnSpc>
              <a:buFont typeface="Arial" panose="020B0604020202020204" pitchFamily="34" charset="0"/>
              <a:buChar char="•"/>
            </a:pPr>
            <a:r>
              <a:rPr lang="en-US" sz="2400" dirty="0">
                <a:latin typeface="Alexandria"/>
              </a:rPr>
              <a:t>Reliable and high-quality research data is key to guiding and shaping effective healthcare policies and practices.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50811885"/>
      </p:ext>
    </p:extLst>
  </p:cSld>
  <p:clrMapOvr>
    <a:masterClrMapping/>
  </p:clrMapOvr>
  <mc:AlternateContent xmlns:mc="http://schemas.openxmlformats.org/markup-compatibility/2006" xmlns:p14="http://schemas.microsoft.com/office/powerpoint/2010/main">
    <mc:Choice Requires="p14">
      <p:transition p14:dur="10" advTm="52876"/>
    </mc:Choice>
    <mc:Fallback xmlns="">
      <p:transition advTm="528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8">
                                            <p:txEl>
                                              <p:pRg st="1" end="1"/>
                                            </p:txEl>
                                          </p:spTgt>
                                        </p:tgtEl>
                                        <p:attrNameLst>
                                          <p:attrName>style.visibility</p:attrName>
                                        </p:attrNameLst>
                                      </p:cBhvr>
                                      <p:to>
                                        <p:strVal val="visible"/>
                                      </p:to>
                                    </p:set>
                                    <p:animEffect transition="in" filter="fade">
                                      <p:cBhvr>
                                        <p:cTn id="14" dur="1000"/>
                                        <p:tgtEl>
                                          <p:spTgt spid="48">
                                            <p:txEl>
                                              <p:pRg st="1" end="1"/>
                                            </p:txEl>
                                          </p:spTgt>
                                        </p:tgtEl>
                                      </p:cBhvr>
                                    </p:animEffect>
                                    <p:anim calcmode="lin" valueType="num">
                                      <p:cBhvr>
                                        <p:cTn id="15"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8">
                                            <p:txEl>
                                              <p:pRg st="2" end="2"/>
                                            </p:txEl>
                                          </p:spTgt>
                                        </p:tgtEl>
                                        <p:attrNameLst>
                                          <p:attrName>style.visibility</p:attrName>
                                        </p:attrNameLst>
                                      </p:cBhvr>
                                      <p:to>
                                        <p:strVal val="visible"/>
                                      </p:to>
                                    </p:set>
                                    <p:animEffect transition="in" filter="fade">
                                      <p:cBhvr>
                                        <p:cTn id="21" dur="1000"/>
                                        <p:tgtEl>
                                          <p:spTgt spid="48">
                                            <p:txEl>
                                              <p:pRg st="2" end="2"/>
                                            </p:txEl>
                                          </p:spTgt>
                                        </p:tgtEl>
                                      </p:cBhvr>
                                    </p:animEffect>
                                    <p:anim calcmode="lin" valueType="num">
                                      <p:cBhvr>
                                        <p:cTn id="22"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516"/>
    </mc:Choice>
    <mc:Fallback xmlns="">
      <p:transition spd="slow" advTm="9516"/>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5.3"/>
</p:tagLst>
</file>

<file path=ppt/tags/tag2.xml><?xml version="1.0" encoding="utf-8"?>
<p:tagLst xmlns:a="http://schemas.openxmlformats.org/drawingml/2006/main" xmlns:r="http://schemas.openxmlformats.org/officeDocument/2006/relationships" xmlns:p="http://schemas.openxmlformats.org/presentationml/2006/main">
  <p:tag name="TIMING" val="|11.1"/>
</p:tagLst>
</file>

<file path=ppt/tags/tag3.xml><?xml version="1.0" encoding="utf-8"?>
<p:tagLst xmlns:a="http://schemas.openxmlformats.org/drawingml/2006/main" xmlns:r="http://schemas.openxmlformats.org/officeDocument/2006/relationships" xmlns:p="http://schemas.openxmlformats.org/presentationml/2006/main">
  <p:tag name="TIMING" val="|2.3"/>
</p:tagLst>
</file>

<file path=ppt/tags/tag4.xml><?xml version="1.0" encoding="utf-8"?>
<p:tagLst xmlns:a="http://schemas.openxmlformats.org/drawingml/2006/main" xmlns:r="http://schemas.openxmlformats.org/officeDocument/2006/relationships" xmlns:p="http://schemas.openxmlformats.org/presentationml/2006/main">
  <p:tag name="TIMING" val="|2.1"/>
</p:tagLst>
</file>

<file path=ppt/tags/tag5.xml><?xml version="1.0" encoding="utf-8"?>
<p:tagLst xmlns:a="http://schemas.openxmlformats.org/drawingml/2006/main" xmlns:r="http://schemas.openxmlformats.org/officeDocument/2006/relationships" xmlns:p="http://schemas.openxmlformats.org/presentationml/2006/main">
  <p:tag name="TIMING" val="|4.4|1.4|10.3|26.6|44.8"/>
</p:tagLst>
</file>

<file path=ppt/tags/tag6.xml><?xml version="1.0" encoding="utf-8"?>
<p:tagLst xmlns:a="http://schemas.openxmlformats.org/drawingml/2006/main" xmlns:r="http://schemas.openxmlformats.org/officeDocument/2006/relationships" xmlns:p="http://schemas.openxmlformats.org/presentationml/2006/main">
  <p:tag name="TIMING" val="|1.4"/>
</p:tagLst>
</file>

<file path=ppt/tags/tag7.xml><?xml version="1.0" encoding="utf-8"?>
<p:tagLst xmlns:a="http://schemas.openxmlformats.org/drawingml/2006/main" xmlns:r="http://schemas.openxmlformats.org/officeDocument/2006/relationships" xmlns:p="http://schemas.openxmlformats.org/presentationml/2006/main">
  <p:tag name="TIMING" val="|17.9|97.9"/>
</p:tagLst>
</file>

<file path=ppt/tags/tag8.xml><?xml version="1.0" encoding="utf-8"?>
<p:tagLst xmlns:a="http://schemas.openxmlformats.org/drawingml/2006/main" xmlns:r="http://schemas.openxmlformats.org/officeDocument/2006/relationships" xmlns:p="http://schemas.openxmlformats.org/presentationml/2006/main">
  <p:tag name="TIMING" val="|5.4|2.8"/>
</p:tagLst>
</file>

<file path=ppt/tags/tag9.xml><?xml version="1.0" encoding="utf-8"?>
<p:tagLst xmlns:a="http://schemas.openxmlformats.org/drawingml/2006/main" xmlns:r="http://schemas.openxmlformats.org/officeDocument/2006/relationships" xmlns:p="http://schemas.openxmlformats.org/presentationml/2006/main">
  <p:tag name="TIMING" val="|5.8|62.8"/>
</p:tagLst>
</file>

<file path=ppt/tags/tag10.xml><?xml version="1.0" encoding="utf-8"?>
<p:tagLst xmlns:a="http://schemas.openxmlformats.org/drawingml/2006/main" xmlns:r="http://schemas.openxmlformats.org/officeDocument/2006/relationships" xmlns:p="http://schemas.openxmlformats.org/presentationml/2006/main">
  <p:tag name="TIMING" val="|4.5"/>
</p:tagLst>
</file>

<file path=ppt/tags/tag11.xml><?xml version="1.0" encoding="utf-8"?>
<p:tagLst xmlns:a="http://schemas.openxmlformats.org/drawingml/2006/main" xmlns:r="http://schemas.openxmlformats.org/officeDocument/2006/relationships" xmlns:p="http://schemas.openxmlformats.org/presentationml/2006/main">
  <p:tag name="TIMING" val="|36.1|1|49.3"/>
</p:tagLst>
</file>

<file path=ppt/tags/tag12.xml><?xml version="1.0" encoding="utf-8"?>
<p:tagLst xmlns:a="http://schemas.openxmlformats.org/drawingml/2006/main" xmlns:r="http://schemas.openxmlformats.org/officeDocument/2006/relationships" xmlns:p="http://schemas.openxmlformats.org/presentationml/2006/main">
  <p:tag name="TIMING" val="|0.6"/>
</p:tagLst>
</file>

<file path=ppt/tags/tag13.xml><?xml version="1.0" encoding="utf-8"?>
<p:tagLst xmlns:a="http://schemas.openxmlformats.org/drawingml/2006/main" xmlns:r="http://schemas.openxmlformats.org/officeDocument/2006/relationships" xmlns:p="http://schemas.openxmlformats.org/presentationml/2006/main">
  <p:tag name="TIMING" val="|82.3"/>
</p:tagLst>
</file>

<file path=ppt/tags/tag14.xml><?xml version="1.0" encoding="utf-8"?>
<p:tagLst xmlns:a="http://schemas.openxmlformats.org/drawingml/2006/main" xmlns:r="http://schemas.openxmlformats.org/officeDocument/2006/relationships" xmlns:p="http://schemas.openxmlformats.org/presentationml/2006/main">
  <p:tag name="TIMING" val="|3.8"/>
</p:tagLst>
</file>

<file path=ppt/tags/tag15.xml><?xml version="1.0" encoding="utf-8"?>
<p:tagLst xmlns:a="http://schemas.openxmlformats.org/drawingml/2006/main" xmlns:r="http://schemas.openxmlformats.org/officeDocument/2006/relationships" xmlns:p="http://schemas.openxmlformats.org/presentationml/2006/main">
  <p:tag name="TIMING" val="|20.2|1.9|21.2|30.3"/>
</p:tagLst>
</file>

<file path=ppt/tags/tag16.xml><?xml version="1.0" encoding="utf-8"?>
<p:tagLst xmlns:a="http://schemas.openxmlformats.org/drawingml/2006/main" xmlns:r="http://schemas.openxmlformats.org/officeDocument/2006/relationships" xmlns:p="http://schemas.openxmlformats.org/presentationml/2006/main">
  <p:tag name="TIMING" val="|2.3|1.6|70|51.6"/>
</p:tagLst>
</file>

<file path=ppt/tags/tag17.xml><?xml version="1.0" encoding="utf-8"?>
<p:tagLst xmlns:a="http://schemas.openxmlformats.org/drawingml/2006/main" xmlns:r="http://schemas.openxmlformats.org/officeDocument/2006/relationships" xmlns:p="http://schemas.openxmlformats.org/presentationml/2006/main">
  <p:tag name="TIMING" val="|2.1"/>
</p:tagLst>
</file>

<file path=ppt/tags/tag18.xml><?xml version="1.0" encoding="utf-8"?>
<p:tagLst xmlns:a="http://schemas.openxmlformats.org/drawingml/2006/main" xmlns:r="http://schemas.openxmlformats.org/officeDocument/2006/relationships" xmlns:p="http://schemas.openxmlformats.org/presentationml/2006/main">
  <p:tag name="TIMING" val="|37.6|1.4"/>
</p:tagLst>
</file>

<file path=ppt/tags/tag19.xml><?xml version="1.0" encoding="utf-8"?>
<p:tagLst xmlns:a="http://schemas.openxmlformats.org/drawingml/2006/main" xmlns:r="http://schemas.openxmlformats.org/officeDocument/2006/relationships" xmlns:p="http://schemas.openxmlformats.org/presentationml/2006/main">
  <p:tag name="TIMING" val="|58.1|9.8|10.9|22|2.4|61.5"/>
</p:tagLst>
</file>

<file path=ppt/tags/tag20.xml><?xml version="1.0" encoding="utf-8"?>
<p:tagLst xmlns:a="http://schemas.openxmlformats.org/drawingml/2006/main" xmlns:r="http://schemas.openxmlformats.org/officeDocument/2006/relationships" xmlns:p="http://schemas.openxmlformats.org/presentationml/2006/main">
  <p:tag name="TIMING" val="|4.2|2.8|1.3|28.6|6.3|51.5"/>
</p:tagLst>
</file>

<file path=ppt/tags/tag21.xml><?xml version="1.0" encoding="utf-8"?>
<p:tagLst xmlns:a="http://schemas.openxmlformats.org/drawingml/2006/main" xmlns:r="http://schemas.openxmlformats.org/officeDocument/2006/relationships" xmlns:p="http://schemas.openxmlformats.org/presentationml/2006/main">
  <p:tag name="TIMING" val="|5.1|55|7|32.3"/>
</p:tagLst>
</file>

<file path=ppt/tags/tag22.xml><?xml version="1.0" encoding="utf-8"?>
<p:tagLst xmlns:a="http://schemas.openxmlformats.org/drawingml/2006/main" xmlns:r="http://schemas.openxmlformats.org/officeDocument/2006/relationships" xmlns:p="http://schemas.openxmlformats.org/presentationml/2006/main">
  <p:tag name="TIMING" val="|2.5|4.8"/>
</p:tagLst>
</file>

<file path=ppt/tags/tag23.xml><?xml version="1.0" encoding="utf-8"?>
<p:tagLst xmlns:a="http://schemas.openxmlformats.org/drawingml/2006/main" xmlns:r="http://schemas.openxmlformats.org/officeDocument/2006/relationships" xmlns:p="http://schemas.openxmlformats.org/presentationml/2006/main">
  <p:tag name="TIMING" val="|22.5"/>
</p:tagLst>
</file>

<file path=ppt/tags/tag24.xml><?xml version="1.0" encoding="utf-8"?>
<p:tagLst xmlns:a="http://schemas.openxmlformats.org/drawingml/2006/main" xmlns:r="http://schemas.openxmlformats.org/officeDocument/2006/relationships" xmlns:p="http://schemas.openxmlformats.org/presentationml/2006/main">
  <p:tag name="TIMING" val="|5.4|32.4|38.1|2.9|37.1|0.8"/>
</p:tagLst>
</file>

<file path=ppt/tags/tag25.xml><?xml version="1.0" encoding="utf-8"?>
<p:tagLst xmlns:a="http://schemas.openxmlformats.org/drawingml/2006/main" xmlns:r="http://schemas.openxmlformats.org/officeDocument/2006/relationships" xmlns:p="http://schemas.openxmlformats.org/presentationml/2006/main">
  <p:tag name="TIMING" val="|25.7|17.1"/>
</p:tagLst>
</file>

<file path=ppt/tags/tag26.xml><?xml version="1.0" encoding="utf-8"?>
<p:tagLst xmlns:a="http://schemas.openxmlformats.org/drawingml/2006/main" xmlns:r="http://schemas.openxmlformats.org/officeDocument/2006/relationships" xmlns:p="http://schemas.openxmlformats.org/presentationml/2006/main">
  <p:tag name="TIMING" val="|1.7|23.7|19.1|33.5"/>
</p:tagLst>
</file>

<file path=ppt/tags/tag27.xml><?xml version="1.0" encoding="utf-8"?>
<p:tagLst xmlns:a="http://schemas.openxmlformats.org/drawingml/2006/main" xmlns:r="http://schemas.openxmlformats.org/officeDocument/2006/relationships" xmlns:p="http://schemas.openxmlformats.org/presentationml/2006/main">
  <p:tag name="TIMING" val="|1.3"/>
</p:tagLst>
</file>

<file path=ppt/tags/tag28.xml><?xml version="1.0" encoding="utf-8"?>
<p:tagLst xmlns:a="http://schemas.openxmlformats.org/drawingml/2006/main" xmlns:r="http://schemas.openxmlformats.org/officeDocument/2006/relationships" xmlns:p="http://schemas.openxmlformats.org/presentationml/2006/main">
  <p:tag name="TIMING" val="|0.4"/>
</p:tagLst>
</file>

<file path=ppt/tags/tag29.xml><?xml version="1.0" encoding="utf-8"?>
<p:tagLst xmlns:a="http://schemas.openxmlformats.org/drawingml/2006/main" xmlns:r="http://schemas.openxmlformats.org/officeDocument/2006/relationships" xmlns:p="http://schemas.openxmlformats.org/presentationml/2006/main">
  <p:tag name="TIMING" val="|49.9"/>
</p:tagLst>
</file>

<file path=ppt/tags/tag30.xml><?xml version="1.0" encoding="utf-8"?>
<p:tagLst xmlns:a="http://schemas.openxmlformats.org/drawingml/2006/main" xmlns:r="http://schemas.openxmlformats.org/officeDocument/2006/relationships" xmlns:p="http://schemas.openxmlformats.org/presentationml/2006/main">
  <p:tag name="TIMING" val="|7.2"/>
</p:tagLst>
</file>

<file path=ppt/tags/tag31.xml><?xml version="1.0" encoding="utf-8"?>
<p:tagLst xmlns:a="http://schemas.openxmlformats.org/drawingml/2006/main" xmlns:r="http://schemas.openxmlformats.org/officeDocument/2006/relationships" xmlns:p="http://schemas.openxmlformats.org/presentationml/2006/main">
  <p:tag name="TIMING" val="|1.1|1.3|7.9|56.2"/>
</p:tagLst>
</file>

<file path=ppt/tags/tag32.xml><?xml version="1.0" encoding="utf-8"?>
<p:tagLst xmlns:a="http://schemas.openxmlformats.org/drawingml/2006/main" xmlns:r="http://schemas.openxmlformats.org/officeDocument/2006/relationships" xmlns:p="http://schemas.openxmlformats.org/presentationml/2006/main">
  <p:tag name="TIMING" val="|1|1.5"/>
</p:tagLst>
</file>

<file path=ppt/tags/tag33.xml><?xml version="1.0" encoding="utf-8"?>
<p:tagLst xmlns:a="http://schemas.openxmlformats.org/drawingml/2006/main" xmlns:r="http://schemas.openxmlformats.org/officeDocument/2006/relationships" xmlns:p="http://schemas.openxmlformats.org/presentationml/2006/main">
  <p:tag name="TIMING" val="|2.5"/>
</p:tagLst>
</file>

<file path=ppt/tags/tag34.xml><?xml version="1.0" encoding="utf-8"?>
<p:tagLst xmlns:a="http://schemas.openxmlformats.org/drawingml/2006/main" xmlns:r="http://schemas.openxmlformats.org/officeDocument/2006/relationships" xmlns:p="http://schemas.openxmlformats.org/presentationml/2006/main">
  <p:tag name="TIMING" val="|7.4"/>
</p:tagLst>
</file>

<file path=ppt/tags/tag35.xml><?xml version="1.0" encoding="utf-8"?>
<p:tagLst xmlns:a="http://schemas.openxmlformats.org/drawingml/2006/main" xmlns:r="http://schemas.openxmlformats.org/officeDocument/2006/relationships" xmlns:p="http://schemas.openxmlformats.org/presentationml/2006/main">
  <p:tag name="TIMING" val="|2.1|1.5|33.4"/>
</p:tagLst>
</file>

<file path=ppt/tags/tag36.xml><?xml version="1.0" encoding="utf-8"?>
<p:tagLst xmlns:a="http://schemas.openxmlformats.org/drawingml/2006/main" xmlns:r="http://schemas.openxmlformats.org/officeDocument/2006/relationships" xmlns:p="http://schemas.openxmlformats.org/presentationml/2006/main">
  <p:tag name="TIMING" val="|0.5"/>
</p:tagLst>
</file>

<file path=ppt/tags/tag37.xml><?xml version="1.0" encoding="utf-8"?>
<p:tagLst xmlns:a="http://schemas.openxmlformats.org/drawingml/2006/main" xmlns:r="http://schemas.openxmlformats.org/officeDocument/2006/relationships" xmlns:p="http://schemas.openxmlformats.org/presentationml/2006/main">
  <p:tag name="TIMING" val="|6.3|24.8|12.1"/>
</p:tagLst>
</file>

<file path=ppt/tags/tag38.xml><?xml version="1.0" encoding="utf-8"?>
<p:tagLst xmlns:a="http://schemas.openxmlformats.org/drawingml/2006/main" xmlns:r="http://schemas.openxmlformats.org/officeDocument/2006/relationships" xmlns:p="http://schemas.openxmlformats.org/presentationml/2006/main">
  <p:tag name="TIMING" val="|0.3|13.8|11.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8D7F66A5-2D92-4DD1-A671-9CB0EA65F480}"/>
</file>

<file path=docProps/app.xml><?xml version="1.0" encoding="utf-8"?>
<Properties xmlns="http://schemas.openxmlformats.org/officeDocument/2006/extended-properties" xmlns:vt="http://schemas.openxmlformats.org/officeDocument/2006/docPropsVTypes">
  <TotalTime>1173</TotalTime>
  <Words>1943</Words>
  <Application>Microsoft Office PowerPoint</Application>
  <PresentationFormat>Widescreen</PresentationFormat>
  <Paragraphs>271</Paragraphs>
  <Slides>41</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Book Antiqua</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HISHAM</cp:lastModifiedBy>
  <cp:revision>167</cp:revision>
  <dcterms:created xsi:type="dcterms:W3CDTF">2023-04-29T09:08:00Z</dcterms:created>
  <dcterms:modified xsi:type="dcterms:W3CDTF">2024-09-22T14:21:15Z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