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Prepared by Dr. </a:t>
            </a:r>
            <a:r>
              <a:rPr lang="en-US" sz="2000" err="1">
                <a:latin typeface="Alexandria" charset="0"/>
                <a:cs typeface="Alexandria" charset="0"/>
              </a:rPr>
              <a:t>Walaa</a:t>
            </a:r>
            <a:r>
              <a:rPr lang="en-US" sz="2000"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Walaa</a:t>
            </a:r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99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311788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71" y="524342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Grand écran</PresentationFormat>
  <Slides>15</Slides>
  <Notes>8</Notes>
  <HiddenSlides>0</HiddenSlide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5</cp:revision>
  <dcterms:created xsi:type="dcterms:W3CDTF">2023-04-29T09:08:00Z</dcterms:created>
  <dcterms:modified xsi:type="dcterms:W3CDTF">2024-09-14T08:27:33Z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