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D945C8-F7EF-0D3E-60D4-6D02BDEBE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F5EBAB-7244-6296-5CC8-CDF6D91F7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D7141-825C-42BC-9708-FF094051997C}" type="datetimeFigureOut">
              <a:rPr lang="en-US" smtClean="0"/>
              <a:t>3/17/2025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80B20C-A2BF-E96A-82BF-CD7CDA9497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A94698-0C8D-8D34-2B07-3DC935FA06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F8564-307C-485F-8127-0CE72A0259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327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E686C5C-CDCC-4785-7693-FB2E550DB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C130F1-0677-AB1F-D0E1-D1A4CB46D6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A0CBEB-B74E-87E9-F08C-D2F7399119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E7D7141-825C-42BC-9708-FF094051997C}" type="datetimeFigureOut">
              <a:rPr lang="en-US" smtClean="0"/>
              <a:t>3/17/2025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3A649D-55C3-76F8-DB59-2C2BC04A16E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F1B3A9-E857-B4F1-3291-440A41F3ED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27F8564-307C-485F-8127-0CE72A0259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6379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38AF7A-7059-E16C-A072-A872FDCB78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3605B1-080F-C775-1F47-1924288BA5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1806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030DF1-EDC4-1966-9CE5-AE39A320C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EA4B62-A17C-0D0D-8CEA-03AB98A20E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9465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FBF329-CFDF-CC56-7517-D1BAEFDEC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5791EC-FB4A-6446-AB82-632B76F962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7126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91670D-BD30-4EF0-FE3F-3880132D8E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F16F3B-DC73-B43F-3574-6351263FEB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2689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183CC0-F441-D471-7205-A50C0BC460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C2DB40-65F7-454D-FE07-5491DAD181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98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57C743-8F4F-85FA-535E-C19A87D4C2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AEAFF5-6846-6694-B9D2-48A2E1D46A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501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3E3D58-C474-6E7D-6209-8890DB6343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71E184-6430-73D3-1329-D5D5744F7E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71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4A9BB4-2764-D68D-33F3-F202692855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2EA965-B26F-C1B6-D0AC-D58C902E92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650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AFB576-8FC6-88E7-07AD-2F78A875C8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51DE0E-9DD6-F55B-3863-CD6194272C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453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FC3938-E204-E110-6A0B-29FB5350D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7489BF-D66F-A428-F112-1532491004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202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DED3DD-B886-60A6-3F2B-3A3E5D3129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BAE1BD-30B6-3CC0-0BCB-40AB714EDF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950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2433AD-0E70-6B9B-93A1-0701158FDA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30726C-B771-CC5F-CFAE-C82B494048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833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475F3C-A493-C092-2A18-33A4A4085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2A55D7-023C-DC2A-F6D4-8364074BED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00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5C6F2A-2DA0-0CBE-D812-2CD63E9EB2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AA524F-3686-F801-95E9-1C84DAA24E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30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BD8441-6D59-F6CB-76A4-8EF34822E0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E674CF-976D-5616-E67E-FB210E0255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879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9F641F-7623-FEAD-C572-271E42C806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9A0DF9-857E-F8E7-4B37-74E11AA8E2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703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117B41-CA80-51BA-19FE-AE66B5E1DD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333FA0-FC52-7335-B33E-2C4573B021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578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C00983-265C-9220-9407-F275B3FC8D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8A5511-149D-0C25-522C-D41D921053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682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117685-359E-187E-AE34-3C50AEE1ED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13FA68-6020-842C-A135-EC6F37577E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615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318600-DDE7-CFDD-0BAC-C3A7578E79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56A152-E59F-4EFE-E3DB-77C56F737E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608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57D782-67C5-B4EA-8827-F0A67E6BC2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09A43C-3C73-7242-A907-26FA558F10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94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38ED12-7BEC-0987-89AB-F39C9C9DE0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404CF2-680C-E31F-9283-1C9486F2D8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148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C16E60-C54E-4626-A58B-90525F26C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F352D9-1BAD-9F9B-7A27-D9CB502A89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56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A322AE-DA41-0EC3-5060-59B42D43C2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A2CFD7-BA73-C594-C6BA-37180C4966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42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CAC592-D99F-346C-1D8E-47D1A6EC98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1A7BCB-D847-42CA-2FDE-F58A229724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059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F806D7-2BD6-5CC7-9220-1239732BB8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51DA1B-B7F5-F592-DE52-16DA1F484E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085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8420A7-BB76-025E-8D37-F02456AF5C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D120E6-0324-FCF4-C4F8-29EEB86F1B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706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8365D8-A980-1B11-F860-924A12E8F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6D37CB-E50F-918B-B215-B3CB6B2C08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044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C61486-0AEE-0DD2-8CA1-F5E32A7A3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A42B3E-5526-6100-D34B-EA8C8F961C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004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D47BED-0885-AAE6-730F-F3A8B1C363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0192F6-4E33-1DAB-C8A5-D3B45BDEC7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190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F24540-C706-BF10-9BC3-0290AB0F92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D3C617-86FC-8E4E-8C6E-CEB9E488D6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69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075909-72FC-A875-2165-1BC7587894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148441-E764-C5E7-B202-5F1FAD587C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55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EA1957-F783-476D-A377-8B51E66ACF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67005D-D9E7-12B6-1F95-47DE5EFE76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265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462032-CDF3-18A5-9429-EC589F0DB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4DFE86-A381-2675-8FB3-F53AA45C6D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92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ED8A53-740B-76B8-368C-D811F01521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E95E3D-FA18-F195-46BF-3365D7FACE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10551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E8B544-D8B1-AA8E-BD34-5537A5B1E9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717699-344F-21DA-9A12-FD8276ACE6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8326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Mohamed Eassa</dc:creator>
  <cp:lastModifiedBy>Mohamed Eassa</cp:lastModifiedBy>
  <cp:revision>1</cp:revision>
  <dcterms:created xsi:type="dcterms:W3CDTF">2025-03-17T21:11:19Z</dcterms:created>
  <dcterms:modified xsi:type="dcterms:W3CDTF">2025-03-17T21:11:19Z</dcterms:modified>
</cp:coreProperties>
</file>