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theme/theme2.xml" ContentType="application/vnd.openxmlformats-officedocument.theme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69" r:id="rId4"/>
    <p:sldMasterId id="2147483682" r:id="rId5"/>
    <p:sldMasterId id="2147483717" r:id="rId6"/>
  </p:sldMasterIdLst>
  <p:notesMasterIdLst>
    <p:notesMasterId r:id="rId34"/>
  </p:notesMasterIdLst>
  <p:sldIdLst>
    <p:sldId id="256" r:id="rId7"/>
    <p:sldId id="257" r:id="rId8"/>
    <p:sldId id="779" r:id="rId9"/>
    <p:sldId id="301" r:id="rId10"/>
    <p:sldId id="816" r:id="rId11"/>
    <p:sldId id="780" r:id="rId12"/>
    <p:sldId id="357" r:id="rId13"/>
    <p:sldId id="358" r:id="rId14"/>
    <p:sldId id="359" r:id="rId15"/>
    <p:sldId id="360" r:id="rId16"/>
    <p:sldId id="836" r:id="rId17"/>
    <p:sldId id="361" r:id="rId18"/>
    <p:sldId id="830" r:id="rId19"/>
    <p:sldId id="810" r:id="rId20"/>
    <p:sldId id="408" r:id="rId21"/>
    <p:sldId id="829" r:id="rId22"/>
    <p:sldId id="451" r:id="rId23"/>
    <p:sldId id="831" r:id="rId24"/>
    <p:sldId id="833" r:id="rId25"/>
    <p:sldId id="832" r:id="rId26"/>
    <p:sldId id="820" r:id="rId27"/>
    <p:sldId id="834" r:id="rId28"/>
    <p:sldId id="835" r:id="rId29"/>
    <p:sldId id="787" r:id="rId30"/>
    <p:sldId id="814" r:id="rId31"/>
    <p:sldId id="778" r:id="rId32"/>
    <p:sldId id="292" r:id="rId33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000000"/>
          </p15:clr>
        </p15:guide>
        <p15:guide id="2" pos="384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691" y="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21" Type="http://schemas.openxmlformats.org/officeDocument/2006/relationships/slide" Target="slides/slide15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slide" Target="slides/slide23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viewProps" Target="viewProps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presProps" Target="presProps.xml"/><Relationship Id="rId8" Type="http://schemas.openxmlformats.org/officeDocument/2006/relationships/slide" Target="slides/slide2.xml"/><Relationship Id="rId3" Type="http://schemas.openxmlformats.org/officeDocument/2006/relationships/customXml" Target="../customXml/item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564494854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7" name="Google Shape;107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08" name="Google Shape;108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1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2" name="Google Shape;122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>
          <a:extLst>
            <a:ext uri="{FF2B5EF4-FFF2-40B4-BE49-F238E27FC236}">
              <a16:creationId xmlns:a16="http://schemas.microsoft.com/office/drawing/2014/main" id="{A245E6C1-B004-C7A7-E3B9-4C5D827D66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5:notes">
            <a:extLst>
              <a:ext uri="{FF2B5EF4-FFF2-40B4-BE49-F238E27FC236}">
                <a16:creationId xmlns:a16="http://schemas.microsoft.com/office/drawing/2014/main" id="{57CCE76D-E839-BE1B-4071-BFD447D7ECEF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67" name="Google Shape;167;p5:notes">
            <a:extLst>
              <a:ext uri="{FF2B5EF4-FFF2-40B4-BE49-F238E27FC236}">
                <a16:creationId xmlns:a16="http://schemas.microsoft.com/office/drawing/2014/main" id="{49A8DF53-531C-0BA5-BA72-9220294A6E5F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40328841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>
          <a:extLst>
            <a:ext uri="{FF2B5EF4-FFF2-40B4-BE49-F238E27FC236}">
              <a16:creationId xmlns:a16="http://schemas.microsoft.com/office/drawing/2014/main" id="{9879C25B-C1D0-8C37-A45B-C67A48EE0E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5:notes">
            <a:extLst>
              <a:ext uri="{FF2B5EF4-FFF2-40B4-BE49-F238E27FC236}">
                <a16:creationId xmlns:a16="http://schemas.microsoft.com/office/drawing/2014/main" id="{22DEABCB-F725-8C6C-5B12-00B9D1AB0B2C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67" name="Google Shape;167;p5:notes">
            <a:extLst>
              <a:ext uri="{FF2B5EF4-FFF2-40B4-BE49-F238E27FC236}">
                <a16:creationId xmlns:a16="http://schemas.microsoft.com/office/drawing/2014/main" id="{0F0DED41-BB48-6924-17B4-D7E87380CE49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8471080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>
          <a:extLst>
            <a:ext uri="{FF2B5EF4-FFF2-40B4-BE49-F238E27FC236}">
              <a16:creationId xmlns:a16="http://schemas.microsoft.com/office/drawing/2014/main" id="{C4702530-3783-E110-7582-3F321F4B06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5:notes">
            <a:extLst>
              <a:ext uri="{FF2B5EF4-FFF2-40B4-BE49-F238E27FC236}">
                <a16:creationId xmlns:a16="http://schemas.microsoft.com/office/drawing/2014/main" id="{56537E17-111B-B332-278A-CD328CB6699C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67" name="Google Shape;167;p5:notes">
            <a:extLst>
              <a:ext uri="{FF2B5EF4-FFF2-40B4-BE49-F238E27FC236}">
                <a16:creationId xmlns:a16="http://schemas.microsoft.com/office/drawing/2014/main" id="{7F458144-8523-D8EA-DA51-8F7F476E52E2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51917493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>
          <a:extLst>
            <a:ext uri="{FF2B5EF4-FFF2-40B4-BE49-F238E27FC236}">
              <a16:creationId xmlns:a16="http://schemas.microsoft.com/office/drawing/2014/main" id="{3EF6D593-70D2-EC1F-6391-0739EF097B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5:notes">
            <a:extLst>
              <a:ext uri="{FF2B5EF4-FFF2-40B4-BE49-F238E27FC236}">
                <a16:creationId xmlns:a16="http://schemas.microsoft.com/office/drawing/2014/main" id="{B2366F79-C695-17C1-B868-25D458115C03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67" name="Google Shape;167;p5:notes">
            <a:extLst>
              <a:ext uri="{FF2B5EF4-FFF2-40B4-BE49-F238E27FC236}">
                <a16:creationId xmlns:a16="http://schemas.microsoft.com/office/drawing/2014/main" id="{A39E324B-A881-59CC-5468-DA6718AF38B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20927640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8F78F5-37AD-6FF2-5B1F-9E336D9294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5358937-57F1-FE29-A93B-6802D5BCA9D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2C5ED51-A2E1-FF46-B812-4B1B5E0223B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2EA1AB3-E49C-7315-B694-2D612FE60A4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BBC4508-A1FE-47BA-98BE-1F783E9118A6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4112351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E5E688-7658-1B76-B24C-1670C1E668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FF43BBD-66E4-B0A5-D3E4-E82B6C60A2D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F2B81C6-514B-DC98-A8FF-7E0AC6BE2D0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86B5686-6F5C-577D-D52D-FD5355F55D6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BBC4508-A1FE-47BA-98BE-1F783E9118A6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57825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C06BC7-CC71-156E-45C3-8F13C6F2F9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B0F0DD0-4144-C4B2-735C-9C51EE167D8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BEC5A66-D4A5-8BE5-6249-39A3FE5F26A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C452906-32AA-4A4B-8014-DE3905F131D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BBC4508-A1FE-47BA-98BE-1F783E9118A6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3313864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35646D-9991-94D3-1013-9F8F83D55C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FFC352F-162C-DE26-0B21-C26B1FFE7DB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4FD58E8-AFC6-E2CE-431C-EA664C86FC7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BB0A7FD-03FB-7B6A-2ACE-3C82E957D7C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BBC4508-A1FE-47BA-98BE-1F783E9118A6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844272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F1A0E5-925B-0A63-C136-E0EB34B6BF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3389DFE-5E94-52E6-5E1B-105682396AA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C1C0D14-06A6-0F67-7177-0A407B95763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31B70A0-A97C-EF0A-A7BA-889D6276ABC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BBC4508-A1FE-47BA-98BE-1F783E9118A6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7894757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1D2872-6E6C-8B1B-5A0C-2D6A6A0261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76076C4-D4BC-2E69-19CC-59238F5ADC4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03236D7-E970-67F8-237F-E9E148DA91F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BF7040C-DFCC-89B3-C0D5-8A1FD3413D8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BBC4508-A1FE-47BA-98BE-1F783E9118A6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2569700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0557B5-F1A4-965A-5A1D-4F3D76024E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8F58175-C8D4-7D3B-85FE-CDE6462A862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CE6A9F2-7ED7-E995-C3B4-04898691EDA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2523A03-1788-23E3-C7A3-2592B773C76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BBC4508-A1FE-47BA-98BE-1F783E9118A6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1720808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>
          <a:extLst>
            <a:ext uri="{FF2B5EF4-FFF2-40B4-BE49-F238E27FC236}">
              <a16:creationId xmlns:a16="http://schemas.microsoft.com/office/drawing/2014/main" id="{C5E94533-EAB1-C113-F98F-01C5B3BFC8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:notes">
            <a:extLst>
              <a:ext uri="{FF2B5EF4-FFF2-40B4-BE49-F238E27FC236}">
                <a16:creationId xmlns:a16="http://schemas.microsoft.com/office/drawing/2014/main" id="{6C99BA68-B3B7-9226-00F5-A37E7238CFC3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2" name="Google Shape;122;p2:notes">
            <a:extLst>
              <a:ext uri="{FF2B5EF4-FFF2-40B4-BE49-F238E27FC236}">
                <a16:creationId xmlns:a16="http://schemas.microsoft.com/office/drawing/2014/main" id="{6CC0868B-331C-A78B-1FBD-CCA8739C8AD5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422708841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>
          <a:extLst>
            <a:ext uri="{FF2B5EF4-FFF2-40B4-BE49-F238E27FC236}">
              <a16:creationId xmlns:a16="http://schemas.microsoft.com/office/drawing/2014/main" id="{6247752F-1E59-3AD3-D9CB-9D40C2F080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5:notes">
            <a:extLst>
              <a:ext uri="{FF2B5EF4-FFF2-40B4-BE49-F238E27FC236}">
                <a16:creationId xmlns:a16="http://schemas.microsoft.com/office/drawing/2014/main" id="{A868296A-1E97-CDF5-B406-B3BFE648F0E2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67" name="Google Shape;167;p5:notes">
            <a:extLst>
              <a:ext uri="{FF2B5EF4-FFF2-40B4-BE49-F238E27FC236}">
                <a16:creationId xmlns:a16="http://schemas.microsoft.com/office/drawing/2014/main" id="{F029AE3C-6DFF-61C1-89E3-A23CE3416E3A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61178262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>
          <a:extLst>
            <a:ext uri="{FF2B5EF4-FFF2-40B4-BE49-F238E27FC236}">
              <a16:creationId xmlns:a16="http://schemas.microsoft.com/office/drawing/2014/main" id="{57C5EEA4-299E-FE29-DB35-8549E3069A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5:notes">
            <a:extLst>
              <a:ext uri="{FF2B5EF4-FFF2-40B4-BE49-F238E27FC236}">
                <a16:creationId xmlns:a16="http://schemas.microsoft.com/office/drawing/2014/main" id="{47A04386-7F88-7AFC-BDB7-E90BDB925569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67" name="Google Shape;167;p5:notes">
            <a:extLst>
              <a:ext uri="{FF2B5EF4-FFF2-40B4-BE49-F238E27FC236}">
                <a16:creationId xmlns:a16="http://schemas.microsoft.com/office/drawing/2014/main" id="{F276EE5D-CA86-A1E6-405E-EA5A706F9DE9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36299952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>
          <a:extLst>
            <a:ext uri="{FF2B5EF4-FFF2-40B4-BE49-F238E27FC236}">
              <a16:creationId xmlns:a16="http://schemas.microsoft.com/office/drawing/2014/main" id="{C1B5045E-3415-A830-B04C-FF6D52AC0D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5:notes">
            <a:extLst>
              <a:ext uri="{FF2B5EF4-FFF2-40B4-BE49-F238E27FC236}">
                <a16:creationId xmlns:a16="http://schemas.microsoft.com/office/drawing/2014/main" id="{756006E0-131D-C8C0-B521-A6B3466B314B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67" name="Google Shape;167;p5:notes">
            <a:extLst>
              <a:ext uri="{FF2B5EF4-FFF2-40B4-BE49-F238E27FC236}">
                <a16:creationId xmlns:a16="http://schemas.microsoft.com/office/drawing/2014/main" id="{EE27DFA5-9069-639E-AE18-70C304DD2E62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76008993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>
          <a:extLst>
            <a:ext uri="{FF2B5EF4-FFF2-40B4-BE49-F238E27FC236}">
              <a16:creationId xmlns:a16="http://schemas.microsoft.com/office/drawing/2014/main" id="{EEE33613-A538-43C5-DD13-5A7658C381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5:notes">
            <a:extLst>
              <a:ext uri="{FF2B5EF4-FFF2-40B4-BE49-F238E27FC236}">
                <a16:creationId xmlns:a16="http://schemas.microsoft.com/office/drawing/2014/main" id="{85F1E634-0914-A8D7-F823-365A6DA36E14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67" name="Google Shape;167;p5:notes">
            <a:extLst>
              <a:ext uri="{FF2B5EF4-FFF2-40B4-BE49-F238E27FC236}">
                <a16:creationId xmlns:a16="http://schemas.microsoft.com/office/drawing/2014/main" id="{F8E11052-9719-7BF0-A0EB-6A4D8074A968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10750544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>
          <a:extLst>
            <a:ext uri="{FF2B5EF4-FFF2-40B4-BE49-F238E27FC236}">
              <a16:creationId xmlns:a16="http://schemas.microsoft.com/office/drawing/2014/main" id="{616CF74D-0D0D-4945-65B3-E1EAEDD9CE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5:notes">
            <a:extLst>
              <a:ext uri="{FF2B5EF4-FFF2-40B4-BE49-F238E27FC236}">
                <a16:creationId xmlns:a16="http://schemas.microsoft.com/office/drawing/2014/main" id="{2D0F75E0-B7D8-2ED5-3F1E-201E98CB29F7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67" name="Google Shape;167;p5:notes">
            <a:extLst>
              <a:ext uri="{FF2B5EF4-FFF2-40B4-BE49-F238E27FC236}">
                <a16:creationId xmlns:a16="http://schemas.microsoft.com/office/drawing/2014/main" id="{836D7F34-0FE2-CEE3-8365-8BF8038C58C7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43941488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>
          <a:extLst>
            <a:ext uri="{FF2B5EF4-FFF2-40B4-BE49-F238E27FC236}">
              <a16:creationId xmlns:a16="http://schemas.microsoft.com/office/drawing/2014/main" id="{83D718D2-1FFD-AE4F-5E5D-B10212DDD6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5:notes">
            <a:extLst>
              <a:ext uri="{FF2B5EF4-FFF2-40B4-BE49-F238E27FC236}">
                <a16:creationId xmlns:a16="http://schemas.microsoft.com/office/drawing/2014/main" id="{13598352-4124-B1F3-D1F2-367E0E6F2372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167" name="Google Shape;167;p5:notes">
            <a:extLst>
              <a:ext uri="{FF2B5EF4-FFF2-40B4-BE49-F238E27FC236}">
                <a16:creationId xmlns:a16="http://schemas.microsoft.com/office/drawing/2014/main" id="{FBD49322-1AC0-D70C-4CFB-D8B58512CA7D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82845950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>
          <a:extLst>
            <a:ext uri="{FF2B5EF4-FFF2-40B4-BE49-F238E27FC236}">
              <a16:creationId xmlns:a16="http://schemas.microsoft.com/office/drawing/2014/main" id="{414BDD94-6E59-396E-D634-BD8A043EF5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5:notes">
            <a:extLst>
              <a:ext uri="{FF2B5EF4-FFF2-40B4-BE49-F238E27FC236}">
                <a16:creationId xmlns:a16="http://schemas.microsoft.com/office/drawing/2014/main" id="{BC27FD91-A2F8-55F4-CEFE-4E9600AF0CC7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67" name="Google Shape;167;p5:notes">
            <a:extLst>
              <a:ext uri="{FF2B5EF4-FFF2-40B4-BE49-F238E27FC236}">
                <a16:creationId xmlns:a16="http://schemas.microsoft.com/office/drawing/2014/main" id="{BFE152CA-19BA-3E2D-BC05-FB3B8E14F56A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07556044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>
          <a:extLst>
            <a:ext uri="{FF2B5EF4-FFF2-40B4-BE49-F238E27FC236}">
              <a16:creationId xmlns:a16="http://schemas.microsoft.com/office/drawing/2014/main" id="{4C860C9C-8138-2C40-2E9A-E82519504C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5:notes">
            <a:extLst>
              <a:ext uri="{FF2B5EF4-FFF2-40B4-BE49-F238E27FC236}">
                <a16:creationId xmlns:a16="http://schemas.microsoft.com/office/drawing/2014/main" id="{69920F04-BBD9-FC23-606D-BDB1015E165D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67" name="Google Shape;167;p5:notes">
            <a:extLst>
              <a:ext uri="{FF2B5EF4-FFF2-40B4-BE49-F238E27FC236}">
                <a16:creationId xmlns:a16="http://schemas.microsoft.com/office/drawing/2014/main" id="{BAD0FB6D-1834-3F7C-F067-597EDDACC7AA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32751151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>
          <a:extLst>
            <a:ext uri="{FF2B5EF4-FFF2-40B4-BE49-F238E27FC236}">
              <a16:creationId xmlns:a16="http://schemas.microsoft.com/office/drawing/2014/main" id="{1E9D5418-4248-E0E1-DD22-20C2C30230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:notes">
            <a:extLst>
              <a:ext uri="{FF2B5EF4-FFF2-40B4-BE49-F238E27FC236}">
                <a16:creationId xmlns:a16="http://schemas.microsoft.com/office/drawing/2014/main" id="{2A1DBE72-DFFC-A187-F8E4-11F735C25C6D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2" name="Google Shape;122;p2:notes">
            <a:extLst>
              <a:ext uri="{FF2B5EF4-FFF2-40B4-BE49-F238E27FC236}">
                <a16:creationId xmlns:a16="http://schemas.microsoft.com/office/drawing/2014/main" id="{D916E723-E442-0378-1944-596DA857AE58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41640583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3" name="Google Shape;653;p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54" name="Google Shape;654;p3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55" name="Google Shape;655;p37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27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>
  <p:cSld name="24_Title Slide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2"/>
          <p:cNvSpPr>
            <a:spLocks noGrp="1"/>
          </p:cNvSpPr>
          <p:nvPr>
            <p:ph type="pic" idx="2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8627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4_Title Slide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3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8627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8_Title Slide">
  <p:cSld name="49_Title Slide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4"/>
          <p:cNvSpPr>
            <a:spLocks noGrp="1"/>
          </p:cNvSpPr>
          <p:nvPr>
            <p:ph type="pic" idx="2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8627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ومحتوى" type="obj">
  <p:cSld name="OBJEC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1" name="Google Shape;31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المقطع" type="secHead">
  <p:cSld name="SECTION_HEADER"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7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7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7" name="Google Shape;37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محتويين" type="twoObj">
  <p:cSld name="TWO_OBJECTS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8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3" name="Google Shape;43;p8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مقارنة" type="twoTxTwoObj">
  <p:cSld name="TWO_OBJECTS_WITH_TEXT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9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9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0" name="Google Shape;50;p9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1" name="Google Shape;51;p9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2" name="Google Shape;52;p9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3" name="Google Shape;53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فقط" type="titleOnly">
  <p:cSld name="TITLE_ONLY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فارغ" type="blank">
  <p:cSld name="BLANK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محتوى ذو تسمية توضيحية" type="objTx">
  <p:cSld name="OBJECT_WITH_CAPTION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2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2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68" name="Google Shape;68;p12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9" name="Google Shape;69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صورة ذو تسمية توضيحية" type="picTx">
  <p:cSld name="PICTURE_WITH_CAPTION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3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3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75" name="Google Shape;75;p13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6" name="Google Shape;76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ونص عمودي" type="vertTx">
  <p:cSld name="VERTICAL_TEXT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14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2" name="Google Shape;82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ونص عموديان" type="vertTitleAndTx">
  <p:cSld name="VERTICAL_TITLE_AND_VERTICAL_TEXT"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5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7" name="Google Shape;87;p15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8" name="Google Shape;88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9" name="Google Shape;89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8_Title Slide">
  <p:cSld name="8_Title Slide"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6"/>
          <p:cNvSpPr>
            <a:spLocks noGrp="1"/>
          </p:cNvSpPr>
          <p:nvPr>
            <p:ph type="pic" idx="2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>
  <p:cSld name="23_Title Slide"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7"/>
          <p:cNvSpPr>
            <a:spLocks noGrp="1"/>
          </p:cNvSpPr>
          <p:nvPr>
            <p:ph type="pic" idx="2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9_Title Slide">
  <p:cSld name="29_Title Slide"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8"/>
          <p:cNvSpPr>
            <a:spLocks noGrp="1"/>
          </p:cNvSpPr>
          <p:nvPr>
            <p:ph type="pic" idx="2"/>
          </p:nvPr>
        </p:nvSpPr>
        <p:spPr>
          <a:xfrm>
            <a:off x="1127760" y="1123950"/>
            <a:ext cx="9936480" cy="46101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3_Title Slide">
  <p:cSld name="33_Title Slide"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9"/>
          <p:cNvSpPr>
            <a:spLocks noGrp="1"/>
          </p:cNvSpPr>
          <p:nvPr>
            <p:ph type="pic" idx="2"/>
          </p:nvPr>
        </p:nvSpPr>
        <p:spPr>
          <a:xfrm>
            <a:off x="0" y="1"/>
            <a:ext cx="6826172" cy="6857998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3_Title Slide"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20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803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8_Title Slide">
  <p:cSld name="48_Title Slide"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21"/>
          <p:cNvSpPr>
            <a:spLocks noGrp="1"/>
          </p:cNvSpPr>
          <p:nvPr>
            <p:ph type="pic" idx="2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5_Title Slide">
  <p:cSld name="25_Title Slide"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22"/>
          <p:cNvSpPr>
            <a:spLocks noGrp="1"/>
          </p:cNvSpPr>
          <p:nvPr>
            <p:ph type="pic" idx="2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2DA77F-E8F9-10A2-3EBA-4BD3A09AC6F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AAD82A0-EF77-C670-ABBA-728F3785CC8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D06299-FA3A-3998-B354-8C607432E0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9961D-73C8-4B84-849F-82F94E95BE0D}" type="datetimeFigureOut">
              <a:rPr lang="en-US" smtClean="0"/>
              <a:t>11/30/2025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B63789-E2B4-B8A6-D942-3394528260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E45BAC-52E1-297C-4878-F83CAF00B5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F90862-124B-49AD-A867-6B5A8D0039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359486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>
  <p:cSld name="23_Title Slide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2"/>
          <p:cNvSpPr>
            <a:spLocks noGrp="1"/>
          </p:cNvSpPr>
          <p:nvPr>
            <p:ph type="pic" idx="2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8627"/>
            </a:srgbClr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21277903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3_Title Slide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3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8627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655449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8_Title Slide">
  <p:cSld name="48_Title Slide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4"/>
          <p:cNvSpPr>
            <a:spLocks noGrp="1"/>
          </p:cNvSpPr>
          <p:nvPr>
            <p:ph type="pic" idx="2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8627"/>
            </a:srgbClr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20102330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شريحة عنوان" type="title">
  <p:cSld name="شريحة عنوان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5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60015843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ومحتوى" type="obj">
  <p:cSld name="عنوان ومحتوى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1" name="Google Shape;31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25665381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المقطع" type="secHead">
  <p:cSld name="عنوان المقطع"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7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7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7" name="Google Shape;37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18128858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محتويين" type="twoObj">
  <p:cSld name="محتويين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8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3" name="Google Shape;43;p8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30075117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مقارنة" type="twoTxTwoObj">
  <p:cSld name="مقارنة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9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9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0" name="Google Shape;50;p9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1" name="Google Shape;51;p9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2" name="Google Shape;52;p9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3" name="Google Shape;53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33641187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فقط" type="titleOnly">
  <p:cSld name="عنوان فقط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98822081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فارغ" type="blank">
  <p:cSld name="فارغ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78997794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محتوى ذو تسمية توضيحية" type="objTx">
  <p:cSld name="محتوى ذو تسمية توضيحية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2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2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68" name="Google Shape;68;p12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9" name="Google Shape;69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72742428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صورة ذو تسمية توضيحية" type="picTx">
  <p:cSld name="صورة ذو تسمية توضيحية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3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3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75" name="Google Shape;75;p13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6" name="Google Shape;76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34108966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ونص عمودي" type="vertTx">
  <p:cSld name="عنوان ونص عمودي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14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2" name="Google Shape;82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46086669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ونص عموديان" type="vertTitleAndTx">
  <p:cSld name="عنوان ونص عموديان"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5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7" name="Google Shape;87;p15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8" name="Google Shape;88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9" name="Google Shape;89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43586137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8_Title Slide">
  <p:cSld name="8_Title Slide"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6"/>
          <p:cNvSpPr>
            <a:spLocks noGrp="1"/>
          </p:cNvSpPr>
          <p:nvPr>
            <p:ph type="pic" idx="2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207636860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>
  <p:cSld name="24_Title Slide"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7"/>
          <p:cNvSpPr>
            <a:spLocks noGrp="1"/>
          </p:cNvSpPr>
          <p:nvPr>
            <p:ph type="pic" idx="2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38686914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9_Title Slide">
  <p:cSld name="29_Title Slide"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8"/>
          <p:cNvSpPr>
            <a:spLocks noGrp="1"/>
          </p:cNvSpPr>
          <p:nvPr>
            <p:ph type="pic" idx="2"/>
          </p:nvPr>
        </p:nvSpPr>
        <p:spPr>
          <a:xfrm>
            <a:off x="1127760" y="1123950"/>
            <a:ext cx="9936480" cy="46101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27127547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3_Title Slide">
  <p:cSld name="33_Title Slide"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9"/>
          <p:cNvSpPr>
            <a:spLocks noGrp="1"/>
          </p:cNvSpPr>
          <p:nvPr>
            <p:ph type="pic" idx="2"/>
          </p:nvPr>
        </p:nvSpPr>
        <p:spPr>
          <a:xfrm>
            <a:off x="0" y="1"/>
            <a:ext cx="6826172" cy="6857998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13493559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4_Title Slide"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20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803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0476704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8_Title Slide">
  <p:cSld name="49_Title Slide"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21"/>
          <p:cNvSpPr>
            <a:spLocks noGrp="1"/>
          </p:cNvSpPr>
          <p:nvPr>
            <p:ph type="pic" idx="2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14995052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5_Title Slide">
  <p:cSld name="25_Title Slide"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22"/>
          <p:cNvSpPr>
            <a:spLocks noGrp="1"/>
          </p:cNvSpPr>
          <p:nvPr>
            <p:ph type="pic" idx="2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2216108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2DA77F-E8F9-10A2-3EBA-4BD3A09AC6F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AAD82A0-EF77-C670-ABBA-728F3785CC8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D06299-FA3A-3998-B354-8C607432E0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9961D-73C8-4B84-849F-82F94E95BE0D}" type="datetimeFigureOut">
              <a:rPr lang="en-US" smtClean="0"/>
              <a:t>11/30/2025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B63789-E2B4-B8A6-D942-3394528260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E45BAC-52E1-297C-4878-F83CAF00B5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F90862-124B-49AD-A867-6B5A8D0039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4827942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3EA4C4-76F8-65E9-FF74-8435266B00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4A570D-E0C0-D7C6-568E-7C29FCFE404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A3A7EB-5B1D-A1FE-2BAE-3680DD983B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9961D-73C8-4B84-849F-82F94E95BE0D}" type="datetimeFigureOut">
              <a:rPr lang="en-US" smtClean="0"/>
              <a:t>11/30/2025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AB7E57-50B6-0129-ED17-8E1739DECB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B61EE8-12BA-571D-21EB-806AED9D25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F90862-124B-49AD-A867-6B5A8D0039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7495376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8CD645-DA18-A230-EBC3-BF6C66E71B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B1AEEA8-EE8C-056D-F9C9-481874293D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B83BAB-1DB5-4BE1-84DB-2CE45CE7C3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9961D-73C8-4B84-849F-82F94E95BE0D}" type="datetimeFigureOut">
              <a:rPr lang="en-US" smtClean="0"/>
              <a:t>11/30/2025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7C21F0-A7E0-022B-E6EE-3B013F5278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5BCCFE-39F4-50AC-49BE-D0A9D06A50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F90862-124B-49AD-A867-6B5A8D0039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8468169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A7EAAB-787B-5265-7800-BAFE2B064C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E2CD12-E471-125A-7DFB-B0320516D81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EE48A8A-23C6-7144-C720-383BC8791FA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D3C3D37-1BE4-1A8C-C604-8358FA2447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9961D-73C8-4B84-849F-82F94E95BE0D}" type="datetimeFigureOut">
              <a:rPr lang="en-US" smtClean="0"/>
              <a:t>11/30/2025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F41DC0F-C833-41D8-2BA8-245210B616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A650542-0A72-470B-AE4B-AA831B9FE2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F90862-124B-49AD-A867-6B5A8D0039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060070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0A7329-1D77-0BE4-C013-F58FFD1199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8B7587C-8A42-5ECE-7BBA-BD832B3EA6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AFB4E4E-FB18-E53A-148A-7C002055C1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12F4110-AE27-6AB7-65D7-4AB14D821D0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5B154DC-F3D7-BC9C-8561-9331CC38DA6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C96A1CD-0B44-F582-01B7-7537757DDB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9961D-73C8-4B84-849F-82F94E95BE0D}" type="datetimeFigureOut">
              <a:rPr lang="en-US" smtClean="0"/>
              <a:t>11/30/2025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D5166FE-E074-115C-0606-06B9E7B8B5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81A9969-FA98-FE73-7BF2-299B8121E1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F90862-124B-49AD-A867-6B5A8D0039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7197668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C8C314-4CF2-4D43-13C8-0099C7E05D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D84407B-43EE-31F9-3B9F-42B92B6D88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9961D-73C8-4B84-849F-82F94E95BE0D}" type="datetimeFigureOut">
              <a:rPr lang="en-US" smtClean="0"/>
              <a:t>11/30/2025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31808F6-4427-5D2D-B45F-310B7A41CD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0D69D3C-66FD-1943-1C62-6391A4E9B9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F90862-124B-49AD-A867-6B5A8D0039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6417770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0EB2F7D-E27C-954E-4C2E-2ACBF9C07E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9961D-73C8-4B84-849F-82F94E95BE0D}" type="datetimeFigureOut">
              <a:rPr lang="en-US" smtClean="0"/>
              <a:t>11/30/2025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DB02375-32DD-39CD-6F6F-4B8DC964C3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0FF9875-4881-F0C1-6AB3-EFE7EE2E63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F90862-124B-49AD-A867-6B5A8D0039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9671009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E823F6-2F48-5C55-687A-58C033F746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BB9402-A1EB-A396-10E9-81A179ECE3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14E36A-2492-CF58-1F42-498F8959077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42555F7-852D-B60C-B98A-9AF3721B46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9961D-73C8-4B84-849F-82F94E95BE0D}" type="datetimeFigureOut">
              <a:rPr lang="en-US" smtClean="0"/>
              <a:t>11/30/2025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C14AFC8-8572-A4E8-AE48-2957D8B99B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171F44-E8D6-B14E-A9D9-DE8D498DBA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F90862-124B-49AD-A867-6B5A8D0039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0665018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3BE0E8-CDCC-3CCA-7F6D-06698488C4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3DA8C7A-8215-4BEC-C260-2105C57A6CA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8EBEB4A-0E7B-7B7D-116B-A9808CB8738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B716DA9-0E6B-058C-98DC-64317996BF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9961D-73C8-4B84-849F-82F94E95BE0D}" type="datetimeFigureOut">
              <a:rPr lang="en-US" smtClean="0"/>
              <a:t>11/30/2025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950E10B-5A26-DEE2-FC23-5DE88F8C41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413103-5D5B-920E-D1F5-36856933B7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F90862-124B-49AD-A867-6B5A8D0039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6770772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BC8A91-6758-5624-F04D-49C1E8134F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777856-69C0-585E-471A-53F49D0BCE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BD0490-B362-94E7-5919-25DFA6EE33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9961D-73C8-4B84-849F-82F94E95BE0D}" type="datetimeFigureOut">
              <a:rPr lang="en-US" smtClean="0"/>
              <a:t>11/30/2025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AB06EF-FF3B-6128-47A4-A0BDAB4C51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9DA9BE-5FE7-5CAC-95EE-83687B4EF0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F90862-124B-49AD-A867-6B5A8D0039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4854310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A380C5E-291E-9FBF-BD10-7CB4E76057C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6023CA3-1E34-7B71-7F10-CBE74E4928D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1EE02B-6C12-DC53-7D21-229E80C8EF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9961D-73C8-4B84-849F-82F94E95BE0D}" type="datetimeFigureOut">
              <a:rPr lang="en-US" smtClean="0"/>
              <a:t>11/30/2025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B63E5B-50BD-817A-478B-C8919A6874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992CE1-0E74-C685-1E2B-E7437F3004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F90862-124B-49AD-A867-6B5A8D0039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87880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2.pn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9.xml"/><Relationship Id="rId13" Type="http://schemas.openxmlformats.org/officeDocument/2006/relationships/slideLayout" Target="../slideLayouts/slideLayout34.xml"/><Relationship Id="rId18" Type="http://schemas.openxmlformats.org/officeDocument/2006/relationships/slideLayout" Target="../slideLayouts/slideLayout39.xml"/><Relationship Id="rId3" Type="http://schemas.openxmlformats.org/officeDocument/2006/relationships/slideLayout" Target="../slideLayouts/slideLayout24.xml"/><Relationship Id="rId21" Type="http://schemas.openxmlformats.org/officeDocument/2006/relationships/slideLayout" Target="../slideLayouts/slideLayout42.xml"/><Relationship Id="rId7" Type="http://schemas.openxmlformats.org/officeDocument/2006/relationships/slideLayout" Target="../slideLayouts/slideLayout28.xml"/><Relationship Id="rId12" Type="http://schemas.openxmlformats.org/officeDocument/2006/relationships/slideLayout" Target="../slideLayouts/slideLayout33.xml"/><Relationship Id="rId17" Type="http://schemas.openxmlformats.org/officeDocument/2006/relationships/slideLayout" Target="../slideLayouts/slideLayout38.xml"/><Relationship Id="rId2" Type="http://schemas.openxmlformats.org/officeDocument/2006/relationships/slideLayout" Target="../slideLayouts/slideLayout23.xml"/><Relationship Id="rId16" Type="http://schemas.openxmlformats.org/officeDocument/2006/relationships/slideLayout" Target="../slideLayouts/slideLayout37.xml"/><Relationship Id="rId20" Type="http://schemas.openxmlformats.org/officeDocument/2006/relationships/slideLayout" Target="../slideLayouts/slideLayout41.xml"/><Relationship Id="rId1" Type="http://schemas.openxmlformats.org/officeDocument/2006/relationships/slideLayout" Target="../slideLayouts/slideLayout22.xml"/><Relationship Id="rId6" Type="http://schemas.openxmlformats.org/officeDocument/2006/relationships/slideLayout" Target="../slideLayouts/slideLayout27.xml"/><Relationship Id="rId11" Type="http://schemas.openxmlformats.org/officeDocument/2006/relationships/slideLayout" Target="../slideLayouts/slideLayout32.xml"/><Relationship Id="rId24" Type="http://schemas.openxmlformats.org/officeDocument/2006/relationships/image" Target="../media/image3.png"/><Relationship Id="rId5" Type="http://schemas.openxmlformats.org/officeDocument/2006/relationships/slideLayout" Target="../slideLayouts/slideLayout26.xml"/><Relationship Id="rId15" Type="http://schemas.openxmlformats.org/officeDocument/2006/relationships/slideLayout" Target="../slideLayouts/slideLayout36.xml"/><Relationship Id="rId23" Type="http://schemas.openxmlformats.org/officeDocument/2006/relationships/image" Target="../media/image1.png"/><Relationship Id="rId10" Type="http://schemas.openxmlformats.org/officeDocument/2006/relationships/slideLayout" Target="../slideLayouts/slideLayout31.xml"/><Relationship Id="rId19" Type="http://schemas.openxmlformats.org/officeDocument/2006/relationships/slideLayout" Target="../slideLayouts/slideLayout40.xml"/><Relationship Id="rId4" Type="http://schemas.openxmlformats.org/officeDocument/2006/relationships/slideLayout" Target="../slideLayouts/slideLayout25.xml"/><Relationship Id="rId9" Type="http://schemas.openxmlformats.org/officeDocument/2006/relationships/slideLayout" Target="../slideLayouts/slideLayout30.xml"/><Relationship Id="rId14" Type="http://schemas.openxmlformats.org/officeDocument/2006/relationships/slideLayout" Target="../slideLayouts/slideLayout35.xml"/><Relationship Id="rId22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0.xml"/><Relationship Id="rId3" Type="http://schemas.openxmlformats.org/officeDocument/2006/relationships/slideLayout" Target="../slideLayouts/slideLayout45.xml"/><Relationship Id="rId7" Type="http://schemas.openxmlformats.org/officeDocument/2006/relationships/slideLayout" Target="../slideLayouts/slideLayout4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44.xml"/><Relationship Id="rId1" Type="http://schemas.openxmlformats.org/officeDocument/2006/relationships/slideLayout" Target="../slideLayouts/slideLayout43.xml"/><Relationship Id="rId6" Type="http://schemas.openxmlformats.org/officeDocument/2006/relationships/slideLayout" Target="../slideLayouts/slideLayout48.xml"/><Relationship Id="rId11" Type="http://schemas.openxmlformats.org/officeDocument/2006/relationships/slideLayout" Target="../slideLayouts/slideLayout53.xml"/><Relationship Id="rId5" Type="http://schemas.openxmlformats.org/officeDocument/2006/relationships/slideLayout" Target="../slideLayouts/slideLayout47.xml"/><Relationship Id="rId10" Type="http://schemas.openxmlformats.org/officeDocument/2006/relationships/slideLayout" Target="../slideLayouts/slideLayout52.xml"/><Relationship Id="rId4" Type="http://schemas.openxmlformats.org/officeDocument/2006/relationships/slideLayout" Target="../slideLayouts/slideLayout46.xml"/><Relationship Id="rId9" Type="http://schemas.openxmlformats.org/officeDocument/2006/relationships/slideLayout" Target="../slideLayouts/slideLayout5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3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8" name="Google Shape;118;p23"/>
          <p:cNvPicPr preferRelativeResize="0"/>
          <p:nvPr userDrawn="1"/>
        </p:nvPicPr>
        <p:blipFill rotWithShape="1">
          <a:blip r:embed="rId24">
            <a:alphaModFix/>
          </a:blip>
          <a:srcRect t="27877" b="25427"/>
          <a:stretch/>
        </p:blipFill>
        <p:spPr>
          <a:xfrm>
            <a:off x="9095397" y="0"/>
            <a:ext cx="2954655" cy="1379622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716" r:id="rId2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3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8" name="Graphic 21"/>
          <p:cNvPicPr>
            <a:picLocks noChangeAspect="1"/>
          </p:cNvPicPr>
          <p:nvPr userDrawn="1"/>
        </p:nvPicPr>
        <p:blipFill rotWithShape="1">
          <a:blip r:embed="rId2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388721" y="0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8848880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  <p:sldLayoutId id="2147483688" r:id="rId6"/>
    <p:sldLayoutId id="2147483689" r:id="rId7"/>
    <p:sldLayoutId id="2147483690" r:id="rId8"/>
    <p:sldLayoutId id="2147483691" r:id="rId9"/>
    <p:sldLayoutId id="2147483692" r:id="rId10"/>
    <p:sldLayoutId id="2147483693" r:id="rId11"/>
    <p:sldLayoutId id="2147483694" r:id="rId12"/>
    <p:sldLayoutId id="2147483695" r:id="rId13"/>
    <p:sldLayoutId id="2147483696" r:id="rId14"/>
    <p:sldLayoutId id="2147483697" r:id="rId15"/>
    <p:sldLayoutId id="2147483698" r:id="rId16"/>
    <p:sldLayoutId id="2147483699" r:id="rId17"/>
    <p:sldLayoutId id="2147483700" r:id="rId18"/>
    <p:sldLayoutId id="2147483701" r:id="rId19"/>
    <p:sldLayoutId id="2147483702" r:id="rId20"/>
    <p:sldLayoutId id="2147483703" r:id="rId2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F1DBF75-6601-32F2-5BCE-BC35E66034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236047A-37DA-EEAA-4437-FDBEFFE64B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17D96D-5196-173A-3533-15ADF1C9B63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A9961D-73C8-4B84-849F-82F94E95BE0D}" type="datetimeFigureOut">
              <a:rPr lang="en-US" smtClean="0"/>
              <a:t>11/30/2025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B67735-8370-9E72-72BE-F10509E34A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D46E42-ED05-E1B0-0115-ED60CC222B6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F90862-124B-49AD-A867-6B5A8D0039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50171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8" r:id="rId1"/>
    <p:sldLayoutId id="2147483719" r:id="rId2"/>
    <p:sldLayoutId id="2147483720" r:id="rId3"/>
    <p:sldLayoutId id="2147483721" r:id="rId4"/>
    <p:sldLayoutId id="2147483722" r:id="rId5"/>
    <p:sldLayoutId id="2147483723" r:id="rId6"/>
    <p:sldLayoutId id="2147483724" r:id="rId7"/>
    <p:sldLayoutId id="2147483725" r:id="rId8"/>
    <p:sldLayoutId id="2147483726" r:id="rId9"/>
    <p:sldLayoutId id="2147483727" r:id="rId10"/>
    <p:sldLayoutId id="214748372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3.xml"/><Relationship Id="rId6" Type="http://schemas.openxmlformats.org/officeDocument/2006/relationships/image" Target="../media/image2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3.xml"/><Relationship Id="rId5" Type="http://schemas.openxmlformats.org/officeDocument/2006/relationships/image" Target="../media/image2.png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3.xml"/><Relationship Id="rId5" Type="http://schemas.openxmlformats.org/officeDocument/2006/relationships/image" Target="../media/image2.png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3.xml"/><Relationship Id="rId5" Type="http://schemas.openxmlformats.org/officeDocument/2006/relationships/image" Target="../media/image2.png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3.xml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3.xml"/><Relationship Id="rId5" Type="http://schemas.openxmlformats.org/officeDocument/2006/relationships/image" Target="../media/image2.png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3.xml"/><Relationship Id="rId4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3.xml"/><Relationship Id="rId5" Type="http://schemas.openxmlformats.org/officeDocument/2006/relationships/image" Target="../media/image2.png"/><Relationship Id="rId4" Type="http://schemas.openxmlformats.org/officeDocument/2006/relationships/image" Target="../media/image2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3"/>
          <p:cNvSpPr/>
          <p:nvPr/>
        </p:nvSpPr>
        <p:spPr>
          <a:xfrm rot="10800000" flipH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1" name="Google Shape;111;p23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>
            <a:alphaModFix/>
          </a:blip>
          <a:srcRect l="4175" r="4175"/>
          <a:stretch/>
        </p:blipFill>
        <p:spPr>
          <a:xfrm>
            <a:off x="0" y="-43542"/>
            <a:ext cx="8659664" cy="5300798"/>
          </a:xfrm>
          <a:prstGeom prst="rect">
            <a:avLst/>
          </a:prstGeom>
          <a:solidFill>
            <a:srgbClr val="D8D8D8">
              <a:alpha val="48627"/>
            </a:srgbClr>
          </a:solidFill>
          <a:ln>
            <a:noFill/>
          </a:ln>
        </p:spPr>
      </p:pic>
      <p:sp>
        <p:nvSpPr>
          <p:cNvPr id="112" name="Google Shape;112;p23"/>
          <p:cNvSpPr txBox="1"/>
          <p:nvPr/>
        </p:nvSpPr>
        <p:spPr>
          <a:xfrm>
            <a:off x="7065143" y="2371122"/>
            <a:ext cx="4984909" cy="14465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lang="en-US" sz="4400" b="1" i="0" u="none" strike="noStrike" cap="none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IELTS Preparation 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lang="en-US" sz="4400" b="1" i="0" u="none" strike="noStrike" cap="none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Mini-Course</a:t>
            </a:r>
            <a:endParaRPr sz="1400" b="0" i="0" u="none" strike="noStrike" cap="none" dirty="0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3" name="Google Shape;113;p23"/>
          <p:cNvSpPr/>
          <p:nvPr/>
        </p:nvSpPr>
        <p:spPr>
          <a:xfrm>
            <a:off x="6384738" y="4232260"/>
            <a:ext cx="3516608" cy="529167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2700" cap="flat" cmpd="sng">
            <a:solidFill>
              <a:srgbClr val="8E5A6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1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5</a:t>
            </a:r>
          </a:p>
        </p:txBody>
      </p:sp>
      <p:sp>
        <p:nvSpPr>
          <p:cNvPr id="115" name="Google Shape;115;p23"/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1" i="0" u="none" strike="noStrike" cap="non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Ahmed Soliman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6" name="Google Shape;116;p23"/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0" i="0" u="none" strike="noStrike" cap="non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Prepared by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2" name="Google Shape;118;p23"/>
          <p:cNvPicPr preferRelativeResize="0"/>
          <p:nvPr/>
        </p:nvPicPr>
        <p:blipFill rotWithShape="1">
          <a:blip r:embed="rId4">
            <a:alphaModFix/>
          </a:blip>
          <a:srcRect t="27877" b="25427"/>
          <a:stretch/>
        </p:blipFill>
        <p:spPr>
          <a:xfrm>
            <a:off x="9095397" y="0"/>
            <a:ext cx="2954655" cy="137962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297"/>
    </mc:Choice>
    <mc:Fallback xmlns="">
      <p:transition spd="slow" advTm="9297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4"/>
          <p:cNvSpPr/>
          <p:nvPr/>
        </p:nvSpPr>
        <p:spPr>
          <a:xfrm>
            <a:off x="617275" y="1231800"/>
            <a:ext cx="10812600" cy="53556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2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sz="31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7" name="Google Shape;127;p2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tabLst/>
              <a:defRPr/>
            </a:pPr>
            <a:endParaRPr kumimoji="0" sz="2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8" name="Google Shape;128;p2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tabLst/>
              <a:defRPr/>
            </a:pPr>
            <a:endParaRPr kumimoji="0" sz="1600" b="1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9" name="Google Shape;129;p24"/>
          <p:cNvSpPr txBox="1"/>
          <p:nvPr/>
        </p:nvSpPr>
        <p:spPr>
          <a:xfrm>
            <a:off x="762125" y="2524652"/>
            <a:ext cx="9862800" cy="19389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en-US" sz="4000" b="1" dirty="0">
                <a:solidFill>
                  <a:srgbClr val="FF0000"/>
                </a:solidFill>
              </a:rPr>
              <a:t>Mastering the IELTS Writing Test</a:t>
            </a:r>
          </a:p>
          <a:p>
            <a:pPr lvl="0" algn="ctr">
              <a:lnSpc>
                <a:spcPct val="150000"/>
              </a:lnSpc>
              <a:defRPr/>
            </a:pPr>
            <a:r>
              <a:rPr lang="en-US" sz="4000" dirty="0"/>
              <a:t>Task 1 (Academic)</a:t>
            </a:r>
            <a:endParaRPr kumimoji="0" lang="en-US" sz="40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9266"/>
    </mc:Choice>
    <mc:Fallback xmlns="">
      <p:transition spd="slow" advTm="149266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">
          <a:extLst>
            <a:ext uri="{FF2B5EF4-FFF2-40B4-BE49-F238E27FC236}">
              <a16:creationId xmlns:a16="http://schemas.microsoft.com/office/drawing/2014/main" id="{A80F1794-3C69-9A77-B7E9-41FE90AC7F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27">
            <a:extLst>
              <a:ext uri="{FF2B5EF4-FFF2-40B4-BE49-F238E27FC236}">
                <a16:creationId xmlns:a16="http://schemas.microsoft.com/office/drawing/2014/main" id="{8A21BE21-0744-B01B-43A7-DDB254D2E73B}"/>
              </a:ext>
            </a:extLst>
          </p:cNvPr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>
              <a:buNone/>
            </a:pPr>
            <a:endParaRPr lang="en-US" sz="2400" dirty="0"/>
          </a:p>
        </p:txBody>
      </p:sp>
      <p:sp>
        <p:nvSpPr>
          <p:cNvPr id="170" name="Google Shape;170;p27">
            <a:extLst>
              <a:ext uri="{FF2B5EF4-FFF2-40B4-BE49-F238E27FC236}">
                <a16:creationId xmlns:a16="http://schemas.microsoft.com/office/drawing/2014/main" id="{112F6F6F-E4EB-9233-802D-50CC6B62C058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2" name="Google Shape;172;p27">
            <a:extLst>
              <a:ext uri="{FF2B5EF4-FFF2-40B4-BE49-F238E27FC236}">
                <a16:creationId xmlns:a16="http://schemas.microsoft.com/office/drawing/2014/main" id="{2538FCDE-3E9C-B4EE-DCFF-95EBF5D03BD5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3" name="Google Shape;173;p27">
            <a:extLst>
              <a:ext uri="{FF2B5EF4-FFF2-40B4-BE49-F238E27FC236}">
                <a16:creationId xmlns:a16="http://schemas.microsoft.com/office/drawing/2014/main" id="{096F4F48-31F5-0440-44C9-D98C2EC2868F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7" name="Google Shape;177;p27">
            <a:extLst>
              <a:ext uri="{FF2B5EF4-FFF2-40B4-BE49-F238E27FC236}">
                <a16:creationId xmlns:a16="http://schemas.microsoft.com/office/drawing/2014/main" id="{62D5DB6D-D565-68F3-7E98-D6F7BCE93FD2}"/>
              </a:ext>
            </a:extLst>
          </p:cNvPr>
          <p:cNvSpPr txBox="1"/>
          <p:nvPr/>
        </p:nvSpPr>
        <p:spPr>
          <a:xfrm>
            <a:off x="617276" y="1401139"/>
            <a:ext cx="10812600" cy="45242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30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🎯 Objectives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600" b="0" i="0" u="none" strike="noStrike" kern="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By the end of the lesson, students will be able to:</a:t>
            </a:r>
          </a:p>
          <a:p>
            <a:pPr>
              <a:lnSpc>
                <a:spcPct val="150000"/>
              </a:lnSpc>
              <a:buFont typeface="+mj-lt"/>
              <a:buAutoNum type="arabicPeriod"/>
            </a:pPr>
            <a:r>
              <a:rPr kumimoji="0" 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 </a:t>
            </a:r>
            <a:r>
              <a:rPr lang="en-US" sz="2200" dirty="0"/>
              <a:t>Identify the </a:t>
            </a:r>
            <a:r>
              <a:rPr lang="en-US" sz="2200" b="1" dirty="0"/>
              <a:t>main features</a:t>
            </a:r>
            <a:r>
              <a:rPr lang="en-US" sz="2200" dirty="0"/>
              <a:t> in charts/graphs.</a:t>
            </a:r>
          </a:p>
          <a:p>
            <a:pPr>
              <a:lnSpc>
                <a:spcPct val="150000"/>
              </a:lnSpc>
              <a:buFont typeface="+mj-lt"/>
              <a:buAutoNum type="arabicPeriod"/>
            </a:pPr>
            <a:r>
              <a:rPr lang="en-US" sz="2200" dirty="0"/>
              <a:t> Write an </a:t>
            </a:r>
            <a:r>
              <a:rPr lang="en-US" sz="2200" b="1" dirty="0"/>
              <a:t>overview</a:t>
            </a:r>
            <a:r>
              <a:rPr lang="en-US" sz="2200" dirty="0"/>
              <a:t> of a graph in 1–2 sentences.</a:t>
            </a:r>
          </a:p>
          <a:p>
            <a:pPr>
              <a:lnSpc>
                <a:spcPct val="150000"/>
              </a:lnSpc>
              <a:buFont typeface="+mj-lt"/>
              <a:buAutoNum type="arabicPeriod"/>
            </a:pPr>
            <a:r>
              <a:rPr lang="en-US" sz="2200" dirty="0"/>
              <a:t> Use </a:t>
            </a:r>
            <a:r>
              <a:rPr lang="en-US" sz="2200" b="1" dirty="0"/>
              <a:t>accurate language for trends</a:t>
            </a:r>
            <a:r>
              <a:rPr lang="en-US" sz="2200" dirty="0"/>
              <a:t> (increase, decrease, plateau, fluctuate…).</a:t>
            </a:r>
          </a:p>
          <a:p>
            <a:pPr>
              <a:lnSpc>
                <a:spcPct val="150000"/>
              </a:lnSpc>
              <a:buFont typeface="+mj-lt"/>
              <a:buAutoNum type="arabicPeriod"/>
            </a:pPr>
            <a:r>
              <a:rPr lang="en-US" sz="2200" dirty="0"/>
              <a:t> Write a </a:t>
            </a:r>
            <a:r>
              <a:rPr lang="en-US" sz="2200" b="1" dirty="0"/>
              <a:t>well-organized Task 1 report</a:t>
            </a:r>
            <a:r>
              <a:rPr lang="en-US" sz="2200" dirty="0"/>
              <a:t> (Introduction → Overview → Details).</a:t>
            </a:r>
          </a:p>
          <a:p>
            <a:pPr>
              <a:lnSpc>
                <a:spcPct val="150000"/>
              </a:lnSpc>
              <a:buFont typeface="+mj-lt"/>
              <a:buAutoNum type="arabicPeriod"/>
            </a:pPr>
            <a:r>
              <a:rPr lang="en-US" sz="2200" dirty="0"/>
              <a:t> Avoid common mistakes (comparing irrelevant data, describing every number, using opinion).</a:t>
            </a:r>
          </a:p>
        </p:txBody>
      </p:sp>
    </p:spTree>
    <p:extLst>
      <p:ext uri="{BB962C8B-B14F-4D97-AF65-F5344CB8AC3E}">
        <p14:creationId xmlns:p14="http://schemas.microsoft.com/office/powerpoint/2010/main" val="2413477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2030"/>
    </mc:Choice>
    <mc:Fallback xmlns="">
      <p:transition spd="slow" advTm="28203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">
          <a:extLst>
            <a:ext uri="{FF2B5EF4-FFF2-40B4-BE49-F238E27FC236}">
              <a16:creationId xmlns:a16="http://schemas.microsoft.com/office/drawing/2014/main" id="{BACB4D25-5BF0-DDAD-96F7-27C1EE411D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27">
            <a:extLst>
              <a:ext uri="{FF2B5EF4-FFF2-40B4-BE49-F238E27FC236}">
                <a16:creationId xmlns:a16="http://schemas.microsoft.com/office/drawing/2014/main" id="{D1761B44-111F-4572-DE95-20B6C34AD086}"/>
              </a:ext>
            </a:extLst>
          </p:cNvPr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>
              <a:buNone/>
            </a:pPr>
            <a:endParaRPr lang="en-US" sz="2400" dirty="0"/>
          </a:p>
        </p:txBody>
      </p:sp>
      <p:sp>
        <p:nvSpPr>
          <p:cNvPr id="170" name="Google Shape;170;p27">
            <a:extLst>
              <a:ext uri="{FF2B5EF4-FFF2-40B4-BE49-F238E27FC236}">
                <a16:creationId xmlns:a16="http://schemas.microsoft.com/office/drawing/2014/main" id="{EC8273EC-7A9F-075A-8E81-67F0BA122F54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2" name="Google Shape;172;p27">
            <a:extLst>
              <a:ext uri="{FF2B5EF4-FFF2-40B4-BE49-F238E27FC236}">
                <a16:creationId xmlns:a16="http://schemas.microsoft.com/office/drawing/2014/main" id="{C3E2C208-A338-692C-F4D0-5A4D53CFB286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3" name="Google Shape;173;p27">
            <a:extLst>
              <a:ext uri="{FF2B5EF4-FFF2-40B4-BE49-F238E27FC236}">
                <a16:creationId xmlns:a16="http://schemas.microsoft.com/office/drawing/2014/main" id="{497B7F8F-DB8B-A526-493E-31D9E82A1238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7" name="Google Shape;177;p27">
            <a:extLst>
              <a:ext uri="{FF2B5EF4-FFF2-40B4-BE49-F238E27FC236}">
                <a16:creationId xmlns:a16="http://schemas.microsoft.com/office/drawing/2014/main" id="{DEF86D18-FCFB-C896-3F9C-7B6188B145B3}"/>
              </a:ext>
            </a:extLst>
          </p:cNvPr>
          <p:cNvSpPr txBox="1"/>
          <p:nvPr/>
        </p:nvSpPr>
        <p:spPr>
          <a:xfrm>
            <a:off x="762125" y="1373147"/>
            <a:ext cx="10490593" cy="3693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Lead-in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What do you notice?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Is the trend going up or down?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What words can we use to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 describe change?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286F4C6-C383-10B6-1E68-FE926563AF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65102" y="1373147"/>
            <a:ext cx="5861379" cy="4934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4069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2030"/>
    </mc:Choice>
    <mc:Fallback xmlns="">
      <p:transition spd="slow" advTm="28203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">
          <a:extLst>
            <a:ext uri="{FF2B5EF4-FFF2-40B4-BE49-F238E27FC236}">
              <a16:creationId xmlns:a16="http://schemas.microsoft.com/office/drawing/2014/main" id="{BCE0FF12-E232-B750-EBE9-385837D9ED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27">
            <a:extLst>
              <a:ext uri="{FF2B5EF4-FFF2-40B4-BE49-F238E27FC236}">
                <a16:creationId xmlns:a16="http://schemas.microsoft.com/office/drawing/2014/main" id="{64C20F9D-FAE7-8113-410E-DD2055977BD9}"/>
              </a:ext>
            </a:extLst>
          </p:cNvPr>
          <p:cNvSpPr/>
          <p:nvPr/>
        </p:nvSpPr>
        <p:spPr>
          <a:xfrm>
            <a:off x="617275" y="1231800"/>
            <a:ext cx="10812600" cy="546083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>
              <a:buNone/>
            </a:pPr>
            <a:endParaRPr lang="en-US" sz="2400" dirty="0"/>
          </a:p>
        </p:txBody>
      </p:sp>
      <p:sp>
        <p:nvSpPr>
          <p:cNvPr id="170" name="Google Shape;170;p27">
            <a:extLst>
              <a:ext uri="{FF2B5EF4-FFF2-40B4-BE49-F238E27FC236}">
                <a16:creationId xmlns:a16="http://schemas.microsoft.com/office/drawing/2014/main" id="{2E633C99-671D-7E0B-2077-1A5201FEF42C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3" name="Google Shape;173;p27">
            <a:extLst>
              <a:ext uri="{FF2B5EF4-FFF2-40B4-BE49-F238E27FC236}">
                <a16:creationId xmlns:a16="http://schemas.microsoft.com/office/drawing/2014/main" id="{3BD7120A-FC62-E38F-3FCA-A61D34669AAF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7" name="Google Shape;177;p27">
            <a:extLst>
              <a:ext uri="{FF2B5EF4-FFF2-40B4-BE49-F238E27FC236}">
                <a16:creationId xmlns:a16="http://schemas.microsoft.com/office/drawing/2014/main" id="{A6B885BE-5C00-BF52-7573-7D2DDF53545C}"/>
              </a:ext>
            </a:extLst>
          </p:cNvPr>
          <p:cNvSpPr txBox="1"/>
          <p:nvPr/>
        </p:nvSpPr>
        <p:spPr>
          <a:xfrm>
            <a:off x="762124" y="1401139"/>
            <a:ext cx="10490593" cy="55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>
              <a:buNone/>
            </a:pP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4" name="Google Shape;172;p27">
            <a:extLst>
              <a:ext uri="{FF2B5EF4-FFF2-40B4-BE49-F238E27FC236}">
                <a16:creationId xmlns:a16="http://schemas.microsoft.com/office/drawing/2014/main" id="{4EA47A27-DFFD-02FE-C039-2A41D19C5695}"/>
              </a:ext>
            </a:extLst>
          </p:cNvPr>
          <p:cNvSpPr txBox="1"/>
          <p:nvPr/>
        </p:nvSpPr>
        <p:spPr>
          <a:xfrm>
            <a:off x="7465944" y="1813909"/>
            <a:ext cx="3712129" cy="4000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IELTS Writing Answer Sheet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384D8E2-BE0B-5F4D-5CB5-E0D8A7DACA6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41097" t="20373" r="23240" b="5987"/>
          <a:stretch>
            <a:fillRect/>
          </a:stretch>
        </p:blipFill>
        <p:spPr>
          <a:xfrm>
            <a:off x="687481" y="1231789"/>
            <a:ext cx="4719326" cy="5460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2516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2030"/>
    </mc:Choice>
    <mc:Fallback xmlns="">
      <p:transition spd="slow" advTm="28203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">
          <a:extLst>
            <a:ext uri="{FF2B5EF4-FFF2-40B4-BE49-F238E27FC236}">
              <a16:creationId xmlns:a16="http://schemas.microsoft.com/office/drawing/2014/main" id="{CC412CDC-4DE5-F61F-A0F8-5DF77D90C3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27">
            <a:extLst>
              <a:ext uri="{FF2B5EF4-FFF2-40B4-BE49-F238E27FC236}">
                <a16:creationId xmlns:a16="http://schemas.microsoft.com/office/drawing/2014/main" id="{1CBF6C9D-AAA5-7495-B85B-8F37D52F2E65}"/>
              </a:ext>
            </a:extLst>
          </p:cNvPr>
          <p:cNvSpPr/>
          <p:nvPr/>
        </p:nvSpPr>
        <p:spPr>
          <a:xfrm>
            <a:off x="681135" y="1324946"/>
            <a:ext cx="10748740" cy="5132853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lang="en-US" sz="1800" b="0" i="0" u="none" strike="noStrike" cap="none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2" name="Google Shape;172;p27">
            <a:extLst>
              <a:ext uri="{FF2B5EF4-FFF2-40B4-BE49-F238E27FC236}">
                <a16:creationId xmlns:a16="http://schemas.microsoft.com/office/drawing/2014/main" id="{04C24333-587E-B21C-D457-0397A2D56DA2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7" name="Google Shape;177;p27">
            <a:extLst>
              <a:ext uri="{FF2B5EF4-FFF2-40B4-BE49-F238E27FC236}">
                <a16:creationId xmlns:a16="http://schemas.microsoft.com/office/drawing/2014/main" id="{5B07A64C-9D8E-3A47-1E94-2CF17B094E38}"/>
              </a:ext>
            </a:extLst>
          </p:cNvPr>
          <p:cNvSpPr txBox="1"/>
          <p:nvPr/>
        </p:nvSpPr>
        <p:spPr>
          <a:xfrm>
            <a:off x="765775" y="677821"/>
            <a:ext cx="4702800" cy="55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>
              <a:buSzPts val="2300"/>
            </a:pPr>
            <a:r>
              <a:rPr lang="en-US" sz="2400" b="1" dirty="0">
                <a:solidFill>
                  <a:srgbClr val="FF0000"/>
                </a:solidFill>
              </a:rPr>
              <a:t>Task 1 Requirements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EB851F-37C2-4216-17BE-DC42C047A46D}"/>
              </a:ext>
            </a:extLst>
          </p:cNvPr>
          <p:cNvSpPr txBox="1"/>
          <p:nvPr/>
        </p:nvSpPr>
        <p:spPr>
          <a:xfrm>
            <a:off x="1153149" y="1797327"/>
            <a:ext cx="6568751" cy="23435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b="1" dirty="0"/>
              <a:t>✔ Length: at least 150 words</a:t>
            </a:r>
          </a:p>
          <a:p>
            <a:pPr>
              <a:lnSpc>
                <a:spcPct val="150000"/>
              </a:lnSpc>
            </a:pPr>
            <a:r>
              <a:rPr lang="en-US" sz="2000" b="1" dirty="0"/>
              <a:t>✔ Time: 20 minutes</a:t>
            </a:r>
          </a:p>
          <a:p>
            <a:pPr>
              <a:lnSpc>
                <a:spcPct val="150000"/>
              </a:lnSpc>
            </a:pPr>
            <a:r>
              <a:rPr lang="en-US" sz="2000" b="1" dirty="0"/>
              <a:t>✔ Objective: Describe the data factually, objectively</a:t>
            </a:r>
          </a:p>
          <a:p>
            <a:pPr>
              <a:lnSpc>
                <a:spcPct val="150000"/>
              </a:lnSpc>
            </a:pPr>
            <a:r>
              <a:rPr lang="en-US" sz="2000" b="1" dirty="0"/>
              <a:t>❌ No opinion</a:t>
            </a:r>
          </a:p>
          <a:p>
            <a:pPr>
              <a:lnSpc>
                <a:spcPct val="150000"/>
              </a:lnSpc>
            </a:pPr>
            <a:r>
              <a:rPr lang="en-US" sz="2000" b="1" dirty="0"/>
              <a:t>❌ No personal examples</a:t>
            </a:r>
          </a:p>
        </p:txBody>
      </p:sp>
    </p:spTree>
    <p:extLst>
      <p:ext uri="{BB962C8B-B14F-4D97-AF65-F5344CB8AC3E}">
        <p14:creationId xmlns:p14="http://schemas.microsoft.com/office/powerpoint/2010/main" val="3130209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2030"/>
    </mc:Choice>
    <mc:Fallback xmlns="">
      <p:transition spd="slow" advTm="28203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822B17-D3A4-13F9-1217-98DCE245A6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47559F5-21C7-9B64-1A1E-793A7EBEF1B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2901" y="4000666"/>
            <a:ext cx="3429945" cy="256743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00F36C4-ED4C-0844-B45D-9DB26757086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71823" y="1390649"/>
            <a:ext cx="2991293" cy="227758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38E6DCB-362E-C163-0318-5DED80A3734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66346" y="1871330"/>
            <a:ext cx="4187342" cy="307123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E59400F-2B6C-ACDE-6333-7958E1236484}"/>
              </a:ext>
            </a:extLst>
          </p:cNvPr>
          <p:cNvSpPr txBox="1"/>
          <p:nvPr/>
        </p:nvSpPr>
        <p:spPr>
          <a:xfrm>
            <a:off x="8051562" y="5284381"/>
            <a:ext cx="18075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Pie chart</a:t>
            </a:r>
          </a:p>
        </p:txBody>
      </p:sp>
      <p:pic>
        <p:nvPicPr>
          <p:cNvPr id="2" name="Google Shape;118;p23">
            <a:extLst>
              <a:ext uri="{FF2B5EF4-FFF2-40B4-BE49-F238E27FC236}">
                <a16:creationId xmlns:a16="http://schemas.microsoft.com/office/drawing/2014/main" id="{E68D893C-AEEF-7F51-D3B5-33293F469ADC}"/>
              </a:ext>
            </a:extLst>
          </p:cNvPr>
          <p:cNvPicPr preferRelativeResize="0"/>
          <p:nvPr/>
        </p:nvPicPr>
        <p:blipFill rotWithShape="1">
          <a:blip r:embed="rId6">
            <a:alphaModFix/>
          </a:blip>
          <a:srcRect t="27877" b="25427"/>
          <a:stretch/>
        </p:blipFill>
        <p:spPr>
          <a:xfrm>
            <a:off x="9591869" y="149895"/>
            <a:ext cx="2392869" cy="838950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0681466D-80FB-5D93-D4F9-F993933A8F62}"/>
              </a:ext>
            </a:extLst>
          </p:cNvPr>
          <p:cNvSpPr txBox="1"/>
          <p:nvPr/>
        </p:nvSpPr>
        <p:spPr>
          <a:xfrm>
            <a:off x="1055009" y="671805"/>
            <a:ext cx="42081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FF0000"/>
                </a:solidFill>
              </a:rPr>
              <a:t>Types of diagrams </a:t>
            </a:r>
          </a:p>
        </p:txBody>
      </p:sp>
    </p:spTree>
    <p:extLst>
      <p:ext uri="{BB962C8B-B14F-4D97-AF65-F5344CB8AC3E}">
        <p14:creationId xmlns:p14="http://schemas.microsoft.com/office/powerpoint/2010/main" val="307234058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7702A6-5929-82A9-8EC5-6532C58268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138F64EE-861E-C890-B54C-6F6EB257FE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8271" y="1254643"/>
            <a:ext cx="4561366" cy="436488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2A78D03-131A-7781-94F6-729B7E353B3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00239" y="1620579"/>
            <a:ext cx="1743075" cy="436488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90EA6917-4D20-665C-AC23-6F7F6471DCD6}"/>
              </a:ext>
            </a:extLst>
          </p:cNvPr>
          <p:cNvSpPr txBox="1"/>
          <p:nvPr/>
        </p:nvSpPr>
        <p:spPr>
          <a:xfrm>
            <a:off x="7849543" y="5693078"/>
            <a:ext cx="18075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bar chart</a:t>
            </a:r>
          </a:p>
        </p:txBody>
      </p:sp>
      <p:pic>
        <p:nvPicPr>
          <p:cNvPr id="2" name="Google Shape;118;p23">
            <a:extLst>
              <a:ext uri="{FF2B5EF4-FFF2-40B4-BE49-F238E27FC236}">
                <a16:creationId xmlns:a16="http://schemas.microsoft.com/office/drawing/2014/main" id="{3B104705-E318-384E-8B30-248A1658D7D4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 t="27877" b="25427"/>
          <a:stretch/>
        </p:blipFill>
        <p:spPr>
          <a:xfrm>
            <a:off x="9657080" y="66963"/>
            <a:ext cx="2426064" cy="102636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4767037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C410B7-B453-1FC7-8150-9CDA55801C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7BAA9DE6-29E1-D8E3-4F2A-7BD6BD68D5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75228" y="1190846"/>
            <a:ext cx="5486400" cy="455073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596118A2-C01D-B8EF-2DF9-02F99791835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17848" y="1900588"/>
            <a:ext cx="3079898" cy="3840993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242F3E4A-1E7B-C9C5-2298-524373EBEDB4}"/>
              </a:ext>
            </a:extLst>
          </p:cNvPr>
          <p:cNvSpPr txBox="1"/>
          <p:nvPr/>
        </p:nvSpPr>
        <p:spPr>
          <a:xfrm>
            <a:off x="7805655" y="5985466"/>
            <a:ext cx="28255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Line chart</a:t>
            </a:r>
          </a:p>
        </p:txBody>
      </p:sp>
      <p:pic>
        <p:nvPicPr>
          <p:cNvPr id="2" name="Google Shape;118;p23">
            <a:extLst>
              <a:ext uri="{FF2B5EF4-FFF2-40B4-BE49-F238E27FC236}">
                <a16:creationId xmlns:a16="http://schemas.microsoft.com/office/drawing/2014/main" id="{F1FE64ED-F8F3-CF31-61B7-1B47ADE9835F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 t="27877" b="25427"/>
          <a:stretch/>
        </p:blipFill>
        <p:spPr>
          <a:xfrm>
            <a:off x="9909110" y="0"/>
            <a:ext cx="2282890" cy="94696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7479418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DFA29A-15B1-F80F-FE3A-F5C55C8C0D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C2414B6-6B6C-239F-3507-E7371FBBF31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14424" y="1446028"/>
            <a:ext cx="5564161" cy="453943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A97715E-192B-D0DA-1509-F984E626F63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3725" y="1359931"/>
            <a:ext cx="3393853" cy="474285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5D842B5F-EC61-E462-0434-D988C660B6DC}"/>
              </a:ext>
            </a:extLst>
          </p:cNvPr>
          <p:cNvSpPr txBox="1"/>
          <p:nvPr/>
        </p:nvSpPr>
        <p:spPr>
          <a:xfrm>
            <a:off x="8179152" y="6102785"/>
            <a:ext cx="18075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Table</a:t>
            </a:r>
          </a:p>
        </p:txBody>
      </p:sp>
      <p:pic>
        <p:nvPicPr>
          <p:cNvPr id="8" name="Google Shape;118;p23">
            <a:extLst>
              <a:ext uri="{FF2B5EF4-FFF2-40B4-BE49-F238E27FC236}">
                <a16:creationId xmlns:a16="http://schemas.microsoft.com/office/drawing/2014/main" id="{304CAAED-585B-1762-7A17-677B28DF5D39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 t="27877" b="25427"/>
          <a:stretch/>
        </p:blipFill>
        <p:spPr>
          <a:xfrm>
            <a:off x="9914033" y="78568"/>
            <a:ext cx="2277967" cy="87253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4335155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F2D427-E9E5-1313-07DB-ED6B2479DA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E7A9FA89-19D4-40E1-0944-21591E1C6B45}"/>
              </a:ext>
            </a:extLst>
          </p:cNvPr>
          <p:cNvSpPr txBox="1"/>
          <p:nvPr/>
        </p:nvSpPr>
        <p:spPr>
          <a:xfrm>
            <a:off x="8400576" y="5682907"/>
            <a:ext cx="30269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Multiple Charts</a:t>
            </a:r>
          </a:p>
        </p:txBody>
      </p:sp>
      <p:pic>
        <p:nvPicPr>
          <p:cNvPr id="8" name="Google Shape;118;p23">
            <a:extLst>
              <a:ext uri="{FF2B5EF4-FFF2-40B4-BE49-F238E27FC236}">
                <a16:creationId xmlns:a16="http://schemas.microsoft.com/office/drawing/2014/main" id="{E70C0542-570A-1882-1BF0-E278823B1906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 t="27877" b="25427"/>
          <a:stretch/>
        </p:blipFill>
        <p:spPr>
          <a:xfrm>
            <a:off x="9914033" y="78568"/>
            <a:ext cx="2277967" cy="872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74AF416-BA17-D926-BE92-45E6A37CE89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2914" t="36190" r="29132" b="8436"/>
          <a:stretch>
            <a:fillRect/>
          </a:stretch>
        </p:blipFill>
        <p:spPr>
          <a:xfrm>
            <a:off x="764511" y="951102"/>
            <a:ext cx="7539734" cy="53165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61899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C121E3-8707-5D4A-AD9A-3F5E1F9180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D28F569-1036-F9D4-BB69-A9A6E2F43C5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37006" y="1350335"/>
            <a:ext cx="5550194" cy="452947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D92A49B-B318-9718-574A-0A3EE04F010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50037" y="1743740"/>
            <a:ext cx="3682930" cy="379582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81C471E-0467-74D0-570E-23FF330A1A5D}"/>
              </a:ext>
            </a:extLst>
          </p:cNvPr>
          <p:cNvSpPr txBox="1"/>
          <p:nvPr/>
        </p:nvSpPr>
        <p:spPr>
          <a:xfrm>
            <a:off x="7987766" y="5879805"/>
            <a:ext cx="18075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Map</a:t>
            </a:r>
          </a:p>
        </p:txBody>
      </p:sp>
      <p:pic>
        <p:nvPicPr>
          <p:cNvPr id="8" name="Google Shape;118;p23">
            <a:extLst>
              <a:ext uri="{FF2B5EF4-FFF2-40B4-BE49-F238E27FC236}">
                <a16:creationId xmlns:a16="http://schemas.microsoft.com/office/drawing/2014/main" id="{C040725C-7CF6-86DB-62DF-11F843312B1C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 t="27877" b="25427"/>
          <a:stretch/>
        </p:blipFill>
        <p:spPr>
          <a:xfrm>
            <a:off x="9795303" y="0"/>
            <a:ext cx="2469353" cy="84908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0513253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11EA4F-341E-4757-9AF0-FE6B3C2A65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5B8C31A9-6517-0EFA-1A13-9CA6DFF076EA}"/>
              </a:ext>
            </a:extLst>
          </p:cNvPr>
          <p:cNvSpPr txBox="1"/>
          <p:nvPr/>
        </p:nvSpPr>
        <p:spPr>
          <a:xfrm>
            <a:off x="8743545" y="5758515"/>
            <a:ext cx="18075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Process</a:t>
            </a:r>
          </a:p>
        </p:txBody>
      </p:sp>
      <p:pic>
        <p:nvPicPr>
          <p:cNvPr id="8" name="Google Shape;118;p23">
            <a:extLst>
              <a:ext uri="{FF2B5EF4-FFF2-40B4-BE49-F238E27FC236}">
                <a16:creationId xmlns:a16="http://schemas.microsoft.com/office/drawing/2014/main" id="{CB8B088E-7275-3667-B779-4EC03DB4563C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 t="27877" b="25427"/>
          <a:stretch/>
        </p:blipFill>
        <p:spPr>
          <a:xfrm>
            <a:off x="9795303" y="0"/>
            <a:ext cx="2469353" cy="849086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F95F472-E690-4012-0CD0-C96942F9224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8164" t="13470" r="28214" b="4489"/>
          <a:stretch>
            <a:fillRect/>
          </a:stretch>
        </p:blipFill>
        <p:spPr>
          <a:xfrm>
            <a:off x="1063149" y="417545"/>
            <a:ext cx="7680395" cy="6022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40528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>
          <a:extLst>
            <a:ext uri="{FF2B5EF4-FFF2-40B4-BE49-F238E27FC236}">
              <a16:creationId xmlns:a16="http://schemas.microsoft.com/office/drawing/2014/main" id="{9CEC40D0-4293-4A87-1B76-4EEDB53002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4">
            <a:extLst>
              <a:ext uri="{FF2B5EF4-FFF2-40B4-BE49-F238E27FC236}">
                <a16:creationId xmlns:a16="http://schemas.microsoft.com/office/drawing/2014/main" id="{5014863D-3716-6628-4E27-87CFFB840923}"/>
              </a:ext>
            </a:extLst>
          </p:cNvPr>
          <p:cNvSpPr/>
          <p:nvPr/>
        </p:nvSpPr>
        <p:spPr>
          <a:xfrm>
            <a:off x="139959" y="1231800"/>
            <a:ext cx="11289916" cy="53556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>
              <a:buNone/>
            </a:pPr>
            <a:endParaRPr lang="en-US" sz="2400" dirty="0"/>
          </a:p>
        </p:txBody>
      </p:sp>
      <p:sp>
        <p:nvSpPr>
          <p:cNvPr id="125" name="Google Shape;125;p24">
            <a:extLst>
              <a:ext uri="{FF2B5EF4-FFF2-40B4-BE49-F238E27FC236}">
                <a16:creationId xmlns:a16="http://schemas.microsoft.com/office/drawing/2014/main" id="{F116625A-B659-9581-AAE9-86F8DCFF0403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sz="31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8" name="Google Shape;128;p24">
            <a:extLst>
              <a:ext uri="{FF2B5EF4-FFF2-40B4-BE49-F238E27FC236}">
                <a16:creationId xmlns:a16="http://schemas.microsoft.com/office/drawing/2014/main" id="{543DE601-F2FF-62CC-8479-C0BD5E25EE80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tabLst/>
              <a:defRPr/>
            </a:pPr>
            <a:endParaRPr kumimoji="0" sz="1600" b="1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D6BB167-A8B0-39DC-E412-8E70063B2511}"/>
              </a:ext>
            </a:extLst>
          </p:cNvPr>
          <p:cNvSpPr txBox="1"/>
          <p:nvPr/>
        </p:nvSpPr>
        <p:spPr>
          <a:xfrm>
            <a:off x="317241" y="1303775"/>
            <a:ext cx="8444203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US" sz="1600" b="1" dirty="0">
                <a:solidFill>
                  <a:schemeClr val="accent1"/>
                </a:solidFill>
              </a:rPr>
              <a:t>1. Introduction</a:t>
            </a:r>
          </a:p>
          <a:p>
            <a:pPr>
              <a:buNone/>
            </a:pPr>
            <a:r>
              <a:rPr lang="en-US" sz="1600" dirty="0"/>
              <a:t>Rewrite the question using synonyms.</a:t>
            </a:r>
          </a:p>
          <a:p>
            <a:pPr>
              <a:buNone/>
            </a:pPr>
            <a:r>
              <a:rPr lang="en-US" sz="1600" b="1" dirty="0"/>
              <a:t>Template:</a:t>
            </a:r>
            <a:br>
              <a:rPr lang="en-US" sz="1600" dirty="0"/>
            </a:br>
            <a:r>
              <a:rPr lang="en-US" sz="1600" i="1" dirty="0"/>
              <a:t>The chart illustrates…</a:t>
            </a:r>
            <a:br>
              <a:rPr lang="en-US" sz="1600" dirty="0"/>
            </a:br>
            <a:r>
              <a:rPr lang="en-US" sz="1600" i="1" dirty="0"/>
              <a:t>The table compares…</a:t>
            </a:r>
            <a:br>
              <a:rPr lang="en-US" sz="1600" dirty="0"/>
            </a:br>
            <a:r>
              <a:rPr lang="en-US" sz="1600" i="1" dirty="0"/>
              <a:t>The graph provides information about…</a:t>
            </a:r>
            <a:endParaRPr lang="en-US" sz="1600" dirty="0"/>
          </a:p>
          <a:p>
            <a:pPr>
              <a:buNone/>
            </a:pPr>
            <a:endParaRPr lang="en-US" sz="1600" dirty="0"/>
          </a:p>
          <a:p>
            <a:pPr>
              <a:buNone/>
            </a:pPr>
            <a:r>
              <a:rPr lang="en-US" sz="1600" b="1" dirty="0">
                <a:solidFill>
                  <a:schemeClr val="accent1"/>
                </a:solidFill>
              </a:rPr>
              <a:t>2. Overview (MOST IMPORTANT)</a:t>
            </a:r>
          </a:p>
          <a:p>
            <a:pPr>
              <a:buNone/>
            </a:pPr>
            <a:r>
              <a:rPr lang="en-US" sz="1600" dirty="0"/>
              <a:t>Write 1–2 sentences summarizing the </a:t>
            </a:r>
            <a:r>
              <a:rPr lang="en-US" sz="1600" b="1" dirty="0"/>
              <a:t>main trends</a:t>
            </a:r>
            <a:r>
              <a:rPr lang="en-US" sz="1600" dirty="0"/>
              <a:t>.</a:t>
            </a:r>
          </a:p>
          <a:p>
            <a:pPr>
              <a:buNone/>
            </a:pPr>
            <a:r>
              <a:rPr lang="en-US" sz="1600" b="1" dirty="0"/>
              <a:t>Templates:</a:t>
            </a:r>
            <a:endParaRPr lang="en-US" sz="1600" dirty="0"/>
          </a:p>
          <a:p>
            <a:pPr>
              <a:buFont typeface="Arial" panose="020B0604020202020204" pitchFamily="34" charset="0"/>
              <a:buChar char="•"/>
            </a:pPr>
            <a:r>
              <a:rPr lang="en-US" sz="1600" i="1" dirty="0"/>
              <a:t>Overall, it is clear that…</a:t>
            </a:r>
            <a:endParaRPr lang="en-US" sz="1600" dirty="0"/>
          </a:p>
          <a:p>
            <a:pPr>
              <a:buFont typeface="Arial" panose="020B0604020202020204" pitchFamily="34" charset="0"/>
              <a:buChar char="•"/>
            </a:pPr>
            <a:r>
              <a:rPr lang="en-US" sz="1600" i="1" dirty="0"/>
              <a:t>It can be seen that…</a:t>
            </a:r>
            <a:endParaRPr lang="en-US" sz="1600" dirty="0"/>
          </a:p>
          <a:p>
            <a:pPr>
              <a:buFont typeface="Arial" panose="020B0604020202020204" pitchFamily="34" charset="0"/>
              <a:buChar char="•"/>
            </a:pPr>
            <a:r>
              <a:rPr lang="en-US" sz="1600" i="1" dirty="0"/>
              <a:t>In general,…</a:t>
            </a:r>
            <a:br>
              <a:rPr lang="en-US" sz="1600" dirty="0"/>
            </a:br>
            <a:endParaRPr lang="en-US" sz="1600" dirty="0"/>
          </a:p>
          <a:p>
            <a:pPr>
              <a:buNone/>
            </a:pPr>
            <a:r>
              <a:rPr lang="en-US" sz="1600" b="1" dirty="0">
                <a:solidFill>
                  <a:schemeClr val="accent1"/>
                </a:solidFill>
              </a:rPr>
              <a:t>3. Body Paragraph 1 &amp; 2 (Details / Analysis)</a:t>
            </a:r>
          </a:p>
          <a:p>
            <a:pPr>
              <a:buNone/>
            </a:pPr>
            <a:r>
              <a:rPr lang="en-US" sz="1600" dirty="0"/>
              <a:t>Group data logically: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1600" dirty="0"/>
              <a:t>highest vs lowest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1600" dirty="0"/>
              <a:t>similarities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1600" dirty="0"/>
              <a:t>time periods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1600" dirty="0"/>
              <a:t>categories</a:t>
            </a:r>
          </a:p>
          <a:p>
            <a:pPr>
              <a:buNone/>
            </a:pPr>
            <a:r>
              <a:rPr lang="en-US" sz="1600" dirty="0"/>
              <a:t>Use </a:t>
            </a:r>
            <a:r>
              <a:rPr lang="en-US" sz="1600" b="1" dirty="0"/>
              <a:t>comparisons</a:t>
            </a:r>
            <a:r>
              <a:rPr lang="en-US" sz="1600" dirty="0"/>
              <a:t> and </a:t>
            </a:r>
            <a:r>
              <a:rPr lang="en-US" sz="1600" b="1" dirty="0"/>
              <a:t>trend language</a:t>
            </a:r>
            <a:r>
              <a:rPr lang="en-US" sz="1600" dirty="0"/>
              <a:t>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8E09C6B-0A82-6633-25CF-C21C58C44FFF}"/>
              </a:ext>
            </a:extLst>
          </p:cNvPr>
          <p:cNvSpPr txBox="1"/>
          <p:nvPr/>
        </p:nvSpPr>
        <p:spPr>
          <a:xfrm>
            <a:off x="416993" y="693418"/>
            <a:ext cx="54986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FF0000"/>
                </a:solidFill>
              </a:rPr>
              <a:t>Structure of a Band 7+ Answer</a:t>
            </a:r>
          </a:p>
        </p:txBody>
      </p:sp>
    </p:spTree>
    <p:extLst>
      <p:ext uri="{BB962C8B-B14F-4D97-AF65-F5344CB8AC3E}">
        <p14:creationId xmlns:p14="http://schemas.microsoft.com/office/powerpoint/2010/main" val="30757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9266"/>
    </mc:Choice>
    <mc:Fallback xmlns="">
      <p:transition spd="slow" advTm="149266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2E5C39-46CF-5778-0165-1D01F6AA82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FA74D6F9-316C-9DBA-589B-A0358BAD3623}"/>
              </a:ext>
            </a:extLst>
          </p:cNvPr>
          <p:cNvSpPr txBox="1"/>
          <p:nvPr/>
        </p:nvSpPr>
        <p:spPr>
          <a:xfrm>
            <a:off x="1909583" y="1229083"/>
            <a:ext cx="621285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</a:rPr>
              <a:t>Match the word/ words to the right line:</a:t>
            </a:r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E09D1C71-B707-7C39-3C2C-8199D18471D5}"/>
              </a:ext>
            </a:extLst>
          </p:cNvPr>
          <p:cNvCxnSpPr/>
          <p:nvPr/>
        </p:nvCxnSpPr>
        <p:spPr>
          <a:xfrm flipV="1">
            <a:off x="2105526" y="2502568"/>
            <a:ext cx="1876927" cy="1564106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992DFDDE-D905-DFFD-29C8-28E5133D89DB}"/>
              </a:ext>
            </a:extLst>
          </p:cNvPr>
          <p:cNvCxnSpPr/>
          <p:nvPr/>
        </p:nvCxnSpPr>
        <p:spPr>
          <a:xfrm>
            <a:off x="4049075" y="3579548"/>
            <a:ext cx="1515979" cy="1359569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ACEF2B71-6B9E-8C6F-D18F-A422E499F4B9}"/>
              </a:ext>
            </a:extLst>
          </p:cNvPr>
          <p:cNvCxnSpPr/>
          <p:nvPr/>
        </p:nvCxnSpPr>
        <p:spPr>
          <a:xfrm>
            <a:off x="6003758" y="3489158"/>
            <a:ext cx="1852863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961335CC-9142-2F00-D2B2-82D20A25E85E}"/>
              </a:ext>
            </a:extLst>
          </p:cNvPr>
          <p:cNvCxnSpPr>
            <a:cxnSpLocks/>
          </p:cNvCxnSpPr>
          <p:nvPr/>
        </p:nvCxnSpPr>
        <p:spPr>
          <a:xfrm flipV="1">
            <a:off x="10142621" y="5161547"/>
            <a:ext cx="733926" cy="22860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819C1DF4-4728-2EB1-FD83-3076F4A0C76A}"/>
              </a:ext>
            </a:extLst>
          </p:cNvPr>
          <p:cNvCxnSpPr>
            <a:cxnSpLocks/>
          </p:cNvCxnSpPr>
          <p:nvPr/>
        </p:nvCxnSpPr>
        <p:spPr>
          <a:xfrm>
            <a:off x="9408695" y="4939117"/>
            <a:ext cx="733926" cy="45103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AD0294E3-16F9-8A3D-028A-EADDD4CE41C9}"/>
              </a:ext>
            </a:extLst>
          </p:cNvPr>
          <p:cNvCxnSpPr>
            <a:cxnSpLocks/>
          </p:cNvCxnSpPr>
          <p:nvPr/>
        </p:nvCxnSpPr>
        <p:spPr>
          <a:xfrm flipV="1">
            <a:off x="8783053" y="4939117"/>
            <a:ext cx="625642" cy="45103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269F90BC-62C8-0483-234F-12D37FA5A93A}"/>
              </a:ext>
            </a:extLst>
          </p:cNvPr>
          <p:cNvCxnSpPr>
            <a:cxnSpLocks/>
          </p:cNvCxnSpPr>
          <p:nvPr/>
        </p:nvCxnSpPr>
        <p:spPr>
          <a:xfrm>
            <a:off x="7892716" y="4866928"/>
            <a:ext cx="890337" cy="523219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593F3CBA-8034-86FF-49B7-7CA6BBDDCA83}"/>
              </a:ext>
            </a:extLst>
          </p:cNvPr>
          <p:cNvCxnSpPr>
            <a:cxnSpLocks/>
          </p:cNvCxnSpPr>
          <p:nvPr/>
        </p:nvCxnSpPr>
        <p:spPr>
          <a:xfrm flipV="1">
            <a:off x="6930189" y="4867081"/>
            <a:ext cx="1010653" cy="294466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Oval 56">
            <a:extLst>
              <a:ext uri="{FF2B5EF4-FFF2-40B4-BE49-F238E27FC236}">
                <a16:creationId xmlns:a16="http://schemas.microsoft.com/office/drawing/2014/main" id="{EA69E607-AA0A-5BC9-D40C-001712C4385F}"/>
              </a:ext>
            </a:extLst>
          </p:cNvPr>
          <p:cNvSpPr/>
          <p:nvPr/>
        </p:nvSpPr>
        <p:spPr>
          <a:xfrm>
            <a:off x="2038904" y="3095804"/>
            <a:ext cx="673768" cy="276726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/>
              <a:t>1</a:t>
            </a:r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DA2599D5-EA0D-D131-0BAC-029EB9204712}"/>
              </a:ext>
            </a:extLst>
          </p:cNvPr>
          <p:cNvSpPr/>
          <p:nvPr/>
        </p:nvSpPr>
        <p:spPr>
          <a:xfrm>
            <a:off x="6703146" y="4590279"/>
            <a:ext cx="673768" cy="276726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/>
              <a:t>4</a:t>
            </a:r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id="{DBDB14B0-78E4-D4D2-505C-AEC8654BC355}"/>
              </a:ext>
            </a:extLst>
          </p:cNvPr>
          <p:cNvSpPr/>
          <p:nvPr/>
        </p:nvSpPr>
        <p:spPr>
          <a:xfrm>
            <a:off x="3643893" y="3877363"/>
            <a:ext cx="673768" cy="276726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/>
              <a:t>2</a:t>
            </a:r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id="{837D96D1-87E6-40EE-E9D8-CC291F1988B4}"/>
              </a:ext>
            </a:extLst>
          </p:cNvPr>
          <p:cNvSpPr/>
          <p:nvPr/>
        </p:nvSpPr>
        <p:spPr>
          <a:xfrm>
            <a:off x="5759116" y="2971478"/>
            <a:ext cx="673768" cy="276726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/>
              <a:t>3</a:t>
            </a:r>
          </a:p>
        </p:txBody>
      </p:sp>
      <p:pic>
        <p:nvPicPr>
          <p:cNvPr id="62" name="Picture 61">
            <a:extLst>
              <a:ext uri="{FF2B5EF4-FFF2-40B4-BE49-F238E27FC236}">
                <a16:creationId xmlns:a16="http://schemas.microsoft.com/office/drawing/2014/main" id="{0CA84E70-4DA7-1C73-18D4-40FEB59602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05526" y="5686555"/>
            <a:ext cx="9877927" cy="708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574110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80818D-51AC-293A-6048-5B976ACD93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09467FAA-F1B3-328B-C25B-1848229067D0}"/>
              </a:ext>
            </a:extLst>
          </p:cNvPr>
          <p:cNvSpPr txBox="1"/>
          <p:nvPr/>
        </p:nvSpPr>
        <p:spPr>
          <a:xfrm>
            <a:off x="1879892" y="954313"/>
            <a:ext cx="621285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Match the word/ words to the right line:</a:t>
            </a:r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E4B21DD8-D2C7-B6B9-F453-16C43B9D7365}"/>
              </a:ext>
            </a:extLst>
          </p:cNvPr>
          <p:cNvCxnSpPr/>
          <p:nvPr/>
        </p:nvCxnSpPr>
        <p:spPr>
          <a:xfrm flipV="1">
            <a:off x="2105526" y="2081456"/>
            <a:ext cx="1876927" cy="1564106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F3F2CC51-A2BF-88E4-8CE7-76A76D3A4F7E}"/>
              </a:ext>
            </a:extLst>
          </p:cNvPr>
          <p:cNvCxnSpPr/>
          <p:nvPr/>
        </p:nvCxnSpPr>
        <p:spPr>
          <a:xfrm>
            <a:off x="4049075" y="3158436"/>
            <a:ext cx="1515979" cy="1359569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6E0E5CB6-FC31-BA4D-33D3-BA76D08B30CB}"/>
              </a:ext>
            </a:extLst>
          </p:cNvPr>
          <p:cNvCxnSpPr/>
          <p:nvPr/>
        </p:nvCxnSpPr>
        <p:spPr>
          <a:xfrm>
            <a:off x="6003758" y="3068046"/>
            <a:ext cx="1852863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6FED80C1-5FEA-6D28-A250-F4DB22ECCC32}"/>
              </a:ext>
            </a:extLst>
          </p:cNvPr>
          <p:cNvCxnSpPr>
            <a:cxnSpLocks/>
          </p:cNvCxnSpPr>
          <p:nvPr/>
        </p:nvCxnSpPr>
        <p:spPr>
          <a:xfrm flipV="1">
            <a:off x="10142621" y="4740435"/>
            <a:ext cx="733926" cy="22860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4E1DA030-7E3E-5038-2F7F-DCED4A6B6DF2}"/>
              </a:ext>
            </a:extLst>
          </p:cNvPr>
          <p:cNvCxnSpPr>
            <a:cxnSpLocks/>
          </p:cNvCxnSpPr>
          <p:nvPr/>
        </p:nvCxnSpPr>
        <p:spPr>
          <a:xfrm>
            <a:off x="9408695" y="4518005"/>
            <a:ext cx="733926" cy="45103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84002A39-59C3-5F1C-BEE9-88F692334AB0}"/>
              </a:ext>
            </a:extLst>
          </p:cNvPr>
          <p:cNvCxnSpPr>
            <a:cxnSpLocks/>
          </p:cNvCxnSpPr>
          <p:nvPr/>
        </p:nvCxnSpPr>
        <p:spPr>
          <a:xfrm flipV="1">
            <a:off x="8783053" y="4518005"/>
            <a:ext cx="625642" cy="45103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DCFFCE64-2E5D-06EE-9621-89BBA25149A9}"/>
              </a:ext>
            </a:extLst>
          </p:cNvPr>
          <p:cNvCxnSpPr>
            <a:cxnSpLocks/>
          </p:cNvCxnSpPr>
          <p:nvPr/>
        </p:nvCxnSpPr>
        <p:spPr>
          <a:xfrm>
            <a:off x="7892716" y="4445816"/>
            <a:ext cx="890337" cy="523219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E99E86AB-131B-2BBB-7A87-42536E572DDB}"/>
              </a:ext>
            </a:extLst>
          </p:cNvPr>
          <p:cNvCxnSpPr>
            <a:cxnSpLocks/>
          </p:cNvCxnSpPr>
          <p:nvPr/>
        </p:nvCxnSpPr>
        <p:spPr>
          <a:xfrm flipV="1">
            <a:off x="6930189" y="4445969"/>
            <a:ext cx="1010653" cy="294466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Oval 56">
            <a:extLst>
              <a:ext uri="{FF2B5EF4-FFF2-40B4-BE49-F238E27FC236}">
                <a16:creationId xmlns:a16="http://schemas.microsoft.com/office/drawing/2014/main" id="{54661F63-923E-7945-4E43-6B1BDBA183B6}"/>
              </a:ext>
            </a:extLst>
          </p:cNvPr>
          <p:cNvSpPr/>
          <p:nvPr/>
        </p:nvSpPr>
        <p:spPr>
          <a:xfrm>
            <a:off x="2038904" y="2674692"/>
            <a:ext cx="673768" cy="276726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</a:t>
            </a:r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554386FA-D182-C904-B729-E2163FFB6529}"/>
              </a:ext>
            </a:extLst>
          </p:cNvPr>
          <p:cNvSpPr/>
          <p:nvPr/>
        </p:nvSpPr>
        <p:spPr>
          <a:xfrm>
            <a:off x="6703146" y="4169167"/>
            <a:ext cx="673768" cy="276726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id="{7E27D8EE-85F4-6752-AC32-25690AA0B956}"/>
              </a:ext>
            </a:extLst>
          </p:cNvPr>
          <p:cNvSpPr/>
          <p:nvPr/>
        </p:nvSpPr>
        <p:spPr>
          <a:xfrm>
            <a:off x="3643893" y="3456251"/>
            <a:ext cx="673768" cy="276726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</a:t>
            </a:r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id="{376D3FC2-A11C-69EE-DA9E-6C369691CA4F}"/>
              </a:ext>
            </a:extLst>
          </p:cNvPr>
          <p:cNvSpPr/>
          <p:nvPr/>
        </p:nvSpPr>
        <p:spPr>
          <a:xfrm>
            <a:off x="5759116" y="2550366"/>
            <a:ext cx="673768" cy="276726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</a:t>
            </a:r>
          </a:p>
        </p:txBody>
      </p:sp>
      <p:pic>
        <p:nvPicPr>
          <p:cNvPr id="62" name="Picture 61">
            <a:extLst>
              <a:ext uri="{FF2B5EF4-FFF2-40B4-BE49-F238E27FC236}">
                <a16:creationId xmlns:a16="http://schemas.microsoft.com/office/drawing/2014/main" id="{392D7CEC-DC7D-DFF6-3310-39648DF8C1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91225" y="5688866"/>
            <a:ext cx="9877927" cy="708588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8740476-85A6-2AC0-3654-986CB6B31142}"/>
              </a:ext>
            </a:extLst>
          </p:cNvPr>
          <p:cNvSpPr txBox="1"/>
          <p:nvPr/>
        </p:nvSpPr>
        <p:spPr>
          <a:xfrm>
            <a:off x="2105526" y="4169167"/>
            <a:ext cx="141711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increased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rose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grew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14EEB09-88AE-2253-0673-B88CBFB2F51D}"/>
              </a:ext>
            </a:extLst>
          </p:cNvPr>
          <p:cNvSpPr txBox="1"/>
          <p:nvPr/>
        </p:nvSpPr>
        <p:spPr>
          <a:xfrm>
            <a:off x="4715733" y="4593202"/>
            <a:ext cx="151971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decreased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fell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dropped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3F76CE0-9F4E-EE4E-B7D8-B3B763B1F4C6}"/>
              </a:ext>
            </a:extLst>
          </p:cNvPr>
          <p:cNvSpPr txBox="1"/>
          <p:nvPr/>
        </p:nvSpPr>
        <p:spPr>
          <a:xfrm>
            <a:off x="6258490" y="3156843"/>
            <a:ext cx="238347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remained steady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84D35A3-1537-5868-7345-8704D4600B0F}"/>
              </a:ext>
            </a:extLst>
          </p:cNvPr>
          <p:cNvSpPr txBox="1"/>
          <p:nvPr/>
        </p:nvSpPr>
        <p:spPr>
          <a:xfrm>
            <a:off x="8994316" y="4969035"/>
            <a:ext cx="15405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fluctuated</a:t>
            </a:r>
          </a:p>
        </p:txBody>
      </p:sp>
    </p:spTree>
    <p:extLst>
      <p:ext uri="{BB962C8B-B14F-4D97-AF65-F5344CB8AC3E}">
        <p14:creationId xmlns:p14="http://schemas.microsoft.com/office/powerpoint/2010/main" val="72239878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F05149-063C-A7C0-4D7E-4763C28057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CAF2040C-C467-9188-1354-38FF9802C8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399" y="1265145"/>
            <a:ext cx="10026980" cy="192652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6A4F74F-3713-827D-BA8A-5C7995D723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6623" y="3314762"/>
            <a:ext cx="8953637" cy="36139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F989B99B-2A7D-C18A-DC92-518456F5D0BC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r="54540"/>
          <a:stretch>
            <a:fillRect/>
          </a:stretch>
        </p:blipFill>
        <p:spPr>
          <a:xfrm>
            <a:off x="914399" y="3944527"/>
            <a:ext cx="4552611" cy="1648327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58B2EA7E-FC58-6DBA-B38A-0F405AD90ED3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50683"/>
          <a:stretch>
            <a:fillRect/>
          </a:stretch>
        </p:blipFill>
        <p:spPr>
          <a:xfrm>
            <a:off x="6930189" y="4088753"/>
            <a:ext cx="4944979" cy="1650374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BA1030A0-CF43-E1B7-6469-6C8BE8DD2B93}"/>
              </a:ext>
            </a:extLst>
          </p:cNvPr>
          <p:cNvSpPr txBox="1"/>
          <p:nvPr/>
        </p:nvSpPr>
        <p:spPr>
          <a:xfrm>
            <a:off x="3350873" y="4190123"/>
            <a:ext cx="29116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decreased steadily 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899C2785-6A1B-B3B5-397B-A808C4BA07BB}"/>
              </a:ext>
            </a:extLst>
          </p:cNvPr>
          <p:cNvSpPr txBox="1"/>
          <p:nvPr/>
        </p:nvSpPr>
        <p:spPr>
          <a:xfrm>
            <a:off x="3384220" y="4491378"/>
            <a:ext cx="29116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rose noticeably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798924DA-075A-A044-E149-63EE5FD556D0}"/>
              </a:ext>
            </a:extLst>
          </p:cNvPr>
          <p:cNvSpPr txBox="1"/>
          <p:nvPr/>
        </p:nvSpPr>
        <p:spPr>
          <a:xfrm>
            <a:off x="3394486" y="4783410"/>
            <a:ext cx="29116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fell dramatically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78EED0B3-A441-3902-15E0-764F4A423867}"/>
              </a:ext>
            </a:extLst>
          </p:cNvPr>
          <p:cNvSpPr txBox="1"/>
          <p:nvPr/>
        </p:nvSpPr>
        <p:spPr>
          <a:xfrm>
            <a:off x="3350873" y="5097485"/>
            <a:ext cx="29116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dropped slightly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D1F3F009-00E9-8582-AEB8-A397D0BEBDCD}"/>
              </a:ext>
            </a:extLst>
          </p:cNvPr>
          <p:cNvSpPr txBox="1"/>
          <p:nvPr/>
        </p:nvSpPr>
        <p:spPr>
          <a:xfrm>
            <a:off x="9485558" y="4342152"/>
            <a:ext cx="29116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 sharp increase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02EF1C28-E194-A4A0-D6A9-F268AEEB36AB}"/>
              </a:ext>
            </a:extLst>
          </p:cNvPr>
          <p:cNvSpPr txBox="1"/>
          <p:nvPr/>
        </p:nvSpPr>
        <p:spPr>
          <a:xfrm>
            <a:off x="9452211" y="4636481"/>
            <a:ext cx="29116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 slight rise 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028942F-431E-CF22-4AF9-FD507DCC2B4D}"/>
              </a:ext>
            </a:extLst>
          </p:cNvPr>
          <p:cNvSpPr txBox="1"/>
          <p:nvPr/>
        </p:nvSpPr>
        <p:spPr>
          <a:xfrm>
            <a:off x="9449464" y="4913939"/>
            <a:ext cx="29116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 steady fall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D4A6EA9A-A08D-363D-DA7F-3D3857DD0BE5}"/>
              </a:ext>
            </a:extLst>
          </p:cNvPr>
          <p:cNvSpPr txBox="1"/>
          <p:nvPr/>
        </p:nvSpPr>
        <p:spPr>
          <a:xfrm>
            <a:off x="9477537" y="5297540"/>
            <a:ext cx="29116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 dramatic drop</a:t>
            </a:r>
          </a:p>
        </p:txBody>
      </p:sp>
      <p:pic>
        <p:nvPicPr>
          <p:cNvPr id="2" name="Google Shape;118;p23">
            <a:extLst>
              <a:ext uri="{FF2B5EF4-FFF2-40B4-BE49-F238E27FC236}">
                <a16:creationId xmlns:a16="http://schemas.microsoft.com/office/drawing/2014/main" id="{314A37C9-E4BF-1E41-982C-BFB17B7F765C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 t="27877" b="25427"/>
          <a:stretch/>
        </p:blipFill>
        <p:spPr>
          <a:xfrm>
            <a:off x="9310001" y="0"/>
            <a:ext cx="2954655" cy="137962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6790691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20" grpId="0"/>
      <p:bldP spid="21" grpId="0"/>
      <p:bldP spid="22" grpId="0"/>
      <p:bldP spid="2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">
          <a:extLst>
            <a:ext uri="{FF2B5EF4-FFF2-40B4-BE49-F238E27FC236}">
              <a16:creationId xmlns:a16="http://schemas.microsoft.com/office/drawing/2014/main" id="{46122F6C-26D6-C5C2-756A-9B0FB0BBCB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27">
            <a:extLst>
              <a:ext uri="{FF2B5EF4-FFF2-40B4-BE49-F238E27FC236}">
                <a16:creationId xmlns:a16="http://schemas.microsoft.com/office/drawing/2014/main" id="{A73C23A3-D00E-BC53-1CFE-F4CE1E1C7FFA}"/>
              </a:ext>
            </a:extLst>
          </p:cNvPr>
          <p:cNvSpPr/>
          <p:nvPr/>
        </p:nvSpPr>
        <p:spPr>
          <a:xfrm>
            <a:off x="681135" y="1324946"/>
            <a:ext cx="10748740" cy="5132853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lang="en-US"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2" name="Google Shape;172;p27">
            <a:extLst>
              <a:ext uri="{FF2B5EF4-FFF2-40B4-BE49-F238E27FC236}">
                <a16:creationId xmlns:a16="http://schemas.microsoft.com/office/drawing/2014/main" id="{A313F2C2-D495-5E6F-D688-88DB39BDB8C0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DA77DF3-73A6-29E9-8155-E1E1739644D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7552" t="13197" r="29821" b="41361"/>
          <a:stretch>
            <a:fillRect/>
          </a:stretch>
        </p:blipFill>
        <p:spPr>
          <a:xfrm>
            <a:off x="1081708" y="1499174"/>
            <a:ext cx="8556814" cy="481210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977F513-3611-7E22-62F9-EAD27A8DAD2E}"/>
              </a:ext>
            </a:extLst>
          </p:cNvPr>
          <p:cNvSpPr txBox="1"/>
          <p:nvPr/>
        </p:nvSpPr>
        <p:spPr>
          <a:xfrm>
            <a:off x="681135" y="652808"/>
            <a:ext cx="78936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/>
              <a:t>The line graph below shows the household recycling rates in three different countries between 2005 and 2015.</a:t>
            </a:r>
          </a:p>
        </p:txBody>
      </p:sp>
    </p:spTree>
    <p:extLst>
      <p:ext uri="{BB962C8B-B14F-4D97-AF65-F5344CB8AC3E}">
        <p14:creationId xmlns:p14="http://schemas.microsoft.com/office/powerpoint/2010/main" val="4146631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82030"/>
    </mc:Choice>
    <mc:Fallback>
      <p:transition spd="slow" advTm="28203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">
          <a:extLst>
            <a:ext uri="{FF2B5EF4-FFF2-40B4-BE49-F238E27FC236}">
              <a16:creationId xmlns:a16="http://schemas.microsoft.com/office/drawing/2014/main" id="{E4DB5909-3E0C-132F-2FD9-91BF343B13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27">
            <a:extLst>
              <a:ext uri="{FF2B5EF4-FFF2-40B4-BE49-F238E27FC236}">
                <a16:creationId xmlns:a16="http://schemas.microsoft.com/office/drawing/2014/main" id="{F69A49D1-C8C8-E772-C979-B4993219D1F6}"/>
              </a:ext>
            </a:extLst>
          </p:cNvPr>
          <p:cNvSpPr/>
          <p:nvPr/>
        </p:nvSpPr>
        <p:spPr>
          <a:xfrm>
            <a:off x="681135" y="1324946"/>
            <a:ext cx="10748740" cy="5132853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lang="en-US" sz="1800" b="0" i="0" u="none" strike="noStrike" cap="none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2" name="Google Shape;172;p27">
            <a:extLst>
              <a:ext uri="{FF2B5EF4-FFF2-40B4-BE49-F238E27FC236}">
                <a16:creationId xmlns:a16="http://schemas.microsoft.com/office/drawing/2014/main" id="{6D4B15C9-F967-0865-5B3B-E691EF11748D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F10DD90-0FCE-E509-77D2-874E56215568}"/>
              </a:ext>
            </a:extLst>
          </p:cNvPr>
          <p:cNvSpPr txBox="1"/>
          <p:nvPr/>
        </p:nvSpPr>
        <p:spPr>
          <a:xfrm>
            <a:off x="886408" y="1499174"/>
            <a:ext cx="7669764" cy="2805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sz="2000" b="1" dirty="0">
                <a:solidFill>
                  <a:schemeClr val="accent1"/>
                </a:solidFill>
              </a:rPr>
              <a:t>Task A: Identify the following</a:t>
            </a:r>
          </a:p>
          <a:p>
            <a:pPr>
              <a:lnSpc>
                <a:spcPct val="150000"/>
              </a:lnSpc>
              <a:buFont typeface="+mj-lt"/>
              <a:buAutoNum type="arabicPeriod"/>
            </a:pPr>
            <a:r>
              <a:rPr lang="en-US" sz="2000" dirty="0"/>
              <a:t>Highest country</a:t>
            </a:r>
          </a:p>
          <a:p>
            <a:pPr>
              <a:lnSpc>
                <a:spcPct val="150000"/>
              </a:lnSpc>
              <a:buFont typeface="+mj-lt"/>
              <a:buAutoNum type="arabicPeriod"/>
            </a:pPr>
            <a:r>
              <a:rPr lang="en-US" sz="2000" dirty="0"/>
              <a:t>Lowest country</a:t>
            </a:r>
          </a:p>
          <a:p>
            <a:pPr>
              <a:lnSpc>
                <a:spcPct val="150000"/>
              </a:lnSpc>
              <a:buFont typeface="+mj-lt"/>
              <a:buAutoNum type="arabicPeriod"/>
            </a:pPr>
            <a:r>
              <a:rPr lang="en-US" sz="2000" dirty="0"/>
              <a:t>General trends</a:t>
            </a:r>
          </a:p>
          <a:p>
            <a:pPr>
              <a:lnSpc>
                <a:spcPct val="150000"/>
              </a:lnSpc>
              <a:buFont typeface="+mj-lt"/>
              <a:buAutoNum type="arabicPeriod"/>
            </a:pPr>
            <a:endParaRPr lang="en-US" sz="2000" dirty="0"/>
          </a:p>
          <a:p>
            <a:pPr>
              <a:lnSpc>
                <a:spcPct val="150000"/>
              </a:lnSpc>
              <a:buNone/>
            </a:pPr>
            <a:r>
              <a:rPr lang="en-US" sz="2000" b="1" dirty="0">
                <a:solidFill>
                  <a:schemeClr val="accent1"/>
                </a:solidFill>
              </a:rPr>
              <a:t>Task B: Write an Overview</a:t>
            </a:r>
          </a:p>
        </p:txBody>
      </p:sp>
    </p:spTree>
    <p:extLst>
      <p:ext uri="{BB962C8B-B14F-4D97-AF65-F5344CB8AC3E}">
        <p14:creationId xmlns:p14="http://schemas.microsoft.com/office/powerpoint/2010/main" val="1505081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82030"/>
    </mc:Choice>
    <mc:Fallback>
      <p:transition spd="slow" advTm="28203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">
          <a:extLst>
            <a:ext uri="{FF2B5EF4-FFF2-40B4-BE49-F238E27FC236}">
              <a16:creationId xmlns:a16="http://schemas.microsoft.com/office/drawing/2014/main" id="{3337FB7B-E7CA-6CE1-DC10-2CCF47A9EF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27">
            <a:extLst>
              <a:ext uri="{FF2B5EF4-FFF2-40B4-BE49-F238E27FC236}">
                <a16:creationId xmlns:a16="http://schemas.microsoft.com/office/drawing/2014/main" id="{B469AB15-2853-3385-022B-DF4E82DB67AF}"/>
              </a:ext>
            </a:extLst>
          </p:cNvPr>
          <p:cNvSpPr/>
          <p:nvPr/>
        </p:nvSpPr>
        <p:spPr>
          <a:xfrm>
            <a:off x="681135" y="1324946"/>
            <a:ext cx="10748740" cy="5132853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lang="en-US"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2" name="Google Shape;172;p27">
            <a:extLst>
              <a:ext uri="{FF2B5EF4-FFF2-40B4-BE49-F238E27FC236}">
                <a16:creationId xmlns:a16="http://schemas.microsoft.com/office/drawing/2014/main" id="{ED946D56-207D-9FBF-3B0F-A78C5CF319A4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82519AD-B5C2-2A89-27A5-D8B2287EC48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6638" t="59252" r="27220" b="5835"/>
          <a:stretch>
            <a:fillRect/>
          </a:stretch>
        </p:blipFill>
        <p:spPr>
          <a:xfrm>
            <a:off x="681135" y="1324946"/>
            <a:ext cx="10748740" cy="5132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32295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82030"/>
    </mc:Choice>
    <mc:Fallback>
      <p:transition spd="slow" advTm="28203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">
          <a:extLst>
            <a:ext uri="{FF2B5EF4-FFF2-40B4-BE49-F238E27FC236}">
              <a16:creationId xmlns:a16="http://schemas.microsoft.com/office/drawing/2014/main" id="{B05AFA2B-9664-C6A1-1ABC-19C6BE8DF0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27">
            <a:extLst>
              <a:ext uri="{FF2B5EF4-FFF2-40B4-BE49-F238E27FC236}">
                <a16:creationId xmlns:a16="http://schemas.microsoft.com/office/drawing/2014/main" id="{E1A7084F-493E-9858-3442-72AD8A54328F}"/>
              </a:ext>
            </a:extLst>
          </p:cNvPr>
          <p:cNvSpPr/>
          <p:nvPr/>
        </p:nvSpPr>
        <p:spPr>
          <a:xfrm>
            <a:off x="681135" y="1324946"/>
            <a:ext cx="10748740" cy="5132853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lang="en-US"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2" name="Google Shape;172;p27">
            <a:extLst>
              <a:ext uri="{FF2B5EF4-FFF2-40B4-BE49-F238E27FC236}">
                <a16:creationId xmlns:a16="http://schemas.microsoft.com/office/drawing/2014/main" id="{DDECCCBB-FFF2-0F9F-F51F-02AA9380A6C2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B88D842-8ACA-81F1-2363-A6D4C20B611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6638" t="13197" r="27220" b="5835"/>
          <a:stretch>
            <a:fillRect/>
          </a:stretch>
        </p:blipFill>
        <p:spPr>
          <a:xfrm>
            <a:off x="681136" y="821094"/>
            <a:ext cx="7707084" cy="56367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4875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2030"/>
    </mc:Choice>
    <mc:Fallback xmlns="">
      <p:transition spd="slow" advTm="28203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">
          <a:extLst>
            <a:ext uri="{FF2B5EF4-FFF2-40B4-BE49-F238E27FC236}">
              <a16:creationId xmlns:a16="http://schemas.microsoft.com/office/drawing/2014/main" id="{78B78937-CD9A-C16D-68E6-DAB1A2A248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27">
            <a:extLst>
              <a:ext uri="{FF2B5EF4-FFF2-40B4-BE49-F238E27FC236}">
                <a16:creationId xmlns:a16="http://schemas.microsoft.com/office/drawing/2014/main" id="{4DD9D933-3D04-2DF3-B10D-E337804E2159}"/>
              </a:ext>
            </a:extLst>
          </p:cNvPr>
          <p:cNvSpPr/>
          <p:nvPr/>
        </p:nvSpPr>
        <p:spPr>
          <a:xfrm>
            <a:off x="681135" y="1324946"/>
            <a:ext cx="10748740" cy="5132853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lang="en-US"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2" name="Google Shape;172;p27">
            <a:extLst>
              <a:ext uri="{FF2B5EF4-FFF2-40B4-BE49-F238E27FC236}">
                <a16:creationId xmlns:a16="http://schemas.microsoft.com/office/drawing/2014/main" id="{26E3C969-1811-38B0-1E14-E9EBF3FE524A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6994ECC-8802-6691-F259-439E1E8768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135" y="975974"/>
            <a:ext cx="9405257" cy="55624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4260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82030"/>
    </mc:Choice>
    <mc:Fallback>
      <p:transition spd="slow" advTm="28203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">
          <a:extLst>
            <a:ext uri="{FF2B5EF4-FFF2-40B4-BE49-F238E27FC236}">
              <a16:creationId xmlns:a16="http://schemas.microsoft.com/office/drawing/2014/main" id="{A260D736-7CAD-259A-781D-382C6B79BA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27">
            <a:extLst>
              <a:ext uri="{FF2B5EF4-FFF2-40B4-BE49-F238E27FC236}">
                <a16:creationId xmlns:a16="http://schemas.microsoft.com/office/drawing/2014/main" id="{74014C30-490F-A8A5-AB1F-A34FEC27438F}"/>
              </a:ext>
            </a:extLst>
          </p:cNvPr>
          <p:cNvSpPr/>
          <p:nvPr/>
        </p:nvSpPr>
        <p:spPr>
          <a:xfrm>
            <a:off x="681135" y="1324946"/>
            <a:ext cx="10748740" cy="5132853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lang="en-US"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2" name="Google Shape;172;p27">
            <a:extLst>
              <a:ext uri="{FF2B5EF4-FFF2-40B4-BE49-F238E27FC236}">
                <a16:creationId xmlns:a16="http://schemas.microsoft.com/office/drawing/2014/main" id="{04AA6FB7-2511-1350-4541-95507A22CA53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F08AD1F-A492-9805-237A-689F252FB9D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125" y="1270231"/>
            <a:ext cx="5937255" cy="526119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1B9D783-B5B4-8F92-5940-435E282362A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1399" y="1396260"/>
            <a:ext cx="4588476" cy="3715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0638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82030"/>
    </mc:Choice>
    <mc:Fallback>
      <p:transition spd="slow" advTm="28203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">
          <a:extLst>
            <a:ext uri="{FF2B5EF4-FFF2-40B4-BE49-F238E27FC236}">
              <a16:creationId xmlns:a16="http://schemas.microsoft.com/office/drawing/2014/main" id="{28FEFDD0-B1E3-8029-0EF4-3488FF4805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27">
            <a:extLst>
              <a:ext uri="{FF2B5EF4-FFF2-40B4-BE49-F238E27FC236}">
                <a16:creationId xmlns:a16="http://schemas.microsoft.com/office/drawing/2014/main" id="{7CB00988-0874-AFE9-8F5D-35EF7862B419}"/>
              </a:ext>
            </a:extLst>
          </p:cNvPr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>
              <a:buNone/>
            </a:pPr>
            <a:endParaRPr lang="en-US" sz="2400" dirty="0"/>
          </a:p>
        </p:txBody>
      </p:sp>
      <p:sp>
        <p:nvSpPr>
          <p:cNvPr id="170" name="Google Shape;170;p27">
            <a:extLst>
              <a:ext uri="{FF2B5EF4-FFF2-40B4-BE49-F238E27FC236}">
                <a16:creationId xmlns:a16="http://schemas.microsoft.com/office/drawing/2014/main" id="{8988C9AD-A161-1419-7AD6-47108CD4D25A}"/>
              </a:ext>
            </a:extLst>
          </p:cNvPr>
          <p:cNvSpPr txBox="1"/>
          <p:nvPr/>
        </p:nvSpPr>
        <p:spPr>
          <a:xfrm>
            <a:off x="547520" y="658458"/>
            <a:ext cx="8288569" cy="4924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>
              <a:buClrTx/>
              <a:defRPr/>
            </a:pPr>
            <a:r>
              <a:rPr lang="en-US" sz="2600" b="1" kern="1200" dirty="0">
                <a:solidFill>
                  <a:srgbClr val="FF0000"/>
                </a:solidFill>
                <a:latin typeface="Century Gothic" panose="020F0302020204030204"/>
              </a:rPr>
              <a:t>Assessment Criteria (Band Descriptors Summary)</a:t>
            </a:r>
          </a:p>
        </p:txBody>
      </p:sp>
      <p:sp>
        <p:nvSpPr>
          <p:cNvPr id="172" name="Google Shape;172;p27">
            <a:extLst>
              <a:ext uri="{FF2B5EF4-FFF2-40B4-BE49-F238E27FC236}">
                <a16:creationId xmlns:a16="http://schemas.microsoft.com/office/drawing/2014/main" id="{572D7E04-5A21-175F-C361-3BD38FFBA43F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3" name="Google Shape;173;p27">
            <a:extLst>
              <a:ext uri="{FF2B5EF4-FFF2-40B4-BE49-F238E27FC236}">
                <a16:creationId xmlns:a16="http://schemas.microsoft.com/office/drawing/2014/main" id="{070B4C60-6904-3DC8-7355-CE1A854AEA68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7" name="Google Shape;177;p27">
            <a:extLst>
              <a:ext uri="{FF2B5EF4-FFF2-40B4-BE49-F238E27FC236}">
                <a16:creationId xmlns:a16="http://schemas.microsoft.com/office/drawing/2014/main" id="{A268300F-32B6-2FFD-31D2-0BC76FDD9F91}"/>
              </a:ext>
            </a:extLst>
          </p:cNvPr>
          <p:cNvSpPr txBox="1"/>
          <p:nvPr/>
        </p:nvSpPr>
        <p:spPr>
          <a:xfrm>
            <a:off x="762125" y="1328741"/>
            <a:ext cx="10490593" cy="51706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sz="2400" b="1" dirty="0"/>
              <a:t>Task Achievement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Overview included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Key trends highlighted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Accurate data selection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dirty="0"/>
          </a:p>
          <a:p>
            <a:pPr>
              <a:lnSpc>
                <a:spcPct val="150000"/>
              </a:lnSpc>
              <a:buNone/>
            </a:pPr>
            <a:r>
              <a:rPr lang="en-US" sz="2400" b="1" dirty="0"/>
              <a:t>Coherence &amp; Cohesion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Logical organization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Clear paragraphs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Linking words (however, meanwhile, in contrast)</a:t>
            </a:r>
          </a:p>
        </p:txBody>
      </p:sp>
    </p:spTree>
    <p:extLst>
      <p:ext uri="{BB962C8B-B14F-4D97-AF65-F5344CB8AC3E}">
        <p14:creationId xmlns:p14="http://schemas.microsoft.com/office/powerpoint/2010/main" val="3180130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2030"/>
    </mc:Choice>
    <mc:Fallback xmlns="">
      <p:transition spd="slow" advTm="28203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">
          <a:extLst>
            <a:ext uri="{FF2B5EF4-FFF2-40B4-BE49-F238E27FC236}">
              <a16:creationId xmlns:a16="http://schemas.microsoft.com/office/drawing/2014/main" id="{7131673D-BA42-74B5-F6DA-330603D281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27">
            <a:extLst>
              <a:ext uri="{FF2B5EF4-FFF2-40B4-BE49-F238E27FC236}">
                <a16:creationId xmlns:a16="http://schemas.microsoft.com/office/drawing/2014/main" id="{16863DD3-6D21-BB5E-CB04-EC2A190CBB27}"/>
              </a:ext>
            </a:extLst>
          </p:cNvPr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>
              <a:buNone/>
            </a:pPr>
            <a:endParaRPr lang="en-US" sz="2400" dirty="0"/>
          </a:p>
        </p:txBody>
      </p:sp>
      <p:sp>
        <p:nvSpPr>
          <p:cNvPr id="170" name="Google Shape;170;p27">
            <a:extLst>
              <a:ext uri="{FF2B5EF4-FFF2-40B4-BE49-F238E27FC236}">
                <a16:creationId xmlns:a16="http://schemas.microsoft.com/office/drawing/2014/main" id="{15C32CBD-EFC6-B403-DE06-1EDA1C34DF2B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3" name="Google Shape;173;p27">
            <a:extLst>
              <a:ext uri="{FF2B5EF4-FFF2-40B4-BE49-F238E27FC236}">
                <a16:creationId xmlns:a16="http://schemas.microsoft.com/office/drawing/2014/main" id="{9519BE99-05C5-AC12-3135-CA01EDE90B14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7" name="Google Shape;177;p27">
            <a:extLst>
              <a:ext uri="{FF2B5EF4-FFF2-40B4-BE49-F238E27FC236}">
                <a16:creationId xmlns:a16="http://schemas.microsoft.com/office/drawing/2014/main" id="{3F4C747C-CF5C-3755-035E-91689F9E882B}"/>
              </a:ext>
            </a:extLst>
          </p:cNvPr>
          <p:cNvSpPr txBox="1"/>
          <p:nvPr/>
        </p:nvSpPr>
        <p:spPr>
          <a:xfrm>
            <a:off x="731146" y="1303775"/>
            <a:ext cx="10490593" cy="46166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sz="2400" b="1" dirty="0"/>
              <a:t>Lexical Resource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Appropriate academic vocabulary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Paraphrasing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dirty="0"/>
          </a:p>
          <a:p>
            <a:pPr>
              <a:lnSpc>
                <a:spcPct val="150000"/>
              </a:lnSpc>
              <a:buNone/>
            </a:pPr>
            <a:r>
              <a:rPr lang="en-US" sz="2400" b="1" dirty="0"/>
              <a:t>Grammar Range &amp; Accuracy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Complex sentences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Accurate tenses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Few grammatical errors</a:t>
            </a:r>
          </a:p>
        </p:txBody>
      </p:sp>
    </p:spTree>
    <p:extLst>
      <p:ext uri="{BB962C8B-B14F-4D97-AF65-F5344CB8AC3E}">
        <p14:creationId xmlns:p14="http://schemas.microsoft.com/office/powerpoint/2010/main" val="3366172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2030"/>
    </mc:Choice>
    <mc:Fallback xmlns="">
      <p:transition spd="slow" advTm="282030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>
          <a:extLst>
            <a:ext uri="{FF2B5EF4-FFF2-40B4-BE49-F238E27FC236}">
              <a16:creationId xmlns:a16="http://schemas.microsoft.com/office/drawing/2014/main" id="{9E4DAE90-8021-BDD0-38DC-01EEE14A2B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4">
            <a:extLst>
              <a:ext uri="{FF2B5EF4-FFF2-40B4-BE49-F238E27FC236}">
                <a16:creationId xmlns:a16="http://schemas.microsoft.com/office/drawing/2014/main" id="{57652666-2345-0582-9CA1-FE73C81937F3}"/>
              </a:ext>
            </a:extLst>
          </p:cNvPr>
          <p:cNvSpPr/>
          <p:nvPr/>
        </p:nvSpPr>
        <p:spPr>
          <a:xfrm>
            <a:off x="139959" y="1231800"/>
            <a:ext cx="11289916" cy="53556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24">
            <a:extLst>
              <a:ext uri="{FF2B5EF4-FFF2-40B4-BE49-F238E27FC236}">
                <a16:creationId xmlns:a16="http://schemas.microsoft.com/office/drawing/2014/main" id="{940AAD86-C94C-AAD5-FEA6-827E8D78EA8B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sz="31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7" name="Google Shape;127;p24">
            <a:extLst>
              <a:ext uri="{FF2B5EF4-FFF2-40B4-BE49-F238E27FC236}">
                <a16:creationId xmlns:a16="http://schemas.microsoft.com/office/drawing/2014/main" id="{26DE05E8-ABDA-10FF-7E1E-27C696DAC58D}"/>
              </a:ext>
            </a:extLst>
          </p:cNvPr>
          <p:cNvSpPr txBox="1"/>
          <p:nvPr/>
        </p:nvSpPr>
        <p:spPr>
          <a:xfrm>
            <a:off x="200392" y="534863"/>
            <a:ext cx="8961236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US" sz="2400" b="1" dirty="0">
                <a:solidFill>
                  <a:srgbClr val="FF0000"/>
                </a:solidFill>
              </a:rPr>
              <a:t>Assignment</a:t>
            </a:r>
            <a:endParaRPr lang="en-US" sz="2400" b="1" dirty="0">
              <a:solidFill>
                <a:schemeClr val="accent1"/>
              </a:solidFill>
            </a:endParaRPr>
          </a:p>
        </p:txBody>
      </p:sp>
      <p:sp>
        <p:nvSpPr>
          <p:cNvPr id="128" name="Google Shape;128;p24">
            <a:extLst>
              <a:ext uri="{FF2B5EF4-FFF2-40B4-BE49-F238E27FC236}">
                <a16:creationId xmlns:a16="http://schemas.microsoft.com/office/drawing/2014/main" id="{A8DB6279-4736-AE7B-77DA-10C97EECCAE7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tabLst/>
              <a:defRPr/>
            </a:pPr>
            <a:endParaRPr kumimoji="0" sz="1600" b="1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9" name="Google Shape;129;p24">
            <a:extLst>
              <a:ext uri="{FF2B5EF4-FFF2-40B4-BE49-F238E27FC236}">
                <a16:creationId xmlns:a16="http://schemas.microsoft.com/office/drawing/2014/main" id="{11F5FF82-BBB0-44ED-97C3-7C339EC719CA}"/>
              </a:ext>
            </a:extLst>
          </p:cNvPr>
          <p:cNvSpPr txBox="1"/>
          <p:nvPr/>
        </p:nvSpPr>
        <p:spPr>
          <a:xfrm>
            <a:off x="450461" y="2257881"/>
            <a:ext cx="9862800" cy="28622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lang="en-US" sz="2800" b="1" dirty="0">
              <a:solidFill>
                <a:schemeClr val="tx1"/>
              </a:solidFill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0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lang="en-US" sz="2000" b="1" dirty="0">
              <a:solidFill>
                <a:schemeClr val="tx1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25385DA-267A-988F-4467-04848BDAE7F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33290" t="13468" r="29134" b="30885"/>
          <a:stretch>
            <a:fillRect/>
          </a:stretch>
        </p:blipFill>
        <p:spPr>
          <a:xfrm>
            <a:off x="895738" y="1303774"/>
            <a:ext cx="7343193" cy="5283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452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9266"/>
    </mc:Choice>
    <mc:Fallback xmlns="">
      <p:transition spd="slow" advTm="149266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7" name="Google Shape;657;p5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576180" y="6168740"/>
            <a:ext cx="2279266" cy="384052"/>
          </a:xfrm>
          <a:prstGeom prst="rect">
            <a:avLst/>
          </a:prstGeom>
          <a:noFill/>
          <a:ln>
            <a:noFill/>
          </a:ln>
        </p:spPr>
      </p:pic>
      <p:sp>
        <p:nvSpPr>
          <p:cNvPr id="659" name="Google Shape;659;p59"/>
          <p:cNvSpPr txBox="1"/>
          <p:nvPr/>
        </p:nvSpPr>
        <p:spPr>
          <a:xfrm>
            <a:off x="534381" y="5945200"/>
            <a:ext cx="4524600" cy="70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US" sz="4000" b="1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Thank You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60" name="Google Shape;660;p59"/>
          <p:cNvSpPr/>
          <p:nvPr/>
        </p:nvSpPr>
        <p:spPr>
          <a:xfrm>
            <a:off x="1340017" y="1410088"/>
            <a:ext cx="9652637" cy="4308315"/>
          </a:xfrm>
          <a:custGeom>
            <a:avLst/>
            <a:gdLst/>
            <a:ahLst/>
            <a:cxnLst/>
            <a:rect l="l" t="t" r="r" b="b"/>
            <a:pathLst>
              <a:path w="10296146" h="4595536" extrusionOk="0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1" name="Google Shape;661;p59"/>
          <p:cNvSpPr/>
          <p:nvPr/>
        </p:nvSpPr>
        <p:spPr>
          <a:xfrm>
            <a:off x="1468709" y="1526062"/>
            <a:ext cx="9473700" cy="4142400"/>
          </a:xfrm>
          <a:prstGeom prst="rect">
            <a:avLst/>
          </a:prstGeom>
          <a:blipFill rotWithShape="1">
            <a:blip r:embed="rId4">
              <a:alphaModFix/>
            </a:blip>
            <a:tile tx="0" ty="-381000" sx="99000" sy="98002" flip="none" algn="ctr"/>
          </a:blip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863"/>
    </mc:Choice>
    <mc:Fallback xmlns="">
      <p:transition spd="slow" advTm="23863"/>
    </mc:Fallback>
  </mc:AlternateContent>
</p:sld>
</file>

<file path=ppt/theme/theme1.xml><?xml version="1.0" encoding="utf-8"?>
<a:theme xmlns:a="http://schemas.openxmlformats.org/drawingml/2006/main" name="2024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2024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1DE3784-5867-4F8E-B2C1-7B06E2ADE64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6F6CA7E-F5EE-4565-BB91-CC6321F6B587}">
  <ds:schemaRefs>
    <ds:schemaRef ds:uri="http://schemas.microsoft.com/office/2006/metadata/properties"/>
    <ds:schemaRef ds:uri="http://purl.org/dc/dcmitype/"/>
    <ds:schemaRef ds:uri="http://purl.org/dc/terms/"/>
    <ds:schemaRef ds:uri="d13aca44-ef33-4cf4-9980-7f0b00e6eeb9"/>
    <ds:schemaRef ds:uri="http://schemas.microsoft.com/office/2006/documentManagement/types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49100919-8a76-4266-be0c-7dc583902cb4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90ADF439-FFF0-40EA-82F7-58455F7B816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2532</TotalTime>
  <Words>427</Words>
  <Application>Microsoft Office PowerPoint</Application>
  <PresentationFormat>Widescreen</PresentationFormat>
  <Paragraphs>119</Paragraphs>
  <Slides>27</Slides>
  <Notes>24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27</vt:i4>
      </vt:variant>
    </vt:vector>
  </HeadingPairs>
  <TitlesOfParts>
    <vt:vector size="36" baseType="lpstr">
      <vt:lpstr>Aptos</vt:lpstr>
      <vt:lpstr>Arial</vt:lpstr>
      <vt:lpstr>Calibri</vt:lpstr>
      <vt:lpstr>Calibri Light</vt:lpstr>
      <vt:lpstr>Century Gothic</vt:lpstr>
      <vt:lpstr>Times New Roman</vt:lpstr>
      <vt:lpstr>2024</vt:lpstr>
      <vt:lpstr>1_2024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تقديمي في PowerPoint</dc:title>
  <dc:creator>مجد</dc:creator>
  <cp:lastModifiedBy>lenovo</cp:lastModifiedBy>
  <cp:revision>65</cp:revision>
  <dcterms:modified xsi:type="dcterms:W3CDTF">2025-11-30T18:15:35Z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