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73582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7480340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8133" y="312079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79022" y="648151"/>
            <a:ext cx="684354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Advanced Project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Management</a:t>
            </a:r>
          </a:p>
          <a:p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Dr.Abdelrehim Nader</a:t>
            </a: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27622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506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9188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277836" y="281880"/>
            <a:ext cx="27622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1794645"/>
            <a:ext cx="96662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1:</a:t>
            </a:r>
            <a:r>
              <a:rPr lang="en-US" dirty="0"/>
              <a:t>Projects in Contemporary Organizations</a:t>
            </a:r>
            <a:r>
              <a:rPr lang="en-US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2:</a:t>
            </a:r>
            <a:r>
              <a:rPr lang="en-US" dirty="0"/>
              <a:t>Strategic Management and Project Selection</a:t>
            </a:r>
            <a:r>
              <a:rPr lang="en-US" dirty="0" smtClean="0"/>
              <a:t>.</a:t>
            </a: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3:</a:t>
            </a:r>
            <a:r>
              <a:rPr lang="en-US" dirty="0"/>
              <a:t>The Project Manager</a:t>
            </a:r>
            <a:r>
              <a:rPr lang="en-US" dirty="0" smtClean="0"/>
              <a:t>.</a:t>
            </a: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4:</a:t>
            </a:r>
            <a:r>
              <a:rPr lang="en-US" dirty="0"/>
              <a:t>Negotiation and the Management of </a:t>
            </a:r>
            <a:r>
              <a:rPr lang="en-US" dirty="0" smtClean="0"/>
              <a:t>Conflict.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5:</a:t>
            </a:r>
            <a:r>
              <a:rPr lang="en-US" dirty="0"/>
              <a:t>The Project in the Organizational Structure </a:t>
            </a:r>
            <a:r>
              <a:rPr lang="en-US" dirty="0" smtClean="0"/>
              <a:t>.</a:t>
            </a: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6:</a:t>
            </a:r>
            <a:r>
              <a:rPr lang="en-US" dirty="0"/>
              <a:t>Project Activity Planning</a:t>
            </a:r>
            <a:r>
              <a:rPr lang="en-US" dirty="0" smtClean="0"/>
              <a:t>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221180" y="281880"/>
            <a:ext cx="27622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40366" y="567629"/>
            <a:ext cx="25477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207806" y="1846381"/>
            <a:ext cx="496187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7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dirty="0"/>
              <a:t>Budgeting and Cost Estimation </a:t>
            </a:r>
            <a:r>
              <a:rPr lang="en-US" dirty="0" smtClean="0"/>
              <a:t>.</a:t>
            </a: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8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dirty="0"/>
              <a:t>Scheduling </a:t>
            </a:r>
            <a:r>
              <a:rPr lang="en-US" dirty="0" smtClean="0"/>
              <a:t>.</a:t>
            </a: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Chapter9 :</a:t>
            </a:r>
            <a:r>
              <a:rPr lang="en-US" dirty="0"/>
              <a:t>Resource Allocation </a:t>
            </a:r>
            <a:r>
              <a:rPr lang="en-US" dirty="0" smtClean="0"/>
              <a:t>.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/>
            </a:r>
            <a:b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</a:b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Chapter10:</a:t>
            </a:r>
            <a:r>
              <a:rPr lang="en-US" dirty="0"/>
              <a:t>Monitoring and Information System 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66164" y="397229"/>
            <a:ext cx="2695252" cy="590719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213463" y="567629"/>
            <a:ext cx="20880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221180" y="281880"/>
            <a:ext cx="27622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40366" y="567629"/>
            <a:ext cx="25477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85794" y="1718378"/>
            <a:ext cx="4871847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live Meeting through (</a:t>
            </a:r>
            <a:r>
              <a:rPr lang="en-US" dirty="0" smtClean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Zoom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66164" y="397229"/>
            <a:ext cx="2695252" cy="590719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776325" y="482069"/>
            <a:ext cx="26739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Discussion Lectures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45CA4A6-4599-53C4-650D-86A1533A4D8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469" y="2472563"/>
            <a:ext cx="461962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848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221180" y="281880"/>
            <a:ext cx="27622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40366" y="567629"/>
            <a:ext cx="25477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07159" y="1538661"/>
            <a:ext cx="5436104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r>
              <a:rPr lang="en-US" b="1" dirty="0" smtClean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Quiz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8 Questions/8 Marks-  in 24 Minutes.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r>
              <a:rPr lang="en-US" b="1" dirty="0" smtClean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 Test</a:t>
            </a: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- 20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Marks-  in 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60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Minutes.</a:t>
            </a:r>
          </a:p>
          <a:p>
            <a:pPr>
              <a:lnSpc>
                <a:spcPct val="200000"/>
              </a:lnSpc>
            </a:pPr>
            <a:r>
              <a:rPr lang="en-US" b="1" dirty="0" smtClean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-True or False </a:t>
            </a:r>
          </a:p>
          <a:p>
            <a:pPr>
              <a:lnSpc>
                <a:spcPct val="200000"/>
              </a:lnSpc>
            </a:pPr>
            <a:r>
              <a:rPr lang="en-US" b="1" dirty="0" smtClean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-MCQ</a:t>
            </a:r>
          </a:p>
          <a:p>
            <a:pPr>
              <a:lnSpc>
                <a:spcPct val="200000"/>
              </a:lnSpc>
            </a:pPr>
            <a:r>
              <a:rPr lang="en-US" b="1" dirty="0" smtClean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-Verbal (Audio)</a:t>
            </a:r>
            <a:endParaRPr lang="en-US" b="1" dirty="0">
              <a:solidFill>
                <a:srgbClr val="FF0000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>
              <a:lnSpc>
                <a:spcPct val="200000"/>
              </a:lnSpc>
              <a:buFontTx/>
              <a:buChar char="-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66164" y="397229"/>
            <a:ext cx="2695252" cy="590719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776325" y="482069"/>
            <a:ext cx="26739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Evaluation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8" name="Picture 3" descr="C:\Users\hp\Desktop\110\2009\55.jpg">
            <a:extLst>
              <a:ext uri="{FF2B5EF4-FFF2-40B4-BE49-F238E27FC236}">
                <a16:creationId xmlns:a16="http://schemas.microsoft.com/office/drawing/2014/main" id="{439B48A1-672B-7A07-32BA-E3C38CA66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466" y="4001665"/>
            <a:ext cx="3777297" cy="18253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7984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40366" y="567629"/>
            <a:ext cx="25477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3327" y="397230"/>
            <a:ext cx="11150538" cy="465809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721859" y="429862"/>
            <a:ext cx="41406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5365680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115</Words>
  <Application>Microsoft Office PowerPoint</Application>
  <PresentationFormat>Widescreen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 Abdel Rehim Nader</cp:lastModifiedBy>
  <cp:revision>23</cp:revision>
  <dcterms:created xsi:type="dcterms:W3CDTF">2021-08-03T13:03:26Z</dcterms:created>
  <dcterms:modified xsi:type="dcterms:W3CDTF">2022-09-15T18:00:36Z</dcterms:modified>
</cp:coreProperties>
</file>