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5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3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54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8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customXml" Target="../customXml/item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D1A66-F5EA-4ACC-AD77-4E3FBF969BE6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CBE458-F33B-4815-8A28-EC8D6C37E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114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4D1A66-F5EA-4ACC-AD77-4E3FBF969BE6}" type="datetimeFigureOut">
              <a:rPr lang="en-US" smtClean="0"/>
              <a:t>2/25/2026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CBE458-F33B-4815-8A28-EC8D6C37E0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04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03140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40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409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Recap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4968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Recap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3918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Recap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842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Processes for DFT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4119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Shifting the origin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87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Log Transform for DFT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559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Processes for DFT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2404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5968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Highpass filters - Sharpening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869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Highpass filters - Sharpening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40813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Ideal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9250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Ideal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0986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Ideal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2208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Ideal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0289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320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Ringing Effect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98539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Butterworth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7016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Butterworth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8295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Butterworth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9497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Gaussian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1440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Gaussian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5457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Gaussian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0656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Highpass Filter Which One is Better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090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25762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35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smtClean="0"/>
              <a:t>Image Restoration</a:t>
            </a:r>
            <a:br>
              <a:rPr lang="en-US" b="1" i="1" smtClean="0"/>
            </a:br>
            <a:r>
              <a:rPr lang="en-US" b="1" i="1" smtClean="0"/>
              <a:t>and Reconstruction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3313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Image Restoration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4418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Image Restoration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276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 Brief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0258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Degradation of images can have many causes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9014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Noise Model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138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D0D0D"/>
                </a:solidFill>
                <a:latin typeface="Söhne"/>
              </a:rPr>
              <a:t>Gaussian noise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9217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Noise Models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3980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Noise Models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205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Noise Models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0490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RESTORATION IN THE PRESENCE OF NOISE ONLY—SPATIAL</a:t>
            </a:r>
            <a:br>
              <a:rPr lang="en-US" sz="2800" smtClean="0"/>
            </a:br>
            <a:r>
              <a:rPr lang="en-US" sz="2800" smtClean="0"/>
              <a:t>FILTERING</a:t>
            </a:r>
            <a:endParaRPr lang="en-US" sz="2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31697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MEAN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31418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MEAN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85640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Geometric Mean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43760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Harmonic Mean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6197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Contraharmonic Mean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5432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35226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5518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Order Statistics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3137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2800" b="1" smtClean="0"/>
              <a:t>Median Filter</a:t>
            </a:r>
            <a:endParaRPr lang="en-US" sz="28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09513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2800" b="1" smtClean="0"/>
              <a:t>Max/Min Filters</a:t>
            </a:r>
            <a:endParaRPr lang="en-US" sz="28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10970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2800" b="1" smtClean="0"/>
              <a:t>Max/Min Filters</a:t>
            </a:r>
            <a:endParaRPr lang="en-US" sz="28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62414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Midpoint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472477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Alpha-Trimmed Mean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05871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Alpha-Trimmed Mean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42747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760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BC4360C-1DAB-4541-85B7-1AA03F76AF79}"/>
</file>

<file path=customXml/itemProps2.xml><?xml version="1.0" encoding="utf-8"?>
<ds:datastoreItem xmlns:ds="http://schemas.openxmlformats.org/officeDocument/2006/customXml" ds:itemID="{933BDCDF-0C36-47D0-B511-F771F686E952}"/>
</file>

<file path=customXml/itemProps3.xml><?xml version="1.0" encoding="utf-8"?>
<ds:datastoreItem xmlns:ds="http://schemas.openxmlformats.org/officeDocument/2006/customXml" ds:itemID="{C5C3EA7D-1AA7-4AD4-AD88-53889F221C1F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132</Words>
  <Application>Microsoft Office PowerPoint</Application>
  <PresentationFormat>Widescreen</PresentationFormat>
  <Paragraphs>49</Paragraphs>
  <Slides>54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9" baseType="lpstr">
      <vt:lpstr>Arial</vt:lpstr>
      <vt:lpstr>Calibri</vt:lpstr>
      <vt:lpstr>Calibri Light</vt:lpstr>
      <vt:lpstr>Söhne</vt:lpstr>
      <vt:lpstr>Office Theme</vt:lpstr>
      <vt:lpstr>PowerPoint Presentation</vt:lpstr>
      <vt:lpstr>PowerPoint Presentation</vt:lpstr>
      <vt:lpstr>PowerPoint Presentation</vt:lpstr>
      <vt:lpstr>Recap</vt:lpstr>
      <vt:lpstr>Recap</vt:lpstr>
      <vt:lpstr>Recap</vt:lpstr>
      <vt:lpstr>Processes for DFT</vt:lpstr>
      <vt:lpstr>Shifting the origin</vt:lpstr>
      <vt:lpstr>Log Transform for DFT</vt:lpstr>
      <vt:lpstr>Processes for DFT</vt:lpstr>
      <vt:lpstr>Example</vt:lpstr>
      <vt:lpstr>Highpass filters - Sharpening</vt:lpstr>
      <vt:lpstr>Highpass filters - Sharpening</vt:lpstr>
      <vt:lpstr>Ideal Highpass Filter</vt:lpstr>
      <vt:lpstr>Ideal Highpass Filter</vt:lpstr>
      <vt:lpstr>Ideal Highpass Filter</vt:lpstr>
      <vt:lpstr>Ideal Highpass Filter</vt:lpstr>
      <vt:lpstr>PowerPoint Presentation</vt:lpstr>
      <vt:lpstr>The Ringing Effect</vt:lpstr>
      <vt:lpstr>Butterworth Highpass Filter</vt:lpstr>
      <vt:lpstr>Butterworth Highpass Filter</vt:lpstr>
      <vt:lpstr>Butterworth Highpass Filter</vt:lpstr>
      <vt:lpstr>Gaussian Highpass Filter</vt:lpstr>
      <vt:lpstr>Gaussian Highpass Filter</vt:lpstr>
      <vt:lpstr>Gaussian Highpass Filter</vt:lpstr>
      <vt:lpstr>Highpass Filter Which One is Better</vt:lpstr>
      <vt:lpstr>Examples</vt:lpstr>
      <vt:lpstr>Examples</vt:lpstr>
      <vt:lpstr>Image Restoration and Reconstruction</vt:lpstr>
      <vt:lpstr>Image Restoration</vt:lpstr>
      <vt:lpstr>Image Restoration</vt:lpstr>
      <vt:lpstr>In Brief</vt:lpstr>
      <vt:lpstr>Degradation of images can have many causes</vt:lpstr>
      <vt:lpstr>Noise Model</vt:lpstr>
      <vt:lpstr>Gaussian noise</vt:lpstr>
      <vt:lpstr>Noise Models</vt:lpstr>
      <vt:lpstr>Noise Models</vt:lpstr>
      <vt:lpstr>Noise Models</vt:lpstr>
      <vt:lpstr>RESTORATION IN THE PRESENCE OF NOISE ONLY—SPATIAL FILTERING</vt:lpstr>
      <vt:lpstr>MEAN FILTERS</vt:lpstr>
      <vt:lpstr>MEAN FILTERS</vt:lpstr>
      <vt:lpstr>Geometric Mean</vt:lpstr>
      <vt:lpstr>Harmonic Mean </vt:lpstr>
      <vt:lpstr>Contraharmonic Mean </vt:lpstr>
      <vt:lpstr>Examples</vt:lpstr>
      <vt:lpstr>Examples</vt:lpstr>
      <vt:lpstr>Order Statistics Filters</vt:lpstr>
      <vt:lpstr>Median Filter</vt:lpstr>
      <vt:lpstr>Max/Min Filters</vt:lpstr>
      <vt:lpstr>Max/Min Filters</vt:lpstr>
      <vt:lpstr>Midpoint Filter</vt:lpstr>
      <vt:lpstr>Alpha-Trimmed Mean Filter</vt:lpstr>
      <vt:lpstr>Alpha-Trimmed Mean Filter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2026-02-25T18:12:29Z</dcterms:created>
  <dcterms:modified xsi:type="dcterms:W3CDTF">2026-02-25T18:12:29Z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