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303" r:id="rId5"/>
    <p:sldId id="313" r:id="rId6"/>
    <p:sldId id="450" r:id="rId7"/>
    <p:sldId id="452" r:id="rId8"/>
    <p:sldId id="453" r:id="rId9"/>
    <p:sldId id="454" r:id="rId10"/>
    <p:sldId id="455" r:id="rId11"/>
    <p:sldId id="460" r:id="rId12"/>
    <p:sldId id="457" r:id="rId13"/>
    <p:sldId id="458" r:id="rId14"/>
    <p:sldId id="459" r:id="rId15"/>
    <p:sldId id="463" r:id="rId16"/>
    <p:sldId id="465" r:id="rId17"/>
    <p:sldId id="464" r:id="rId18"/>
    <p:sldId id="466" r:id="rId19"/>
    <p:sldId id="467" r:id="rId20"/>
    <p:sldId id="493" r:id="rId21"/>
    <p:sldId id="468" r:id="rId22"/>
    <p:sldId id="498" r:id="rId23"/>
    <p:sldId id="497" r:id="rId24"/>
    <p:sldId id="470" r:id="rId25"/>
    <p:sldId id="494" r:id="rId26"/>
    <p:sldId id="471" r:id="rId27"/>
    <p:sldId id="472" r:id="rId28"/>
    <p:sldId id="473" r:id="rId29"/>
    <p:sldId id="474" r:id="rId30"/>
    <p:sldId id="475" r:id="rId31"/>
    <p:sldId id="477" r:id="rId32"/>
    <p:sldId id="479" r:id="rId33"/>
    <p:sldId id="480" r:id="rId34"/>
    <p:sldId id="481" r:id="rId35"/>
    <p:sldId id="484" r:id="rId36"/>
    <p:sldId id="487" r:id="rId37"/>
    <p:sldId id="495" r:id="rId38"/>
    <p:sldId id="496" r:id="rId39"/>
    <p:sldId id="490" r:id="rId40"/>
    <p:sldId id="491" r:id="rId41"/>
    <p:sldId id="492" r:id="rId42"/>
    <p:sldId id="45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450"/>
            <p14:sldId id="452"/>
            <p14:sldId id="453"/>
            <p14:sldId id="454"/>
            <p14:sldId id="455"/>
            <p14:sldId id="460"/>
            <p14:sldId id="457"/>
            <p14:sldId id="458"/>
            <p14:sldId id="459"/>
            <p14:sldId id="463"/>
            <p14:sldId id="465"/>
            <p14:sldId id="464"/>
            <p14:sldId id="466"/>
            <p14:sldId id="467"/>
            <p14:sldId id="493"/>
            <p14:sldId id="468"/>
            <p14:sldId id="498"/>
            <p14:sldId id="497"/>
            <p14:sldId id="470"/>
            <p14:sldId id="494"/>
            <p14:sldId id="471"/>
            <p14:sldId id="472"/>
            <p14:sldId id="473"/>
            <p14:sldId id="474"/>
            <p14:sldId id="475"/>
            <p14:sldId id="477"/>
            <p14:sldId id="479"/>
            <p14:sldId id="480"/>
            <p14:sldId id="481"/>
            <p14:sldId id="484"/>
            <p14:sldId id="487"/>
            <p14:sldId id="495"/>
            <p14:sldId id="496"/>
            <p14:sldId id="490"/>
            <p14:sldId id="491"/>
            <p14:sldId id="492"/>
            <p14:sldId id="4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132BE-736D-4568-68EB-0BF0369F0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E0424F-655D-C6D7-513C-ECB4128A20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A0BD21-86BF-0FF0-2CFD-E066129291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7D9CB7-B8E0-1EAE-7E4A-E5631B761A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285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E7DFD-CD0C-5A36-9FDD-B870DBE3F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DE6200-9CD7-2744-2DA5-8DA76DD1AF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AAA5F0-6F36-B1CB-8566-7170FB54AF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612E6D-02A8-B025-A67D-7CB7BF5617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724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89862-0EFF-B8E6-EE9A-A2CE10826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9E7698-FFDD-E2ED-1F85-BC8B7CE75A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55BB47-2DC3-E158-2D6B-282A83F9A4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3F2A4D-1A18-8CFA-EA42-01CE1AC926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369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118B8A-8DD5-5B1F-9B28-E8C9623AE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516760-651F-5166-142E-B0DB39DDA5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97A5B5-613E-3DBF-A7C1-26E23EC3CF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100FA3-A57E-7B1B-4560-EFC85E19CE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319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7F195-0B83-06ED-36BA-EF35C6229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79C2F4-3034-57CF-D5B7-889148600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2528B4-ADDE-7B3D-833A-2D36126AE3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74A2C-665D-B130-BD94-53D0F77B6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575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5AAAD-8D31-3912-470E-F503865F1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ACCAAC-1111-4A60-6DF4-5EE163B71E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BDA4D2-0A1C-8E05-8A5A-EFB5FF1C63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75A76F-8663-313C-A17F-58284D1376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192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AAA49-7330-FEAF-5FB3-54782FBD6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CBFDE8-B98A-778A-3025-BEB632618D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944273-583A-A991-ABAE-661E40BA4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B5E852-5210-45E3-49AF-768459BDA2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333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464D7-A5DF-9685-9919-9F470878B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BC430F-AA3F-C55C-26F8-677EC601F1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891787-17A9-6F79-C4E6-914C75566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13986A-64B6-ED38-3EF9-5C685176E9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87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CFCD3-73AA-92D7-9E04-804E49D44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206078-C3A1-1E0F-DF36-EE8E4A7542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D5A4D3-76D6-1D0D-B28E-1CC76885DC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9A8568-F426-679F-CA0C-BA77AB11F2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07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8ACF5-0E07-5F71-FF77-975A49E98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FEDCCA-2CDC-25E6-DF06-13D9495E78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48E17B-0AD2-D81A-8B02-44756B7984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54C4F0-FC5E-663D-7637-86FF69E9A3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5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16D0D-C3D6-29E6-C80E-64E40E3D1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AA427D-3045-BB5F-F819-180F31931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1EC94E-A733-C99B-C7D3-A5BA641B1C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5CDC8C-7427-47AE-4EF8-6B71CFCE7E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953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DA532-5616-7F14-7C32-7D1098305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C90D5B-9DFA-E8C2-0E15-A42B8E2598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2F3E1D-DFF7-444E-9938-14D79A1FB8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3C15D3-692A-D79D-3EAB-6BEC74382A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3594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E4244-1879-F14B-DDC4-BED5F0F54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CBE497-2478-CB6A-9711-AC842C2E5F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66A5E4-A2C8-0DDB-6C23-68DD444DC9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85DEC1-0247-D5E3-7226-4E7AB249F0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8848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79D663-B726-2AB9-D2FD-FE34D1D61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ADC574-E3DC-ED0F-7DC6-ECD0E2E4A4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4714C-9B1E-6F86-9035-58F54234D1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238A10-59ED-3259-46D1-5AA786A2BA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297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EE329-48E6-8399-3CB8-949095A67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2DAB39-440C-2555-D2D8-15C93B73E5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FCB266-6E19-4464-9A65-A183BAB6D0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9E5421-3857-32EF-D5AD-6457BFAD87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8144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A8ADF-4629-B476-1513-281D40D99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189AD8-A57E-4073-6435-5B043C8A4B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EC6D7C-59B1-745C-1359-ED829C1AA8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33D150-C13A-1E47-9146-6955943667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625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D8F07-D9E0-63FA-F4BC-FF2E1D583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A5AA76-707F-4FF1-9040-C2AF128217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F797CD-DE05-F887-44E7-38EA3BDDF9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E2C889-1671-0F81-F784-5320B6F6EE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0180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5F340-68EB-E841-E2F6-9F7181C80A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0A1243-020F-D42D-4116-7BB5F9A44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6BFB77-5394-87D5-51F7-2E088E8C04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37EB74-9FB4-3C36-4965-27890BF25A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7407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361AF-695E-E897-6ACA-17DD23933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F13E93-9193-14B7-8268-2D48505114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125366-0732-4F6A-D373-AF3E8C43A7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A172F-31E7-82D3-57AC-8B25CEED2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1076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43FF20-ACC9-D02F-984D-F3C9ED012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695C39-4A78-7A1C-C5F0-78F63C2EE6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CAFCC4-0756-4E47-6E40-83409F0AF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93D8B6-66B8-21B2-E0B5-7F89EE82BF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3899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25BC6-2ADA-1B10-BC60-2FBF6FADB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921DA6-C782-5982-6A51-00E1391F71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2DD0F3-17CE-D2F3-B9CF-426E816068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2B187-F5FB-D01F-EC55-65C6F43D37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7659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C0792-4505-61BA-98DD-48998271A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78DCB7-528B-FA22-F5E6-E55BB0AFB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0EFA6C-3E73-DC6F-1BFA-AB1409D716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84975-502F-31D9-18BE-D40D330F97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0790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A221C-01DB-5209-7B19-0CC9E056A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6878B4-4E73-4743-F8F1-178FCC214E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E7C2BF-E743-E585-DDD1-1785B782C0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CBB64-E419-76D6-1601-3FBDE29115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141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D48DC-6117-58B5-8F7F-5F9FA4632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BAF2D2-A755-E373-005D-41BE95C653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73D2EA-E1C1-DB52-40A9-890C1598C4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614304-1094-BD76-4B89-6F118FB1CF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8784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999FF-C3D5-C0B3-C410-BD09B39A9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DCB6DB-3379-EADC-59EF-52642E9592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47C8A1-408E-DC14-1945-5891C45EC3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5618D4-ECF9-4001-F2D5-9691189F67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091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FE726-1159-DC10-1DF8-9111DD942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924D0A-C68F-7927-F255-ED0BF839A2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55EF0B-704D-0398-142C-5C1F0CDC3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8193EA-E9F3-CB9E-AB8F-4552E9052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6739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7B476-948C-855B-AE9B-85CA84DE5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1F5796-8522-6104-4F7A-AD4C9AAF82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31FC4C-E608-A523-6FE9-3393F017F0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7454C9-BC19-CC2D-1A67-FB7C3CF329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10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8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9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0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14.xml"/><Relationship Id="rId7" Type="http://schemas.openxmlformats.org/officeDocument/2006/relationships/hyperlink" Target="https://podcast.almasryalyoum.com/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www.alarabiya.net/podcast" TargetMode="Externa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0.xml"/><Relationship Id="rId9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4.xml"/><Relationship Id="rId7" Type="http://schemas.openxmlformats.org/officeDocument/2006/relationships/hyperlink" Target="https://www.skynewsarabia.com/podcast-%D8%A8%D9%88%D8%AF%D9%83%D8%A7%D8%B3%D8%AA" TargetMode="Externa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1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6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7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1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931037" y="3009341"/>
            <a:ext cx="6035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في الإعلام الرقمي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723823" y="4022315"/>
            <a:ext cx="421174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المحاضرة الرابعة</a:t>
            </a:r>
            <a:endParaRPr lang="en-US" sz="28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32417" y="4962140"/>
            <a:ext cx="1194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DGM 111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36465" y="6183567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.</a:t>
            </a:r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عبدالفتاح نبيل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75"/>
    </mc:Choice>
    <mc:Fallback xmlns="">
      <p:transition spd="slow" advTm="1197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59727" y="1247344"/>
            <a:ext cx="183113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+mj-cs"/>
              </a:rPr>
              <a:t>المحتويات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58787" y="2503635"/>
            <a:ext cx="8417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65667" y="65304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F42D087-6D8D-7BD7-A782-85852742FB74}"/>
              </a:ext>
            </a:extLst>
          </p:cNvPr>
          <p:cNvGrpSpPr/>
          <p:nvPr/>
        </p:nvGrpSpPr>
        <p:grpSpPr>
          <a:xfrm>
            <a:off x="4340196" y="3662589"/>
            <a:ext cx="7614863" cy="768000"/>
            <a:chOff x="3168700" y="1131591"/>
            <a:chExt cx="5427365" cy="576000"/>
          </a:xfrm>
        </p:grpSpPr>
        <p:sp>
          <p:nvSpPr>
            <p:cNvPr id="15" name="Round Same Side Corner Rectangle 3">
              <a:extLst>
                <a:ext uri="{FF2B5EF4-FFF2-40B4-BE49-F238E27FC236}">
                  <a16:creationId xmlns:a16="http://schemas.microsoft.com/office/drawing/2014/main" id="{83F6E581-5B76-D8F4-795D-57267DAB12E3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6" name="AutoShape 92">
              <a:extLst>
                <a:ext uri="{FF2B5EF4-FFF2-40B4-BE49-F238E27FC236}">
                  <a16:creationId xmlns:a16="http://schemas.microsoft.com/office/drawing/2014/main" id="{DF56DF73-C68A-56F6-90A5-A4E60B6BCE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89F2455-2CD4-2F2B-C868-871ABBF8389F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7AFE840-09BC-74E7-D471-95701C57E949}"/>
              </a:ext>
            </a:extLst>
          </p:cNvPr>
          <p:cNvGrpSpPr/>
          <p:nvPr/>
        </p:nvGrpSpPr>
        <p:grpSpPr>
          <a:xfrm>
            <a:off x="4413966" y="5123287"/>
            <a:ext cx="7580033" cy="768000"/>
            <a:chOff x="3168700" y="1131591"/>
            <a:chExt cx="5427365" cy="576000"/>
          </a:xfrm>
        </p:grpSpPr>
        <p:sp>
          <p:nvSpPr>
            <p:cNvPr id="19" name="Round Same Side Corner Rectangle 3">
              <a:extLst>
                <a:ext uri="{FF2B5EF4-FFF2-40B4-BE49-F238E27FC236}">
                  <a16:creationId xmlns:a16="http://schemas.microsoft.com/office/drawing/2014/main" id="{D98673F2-932A-039B-10F3-EDA46CE8D9CA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0" name="AutoShape 92">
              <a:extLst>
                <a:ext uri="{FF2B5EF4-FFF2-40B4-BE49-F238E27FC236}">
                  <a16:creationId xmlns:a16="http://schemas.microsoft.com/office/drawing/2014/main" id="{FC32901B-2860-4450-1106-3631D117EF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1E6BD2E-F7C0-CD06-638F-AC1339C74176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74665AB-54D0-460A-4371-FF3A71CD0864}"/>
              </a:ext>
            </a:extLst>
          </p:cNvPr>
          <p:cNvGrpSpPr/>
          <p:nvPr/>
        </p:nvGrpSpPr>
        <p:grpSpPr>
          <a:xfrm>
            <a:off x="4300206" y="2230691"/>
            <a:ext cx="7575901" cy="768000"/>
            <a:chOff x="3168700" y="1131591"/>
            <a:chExt cx="5427365" cy="576000"/>
          </a:xfrm>
        </p:grpSpPr>
        <p:sp>
          <p:nvSpPr>
            <p:cNvPr id="23" name="Round Same Side Corner Rectangle 3">
              <a:extLst>
                <a:ext uri="{FF2B5EF4-FFF2-40B4-BE49-F238E27FC236}">
                  <a16:creationId xmlns:a16="http://schemas.microsoft.com/office/drawing/2014/main" id="{B36D2A56-6DFA-A103-75BA-CE1D1BA5913A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4" name="AutoShape 92">
              <a:extLst>
                <a:ext uri="{FF2B5EF4-FFF2-40B4-BE49-F238E27FC236}">
                  <a16:creationId xmlns:a16="http://schemas.microsoft.com/office/drawing/2014/main" id="{0BBB462C-AF31-5C0F-BA7B-4F938991A89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47A35CD-D6CE-C2A2-64F3-BE0ABDF317EE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1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044932-E32B-2E5B-F5AF-4F9AC69D5EDD}"/>
              </a:ext>
            </a:extLst>
          </p:cNvPr>
          <p:cNvSpPr txBox="1"/>
          <p:nvPr/>
        </p:nvSpPr>
        <p:spPr>
          <a:xfrm>
            <a:off x="4157061" y="2401364"/>
            <a:ext cx="6663611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قواعد الكتابة للديجيتال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(digital)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B1FD4D-A89E-BA30-C3AA-B8707F85EFBF}"/>
              </a:ext>
            </a:extLst>
          </p:cNvPr>
          <p:cNvSpPr txBox="1"/>
          <p:nvPr/>
        </p:nvSpPr>
        <p:spPr>
          <a:xfrm>
            <a:off x="3465667" y="5307813"/>
            <a:ext cx="7519789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prstClr val="white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الكلمات المفتاحية (</a:t>
            </a:r>
            <a:r>
              <a:rPr lang="ar-EG" sz="2400" b="1" dirty="0" err="1">
                <a:solidFill>
                  <a:prstClr val="white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سيو</a:t>
            </a:r>
            <a:r>
              <a:rPr lang="en-US" sz="2400" b="1" dirty="0">
                <a:solidFill>
                  <a:prstClr val="white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(search engine optimization-</a:t>
            </a:r>
            <a:r>
              <a:rPr lang="ar-EG" sz="2400" b="1" dirty="0">
                <a:solidFill>
                  <a:prstClr val="white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endParaRPr lang="en-US" sz="2400" b="1" dirty="0">
              <a:solidFill>
                <a:prstClr val="white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FAFCC0-0AA7-21EF-C0A4-E71169A0B6AE}"/>
              </a:ext>
            </a:extLst>
          </p:cNvPr>
          <p:cNvSpPr txBox="1"/>
          <p:nvPr/>
        </p:nvSpPr>
        <p:spPr>
          <a:xfrm>
            <a:off x="4189848" y="3825146"/>
            <a:ext cx="6752682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prstClr val="white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لكتابة للوسائط المتعددة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DB440C-0D29-919B-9A6D-6E3B18890EF4}"/>
              </a:ext>
            </a:extLst>
          </p:cNvPr>
          <p:cNvSpPr txBox="1"/>
          <p:nvPr/>
        </p:nvSpPr>
        <p:spPr>
          <a:xfrm>
            <a:off x="3462651" y="769459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</a:t>
            </a:r>
          </a:p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الرابعة 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73"/>
    </mc:Choice>
    <mc:Fallback xmlns="">
      <p:transition spd="slow" advTm="7357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A49F9-DFF8-5890-B7A3-E44008619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DC4C95-6DAB-262C-A670-72C6553084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AEED08-D1FC-1C69-D1CC-CBB840A643A8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تمهيد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E47C3B-2B99-C79D-0BFA-27C1FCB9615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8048D7-800D-826E-A447-9AFE0B4D75B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9AF181-F22D-4D10-408E-7659D10F7D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19DB17-3268-68B3-E4DB-90E57E15409B}"/>
              </a:ext>
            </a:extLst>
          </p:cNvPr>
          <p:cNvSpPr txBox="1"/>
          <p:nvPr/>
        </p:nvSpPr>
        <p:spPr>
          <a:xfrm>
            <a:off x="1461047" y="2331826"/>
            <a:ext cx="9269906" cy="2195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/>
                <a:cs typeface="+mj-cs"/>
              </a:rPr>
              <a:t>تتضمن المحاضرة قواعد الكتابة للديجيتال أو الإعلام الرقمي.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/>
                <a:cs typeface="+mj-cs"/>
              </a:rPr>
              <a:t>وقواعد الكتابة للوسائط المتعددة مثل وصف الصورة وعناوين الفيديو وألبومات الصور.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/>
                <a:cs typeface="+mj-cs"/>
              </a:rPr>
              <a:t>التعرف على أهمية الكلمات المفتاحية في المحتوى الرقمي.</a:t>
            </a:r>
            <a:endParaRPr lang="ar-SY" sz="2400" dirty="0">
              <a:latin typeface="Alexandri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5390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AD4DA-B9AC-6DD0-5F3C-6F60068D5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8F20DF-9B52-FFCA-7578-686AA8BBA81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146732-645A-A2E4-EB21-EF20943EEE0A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E9B2EF-55FA-6AF5-4851-0F30E9ACD26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68BFCC-FC27-1BA0-2D20-A380A0A022A3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CF5381-BA48-C645-CFCA-10C9AD296A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D59B55-CA3B-E050-B6BD-4DBD449DB0C8}"/>
              </a:ext>
            </a:extLst>
          </p:cNvPr>
          <p:cNvSpPr txBox="1"/>
          <p:nvPr/>
        </p:nvSpPr>
        <p:spPr>
          <a:xfrm>
            <a:off x="1981814" y="1664808"/>
            <a:ext cx="9032486" cy="3673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هناك العديد من القواعد عند الكتابة لوسائل الإعلام الرقمي (الديجيتال) وهي: 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2400" dirty="0">
                <a:latin typeface="Alexandria"/>
                <a:cs typeface="+mj-cs"/>
              </a:rPr>
              <a:t>اعرف قراءك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eriod"/>
            </a:pPr>
            <a:r>
              <a:rPr lang="ar-EG" sz="2400" dirty="0">
                <a:latin typeface="Alexandria"/>
                <a:cs typeface="+mj-cs"/>
              </a:rPr>
              <a:t>اكتب نص قصير وبسيط 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eriod"/>
            </a:pPr>
            <a:r>
              <a:rPr lang="ar-EG" sz="2400" dirty="0">
                <a:latin typeface="Alexandria"/>
                <a:cs typeface="+mj-cs"/>
              </a:rPr>
              <a:t>اكتب عناوين بسيطة وجذابة 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eriod"/>
            </a:pPr>
            <a:r>
              <a:rPr lang="ar-EG" sz="2400" dirty="0">
                <a:latin typeface="Alexandria"/>
                <a:cs typeface="+mj-cs"/>
              </a:rPr>
              <a:t>اكتب مضمون فعال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382E30-345B-A8AF-A8FE-0C18DA62B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80" y="3557356"/>
            <a:ext cx="2281575" cy="22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95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076"/>
    </mc:Choice>
    <mc:Fallback xmlns="">
      <p:transition advTm="14807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46C0A-41AE-9701-15F3-69F67349F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DDE104-A1B5-2591-F3BF-3EE8DC067E8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B1B6DC-7B1B-7A72-A245-2CB3F25639D9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11034C-B32E-8B57-6DAB-2F25C961C9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C5750C-3E73-22F4-9F78-513C239D274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FEB910-BD82-AE60-1D3F-28D73BF8BE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E31722-DD69-9FBF-608D-CAA8302639D0}"/>
              </a:ext>
            </a:extLst>
          </p:cNvPr>
          <p:cNvSpPr txBox="1"/>
          <p:nvPr/>
        </p:nvSpPr>
        <p:spPr>
          <a:xfrm>
            <a:off x="2135924" y="1575091"/>
            <a:ext cx="9032486" cy="5150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هناك العديد من القواعد عند الكتابة لوسائل الإعلام الرقمي (</a:t>
            </a:r>
            <a:r>
              <a:rPr lang="en-US" sz="2400" dirty="0">
                <a:latin typeface="Alexandria"/>
                <a:cs typeface="+mj-cs"/>
              </a:rPr>
              <a:t>digital</a:t>
            </a:r>
            <a:r>
              <a:rPr lang="ar-EG" sz="2400" dirty="0">
                <a:latin typeface="Alexandria"/>
                <a:cs typeface="+mj-cs"/>
              </a:rPr>
              <a:t>) وهي: </a:t>
            </a:r>
          </a:p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5 - استخدم روابط </a:t>
            </a:r>
          </a:p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6 - اكتب الشكل الذي يبحث عنه القراء </a:t>
            </a:r>
          </a:p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7 - التحرير .. التحرير .. التحرير </a:t>
            </a:r>
          </a:p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8 - فكر مثل الناشرين </a:t>
            </a:r>
          </a:p>
          <a:p>
            <a:pPr algn="just" rtl="1">
              <a:lnSpc>
                <a:spcPct val="200000"/>
              </a:lnSpc>
            </a:pPr>
            <a:r>
              <a:rPr lang="ar-EG" sz="2400" dirty="0">
                <a:latin typeface="Alexandria"/>
                <a:cs typeface="+mj-cs"/>
              </a:rPr>
              <a:t>9 - طريقة العرض </a:t>
            </a:r>
          </a:p>
          <a:p>
            <a:pPr algn="just" rtl="1">
              <a:lnSpc>
                <a:spcPct val="200000"/>
              </a:lnSpc>
            </a:pPr>
            <a:endParaRPr lang="ar-EG" sz="2400" dirty="0">
              <a:latin typeface="Alexandri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BA8B1A-34FD-B172-42CC-648B32B64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85" y="3686156"/>
            <a:ext cx="2140898" cy="21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3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812"/>
    </mc:Choice>
    <mc:Fallback xmlns="">
      <p:transition advTm="12081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31591-1499-B92A-3C90-0C3C3918A0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A0ED81-1892-E577-BD0D-D22C66F7844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D49E58-4FB1-8B5A-8DCB-5E44535CE407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67FBE7-0368-AA20-E91F-35FE441F37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8416BD-50AA-3914-BF73-8F1A33A40214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5810C0-E238-D762-2FF5-525CDC4C45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2DB2CB-3E0A-BC9C-0D20-D77C43F5C08D}"/>
              </a:ext>
            </a:extLst>
          </p:cNvPr>
          <p:cNvSpPr txBox="1"/>
          <p:nvPr/>
        </p:nvSpPr>
        <p:spPr>
          <a:xfrm>
            <a:off x="2684468" y="2525261"/>
            <a:ext cx="82876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>
                <a:latin typeface="Alexandria" charset="0"/>
                <a:cs typeface="+mj-cs"/>
              </a:rPr>
              <a:t>1 - اعرف قراءك :</a:t>
            </a:r>
          </a:p>
          <a:p>
            <a:pPr algn="r"/>
            <a:endParaRPr lang="ar-EG" sz="2400" dirty="0">
              <a:latin typeface="Alexandria" charset="0"/>
              <a:cs typeface="+mj-cs"/>
            </a:endParaRPr>
          </a:p>
          <a:p>
            <a:pPr algn="r"/>
            <a:r>
              <a:rPr lang="ar-EG" sz="2400" dirty="0">
                <a:latin typeface="Alexandria" charset="0"/>
                <a:cs typeface="+mj-cs"/>
              </a:rPr>
              <a:t>أي كتابة ناجحة يجب أن تعرف لمن ستكتب (الاحتياجات – الثقافة – الاهتمامات – المستوى الاجتماعي – السن - إلخ).</a:t>
            </a:r>
          </a:p>
          <a:p>
            <a:pPr algn="r"/>
            <a:endParaRPr lang="ar-EG" sz="2400" dirty="0">
              <a:latin typeface="Alexandria" charset="0"/>
              <a:cs typeface="+mj-cs"/>
            </a:endParaRPr>
          </a:p>
          <a:p>
            <a:pPr algn="r"/>
            <a:endParaRPr lang="ar-EG" sz="2400" dirty="0">
              <a:latin typeface="Alexandria" charset="0"/>
              <a:cs typeface="+mj-cs"/>
            </a:endParaRPr>
          </a:p>
          <a:p>
            <a:pPr algn="r"/>
            <a:endParaRPr lang="ar-EG" sz="2400" dirty="0">
              <a:latin typeface="Alexandria" charset="0"/>
              <a:cs typeface="+mj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14864E-14CA-436E-26F1-3C3A048586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977464"/>
            <a:ext cx="2852237" cy="197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79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763"/>
    </mc:Choice>
    <mc:Fallback xmlns="">
      <p:transition advTm="12676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24E9A-CB71-5C98-4F11-3129D5C56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88FF4C-62C4-52DB-698E-074715CFE07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47FDDA-33AE-BCE0-00C1-79A516B615A7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2F1D3C-AE21-FBC2-B43E-EC268BD16AD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BEADDA-B0B8-E99C-9099-9D10842B293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B92136-B318-6774-92A3-C8608E1D3C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642ED6-8F0F-C96F-2154-7F0165EBA5E2}"/>
              </a:ext>
            </a:extLst>
          </p:cNvPr>
          <p:cNvSpPr txBox="1"/>
          <p:nvPr/>
        </p:nvSpPr>
        <p:spPr>
          <a:xfrm>
            <a:off x="2543791" y="2539761"/>
            <a:ext cx="82876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>
                <a:latin typeface="Alexandria" charset="0"/>
                <a:cs typeface="+mj-cs"/>
              </a:rPr>
              <a:t>2 - اكتب نصّ قصير وبسيط: </a:t>
            </a:r>
          </a:p>
          <a:p>
            <a:pPr algn="r"/>
            <a:endParaRPr lang="ar-EG" sz="2400" dirty="0">
              <a:latin typeface="Alexandria" charset="0"/>
              <a:cs typeface="+mj-cs"/>
            </a:endParaRPr>
          </a:p>
          <a:p>
            <a:pPr algn="r"/>
            <a:r>
              <a:rPr lang="ar-EG" sz="2400" dirty="0">
                <a:latin typeface="Alexandria" charset="0"/>
                <a:cs typeface="+mj-cs"/>
              </a:rPr>
              <a:t>جمهورك دائمًا يشعر بالملل فيجب كتابة الملخص المفيد.</a:t>
            </a:r>
          </a:p>
          <a:p>
            <a:pPr algn="r"/>
            <a:endParaRPr lang="ar-EG" sz="2400" dirty="0">
              <a:latin typeface="Alexandria" charset="0"/>
              <a:cs typeface="+mj-cs"/>
            </a:endParaRPr>
          </a:p>
          <a:p>
            <a:pPr algn="r"/>
            <a:r>
              <a:rPr lang="ar-EG" sz="2400" dirty="0">
                <a:latin typeface="Alexandria" charset="0"/>
                <a:cs typeface="+mj-cs"/>
              </a:rPr>
              <a:t>استخدم أسلوب بسيط فهناك المثقف والأقل ثقافة وغير المثقف تمامًا بين قرائك.</a:t>
            </a:r>
            <a:br>
              <a:rPr lang="ar-EG" sz="2400" dirty="0">
                <a:latin typeface="Alexandria" charset="0"/>
                <a:cs typeface="+mj-cs"/>
              </a:rPr>
            </a:br>
            <a:endParaRPr lang="ar-EG" sz="2400" dirty="0">
              <a:latin typeface="Alexandria" charset="0"/>
              <a:cs typeface="+mj-cs"/>
            </a:endParaRPr>
          </a:p>
          <a:p>
            <a:pPr algn="r"/>
            <a:endParaRPr lang="ar-EG" sz="2400" dirty="0">
              <a:latin typeface="Alexandria" charset="0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1027B0-83F4-B53C-37C3-F654A83C6A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34" y="3712587"/>
            <a:ext cx="2216553" cy="235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D3121-B285-FDE1-82EB-A1E2016B9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F10952-52F1-8123-722F-B7D2FA22CD3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93FDDE-D890-ABD4-07CA-F6FA63EFFC7C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11C909-CB51-C7C9-8592-AF40954AA2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FC5857-C7A1-EB50-43C7-16C38BBFC803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093CF7-F2BB-AF85-4C59-B35C5F327D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C92BE2-33FE-3BFB-1550-8B83CA14E751}"/>
              </a:ext>
            </a:extLst>
          </p:cNvPr>
          <p:cNvSpPr txBox="1"/>
          <p:nvPr/>
        </p:nvSpPr>
        <p:spPr>
          <a:xfrm>
            <a:off x="2881415" y="2162541"/>
            <a:ext cx="82876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3 -  اكتب عنوان قصير وجذاب:</a:t>
            </a:r>
          </a:p>
          <a:p>
            <a:pPr algn="r" rtl="1"/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اكتب عنوان قصير وموجز وجذاب في نفس الوقت.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استخدم أقل عدد من الكلمات بشرط تحقق هدفك.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استخدم كلمات جذابة مثل (حصري – انفراد – خاص – تفاصيل – قصة – سر ).</a:t>
            </a:r>
          </a:p>
          <a:p>
            <a:pPr algn="r" rtl="1"/>
            <a:endParaRPr lang="ar-EG" sz="2400" dirty="0">
              <a:latin typeface="Alexandria" charset="0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C2A618-A9D4-83E2-11FC-3F0E68DB8F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0" y="4133258"/>
            <a:ext cx="2837530" cy="189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0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856"/>
    </mc:Choice>
    <mc:Fallback xmlns="">
      <p:transition advTm="12585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A133C8-91B8-4F8B-ECE8-3B2AE831F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E00C33-2873-0989-FB43-7F3B7DC6157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971396-9493-BAA8-9186-A1EF2838A838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5DC786-1205-D474-0A92-FD6D1F1C2C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5D0B04-47AB-9155-D1EF-D8EE6D21336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BF3309-905A-0BDE-3D5D-A9BDEC1922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BB3430-6099-FB2E-9A6E-4B200A7915AE}"/>
              </a:ext>
            </a:extLst>
          </p:cNvPr>
          <p:cNvSpPr txBox="1"/>
          <p:nvPr/>
        </p:nvSpPr>
        <p:spPr>
          <a:xfrm>
            <a:off x="2712603" y="2313365"/>
            <a:ext cx="82876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4 - اكتب مضمون فعّال:</a:t>
            </a:r>
          </a:p>
          <a:p>
            <a:pPr algn="r" rtl="1"/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اكتب مضمون مفيد وجذاب في نفس الوقت.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ابتعد عن الأسلوب العميق في الكتابة فالصحافة الجيدة هي صاحبة اللغة البسيطة والهادفة.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اكتب مضمون فعال أي يحث على شئ مفيد (التعليم - نبذ العنف - المشاركة السياسية – فوائد صحية – وغيرها ).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85164B-D1E6-6A9F-DC7A-5F53D885EF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90" y="3992417"/>
            <a:ext cx="1784816" cy="178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41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309"/>
    </mc:Choice>
    <mc:Fallback xmlns="">
      <p:transition advTm="12530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4DE8B-1554-3E68-230A-1C51132CC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013070-3423-935F-61B0-89CA8C5A71C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250740-2F4C-4772-5CAB-445696BBB7A5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A2FC61-6867-C7CC-6EE8-43C9E703FE6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1151EB-9E8F-7A82-EA1E-82CD5D7BD7DC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B2798D-2FF8-AC3E-4C9E-737D025D8D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160F5C-2B53-0BFA-BC35-345ED005E392}"/>
              </a:ext>
            </a:extLst>
          </p:cNvPr>
          <p:cNvSpPr txBox="1"/>
          <p:nvPr/>
        </p:nvSpPr>
        <p:spPr>
          <a:xfrm>
            <a:off x="2712603" y="2313365"/>
            <a:ext cx="82876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5 - استخدم روابط:</a:t>
            </a:r>
          </a:p>
          <a:p>
            <a:pPr algn="r" rtl="1"/>
            <a:endParaRPr lang="ar-EG" sz="2400" dirty="0">
              <a:latin typeface="Alexandria" charset="0"/>
              <a:cs typeface="+mj-cs"/>
            </a:endParaRPr>
          </a:p>
          <a:p>
            <a:pPr algn="r" rtl="1"/>
            <a:r>
              <a:rPr lang="ar-EG" sz="2400" dirty="0">
                <a:latin typeface="Alexandria" charset="0"/>
                <a:cs typeface="+mj-cs"/>
              </a:rPr>
              <a:t>الإنترنت أصله </a:t>
            </a:r>
            <a:r>
              <a:rPr lang="en-US" sz="2400" dirty="0">
                <a:latin typeface="Alexandria" charset="0"/>
                <a:cs typeface="+mj-cs"/>
              </a:rPr>
              <a:t>links </a:t>
            </a:r>
            <a:r>
              <a:rPr lang="ar-EG" sz="2400" dirty="0">
                <a:latin typeface="Alexandria" charset="0"/>
                <a:cs typeface="+mj-cs"/>
              </a:rPr>
              <a:t>.. فيجب استخدامها في موضوعك </a:t>
            </a:r>
            <a:r>
              <a:rPr lang="en-US" sz="2400" dirty="0">
                <a:latin typeface="Alexandria" charset="0"/>
                <a:cs typeface="+mj-cs"/>
              </a:rPr>
              <a:t>hyperlink </a:t>
            </a:r>
            <a:r>
              <a:rPr lang="ar-EG" sz="2400" dirty="0">
                <a:latin typeface="Alexandria" charset="0"/>
                <a:cs typeface="+mj-cs"/>
              </a:rPr>
              <a:t>أو وضع روابط لمنتجات الموقع مثل (الاشتراك في خدمات رسائل أو إعلانات محتوى أو غيرها).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705EE4-3A6D-FE05-4ACB-1781B62AF0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733" y="3647999"/>
            <a:ext cx="2190932" cy="219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3D08A-3540-29F7-E488-6A336E475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D2C560-35F8-C485-8CA5-8C5DB111779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62C15F-A2A2-CC1E-DB44-4B5F2C14E0DD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75B3AE-1017-51D2-5B39-E8662970D0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00488F-5646-D1B8-10B8-3B32D47E6E35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081C03-677F-31E4-CDB1-D807066987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344DFE-ED24-9A98-ADE5-1ADF4CB8729C}"/>
              </a:ext>
            </a:extLst>
          </p:cNvPr>
          <p:cNvSpPr txBox="1"/>
          <p:nvPr/>
        </p:nvSpPr>
        <p:spPr>
          <a:xfrm>
            <a:off x="2712603" y="2313365"/>
            <a:ext cx="82876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6 - اكتب الشكل الذي يبحث عنه القراء: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algn="r" rtl="1"/>
            <a:r>
              <a:rPr lang="ar-EG" sz="2400" dirty="0">
                <a:latin typeface="Alexandria" charset="0"/>
                <a:cs typeface="+mj-cs"/>
              </a:rPr>
              <a:t>اكتب ما يبحث عنه القراء أو ما يحتاجونه شكلًا أو مضمونًا مثل كلمات البحث – </a:t>
            </a:r>
            <a:r>
              <a:rPr lang="ar-EG" sz="2400" dirty="0" err="1">
                <a:latin typeface="Alexandria" charset="0"/>
                <a:cs typeface="+mj-cs"/>
              </a:rPr>
              <a:t>الهاشتاج</a:t>
            </a:r>
            <a:r>
              <a:rPr lang="ar-EG" sz="2400" dirty="0">
                <a:latin typeface="Alexandria" charset="0"/>
                <a:cs typeface="+mj-cs"/>
              </a:rPr>
              <a:t> </a:t>
            </a:r>
            <a:r>
              <a:rPr lang="en-US" sz="2400" dirty="0">
                <a:latin typeface="Alexandria" charset="0"/>
                <a:cs typeface="+mj-cs"/>
              </a:rPr>
              <a:t>hashtag)</a:t>
            </a:r>
            <a:r>
              <a:rPr lang="ar-EG" sz="2400" dirty="0">
                <a:latin typeface="Alexandria" charset="0"/>
                <a:cs typeface="+mj-cs"/>
              </a:rPr>
              <a:t>) – </a:t>
            </a:r>
            <a:r>
              <a:rPr lang="ar-EG" sz="2400" dirty="0" err="1">
                <a:latin typeface="Alexandria" charset="0"/>
                <a:cs typeface="+mj-cs"/>
              </a:rPr>
              <a:t>التريند</a:t>
            </a:r>
            <a:r>
              <a:rPr lang="ar-EG" sz="2400" dirty="0">
                <a:latin typeface="Alexandria" charset="0"/>
                <a:cs typeface="+mj-cs"/>
              </a:rPr>
              <a:t> (</a:t>
            </a:r>
            <a:r>
              <a:rPr lang="en-US" sz="2400" dirty="0">
                <a:latin typeface="Alexandria" charset="0"/>
                <a:cs typeface="+mj-cs"/>
              </a:rPr>
              <a:t>trend</a:t>
            </a:r>
            <a:r>
              <a:rPr lang="ar-EG" sz="2400" dirty="0">
                <a:latin typeface="Alexandria" charset="0"/>
                <a:cs typeface="+mj-cs"/>
              </a:rPr>
              <a:t>).. وغيرها.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4FA2C-E968-4B00-0A94-B08071659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20" y="3484404"/>
            <a:ext cx="2354527" cy="235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1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595"/>
    </mc:Choice>
    <mc:Fallback xmlns="">
      <p:transition advTm="7259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B4940-81CD-48A8-B65C-912F4C242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4FFC42-5AE5-50C6-E605-959C1948595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116B4-A272-0608-75E0-49045387511E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DECE9C-FB19-FEC9-2EB0-54CE7AB90E3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0B46C7-8FA6-45F0-D0C4-097DE56F1D2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547F1D-DA91-179A-F5F0-4A86B66E726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D5B399-5A69-9FCA-0646-EA87615A0CA3}"/>
              </a:ext>
            </a:extLst>
          </p:cNvPr>
          <p:cNvSpPr txBox="1"/>
          <p:nvPr/>
        </p:nvSpPr>
        <p:spPr>
          <a:xfrm>
            <a:off x="3094892" y="2095405"/>
            <a:ext cx="8154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7 - التحرير..  التحرير.. التحرير: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اكتب الموضوع بشكل بسيط وواضح.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راجع الأسلوب واللهجة والكلمات.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راجع الأخطاء الإملائية والنحوية في الموضوع.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يجب عرض الموضوع على محرر آخر لإعادة تحريره</a:t>
            </a:r>
            <a:r>
              <a:rPr lang="ar-EG" sz="2400" b="1" dirty="0">
                <a:latin typeface="Alexandria" charset="0"/>
                <a:cs typeface="+mj-cs"/>
              </a:rPr>
              <a:t>.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97B7B7-5C4D-DFC5-096B-F468F970AC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40" y="3609516"/>
            <a:ext cx="2900560" cy="2460475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65768B7-DFBA-24D8-9098-3E6AA1A5DF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1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480"/>
    </mc:Choice>
    <mc:Fallback xmlns="">
      <p:transition advTm="167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92852-698F-8E4F-74A0-60B1FF005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5F63F5-62ED-1879-7227-D12C7AD27D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BF2F2-BF8A-4A5B-80E8-73278142F25F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7FB0D1-BA74-EE5A-DB60-D23DF1DB45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59BD63-522C-A35D-7EBA-9546CEFBAA5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A38B3-C71E-C13D-C397-AC9331A623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C9731C-DA8F-BE39-D48A-A3A9C1BA0D11}"/>
              </a:ext>
            </a:extLst>
          </p:cNvPr>
          <p:cNvSpPr txBox="1"/>
          <p:nvPr/>
        </p:nvSpPr>
        <p:spPr>
          <a:xfrm>
            <a:off x="3094892" y="2095405"/>
            <a:ext cx="8154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8 - فكر مثل الناشرين: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هل يستحق الموضوع النشر في الصفحة الرئيسية للموقع أم لا ؟.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أي صورة تناسب هذا الموضوع  ؟ .</a:t>
            </a:r>
          </a:p>
          <a:p>
            <a:pPr algn="r" rtl="1"/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هل يوجد (ألبوم صور – فيديو – إنفوجراف) لإرفاقه داخل الموضوع ؟.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ما النتائج المترتبة على نشر هذا الموضوع ؟.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A65545-D285-9AFD-DAAE-64B3BCD8B4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90" y="3193540"/>
            <a:ext cx="2650025" cy="265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3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920"/>
    </mc:Choice>
    <mc:Fallback xmlns="">
      <p:transition advTm="19092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702D8-099C-133B-E4B8-E1257A854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5545C-66CE-6FE5-89AD-19584A8AF80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1FEE65-908E-FD74-192D-25301786FCAD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قواعد الكتابة للديجيتال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digital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EB8C23-30D7-2E48-3ECA-93FFA48C0E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143930-F9F3-53EE-ED47-801B1F46DEB2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5616E6-3D18-CFDB-CBD1-E5B95B5A4D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AC5656-6F65-2055-1B81-B1BD6ED48FD2}"/>
              </a:ext>
            </a:extLst>
          </p:cNvPr>
          <p:cNvSpPr txBox="1"/>
          <p:nvPr/>
        </p:nvSpPr>
        <p:spPr>
          <a:xfrm>
            <a:off x="2863843" y="2095405"/>
            <a:ext cx="8154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+mj-cs"/>
              </a:rPr>
              <a:t>9 – طريقة العرض:</a:t>
            </a: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استخدم صور واضحة وجذابة ويفضل حصرية.</a:t>
            </a:r>
            <a:br>
              <a:rPr lang="ar-EG" sz="2400" dirty="0">
                <a:latin typeface="Alexandria" charset="0"/>
                <a:cs typeface="+mj-cs"/>
              </a:rPr>
            </a:b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استخدم </a:t>
            </a:r>
            <a:r>
              <a:rPr lang="en-US" sz="2400" dirty="0">
                <a:latin typeface="Alexandria" charset="0"/>
                <a:cs typeface="+mj-cs"/>
              </a:rPr>
              <a:t>video</a:t>
            </a:r>
            <a:r>
              <a:rPr lang="ar-EG" sz="2400" dirty="0">
                <a:latin typeface="Alexandria" charset="0"/>
                <a:cs typeface="+mj-cs"/>
              </a:rPr>
              <a:t> أو </a:t>
            </a:r>
            <a:r>
              <a:rPr lang="en-US" sz="2400" dirty="0" err="1">
                <a:latin typeface="Alexandria" charset="0"/>
                <a:cs typeface="+mj-cs"/>
              </a:rPr>
              <a:t>infograph</a:t>
            </a:r>
            <a:r>
              <a:rPr lang="en-US" sz="2400" dirty="0">
                <a:latin typeface="Alexandria" charset="0"/>
                <a:cs typeface="+mj-cs"/>
              </a:rPr>
              <a:t> </a:t>
            </a:r>
            <a:r>
              <a:rPr lang="ar-EG" sz="2400" dirty="0">
                <a:latin typeface="Alexandria" charset="0"/>
                <a:cs typeface="+mj-cs"/>
              </a:rPr>
              <a:t> أو رسوم توضيحية تجذب الانتباه</a:t>
            </a:r>
            <a:r>
              <a:rPr lang="ar-EG" sz="2400" b="1" dirty="0">
                <a:latin typeface="Alexandria" charset="0"/>
                <a:cs typeface="+mj-cs"/>
              </a:rPr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b="1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استخدم عناوين فرعية.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Alexandria" charset="0"/>
                <a:cs typeface="+mj-cs"/>
              </a:rPr>
              <a:t>استخدم المساحات البيضاء في الموضوع لراحة العين</a:t>
            </a:r>
            <a:r>
              <a:rPr lang="ar-EG" sz="2400" b="1" dirty="0">
                <a:latin typeface="Alexandria" charset="0"/>
                <a:cs typeface="+mj-cs"/>
              </a:rPr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b="1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b="1" dirty="0">
              <a:latin typeface="Alexandria" charset="0"/>
              <a:cs typeface="+mj-cs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b="1" dirty="0">
              <a:latin typeface="Alexandria" charset="0"/>
              <a:cs typeface="+mj-cs"/>
            </a:endParaRP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  <a:p>
            <a:pPr algn="r" rtl="1"/>
            <a:endParaRPr lang="ar-EG" sz="2400" b="1" dirty="0">
              <a:latin typeface="Alexandria" charset="0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9B5E0A-A4A3-6215-1D76-4333D96C4E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90" y="3060868"/>
            <a:ext cx="2995039" cy="299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92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668"/>
    </mc:Choice>
    <mc:Fallback xmlns="">
      <p:transition advTm="13166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7193D-626D-D589-1452-DCECFCE73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ED3309-7FDB-ABC0-122C-487BD5A4599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5FC386-652B-7C4B-93F9-B16C5CC966DA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الكتابة للوسائط المتعددة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70CDBA-0B10-DCC0-2121-21BD2DA9C1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DD6619-D20A-3801-73D8-3E1FBF16099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51CA83-9777-38CF-3E2D-E7A00152F4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4D8D4F-989C-C4E4-0AA8-E4B5D12844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099" y="2632465"/>
            <a:ext cx="2563321" cy="2563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AD2934-B2B1-D9D6-6D02-6660C9644D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172" y="2512218"/>
            <a:ext cx="2757251" cy="27572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80CD8B-5C01-1536-A510-85077F08C6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17" y="2881090"/>
            <a:ext cx="2314696" cy="231469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0A4C33-CC7F-4AC9-C6B3-BBBB62CE9431}"/>
              </a:ext>
            </a:extLst>
          </p:cNvPr>
          <p:cNvSpPr txBox="1"/>
          <p:nvPr/>
        </p:nvSpPr>
        <p:spPr>
          <a:xfrm>
            <a:off x="8249920" y="5354320"/>
            <a:ext cx="2854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cs typeface="+mj-cs"/>
              </a:rPr>
              <a:t>صور  -</a:t>
            </a:r>
            <a:r>
              <a:rPr lang="en-US" sz="2800" b="1" dirty="0">
                <a:cs typeface="+mj-cs"/>
              </a:rPr>
              <a:t> image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53D853-FFD4-BE8E-2B04-0E43D9D6B51B}"/>
              </a:ext>
            </a:extLst>
          </p:cNvPr>
          <p:cNvSpPr txBox="1"/>
          <p:nvPr/>
        </p:nvSpPr>
        <p:spPr>
          <a:xfrm>
            <a:off x="4326463" y="5439179"/>
            <a:ext cx="285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 err="1">
                <a:cs typeface="+mj-cs"/>
              </a:rPr>
              <a:t>بودكاست</a:t>
            </a:r>
            <a:r>
              <a:rPr lang="ar-EG" sz="2400" b="1" dirty="0">
                <a:cs typeface="+mj-cs"/>
              </a:rPr>
              <a:t> – </a:t>
            </a:r>
            <a:r>
              <a:rPr lang="en-US" sz="2400" b="1" dirty="0" err="1">
                <a:cs typeface="+mj-cs"/>
              </a:rPr>
              <a:t>poadcast</a:t>
            </a:r>
            <a:r>
              <a:rPr lang="en-US" sz="2400" b="1" dirty="0">
                <a:cs typeface="+mj-cs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213824-3038-124A-0F7E-A97E4016C477}"/>
              </a:ext>
            </a:extLst>
          </p:cNvPr>
          <p:cNvSpPr txBox="1"/>
          <p:nvPr/>
        </p:nvSpPr>
        <p:spPr>
          <a:xfrm>
            <a:off x="789726" y="5429019"/>
            <a:ext cx="285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dirty="0">
                <a:cs typeface="+mj-cs"/>
              </a:rPr>
              <a:t>فيديو – </a:t>
            </a:r>
            <a:r>
              <a:rPr lang="en-US" sz="2400" b="1" dirty="0">
                <a:cs typeface="+mj-cs"/>
              </a:rPr>
              <a:t>video </a:t>
            </a:r>
          </a:p>
        </p:txBody>
      </p:sp>
    </p:spTree>
    <p:extLst>
      <p:ext uri="{BB962C8B-B14F-4D97-AF65-F5344CB8AC3E}">
        <p14:creationId xmlns:p14="http://schemas.microsoft.com/office/powerpoint/2010/main" val="220686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674"/>
    </mc:Choice>
    <mc:Fallback xmlns="">
      <p:transition advTm="4067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809C9-9A02-BCA0-6F73-7D2A93634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C5ECBA-98B4-DFB3-9951-F999037A7B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2DFE58-BD96-7843-24D3-5B9A6460D0F3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الكتابة للوسائط المتعددة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FBA786-F417-046F-06F3-0AB306C6B7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B880D5-0732-4A15-5ECF-518F3112F23D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585EB5-4547-D9D0-2F0B-4D96D7F46F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C997E3F-6C3D-C2D9-BE6E-ABE2DB41E6E7}"/>
              </a:ext>
            </a:extLst>
          </p:cNvPr>
          <p:cNvSpPr txBox="1"/>
          <p:nvPr/>
        </p:nvSpPr>
        <p:spPr>
          <a:xfrm>
            <a:off x="4985295" y="3414377"/>
            <a:ext cx="60983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600" b="1" dirty="0">
                <a:cs typeface="+mj-cs"/>
              </a:rPr>
              <a:t>وصف الصورة</a:t>
            </a:r>
          </a:p>
          <a:p>
            <a:pPr algn="ctr"/>
            <a:r>
              <a:rPr lang="en-US" sz="3600" b="1" dirty="0">
                <a:cs typeface="+mj-cs"/>
              </a:rPr>
              <a:t>Caption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9AC9E4B-2F0E-578B-31A9-A2AD0CE978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939" y="2450450"/>
            <a:ext cx="2722055" cy="272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73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331"/>
    </mc:Choice>
    <mc:Fallback xmlns="">
      <p:transition advTm="4333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653BB-D5CF-9BAC-60EB-AC933CFC1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36594B-4FB6-22D2-3AD3-94076438EC3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FBFDE3-84FA-1F4C-7736-52B0D4D54EF2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وصف الصورة - 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caption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3EB7E2-DBB3-1458-B8F9-272E7F89F1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6F1E9F-58FB-115E-1369-08FFDB0D0492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54881-4436-A1EC-59BD-7B180EADA2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6D97E0-A583-F86C-192D-4CD61FBB2D10}"/>
              </a:ext>
            </a:extLst>
          </p:cNvPr>
          <p:cNvSpPr txBox="1"/>
          <p:nvPr/>
        </p:nvSpPr>
        <p:spPr>
          <a:xfrm>
            <a:off x="2346765" y="2274862"/>
            <a:ext cx="873687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3600" b="1" dirty="0">
                <a:cs typeface="+mj-cs"/>
              </a:rPr>
              <a:t>وصف الصورة</a:t>
            </a:r>
            <a:r>
              <a:rPr lang="en-US" sz="3600" b="1" dirty="0">
                <a:cs typeface="+mj-cs"/>
              </a:rPr>
              <a:t> -  </a:t>
            </a:r>
            <a:r>
              <a:rPr lang="ar-EG" sz="3600" b="1" dirty="0">
                <a:cs typeface="+mj-cs"/>
              </a:rPr>
              <a:t>  </a:t>
            </a:r>
            <a:r>
              <a:rPr lang="en-US" sz="3600" b="1" dirty="0">
                <a:cs typeface="+mj-cs"/>
              </a:rPr>
              <a:t>caption</a:t>
            </a:r>
            <a:r>
              <a:rPr lang="ar-EG" sz="3600" dirty="0">
                <a:cs typeface="+mj-cs"/>
              </a:rPr>
              <a:t>: </a:t>
            </a:r>
          </a:p>
          <a:p>
            <a:pPr algn="r" rtl="1"/>
            <a:endParaRPr lang="ar-EG" sz="3600" dirty="0">
              <a:cs typeface="+mj-cs"/>
            </a:endParaRPr>
          </a:p>
          <a:p>
            <a:pPr algn="r" rtl="1"/>
            <a:r>
              <a:rPr lang="ar-EG" sz="2800" dirty="0">
                <a:cs typeface="+mj-cs"/>
              </a:rPr>
              <a:t>يكتب أسفل كل صورة صحفية ويعبر عن الأشخاص أو الأحداث التي تظهر فيها وهناك العديد من الأشكال والطرق التي يكتب بها حسب سياسة الموقع التحريرية</a:t>
            </a:r>
            <a:r>
              <a:rPr lang="en-US" sz="2800" dirty="0">
                <a:cs typeface="+mj-cs"/>
              </a:rPr>
              <a:t>.</a:t>
            </a:r>
            <a:r>
              <a:rPr lang="ar-EG" sz="2800" dirty="0">
                <a:cs typeface="+mj-cs"/>
              </a:rPr>
              <a:t>  </a:t>
            </a:r>
            <a:endParaRPr lang="en-US" sz="2800" dirty="0">
              <a:cs typeface="+mj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90585AC-95C8-A1DF-770D-D3F93E2DBB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4351763"/>
            <a:ext cx="1570842" cy="157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24"/>
    </mc:Choice>
    <mc:Fallback xmlns="">
      <p:transition advTm="3202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140AA5-109B-0D30-87A2-02E3FE5F5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357FC5-254A-09D9-594E-83F4794FA8E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BF95C8-F6D9-6A5A-0740-D95583E05189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وصف الصورة - 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caption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5BFBF4-50F5-F577-7915-BF351A85B3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00D4D5-E076-E612-3926-5F9EEF904C94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1C5FFA-2D29-4A8F-13F0-052B496905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5259B7-CF29-5544-ADF6-7D8B00B36CE3}"/>
              </a:ext>
            </a:extLst>
          </p:cNvPr>
          <p:cNvSpPr txBox="1"/>
          <p:nvPr/>
        </p:nvSpPr>
        <p:spPr>
          <a:xfrm>
            <a:off x="8805902" y="2312979"/>
            <a:ext cx="2539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الشرق الأوسط</a:t>
            </a:r>
          </a:p>
        </p:txBody>
      </p:sp>
      <p:sp>
        <p:nvSpPr>
          <p:cNvPr id="2" name="Arrow: Left 1">
            <a:extLst>
              <a:ext uri="{FF2B5EF4-FFF2-40B4-BE49-F238E27FC236}">
                <a16:creationId xmlns:a16="http://schemas.microsoft.com/office/drawing/2014/main" id="{B8BFBCD1-6AA7-451A-9D81-4993173B2BED}"/>
              </a:ext>
            </a:extLst>
          </p:cNvPr>
          <p:cNvSpPr/>
          <p:nvPr/>
        </p:nvSpPr>
        <p:spPr>
          <a:xfrm>
            <a:off x="8805902" y="5547360"/>
            <a:ext cx="2380258" cy="4812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AC83FA-155D-51BE-5DA7-9C9326BF3B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2937" y="2064844"/>
            <a:ext cx="6628186" cy="389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53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44"/>
    </mc:Choice>
    <mc:Fallback xmlns="">
      <p:transition advTm="5804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825F2A-F317-4954-ECC9-5554F3730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5761DF-E173-B665-3EA6-05E8DFE34E8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1C849B-7BB7-4B95-3D62-FD7FDD777AB7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وصف الصورة - 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caption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1031CB-C713-C95D-1AF4-8DE7B1A57E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1B5D03-C810-C00F-F294-4927043D8DE4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89507B-F59C-B213-3ACF-EF6D86D60A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473C5D-80F0-EDE6-B71F-D7AFE2C17A94}"/>
              </a:ext>
            </a:extLst>
          </p:cNvPr>
          <p:cNvSpPr txBox="1"/>
          <p:nvPr/>
        </p:nvSpPr>
        <p:spPr>
          <a:xfrm>
            <a:off x="8805902" y="2312979"/>
            <a:ext cx="2539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الشرق الأوسط</a:t>
            </a:r>
          </a:p>
        </p:txBody>
      </p:sp>
      <p:sp>
        <p:nvSpPr>
          <p:cNvPr id="2" name="Arrow: Left 1">
            <a:extLst>
              <a:ext uri="{FF2B5EF4-FFF2-40B4-BE49-F238E27FC236}">
                <a16:creationId xmlns:a16="http://schemas.microsoft.com/office/drawing/2014/main" id="{BF589CAE-60F9-729C-E9E4-4502642E746C}"/>
              </a:ext>
            </a:extLst>
          </p:cNvPr>
          <p:cNvSpPr/>
          <p:nvPr/>
        </p:nvSpPr>
        <p:spPr>
          <a:xfrm>
            <a:off x="8922401" y="5574693"/>
            <a:ext cx="2380258" cy="4812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B8506F-1191-6775-70E5-F55DDF544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5537" y="1802288"/>
            <a:ext cx="6434303" cy="413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50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8044"/>
    </mc:Choice>
    <mc:Fallback>
      <p:transition advTm="5804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20EE4-D2AA-1412-310D-15D4D941E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894635-4042-EE5B-17FD-76799BC3074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38D07D-814C-31F6-6D9C-9132390AF2D0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وصف الصورة - 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caption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55AFA7-82D1-A1CC-3E48-3EC7FE20DB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96DD80-AB44-88D9-E0D4-B35E8119C95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4DCE43-944F-2B38-262D-1F9EB53241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6D1D88-ACF4-DA0A-9085-0D959984A932}"/>
              </a:ext>
            </a:extLst>
          </p:cNvPr>
          <p:cNvSpPr txBox="1"/>
          <p:nvPr/>
        </p:nvSpPr>
        <p:spPr>
          <a:xfrm>
            <a:off x="8805902" y="2312979"/>
            <a:ext cx="2539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الشرق الأوسط</a:t>
            </a:r>
          </a:p>
        </p:txBody>
      </p:sp>
      <p:sp>
        <p:nvSpPr>
          <p:cNvPr id="2" name="Arrow: Left 1">
            <a:extLst>
              <a:ext uri="{FF2B5EF4-FFF2-40B4-BE49-F238E27FC236}">
                <a16:creationId xmlns:a16="http://schemas.microsoft.com/office/drawing/2014/main" id="{4A978095-4A66-6B4D-90FC-FDE9166C2E7F}"/>
              </a:ext>
            </a:extLst>
          </p:cNvPr>
          <p:cNvSpPr/>
          <p:nvPr/>
        </p:nvSpPr>
        <p:spPr>
          <a:xfrm>
            <a:off x="8805902" y="5547359"/>
            <a:ext cx="2380258" cy="4812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143736-3B4F-DCF3-86A0-F8AB7C1C3F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149" y="1777732"/>
            <a:ext cx="6207973" cy="425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8044"/>
    </mc:Choice>
    <mc:Fallback>
      <p:transition advTm="5804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7373F-DE2C-CED5-94D2-10FA0AD41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351993-389F-733A-EBBF-436F3A9AB2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79BA17-FC44-E10F-B9F1-BEDEEB2BE9E4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ألبومات الصور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albums -  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A24D2C-2CA0-C20B-E407-92346CC9F1E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5709CE-F3E7-F8C0-938C-DA97B63E8683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85984D-D6C1-2C26-8BF8-59F2264C92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4620CE-DC67-552A-67DD-A7787E7C76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869" y="2274245"/>
            <a:ext cx="3480593" cy="348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28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43"/>
    </mc:Choice>
    <mc:Fallback xmlns="">
      <p:transition advTm="1274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0D1F8-F9DA-3D99-48F1-ACA712E61E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718C75-AF5C-0E3D-366A-32499F740E8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4DCB30-0F95-C717-5E18-70310D53D703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ألبومات الصور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albums -  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FC4606-9299-52E5-4A55-378BA81724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901EB6-6FC3-C219-EA09-8A39FA70332E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665E42-24DF-A680-4126-81F7A0C93C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445B62-5473-00A2-9338-FE02B276E2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4144776"/>
            <a:ext cx="1911131" cy="19111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88D22F-97D3-88BD-1B14-464BBA007407}"/>
              </a:ext>
            </a:extLst>
          </p:cNvPr>
          <p:cNvSpPr txBox="1"/>
          <p:nvPr/>
        </p:nvSpPr>
        <p:spPr>
          <a:xfrm>
            <a:off x="2346765" y="2432564"/>
            <a:ext cx="88190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+mj-cs"/>
              </a:rPr>
              <a:t>ألبومات الصور</a:t>
            </a:r>
            <a:r>
              <a:rPr lang="en-US" sz="2800" b="1" dirty="0">
                <a:latin typeface="Alexandria" charset="0"/>
                <a:cs typeface="+mj-cs"/>
              </a:rPr>
              <a:t> albums -  </a:t>
            </a:r>
            <a:r>
              <a:rPr lang="ar-EG" sz="2800" b="1" dirty="0">
                <a:latin typeface="Alexandria" charset="0"/>
                <a:cs typeface="+mj-cs"/>
              </a:rPr>
              <a:t> :</a:t>
            </a:r>
          </a:p>
          <a:p>
            <a:pPr algn="r" rtl="1"/>
            <a:endParaRPr lang="ar-EG" sz="2800" dirty="0">
              <a:latin typeface="Alexandria" charset="0"/>
              <a:cs typeface="+mj-cs"/>
            </a:endParaRPr>
          </a:p>
          <a:p>
            <a:pPr algn="r" rtl="1"/>
            <a:r>
              <a:rPr lang="ar-EG" sz="2800" dirty="0">
                <a:latin typeface="Alexandria" charset="0"/>
                <a:cs typeface="+mj-cs"/>
              </a:rPr>
              <a:t>عبارة عن مجموعة من الصور تعبر عن حدث معين ويتم تجميعها في مكان واحد ونشرها لجذب الجمهور، وطريقة عرضها تختلف من موقع لآخر حسب تصميمه</a:t>
            </a:r>
            <a:r>
              <a:rPr lang="en-US" sz="2800" dirty="0">
                <a:latin typeface="Alexandria" charset="0"/>
                <a:cs typeface="+mj-cs"/>
              </a:rPr>
              <a:t>.</a:t>
            </a:r>
            <a:endParaRPr lang="ar-EG" sz="2800" dirty="0">
              <a:latin typeface="Alexandria" charset="0"/>
              <a:cs typeface="+mj-cs"/>
            </a:endParaRPr>
          </a:p>
          <a:p>
            <a:pPr algn="ctr"/>
            <a:endParaRPr lang="ar-EG" sz="2800" dirty="0"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7602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870"/>
    </mc:Choice>
    <mc:Fallback xmlns="">
      <p:transition advTm="3087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0C36E-FFFB-7FDD-4E89-ABA7F9904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2A883B-DB80-0ECE-4BC0-B5370795313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3ADDE0-F23D-2AE7-245C-9EF9F0F03648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ألبومات الصور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3CC27C-C8D5-70A5-C148-784A710B45B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2035F8-E1C3-81C6-267C-1FDBA8696F9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875F7A-F6F1-5D6E-4BD8-866448C1C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ABB345-1269-3E1A-B230-D9B1D23C7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793" y="1729734"/>
            <a:ext cx="5841023" cy="41494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E45F1C-D98A-8845-58F5-39CA0867368C}"/>
              </a:ext>
            </a:extLst>
          </p:cNvPr>
          <p:cNvSpPr txBox="1"/>
          <p:nvPr/>
        </p:nvSpPr>
        <p:spPr>
          <a:xfrm>
            <a:off x="8701748" y="2850347"/>
            <a:ext cx="2539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المصري اليوم</a:t>
            </a:r>
          </a:p>
        </p:txBody>
      </p:sp>
    </p:spTree>
    <p:extLst>
      <p:ext uri="{BB962C8B-B14F-4D97-AF65-F5344CB8AC3E}">
        <p14:creationId xmlns:p14="http://schemas.microsoft.com/office/powerpoint/2010/main" val="284574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855"/>
    </mc:Choice>
    <mc:Fallback xmlns="">
      <p:transition advTm="7785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AF433-7C08-066C-0DE7-9D82D95B1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6E13EF-1F90-6EE3-1E32-0C3874B685E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07D22D-90A6-A664-7FB7-F7B63FE124B4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البودكاست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podcast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5750AE-353A-8168-B585-E7EB28C698A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A315FE-84D0-D4E2-9E4D-3547BE74102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A5A5AB-1E3D-40F7-1787-6666CEFE129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D8889A-1870-74BB-A1E5-FE32D3B0EF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709" y="2165590"/>
            <a:ext cx="3344199" cy="334419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C4C7C1F-8313-5A76-2DE8-AEB3E19F9B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6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632"/>
    </mc:Choice>
    <mc:Fallback xmlns="">
      <p:transition advTm="45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2FBDF-1AF4-A7E6-4A3D-507C55857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8D5C72-C4F2-6F29-CAF4-0CC7081DB6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00ABCD-43E5-78F3-05C7-AB702B2482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C8D926-21D1-47B5-2AE1-72FC69F0C0FD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A1AE4D-2BC6-49B2-1E93-A46E1653E31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AF0F49B-23A9-E08C-ED90-529385AF2E24}"/>
              </a:ext>
            </a:extLst>
          </p:cNvPr>
          <p:cNvSpPr txBox="1"/>
          <p:nvPr/>
        </p:nvSpPr>
        <p:spPr>
          <a:xfrm>
            <a:off x="2513150" y="2313365"/>
            <a:ext cx="84455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 err="1">
                <a:cs typeface="+mj-cs"/>
              </a:rPr>
              <a:t>البودكاست</a:t>
            </a:r>
            <a:r>
              <a:rPr lang="ar-EG" sz="2400" b="1" dirty="0">
                <a:cs typeface="+mj-cs"/>
              </a:rPr>
              <a:t> </a:t>
            </a:r>
            <a:r>
              <a:rPr lang="en-US" sz="2400" b="1" dirty="0">
                <a:cs typeface="+mj-cs"/>
              </a:rPr>
              <a:t> - </a:t>
            </a:r>
            <a:r>
              <a:rPr lang="ar-EG" sz="2400" b="1" dirty="0">
                <a:cs typeface="+mj-cs"/>
              </a:rPr>
              <a:t> </a:t>
            </a:r>
            <a:r>
              <a:rPr lang="en-US" sz="2400" b="1" dirty="0">
                <a:cs typeface="+mj-cs"/>
              </a:rPr>
              <a:t>podcast</a:t>
            </a:r>
            <a:r>
              <a:rPr lang="ar-EG" sz="2400" b="1" dirty="0">
                <a:cs typeface="+mj-cs"/>
              </a:rPr>
              <a:t>: </a:t>
            </a:r>
          </a:p>
          <a:p>
            <a:pPr algn="r" rtl="1"/>
            <a:endParaRPr lang="ar-EG" sz="2400" dirty="0">
              <a:cs typeface="+mj-cs"/>
            </a:endParaRPr>
          </a:p>
          <a:p>
            <a:pPr algn="r" rtl="1"/>
            <a:r>
              <a:rPr lang="ar-EG" sz="2400" dirty="0">
                <a:cs typeface="+mj-cs"/>
              </a:rPr>
              <a:t>عبارة عن برامج إذاعية تبث عن طريق الإنترنت تستطيع تحميلها والاستماع لها في أي وقت، وبرامجه كثيرة وتختلف حسب تصنيفاتها والمواضيع التي تناقشها.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6561FE-1D85-64D0-DD32-757C057932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771" y="4024991"/>
            <a:ext cx="1719667" cy="17196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CC4C18D-B72A-78C2-70FE-1CB8C675DF2D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بودكاست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podcast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DC11C7-5B35-4C71-6E59-E32DE89CD3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5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20"/>
    </mc:Choice>
    <mc:Fallback xmlns="">
      <p:transition advTm="44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5C890-EA40-2B38-D96C-655462946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F4392A-85EF-7B42-6C45-308BFF32959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4AB2B0-F3EB-BDF9-7DC9-ACEADD82D336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بودكاست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podcast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7A0A76-77C4-B501-E7E9-1734DE2C30D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A3B44B-41BC-9144-0483-947AC556554D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A81B8B-5B16-1F4F-60BE-E663A8D552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61E0BA-8E05-B0BB-AA30-B8EE8C5E83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30" y="2258927"/>
            <a:ext cx="8811020" cy="36394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5923CC-7E24-4DD0-F896-415F55E5F9E6}"/>
              </a:ext>
            </a:extLst>
          </p:cNvPr>
          <p:cNvSpPr txBox="1"/>
          <p:nvPr/>
        </p:nvSpPr>
        <p:spPr>
          <a:xfrm>
            <a:off x="8890681" y="3393647"/>
            <a:ext cx="2539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العربية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C78D793-59C3-CED7-5DA5-3791F4EA85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5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8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F43ACC-81AF-2A48-C651-84DA98883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75ECC7-6565-CD91-9E78-71DA35048B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814268-98DB-21C5-2E1A-789DC74D7006}"/>
              </a:ext>
            </a:extLst>
          </p:cNvPr>
          <p:cNvSpPr txBox="1"/>
          <p:nvPr/>
        </p:nvSpPr>
        <p:spPr>
          <a:xfrm>
            <a:off x="2543630" y="96215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بودكاست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podcast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1D4BE2-EE95-74B0-292C-E771B1DF88B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691D16-B3F4-8398-1A15-51568D3D4615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45D06-EE3D-7575-994F-8C5F6BC021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95519EB-96F1-18AD-1052-E2E663BCA5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90" y="2121183"/>
            <a:ext cx="7625442" cy="38694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677590-984E-E318-8A53-3E0DB0721028}"/>
              </a:ext>
            </a:extLst>
          </p:cNvPr>
          <p:cNvSpPr txBox="1"/>
          <p:nvPr/>
        </p:nvSpPr>
        <p:spPr>
          <a:xfrm>
            <a:off x="8649032" y="3101788"/>
            <a:ext cx="2539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العربية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F176A6-213F-8002-1FAF-CBB6D7F2E1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5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283"/>
    </mc:Choice>
    <mc:Fallback xmlns="">
      <p:transition advTm="39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35F82-BF41-5F0D-F6EC-0EDD3C495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0FFEA1-01BC-16DC-966A-9A840A45423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11EB74-7884-BE56-77F6-919E6FBD6FBD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بودكاست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podcast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8E22FF-E43D-4D51-D2FA-BA634648EF9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8D1BF2-DDDB-4257-E82C-2F3CDE3E4C1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2EB540-EB6E-980C-115A-644E8846D7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092779-E300-D1BB-8B60-5ED361BA65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22" y="2249403"/>
            <a:ext cx="7065180" cy="36153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139260-26E9-5244-416E-5EC0C5865858}"/>
              </a:ext>
            </a:extLst>
          </p:cNvPr>
          <p:cNvSpPr txBox="1"/>
          <p:nvPr/>
        </p:nvSpPr>
        <p:spPr>
          <a:xfrm>
            <a:off x="8701748" y="2850347"/>
            <a:ext cx="2539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سكاي نيوز عربية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277D62-A9C6-6D01-E9CA-14D2C5BB16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2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CA06F-22C2-0C25-17C3-F21AE5A43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10F707-08CC-2627-D7B8-7622B19CBD2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A83911-9967-748C-D75D-FB1840796A6A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بودكاست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podcast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7DF7B2-3EAB-0C5D-DD67-D4886D2139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311C80-63E3-8B4F-7FA3-594FC3DDA689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867E5E-75D6-2C49-12EE-D9ED3AE9CCF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CA936EB-9A58-DA1D-277D-2A610FE517DB}"/>
              </a:ext>
            </a:extLst>
          </p:cNvPr>
          <p:cNvSpPr txBox="1"/>
          <p:nvPr/>
        </p:nvSpPr>
        <p:spPr>
          <a:xfrm>
            <a:off x="8701748" y="2850347"/>
            <a:ext cx="2539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أمثلة عملية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CC6409-DC72-AC60-B598-B265FC6F0FEC}"/>
              </a:ext>
            </a:extLst>
          </p:cNvPr>
          <p:cNvSpPr txBox="1"/>
          <p:nvPr/>
        </p:nvSpPr>
        <p:spPr>
          <a:xfrm>
            <a:off x="4283343" y="2639602"/>
            <a:ext cx="348059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48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  <a:hlinkClick r:id="rId6"/>
              </a:rPr>
              <a:t>العربية</a:t>
            </a:r>
            <a:endParaRPr lang="ar-EG" sz="4800" b="1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ctr">
              <a:lnSpc>
                <a:spcPct val="200000"/>
              </a:lnSpc>
            </a:pPr>
            <a:r>
              <a:rPr lang="ar-EG" sz="48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  <a:hlinkClick r:id="rId7"/>
              </a:rPr>
              <a:t>المصري اليوم</a:t>
            </a:r>
            <a:endParaRPr lang="ar-EG" sz="4800" b="1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6E04D5-1970-0ED6-B443-AF9C696374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85" y="3612355"/>
            <a:ext cx="2162242" cy="216224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2A94393-BB11-EAD5-A4AA-DC19FB82F5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1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2452F-63A7-2D29-E2A5-43746C1A0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99EAE8-CC21-13EB-D833-36FA56C4BA1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5DAEE7-F16E-B9AE-9A93-0B477DDF5602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البودكاست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FC675B-CB49-04C0-EE37-4D2AFB74CE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F693FD-D407-40F4-B582-ED78E14123A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254DA2-67B2-6781-368E-A44FC1B0E6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87B6D3-46A6-F595-C34F-186F70381978}"/>
              </a:ext>
            </a:extLst>
          </p:cNvPr>
          <p:cNvSpPr txBox="1"/>
          <p:nvPr/>
        </p:nvSpPr>
        <p:spPr>
          <a:xfrm>
            <a:off x="8701748" y="2850347"/>
            <a:ext cx="2539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أمثلة عملية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DCD659-4592-A9E6-7D6C-892CEBAE2B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85" y="3612355"/>
            <a:ext cx="2162242" cy="21622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6D01116-2FDA-235B-B5BF-0CC14A11E63C}"/>
              </a:ext>
            </a:extLst>
          </p:cNvPr>
          <p:cNvSpPr txBox="1"/>
          <p:nvPr/>
        </p:nvSpPr>
        <p:spPr>
          <a:xfrm>
            <a:off x="4195982" y="2919857"/>
            <a:ext cx="40253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48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  <a:hlinkClick r:id="rId7"/>
              </a:rPr>
              <a:t>سكاي نيوز عربية</a:t>
            </a:r>
            <a:endParaRPr lang="ar-EG" sz="4800" b="1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CC798FF-42E0-81AD-0FB1-ECDB5EDE10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6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15"/>
    </mc:Choice>
    <mc:Fallback xmlns="">
      <p:transition advTm="73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BE2B0-959D-382E-DFA3-B48C59DC4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ABDA17-82FA-E502-FCAA-760BDF75F3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112F6A-B348-3C30-7922-78B9E3467A5E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الفيديو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video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72D495-BFB2-6FED-5046-1105F39C18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F99E81-FB71-AE9D-F5E9-301D9F395B5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07347A-10CC-0405-8C2A-EEBA604CFD4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2A03D0-7B9B-87AE-4BFA-75BD3E2FAD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8105" y="2153060"/>
            <a:ext cx="3089374" cy="30893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A48941-0588-9B62-2EA4-972F5DA48B74}"/>
              </a:ext>
            </a:extLst>
          </p:cNvPr>
          <p:cNvSpPr txBox="1"/>
          <p:nvPr/>
        </p:nvSpPr>
        <p:spPr>
          <a:xfrm>
            <a:off x="3250647" y="5361877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الفيديو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video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pic>
        <p:nvPicPr>
          <p:cNvPr id="4" name="Audio 1">
            <a:hlinkClick r:id="" action="ppaction://media"/>
            <a:extLst>
              <a:ext uri="{FF2B5EF4-FFF2-40B4-BE49-F238E27FC236}">
                <a16:creationId xmlns:a16="http://schemas.microsoft.com/office/drawing/2014/main" id="{45AC34B2-8BD3-5804-1BB2-668B23BA39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35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D330E-48B9-7EE1-1B55-49F50ED8D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932649-A3E4-2AAD-5340-AFBCC2B1ACD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D0CBCA-76B9-E7F1-D411-3A1313F19B87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0602D7-6234-2DF2-AEFC-CCF32F7A2B6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D7910E-18AF-B2CD-A7D8-F49716ED013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2AD306-3ABE-FFCD-6344-4B61DF09C4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AF0307-02A2-75A8-BEFB-BFC21516F2BB}"/>
              </a:ext>
            </a:extLst>
          </p:cNvPr>
          <p:cNvSpPr txBox="1"/>
          <p:nvPr/>
        </p:nvSpPr>
        <p:spPr>
          <a:xfrm>
            <a:off x="8359715" y="2807283"/>
            <a:ext cx="348059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</a:t>
            </a:r>
          </a:p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الشرق الأوسط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EE1278-4F59-210C-0B5D-E18DF1E9C1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33" y="2441585"/>
            <a:ext cx="8318278" cy="33386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E413FD-4E52-746E-534B-4757F4088E4E}"/>
              </a:ext>
            </a:extLst>
          </p:cNvPr>
          <p:cNvSpPr txBox="1"/>
          <p:nvPr/>
        </p:nvSpPr>
        <p:spPr>
          <a:xfrm>
            <a:off x="2665550" y="11714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الفيديو -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video</a:t>
            </a:r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BA98F385-0B5E-57B4-45B7-51B9365FD7B7}"/>
              </a:ext>
            </a:extLst>
          </p:cNvPr>
          <p:cNvSpPr/>
          <p:nvPr/>
        </p:nvSpPr>
        <p:spPr>
          <a:xfrm>
            <a:off x="9184640" y="5303520"/>
            <a:ext cx="1645920" cy="59944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93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365"/>
    </mc:Choice>
    <mc:Fallback xmlns="">
      <p:transition advTm="13536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E2F67-96D5-C253-8FED-B10D6329AE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D105B3-8174-8AC7-E93A-5575DD1337F2}"/>
              </a:ext>
            </a:extLst>
          </p:cNvPr>
          <p:cNvSpPr/>
          <p:nvPr/>
        </p:nvSpPr>
        <p:spPr>
          <a:xfrm>
            <a:off x="521656" y="16839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E98971-12A2-2EF0-04D3-6663F6BA10DE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charset="0"/>
                <a:ea typeface="+mn-ea"/>
                <a:cs typeface="Times New Roman" panose="02020603050405020304" pitchFamily="18" charset="0"/>
              </a:rPr>
              <a:t>الفيديو -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 video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00AEEF"/>
              </a:solidFill>
              <a:effectLst/>
              <a:uLnTx/>
              <a:uFillTx/>
              <a:latin typeface="Alexandria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5BCF08-051E-2936-2058-ABAC4657CC3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05222A-77BC-3058-5C83-6DBBD52F07ED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9FC43C-FA48-63B1-AC44-AE7DAF4586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03B1C0-035D-67C5-26B7-20C2A3A8E943}"/>
              </a:ext>
            </a:extLst>
          </p:cNvPr>
          <p:cNvSpPr txBox="1"/>
          <p:nvPr/>
        </p:nvSpPr>
        <p:spPr>
          <a:xfrm>
            <a:off x="9155561" y="2033419"/>
            <a:ext cx="2559815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</a:t>
            </a:r>
          </a:p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سكاي نيوز عربية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F10A8DA-9884-C9D5-F9E3-33A437673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7730" y="2077946"/>
            <a:ext cx="7070154" cy="369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0CF70-6683-DF71-3B97-35D41072B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BE3D14-B6C9-C704-30C5-C42E8D494C40}"/>
              </a:ext>
            </a:extLst>
          </p:cNvPr>
          <p:cNvSpPr/>
          <p:nvPr/>
        </p:nvSpPr>
        <p:spPr>
          <a:xfrm>
            <a:off x="521656" y="16839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D560CB-D48A-66C8-3AED-3F20BF23A6ED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charset="0"/>
                <a:ea typeface="+mn-ea"/>
                <a:cs typeface="Times New Roman" panose="02020603050405020304" pitchFamily="18" charset="0"/>
              </a:rPr>
              <a:t>الفيديو -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 video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00AEEF"/>
              </a:solidFill>
              <a:effectLst/>
              <a:uLnTx/>
              <a:uFillTx/>
              <a:latin typeface="Alexandria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E5304-64FE-3080-ED75-24D7BCFCF8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2ADC47-2197-4D76-E408-F61E14E0317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B62FF-4FCE-4AB1-06C2-5C7B54639B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A7F80F-3D7E-B129-0A33-366DE39A7517}"/>
              </a:ext>
            </a:extLst>
          </p:cNvPr>
          <p:cNvSpPr txBox="1"/>
          <p:nvPr/>
        </p:nvSpPr>
        <p:spPr>
          <a:xfrm>
            <a:off x="9155561" y="2033419"/>
            <a:ext cx="2559815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</a:t>
            </a:r>
          </a:p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سكاي نيوز عربية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34DA89-EBD4-AF1D-26AA-24DCA8778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602" y="2249402"/>
            <a:ext cx="7458318" cy="369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6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0983"/>
    </mc:Choice>
    <mc:Fallback>
      <p:transition advTm="9098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157A6-B7A0-6E4F-2082-64E4C1105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26FC5A-88ED-C836-6701-E46F36AE9BE6}"/>
              </a:ext>
            </a:extLst>
          </p:cNvPr>
          <p:cNvSpPr/>
          <p:nvPr/>
        </p:nvSpPr>
        <p:spPr>
          <a:xfrm>
            <a:off x="521656" y="16839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443ACC-1A2A-CD2D-7EDC-ABE1C542C640}"/>
              </a:ext>
            </a:extLst>
          </p:cNvPr>
          <p:cNvSpPr txBox="1"/>
          <p:nvPr/>
        </p:nvSpPr>
        <p:spPr>
          <a:xfrm>
            <a:off x="2513150" y="1019069"/>
            <a:ext cx="494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charset="0"/>
                <a:ea typeface="+mn-ea"/>
                <a:cs typeface="Times New Roman" panose="02020603050405020304" pitchFamily="18" charset="0"/>
              </a:rPr>
              <a:t>الفيديو -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 video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00AEEF"/>
              </a:solidFill>
              <a:effectLst/>
              <a:uLnTx/>
              <a:uFillTx/>
              <a:latin typeface="Alexandria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B5B0CD-43E5-7C68-4523-882795CCB70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D62CCD-6748-92D8-410F-5BAF3368832C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7F3A3B-C97E-CB16-0D1D-E70EF2B824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ADA3D8-ADB1-2340-BE64-419AD571F568}"/>
              </a:ext>
            </a:extLst>
          </p:cNvPr>
          <p:cNvSpPr txBox="1"/>
          <p:nvPr/>
        </p:nvSpPr>
        <p:spPr>
          <a:xfrm>
            <a:off x="9155561" y="2033419"/>
            <a:ext cx="2559815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موقع </a:t>
            </a:r>
          </a:p>
          <a:p>
            <a:pPr algn="ctr" rtl="1">
              <a:lnSpc>
                <a:spcPct val="200000"/>
              </a:lnSpc>
            </a:pPr>
            <a:r>
              <a:rPr lang="ar-EG" sz="3600" b="1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سكاي نيوز عربية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CEA84A-9890-9CAD-24DF-B9FF45D3C9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409" y="1973176"/>
            <a:ext cx="6808796" cy="404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7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0983"/>
    </mc:Choice>
    <mc:Fallback>
      <p:transition advTm="9098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E9A97-3454-B69B-EC78-78319F217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CEDC94-98D5-C5E9-47E7-1377A381AA70}"/>
              </a:ext>
            </a:extLst>
          </p:cNvPr>
          <p:cNvSpPr/>
          <p:nvPr/>
        </p:nvSpPr>
        <p:spPr>
          <a:xfrm>
            <a:off x="521656" y="16839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9F3F26-2240-9738-7278-D2B0AEB078D9}"/>
              </a:ext>
            </a:extLst>
          </p:cNvPr>
          <p:cNvSpPr txBox="1"/>
          <p:nvPr/>
        </p:nvSpPr>
        <p:spPr>
          <a:xfrm>
            <a:off x="2048916" y="1019993"/>
            <a:ext cx="87308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الكلمات المفتاحية (سيو –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search engine optimization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)</a:t>
            </a:r>
          </a:p>
          <a:p>
            <a:pPr algn="ctr" rtl="1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681C53-A0BA-A0C4-D2C5-A1A6E053E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74BE36-C4CA-8095-698B-504C16404FB5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459634-462C-BA3E-19C0-FECCE4869B1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D:\abdo\cairo university\PPT\images\gear.png">
            <a:extLst>
              <a:ext uri="{FF2B5EF4-FFF2-40B4-BE49-F238E27FC236}">
                <a16:creationId xmlns:a16="http://schemas.microsoft.com/office/drawing/2014/main" id="{E52EB62D-DEB0-EA47-0E13-B1634AE3D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429" y="2172483"/>
            <a:ext cx="3393255" cy="339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A0477C-8B1E-7AF4-8F2B-8281C79F04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05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344"/>
    </mc:Choice>
    <mc:Fallback xmlns="">
      <p:transition advTm="28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BC486-4566-6960-B021-E4F689E6F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D1CDD3-DBFE-71D5-3407-3B3CC1381D2A}"/>
              </a:ext>
            </a:extLst>
          </p:cNvPr>
          <p:cNvSpPr/>
          <p:nvPr/>
        </p:nvSpPr>
        <p:spPr>
          <a:xfrm>
            <a:off x="521656" y="16839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FDD59C-0E54-6346-E7D0-22A6B0BA4497}"/>
              </a:ext>
            </a:extLst>
          </p:cNvPr>
          <p:cNvSpPr txBox="1"/>
          <p:nvPr/>
        </p:nvSpPr>
        <p:spPr>
          <a:xfrm>
            <a:off x="2048916" y="1019993"/>
            <a:ext cx="88629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الكلمات المفتاحية (</a:t>
            </a:r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سيو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–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search engine optimization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)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27B0A2-61E7-9F03-D5BC-428C6C263C0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49390F-1378-C2B0-FD2D-0C556C42C90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65F110-9991-21BE-2209-B522338E3A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77779E-B6EC-989A-8173-ED0CB3643790}"/>
              </a:ext>
            </a:extLst>
          </p:cNvPr>
          <p:cNvSpPr txBox="1"/>
          <p:nvPr/>
        </p:nvSpPr>
        <p:spPr>
          <a:xfrm>
            <a:off x="2843336" y="2453354"/>
            <a:ext cx="8299740" cy="226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r" defTabSz="4572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Simplified Arabic Fixed" panose="02070309020205020404" pitchFamily="49" charset="-78"/>
                <a:ea typeface="DotumChe" panose="020B0609000101010101" pitchFamily="49" charset="-127"/>
                <a:cs typeface="+mj-cs"/>
              </a:rPr>
              <a:t>هي الكلمات التي تساعد في ظهور محتوى الموقع على محركات البحث بشكل كبير، ويساعد على زيادة عدد زيارات الموقع.</a:t>
            </a:r>
            <a:endParaRPr lang="ar-EG" sz="2400" kern="0" dirty="0">
              <a:solidFill>
                <a:srgbClr val="E7E6E6">
                  <a:lumMod val="25000"/>
                </a:srgbClr>
              </a:solidFill>
              <a:latin typeface="Simplified Arabic Fixed" panose="02070309020205020404" pitchFamily="49" charset="-78"/>
              <a:ea typeface="DotumChe" panose="020B0609000101010101" pitchFamily="49" charset="-127"/>
              <a:cs typeface="+mj-cs"/>
            </a:endParaRPr>
          </a:p>
          <a:p>
            <a:pPr marL="342900" marR="0" lvl="0" indent="-342900" algn="r" defTabSz="4572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Simplified Arabic Fixed" panose="02070309020205020404" pitchFamily="49" charset="-78"/>
                <a:ea typeface="DotumChe" panose="020B0609000101010101" pitchFamily="49" charset="-127"/>
                <a:cs typeface="+mj-cs"/>
              </a:rPr>
              <a:t>وبمعنى آخر هي الكلمات التي يدخلها الأشخاص للبحث في محركات البحث العالمية وأشهرها بالطبع </a:t>
            </a:r>
            <a:r>
              <a:rPr lang="en-US" sz="2400" kern="0" dirty="0">
                <a:solidFill>
                  <a:srgbClr val="E7E6E6">
                    <a:lumMod val="25000"/>
                  </a:srgbClr>
                </a:solidFill>
                <a:latin typeface="Times New Roman" panose="02020603050405020304" pitchFamily="18" charset="0"/>
                <a:ea typeface="DotumChe" panose="020B0609000101010101" pitchFamily="49" charset="-127"/>
                <a:cs typeface="Times New Roman" panose="02020603050405020304" pitchFamily="18" charset="0"/>
              </a:rPr>
              <a:t>google </a:t>
            </a:r>
            <a:r>
              <a:rPr lang="ar-EG" sz="2400" kern="0" dirty="0">
                <a:solidFill>
                  <a:srgbClr val="E7E6E6">
                    <a:lumMod val="25000"/>
                  </a:srgbClr>
                </a:solidFill>
                <a:latin typeface="Times New Roman" panose="02020603050405020304" pitchFamily="18" charset="0"/>
                <a:ea typeface="DotumChe" panose="020B0609000101010101" pitchFamily="49" charset="-127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Simplified Arabic Fixed" panose="02070309020205020404" pitchFamily="49" charset="-78"/>
                <a:ea typeface="DotumChe" panose="020B0609000101010101" pitchFamily="49" charset="-127"/>
                <a:cs typeface="+mj-cs"/>
              </a:rPr>
              <a:t>.</a:t>
            </a:r>
            <a:endParaRPr kumimoji="0" lang="ar-EG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Simplified Arabic Fixed" panose="02070309020205020404" pitchFamily="49" charset="-78"/>
              <a:ea typeface="DotumChe" panose="020B0609000101010101" pitchFamily="49" charset="-127"/>
              <a:cs typeface="+mj-cs"/>
            </a:endParaRPr>
          </a:p>
        </p:txBody>
      </p:sp>
      <p:pic>
        <p:nvPicPr>
          <p:cNvPr id="8" name="Picture 2" descr="D:\abdo\cairo university\PPT\images\gear.png">
            <a:extLst>
              <a:ext uri="{FF2B5EF4-FFF2-40B4-BE49-F238E27FC236}">
                <a16:creationId xmlns:a16="http://schemas.microsoft.com/office/drawing/2014/main" id="{938CFE3A-045D-13F7-ACF5-FAA6072BE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624" y="3952902"/>
            <a:ext cx="1685388" cy="168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3924D4-144B-41A0-6B97-7FAF34CA73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90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894"/>
    </mc:Choice>
    <mc:Fallback xmlns="">
      <p:transition advTm="59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B1524-12A3-7210-94A7-E87803B25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85AFD7-54C7-EC9E-4F89-D195F2148C53}"/>
              </a:ext>
            </a:extLst>
          </p:cNvPr>
          <p:cNvSpPr/>
          <p:nvPr/>
        </p:nvSpPr>
        <p:spPr>
          <a:xfrm>
            <a:off x="521656" y="16839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17FE9D-4FC9-B985-9FE1-3EB18EDBF78C}"/>
              </a:ext>
            </a:extLst>
          </p:cNvPr>
          <p:cNvSpPr txBox="1"/>
          <p:nvPr/>
        </p:nvSpPr>
        <p:spPr>
          <a:xfrm>
            <a:off x="2048916" y="1019993"/>
            <a:ext cx="90254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الكلمات المفتاحية (</a:t>
            </a:r>
            <a:r>
              <a:rPr lang="ar-EG" sz="2800" b="1" dirty="0" err="1">
                <a:solidFill>
                  <a:srgbClr val="00AEEF"/>
                </a:solidFill>
                <a:latin typeface="Alexandria" charset="0"/>
                <a:cs typeface="+mj-cs"/>
              </a:rPr>
              <a:t>سيو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 –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+mj-cs"/>
              </a:rPr>
              <a:t>search engine optimization</a:t>
            </a:r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)</a:t>
            </a: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  <a:p>
            <a:pPr algn="ctr"/>
            <a:endParaRPr lang="ar-EG" sz="2800" b="1" dirty="0">
              <a:solidFill>
                <a:srgbClr val="00AEEF"/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B100FF-1751-BA1E-842F-6FB5B9A4789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296624-0CCC-879D-B212-E8EB9926FA0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الرابعة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08298D-A432-D3C0-569F-FB3816AC944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088227AA-BCA6-6357-D507-C49A86EBFDB2}"/>
              </a:ext>
            </a:extLst>
          </p:cNvPr>
          <p:cNvGrpSpPr/>
          <p:nvPr/>
        </p:nvGrpSpPr>
        <p:grpSpPr>
          <a:xfrm>
            <a:off x="3417922" y="2267939"/>
            <a:ext cx="3843512" cy="3657783"/>
            <a:chOff x="7584341" y="3098676"/>
            <a:chExt cx="9208967" cy="10617328"/>
          </a:xfrm>
        </p:grpSpPr>
        <p:sp>
          <p:nvSpPr>
            <p:cNvPr id="9" name="Shape 63428">
              <a:extLst>
                <a:ext uri="{FF2B5EF4-FFF2-40B4-BE49-F238E27FC236}">
                  <a16:creationId xmlns:a16="http://schemas.microsoft.com/office/drawing/2014/main" id="{A7524C6F-9522-C89A-0416-AC1AB90D6640}"/>
                </a:ext>
              </a:extLst>
            </p:cNvPr>
            <p:cNvSpPr/>
            <p:nvPr/>
          </p:nvSpPr>
          <p:spPr>
            <a:xfrm>
              <a:off x="11148512" y="3098676"/>
              <a:ext cx="2080626" cy="4880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5" h="21600" extrusionOk="0">
                  <a:moveTo>
                    <a:pt x="10647" y="0"/>
                  </a:moveTo>
                  <a:cubicBezTo>
                    <a:pt x="7690" y="0"/>
                    <a:pt x="4687" y="483"/>
                    <a:pt x="2584" y="1536"/>
                  </a:cubicBezTo>
                  <a:cubicBezTo>
                    <a:pt x="773" y="2443"/>
                    <a:pt x="82" y="3581"/>
                    <a:pt x="7" y="4764"/>
                  </a:cubicBezTo>
                  <a:cubicBezTo>
                    <a:pt x="-153" y="7252"/>
                    <a:pt x="2489" y="9541"/>
                    <a:pt x="4794" y="11813"/>
                  </a:cubicBezTo>
                  <a:cubicBezTo>
                    <a:pt x="5906" y="12910"/>
                    <a:pt x="6944" y="14022"/>
                    <a:pt x="7778" y="15164"/>
                  </a:cubicBezTo>
                  <a:cubicBezTo>
                    <a:pt x="8549" y="16220"/>
                    <a:pt x="9141" y="17295"/>
                    <a:pt x="9611" y="18379"/>
                  </a:cubicBezTo>
                  <a:cubicBezTo>
                    <a:pt x="10073" y="19442"/>
                    <a:pt x="10420" y="20518"/>
                    <a:pt x="10647" y="21600"/>
                  </a:cubicBezTo>
                  <a:cubicBezTo>
                    <a:pt x="10874" y="20518"/>
                    <a:pt x="11221" y="19442"/>
                    <a:pt x="11683" y="18379"/>
                  </a:cubicBezTo>
                  <a:cubicBezTo>
                    <a:pt x="12153" y="17295"/>
                    <a:pt x="12745" y="16220"/>
                    <a:pt x="13516" y="15164"/>
                  </a:cubicBezTo>
                  <a:cubicBezTo>
                    <a:pt x="14350" y="14022"/>
                    <a:pt x="15388" y="12910"/>
                    <a:pt x="16500" y="11813"/>
                  </a:cubicBezTo>
                  <a:cubicBezTo>
                    <a:pt x="18805" y="9541"/>
                    <a:pt x="21447" y="7252"/>
                    <a:pt x="21287" y="4764"/>
                  </a:cubicBezTo>
                  <a:cubicBezTo>
                    <a:pt x="21212" y="3581"/>
                    <a:pt x="20521" y="2443"/>
                    <a:pt x="18710" y="1536"/>
                  </a:cubicBezTo>
                  <a:cubicBezTo>
                    <a:pt x="16607" y="483"/>
                    <a:pt x="13604" y="0"/>
                    <a:pt x="10647" y="0"/>
                  </a:cubicBezTo>
                  <a:close/>
                </a:path>
              </a:pathLst>
            </a:custGeom>
            <a:solidFill>
              <a:srgbClr val="6ACEE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0" name="Shape 63429">
              <a:extLst>
                <a:ext uri="{FF2B5EF4-FFF2-40B4-BE49-F238E27FC236}">
                  <a16:creationId xmlns:a16="http://schemas.microsoft.com/office/drawing/2014/main" id="{01439757-AB8F-8CEC-2B9F-AB6275F0A25F}"/>
                </a:ext>
              </a:extLst>
            </p:cNvPr>
            <p:cNvSpPr/>
            <p:nvPr/>
          </p:nvSpPr>
          <p:spPr>
            <a:xfrm>
              <a:off x="11347643" y="3290872"/>
              <a:ext cx="1682366" cy="1682366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1" name="Shape 63433">
              <a:extLst>
                <a:ext uri="{FF2B5EF4-FFF2-40B4-BE49-F238E27FC236}">
                  <a16:creationId xmlns:a16="http://schemas.microsoft.com/office/drawing/2014/main" id="{732D217C-C6AB-2D41-FE2C-88DA456B1D18}"/>
                </a:ext>
              </a:extLst>
            </p:cNvPr>
            <p:cNvSpPr/>
            <p:nvPr/>
          </p:nvSpPr>
          <p:spPr>
            <a:xfrm>
              <a:off x="12284173" y="6599034"/>
              <a:ext cx="4509135" cy="2132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0841" extrusionOk="0">
                  <a:moveTo>
                    <a:pt x="21483" y="11733"/>
                  </a:moveTo>
                  <a:cubicBezTo>
                    <a:pt x="21600" y="9085"/>
                    <a:pt x="21241" y="6339"/>
                    <a:pt x="20340" y="4203"/>
                  </a:cubicBezTo>
                  <a:cubicBezTo>
                    <a:pt x="19495" y="2200"/>
                    <a:pt x="18337" y="1171"/>
                    <a:pt x="17104" y="583"/>
                  </a:cubicBezTo>
                  <a:cubicBezTo>
                    <a:pt x="14634" y="-597"/>
                    <a:pt x="12076" y="145"/>
                    <a:pt x="9642" y="1642"/>
                  </a:cubicBezTo>
                  <a:cubicBezTo>
                    <a:pt x="7546" y="2930"/>
                    <a:pt x="5520" y="4774"/>
                    <a:pt x="3788" y="7585"/>
                  </a:cubicBezTo>
                  <a:cubicBezTo>
                    <a:pt x="2181" y="10193"/>
                    <a:pt x="884" y="13550"/>
                    <a:pt x="0" y="17390"/>
                  </a:cubicBezTo>
                  <a:cubicBezTo>
                    <a:pt x="1495" y="14106"/>
                    <a:pt x="3621" y="12435"/>
                    <a:pt x="5769" y="12853"/>
                  </a:cubicBezTo>
                  <a:cubicBezTo>
                    <a:pt x="9466" y="13572"/>
                    <a:pt x="12312" y="20261"/>
                    <a:pt x="16031" y="20807"/>
                  </a:cubicBezTo>
                  <a:cubicBezTo>
                    <a:pt x="17370" y="21003"/>
                    <a:pt x="18714" y="20366"/>
                    <a:pt x="19762" y="18593"/>
                  </a:cubicBezTo>
                  <a:cubicBezTo>
                    <a:pt x="20796" y="16845"/>
                    <a:pt x="21368" y="14330"/>
                    <a:pt x="21483" y="11733"/>
                  </a:cubicBezTo>
                  <a:close/>
                </a:path>
              </a:pathLst>
            </a:custGeom>
            <a:solidFill>
              <a:srgbClr val="FFD25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2" name="Shape 63434">
              <a:extLst>
                <a:ext uri="{FF2B5EF4-FFF2-40B4-BE49-F238E27FC236}">
                  <a16:creationId xmlns:a16="http://schemas.microsoft.com/office/drawing/2014/main" id="{ED71B10A-3BC7-AAB7-56C1-EC9235FDF3E9}"/>
                </a:ext>
              </a:extLst>
            </p:cNvPr>
            <p:cNvSpPr/>
            <p:nvPr/>
          </p:nvSpPr>
          <p:spPr>
            <a:xfrm flipH="1">
              <a:off x="14925266" y="6865794"/>
              <a:ext cx="1682364" cy="168236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3" name="Shape 63438">
              <a:extLst>
                <a:ext uri="{FF2B5EF4-FFF2-40B4-BE49-F238E27FC236}">
                  <a16:creationId xmlns:a16="http://schemas.microsoft.com/office/drawing/2014/main" id="{F074354F-78E0-FF6D-CA63-F74821481435}"/>
                </a:ext>
              </a:extLst>
            </p:cNvPr>
            <p:cNvSpPr/>
            <p:nvPr/>
          </p:nvSpPr>
          <p:spPr>
            <a:xfrm flipH="1">
              <a:off x="7584341" y="6599034"/>
              <a:ext cx="4509139" cy="2132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0841" extrusionOk="0">
                  <a:moveTo>
                    <a:pt x="21483" y="11733"/>
                  </a:moveTo>
                  <a:cubicBezTo>
                    <a:pt x="21600" y="9085"/>
                    <a:pt x="21241" y="6339"/>
                    <a:pt x="20340" y="4203"/>
                  </a:cubicBezTo>
                  <a:cubicBezTo>
                    <a:pt x="19495" y="2200"/>
                    <a:pt x="18337" y="1171"/>
                    <a:pt x="17104" y="583"/>
                  </a:cubicBezTo>
                  <a:cubicBezTo>
                    <a:pt x="14634" y="-597"/>
                    <a:pt x="12076" y="145"/>
                    <a:pt x="9642" y="1642"/>
                  </a:cubicBezTo>
                  <a:cubicBezTo>
                    <a:pt x="7546" y="2930"/>
                    <a:pt x="5520" y="4774"/>
                    <a:pt x="3788" y="7585"/>
                  </a:cubicBezTo>
                  <a:cubicBezTo>
                    <a:pt x="2181" y="10193"/>
                    <a:pt x="884" y="13550"/>
                    <a:pt x="0" y="17390"/>
                  </a:cubicBezTo>
                  <a:cubicBezTo>
                    <a:pt x="1495" y="14106"/>
                    <a:pt x="3621" y="12435"/>
                    <a:pt x="5769" y="12853"/>
                  </a:cubicBezTo>
                  <a:cubicBezTo>
                    <a:pt x="9466" y="13572"/>
                    <a:pt x="12312" y="20261"/>
                    <a:pt x="16031" y="20807"/>
                  </a:cubicBezTo>
                  <a:cubicBezTo>
                    <a:pt x="17370" y="21003"/>
                    <a:pt x="18714" y="20366"/>
                    <a:pt x="19762" y="18593"/>
                  </a:cubicBezTo>
                  <a:cubicBezTo>
                    <a:pt x="20796" y="16845"/>
                    <a:pt x="21368" y="14330"/>
                    <a:pt x="21483" y="11733"/>
                  </a:cubicBezTo>
                  <a:close/>
                </a:path>
              </a:pathLst>
            </a:custGeom>
            <a:solidFill>
              <a:srgbClr val="1073A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4" name="Shape 63439">
              <a:extLst>
                <a:ext uri="{FF2B5EF4-FFF2-40B4-BE49-F238E27FC236}">
                  <a16:creationId xmlns:a16="http://schemas.microsoft.com/office/drawing/2014/main" id="{D1CDBE49-694A-30B8-1FD0-9FCC178EF119}"/>
                </a:ext>
              </a:extLst>
            </p:cNvPr>
            <p:cNvSpPr/>
            <p:nvPr/>
          </p:nvSpPr>
          <p:spPr>
            <a:xfrm>
              <a:off x="7770019" y="6865794"/>
              <a:ext cx="1682367" cy="168236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5" name="Shape 63443">
              <a:extLst>
                <a:ext uri="{FF2B5EF4-FFF2-40B4-BE49-F238E27FC236}">
                  <a16:creationId xmlns:a16="http://schemas.microsoft.com/office/drawing/2014/main" id="{D7756613-C7A7-9557-119F-CDBCFC7CCD39}"/>
                </a:ext>
              </a:extLst>
            </p:cNvPr>
            <p:cNvSpPr/>
            <p:nvPr/>
          </p:nvSpPr>
          <p:spPr>
            <a:xfrm flipH="1">
              <a:off x="8830688" y="4323939"/>
              <a:ext cx="3286181" cy="3946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384" extrusionOk="0">
                  <a:moveTo>
                    <a:pt x="20467" y="2888"/>
                  </a:moveTo>
                  <a:cubicBezTo>
                    <a:pt x="19552" y="1538"/>
                    <a:pt x="17985" y="509"/>
                    <a:pt x="16042" y="141"/>
                  </a:cubicBezTo>
                  <a:cubicBezTo>
                    <a:pt x="14161" y="-216"/>
                    <a:pt x="12289" y="131"/>
                    <a:pt x="10624" y="912"/>
                  </a:cubicBezTo>
                  <a:cubicBezTo>
                    <a:pt x="7364" y="2441"/>
                    <a:pt x="5552" y="5315"/>
                    <a:pt x="4057" y="8173"/>
                  </a:cubicBezTo>
                  <a:cubicBezTo>
                    <a:pt x="2830" y="10520"/>
                    <a:pt x="1737" y="12919"/>
                    <a:pt x="1011" y="15408"/>
                  </a:cubicBezTo>
                  <a:cubicBezTo>
                    <a:pt x="440" y="17368"/>
                    <a:pt x="101" y="19369"/>
                    <a:pt x="0" y="21384"/>
                  </a:cubicBezTo>
                  <a:cubicBezTo>
                    <a:pt x="901" y="19635"/>
                    <a:pt x="2188" y="18042"/>
                    <a:pt x="3794" y="16689"/>
                  </a:cubicBezTo>
                  <a:cubicBezTo>
                    <a:pt x="5783" y="15012"/>
                    <a:pt x="8178" y="13760"/>
                    <a:pt x="10838" y="12945"/>
                  </a:cubicBezTo>
                  <a:cubicBezTo>
                    <a:pt x="13304" y="12190"/>
                    <a:pt x="15957" y="11830"/>
                    <a:pt x="18116" y="10572"/>
                  </a:cubicBezTo>
                  <a:cubicBezTo>
                    <a:pt x="19546" y="9738"/>
                    <a:pt x="20650" y="8573"/>
                    <a:pt x="21112" y="7165"/>
                  </a:cubicBezTo>
                  <a:cubicBezTo>
                    <a:pt x="21600" y="5678"/>
                    <a:pt x="21324" y="4151"/>
                    <a:pt x="20467" y="2888"/>
                  </a:cubicBezTo>
                  <a:close/>
                </a:path>
              </a:pathLst>
            </a:custGeom>
            <a:solidFill>
              <a:srgbClr val="2DADE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" name="Shape 63444">
              <a:extLst>
                <a:ext uri="{FF2B5EF4-FFF2-40B4-BE49-F238E27FC236}">
                  <a16:creationId xmlns:a16="http://schemas.microsoft.com/office/drawing/2014/main" id="{111E5630-554B-D185-1A3F-2F7010AC30F2}"/>
                </a:ext>
              </a:extLst>
            </p:cNvPr>
            <p:cNvSpPr/>
            <p:nvPr/>
          </p:nvSpPr>
          <p:spPr>
            <a:xfrm>
              <a:off x="9021714" y="4506291"/>
              <a:ext cx="1682366" cy="1682367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7" name="Shape 63448">
              <a:extLst>
                <a:ext uri="{FF2B5EF4-FFF2-40B4-BE49-F238E27FC236}">
                  <a16:creationId xmlns:a16="http://schemas.microsoft.com/office/drawing/2014/main" id="{405899BD-00CD-0E23-8F4C-75E1B94A08E4}"/>
                </a:ext>
              </a:extLst>
            </p:cNvPr>
            <p:cNvSpPr/>
            <p:nvPr/>
          </p:nvSpPr>
          <p:spPr>
            <a:xfrm>
              <a:off x="12260781" y="4323939"/>
              <a:ext cx="3286181" cy="3946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384" extrusionOk="0">
                  <a:moveTo>
                    <a:pt x="20467" y="2888"/>
                  </a:moveTo>
                  <a:cubicBezTo>
                    <a:pt x="19552" y="1538"/>
                    <a:pt x="17985" y="509"/>
                    <a:pt x="16042" y="141"/>
                  </a:cubicBezTo>
                  <a:cubicBezTo>
                    <a:pt x="14161" y="-216"/>
                    <a:pt x="12289" y="131"/>
                    <a:pt x="10624" y="912"/>
                  </a:cubicBezTo>
                  <a:cubicBezTo>
                    <a:pt x="7364" y="2441"/>
                    <a:pt x="5552" y="5315"/>
                    <a:pt x="4057" y="8173"/>
                  </a:cubicBezTo>
                  <a:cubicBezTo>
                    <a:pt x="2830" y="10520"/>
                    <a:pt x="1737" y="12919"/>
                    <a:pt x="1011" y="15408"/>
                  </a:cubicBezTo>
                  <a:cubicBezTo>
                    <a:pt x="440" y="17368"/>
                    <a:pt x="101" y="19369"/>
                    <a:pt x="0" y="21384"/>
                  </a:cubicBezTo>
                  <a:cubicBezTo>
                    <a:pt x="901" y="19635"/>
                    <a:pt x="2188" y="18042"/>
                    <a:pt x="3794" y="16689"/>
                  </a:cubicBezTo>
                  <a:cubicBezTo>
                    <a:pt x="5783" y="15012"/>
                    <a:pt x="8178" y="13760"/>
                    <a:pt x="10838" y="12945"/>
                  </a:cubicBezTo>
                  <a:cubicBezTo>
                    <a:pt x="13304" y="12190"/>
                    <a:pt x="15957" y="11830"/>
                    <a:pt x="18116" y="10572"/>
                  </a:cubicBezTo>
                  <a:cubicBezTo>
                    <a:pt x="19546" y="9738"/>
                    <a:pt x="20650" y="8573"/>
                    <a:pt x="21112" y="7165"/>
                  </a:cubicBezTo>
                  <a:cubicBezTo>
                    <a:pt x="21600" y="5678"/>
                    <a:pt x="21324" y="4151"/>
                    <a:pt x="20467" y="2888"/>
                  </a:cubicBezTo>
                  <a:close/>
                </a:path>
              </a:pathLst>
            </a:custGeom>
            <a:solidFill>
              <a:srgbClr val="61DDA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8" name="Shape 63449">
              <a:extLst>
                <a:ext uri="{FF2B5EF4-FFF2-40B4-BE49-F238E27FC236}">
                  <a16:creationId xmlns:a16="http://schemas.microsoft.com/office/drawing/2014/main" id="{6F607A7C-926E-5DD1-C7F7-0E7EB31A88A4}"/>
                </a:ext>
              </a:extLst>
            </p:cNvPr>
            <p:cNvSpPr/>
            <p:nvPr/>
          </p:nvSpPr>
          <p:spPr>
            <a:xfrm flipH="1">
              <a:off x="13673572" y="4506291"/>
              <a:ext cx="1682367" cy="1682367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9" name="Shape 63454">
              <a:extLst>
                <a:ext uri="{FF2B5EF4-FFF2-40B4-BE49-F238E27FC236}">
                  <a16:creationId xmlns:a16="http://schemas.microsoft.com/office/drawing/2014/main" id="{2ACEE86B-8AF8-CCDF-FF95-CB2AF525DDC8}"/>
                </a:ext>
              </a:extLst>
            </p:cNvPr>
            <p:cNvSpPr/>
            <p:nvPr/>
          </p:nvSpPr>
          <p:spPr>
            <a:xfrm rot="10800000" flipH="1">
              <a:off x="11225991" y="10433281"/>
              <a:ext cx="386593" cy="3282723"/>
            </a:xfrm>
            <a:prstGeom prst="rect">
              <a:avLst/>
            </a:prstGeom>
            <a:solidFill>
              <a:srgbClr val="1073A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0" name="Shape 63455">
              <a:extLst>
                <a:ext uri="{FF2B5EF4-FFF2-40B4-BE49-F238E27FC236}">
                  <a16:creationId xmlns:a16="http://schemas.microsoft.com/office/drawing/2014/main" id="{40C7BF63-2B8D-D8BF-446A-B13AF23A7337}"/>
                </a:ext>
              </a:extLst>
            </p:cNvPr>
            <p:cNvSpPr/>
            <p:nvPr/>
          </p:nvSpPr>
          <p:spPr>
            <a:xfrm rot="10800000" flipH="1">
              <a:off x="11612582" y="10433281"/>
              <a:ext cx="386593" cy="3282723"/>
            </a:xfrm>
            <a:prstGeom prst="rect">
              <a:avLst/>
            </a:prstGeom>
            <a:solidFill>
              <a:srgbClr val="2DADE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1" name="Shape 63456">
              <a:extLst>
                <a:ext uri="{FF2B5EF4-FFF2-40B4-BE49-F238E27FC236}">
                  <a16:creationId xmlns:a16="http://schemas.microsoft.com/office/drawing/2014/main" id="{91562418-6230-0264-1F1F-61C99C2CE6B7}"/>
                </a:ext>
              </a:extLst>
            </p:cNvPr>
            <p:cNvSpPr/>
            <p:nvPr/>
          </p:nvSpPr>
          <p:spPr>
            <a:xfrm rot="10800000" flipH="1">
              <a:off x="11999174" y="10433281"/>
              <a:ext cx="386593" cy="3282723"/>
            </a:xfrm>
            <a:prstGeom prst="rect">
              <a:avLst/>
            </a:prstGeom>
            <a:solidFill>
              <a:srgbClr val="6ACEE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2" name="Shape 63457">
              <a:extLst>
                <a:ext uri="{FF2B5EF4-FFF2-40B4-BE49-F238E27FC236}">
                  <a16:creationId xmlns:a16="http://schemas.microsoft.com/office/drawing/2014/main" id="{FCE501DF-6A33-F45B-2FBD-F39EFF0AAE17}"/>
                </a:ext>
              </a:extLst>
            </p:cNvPr>
            <p:cNvSpPr/>
            <p:nvPr/>
          </p:nvSpPr>
          <p:spPr>
            <a:xfrm rot="10800000" flipH="1">
              <a:off x="12385765" y="10433281"/>
              <a:ext cx="386595" cy="3282723"/>
            </a:xfrm>
            <a:prstGeom prst="rect">
              <a:avLst/>
            </a:prstGeom>
            <a:solidFill>
              <a:srgbClr val="61DDA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3" name="Shape 63458">
              <a:extLst>
                <a:ext uri="{FF2B5EF4-FFF2-40B4-BE49-F238E27FC236}">
                  <a16:creationId xmlns:a16="http://schemas.microsoft.com/office/drawing/2014/main" id="{74A55245-BDA5-AD61-E44D-7F65EAFCC43C}"/>
                </a:ext>
              </a:extLst>
            </p:cNvPr>
            <p:cNvSpPr/>
            <p:nvPr/>
          </p:nvSpPr>
          <p:spPr>
            <a:xfrm rot="10800000" flipH="1">
              <a:off x="12772357" y="10433281"/>
              <a:ext cx="386595" cy="3282723"/>
            </a:xfrm>
            <a:prstGeom prst="rect">
              <a:avLst/>
            </a:prstGeom>
            <a:solidFill>
              <a:srgbClr val="FFD25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4" name="Shape 63460">
              <a:extLst>
                <a:ext uri="{FF2B5EF4-FFF2-40B4-BE49-F238E27FC236}">
                  <a16:creationId xmlns:a16="http://schemas.microsoft.com/office/drawing/2014/main" id="{61B4A4C7-D3BD-AA86-152F-22DAA4A7F000}"/>
                </a:ext>
              </a:extLst>
            </p:cNvPr>
            <p:cNvSpPr/>
            <p:nvPr/>
          </p:nvSpPr>
          <p:spPr>
            <a:xfrm>
              <a:off x="11225730" y="8485738"/>
              <a:ext cx="1931163" cy="2058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478" extrusionOk="0">
                  <a:moveTo>
                    <a:pt x="10738" y="0"/>
                  </a:moveTo>
                  <a:lnTo>
                    <a:pt x="10" y="20104"/>
                  </a:lnTo>
                  <a:cubicBezTo>
                    <a:pt x="-45" y="20466"/>
                    <a:pt x="126" y="20838"/>
                    <a:pt x="611" y="21113"/>
                  </a:cubicBezTo>
                  <a:cubicBezTo>
                    <a:pt x="1457" y="21592"/>
                    <a:pt x="2811" y="21598"/>
                    <a:pt x="3650" y="21113"/>
                  </a:cubicBezTo>
                  <a:cubicBezTo>
                    <a:pt x="4060" y="20876"/>
                    <a:pt x="4266" y="20564"/>
                    <a:pt x="4276" y="20253"/>
                  </a:cubicBezTo>
                  <a:lnTo>
                    <a:pt x="4293" y="20253"/>
                  </a:lnTo>
                  <a:cubicBezTo>
                    <a:pt x="4303" y="20564"/>
                    <a:pt x="4501" y="20875"/>
                    <a:pt x="4911" y="21113"/>
                  </a:cubicBezTo>
                  <a:cubicBezTo>
                    <a:pt x="5752" y="21600"/>
                    <a:pt x="7117" y="21600"/>
                    <a:pt x="7958" y="21113"/>
                  </a:cubicBezTo>
                  <a:cubicBezTo>
                    <a:pt x="8368" y="20875"/>
                    <a:pt x="8574" y="20564"/>
                    <a:pt x="8584" y="20253"/>
                  </a:cubicBezTo>
                  <a:lnTo>
                    <a:pt x="8601" y="20253"/>
                  </a:lnTo>
                  <a:cubicBezTo>
                    <a:pt x="8611" y="20564"/>
                    <a:pt x="8809" y="20875"/>
                    <a:pt x="9219" y="21113"/>
                  </a:cubicBezTo>
                  <a:cubicBezTo>
                    <a:pt x="9639" y="21356"/>
                    <a:pt x="10187" y="21473"/>
                    <a:pt x="10738" y="21473"/>
                  </a:cubicBezTo>
                  <a:lnTo>
                    <a:pt x="10738" y="0"/>
                  </a:lnTo>
                  <a:close/>
                  <a:moveTo>
                    <a:pt x="10772" y="0"/>
                  </a:moveTo>
                  <a:lnTo>
                    <a:pt x="10772" y="21473"/>
                  </a:lnTo>
                  <a:cubicBezTo>
                    <a:pt x="11323" y="21473"/>
                    <a:pt x="11871" y="21356"/>
                    <a:pt x="12291" y="21113"/>
                  </a:cubicBezTo>
                  <a:cubicBezTo>
                    <a:pt x="12701" y="20875"/>
                    <a:pt x="12899" y="20564"/>
                    <a:pt x="12909" y="20253"/>
                  </a:cubicBezTo>
                  <a:lnTo>
                    <a:pt x="12926" y="20253"/>
                  </a:lnTo>
                  <a:cubicBezTo>
                    <a:pt x="12936" y="20564"/>
                    <a:pt x="13142" y="20875"/>
                    <a:pt x="13552" y="21113"/>
                  </a:cubicBezTo>
                  <a:cubicBezTo>
                    <a:pt x="14393" y="21600"/>
                    <a:pt x="15758" y="21600"/>
                    <a:pt x="16599" y="21113"/>
                  </a:cubicBezTo>
                  <a:cubicBezTo>
                    <a:pt x="17009" y="20875"/>
                    <a:pt x="17207" y="20564"/>
                    <a:pt x="17217" y="20253"/>
                  </a:cubicBezTo>
                  <a:lnTo>
                    <a:pt x="17234" y="20253"/>
                  </a:lnTo>
                  <a:cubicBezTo>
                    <a:pt x="17244" y="20564"/>
                    <a:pt x="17450" y="20876"/>
                    <a:pt x="17860" y="21113"/>
                  </a:cubicBezTo>
                  <a:cubicBezTo>
                    <a:pt x="18699" y="21598"/>
                    <a:pt x="20053" y="21592"/>
                    <a:pt x="20899" y="21113"/>
                  </a:cubicBezTo>
                  <a:cubicBezTo>
                    <a:pt x="21384" y="20838"/>
                    <a:pt x="21555" y="20466"/>
                    <a:pt x="21500" y="20104"/>
                  </a:cubicBezTo>
                  <a:lnTo>
                    <a:pt x="10772" y="0"/>
                  </a:lnTo>
                  <a:close/>
                </a:path>
              </a:pathLst>
            </a:custGeom>
            <a:solidFill>
              <a:srgbClr val="FF8F10">
                <a:lumMod val="20000"/>
                <a:lumOff val="8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6" name="Shape 63461">
              <a:extLst>
                <a:ext uri="{FF2B5EF4-FFF2-40B4-BE49-F238E27FC236}">
                  <a16:creationId xmlns:a16="http://schemas.microsoft.com/office/drawing/2014/main" id="{A0673E8B-5F45-BB66-D080-91CF0143CF23}"/>
                </a:ext>
              </a:extLst>
            </p:cNvPr>
            <p:cNvSpPr/>
            <p:nvPr/>
          </p:nvSpPr>
          <p:spPr>
            <a:xfrm rot="10800000" flipH="1">
              <a:off x="11875460" y="8474980"/>
              <a:ext cx="626721" cy="699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94" y="0"/>
                  </a:moveTo>
                  <a:cubicBezTo>
                    <a:pt x="7063" y="0"/>
                    <a:pt x="3446" y="648"/>
                    <a:pt x="0" y="1802"/>
                  </a:cubicBezTo>
                  <a:lnTo>
                    <a:pt x="10774" y="21600"/>
                  </a:lnTo>
                  <a:lnTo>
                    <a:pt x="21600" y="1849"/>
                  </a:lnTo>
                  <a:cubicBezTo>
                    <a:pt x="18093" y="649"/>
                    <a:pt x="14397" y="0"/>
                    <a:pt x="10694" y="0"/>
                  </a:cubicBezTo>
                  <a:close/>
                </a:path>
              </a:pathLst>
            </a:custGeom>
            <a:solidFill>
              <a:srgbClr val="FF8F1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914217">
                <a:defRPr/>
              </a:pPr>
              <a:endParaRPr sz="2532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7" name="Freeform 763">
              <a:extLst>
                <a:ext uri="{FF2B5EF4-FFF2-40B4-BE49-F238E27FC236}">
                  <a16:creationId xmlns:a16="http://schemas.microsoft.com/office/drawing/2014/main" id="{29DEECA6-0B06-E535-83DA-6A2DD67F7D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0669" y="7209039"/>
              <a:ext cx="1001066" cy="995878"/>
            </a:xfrm>
            <a:custGeom>
              <a:avLst/>
              <a:gdLst>
                <a:gd name="T0" fmla="*/ 184771 w 306027"/>
                <a:gd name="T1" fmla="*/ 238069 h 304220"/>
                <a:gd name="T2" fmla="*/ 203176 w 306027"/>
                <a:gd name="T3" fmla="*/ 282797 h 304220"/>
                <a:gd name="T4" fmla="*/ 221942 w 306027"/>
                <a:gd name="T5" fmla="*/ 237708 h 304220"/>
                <a:gd name="T6" fmla="*/ 125212 w 306027"/>
                <a:gd name="T7" fmla="*/ 204904 h 304220"/>
                <a:gd name="T8" fmla="*/ 80510 w 306027"/>
                <a:gd name="T9" fmla="*/ 210792 h 304220"/>
                <a:gd name="T10" fmla="*/ 69781 w 306027"/>
                <a:gd name="T11" fmla="*/ 198669 h 304220"/>
                <a:gd name="T12" fmla="*/ 202834 w 306027"/>
                <a:gd name="T13" fmla="*/ 191722 h 304220"/>
                <a:gd name="T14" fmla="*/ 212359 w 306027"/>
                <a:gd name="T15" fmla="*/ 201247 h 304220"/>
                <a:gd name="T16" fmla="*/ 221884 w 306027"/>
                <a:gd name="T17" fmla="*/ 201247 h 304220"/>
                <a:gd name="T18" fmla="*/ 202834 w 306027"/>
                <a:gd name="T19" fmla="*/ 182563 h 304220"/>
                <a:gd name="T20" fmla="*/ 203176 w 306027"/>
                <a:gd name="T21" fmla="*/ 233019 h 304220"/>
                <a:gd name="T22" fmla="*/ 68191 w 306027"/>
                <a:gd name="T23" fmla="*/ 165100 h 304220"/>
                <a:gd name="T24" fmla="*/ 129887 w 306027"/>
                <a:gd name="T25" fmla="*/ 174272 h 304220"/>
                <a:gd name="T26" fmla="*/ 68191 w 306027"/>
                <a:gd name="T27" fmla="*/ 165100 h 304220"/>
                <a:gd name="T28" fmla="*/ 244111 w 306027"/>
                <a:gd name="T29" fmla="*/ 137936 h 304220"/>
                <a:gd name="T30" fmla="*/ 187325 w 306027"/>
                <a:gd name="T31" fmla="*/ 137936 h 304220"/>
                <a:gd name="T32" fmla="*/ 164833 w 306027"/>
                <a:gd name="T33" fmla="*/ 133350 h 304220"/>
                <a:gd name="T34" fmla="*/ 68172 w 306027"/>
                <a:gd name="T35" fmla="*/ 142522 h 304220"/>
                <a:gd name="T36" fmla="*/ 144397 w 306027"/>
                <a:gd name="T37" fmla="*/ 100013 h 304220"/>
                <a:gd name="T38" fmla="*/ 239778 w 306027"/>
                <a:gd name="T39" fmla="*/ 109185 h 304220"/>
                <a:gd name="T40" fmla="*/ 144397 w 306027"/>
                <a:gd name="T41" fmla="*/ 100013 h 304220"/>
                <a:gd name="T42" fmla="*/ 121878 w 306027"/>
                <a:gd name="T43" fmla="*/ 104599 h 304220"/>
                <a:gd name="T44" fmla="*/ 63500 w 306027"/>
                <a:gd name="T45" fmla="*/ 104599 h 304220"/>
                <a:gd name="T46" fmla="*/ 188670 w 306027"/>
                <a:gd name="T47" fmla="*/ 68263 h 304220"/>
                <a:gd name="T48" fmla="*/ 118591 w 306027"/>
                <a:gd name="T49" fmla="*/ 77435 h 304220"/>
                <a:gd name="T50" fmla="*/ 57446 w 306027"/>
                <a:gd name="T51" fmla="*/ 30163 h 304220"/>
                <a:gd name="T52" fmla="*/ 269612 w 306027"/>
                <a:gd name="T53" fmla="*/ 53208 h 304220"/>
                <a:gd name="T54" fmla="*/ 269612 w 306027"/>
                <a:gd name="T55" fmla="*/ 224245 h 304220"/>
                <a:gd name="T56" fmla="*/ 241970 w 306027"/>
                <a:gd name="T57" fmla="*/ 242609 h 304220"/>
                <a:gd name="T58" fmla="*/ 242688 w 306027"/>
                <a:gd name="T59" fmla="*/ 39165 h 304220"/>
                <a:gd name="T60" fmla="*/ 39138 w 306027"/>
                <a:gd name="T61" fmla="*/ 215603 h 304220"/>
                <a:gd name="T62" fmla="*/ 160837 w 306027"/>
                <a:gd name="T63" fmla="*/ 242609 h 304220"/>
                <a:gd name="T64" fmla="*/ 53138 w 306027"/>
                <a:gd name="T65" fmla="*/ 242609 h 304220"/>
                <a:gd name="T66" fmla="*/ 30163 w 306027"/>
                <a:gd name="T67" fmla="*/ 57889 h 304220"/>
                <a:gd name="T68" fmla="*/ 57446 w 306027"/>
                <a:gd name="T69" fmla="*/ 30163 h 304220"/>
                <a:gd name="T70" fmla="*/ 9383 w 306027"/>
                <a:gd name="T71" fmla="*/ 255744 h 304220"/>
                <a:gd name="T72" fmla="*/ 175388 w 306027"/>
                <a:gd name="T73" fmla="*/ 231576 h 304220"/>
                <a:gd name="T74" fmla="*/ 245038 w 306027"/>
                <a:gd name="T75" fmla="*/ 200555 h 304220"/>
                <a:gd name="T76" fmla="*/ 283653 w 306027"/>
                <a:gd name="T77" fmla="*/ 268729 h 304220"/>
                <a:gd name="T78" fmla="*/ 283653 w 306027"/>
                <a:gd name="T79" fmla="*/ 9018 h 304220"/>
                <a:gd name="T80" fmla="*/ 283653 w 306027"/>
                <a:gd name="T81" fmla="*/ 0 h 304220"/>
                <a:gd name="T82" fmla="*/ 283653 w 306027"/>
                <a:gd name="T83" fmla="*/ 278108 h 304220"/>
                <a:gd name="T84" fmla="*/ 228799 w 306027"/>
                <a:gd name="T85" fmla="*/ 303357 h 304220"/>
                <a:gd name="T86" fmla="*/ 203176 w 306027"/>
                <a:gd name="T87" fmla="*/ 292897 h 304220"/>
                <a:gd name="T88" fmla="*/ 175388 w 306027"/>
                <a:gd name="T89" fmla="*/ 299389 h 304220"/>
                <a:gd name="T90" fmla="*/ 0 w 306027"/>
                <a:gd name="T91" fmla="*/ 255744 h 304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6027" h="304220">
                  <a:moveTo>
                    <a:pt x="221942" y="237708"/>
                  </a:moveTo>
                  <a:cubicBezTo>
                    <a:pt x="216529" y="240954"/>
                    <a:pt x="210033" y="242037"/>
                    <a:pt x="203176" y="242037"/>
                  </a:cubicBezTo>
                  <a:cubicBezTo>
                    <a:pt x="196680" y="242037"/>
                    <a:pt x="190545" y="240954"/>
                    <a:pt x="184771" y="238069"/>
                  </a:cubicBezTo>
                  <a:lnTo>
                    <a:pt x="184771" y="291815"/>
                  </a:lnTo>
                  <a:lnTo>
                    <a:pt x="201372" y="283518"/>
                  </a:lnTo>
                  <a:cubicBezTo>
                    <a:pt x="202094" y="283157"/>
                    <a:pt x="202815" y="282797"/>
                    <a:pt x="203176" y="282797"/>
                  </a:cubicBezTo>
                  <a:cubicBezTo>
                    <a:pt x="204259" y="282797"/>
                    <a:pt x="204620" y="283157"/>
                    <a:pt x="205342" y="283518"/>
                  </a:cubicBezTo>
                  <a:lnTo>
                    <a:pt x="221942" y="291815"/>
                  </a:lnTo>
                  <a:lnTo>
                    <a:pt x="221942" y="237708"/>
                  </a:lnTo>
                  <a:close/>
                  <a:moveTo>
                    <a:pt x="107689" y="193733"/>
                  </a:moveTo>
                  <a:cubicBezTo>
                    <a:pt x="113590" y="193733"/>
                    <a:pt x="119490" y="195379"/>
                    <a:pt x="124139" y="198669"/>
                  </a:cubicBezTo>
                  <a:cubicBezTo>
                    <a:pt x="126285" y="200054"/>
                    <a:pt x="126643" y="202825"/>
                    <a:pt x="125212" y="204904"/>
                  </a:cubicBezTo>
                  <a:cubicBezTo>
                    <a:pt x="123424" y="206982"/>
                    <a:pt x="120921" y="207328"/>
                    <a:pt x="118775" y="205943"/>
                  </a:cubicBezTo>
                  <a:cubicBezTo>
                    <a:pt x="112695" y="201440"/>
                    <a:pt x="103040" y="201440"/>
                    <a:pt x="96960" y="205943"/>
                  </a:cubicBezTo>
                  <a:cubicBezTo>
                    <a:pt x="92669" y="209060"/>
                    <a:pt x="86589" y="210792"/>
                    <a:pt x="80510" y="210792"/>
                  </a:cubicBezTo>
                  <a:cubicBezTo>
                    <a:pt x="74788" y="210792"/>
                    <a:pt x="69066" y="209060"/>
                    <a:pt x="64417" y="205943"/>
                  </a:cubicBezTo>
                  <a:cubicBezTo>
                    <a:pt x="62271" y="204557"/>
                    <a:pt x="61913" y="201440"/>
                    <a:pt x="63344" y="199362"/>
                  </a:cubicBezTo>
                  <a:cubicBezTo>
                    <a:pt x="64774" y="197630"/>
                    <a:pt x="67635" y="197284"/>
                    <a:pt x="69781" y="198669"/>
                  </a:cubicBezTo>
                  <a:cubicBezTo>
                    <a:pt x="75503" y="202825"/>
                    <a:pt x="85516" y="202825"/>
                    <a:pt x="91238" y="198669"/>
                  </a:cubicBezTo>
                  <a:cubicBezTo>
                    <a:pt x="95887" y="195379"/>
                    <a:pt x="101788" y="193733"/>
                    <a:pt x="107689" y="193733"/>
                  </a:cubicBezTo>
                  <a:close/>
                  <a:moveTo>
                    <a:pt x="202834" y="191722"/>
                  </a:moveTo>
                  <a:cubicBezTo>
                    <a:pt x="197705" y="191722"/>
                    <a:pt x="193675" y="196118"/>
                    <a:pt x="193675" y="201247"/>
                  </a:cubicBezTo>
                  <a:cubicBezTo>
                    <a:pt x="193675" y="206376"/>
                    <a:pt x="197705" y="210772"/>
                    <a:pt x="202834" y="210772"/>
                  </a:cubicBezTo>
                  <a:cubicBezTo>
                    <a:pt x="207963" y="210772"/>
                    <a:pt x="212359" y="206376"/>
                    <a:pt x="212359" y="201247"/>
                  </a:cubicBezTo>
                  <a:cubicBezTo>
                    <a:pt x="212359" y="196118"/>
                    <a:pt x="207963" y="191722"/>
                    <a:pt x="202834" y="191722"/>
                  </a:cubicBezTo>
                  <a:close/>
                  <a:moveTo>
                    <a:pt x="202834" y="182563"/>
                  </a:moveTo>
                  <a:cubicBezTo>
                    <a:pt x="213458" y="182563"/>
                    <a:pt x="221884" y="190989"/>
                    <a:pt x="221884" y="201247"/>
                  </a:cubicBezTo>
                  <a:cubicBezTo>
                    <a:pt x="221884" y="211871"/>
                    <a:pt x="213458" y="220297"/>
                    <a:pt x="202834" y="220297"/>
                  </a:cubicBezTo>
                  <a:cubicBezTo>
                    <a:pt x="192576" y="220297"/>
                    <a:pt x="184150" y="211871"/>
                    <a:pt x="184150" y="201247"/>
                  </a:cubicBezTo>
                  <a:cubicBezTo>
                    <a:pt x="184150" y="190989"/>
                    <a:pt x="192576" y="182563"/>
                    <a:pt x="202834" y="182563"/>
                  </a:cubicBezTo>
                  <a:close/>
                  <a:moveTo>
                    <a:pt x="203176" y="168091"/>
                  </a:moveTo>
                  <a:cubicBezTo>
                    <a:pt x="185493" y="168091"/>
                    <a:pt x="171058" y="182880"/>
                    <a:pt x="171058" y="200555"/>
                  </a:cubicBezTo>
                  <a:cubicBezTo>
                    <a:pt x="171058" y="218590"/>
                    <a:pt x="185493" y="233019"/>
                    <a:pt x="203176" y="233019"/>
                  </a:cubicBezTo>
                  <a:cubicBezTo>
                    <a:pt x="221220" y="233019"/>
                    <a:pt x="235656" y="218590"/>
                    <a:pt x="235656" y="200555"/>
                  </a:cubicBezTo>
                  <a:cubicBezTo>
                    <a:pt x="235656" y="182880"/>
                    <a:pt x="221220" y="168091"/>
                    <a:pt x="203176" y="168091"/>
                  </a:cubicBezTo>
                  <a:close/>
                  <a:moveTo>
                    <a:pt x="68191" y="165100"/>
                  </a:moveTo>
                  <a:lnTo>
                    <a:pt x="129887" y="165100"/>
                  </a:lnTo>
                  <a:cubicBezTo>
                    <a:pt x="132413" y="165100"/>
                    <a:pt x="134577" y="167217"/>
                    <a:pt x="134577" y="169686"/>
                  </a:cubicBezTo>
                  <a:cubicBezTo>
                    <a:pt x="134577" y="172155"/>
                    <a:pt x="132413" y="174272"/>
                    <a:pt x="129887" y="174272"/>
                  </a:cubicBezTo>
                  <a:lnTo>
                    <a:pt x="68191" y="174272"/>
                  </a:lnTo>
                  <a:cubicBezTo>
                    <a:pt x="65665" y="174272"/>
                    <a:pt x="63500" y="172155"/>
                    <a:pt x="63500" y="169686"/>
                  </a:cubicBezTo>
                  <a:cubicBezTo>
                    <a:pt x="63500" y="167217"/>
                    <a:pt x="65665" y="165100"/>
                    <a:pt x="68191" y="165100"/>
                  </a:cubicBezTo>
                  <a:close/>
                  <a:moveTo>
                    <a:pt x="192057" y="133350"/>
                  </a:moveTo>
                  <a:lnTo>
                    <a:pt x="239743" y="133350"/>
                  </a:lnTo>
                  <a:cubicBezTo>
                    <a:pt x="241927" y="133350"/>
                    <a:pt x="244111" y="135467"/>
                    <a:pt x="244111" y="137936"/>
                  </a:cubicBezTo>
                  <a:cubicBezTo>
                    <a:pt x="244111" y="140405"/>
                    <a:pt x="241927" y="142522"/>
                    <a:pt x="239743" y="142522"/>
                  </a:cubicBezTo>
                  <a:lnTo>
                    <a:pt x="192057" y="142522"/>
                  </a:lnTo>
                  <a:cubicBezTo>
                    <a:pt x="189145" y="142522"/>
                    <a:pt x="187325" y="140405"/>
                    <a:pt x="187325" y="137936"/>
                  </a:cubicBezTo>
                  <a:cubicBezTo>
                    <a:pt x="187325" y="135467"/>
                    <a:pt x="189145" y="133350"/>
                    <a:pt x="192057" y="133350"/>
                  </a:cubicBezTo>
                  <a:close/>
                  <a:moveTo>
                    <a:pt x="68172" y="133350"/>
                  </a:moveTo>
                  <a:lnTo>
                    <a:pt x="164833" y="133350"/>
                  </a:lnTo>
                  <a:cubicBezTo>
                    <a:pt x="167348" y="133350"/>
                    <a:pt x="169504" y="135467"/>
                    <a:pt x="169504" y="137936"/>
                  </a:cubicBezTo>
                  <a:cubicBezTo>
                    <a:pt x="169504" y="140405"/>
                    <a:pt x="167348" y="142522"/>
                    <a:pt x="164833" y="142522"/>
                  </a:cubicBezTo>
                  <a:lnTo>
                    <a:pt x="68172" y="142522"/>
                  </a:lnTo>
                  <a:cubicBezTo>
                    <a:pt x="65656" y="142522"/>
                    <a:pt x="63500" y="140405"/>
                    <a:pt x="63500" y="137936"/>
                  </a:cubicBezTo>
                  <a:cubicBezTo>
                    <a:pt x="63500" y="135467"/>
                    <a:pt x="65656" y="133350"/>
                    <a:pt x="68172" y="133350"/>
                  </a:cubicBezTo>
                  <a:close/>
                  <a:moveTo>
                    <a:pt x="144397" y="100013"/>
                  </a:moveTo>
                  <a:lnTo>
                    <a:pt x="239778" y="100013"/>
                  </a:lnTo>
                  <a:cubicBezTo>
                    <a:pt x="241946" y="100013"/>
                    <a:pt x="244114" y="102130"/>
                    <a:pt x="244114" y="104599"/>
                  </a:cubicBezTo>
                  <a:cubicBezTo>
                    <a:pt x="244114" y="107068"/>
                    <a:pt x="241946" y="109185"/>
                    <a:pt x="239778" y="109185"/>
                  </a:cubicBezTo>
                  <a:lnTo>
                    <a:pt x="144397" y="109185"/>
                  </a:lnTo>
                  <a:cubicBezTo>
                    <a:pt x="141868" y="109185"/>
                    <a:pt x="139700" y="107068"/>
                    <a:pt x="139700" y="104599"/>
                  </a:cubicBezTo>
                  <a:cubicBezTo>
                    <a:pt x="139700" y="102130"/>
                    <a:pt x="141868" y="100013"/>
                    <a:pt x="144397" y="100013"/>
                  </a:cubicBezTo>
                  <a:close/>
                  <a:moveTo>
                    <a:pt x="68185" y="100013"/>
                  </a:moveTo>
                  <a:lnTo>
                    <a:pt x="117193" y="100013"/>
                  </a:lnTo>
                  <a:cubicBezTo>
                    <a:pt x="119716" y="100013"/>
                    <a:pt x="121878" y="102130"/>
                    <a:pt x="121878" y="104599"/>
                  </a:cubicBezTo>
                  <a:cubicBezTo>
                    <a:pt x="121878" y="107068"/>
                    <a:pt x="119716" y="109185"/>
                    <a:pt x="117193" y="109185"/>
                  </a:cubicBezTo>
                  <a:lnTo>
                    <a:pt x="68185" y="109185"/>
                  </a:lnTo>
                  <a:cubicBezTo>
                    <a:pt x="65662" y="109185"/>
                    <a:pt x="63500" y="107068"/>
                    <a:pt x="63500" y="104599"/>
                  </a:cubicBezTo>
                  <a:cubicBezTo>
                    <a:pt x="63500" y="102130"/>
                    <a:pt x="65662" y="100013"/>
                    <a:pt x="68185" y="100013"/>
                  </a:cubicBezTo>
                  <a:close/>
                  <a:moveTo>
                    <a:pt x="118591" y="68263"/>
                  </a:moveTo>
                  <a:lnTo>
                    <a:pt x="188670" y="68263"/>
                  </a:lnTo>
                  <a:cubicBezTo>
                    <a:pt x="191172" y="68263"/>
                    <a:pt x="193318" y="70380"/>
                    <a:pt x="193318" y="72849"/>
                  </a:cubicBezTo>
                  <a:cubicBezTo>
                    <a:pt x="193318" y="75318"/>
                    <a:pt x="191172" y="77435"/>
                    <a:pt x="188670" y="77435"/>
                  </a:cubicBezTo>
                  <a:lnTo>
                    <a:pt x="118591" y="77435"/>
                  </a:lnTo>
                  <a:cubicBezTo>
                    <a:pt x="116088" y="77435"/>
                    <a:pt x="114300" y="75318"/>
                    <a:pt x="114300" y="72849"/>
                  </a:cubicBezTo>
                  <a:cubicBezTo>
                    <a:pt x="114300" y="70380"/>
                    <a:pt x="116088" y="68263"/>
                    <a:pt x="118591" y="68263"/>
                  </a:cubicBezTo>
                  <a:close/>
                  <a:moveTo>
                    <a:pt x="57446" y="30163"/>
                  </a:moveTo>
                  <a:lnTo>
                    <a:pt x="246637" y="30163"/>
                  </a:lnTo>
                  <a:cubicBezTo>
                    <a:pt x="249150" y="30163"/>
                    <a:pt x="251304" y="32323"/>
                    <a:pt x="251304" y="34484"/>
                  </a:cubicBezTo>
                  <a:cubicBezTo>
                    <a:pt x="251304" y="44926"/>
                    <a:pt x="259560" y="53208"/>
                    <a:pt x="269612" y="53208"/>
                  </a:cubicBezTo>
                  <a:cubicBezTo>
                    <a:pt x="272125" y="53208"/>
                    <a:pt x="274279" y="55368"/>
                    <a:pt x="274279" y="57889"/>
                  </a:cubicBezTo>
                  <a:lnTo>
                    <a:pt x="274279" y="219564"/>
                  </a:lnTo>
                  <a:cubicBezTo>
                    <a:pt x="274279" y="222445"/>
                    <a:pt x="272125" y="224245"/>
                    <a:pt x="269612" y="224245"/>
                  </a:cubicBezTo>
                  <a:cubicBezTo>
                    <a:pt x="259560" y="224245"/>
                    <a:pt x="251304" y="232527"/>
                    <a:pt x="251304" y="242609"/>
                  </a:cubicBezTo>
                  <a:cubicBezTo>
                    <a:pt x="251304" y="245130"/>
                    <a:pt x="249150" y="247290"/>
                    <a:pt x="246637" y="247290"/>
                  </a:cubicBezTo>
                  <a:cubicBezTo>
                    <a:pt x="244124" y="247290"/>
                    <a:pt x="241970" y="245130"/>
                    <a:pt x="241970" y="242609"/>
                  </a:cubicBezTo>
                  <a:cubicBezTo>
                    <a:pt x="241970" y="228926"/>
                    <a:pt x="252022" y="217764"/>
                    <a:pt x="264945" y="215603"/>
                  </a:cubicBezTo>
                  <a:lnTo>
                    <a:pt x="264945" y="61850"/>
                  </a:lnTo>
                  <a:cubicBezTo>
                    <a:pt x="253817" y="60049"/>
                    <a:pt x="244483" y="50687"/>
                    <a:pt x="242688" y="39165"/>
                  </a:cubicBezTo>
                  <a:lnTo>
                    <a:pt x="61754" y="39165"/>
                  </a:lnTo>
                  <a:cubicBezTo>
                    <a:pt x="59959" y="50687"/>
                    <a:pt x="50984" y="60049"/>
                    <a:pt x="39138" y="61850"/>
                  </a:cubicBezTo>
                  <a:lnTo>
                    <a:pt x="39138" y="215603"/>
                  </a:lnTo>
                  <a:cubicBezTo>
                    <a:pt x="50984" y="217404"/>
                    <a:pt x="59959" y="226405"/>
                    <a:pt x="61754" y="237928"/>
                  </a:cubicBezTo>
                  <a:lnTo>
                    <a:pt x="156170" y="237928"/>
                  </a:lnTo>
                  <a:cubicBezTo>
                    <a:pt x="158683" y="237928"/>
                    <a:pt x="160837" y="240449"/>
                    <a:pt x="160837" y="242609"/>
                  </a:cubicBezTo>
                  <a:cubicBezTo>
                    <a:pt x="160837" y="245130"/>
                    <a:pt x="158683" y="247290"/>
                    <a:pt x="156170" y="247290"/>
                  </a:cubicBezTo>
                  <a:lnTo>
                    <a:pt x="57446" y="247290"/>
                  </a:lnTo>
                  <a:cubicBezTo>
                    <a:pt x="54933" y="247290"/>
                    <a:pt x="53138" y="245130"/>
                    <a:pt x="53138" y="242609"/>
                  </a:cubicBezTo>
                  <a:cubicBezTo>
                    <a:pt x="53138" y="232527"/>
                    <a:pt x="44882" y="224245"/>
                    <a:pt x="34830" y="224245"/>
                  </a:cubicBezTo>
                  <a:cubicBezTo>
                    <a:pt x="31958" y="224245"/>
                    <a:pt x="30163" y="222445"/>
                    <a:pt x="30163" y="219564"/>
                  </a:cubicBezTo>
                  <a:lnTo>
                    <a:pt x="30163" y="57889"/>
                  </a:lnTo>
                  <a:cubicBezTo>
                    <a:pt x="30163" y="55368"/>
                    <a:pt x="31958" y="53208"/>
                    <a:pt x="34830" y="53208"/>
                  </a:cubicBezTo>
                  <a:cubicBezTo>
                    <a:pt x="44882" y="53208"/>
                    <a:pt x="53138" y="44926"/>
                    <a:pt x="53138" y="34484"/>
                  </a:cubicBezTo>
                  <a:cubicBezTo>
                    <a:pt x="53138" y="32323"/>
                    <a:pt x="54933" y="30163"/>
                    <a:pt x="57446" y="30163"/>
                  </a:cubicBezTo>
                  <a:close/>
                  <a:moveTo>
                    <a:pt x="22374" y="9018"/>
                  </a:moveTo>
                  <a:cubicBezTo>
                    <a:pt x="15157" y="9018"/>
                    <a:pt x="9383" y="15150"/>
                    <a:pt x="9383" y="22364"/>
                  </a:cubicBezTo>
                  <a:lnTo>
                    <a:pt x="9383" y="255744"/>
                  </a:lnTo>
                  <a:cubicBezTo>
                    <a:pt x="9383" y="262958"/>
                    <a:pt x="15157" y="268729"/>
                    <a:pt x="22374" y="268729"/>
                  </a:cubicBezTo>
                  <a:lnTo>
                    <a:pt x="175388" y="268729"/>
                  </a:lnTo>
                  <a:lnTo>
                    <a:pt x="175388" y="231576"/>
                  </a:lnTo>
                  <a:cubicBezTo>
                    <a:pt x="167088" y="224001"/>
                    <a:pt x="161675" y="212819"/>
                    <a:pt x="161675" y="200555"/>
                  </a:cubicBezTo>
                  <a:cubicBezTo>
                    <a:pt x="161675" y="177469"/>
                    <a:pt x="180441" y="158712"/>
                    <a:pt x="203176" y="158712"/>
                  </a:cubicBezTo>
                  <a:cubicBezTo>
                    <a:pt x="226273" y="158712"/>
                    <a:pt x="245038" y="177469"/>
                    <a:pt x="245038" y="200555"/>
                  </a:cubicBezTo>
                  <a:cubicBezTo>
                    <a:pt x="245038" y="212819"/>
                    <a:pt x="239625" y="223640"/>
                    <a:pt x="231325" y="231576"/>
                  </a:cubicBezTo>
                  <a:lnTo>
                    <a:pt x="231325" y="268729"/>
                  </a:lnTo>
                  <a:lnTo>
                    <a:pt x="283653" y="268729"/>
                  </a:lnTo>
                  <a:cubicBezTo>
                    <a:pt x="290870" y="268729"/>
                    <a:pt x="296644" y="262958"/>
                    <a:pt x="296644" y="255744"/>
                  </a:cubicBezTo>
                  <a:lnTo>
                    <a:pt x="296644" y="22364"/>
                  </a:lnTo>
                  <a:cubicBezTo>
                    <a:pt x="296644" y="15150"/>
                    <a:pt x="290870" y="9018"/>
                    <a:pt x="283653" y="9018"/>
                  </a:cubicBezTo>
                  <a:lnTo>
                    <a:pt x="22374" y="9018"/>
                  </a:lnTo>
                  <a:close/>
                  <a:moveTo>
                    <a:pt x="22374" y="0"/>
                  </a:moveTo>
                  <a:lnTo>
                    <a:pt x="283653" y="0"/>
                  </a:lnTo>
                  <a:cubicBezTo>
                    <a:pt x="295923" y="0"/>
                    <a:pt x="306027" y="10100"/>
                    <a:pt x="306027" y="22364"/>
                  </a:cubicBezTo>
                  <a:lnTo>
                    <a:pt x="306027" y="255744"/>
                  </a:lnTo>
                  <a:cubicBezTo>
                    <a:pt x="306027" y="268008"/>
                    <a:pt x="295923" y="278108"/>
                    <a:pt x="283653" y="278108"/>
                  </a:cubicBezTo>
                  <a:lnTo>
                    <a:pt x="231325" y="278108"/>
                  </a:lnTo>
                  <a:lnTo>
                    <a:pt x="231325" y="299389"/>
                  </a:lnTo>
                  <a:cubicBezTo>
                    <a:pt x="231325" y="301193"/>
                    <a:pt x="230242" y="302636"/>
                    <a:pt x="228799" y="303357"/>
                  </a:cubicBezTo>
                  <a:cubicBezTo>
                    <a:pt x="228438" y="303718"/>
                    <a:pt x="227355" y="304079"/>
                    <a:pt x="226634" y="304079"/>
                  </a:cubicBezTo>
                  <a:cubicBezTo>
                    <a:pt x="225912" y="304079"/>
                    <a:pt x="225190" y="303718"/>
                    <a:pt x="224468" y="303718"/>
                  </a:cubicBezTo>
                  <a:lnTo>
                    <a:pt x="203176" y="292897"/>
                  </a:lnTo>
                  <a:lnTo>
                    <a:pt x="182245" y="303718"/>
                  </a:lnTo>
                  <a:cubicBezTo>
                    <a:pt x="180802" y="304439"/>
                    <a:pt x="178997" y="304439"/>
                    <a:pt x="177915" y="303357"/>
                  </a:cubicBezTo>
                  <a:cubicBezTo>
                    <a:pt x="176471" y="302636"/>
                    <a:pt x="175388" y="301193"/>
                    <a:pt x="175388" y="299389"/>
                  </a:cubicBezTo>
                  <a:lnTo>
                    <a:pt x="175388" y="278108"/>
                  </a:lnTo>
                  <a:lnTo>
                    <a:pt x="22374" y="278108"/>
                  </a:lnTo>
                  <a:cubicBezTo>
                    <a:pt x="10104" y="278108"/>
                    <a:pt x="0" y="268008"/>
                    <a:pt x="0" y="255744"/>
                  </a:cubicBezTo>
                  <a:lnTo>
                    <a:pt x="0" y="22364"/>
                  </a:lnTo>
                  <a:cubicBezTo>
                    <a:pt x="0" y="10100"/>
                    <a:pt x="10104" y="0"/>
                    <a:pt x="22374" y="0"/>
                  </a:cubicBezTo>
                  <a:close/>
                </a:path>
              </a:pathLst>
            </a:custGeom>
            <a:solidFill>
              <a:srgbClr val="1073A3"/>
            </a:solidFill>
            <a:ln>
              <a:noFill/>
            </a:ln>
            <a:effectLst/>
          </p:spPr>
          <p:txBody>
            <a:bodyPr anchor="ctr"/>
            <a:lstStyle/>
            <a:p>
              <a:pPr defTabSz="914217">
                <a:defRPr/>
              </a:pPr>
              <a:endParaRPr lang="en-US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8" name="Freeform 762">
              <a:extLst>
                <a:ext uri="{FF2B5EF4-FFF2-40B4-BE49-F238E27FC236}">
                  <a16:creationId xmlns:a16="http://schemas.microsoft.com/office/drawing/2014/main" id="{AED9A032-840B-37C4-A600-C7A603C6F7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2365" y="4920024"/>
              <a:ext cx="1001064" cy="741724"/>
            </a:xfrm>
            <a:custGeom>
              <a:avLst/>
              <a:gdLst>
                <a:gd name="T0" fmla="*/ 175917 w 305681"/>
                <a:gd name="T1" fmla="*/ 198547 h 226205"/>
                <a:gd name="T2" fmla="*/ 259637 w 305681"/>
                <a:gd name="T3" fmla="*/ 202398 h 226205"/>
                <a:gd name="T4" fmla="*/ 239000 w 305681"/>
                <a:gd name="T5" fmla="*/ 197812 h 226205"/>
                <a:gd name="T6" fmla="*/ 71092 w 305681"/>
                <a:gd name="T7" fmla="*/ 193226 h 226205"/>
                <a:gd name="T8" fmla="*/ 71092 w 305681"/>
                <a:gd name="T9" fmla="*/ 193226 h 226205"/>
                <a:gd name="T10" fmla="*/ 39341 w 305681"/>
                <a:gd name="T11" fmla="*/ 197812 h 226205"/>
                <a:gd name="T12" fmla="*/ 259637 w 305681"/>
                <a:gd name="T13" fmla="*/ 176985 h 226205"/>
                <a:gd name="T14" fmla="*/ 239000 w 305681"/>
                <a:gd name="T15" fmla="*/ 172222 h 226205"/>
                <a:gd name="T16" fmla="*/ 71092 w 305681"/>
                <a:gd name="T17" fmla="*/ 167826 h 226205"/>
                <a:gd name="T18" fmla="*/ 71092 w 305681"/>
                <a:gd name="T19" fmla="*/ 167826 h 226205"/>
                <a:gd name="T20" fmla="*/ 39341 w 305681"/>
                <a:gd name="T21" fmla="*/ 172222 h 226205"/>
                <a:gd name="T22" fmla="*/ 180629 w 305681"/>
                <a:gd name="T23" fmla="*/ 175398 h 226205"/>
                <a:gd name="T24" fmla="*/ 156463 w 305681"/>
                <a:gd name="T25" fmla="*/ 171002 h 226205"/>
                <a:gd name="T26" fmla="*/ 124890 w 305681"/>
                <a:gd name="T27" fmla="*/ 166239 h 226205"/>
                <a:gd name="T28" fmla="*/ 124890 w 305681"/>
                <a:gd name="T29" fmla="*/ 166239 h 226205"/>
                <a:gd name="T30" fmla="*/ 255241 w 305681"/>
                <a:gd name="T31" fmla="*/ 147012 h 226205"/>
                <a:gd name="T32" fmla="*/ 234604 w 305681"/>
                <a:gd name="T33" fmla="*/ 151598 h 226205"/>
                <a:gd name="T34" fmla="*/ 75488 w 305681"/>
                <a:gd name="T35" fmla="*/ 147012 h 226205"/>
                <a:gd name="T36" fmla="*/ 43927 w 305681"/>
                <a:gd name="T37" fmla="*/ 142426 h 226205"/>
                <a:gd name="T38" fmla="*/ 43927 w 305681"/>
                <a:gd name="T39" fmla="*/ 142426 h 226205"/>
                <a:gd name="T40" fmla="*/ 175866 w 305681"/>
                <a:gd name="T41" fmla="*/ 145425 h 226205"/>
                <a:gd name="T42" fmla="*/ 151877 w 305681"/>
                <a:gd name="T43" fmla="*/ 150011 h 226205"/>
                <a:gd name="T44" fmla="*/ 129476 w 305681"/>
                <a:gd name="T45" fmla="*/ 145425 h 226205"/>
                <a:gd name="T46" fmla="*/ 259637 w 305681"/>
                <a:gd name="T47" fmla="*/ 118614 h 226205"/>
                <a:gd name="T48" fmla="*/ 259637 w 305681"/>
                <a:gd name="T49" fmla="*/ 118614 h 226205"/>
                <a:gd name="T50" fmla="*/ 229841 w 305681"/>
                <a:gd name="T51" fmla="*/ 123200 h 226205"/>
                <a:gd name="T52" fmla="*/ 71092 w 305681"/>
                <a:gd name="T53" fmla="*/ 127786 h 226205"/>
                <a:gd name="T54" fmla="*/ 48513 w 305681"/>
                <a:gd name="T55" fmla="*/ 123200 h 226205"/>
                <a:gd name="T56" fmla="*/ 180629 w 305681"/>
                <a:gd name="T57" fmla="*/ 115439 h 226205"/>
                <a:gd name="T58" fmla="*/ 180629 w 305681"/>
                <a:gd name="T59" fmla="*/ 115439 h 226205"/>
                <a:gd name="T60" fmla="*/ 147291 w 305681"/>
                <a:gd name="T61" fmla="*/ 120202 h 226205"/>
                <a:gd name="T62" fmla="*/ 124890 w 305681"/>
                <a:gd name="T63" fmla="*/ 124598 h 226205"/>
                <a:gd name="T64" fmla="*/ 212683 w 305681"/>
                <a:gd name="T65" fmla="*/ 216866 h 226205"/>
                <a:gd name="T66" fmla="*/ 23084 w 305681"/>
                <a:gd name="T67" fmla="*/ 101563 h 226205"/>
                <a:gd name="T68" fmla="*/ 23084 w 305681"/>
                <a:gd name="T69" fmla="*/ 101563 h 226205"/>
                <a:gd name="T70" fmla="*/ 175866 w 305681"/>
                <a:gd name="T71" fmla="*/ 94802 h 226205"/>
                <a:gd name="T72" fmla="*/ 151877 w 305681"/>
                <a:gd name="T73" fmla="*/ 99198 h 226205"/>
                <a:gd name="T74" fmla="*/ 129476 w 305681"/>
                <a:gd name="T75" fmla="*/ 94802 h 226205"/>
                <a:gd name="T76" fmla="*/ 102024 w 305681"/>
                <a:gd name="T77" fmla="*/ 73905 h 226205"/>
                <a:gd name="T78" fmla="*/ 120407 w 305681"/>
                <a:gd name="T79" fmla="*/ 193877 h 226205"/>
                <a:gd name="T80" fmla="*/ 184928 w 305681"/>
                <a:gd name="T81" fmla="*/ 216866 h 226205"/>
                <a:gd name="T82" fmla="*/ 102024 w 305681"/>
                <a:gd name="T83" fmla="*/ 73905 h 226205"/>
                <a:gd name="T84" fmla="*/ 226741 w 305681"/>
                <a:gd name="T85" fmla="*/ 73905 h 226205"/>
                <a:gd name="T86" fmla="*/ 291263 w 305681"/>
                <a:gd name="T87" fmla="*/ 92224 h 226205"/>
                <a:gd name="T88" fmla="*/ 14072 w 305681"/>
                <a:gd name="T89" fmla="*/ 92224 h 226205"/>
                <a:gd name="T90" fmla="*/ 78594 w 305681"/>
                <a:gd name="T91" fmla="*/ 73905 h 226205"/>
                <a:gd name="T92" fmla="*/ 57688 w 305681"/>
                <a:gd name="T93" fmla="*/ 36908 h 226205"/>
                <a:gd name="T94" fmla="*/ 208358 w 305681"/>
                <a:gd name="T95" fmla="*/ 64566 h 226205"/>
                <a:gd name="T96" fmla="*/ 155731 w 305681"/>
                <a:gd name="T97" fmla="*/ 1347 h 226205"/>
                <a:gd name="T98" fmla="*/ 304599 w 305681"/>
                <a:gd name="T99" fmla="*/ 94020 h 226205"/>
                <a:gd name="T100" fmla="*/ 291623 w 305681"/>
                <a:gd name="T101" fmla="*/ 216866 h 226205"/>
                <a:gd name="T102" fmla="*/ 286937 w 305681"/>
                <a:gd name="T103" fmla="*/ 226205 h 226205"/>
                <a:gd name="T104" fmla="*/ 97338 w 305681"/>
                <a:gd name="T105" fmla="*/ 226205 h 226205"/>
                <a:gd name="T106" fmla="*/ 4701 w 305681"/>
                <a:gd name="T107" fmla="*/ 216866 h 226205"/>
                <a:gd name="T108" fmla="*/ 375 w 305681"/>
                <a:gd name="T109" fmla="*/ 99049 h 226205"/>
                <a:gd name="T110" fmla="*/ 119325 w 305681"/>
                <a:gd name="T111" fmla="*/ 27568 h 226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5681" h="226205">
                  <a:moveTo>
                    <a:pt x="129779" y="198547"/>
                  </a:moveTo>
                  <a:lnTo>
                    <a:pt x="129779" y="216866"/>
                  </a:lnTo>
                  <a:lnTo>
                    <a:pt x="175917" y="216866"/>
                  </a:lnTo>
                  <a:lnTo>
                    <a:pt x="175917" y="198547"/>
                  </a:lnTo>
                  <a:lnTo>
                    <a:pt x="129779" y="198547"/>
                  </a:lnTo>
                  <a:close/>
                  <a:moveTo>
                    <a:pt x="259637" y="193226"/>
                  </a:moveTo>
                  <a:cubicBezTo>
                    <a:pt x="262568" y="193226"/>
                    <a:pt x="264400" y="195343"/>
                    <a:pt x="264400" y="197812"/>
                  </a:cubicBezTo>
                  <a:cubicBezTo>
                    <a:pt x="264400" y="200282"/>
                    <a:pt x="262568" y="202398"/>
                    <a:pt x="259637" y="202398"/>
                  </a:cubicBezTo>
                  <a:cubicBezTo>
                    <a:pt x="257073" y="202398"/>
                    <a:pt x="255241" y="200282"/>
                    <a:pt x="255241" y="197812"/>
                  </a:cubicBezTo>
                  <a:cubicBezTo>
                    <a:pt x="255241" y="195343"/>
                    <a:pt x="257073" y="193226"/>
                    <a:pt x="259637" y="193226"/>
                  </a:cubicBezTo>
                  <a:close/>
                  <a:moveTo>
                    <a:pt x="234604" y="193226"/>
                  </a:moveTo>
                  <a:cubicBezTo>
                    <a:pt x="237168" y="193226"/>
                    <a:pt x="239000" y="195343"/>
                    <a:pt x="239000" y="197812"/>
                  </a:cubicBezTo>
                  <a:cubicBezTo>
                    <a:pt x="239000" y="200282"/>
                    <a:pt x="237168" y="202398"/>
                    <a:pt x="234604" y="202398"/>
                  </a:cubicBezTo>
                  <a:cubicBezTo>
                    <a:pt x="231673" y="202398"/>
                    <a:pt x="229841" y="200282"/>
                    <a:pt x="229841" y="197812"/>
                  </a:cubicBezTo>
                  <a:cubicBezTo>
                    <a:pt x="229841" y="195343"/>
                    <a:pt x="231673" y="193226"/>
                    <a:pt x="234604" y="193226"/>
                  </a:cubicBezTo>
                  <a:close/>
                  <a:moveTo>
                    <a:pt x="71092" y="193226"/>
                  </a:moveTo>
                  <a:cubicBezTo>
                    <a:pt x="73656" y="193226"/>
                    <a:pt x="75488" y="195343"/>
                    <a:pt x="75488" y="197812"/>
                  </a:cubicBezTo>
                  <a:cubicBezTo>
                    <a:pt x="75488" y="200282"/>
                    <a:pt x="73656" y="202398"/>
                    <a:pt x="71092" y="202398"/>
                  </a:cubicBezTo>
                  <a:cubicBezTo>
                    <a:pt x="68527" y="202398"/>
                    <a:pt x="66329" y="200282"/>
                    <a:pt x="66329" y="197812"/>
                  </a:cubicBezTo>
                  <a:cubicBezTo>
                    <a:pt x="66329" y="195343"/>
                    <a:pt x="68527" y="193226"/>
                    <a:pt x="71092" y="193226"/>
                  </a:cubicBezTo>
                  <a:close/>
                  <a:moveTo>
                    <a:pt x="43927" y="193226"/>
                  </a:moveTo>
                  <a:cubicBezTo>
                    <a:pt x="46397" y="193226"/>
                    <a:pt x="48513" y="195343"/>
                    <a:pt x="48513" y="197812"/>
                  </a:cubicBezTo>
                  <a:cubicBezTo>
                    <a:pt x="48513" y="200282"/>
                    <a:pt x="46397" y="202398"/>
                    <a:pt x="43927" y="202398"/>
                  </a:cubicBezTo>
                  <a:cubicBezTo>
                    <a:pt x="41458" y="202398"/>
                    <a:pt x="39341" y="200282"/>
                    <a:pt x="39341" y="197812"/>
                  </a:cubicBezTo>
                  <a:cubicBezTo>
                    <a:pt x="39341" y="195343"/>
                    <a:pt x="41458" y="193226"/>
                    <a:pt x="43927" y="193226"/>
                  </a:cubicBezTo>
                  <a:close/>
                  <a:moveTo>
                    <a:pt x="259637" y="167826"/>
                  </a:moveTo>
                  <a:cubicBezTo>
                    <a:pt x="262568" y="167826"/>
                    <a:pt x="264400" y="169658"/>
                    <a:pt x="264400" y="172222"/>
                  </a:cubicBezTo>
                  <a:cubicBezTo>
                    <a:pt x="264400" y="175153"/>
                    <a:pt x="262568" y="176985"/>
                    <a:pt x="259637" y="176985"/>
                  </a:cubicBezTo>
                  <a:cubicBezTo>
                    <a:pt x="257073" y="176985"/>
                    <a:pt x="255241" y="175153"/>
                    <a:pt x="255241" y="172222"/>
                  </a:cubicBezTo>
                  <a:cubicBezTo>
                    <a:pt x="255241" y="169658"/>
                    <a:pt x="257073" y="167826"/>
                    <a:pt x="259637" y="167826"/>
                  </a:cubicBezTo>
                  <a:close/>
                  <a:moveTo>
                    <a:pt x="234604" y="167826"/>
                  </a:moveTo>
                  <a:cubicBezTo>
                    <a:pt x="237168" y="167826"/>
                    <a:pt x="239000" y="169658"/>
                    <a:pt x="239000" y="172222"/>
                  </a:cubicBezTo>
                  <a:cubicBezTo>
                    <a:pt x="239000" y="175153"/>
                    <a:pt x="237168" y="176985"/>
                    <a:pt x="234604" y="176985"/>
                  </a:cubicBezTo>
                  <a:cubicBezTo>
                    <a:pt x="231673" y="176985"/>
                    <a:pt x="229841" y="175153"/>
                    <a:pt x="229841" y="172222"/>
                  </a:cubicBezTo>
                  <a:cubicBezTo>
                    <a:pt x="229841" y="169658"/>
                    <a:pt x="231673" y="167826"/>
                    <a:pt x="234604" y="167826"/>
                  </a:cubicBezTo>
                  <a:close/>
                  <a:moveTo>
                    <a:pt x="71092" y="167826"/>
                  </a:moveTo>
                  <a:cubicBezTo>
                    <a:pt x="73656" y="167826"/>
                    <a:pt x="75488" y="169658"/>
                    <a:pt x="75488" y="172222"/>
                  </a:cubicBezTo>
                  <a:cubicBezTo>
                    <a:pt x="75488" y="175153"/>
                    <a:pt x="73656" y="176985"/>
                    <a:pt x="71092" y="176985"/>
                  </a:cubicBezTo>
                  <a:cubicBezTo>
                    <a:pt x="68527" y="176985"/>
                    <a:pt x="66329" y="175153"/>
                    <a:pt x="66329" y="172222"/>
                  </a:cubicBezTo>
                  <a:cubicBezTo>
                    <a:pt x="66329" y="169658"/>
                    <a:pt x="68527" y="167826"/>
                    <a:pt x="71092" y="167826"/>
                  </a:cubicBezTo>
                  <a:close/>
                  <a:moveTo>
                    <a:pt x="43927" y="167826"/>
                  </a:moveTo>
                  <a:cubicBezTo>
                    <a:pt x="46397" y="167826"/>
                    <a:pt x="48513" y="169658"/>
                    <a:pt x="48513" y="172222"/>
                  </a:cubicBezTo>
                  <a:cubicBezTo>
                    <a:pt x="48513" y="175153"/>
                    <a:pt x="46397" y="176985"/>
                    <a:pt x="43927" y="176985"/>
                  </a:cubicBezTo>
                  <a:cubicBezTo>
                    <a:pt x="41458" y="176985"/>
                    <a:pt x="39341" y="175153"/>
                    <a:pt x="39341" y="172222"/>
                  </a:cubicBezTo>
                  <a:cubicBezTo>
                    <a:pt x="39341" y="169658"/>
                    <a:pt x="41458" y="167826"/>
                    <a:pt x="43927" y="167826"/>
                  </a:cubicBezTo>
                  <a:close/>
                  <a:moveTo>
                    <a:pt x="180629" y="166239"/>
                  </a:moveTo>
                  <a:cubicBezTo>
                    <a:pt x="183193" y="166239"/>
                    <a:pt x="185025" y="168071"/>
                    <a:pt x="185025" y="171002"/>
                  </a:cubicBezTo>
                  <a:cubicBezTo>
                    <a:pt x="185025" y="173566"/>
                    <a:pt x="183193" y="175398"/>
                    <a:pt x="180629" y="175398"/>
                  </a:cubicBezTo>
                  <a:cubicBezTo>
                    <a:pt x="177698" y="175398"/>
                    <a:pt x="175866" y="173566"/>
                    <a:pt x="175866" y="171002"/>
                  </a:cubicBezTo>
                  <a:cubicBezTo>
                    <a:pt x="175866" y="168071"/>
                    <a:pt x="177698" y="166239"/>
                    <a:pt x="180629" y="166239"/>
                  </a:cubicBezTo>
                  <a:close/>
                  <a:moveTo>
                    <a:pt x="151877" y="166239"/>
                  </a:moveTo>
                  <a:cubicBezTo>
                    <a:pt x="154347" y="166239"/>
                    <a:pt x="156463" y="168071"/>
                    <a:pt x="156463" y="171002"/>
                  </a:cubicBezTo>
                  <a:cubicBezTo>
                    <a:pt x="156463" y="173566"/>
                    <a:pt x="154347" y="175398"/>
                    <a:pt x="151877" y="175398"/>
                  </a:cubicBezTo>
                  <a:cubicBezTo>
                    <a:pt x="149408" y="175398"/>
                    <a:pt x="147291" y="173566"/>
                    <a:pt x="147291" y="171002"/>
                  </a:cubicBezTo>
                  <a:cubicBezTo>
                    <a:pt x="147291" y="168071"/>
                    <a:pt x="149408" y="166239"/>
                    <a:pt x="151877" y="166239"/>
                  </a:cubicBezTo>
                  <a:close/>
                  <a:moveTo>
                    <a:pt x="124890" y="166239"/>
                  </a:moveTo>
                  <a:cubicBezTo>
                    <a:pt x="127360" y="166239"/>
                    <a:pt x="129476" y="168071"/>
                    <a:pt x="129476" y="171002"/>
                  </a:cubicBezTo>
                  <a:cubicBezTo>
                    <a:pt x="129476" y="173566"/>
                    <a:pt x="127360" y="175398"/>
                    <a:pt x="124890" y="175398"/>
                  </a:cubicBezTo>
                  <a:cubicBezTo>
                    <a:pt x="122421" y="175398"/>
                    <a:pt x="120304" y="173566"/>
                    <a:pt x="120304" y="171002"/>
                  </a:cubicBezTo>
                  <a:cubicBezTo>
                    <a:pt x="120304" y="168071"/>
                    <a:pt x="122421" y="166239"/>
                    <a:pt x="124890" y="166239"/>
                  </a:cubicBezTo>
                  <a:close/>
                  <a:moveTo>
                    <a:pt x="259637" y="142426"/>
                  </a:moveTo>
                  <a:cubicBezTo>
                    <a:pt x="262568" y="142426"/>
                    <a:pt x="264400" y="144543"/>
                    <a:pt x="264400" y="147012"/>
                  </a:cubicBezTo>
                  <a:cubicBezTo>
                    <a:pt x="264400" y="149482"/>
                    <a:pt x="262568" y="151598"/>
                    <a:pt x="259637" y="151598"/>
                  </a:cubicBezTo>
                  <a:cubicBezTo>
                    <a:pt x="257073" y="151598"/>
                    <a:pt x="255241" y="149482"/>
                    <a:pt x="255241" y="147012"/>
                  </a:cubicBezTo>
                  <a:cubicBezTo>
                    <a:pt x="255241" y="144543"/>
                    <a:pt x="257073" y="142426"/>
                    <a:pt x="259637" y="142426"/>
                  </a:cubicBezTo>
                  <a:close/>
                  <a:moveTo>
                    <a:pt x="234604" y="142426"/>
                  </a:moveTo>
                  <a:cubicBezTo>
                    <a:pt x="237168" y="142426"/>
                    <a:pt x="239000" y="144543"/>
                    <a:pt x="239000" y="147012"/>
                  </a:cubicBezTo>
                  <a:cubicBezTo>
                    <a:pt x="239000" y="149482"/>
                    <a:pt x="237168" y="151598"/>
                    <a:pt x="234604" y="151598"/>
                  </a:cubicBezTo>
                  <a:cubicBezTo>
                    <a:pt x="231673" y="151598"/>
                    <a:pt x="229841" y="149482"/>
                    <a:pt x="229841" y="147012"/>
                  </a:cubicBezTo>
                  <a:cubicBezTo>
                    <a:pt x="229841" y="144543"/>
                    <a:pt x="231673" y="142426"/>
                    <a:pt x="234604" y="142426"/>
                  </a:cubicBezTo>
                  <a:close/>
                  <a:moveTo>
                    <a:pt x="71092" y="142426"/>
                  </a:moveTo>
                  <a:cubicBezTo>
                    <a:pt x="73656" y="142426"/>
                    <a:pt x="75488" y="144543"/>
                    <a:pt x="75488" y="147012"/>
                  </a:cubicBezTo>
                  <a:cubicBezTo>
                    <a:pt x="75488" y="149482"/>
                    <a:pt x="73656" y="151598"/>
                    <a:pt x="71092" y="151598"/>
                  </a:cubicBezTo>
                  <a:cubicBezTo>
                    <a:pt x="68527" y="151598"/>
                    <a:pt x="66329" y="149482"/>
                    <a:pt x="66329" y="147012"/>
                  </a:cubicBezTo>
                  <a:cubicBezTo>
                    <a:pt x="66329" y="144543"/>
                    <a:pt x="68527" y="142426"/>
                    <a:pt x="71092" y="142426"/>
                  </a:cubicBezTo>
                  <a:close/>
                  <a:moveTo>
                    <a:pt x="43927" y="142426"/>
                  </a:moveTo>
                  <a:cubicBezTo>
                    <a:pt x="46397" y="142426"/>
                    <a:pt x="48513" y="144543"/>
                    <a:pt x="48513" y="147012"/>
                  </a:cubicBezTo>
                  <a:cubicBezTo>
                    <a:pt x="48513" y="149482"/>
                    <a:pt x="46397" y="151598"/>
                    <a:pt x="43927" y="151598"/>
                  </a:cubicBezTo>
                  <a:cubicBezTo>
                    <a:pt x="41458" y="151598"/>
                    <a:pt x="39341" y="149482"/>
                    <a:pt x="39341" y="147012"/>
                  </a:cubicBezTo>
                  <a:cubicBezTo>
                    <a:pt x="39341" y="144543"/>
                    <a:pt x="41458" y="142426"/>
                    <a:pt x="43927" y="142426"/>
                  </a:cubicBezTo>
                  <a:close/>
                  <a:moveTo>
                    <a:pt x="180629" y="140839"/>
                  </a:moveTo>
                  <a:cubicBezTo>
                    <a:pt x="183193" y="140839"/>
                    <a:pt x="185025" y="142956"/>
                    <a:pt x="185025" y="145425"/>
                  </a:cubicBezTo>
                  <a:cubicBezTo>
                    <a:pt x="185025" y="147895"/>
                    <a:pt x="183193" y="150011"/>
                    <a:pt x="180629" y="150011"/>
                  </a:cubicBezTo>
                  <a:cubicBezTo>
                    <a:pt x="177698" y="150011"/>
                    <a:pt x="175866" y="147895"/>
                    <a:pt x="175866" y="145425"/>
                  </a:cubicBezTo>
                  <a:cubicBezTo>
                    <a:pt x="175866" y="142956"/>
                    <a:pt x="177698" y="140839"/>
                    <a:pt x="180629" y="140839"/>
                  </a:cubicBezTo>
                  <a:close/>
                  <a:moveTo>
                    <a:pt x="151877" y="140839"/>
                  </a:moveTo>
                  <a:cubicBezTo>
                    <a:pt x="154347" y="140839"/>
                    <a:pt x="156463" y="142956"/>
                    <a:pt x="156463" y="145425"/>
                  </a:cubicBezTo>
                  <a:cubicBezTo>
                    <a:pt x="156463" y="147895"/>
                    <a:pt x="154347" y="150011"/>
                    <a:pt x="151877" y="150011"/>
                  </a:cubicBezTo>
                  <a:cubicBezTo>
                    <a:pt x="149408" y="150011"/>
                    <a:pt x="147291" y="147895"/>
                    <a:pt x="147291" y="145425"/>
                  </a:cubicBezTo>
                  <a:cubicBezTo>
                    <a:pt x="147291" y="142956"/>
                    <a:pt x="149408" y="140839"/>
                    <a:pt x="151877" y="140839"/>
                  </a:cubicBezTo>
                  <a:close/>
                  <a:moveTo>
                    <a:pt x="124890" y="140839"/>
                  </a:moveTo>
                  <a:cubicBezTo>
                    <a:pt x="127360" y="140839"/>
                    <a:pt x="129476" y="142956"/>
                    <a:pt x="129476" y="145425"/>
                  </a:cubicBezTo>
                  <a:cubicBezTo>
                    <a:pt x="129476" y="147895"/>
                    <a:pt x="127360" y="150011"/>
                    <a:pt x="124890" y="150011"/>
                  </a:cubicBezTo>
                  <a:cubicBezTo>
                    <a:pt x="122421" y="150011"/>
                    <a:pt x="120304" y="147895"/>
                    <a:pt x="120304" y="145425"/>
                  </a:cubicBezTo>
                  <a:cubicBezTo>
                    <a:pt x="120304" y="142956"/>
                    <a:pt x="122421" y="140839"/>
                    <a:pt x="124890" y="140839"/>
                  </a:cubicBezTo>
                  <a:close/>
                  <a:moveTo>
                    <a:pt x="259637" y="118614"/>
                  </a:moveTo>
                  <a:cubicBezTo>
                    <a:pt x="262568" y="118614"/>
                    <a:pt x="264400" y="120731"/>
                    <a:pt x="264400" y="123200"/>
                  </a:cubicBezTo>
                  <a:cubicBezTo>
                    <a:pt x="264400" y="125670"/>
                    <a:pt x="262568" y="127786"/>
                    <a:pt x="259637" y="127786"/>
                  </a:cubicBezTo>
                  <a:cubicBezTo>
                    <a:pt x="257073" y="127786"/>
                    <a:pt x="255241" y="125670"/>
                    <a:pt x="255241" y="123200"/>
                  </a:cubicBezTo>
                  <a:cubicBezTo>
                    <a:pt x="255241" y="120731"/>
                    <a:pt x="257073" y="118614"/>
                    <a:pt x="259637" y="118614"/>
                  </a:cubicBezTo>
                  <a:close/>
                  <a:moveTo>
                    <a:pt x="234604" y="118614"/>
                  </a:moveTo>
                  <a:cubicBezTo>
                    <a:pt x="237168" y="118614"/>
                    <a:pt x="239000" y="120731"/>
                    <a:pt x="239000" y="123200"/>
                  </a:cubicBezTo>
                  <a:cubicBezTo>
                    <a:pt x="239000" y="125670"/>
                    <a:pt x="237168" y="127786"/>
                    <a:pt x="234604" y="127786"/>
                  </a:cubicBezTo>
                  <a:cubicBezTo>
                    <a:pt x="231673" y="127786"/>
                    <a:pt x="229841" y="125670"/>
                    <a:pt x="229841" y="123200"/>
                  </a:cubicBezTo>
                  <a:cubicBezTo>
                    <a:pt x="229841" y="120731"/>
                    <a:pt x="231673" y="118614"/>
                    <a:pt x="234604" y="118614"/>
                  </a:cubicBezTo>
                  <a:close/>
                  <a:moveTo>
                    <a:pt x="71092" y="118614"/>
                  </a:moveTo>
                  <a:cubicBezTo>
                    <a:pt x="73656" y="118614"/>
                    <a:pt x="75488" y="120731"/>
                    <a:pt x="75488" y="123200"/>
                  </a:cubicBezTo>
                  <a:cubicBezTo>
                    <a:pt x="75488" y="125670"/>
                    <a:pt x="73656" y="127786"/>
                    <a:pt x="71092" y="127786"/>
                  </a:cubicBezTo>
                  <a:cubicBezTo>
                    <a:pt x="68527" y="127786"/>
                    <a:pt x="66329" y="125670"/>
                    <a:pt x="66329" y="123200"/>
                  </a:cubicBezTo>
                  <a:cubicBezTo>
                    <a:pt x="66329" y="120731"/>
                    <a:pt x="68527" y="118614"/>
                    <a:pt x="71092" y="118614"/>
                  </a:cubicBezTo>
                  <a:close/>
                  <a:moveTo>
                    <a:pt x="43927" y="118614"/>
                  </a:moveTo>
                  <a:cubicBezTo>
                    <a:pt x="46397" y="118614"/>
                    <a:pt x="48513" y="120731"/>
                    <a:pt x="48513" y="123200"/>
                  </a:cubicBezTo>
                  <a:cubicBezTo>
                    <a:pt x="48513" y="125670"/>
                    <a:pt x="46397" y="127786"/>
                    <a:pt x="43927" y="127786"/>
                  </a:cubicBezTo>
                  <a:cubicBezTo>
                    <a:pt x="41458" y="127786"/>
                    <a:pt x="39341" y="125670"/>
                    <a:pt x="39341" y="123200"/>
                  </a:cubicBezTo>
                  <a:cubicBezTo>
                    <a:pt x="39341" y="120731"/>
                    <a:pt x="41458" y="118614"/>
                    <a:pt x="43927" y="118614"/>
                  </a:cubicBezTo>
                  <a:close/>
                  <a:moveTo>
                    <a:pt x="180629" y="115439"/>
                  </a:moveTo>
                  <a:cubicBezTo>
                    <a:pt x="183193" y="115439"/>
                    <a:pt x="185025" y="117271"/>
                    <a:pt x="185025" y="120202"/>
                  </a:cubicBezTo>
                  <a:cubicBezTo>
                    <a:pt x="185025" y="122766"/>
                    <a:pt x="183193" y="124598"/>
                    <a:pt x="180629" y="124598"/>
                  </a:cubicBezTo>
                  <a:cubicBezTo>
                    <a:pt x="177698" y="124598"/>
                    <a:pt x="175866" y="122766"/>
                    <a:pt x="175866" y="120202"/>
                  </a:cubicBezTo>
                  <a:cubicBezTo>
                    <a:pt x="175866" y="117271"/>
                    <a:pt x="177698" y="115439"/>
                    <a:pt x="180629" y="115439"/>
                  </a:cubicBezTo>
                  <a:close/>
                  <a:moveTo>
                    <a:pt x="151877" y="115439"/>
                  </a:moveTo>
                  <a:cubicBezTo>
                    <a:pt x="154347" y="115439"/>
                    <a:pt x="156463" y="117271"/>
                    <a:pt x="156463" y="120202"/>
                  </a:cubicBezTo>
                  <a:cubicBezTo>
                    <a:pt x="156463" y="122766"/>
                    <a:pt x="154347" y="124598"/>
                    <a:pt x="151877" y="124598"/>
                  </a:cubicBezTo>
                  <a:cubicBezTo>
                    <a:pt x="149408" y="124598"/>
                    <a:pt x="147291" y="122766"/>
                    <a:pt x="147291" y="120202"/>
                  </a:cubicBezTo>
                  <a:cubicBezTo>
                    <a:pt x="147291" y="117271"/>
                    <a:pt x="149408" y="115439"/>
                    <a:pt x="151877" y="115439"/>
                  </a:cubicBezTo>
                  <a:close/>
                  <a:moveTo>
                    <a:pt x="124890" y="115439"/>
                  </a:moveTo>
                  <a:cubicBezTo>
                    <a:pt x="127360" y="115439"/>
                    <a:pt x="129476" y="117271"/>
                    <a:pt x="129476" y="120202"/>
                  </a:cubicBezTo>
                  <a:cubicBezTo>
                    <a:pt x="129476" y="122766"/>
                    <a:pt x="127360" y="124598"/>
                    <a:pt x="124890" y="124598"/>
                  </a:cubicBezTo>
                  <a:cubicBezTo>
                    <a:pt x="122421" y="124598"/>
                    <a:pt x="120304" y="122766"/>
                    <a:pt x="120304" y="120202"/>
                  </a:cubicBezTo>
                  <a:cubicBezTo>
                    <a:pt x="120304" y="117271"/>
                    <a:pt x="122421" y="115439"/>
                    <a:pt x="124890" y="115439"/>
                  </a:cubicBezTo>
                  <a:close/>
                  <a:moveTo>
                    <a:pt x="212683" y="101563"/>
                  </a:moveTo>
                  <a:lnTo>
                    <a:pt x="212683" y="216866"/>
                  </a:lnTo>
                  <a:lnTo>
                    <a:pt x="282612" y="216866"/>
                  </a:lnTo>
                  <a:lnTo>
                    <a:pt x="282612" y="101563"/>
                  </a:lnTo>
                  <a:lnTo>
                    <a:pt x="212683" y="101563"/>
                  </a:lnTo>
                  <a:close/>
                  <a:moveTo>
                    <a:pt x="23084" y="101563"/>
                  </a:moveTo>
                  <a:lnTo>
                    <a:pt x="23084" y="216866"/>
                  </a:lnTo>
                  <a:lnTo>
                    <a:pt x="92652" y="216866"/>
                  </a:lnTo>
                  <a:lnTo>
                    <a:pt x="92652" y="101563"/>
                  </a:lnTo>
                  <a:lnTo>
                    <a:pt x="23084" y="101563"/>
                  </a:lnTo>
                  <a:close/>
                  <a:moveTo>
                    <a:pt x="180629" y="90039"/>
                  </a:moveTo>
                  <a:cubicBezTo>
                    <a:pt x="183193" y="90039"/>
                    <a:pt x="185025" y="92237"/>
                    <a:pt x="185025" y="94802"/>
                  </a:cubicBezTo>
                  <a:cubicBezTo>
                    <a:pt x="185025" y="97366"/>
                    <a:pt x="183193" y="99198"/>
                    <a:pt x="180629" y="99198"/>
                  </a:cubicBezTo>
                  <a:cubicBezTo>
                    <a:pt x="177698" y="99198"/>
                    <a:pt x="175866" y="97366"/>
                    <a:pt x="175866" y="94802"/>
                  </a:cubicBezTo>
                  <a:cubicBezTo>
                    <a:pt x="175866" y="92237"/>
                    <a:pt x="177698" y="90039"/>
                    <a:pt x="180629" y="90039"/>
                  </a:cubicBezTo>
                  <a:close/>
                  <a:moveTo>
                    <a:pt x="151877" y="90039"/>
                  </a:moveTo>
                  <a:cubicBezTo>
                    <a:pt x="154347" y="90039"/>
                    <a:pt x="156463" y="92237"/>
                    <a:pt x="156463" y="94802"/>
                  </a:cubicBezTo>
                  <a:cubicBezTo>
                    <a:pt x="156463" y="97366"/>
                    <a:pt x="154347" y="99198"/>
                    <a:pt x="151877" y="99198"/>
                  </a:cubicBezTo>
                  <a:cubicBezTo>
                    <a:pt x="149408" y="99198"/>
                    <a:pt x="147291" y="97366"/>
                    <a:pt x="147291" y="94802"/>
                  </a:cubicBezTo>
                  <a:cubicBezTo>
                    <a:pt x="147291" y="92237"/>
                    <a:pt x="149408" y="90039"/>
                    <a:pt x="151877" y="90039"/>
                  </a:cubicBezTo>
                  <a:close/>
                  <a:moveTo>
                    <a:pt x="124890" y="90039"/>
                  </a:moveTo>
                  <a:cubicBezTo>
                    <a:pt x="127360" y="90039"/>
                    <a:pt x="129476" y="92237"/>
                    <a:pt x="129476" y="94802"/>
                  </a:cubicBezTo>
                  <a:cubicBezTo>
                    <a:pt x="129476" y="97366"/>
                    <a:pt x="127360" y="99198"/>
                    <a:pt x="124890" y="99198"/>
                  </a:cubicBezTo>
                  <a:cubicBezTo>
                    <a:pt x="122421" y="99198"/>
                    <a:pt x="120304" y="97366"/>
                    <a:pt x="120304" y="94802"/>
                  </a:cubicBezTo>
                  <a:cubicBezTo>
                    <a:pt x="120304" y="92237"/>
                    <a:pt x="122421" y="90039"/>
                    <a:pt x="124890" y="90039"/>
                  </a:cubicBezTo>
                  <a:close/>
                  <a:moveTo>
                    <a:pt x="102024" y="73905"/>
                  </a:moveTo>
                  <a:lnTo>
                    <a:pt x="102024" y="96894"/>
                  </a:lnTo>
                  <a:lnTo>
                    <a:pt x="102024" y="216866"/>
                  </a:lnTo>
                  <a:lnTo>
                    <a:pt x="120407" y="216866"/>
                  </a:lnTo>
                  <a:lnTo>
                    <a:pt x="120407" y="193877"/>
                  </a:lnTo>
                  <a:cubicBezTo>
                    <a:pt x="120407" y="191363"/>
                    <a:pt x="122570" y="189208"/>
                    <a:pt x="125093" y="189208"/>
                  </a:cubicBezTo>
                  <a:lnTo>
                    <a:pt x="180603" y="189208"/>
                  </a:lnTo>
                  <a:cubicBezTo>
                    <a:pt x="183126" y="189208"/>
                    <a:pt x="184928" y="191363"/>
                    <a:pt x="184928" y="193877"/>
                  </a:cubicBezTo>
                  <a:lnTo>
                    <a:pt x="184928" y="216866"/>
                  </a:lnTo>
                  <a:lnTo>
                    <a:pt x="203672" y="216866"/>
                  </a:lnTo>
                  <a:lnTo>
                    <a:pt x="203672" y="96894"/>
                  </a:lnTo>
                  <a:lnTo>
                    <a:pt x="203672" y="73905"/>
                  </a:lnTo>
                  <a:lnTo>
                    <a:pt x="102024" y="73905"/>
                  </a:lnTo>
                  <a:close/>
                  <a:moveTo>
                    <a:pt x="196823" y="36908"/>
                  </a:moveTo>
                  <a:lnTo>
                    <a:pt x="229625" y="66003"/>
                  </a:lnTo>
                  <a:cubicBezTo>
                    <a:pt x="231427" y="67080"/>
                    <a:pt x="231787" y="69235"/>
                    <a:pt x="231427" y="70672"/>
                  </a:cubicBezTo>
                  <a:cubicBezTo>
                    <a:pt x="230346" y="72827"/>
                    <a:pt x="228543" y="73905"/>
                    <a:pt x="226741" y="73905"/>
                  </a:cubicBezTo>
                  <a:lnTo>
                    <a:pt x="212683" y="73905"/>
                  </a:lnTo>
                  <a:lnTo>
                    <a:pt x="212683" y="92224"/>
                  </a:lnTo>
                  <a:lnTo>
                    <a:pt x="286937" y="92224"/>
                  </a:lnTo>
                  <a:lnTo>
                    <a:pt x="291263" y="92224"/>
                  </a:lnTo>
                  <a:lnTo>
                    <a:pt x="247647" y="36908"/>
                  </a:lnTo>
                  <a:lnTo>
                    <a:pt x="196823" y="36908"/>
                  </a:lnTo>
                  <a:close/>
                  <a:moveTo>
                    <a:pt x="57688" y="36908"/>
                  </a:moveTo>
                  <a:lnTo>
                    <a:pt x="14072" y="92224"/>
                  </a:lnTo>
                  <a:lnTo>
                    <a:pt x="18398" y="92224"/>
                  </a:lnTo>
                  <a:lnTo>
                    <a:pt x="92652" y="92224"/>
                  </a:lnTo>
                  <a:lnTo>
                    <a:pt x="92652" y="73905"/>
                  </a:lnTo>
                  <a:lnTo>
                    <a:pt x="78594" y="73905"/>
                  </a:lnTo>
                  <a:cubicBezTo>
                    <a:pt x="76792" y="73905"/>
                    <a:pt x="74989" y="72827"/>
                    <a:pt x="74268" y="70672"/>
                  </a:cubicBezTo>
                  <a:cubicBezTo>
                    <a:pt x="73548" y="69235"/>
                    <a:pt x="74268" y="67080"/>
                    <a:pt x="75710" y="66003"/>
                  </a:cubicBezTo>
                  <a:lnTo>
                    <a:pt x="108512" y="36908"/>
                  </a:lnTo>
                  <a:lnTo>
                    <a:pt x="57688" y="36908"/>
                  </a:lnTo>
                  <a:close/>
                  <a:moveTo>
                    <a:pt x="152848" y="10686"/>
                  </a:moveTo>
                  <a:lnTo>
                    <a:pt x="90849" y="64566"/>
                  </a:lnTo>
                  <a:lnTo>
                    <a:pt x="97338" y="64566"/>
                  </a:lnTo>
                  <a:lnTo>
                    <a:pt x="208358" y="64566"/>
                  </a:lnTo>
                  <a:lnTo>
                    <a:pt x="214486" y="64566"/>
                  </a:lnTo>
                  <a:lnTo>
                    <a:pt x="152848" y="10686"/>
                  </a:lnTo>
                  <a:close/>
                  <a:moveTo>
                    <a:pt x="149604" y="1347"/>
                  </a:moveTo>
                  <a:cubicBezTo>
                    <a:pt x="151406" y="-449"/>
                    <a:pt x="153929" y="-449"/>
                    <a:pt x="155731" y="1347"/>
                  </a:cubicBezTo>
                  <a:lnTo>
                    <a:pt x="186370" y="27568"/>
                  </a:lnTo>
                  <a:lnTo>
                    <a:pt x="249810" y="27568"/>
                  </a:lnTo>
                  <a:cubicBezTo>
                    <a:pt x="251252" y="27568"/>
                    <a:pt x="252694" y="28646"/>
                    <a:pt x="253775" y="29724"/>
                  </a:cubicBezTo>
                  <a:lnTo>
                    <a:pt x="304599" y="94020"/>
                  </a:lnTo>
                  <a:cubicBezTo>
                    <a:pt x="305681" y="95457"/>
                    <a:pt x="305681" y="97612"/>
                    <a:pt x="304960" y="99049"/>
                  </a:cubicBezTo>
                  <a:cubicBezTo>
                    <a:pt x="304239" y="100486"/>
                    <a:pt x="302437" y="101563"/>
                    <a:pt x="300995" y="101563"/>
                  </a:cubicBezTo>
                  <a:lnTo>
                    <a:pt x="291623" y="101563"/>
                  </a:lnTo>
                  <a:lnTo>
                    <a:pt x="291623" y="216866"/>
                  </a:lnTo>
                  <a:lnTo>
                    <a:pt x="300995" y="216866"/>
                  </a:lnTo>
                  <a:cubicBezTo>
                    <a:pt x="303518" y="216866"/>
                    <a:pt x="305681" y="219021"/>
                    <a:pt x="305681" y="221535"/>
                  </a:cubicBezTo>
                  <a:cubicBezTo>
                    <a:pt x="305681" y="224050"/>
                    <a:pt x="303518" y="226205"/>
                    <a:pt x="300995" y="226205"/>
                  </a:cubicBezTo>
                  <a:lnTo>
                    <a:pt x="286937" y="226205"/>
                  </a:lnTo>
                  <a:lnTo>
                    <a:pt x="208358" y="226205"/>
                  </a:lnTo>
                  <a:lnTo>
                    <a:pt x="180603" y="226205"/>
                  </a:lnTo>
                  <a:lnTo>
                    <a:pt x="125093" y="226205"/>
                  </a:lnTo>
                  <a:lnTo>
                    <a:pt x="97338" y="226205"/>
                  </a:lnTo>
                  <a:lnTo>
                    <a:pt x="18398" y="226205"/>
                  </a:lnTo>
                  <a:lnTo>
                    <a:pt x="4701" y="226205"/>
                  </a:lnTo>
                  <a:cubicBezTo>
                    <a:pt x="1817" y="226205"/>
                    <a:pt x="15" y="224050"/>
                    <a:pt x="15" y="221535"/>
                  </a:cubicBezTo>
                  <a:cubicBezTo>
                    <a:pt x="15" y="219021"/>
                    <a:pt x="1817" y="216866"/>
                    <a:pt x="4701" y="216866"/>
                  </a:cubicBezTo>
                  <a:lnTo>
                    <a:pt x="13712" y="216866"/>
                  </a:lnTo>
                  <a:lnTo>
                    <a:pt x="13712" y="101563"/>
                  </a:lnTo>
                  <a:lnTo>
                    <a:pt x="4701" y="101563"/>
                  </a:lnTo>
                  <a:cubicBezTo>
                    <a:pt x="2898" y="101563"/>
                    <a:pt x="1096" y="100486"/>
                    <a:pt x="375" y="99049"/>
                  </a:cubicBezTo>
                  <a:cubicBezTo>
                    <a:pt x="-346" y="97612"/>
                    <a:pt x="15" y="95457"/>
                    <a:pt x="1096" y="94020"/>
                  </a:cubicBezTo>
                  <a:lnTo>
                    <a:pt x="51920" y="29724"/>
                  </a:lnTo>
                  <a:cubicBezTo>
                    <a:pt x="52641" y="28646"/>
                    <a:pt x="54083" y="27568"/>
                    <a:pt x="55525" y="27568"/>
                  </a:cubicBezTo>
                  <a:lnTo>
                    <a:pt x="119325" y="27568"/>
                  </a:lnTo>
                  <a:lnTo>
                    <a:pt x="149604" y="1347"/>
                  </a:lnTo>
                  <a:close/>
                </a:path>
              </a:pathLst>
            </a:custGeom>
            <a:solidFill>
              <a:srgbClr val="2DADE0"/>
            </a:solidFill>
            <a:ln>
              <a:noFill/>
            </a:ln>
            <a:effectLst/>
          </p:spPr>
          <p:txBody>
            <a:bodyPr anchor="ctr"/>
            <a:lstStyle/>
            <a:p>
              <a:pPr defTabSz="914217">
                <a:defRPr/>
              </a:pPr>
              <a:endParaRPr lang="en-US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9" name="Freeform 761">
              <a:extLst>
                <a:ext uri="{FF2B5EF4-FFF2-40B4-BE49-F238E27FC236}">
                  <a16:creationId xmlns:a16="http://schemas.microsoft.com/office/drawing/2014/main" id="{E87F4FBD-A2E3-6C25-EEF0-4E7C427B0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86840" y="3631523"/>
              <a:ext cx="803960" cy="1001064"/>
            </a:xfrm>
            <a:custGeom>
              <a:avLst/>
              <a:gdLst>
                <a:gd name="T0" fmla="*/ 196687 w 246439"/>
                <a:gd name="T1" fmla="*/ 300703 h 305466"/>
                <a:gd name="T2" fmla="*/ 14484 w 246439"/>
                <a:gd name="T3" fmla="*/ 300703 h 305466"/>
                <a:gd name="T4" fmla="*/ 83706 w 246439"/>
                <a:gd name="T5" fmla="*/ 181409 h 305466"/>
                <a:gd name="T6" fmla="*/ 124681 w 246439"/>
                <a:gd name="T7" fmla="*/ 199800 h 305466"/>
                <a:gd name="T8" fmla="*/ 142653 w 246439"/>
                <a:gd name="T9" fmla="*/ 111089 h 305466"/>
                <a:gd name="T10" fmla="*/ 164578 w 246439"/>
                <a:gd name="T11" fmla="*/ 152920 h 305466"/>
                <a:gd name="T12" fmla="*/ 144810 w 246439"/>
                <a:gd name="T13" fmla="*/ 152920 h 305466"/>
                <a:gd name="T14" fmla="*/ 173205 w 246439"/>
                <a:gd name="T15" fmla="*/ 173475 h 305466"/>
                <a:gd name="T16" fmla="*/ 156311 w 246439"/>
                <a:gd name="T17" fmla="*/ 111089 h 305466"/>
                <a:gd name="T18" fmla="*/ 182910 w 246439"/>
                <a:gd name="T19" fmla="*/ 34279 h 305466"/>
                <a:gd name="T20" fmla="*/ 185426 w 246439"/>
                <a:gd name="T21" fmla="*/ 173475 h 305466"/>
                <a:gd name="T22" fmla="*/ 163500 w 246439"/>
                <a:gd name="T23" fmla="*/ 193309 h 305466"/>
                <a:gd name="T24" fmla="*/ 98083 w 246439"/>
                <a:gd name="T25" fmla="*/ 210619 h 305466"/>
                <a:gd name="T26" fmla="*/ 34104 w 246439"/>
                <a:gd name="T27" fmla="*/ 183573 h 305466"/>
                <a:gd name="T28" fmla="*/ 198365 w 246439"/>
                <a:gd name="T29" fmla="*/ 199079 h 305466"/>
                <a:gd name="T30" fmla="*/ 66812 w 246439"/>
                <a:gd name="T31" fmla="*/ 16969 h 305466"/>
                <a:gd name="T32" fmla="*/ 25477 w 246439"/>
                <a:gd name="T33" fmla="*/ 51949 h 305466"/>
                <a:gd name="T34" fmla="*/ 85862 w 246439"/>
                <a:gd name="T35" fmla="*/ 134169 h 305466"/>
                <a:gd name="T36" fmla="*/ 40574 w 246439"/>
                <a:gd name="T37" fmla="*/ 75028 h 305466"/>
                <a:gd name="T38" fmla="*/ 60702 w 246439"/>
                <a:gd name="T39" fmla="*/ 68537 h 305466"/>
                <a:gd name="T40" fmla="*/ 67172 w 246439"/>
                <a:gd name="T41" fmla="*/ 48343 h 305466"/>
                <a:gd name="T42" fmla="*/ 109585 w 246439"/>
                <a:gd name="T43" fmla="*/ 77552 h 305466"/>
                <a:gd name="T44" fmla="*/ 94848 w 246439"/>
                <a:gd name="T45" fmla="*/ 49785 h 305466"/>
                <a:gd name="T46" fmla="*/ 101677 w 246439"/>
                <a:gd name="T47" fmla="*/ 43294 h 305466"/>
                <a:gd name="T48" fmla="*/ 95208 w 246439"/>
                <a:gd name="T49" fmla="*/ 9757 h 305466"/>
                <a:gd name="T50" fmla="*/ 121806 w 246439"/>
                <a:gd name="T51" fmla="*/ 49785 h 305466"/>
                <a:gd name="T52" fmla="*/ 121806 w 246439"/>
                <a:gd name="T53" fmla="*/ 71061 h 305466"/>
                <a:gd name="T54" fmla="*/ 71844 w 246439"/>
                <a:gd name="T55" fmla="*/ 66373 h 305466"/>
                <a:gd name="T56" fmla="*/ 92692 w 246439"/>
                <a:gd name="T57" fmla="*/ 114335 h 305466"/>
                <a:gd name="T58" fmla="*/ 79033 w 246439"/>
                <a:gd name="T59" fmla="*/ 146429 h 305466"/>
                <a:gd name="T60" fmla="*/ 37339 w 246439"/>
                <a:gd name="T61" fmla="*/ 173475 h 305466"/>
                <a:gd name="T62" fmla="*/ 74360 w 246439"/>
                <a:gd name="T63" fmla="*/ 181409 h 305466"/>
                <a:gd name="T64" fmla="*/ 135105 w 246439"/>
                <a:gd name="T65" fmla="*/ 196915 h 305466"/>
                <a:gd name="T66" fmla="*/ 137980 w 246439"/>
                <a:gd name="T67" fmla="*/ 146429 h 305466"/>
                <a:gd name="T68" fmla="*/ 130792 w 246439"/>
                <a:gd name="T69" fmla="*/ 117941 h 305466"/>
                <a:gd name="T70" fmla="*/ 162781 w 246439"/>
                <a:gd name="T71" fmla="*/ 104598 h 305466"/>
                <a:gd name="T72" fmla="*/ 107788 w 246439"/>
                <a:gd name="T73" fmla="*/ 9036 h 305466"/>
                <a:gd name="T74" fmla="*/ 176440 w 246439"/>
                <a:gd name="T75" fmla="*/ 27788 h 305466"/>
                <a:gd name="T76" fmla="*/ 205194 w 246439"/>
                <a:gd name="T77" fmla="*/ 205570 h 305466"/>
                <a:gd name="T78" fmla="*/ 158109 w 246439"/>
                <a:gd name="T79" fmla="*/ 272283 h 305466"/>
                <a:gd name="T80" fmla="*/ 52435 w 246439"/>
                <a:gd name="T81" fmla="*/ 281659 h 305466"/>
                <a:gd name="T82" fmla="*/ 100599 w 246439"/>
                <a:gd name="T83" fmla="*/ 272283 h 305466"/>
                <a:gd name="T84" fmla="*/ 5349 w 246439"/>
                <a:gd name="T85" fmla="*/ 199079 h 305466"/>
                <a:gd name="T86" fmla="*/ 17570 w 246439"/>
                <a:gd name="T87" fmla="*/ 46900 h 305466"/>
                <a:gd name="T88" fmla="*/ 63218 w 246439"/>
                <a:gd name="T89" fmla="*/ 8675 h 305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6439" h="305466">
                  <a:moveTo>
                    <a:pt x="19165" y="296307"/>
                  </a:moveTo>
                  <a:lnTo>
                    <a:pt x="192006" y="296307"/>
                  </a:lnTo>
                  <a:cubicBezTo>
                    <a:pt x="194527" y="296307"/>
                    <a:pt x="196687" y="298139"/>
                    <a:pt x="196687" y="300703"/>
                  </a:cubicBezTo>
                  <a:cubicBezTo>
                    <a:pt x="196687" y="303634"/>
                    <a:pt x="194527" y="305466"/>
                    <a:pt x="192006" y="305466"/>
                  </a:cubicBezTo>
                  <a:lnTo>
                    <a:pt x="19165" y="305466"/>
                  </a:lnTo>
                  <a:cubicBezTo>
                    <a:pt x="16645" y="305466"/>
                    <a:pt x="14484" y="303634"/>
                    <a:pt x="14484" y="300703"/>
                  </a:cubicBezTo>
                  <a:cubicBezTo>
                    <a:pt x="14484" y="298139"/>
                    <a:pt x="16645" y="296307"/>
                    <a:pt x="19165" y="296307"/>
                  </a:cubicBezTo>
                  <a:close/>
                  <a:moveTo>
                    <a:pt x="86222" y="174918"/>
                  </a:moveTo>
                  <a:cubicBezTo>
                    <a:pt x="84784" y="176721"/>
                    <a:pt x="83706" y="178885"/>
                    <a:pt x="83706" y="181409"/>
                  </a:cubicBezTo>
                  <a:cubicBezTo>
                    <a:pt x="83706" y="184294"/>
                    <a:pt x="84784" y="186457"/>
                    <a:pt x="86222" y="188261"/>
                  </a:cubicBezTo>
                  <a:lnTo>
                    <a:pt x="99521" y="201603"/>
                  </a:lnTo>
                  <a:cubicBezTo>
                    <a:pt x="108147" y="201964"/>
                    <a:pt x="116414" y="201603"/>
                    <a:pt x="124681" y="199800"/>
                  </a:cubicBezTo>
                  <a:lnTo>
                    <a:pt x="99880" y="174918"/>
                  </a:lnTo>
                  <a:cubicBezTo>
                    <a:pt x="96286" y="171312"/>
                    <a:pt x="89816" y="171312"/>
                    <a:pt x="86222" y="174918"/>
                  </a:cubicBezTo>
                  <a:close/>
                  <a:moveTo>
                    <a:pt x="142653" y="111089"/>
                  </a:moveTo>
                  <a:cubicBezTo>
                    <a:pt x="139059" y="114696"/>
                    <a:pt x="139059" y="120826"/>
                    <a:pt x="142653" y="124432"/>
                  </a:cubicBezTo>
                  <a:lnTo>
                    <a:pt x="164578" y="146429"/>
                  </a:lnTo>
                  <a:cubicBezTo>
                    <a:pt x="166376" y="148233"/>
                    <a:pt x="166376" y="151117"/>
                    <a:pt x="164578" y="152920"/>
                  </a:cubicBezTo>
                  <a:cubicBezTo>
                    <a:pt x="162781" y="154724"/>
                    <a:pt x="159906" y="154724"/>
                    <a:pt x="158109" y="152920"/>
                  </a:cubicBezTo>
                  <a:cubicBezTo>
                    <a:pt x="156311" y="151117"/>
                    <a:pt x="153795" y="150036"/>
                    <a:pt x="151279" y="150036"/>
                  </a:cubicBezTo>
                  <a:cubicBezTo>
                    <a:pt x="148763" y="150036"/>
                    <a:pt x="146247" y="151117"/>
                    <a:pt x="144810" y="152920"/>
                  </a:cubicBezTo>
                  <a:cubicBezTo>
                    <a:pt x="140856" y="156527"/>
                    <a:pt x="140856" y="162657"/>
                    <a:pt x="144810" y="166263"/>
                  </a:cubicBezTo>
                  <a:lnTo>
                    <a:pt x="161703" y="183573"/>
                  </a:lnTo>
                  <a:cubicBezTo>
                    <a:pt x="165657" y="180327"/>
                    <a:pt x="169610" y="177082"/>
                    <a:pt x="173205" y="173475"/>
                  </a:cubicBezTo>
                  <a:cubicBezTo>
                    <a:pt x="175002" y="171672"/>
                    <a:pt x="176799" y="169509"/>
                    <a:pt x="178596" y="167345"/>
                  </a:cubicBezTo>
                  <a:cubicBezTo>
                    <a:pt x="183988" y="161575"/>
                    <a:pt x="188301" y="154363"/>
                    <a:pt x="191895" y="146790"/>
                  </a:cubicBezTo>
                  <a:lnTo>
                    <a:pt x="156311" y="111089"/>
                  </a:lnTo>
                  <a:cubicBezTo>
                    <a:pt x="152717" y="107483"/>
                    <a:pt x="146247" y="107483"/>
                    <a:pt x="142653" y="111089"/>
                  </a:cubicBezTo>
                  <a:close/>
                  <a:moveTo>
                    <a:pt x="201960" y="15166"/>
                  </a:moveTo>
                  <a:lnTo>
                    <a:pt x="182910" y="34279"/>
                  </a:lnTo>
                  <a:cubicBezTo>
                    <a:pt x="210945" y="64931"/>
                    <a:pt x="218493" y="108926"/>
                    <a:pt x="201600" y="147872"/>
                  </a:cubicBezTo>
                  <a:cubicBezTo>
                    <a:pt x="201600" y="147872"/>
                    <a:pt x="201600" y="148233"/>
                    <a:pt x="201241" y="148233"/>
                  </a:cubicBezTo>
                  <a:cubicBezTo>
                    <a:pt x="197287" y="157608"/>
                    <a:pt x="191895" y="165903"/>
                    <a:pt x="185426" y="173475"/>
                  </a:cubicBezTo>
                  <a:cubicBezTo>
                    <a:pt x="183988" y="175639"/>
                    <a:pt x="181831" y="177803"/>
                    <a:pt x="179675" y="180327"/>
                  </a:cubicBezTo>
                  <a:cubicBezTo>
                    <a:pt x="174643" y="185015"/>
                    <a:pt x="169610" y="189342"/>
                    <a:pt x="163860" y="192949"/>
                  </a:cubicBezTo>
                  <a:cubicBezTo>
                    <a:pt x="163500" y="193309"/>
                    <a:pt x="163500" y="193309"/>
                    <a:pt x="163500" y="193309"/>
                  </a:cubicBezTo>
                  <a:cubicBezTo>
                    <a:pt x="154874" y="199079"/>
                    <a:pt x="145169" y="203767"/>
                    <a:pt x="135105" y="206652"/>
                  </a:cubicBezTo>
                  <a:cubicBezTo>
                    <a:pt x="125400" y="209537"/>
                    <a:pt x="115336" y="210979"/>
                    <a:pt x="105631" y="210979"/>
                  </a:cubicBezTo>
                  <a:cubicBezTo>
                    <a:pt x="103115" y="210979"/>
                    <a:pt x="100599" y="210979"/>
                    <a:pt x="98083" y="210619"/>
                  </a:cubicBezTo>
                  <a:lnTo>
                    <a:pt x="97724" y="210979"/>
                  </a:lnTo>
                  <a:cubicBezTo>
                    <a:pt x="97724" y="210979"/>
                    <a:pt x="97364" y="210979"/>
                    <a:pt x="97364" y="210619"/>
                  </a:cubicBezTo>
                  <a:cubicBezTo>
                    <a:pt x="73642" y="209176"/>
                    <a:pt x="51357" y="199079"/>
                    <a:pt x="34104" y="183573"/>
                  </a:cubicBezTo>
                  <a:lnTo>
                    <a:pt x="15054" y="202324"/>
                  </a:lnTo>
                  <a:cubicBezTo>
                    <a:pt x="39855" y="225404"/>
                    <a:pt x="71485" y="238025"/>
                    <a:pt x="105272" y="238025"/>
                  </a:cubicBezTo>
                  <a:cubicBezTo>
                    <a:pt x="140496" y="238025"/>
                    <a:pt x="173564" y="223961"/>
                    <a:pt x="198365" y="199079"/>
                  </a:cubicBezTo>
                  <a:cubicBezTo>
                    <a:pt x="249045" y="148593"/>
                    <a:pt x="250124" y="67095"/>
                    <a:pt x="201960" y="15166"/>
                  </a:cubicBezTo>
                  <a:close/>
                  <a:moveTo>
                    <a:pt x="95208" y="9757"/>
                  </a:moveTo>
                  <a:cubicBezTo>
                    <a:pt x="85503" y="10839"/>
                    <a:pt x="76158" y="13363"/>
                    <a:pt x="66812" y="16969"/>
                  </a:cubicBezTo>
                  <a:cubicBezTo>
                    <a:pt x="58186" y="20936"/>
                    <a:pt x="50638" y="25985"/>
                    <a:pt x="43449" y="31755"/>
                  </a:cubicBezTo>
                  <a:cubicBezTo>
                    <a:pt x="41652" y="33558"/>
                    <a:pt x="39136" y="35361"/>
                    <a:pt x="37339" y="37524"/>
                  </a:cubicBezTo>
                  <a:cubicBezTo>
                    <a:pt x="33026" y="41852"/>
                    <a:pt x="29072" y="46900"/>
                    <a:pt x="25477" y="51949"/>
                  </a:cubicBezTo>
                  <a:cubicBezTo>
                    <a:pt x="20445" y="59161"/>
                    <a:pt x="16851" y="67455"/>
                    <a:pt x="13975" y="75389"/>
                  </a:cubicBezTo>
                  <a:lnTo>
                    <a:pt x="72563" y="134169"/>
                  </a:lnTo>
                  <a:cubicBezTo>
                    <a:pt x="76158" y="138135"/>
                    <a:pt x="82268" y="138135"/>
                    <a:pt x="85862" y="134169"/>
                  </a:cubicBezTo>
                  <a:cubicBezTo>
                    <a:pt x="87660" y="132726"/>
                    <a:pt x="88738" y="129841"/>
                    <a:pt x="88738" y="127317"/>
                  </a:cubicBezTo>
                  <a:cubicBezTo>
                    <a:pt x="88738" y="124793"/>
                    <a:pt x="87660" y="122629"/>
                    <a:pt x="85862" y="120826"/>
                  </a:cubicBezTo>
                  <a:lnTo>
                    <a:pt x="40574" y="75028"/>
                  </a:lnTo>
                  <a:cubicBezTo>
                    <a:pt x="38776" y="73225"/>
                    <a:pt x="38776" y="70340"/>
                    <a:pt x="40574" y="68537"/>
                  </a:cubicBezTo>
                  <a:cubicBezTo>
                    <a:pt x="42371" y="66734"/>
                    <a:pt x="45606" y="66734"/>
                    <a:pt x="47043" y="68537"/>
                  </a:cubicBezTo>
                  <a:cubicBezTo>
                    <a:pt x="50638" y="72143"/>
                    <a:pt x="57108" y="72143"/>
                    <a:pt x="60702" y="68537"/>
                  </a:cubicBezTo>
                  <a:cubicBezTo>
                    <a:pt x="64296" y="64570"/>
                    <a:pt x="64296" y="58801"/>
                    <a:pt x="60702" y="55194"/>
                  </a:cubicBezTo>
                  <a:cubicBezTo>
                    <a:pt x="58545" y="53391"/>
                    <a:pt x="58545" y="50506"/>
                    <a:pt x="60702" y="48343"/>
                  </a:cubicBezTo>
                  <a:cubicBezTo>
                    <a:pt x="62140" y="46900"/>
                    <a:pt x="65375" y="46900"/>
                    <a:pt x="67172" y="48343"/>
                  </a:cubicBezTo>
                  <a:lnTo>
                    <a:pt x="67172" y="48703"/>
                  </a:lnTo>
                  <a:lnTo>
                    <a:pt x="95926" y="77552"/>
                  </a:lnTo>
                  <a:cubicBezTo>
                    <a:pt x="99521" y="81159"/>
                    <a:pt x="105991" y="81159"/>
                    <a:pt x="109585" y="77552"/>
                  </a:cubicBezTo>
                  <a:cubicBezTo>
                    <a:pt x="111382" y="76110"/>
                    <a:pt x="112460" y="73586"/>
                    <a:pt x="112460" y="71061"/>
                  </a:cubicBezTo>
                  <a:cubicBezTo>
                    <a:pt x="112460" y="68176"/>
                    <a:pt x="111382" y="66013"/>
                    <a:pt x="109585" y="64210"/>
                  </a:cubicBezTo>
                  <a:lnTo>
                    <a:pt x="94848" y="49785"/>
                  </a:lnTo>
                  <a:cubicBezTo>
                    <a:pt x="94129" y="48703"/>
                    <a:pt x="93770" y="47622"/>
                    <a:pt x="93770" y="46179"/>
                  </a:cubicBezTo>
                  <a:cubicBezTo>
                    <a:pt x="93770" y="45458"/>
                    <a:pt x="94129" y="44015"/>
                    <a:pt x="94848" y="43294"/>
                  </a:cubicBezTo>
                  <a:cubicBezTo>
                    <a:pt x="97005" y="41130"/>
                    <a:pt x="99880" y="41130"/>
                    <a:pt x="101677" y="43294"/>
                  </a:cubicBezTo>
                  <a:cubicBezTo>
                    <a:pt x="105272" y="46900"/>
                    <a:pt x="111382" y="46900"/>
                    <a:pt x="114976" y="43294"/>
                  </a:cubicBezTo>
                  <a:cubicBezTo>
                    <a:pt x="118571" y="39327"/>
                    <a:pt x="118571" y="33197"/>
                    <a:pt x="114976" y="29591"/>
                  </a:cubicBezTo>
                  <a:lnTo>
                    <a:pt x="95208" y="9757"/>
                  </a:lnTo>
                  <a:close/>
                  <a:moveTo>
                    <a:pt x="107788" y="9036"/>
                  </a:moveTo>
                  <a:lnTo>
                    <a:pt x="121806" y="23100"/>
                  </a:lnTo>
                  <a:cubicBezTo>
                    <a:pt x="128994" y="30312"/>
                    <a:pt x="128994" y="42212"/>
                    <a:pt x="121806" y="49785"/>
                  </a:cubicBezTo>
                  <a:cubicBezTo>
                    <a:pt x="118930" y="51949"/>
                    <a:pt x="116055" y="53752"/>
                    <a:pt x="112820" y="54473"/>
                  </a:cubicBezTo>
                  <a:lnTo>
                    <a:pt x="116055" y="57719"/>
                  </a:lnTo>
                  <a:cubicBezTo>
                    <a:pt x="119649" y="60964"/>
                    <a:pt x="121806" y="66013"/>
                    <a:pt x="121806" y="71061"/>
                  </a:cubicBezTo>
                  <a:cubicBezTo>
                    <a:pt x="121806" y="76110"/>
                    <a:pt x="119649" y="80798"/>
                    <a:pt x="116055" y="84404"/>
                  </a:cubicBezTo>
                  <a:cubicBezTo>
                    <a:pt x="108866" y="91616"/>
                    <a:pt x="97005" y="91616"/>
                    <a:pt x="89816" y="84404"/>
                  </a:cubicBezTo>
                  <a:lnTo>
                    <a:pt x="71844" y="66373"/>
                  </a:lnTo>
                  <a:cubicBezTo>
                    <a:pt x="71126" y="69619"/>
                    <a:pt x="69328" y="72504"/>
                    <a:pt x="67172" y="75028"/>
                  </a:cubicBezTo>
                  <a:cubicBezTo>
                    <a:pt x="64656" y="77552"/>
                    <a:pt x="61780" y="78995"/>
                    <a:pt x="58545" y="80077"/>
                  </a:cubicBezTo>
                  <a:lnTo>
                    <a:pt x="92692" y="114335"/>
                  </a:lnTo>
                  <a:cubicBezTo>
                    <a:pt x="95926" y="117941"/>
                    <a:pt x="98083" y="122629"/>
                    <a:pt x="98083" y="127317"/>
                  </a:cubicBezTo>
                  <a:cubicBezTo>
                    <a:pt x="98083" y="132726"/>
                    <a:pt x="95926" y="137054"/>
                    <a:pt x="92692" y="140660"/>
                  </a:cubicBezTo>
                  <a:cubicBezTo>
                    <a:pt x="89097" y="144626"/>
                    <a:pt x="84065" y="146429"/>
                    <a:pt x="79033" y="146429"/>
                  </a:cubicBezTo>
                  <a:cubicBezTo>
                    <a:pt x="74720" y="146429"/>
                    <a:pt x="69688" y="144626"/>
                    <a:pt x="66093" y="140660"/>
                  </a:cubicBezTo>
                  <a:lnTo>
                    <a:pt x="11100" y="85846"/>
                  </a:lnTo>
                  <a:cubicBezTo>
                    <a:pt x="4630" y="117580"/>
                    <a:pt x="13975" y="150757"/>
                    <a:pt x="37339" y="173475"/>
                  </a:cubicBezTo>
                  <a:cubicBezTo>
                    <a:pt x="50278" y="186818"/>
                    <a:pt x="66812" y="195473"/>
                    <a:pt x="84425" y="199440"/>
                  </a:cubicBezTo>
                  <a:lnTo>
                    <a:pt x="79752" y="194752"/>
                  </a:lnTo>
                  <a:cubicBezTo>
                    <a:pt x="76517" y="191145"/>
                    <a:pt x="74360" y="186457"/>
                    <a:pt x="74360" y="181409"/>
                  </a:cubicBezTo>
                  <a:cubicBezTo>
                    <a:pt x="74360" y="176721"/>
                    <a:pt x="76517" y="171672"/>
                    <a:pt x="79752" y="168427"/>
                  </a:cubicBezTo>
                  <a:cubicBezTo>
                    <a:pt x="87300" y="160854"/>
                    <a:pt x="99161" y="160854"/>
                    <a:pt x="106350" y="168427"/>
                  </a:cubicBezTo>
                  <a:lnTo>
                    <a:pt x="135105" y="196915"/>
                  </a:lnTo>
                  <a:cubicBezTo>
                    <a:pt x="141575" y="194752"/>
                    <a:pt x="147685" y="191867"/>
                    <a:pt x="153795" y="188621"/>
                  </a:cubicBezTo>
                  <a:lnTo>
                    <a:pt x="137980" y="173115"/>
                  </a:lnTo>
                  <a:cubicBezTo>
                    <a:pt x="130792" y="165542"/>
                    <a:pt x="130792" y="153642"/>
                    <a:pt x="137980" y="146429"/>
                  </a:cubicBezTo>
                  <a:cubicBezTo>
                    <a:pt x="140496" y="143905"/>
                    <a:pt x="143731" y="142463"/>
                    <a:pt x="146607" y="141381"/>
                  </a:cubicBezTo>
                  <a:lnTo>
                    <a:pt x="136183" y="130923"/>
                  </a:lnTo>
                  <a:cubicBezTo>
                    <a:pt x="132948" y="127317"/>
                    <a:pt x="130792" y="122629"/>
                    <a:pt x="130792" y="117941"/>
                  </a:cubicBezTo>
                  <a:cubicBezTo>
                    <a:pt x="130792" y="112892"/>
                    <a:pt x="132948" y="107844"/>
                    <a:pt x="136183" y="104598"/>
                  </a:cubicBezTo>
                  <a:cubicBezTo>
                    <a:pt x="139777" y="100992"/>
                    <a:pt x="144450" y="99189"/>
                    <a:pt x="149482" y="99189"/>
                  </a:cubicBezTo>
                  <a:cubicBezTo>
                    <a:pt x="154514" y="99189"/>
                    <a:pt x="159187" y="100992"/>
                    <a:pt x="162781" y="104598"/>
                  </a:cubicBezTo>
                  <a:lnTo>
                    <a:pt x="195849" y="137414"/>
                  </a:lnTo>
                  <a:cubicBezTo>
                    <a:pt x="208070" y="102795"/>
                    <a:pt x="199443" y="63849"/>
                    <a:pt x="173205" y="37524"/>
                  </a:cubicBezTo>
                  <a:cubicBezTo>
                    <a:pt x="155593" y="19854"/>
                    <a:pt x="132229" y="9757"/>
                    <a:pt x="107788" y="9036"/>
                  </a:cubicBezTo>
                  <a:close/>
                  <a:moveTo>
                    <a:pt x="96286" y="381"/>
                  </a:moveTo>
                  <a:lnTo>
                    <a:pt x="96645" y="381"/>
                  </a:lnTo>
                  <a:cubicBezTo>
                    <a:pt x="125760" y="-2143"/>
                    <a:pt x="154874" y="7954"/>
                    <a:pt x="176440" y="27788"/>
                  </a:cubicBezTo>
                  <a:lnTo>
                    <a:pt x="198365" y="5430"/>
                  </a:lnTo>
                  <a:cubicBezTo>
                    <a:pt x="200162" y="3627"/>
                    <a:pt x="203397" y="3627"/>
                    <a:pt x="205194" y="5430"/>
                  </a:cubicBezTo>
                  <a:cubicBezTo>
                    <a:pt x="260188" y="60604"/>
                    <a:pt x="260188" y="150396"/>
                    <a:pt x="205194" y="205570"/>
                  </a:cubicBezTo>
                  <a:cubicBezTo>
                    <a:pt x="179315" y="231174"/>
                    <a:pt x="145888" y="245959"/>
                    <a:pt x="109944" y="247040"/>
                  </a:cubicBezTo>
                  <a:lnTo>
                    <a:pt x="109944" y="272283"/>
                  </a:lnTo>
                  <a:lnTo>
                    <a:pt x="158109" y="272283"/>
                  </a:lnTo>
                  <a:cubicBezTo>
                    <a:pt x="160265" y="272283"/>
                    <a:pt x="162422" y="274447"/>
                    <a:pt x="162422" y="276971"/>
                  </a:cubicBezTo>
                  <a:cubicBezTo>
                    <a:pt x="162422" y="279496"/>
                    <a:pt x="160265" y="281659"/>
                    <a:pt x="158109" y="281659"/>
                  </a:cubicBezTo>
                  <a:lnTo>
                    <a:pt x="52435" y="281659"/>
                  </a:lnTo>
                  <a:cubicBezTo>
                    <a:pt x="49919" y="281659"/>
                    <a:pt x="47762" y="279496"/>
                    <a:pt x="47762" y="276971"/>
                  </a:cubicBezTo>
                  <a:cubicBezTo>
                    <a:pt x="47762" y="274447"/>
                    <a:pt x="49919" y="272283"/>
                    <a:pt x="52435" y="272283"/>
                  </a:cubicBezTo>
                  <a:lnTo>
                    <a:pt x="100599" y="272283"/>
                  </a:lnTo>
                  <a:lnTo>
                    <a:pt x="100599" y="247040"/>
                  </a:lnTo>
                  <a:cubicBezTo>
                    <a:pt x="64656" y="245959"/>
                    <a:pt x="30869" y="231174"/>
                    <a:pt x="5349" y="205570"/>
                  </a:cubicBezTo>
                  <a:cubicBezTo>
                    <a:pt x="3551" y="203767"/>
                    <a:pt x="3551" y="200882"/>
                    <a:pt x="5349" y="199079"/>
                  </a:cubicBezTo>
                  <a:lnTo>
                    <a:pt x="27634" y="176721"/>
                  </a:lnTo>
                  <a:cubicBezTo>
                    <a:pt x="2833" y="149675"/>
                    <a:pt x="-6153" y="111089"/>
                    <a:pt x="4270" y="75389"/>
                  </a:cubicBezTo>
                  <a:cubicBezTo>
                    <a:pt x="7146" y="65292"/>
                    <a:pt x="11459" y="55555"/>
                    <a:pt x="17570" y="46900"/>
                  </a:cubicBezTo>
                  <a:cubicBezTo>
                    <a:pt x="21524" y="41130"/>
                    <a:pt x="25837" y="35361"/>
                    <a:pt x="30869" y="31033"/>
                  </a:cubicBezTo>
                  <a:cubicBezTo>
                    <a:pt x="33026" y="28509"/>
                    <a:pt x="35542" y="26345"/>
                    <a:pt x="37339" y="24542"/>
                  </a:cubicBezTo>
                  <a:cubicBezTo>
                    <a:pt x="45246" y="18051"/>
                    <a:pt x="53873" y="13003"/>
                    <a:pt x="63218" y="8675"/>
                  </a:cubicBezTo>
                  <a:cubicBezTo>
                    <a:pt x="73642" y="3987"/>
                    <a:pt x="84784" y="1102"/>
                    <a:pt x="96286" y="381"/>
                  </a:cubicBezTo>
                  <a:close/>
                </a:path>
              </a:pathLst>
            </a:custGeom>
            <a:solidFill>
              <a:srgbClr val="6ACEE3"/>
            </a:solidFill>
            <a:ln>
              <a:noFill/>
            </a:ln>
            <a:effectLst/>
          </p:spPr>
          <p:txBody>
            <a:bodyPr anchor="ctr"/>
            <a:lstStyle/>
            <a:p>
              <a:pPr defTabSz="914217">
                <a:defRPr/>
              </a:pPr>
              <a:endParaRPr lang="en-US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30" name="Freeform 760">
              <a:extLst>
                <a:ext uri="{FF2B5EF4-FFF2-40B4-BE49-F238E27FC236}">
                  <a16:creationId xmlns:a16="http://schemas.microsoft.com/office/drawing/2014/main" id="{C87BF355-8080-FAC6-A37E-7FDF86988A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14223" y="4909184"/>
              <a:ext cx="1001064" cy="876580"/>
            </a:xfrm>
            <a:custGeom>
              <a:avLst/>
              <a:gdLst>
                <a:gd name="T0" fmla="*/ 29805 w 306027"/>
                <a:gd name="T1" fmla="*/ 186710 h 267856"/>
                <a:gd name="T2" fmla="*/ 19050 w 306027"/>
                <a:gd name="T3" fmla="*/ 186710 h 267856"/>
                <a:gd name="T4" fmla="*/ 276074 w 306027"/>
                <a:gd name="T5" fmla="*/ 180535 h 267856"/>
                <a:gd name="T6" fmla="*/ 215807 w 306027"/>
                <a:gd name="T7" fmla="*/ 201649 h 267856"/>
                <a:gd name="T8" fmla="*/ 215085 w 306027"/>
                <a:gd name="T9" fmla="*/ 213101 h 267856"/>
                <a:gd name="T10" fmla="*/ 273187 w 306027"/>
                <a:gd name="T11" fmla="*/ 193060 h 267856"/>
                <a:gd name="T12" fmla="*/ 276074 w 306027"/>
                <a:gd name="T13" fmla="*/ 180535 h 267856"/>
                <a:gd name="T14" fmla="*/ 48358 w 306027"/>
                <a:gd name="T15" fmla="*/ 246026 h 267856"/>
                <a:gd name="T16" fmla="*/ 296644 w 306027"/>
                <a:gd name="T17" fmla="*/ 200934 h 267856"/>
                <a:gd name="T18" fmla="*/ 273909 w 306027"/>
                <a:gd name="T19" fmla="*/ 202723 h 267856"/>
                <a:gd name="T20" fmla="*/ 168532 w 306027"/>
                <a:gd name="T21" fmla="*/ 230279 h 267856"/>
                <a:gd name="T22" fmla="*/ 123422 w 306027"/>
                <a:gd name="T23" fmla="*/ 222048 h 267856"/>
                <a:gd name="T24" fmla="*/ 198124 w 306027"/>
                <a:gd name="T25" fmla="*/ 217038 h 267856"/>
                <a:gd name="T26" fmla="*/ 206785 w 306027"/>
                <a:gd name="T27" fmla="*/ 208449 h 267856"/>
                <a:gd name="T28" fmla="*/ 194876 w 306027"/>
                <a:gd name="T29" fmla="*/ 192702 h 267856"/>
                <a:gd name="T30" fmla="*/ 48358 w 306027"/>
                <a:gd name="T31" fmla="*/ 171230 h 267856"/>
                <a:gd name="T32" fmla="*/ 9383 w 306027"/>
                <a:gd name="T33" fmla="*/ 244952 h 267856"/>
                <a:gd name="T34" fmla="*/ 38975 w 306027"/>
                <a:gd name="T35" fmla="*/ 171230 h 267856"/>
                <a:gd name="T36" fmla="*/ 4692 w 306027"/>
                <a:gd name="T37" fmla="*/ 161925 h 267856"/>
                <a:gd name="T38" fmla="*/ 136413 w 306027"/>
                <a:gd name="T39" fmla="*/ 175166 h 267856"/>
                <a:gd name="T40" fmla="*/ 210033 w 306027"/>
                <a:gd name="T41" fmla="*/ 189481 h 267856"/>
                <a:gd name="T42" fmla="*/ 249730 w 306027"/>
                <a:gd name="T43" fmla="*/ 179461 h 267856"/>
                <a:gd name="T44" fmla="*/ 287622 w 306027"/>
                <a:gd name="T45" fmla="*/ 184829 h 267856"/>
                <a:gd name="T46" fmla="*/ 300253 w 306027"/>
                <a:gd name="T47" fmla="*/ 189481 h 267856"/>
                <a:gd name="T48" fmla="*/ 294840 w 306027"/>
                <a:gd name="T49" fmla="*/ 218112 h 267856"/>
                <a:gd name="T50" fmla="*/ 42945 w 306027"/>
                <a:gd name="T51" fmla="*/ 253899 h 267856"/>
                <a:gd name="T52" fmla="*/ 0 w 306027"/>
                <a:gd name="T53" fmla="*/ 249247 h 267856"/>
                <a:gd name="T54" fmla="*/ 4692 w 306027"/>
                <a:gd name="T55" fmla="*/ 161925 h 267856"/>
                <a:gd name="T56" fmla="*/ 178636 w 306027"/>
                <a:gd name="T57" fmla="*/ 143471 h 267856"/>
                <a:gd name="T58" fmla="*/ 202455 w 306027"/>
                <a:gd name="T59" fmla="*/ 143471 h 267856"/>
                <a:gd name="T60" fmla="*/ 232769 w 306027"/>
                <a:gd name="T61" fmla="*/ 97330 h 267856"/>
                <a:gd name="T62" fmla="*/ 195237 w 306027"/>
                <a:gd name="T63" fmla="*/ 122563 h 267856"/>
                <a:gd name="T64" fmla="*/ 232769 w 306027"/>
                <a:gd name="T65" fmla="*/ 109586 h 267856"/>
                <a:gd name="T66" fmla="*/ 73259 w 306027"/>
                <a:gd name="T67" fmla="*/ 97330 h 267856"/>
                <a:gd name="T68" fmla="*/ 153014 w 306027"/>
                <a:gd name="T69" fmla="*/ 134099 h 267856"/>
                <a:gd name="T70" fmla="*/ 185854 w 306027"/>
                <a:gd name="T71" fmla="*/ 122563 h 267856"/>
                <a:gd name="T72" fmla="*/ 153014 w 306027"/>
                <a:gd name="T73" fmla="*/ 115354 h 267856"/>
                <a:gd name="T74" fmla="*/ 232769 w 306027"/>
                <a:gd name="T75" fmla="*/ 63805 h 267856"/>
                <a:gd name="T76" fmla="*/ 195237 w 306027"/>
                <a:gd name="T77" fmla="*/ 102376 h 267856"/>
                <a:gd name="T78" fmla="*/ 232769 w 306027"/>
                <a:gd name="T79" fmla="*/ 63805 h 267856"/>
                <a:gd name="T80" fmla="*/ 73259 w 306027"/>
                <a:gd name="T81" fmla="*/ 81829 h 267856"/>
                <a:gd name="T82" fmla="*/ 185854 w 306027"/>
                <a:gd name="T83" fmla="*/ 103818 h 267856"/>
                <a:gd name="T84" fmla="*/ 154096 w 306027"/>
                <a:gd name="T85" fmla="*/ 83271 h 267856"/>
                <a:gd name="T86" fmla="*/ 151931 w 306027"/>
                <a:gd name="T87" fmla="*/ 83271 h 267856"/>
                <a:gd name="T88" fmla="*/ 153014 w 306027"/>
                <a:gd name="T89" fmla="*/ 9373 h 267856"/>
                <a:gd name="T90" fmla="*/ 153014 w 306027"/>
                <a:gd name="T91" fmla="*/ 74259 h 267856"/>
                <a:gd name="T92" fmla="*/ 150127 w 306027"/>
                <a:gd name="T93" fmla="*/ 41455 h 267856"/>
                <a:gd name="T94" fmla="*/ 155901 w 306027"/>
                <a:gd name="T95" fmla="*/ 34246 h 267856"/>
                <a:gd name="T96" fmla="*/ 282209 w 306027"/>
                <a:gd name="T97" fmla="*/ 41816 h 267856"/>
                <a:gd name="T98" fmla="*/ 151931 w 306027"/>
                <a:gd name="T99" fmla="*/ 0 h 267856"/>
                <a:gd name="T100" fmla="*/ 302419 w 306027"/>
                <a:gd name="T101" fmla="*/ 37130 h 267856"/>
                <a:gd name="T102" fmla="*/ 302419 w 306027"/>
                <a:gd name="T103" fmla="*/ 46142 h 267856"/>
                <a:gd name="T104" fmla="*/ 242151 w 306027"/>
                <a:gd name="T105" fmla="*/ 109586 h 267856"/>
                <a:gd name="T106" fmla="*/ 211477 w 306027"/>
                <a:gd name="T107" fmla="*/ 143471 h 267856"/>
                <a:gd name="T108" fmla="*/ 169253 w 306027"/>
                <a:gd name="T109" fmla="*/ 143471 h 267856"/>
                <a:gd name="T110" fmla="*/ 153014 w 306027"/>
                <a:gd name="T111" fmla="*/ 143471 h 267856"/>
                <a:gd name="T112" fmla="*/ 64237 w 306027"/>
                <a:gd name="T113" fmla="*/ 61282 h 267856"/>
                <a:gd name="T114" fmla="*/ 0 w 306027"/>
                <a:gd name="T115" fmla="*/ 41816 h 267856"/>
                <a:gd name="T116" fmla="*/ 151931 w 306027"/>
                <a:gd name="T117" fmla="*/ 0 h 267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6027" h="267856">
                  <a:moveTo>
                    <a:pt x="24428" y="180975"/>
                  </a:moveTo>
                  <a:cubicBezTo>
                    <a:pt x="27295" y="180975"/>
                    <a:pt x="29805" y="183484"/>
                    <a:pt x="29805" y="186710"/>
                  </a:cubicBezTo>
                  <a:cubicBezTo>
                    <a:pt x="29805" y="189578"/>
                    <a:pt x="27295" y="191729"/>
                    <a:pt x="24428" y="191729"/>
                  </a:cubicBezTo>
                  <a:cubicBezTo>
                    <a:pt x="21201" y="191729"/>
                    <a:pt x="19050" y="189578"/>
                    <a:pt x="19050" y="186710"/>
                  </a:cubicBezTo>
                  <a:cubicBezTo>
                    <a:pt x="19050" y="183484"/>
                    <a:pt x="21201" y="180975"/>
                    <a:pt x="24428" y="180975"/>
                  </a:cubicBezTo>
                  <a:close/>
                  <a:moveTo>
                    <a:pt x="276074" y="180535"/>
                  </a:moveTo>
                  <a:cubicBezTo>
                    <a:pt x="273548" y="179461"/>
                    <a:pt x="262000" y="184113"/>
                    <a:pt x="253700" y="187692"/>
                  </a:cubicBezTo>
                  <a:cubicBezTo>
                    <a:pt x="243234" y="192344"/>
                    <a:pt x="230242" y="197713"/>
                    <a:pt x="215807" y="201649"/>
                  </a:cubicBezTo>
                  <a:cubicBezTo>
                    <a:pt x="216168" y="203797"/>
                    <a:pt x="216529" y="206302"/>
                    <a:pt x="216168" y="208807"/>
                  </a:cubicBezTo>
                  <a:cubicBezTo>
                    <a:pt x="215807" y="210238"/>
                    <a:pt x="215807" y="211670"/>
                    <a:pt x="215085" y="213101"/>
                  </a:cubicBezTo>
                  <a:cubicBezTo>
                    <a:pt x="239986" y="207017"/>
                    <a:pt x="257669" y="199502"/>
                    <a:pt x="270300" y="194492"/>
                  </a:cubicBezTo>
                  <a:cubicBezTo>
                    <a:pt x="271383" y="193776"/>
                    <a:pt x="272465" y="193418"/>
                    <a:pt x="273187" y="193060"/>
                  </a:cubicBezTo>
                  <a:cubicBezTo>
                    <a:pt x="275713" y="190913"/>
                    <a:pt x="278600" y="187334"/>
                    <a:pt x="278600" y="184829"/>
                  </a:cubicBezTo>
                  <a:cubicBezTo>
                    <a:pt x="278600" y="183755"/>
                    <a:pt x="278240" y="182324"/>
                    <a:pt x="276074" y="180535"/>
                  </a:cubicBezTo>
                  <a:close/>
                  <a:moveTo>
                    <a:pt x="48358" y="171230"/>
                  </a:moveTo>
                  <a:lnTo>
                    <a:pt x="48358" y="246026"/>
                  </a:lnTo>
                  <a:cubicBezTo>
                    <a:pt x="69289" y="252468"/>
                    <a:pt x="194154" y="285392"/>
                    <a:pt x="289427" y="210596"/>
                  </a:cubicBezTo>
                  <a:cubicBezTo>
                    <a:pt x="291231" y="209165"/>
                    <a:pt x="296284" y="204870"/>
                    <a:pt x="296644" y="200934"/>
                  </a:cubicBezTo>
                  <a:cubicBezTo>
                    <a:pt x="296644" y="200218"/>
                    <a:pt x="296284" y="198428"/>
                    <a:pt x="294479" y="196639"/>
                  </a:cubicBezTo>
                  <a:cubicBezTo>
                    <a:pt x="292314" y="194850"/>
                    <a:pt x="283292" y="198786"/>
                    <a:pt x="273909" y="202723"/>
                  </a:cubicBezTo>
                  <a:cubicBezTo>
                    <a:pt x="258391" y="209165"/>
                    <a:pt x="235295" y="219185"/>
                    <a:pt x="201011" y="225627"/>
                  </a:cubicBezTo>
                  <a:cubicBezTo>
                    <a:pt x="193072" y="228490"/>
                    <a:pt x="182245" y="230279"/>
                    <a:pt x="168532" y="230279"/>
                  </a:cubicBezTo>
                  <a:cubicBezTo>
                    <a:pt x="156983" y="230279"/>
                    <a:pt x="143270" y="229206"/>
                    <a:pt x="127391" y="227058"/>
                  </a:cubicBezTo>
                  <a:cubicBezTo>
                    <a:pt x="124865" y="226701"/>
                    <a:pt x="122700" y="224553"/>
                    <a:pt x="123422" y="222048"/>
                  </a:cubicBezTo>
                  <a:cubicBezTo>
                    <a:pt x="123422" y="219543"/>
                    <a:pt x="125948" y="217396"/>
                    <a:pt x="128474" y="217754"/>
                  </a:cubicBezTo>
                  <a:cubicBezTo>
                    <a:pt x="170336" y="223122"/>
                    <a:pt x="189463" y="220259"/>
                    <a:pt x="198124" y="217038"/>
                  </a:cubicBezTo>
                  <a:lnTo>
                    <a:pt x="198485" y="216680"/>
                  </a:lnTo>
                  <a:cubicBezTo>
                    <a:pt x="206785" y="213817"/>
                    <a:pt x="206785" y="209523"/>
                    <a:pt x="206785" y="208449"/>
                  </a:cubicBezTo>
                  <a:cubicBezTo>
                    <a:pt x="207146" y="202723"/>
                    <a:pt x="206063" y="198428"/>
                    <a:pt x="203537" y="195923"/>
                  </a:cubicBezTo>
                  <a:cubicBezTo>
                    <a:pt x="199928" y="192344"/>
                    <a:pt x="194876" y="192702"/>
                    <a:pt x="194876" y="192702"/>
                  </a:cubicBezTo>
                  <a:cubicBezTo>
                    <a:pt x="149405" y="193418"/>
                    <a:pt x="140744" y="188766"/>
                    <a:pt x="131361" y="183040"/>
                  </a:cubicBezTo>
                  <a:cubicBezTo>
                    <a:pt x="121978" y="177672"/>
                    <a:pt x="111512" y="171588"/>
                    <a:pt x="48358" y="171230"/>
                  </a:cubicBezTo>
                  <a:close/>
                  <a:moveTo>
                    <a:pt x="9383" y="171230"/>
                  </a:moveTo>
                  <a:lnTo>
                    <a:pt x="9383" y="244952"/>
                  </a:lnTo>
                  <a:lnTo>
                    <a:pt x="38975" y="244952"/>
                  </a:lnTo>
                  <a:lnTo>
                    <a:pt x="38975" y="171230"/>
                  </a:lnTo>
                  <a:lnTo>
                    <a:pt x="9383" y="171230"/>
                  </a:lnTo>
                  <a:close/>
                  <a:moveTo>
                    <a:pt x="4692" y="161925"/>
                  </a:moveTo>
                  <a:lnTo>
                    <a:pt x="43667" y="161925"/>
                  </a:lnTo>
                  <a:cubicBezTo>
                    <a:pt x="113678" y="161925"/>
                    <a:pt x="125587" y="169083"/>
                    <a:pt x="136413" y="175166"/>
                  </a:cubicBezTo>
                  <a:cubicBezTo>
                    <a:pt x="144353" y="180177"/>
                    <a:pt x="151570" y="184113"/>
                    <a:pt x="194154" y="183398"/>
                  </a:cubicBezTo>
                  <a:cubicBezTo>
                    <a:pt x="194515" y="183398"/>
                    <a:pt x="203537" y="183040"/>
                    <a:pt x="210033" y="189481"/>
                  </a:cubicBezTo>
                  <a:cubicBezTo>
                    <a:pt x="211116" y="190555"/>
                    <a:pt x="211837" y="191629"/>
                    <a:pt x="212920" y="193060"/>
                  </a:cubicBezTo>
                  <a:cubicBezTo>
                    <a:pt x="226994" y="188766"/>
                    <a:pt x="239625" y="183755"/>
                    <a:pt x="249730" y="179461"/>
                  </a:cubicBezTo>
                  <a:cubicBezTo>
                    <a:pt x="265609" y="172661"/>
                    <a:pt x="275352" y="168725"/>
                    <a:pt x="281487" y="173377"/>
                  </a:cubicBezTo>
                  <a:cubicBezTo>
                    <a:pt x="286901" y="177314"/>
                    <a:pt x="287622" y="181608"/>
                    <a:pt x="287622" y="184829"/>
                  </a:cubicBezTo>
                  <a:cubicBezTo>
                    <a:pt x="287622" y="185903"/>
                    <a:pt x="287622" y="186976"/>
                    <a:pt x="287262" y="187692"/>
                  </a:cubicBezTo>
                  <a:cubicBezTo>
                    <a:pt x="292675" y="186618"/>
                    <a:pt x="297005" y="186976"/>
                    <a:pt x="300253" y="189481"/>
                  </a:cubicBezTo>
                  <a:cubicBezTo>
                    <a:pt x="305306" y="193776"/>
                    <a:pt x="306027" y="198428"/>
                    <a:pt x="306027" y="201291"/>
                  </a:cubicBezTo>
                  <a:cubicBezTo>
                    <a:pt x="305666" y="210596"/>
                    <a:pt x="295923" y="217396"/>
                    <a:pt x="294840" y="218112"/>
                  </a:cubicBezTo>
                  <a:cubicBezTo>
                    <a:pt x="245038" y="257478"/>
                    <a:pt x="186937" y="267856"/>
                    <a:pt x="139300" y="267856"/>
                  </a:cubicBezTo>
                  <a:cubicBezTo>
                    <a:pt x="88416" y="267856"/>
                    <a:pt x="48719" y="255689"/>
                    <a:pt x="42945" y="253899"/>
                  </a:cubicBezTo>
                  <a:lnTo>
                    <a:pt x="4692" y="253899"/>
                  </a:lnTo>
                  <a:cubicBezTo>
                    <a:pt x="2166" y="253899"/>
                    <a:pt x="0" y="252110"/>
                    <a:pt x="0" y="249247"/>
                  </a:cubicBezTo>
                  <a:lnTo>
                    <a:pt x="0" y="166577"/>
                  </a:lnTo>
                  <a:cubicBezTo>
                    <a:pt x="0" y="164072"/>
                    <a:pt x="2166" y="161925"/>
                    <a:pt x="4692" y="161925"/>
                  </a:cubicBezTo>
                  <a:close/>
                  <a:moveTo>
                    <a:pt x="190545" y="131575"/>
                  </a:moveTo>
                  <a:cubicBezTo>
                    <a:pt x="184050" y="131575"/>
                    <a:pt x="178636" y="136983"/>
                    <a:pt x="178636" y="143471"/>
                  </a:cubicBezTo>
                  <a:cubicBezTo>
                    <a:pt x="178636" y="150320"/>
                    <a:pt x="184050" y="155367"/>
                    <a:pt x="190545" y="155367"/>
                  </a:cubicBezTo>
                  <a:cubicBezTo>
                    <a:pt x="197041" y="155367"/>
                    <a:pt x="202455" y="150320"/>
                    <a:pt x="202455" y="143471"/>
                  </a:cubicBezTo>
                  <a:cubicBezTo>
                    <a:pt x="202455" y="136983"/>
                    <a:pt x="197041" y="131575"/>
                    <a:pt x="190545" y="131575"/>
                  </a:cubicBezTo>
                  <a:close/>
                  <a:moveTo>
                    <a:pt x="232769" y="97330"/>
                  </a:moveTo>
                  <a:cubicBezTo>
                    <a:pt x="224107" y="103818"/>
                    <a:pt x="210755" y="108505"/>
                    <a:pt x="195237" y="111749"/>
                  </a:cubicBezTo>
                  <a:lnTo>
                    <a:pt x="195237" y="122563"/>
                  </a:lnTo>
                  <a:cubicBezTo>
                    <a:pt x="198846" y="123645"/>
                    <a:pt x="202094" y="125447"/>
                    <a:pt x="204620" y="127971"/>
                  </a:cubicBezTo>
                  <a:cubicBezTo>
                    <a:pt x="221942" y="122924"/>
                    <a:pt x="232769" y="116075"/>
                    <a:pt x="232769" y="109586"/>
                  </a:cubicBezTo>
                  <a:lnTo>
                    <a:pt x="232769" y="97330"/>
                  </a:lnTo>
                  <a:close/>
                  <a:moveTo>
                    <a:pt x="73259" y="97330"/>
                  </a:moveTo>
                  <a:lnTo>
                    <a:pt x="73259" y="109586"/>
                  </a:lnTo>
                  <a:cubicBezTo>
                    <a:pt x="73259" y="121121"/>
                    <a:pt x="107543" y="134099"/>
                    <a:pt x="153014" y="134099"/>
                  </a:cubicBezTo>
                  <a:cubicBezTo>
                    <a:pt x="159871" y="134099"/>
                    <a:pt x="166006" y="133738"/>
                    <a:pt x="172140" y="133378"/>
                  </a:cubicBezTo>
                  <a:cubicBezTo>
                    <a:pt x="175028" y="127971"/>
                    <a:pt x="180080" y="124005"/>
                    <a:pt x="185854" y="122563"/>
                  </a:cubicBezTo>
                  <a:lnTo>
                    <a:pt x="185854" y="113191"/>
                  </a:lnTo>
                  <a:cubicBezTo>
                    <a:pt x="175028" y="114993"/>
                    <a:pt x="163840" y="115354"/>
                    <a:pt x="153014" y="115354"/>
                  </a:cubicBezTo>
                  <a:cubicBezTo>
                    <a:pt x="121617" y="115354"/>
                    <a:pt x="89138" y="109586"/>
                    <a:pt x="73259" y="97330"/>
                  </a:cubicBezTo>
                  <a:close/>
                  <a:moveTo>
                    <a:pt x="232769" y="63805"/>
                  </a:moveTo>
                  <a:lnTo>
                    <a:pt x="195237" y="73178"/>
                  </a:lnTo>
                  <a:lnTo>
                    <a:pt x="195237" y="102376"/>
                  </a:lnTo>
                  <a:cubicBezTo>
                    <a:pt x="217972" y="97690"/>
                    <a:pt x="232769" y="89399"/>
                    <a:pt x="232769" y="81829"/>
                  </a:cubicBezTo>
                  <a:lnTo>
                    <a:pt x="232769" y="63805"/>
                  </a:lnTo>
                  <a:close/>
                  <a:moveTo>
                    <a:pt x="73259" y="63805"/>
                  </a:moveTo>
                  <a:lnTo>
                    <a:pt x="73259" y="81829"/>
                  </a:lnTo>
                  <a:cubicBezTo>
                    <a:pt x="73259" y="93364"/>
                    <a:pt x="107543" y="106342"/>
                    <a:pt x="153014" y="106342"/>
                  </a:cubicBezTo>
                  <a:cubicBezTo>
                    <a:pt x="164923" y="106342"/>
                    <a:pt x="176110" y="105260"/>
                    <a:pt x="185854" y="103818"/>
                  </a:cubicBezTo>
                  <a:lnTo>
                    <a:pt x="185854" y="75340"/>
                  </a:lnTo>
                  <a:lnTo>
                    <a:pt x="154096" y="83271"/>
                  </a:lnTo>
                  <a:cubicBezTo>
                    <a:pt x="153736" y="83271"/>
                    <a:pt x="153375" y="83271"/>
                    <a:pt x="153014" y="83271"/>
                  </a:cubicBezTo>
                  <a:cubicBezTo>
                    <a:pt x="152653" y="83271"/>
                    <a:pt x="152292" y="83271"/>
                    <a:pt x="151931" y="83271"/>
                  </a:cubicBezTo>
                  <a:lnTo>
                    <a:pt x="73259" y="63805"/>
                  </a:lnTo>
                  <a:close/>
                  <a:moveTo>
                    <a:pt x="153014" y="9373"/>
                  </a:moveTo>
                  <a:lnTo>
                    <a:pt x="23818" y="41816"/>
                  </a:lnTo>
                  <a:lnTo>
                    <a:pt x="153014" y="74259"/>
                  </a:lnTo>
                  <a:lnTo>
                    <a:pt x="180441" y="67049"/>
                  </a:lnTo>
                  <a:lnTo>
                    <a:pt x="150127" y="41455"/>
                  </a:lnTo>
                  <a:cubicBezTo>
                    <a:pt x="147961" y="39653"/>
                    <a:pt x="147961" y="36769"/>
                    <a:pt x="149405" y="34606"/>
                  </a:cubicBezTo>
                  <a:cubicBezTo>
                    <a:pt x="151209" y="32804"/>
                    <a:pt x="154096" y="32443"/>
                    <a:pt x="155901" y="34246"/>
                  </a:cubicBezTo>
                  <a:lnTo>
                    <a:pt x="191628" y="64166"/>
                  </a:lnTo>
                  <a:lnTo>
                    <a:pt x="282209" y="41816"/>
                  </a:lnTo>
                  <a:lnTo>
                    <a:pt x="153014" y="9373"/>
                  </a:lnTo>
                  <a:close/>
                  <a:moveTo>
                    <a:pt x="151931" y="0"/>
                  </a:moveTo>
                  <a:cubicBezTo>
                    <a:pt x="152653" y="0"/>
                    <a:pt x="153375" y="0"/>
                    <a:pt x="154096" y="0"/>
                  </a:cubicBezTo>
                  <a:lnTo>
                    <a:pt x="302419" y="37130"/>
                  </a:lnTo>
                  <a:cubicBezTo>
                    <a:pt x="304584" y="37851"/>
                    <a:pt x="306027" y="39653"/>
                    <a:pt x="306027" y="41816"/>
                  </a:cubicBezTo>
                  <a:cubicBezTo>
                    <a:pt x="306027" y="43979"/>
                    <a:pt x="304584" y="45781"/>
                    <a:pt x="302419" y="46142"/>
                  </a:cubicBezTo>
                  <a:lnTo>
                    <a:pt x="242151" y="61282"/>
                  </a:lnTo>
                  <a:lnTo>
                    <a:pt x="242151" y="109586"/>
                  </a:lnTo>
                  <a:cubicBezTo>
                    <a:pt x="242151" y="121482"/>
                    <a:pt x="228799" y="130133"/>
                    <a:pt x="210394" y="135901"/>
                  </a:cubicBezTo>
                  <a:cubicBezTo>
                    <a:pt x="211116" y="138064"/>
                    <a:pt x="211477" y="140587"/>
                    <a:pt x="211477" y="143471"/>
                  </a:cubicBezTo>
                  <a:cubicBezTo>
                    <a:pt x="211477" y="155007"/>
                    <a:pt x="202094" y="164740"/>
                    <a:pt x="190545" y="164740"/>
                  </a:cubicBezTo>
                  <a:cubicBezTo>
                    <a:pt x="178636" y="164740"/>
                    <a:pt x="169253" y="155007"/>
                    <a:pt x="169253" y="143471"/>
                  </a:cubicBezTo>
                  <a:lnTo>
                    <a:pt x="169253" y="143111"/>
                  </a:lnTo>
                  <a:cubicBezTo>
                    <a:pt x="163840" y="143111"/>
                    <a:pt x="158427" y="143471"/>
                    <a:pt x="153014" y="143471"/>
                  </a:cubicBezTo>
                  <a:cubicBezTo>
                    <a:pt x="110069" y="143471"/>
                    <a:pt x="64237" y="131575"/>
                    <a:pt x="64237" y="109586"/>
                  </a:cubicBezTo>
                  <a:lnTo>
                    <a:pt x="64237" y="61282"/>
                  </a:lnTo>
                  <a:lnTo>
                    <a:pt x="3609" y="46142"/>
                  </a:lnTo>
                  <a:cubicBezTo>
                    <a:pt x="1444" y="45781"/>
                    <a:pt x="0" y="43979"/>
                    <a:pt x="0" y="41816"/>
                  </a:cubicBezTo>
                  <a:cubicBezTo>
                    <a:pt x="0" y="39653"/>
                    <a:pt x="1444" y="37851"/>
                    <a:pt x="3609" y="37130"/>
                  </a:cubicBezTo>
                  <a:lnTo>
                    <a:pt x="151931" y="0"/>
                  </a:lnTo>
                  <a:close/>
                </a:path>
              </a:pathLst>
            </a:custGeom>
            <a:solidFill>
              <a:srgbClr val="61DDA8"/>
            </a:solidFill>
            <a:ln>
              <a:noFill/>
            </a:ln>
            <a:effectLst/>
          </p:spPr>
          <p:txBody>
            <a:bodyPr anchor="ctr"/>
            <a:lstStyle/>
            <a:p>
              <a:pPr defTabSz="914217">
                <a:defRPr/>
              </a:pPr>
              <a:endParaRPr lang="en-US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31" name="Freeform 759">
              <a:extLst>
                <a:ext uri="{FF2B5EF4-FFF2-40B4-BE49-F238E27FC236}">
                  <a16:creationId xmlns:a16="http://schemas.microsoft.com/office/drawing/2014/main" id="{A7347C98-E119-9C23-F151-F92BBC03C2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68510" y="7302044"/>
              <a:ext cx="995876" cy="726160"/>
            </a:xfrm>
            <a:custGeom>
              <a:avLst/>
              <a:gdLst>
                <a:gd name="T0" fmla="*/ 29833 w 304441"/>
                <a:gd name="T1" fmla="*/ 184188 h 221888"/>
                <a:gd name="T2" fmla="*/ 129037 w 304441"/>
                <a:gd name="T3" fmla="*/ 198325 h 221888"/>
                <a:gd name="T4" fmla="*/ 143055 w 304441"/>
                <a:gd name="T5" fmla="*/ 212463 h 221888"/>
                <a:gd name="T6" fmla="*/ 170731 w 304441"/>
                <a:gd name="T7" fmla="*/ 203038 h 221888"/>
                <a:gd name="T8" fmla="*/ 281077 w 304441"/>
                <a:gd name="T9" fmla="*/ 198325 h 221888"/>
                <a:gd name="T10" fmla="*/ 155635 w 304441"/>
                <a:gd name="T11" fmla="*/ 192888 h 221888"/>
                <a:gd name="T12" fmla="*/ 80962 w 304441"/>
                <a:gd name="T13" fmla="*/ 171681 h 221888"/>
                <a:gd name="T14" fmla="*/ 43851 w 304441"/>
                <a:gd name="T15" fmla="*/ 169688 h 221888"/>
                <a:gd name="T16" fmla="*/ 51758 w 304441"/>
                <a:gd name="T17" fmla="*/ 148663 h 221888"/>
                <a:gd name="T18" fmla="*/ 153119 w 304441"/>
                <a:gd name="T19" fmla="*/ 182013 h 221888"/>
                <a:gd name="T20" fmla="*/ 282156 w 304441"/>
                <a:gd name="T21" fmla="*/ 178388 h 221888"/>
                <a:gd name="T22" fmla="*/ 299768 w 304441"/>
                <a:gd name="T23" fmla="*/ 198325 h 221888"/>
                <a:gd name="T24" fmla="*/ 299768 w 304441"/>
                <a:gd name="T25" fmla="*/ 207750 h 221888"/>
                <a:gd name="T26" fmla="*/ 161386 w 304441"/>
                <a:gd name="T27" fmla="*/ 221888 h 221888"/>
                <a:gd name="T28" fmla="*/ 125083 w 304441"/>
                <a:gd name="T29" fmla="*/ 207750 h 221888"/>
                <a:gd name="T30" fmla="*/ 0 w 304441"/>
                <a:gd name="T31" fmla="*/ 203038 h 221888"/>
                <a:gd name="T32" fmla="*/ 13299 w 304441"/>
                <a:gd name="T33" fmla="*/ 198325 h 221888"/>
                <a:gd name="T34" fmla="*/ 24801 w 304441"/>
                <a:gd name="T35" fmla="*/ 176213 h 221888"/>
                <a:gd name="T36" fmla="*/ 44210 w 304441"/>
                <a:gd name="T37" fmla="*/ 143225 h 221888"/>
                <a:gd name="T38" fmla="*/ 180542 w 304441"/>
                <a:gd name="T39" fmla="*/ 8980 h 221888"/>
                <a:gd name="T40" fmla="*/ 179463 w 304441"/>
                <a:gd name="T41" fmla="*/ 76513 h 221888"/>
                <a:gd name="T42" fmla="*/ 216143 w 304441"/>
                <a:gd name="T43" fmla="*/ 99144 h 221888"/>
                <a:gd name="T44" fmla="*/ 258577 w 304441"/>
                <a:gd name="T45" fmla="*/ 81183 h 221888"/>
                <a:gd name="T46" fmla="*/ 240597 w 304441"/>
                <a:gd name="T47" fmla="*/ 60708 h 221888"/>
                <a:gd name="T48" fmla="*/ 242755 w 304441"/>
                <a:gd name="T49" fmla="*/ 49213 h 221888"/>
                <a:gd name="T50" fmla="*/ 217941 w 304441"/>
                <a:gd name="T51" fmla="*/ 38436 h 221888"/>
                <a:gd name="T52" fmla="*/ 210389 w 304441"/>
                <a:gd name="T53" fmla="*/ 35562 h 221888"/>
                <a:gd name="T54" fmla="*/ 180542 w 304441"/>
                <a:gd name="T55" fmla="*/ 0 h 221888"/>
                <a:gd name="T56" fmla="*/ 228010 w 304441"/>
                <a:gd name="T57" fmla="*/ 25145 h 221888"/>
                <a:gd name="T58" fmla="*/ 251026 w 304441"/>
                <a:gd name="T59" fmla="*/ 55679 h 221888"/>
                <a:gd name="T60" fmla="*/ 240237 w 304441"/>
                <a:gd name="T61" fmla="*/ 108483 h 221888"/>
                <a:gd name="T62" fmla="*/ 221897 w 304441"/>
                <a:gd name="T63" fmla="*/ 119260 h 221888"/>
                <a:gd name="T64" fmla="*/ 208591 w 304441"/>
                <a:gd name="T65" fmla="*/ 147279 h 221888"/>
                <a:gd name="T66" fmla="*/ 204995 w 304441"/>
                <a:gd name="T67" fmla="*/ 139376 h 221888"/>
                <a:gd name="T68" fmla="*/ 174788 w 304441"/>
                <a:gd name="T69" fmla="*/ 89086 h 221888"/>
                <a:gd name="T70" fmla="*/ 169394 w 304441"/>
                <a:gd name="T71" fmla="*/ 83697 h 221888"/>
                <a:gd name="T72" fmla="*/ 132353 w 304441"/>
                <a:gd name="T73" fmla="*/ 38795 h 221888"/>
                <a:gd name="T74" fmla="*/ 91717 w 304441"/>
                <a:gd name="T75" fmla="*/ 75435 h 221888"/>
                <a:gd name="T76" fmla="*/ 74456 w 304441"/>
                <a:gd name="T77" fmla="*/ 69688 h 221888"/>
                <a:gd name="T78" fmla="*/ 57914 w 304441"/>
                <a:gd name="T79" fmla="*/ 97707 h 221888"/>
                <a:gd name="T80" fmla="*/ 54677 w 304441"/>
                <a:gd name="T81" fmla="*/ 104532 h 221888"/>
                <a:gd name="T82" fmla="*/ 31662 w 304441"/>
                <a:gd name="T83" fmla="*/ 131833 h 221888"/>
                <a:gd name="T84" fmla="*/ 47485 w 304441"/>
                <a:gd name="T85" fmla="*/ 96988 h 221888"/>
                <a:gd name="T86" fmla="*/ 74456 w 304441"/>
                <a:gd name="T87" fmla="*/ 60348 h 221888"/>
                <a:gd name="T88" fmla="*/ 132353 w 304441"/>
                <a:gd name="T89" fmla="*/ 29456 h 221888"/>
                <a:gd name="T90" fmla="*/ 180542 w 304441"/>
                <a:gd name="T91" fmla="*/ 0 h 22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4441" h="221888">
                  <a:moveTo>
                    <a:pt x="80962" y="171681"/>
                  </a:moveTo>
                  <a:cubicBezTo>
                    <a:pt x="56970" y="173947"/>
                    <a:pt x="35764" y="181831"/>
                    <a:pt x="29833" y="184188"/>
                  </a:cubicBezTo>
                  <a:lnTo>
                    <a:pt x="23363" y="198325"/>
                  </a:lnTo>
                  <a:lnTo>
                    <a:pt x="129037" y="198325"/>
                  </a:lnTo>
                  <a:cubicBezTo>
                    <a:pt x="131553" y="198325"/>
                    <a:pt x="133709" y="200500"/>
                    <a:pt x="133709" y="203038"/>
                  </a:cubicBezTo>
                  <a:cubicBezTo>
                    <a:pt x="133709" y="208113"/>
                    <a:pt x="138023" y="212463"/>
                    <a:pt x="143055" y="212463"/>
                  </a:cubicBezTo>
                  <a:lnTo>
                    <a:pt x="161386" y="212463"/>
                  </a:lnTo>
                  <a:cubicBezTo>
                    <a:pt x="166418" y="212463"/>
                    <a:pt x="170731" y="208113"/>
                    <a:pt x="170731" y="203038"/>
                  </a:cubicBezTo>
                  <a:cubicBezTo>
                    <a:pt x="170731" y="200500"/>
                    <a:pt x="172888" y="198325"/>
                    <a:pt x="175404" y="198325"/>
                  </a:cubicBezTo>
                  <a:lnTo>
                    <a:pt x="281077" y="198325"/>
                  </a:lnTo>
                  <a:lnTo>
                    <a:pt x="274608" y="184188"/>
                  </a:lnTo>
                  <a:cubicBezTo>
                    <a:pt x="262746" y="179475"/>
                    <a:pt x="189781" y="152650"/>
                    <a:pt x="155635" y="192888"/>
                  </a:cubicBezTo>
                  <a:cubicBezTo>
                    <a:pt x="153838" y="194700"/>
                    <a:pt x="150243" y="194700"/>
                    <a:pt x="148806" y="192888"/>
                  </a:cubicBezTo>
                  <a:cubicBezTo>
                    <a:pt x="131733" y="172769"/>
                    <a:pt x="104955" y="169416"/>
                    <a:pt x="80962" y="171681"/>
                  </a:cubicBezTo>
                  <a:close/>
                  <a:moveTo>
                    <a:pt x="51758" y="148663"/>
                  </a:moveTo>
                  <a:lnTo>
                    <a:pt x="43851" y="169688"/>
                  </a:lnTo>
                  <a:cubicBezTo>
                    <a:pt x="65058" y="163163"/>
                    <a:pt x="99923" y="156275"/>
                    <a:pt x="129037" y="167875"/>
                  </a:cubicBezTo>
                  <a:cubicBezTo>
                    <a:pt x="114300" y="155550"/>
                    <a:pt x="89858" y="143950"/>
                    <a:pt x="51758" y="148663"/>
                  </a:cubicBezTo>
                  <a:close/>
                  <a:moveTo>
                    <a:pt x="47805" y="139963"/>
                  </a:moveTo>
                  <a:cubicBezTo>
                    <a:pt x="113941" y="130175"/>
                    <a:pt x="144133" y="167150"/>
                    <a:pt x="153119" y="182013"/>
                  </a:cubicBezTo>
                  <a:cubicBezTo>
                    <a:pt x="196251" y="140688"/>
                    <a:pt x="276405" y="174400"/>
                    <a:pt x="279640" y="176213"/>
                  </a:cubicBezTo>
                  <a:cubicBezTo>
                    <a:pt x="280718" y="176575"/>
                    <a:pt x="281437" y="177663"/>
                    <a:pt x="282156" y="178388"/>
                  </a:cubicBezTo>
                  <a:lnTo>
                    <a:pt x="291141" y="198325"/>
                  </a:lnTo>
                  <a:lnTo>
                    <a:pt x="299768" y="198325"/>
                  </a:lnTo>
                  <a:cubicBezTo>
                    <a:pt x="302643" y="198325"/>
                    <a:pt x="304441" y="200500"/>
                    <a:pt x="304441" y="203038"/>
                  </a:cubicBezTo>
                  <a:cubicBezTo>
                    <a:pt x="304441" y="205575"/>
                    <a:pt x="302643" y="207750"/>
                    <a:pt x="299768" y="207750"/>
                  </a:cubicBezTo>
                  <a:lnTo>
                    <a:pt x="179358" y="207750"/>
                  </a:lnTo>
                  <a:cubicBezTo>
                    <a:pt x="177201" y="215725"/>
                    <a:pt x="170012" y="221888"/>
                    <a:pt x="161386" y="221888"/>
                  </a:cubicBezTo>
                  <a:lnTo>
                    <a:pt x="143055" y="221888"/>
                  </a:lnTo>
                  <a:cubicBezTo>
                    <a:pt x="134428" y="221888"/>
                    <a:pt x="127240" y="215725"/>
                    <a:pt x="125083" y="207750"/>
                  </a:cubicBezTo>
                  <a:lnTo>
                    <a:pt x="4673" y="207750"/>
                  </a:lnTo>
                  <a:cubicBezTo>
                    <a:pt x="1797" y="207750"/>
                    <a:pt x="0" y="205575"/>
                    <a:pt x="0" y="203038"/>
                  </a:cubicBezTo>
                  <a:cubicBezTo>
                    <a:pt x="0" y="200500"/>
                    <a:pt x="1797" y="198325"/>
                    <a:pt x="4673" y="198325"/>
                  </a:cubicBezTo>
                  <a:lnTo>
                    <a:pt x="13299" y="198325"/>
                  </a:lnTo>
                  <a:lnTo>
                    <a:pt x="22285" y="178388"/>
                  </a:lnTo>
                  <a:cubicBezTo>
                    <a:pt x="23004" y="177663"/>
                    <a:pt x="23723" y="176575"/>
                    <a:pt x="24801" y="176213"/>
                  </a:cubicBezTo>
                  <a:cubicBezTo>
                    <a:pt x="25160" y="175850"/>
                    <a:pt x="28395" y="174763"/>
                    <a:pt x="32708" y="172950"/>
                  </a:cubicBezTo>
                  <a:lnTo>
                    <a:pt x="44210" y="143225"/>
                  </a:lnTo>
                  <a:cubicBezTo>
                    <a:pt x="44570" y="141413"/>
                    <a:pt x="46008" y="140325"/>
                    <a:pt x="47805" y="139963"/>
                  </a:cubicBezTo>
                  <a:close/>
                  <a:moveTo>
                    <a:pt x="180542" y="8980"/>
                  </a:moveTo>
                  <a:cubicBezTo>
                    <a:pt x="165797" y="8980"/>
                    <a:pt x="153571" y="19757"/>
                    <a:pt x="150694" y="33407"/>
                  </a:cubicBezTo>
                  <a:cubicBezTo>
                    <a:pt x="167595" y="40591"/>
                    <a:pt x="179463" y="57115"/>
                    <a:pt x="179463" y="76513"/>
                  </a:cubicBezTo>
                  <a:cubicBezTo>
                    <a:pt x="179463" y="77591"/>
                    <a:pt x="179463" y="78309"/>
                    <a:pt x="179463" y="79028"/>
                  </a:cubicBezTo>
                  <a:cubicBezTo>
                    <a:pt x="195286" y="78309"/>
                    <a:pt x="208951" y="86571"/>
                    <a:pt x="216143" y="99144"/>
                  </a:cubicBezTo>
                  <a:lnTo>
                    <a:pt x="240237" y="99144"/>
                  </a:lnTo>
                  <a:cubicBezTo>
                    <a:pt x="250666" y="99144"/>
                    <a:pt x="258577" y="91241"/>
                    <a:pt x="258577" y="81183"/>
                  </a:cubicBezTo>
                  <a:cubicBezTo>
                    <a:pt x="258577" y="72202"/>
                    <a:pt x="252464" y="64659"/>
                    <a:pt x="243833" y="63222"/>
                  </a:cubicBezTo>
                  <a:cubicBezTo>
                    <a:pt x="242395" y="62863"/>
                    <a:pt x="241316" y="62144"/>
                    <a:pt x="240597" y="60708"/>
                  </a:cubicBezTo>
                  <a:cubicBezTo>
                    <a:pt x="239878" y="59271"/>
                    <a:pt x="239878" y="57834"/>
                    <a:pt x="240597" y="56397"/>
                  </a:cubicBezTo>
                  <a:cubicBezTo>
                    <a:pt x="242035" y="54242"/>
                    <a:pt x="242755" y="51727"/>
                    <a:pt x="242755" y="49213"/>
                  </a:cubicBezTo>
                  <a:cubicBezTo>
                    <a:pt x="242755" y="41310"/>
                    <a:pt x="236281" y="34485"/>
                    <a:pt x="228010" y="34485"/>
                  </a:cubicBezTo>
                  <a:cubicBezTo>
                    <a:pt x="224414" y="34485"/>
                    <a:pt x="220818" y="35922"/>
                    <a:pt x="217941" y="38436"/>
                  </a:cubicBezTo>
                  <a:cubicBezTo>
                    <a:pt x="216862" y="39514"/>
                    <a:pt x="215064" y="39873"/>
                    <a:pt x="213266" y="39155"/>
                  </a:cubicBezTo>
                  <a:cubicBezTo>
                    <a:pt x="211828" y="38795"/>
                    <a:pt x="210749" y="37358"/>
                    <a:pt x="210389" y="35562"/>
                  </a:cubicBezTo>
                  <a:cubicBezTo>
                    <a:pt x="208591" y="20475"/>
                    <a:pt x="195645" y="8980"/>
                    <a:pt x="180542" y="8980"/>
                  </a:cubicBezTo>
                  <a:close/>
                  <a:moveTo>
                    <a:pt x="180542" y="0"/>
                  </a:moveTo>
                  <a:cubicBezTo>
                    <a:pt x="197803" y="0"/>
                    <a:pt x="212907" y="11495"/>
                    <a:pt x="217941" y="27660"/>
                  </a:cubicBezTo>
                  <a:cubicBezTo>
                    <a:pt x="221178" y="25864"/>
                    <a:pt x="224414" y="25145"/>
                    <a:pt x="228010" y="25145"/>
                  </a:cubicBezTo>
                  <a:cubicBezTo>
                    <a:pt x="241316" y="25145"/>
                    <a:pt x="252104" y="35922"/>
                    <a:pt x="252104" y="49213"/>
                  </a:cubicBezTo>
                  <a:cubicBezTo>
                    <a:pt x="252104" y="51368"/>
                    <a:pt x="251385" y="53523"/>
                    <a:pt x="251026" y="55679"/>
                  </a:cubicBezTo>
                  <a:cubicBezTo>
                    <a:pt x="261095" y="59989"/>
                    <a:pt x="267927" y="70047"/>
                    <a:pt x="267927" y="81183"/>
                  </a:cubicBezTo>
                  <a:cubicBezTo>
                    <a:pt x="267927" y="96270"/>
                    <a:pt x="255701" y="108483"/>
                    <a:pt x="240237" y="108483"/>
                  </a:cubicBezTo>
                  <a:lnTo>
                    <a:pt x="220459" y="108483"/>
                  </a:lnTo>
                  <a:cubicBezTo>
                    <a:pt x="221178" y="112075"/>
                    <a:pt x="221897" y="115668"/>
                    <a:pt x="221897" y="119260"/>
                  </a:cubicBezTo>
                  <a:cubicBezTo>
                    <a:pt x="221897" y="128959"/>
                    <a:pt x="218301" y="138298"/>
                    <a:pt x="212187" y="145483"/>
                  </a:cubicBezTo>
                  <a:cubicBezTo>
                    <a:pt x="211109" y="146560"/>
                    <a:pt x="210030" y="147279"/>
                    <a:pt x="208591" y="147279"/>
                  </a:cubicBezTo>
                  <a:cubicBezTo>
                    <a:pt x="207512" y="147279"/>
                    <a:pt x="206434" y="146560"/>
                    <a:pt x="205714" y="146201"/>
                  </a:cubicBezTo>
                  <a:cubicBezTo>
                    <a:pt x="203557" y="144405"/>
                    <a:pt x="203557" y="141531"/>
                    <a:pt x="204995" y="139376"/>
                  </a:cubicBezTo>
                  <a:cubicBezTo>
                    <a:pt x="210030" y="133629"/>
                    <a:pt x="212547" y="126803"/>
                    <a:pt x="212547" y="119260"/>
                  </a:cubicBezTo>
                  <a:cubicBezTo>
                    <a:pt x="212547" y="100221"/>
                    <a:pt x="194926" y="84775"/>
                    <a:pt x="174788" y="89086"/>
                  </a:cubicBezTo>
                  <a:cubicBezTo>
                    <a:pt x="173349" y="89445"/>
                    <a:pt x="171911" y="88726"/>
                    <a:pt x="170832" y="87649"/>
                  </a:cubicBezTo>
                  <a:cubicBezTo>
                    <a:pt x="169753" y="86571"/>
                    <a:pt x="169034" y="85134"/>
                    <a:pt x="169394" y="83697"/>
                  </a:cubicBezTo>
                  <a:cubicBezTo>
                    <a:pt x="169753" y="81183"/>
                    <a:pt x="170113" y="79028"/>
                    <a:pt x="170113" y="76513"/>
                  </a:cubicBezTo>
                  <a:cubicBezTo>
                    <a:pt x="170113" y="55679"/>
                    <a:pt x="153211" y="38795"/>
                    <a:pt x="132353" y="38795"/>
                  </a:cubicBezTo>
                  <a:cubicBezTo>
                    <a:pt x="113294" y="38795"/>
                    <a:pt x="97111" y="53164"/>
                    <a:pt x="94954" y="71843"/>
                  </a:cubicBezTo>
                  <a:cubicBezTo>
                    <a:pt x="94594" y="73639"/>
                    <a:pt x="93515" y="75076"/>
                    <a:pt x="91717" y="75435"/>
                  </a:cubicBezTo>
                  <a:cubicBezTo>
                    <a:pt x="90279" y="75795"/>
                    <a:pt x="88121" y="75795"/>
                    <a:pt x="87042" y="74717"/>
                  </a:cubicBezTo>
                  <a:cubicBezTo>
                    <a:pt x="83806" y="71484"/>
                    <a:pt x="79131" y="69688"/>
                    <a:pt x="74456" y="69688"/>
                  </a:cubicBezTo>
                  <a:cubicBezTo>
                    <a:pt x="64027" y="69688"/>
                    <a:pt x="55396" y="78309"/>
                    <a:pt x="55396" y="88726"/>
                  </a:cubicBezTo>
                  <a:cubicBezTo>
                    <a:pt x="55396" y="91959"/>
                    <a:pt x="56475" y="94833"/>
                    <a:pt x="57914" y="97707"/>
                  </a:cubicBezTo>
                  <a:cubicBezTo>
                    <a:pt x="58633" y="99144"/>
                    <a:pt x="58633" y="100581"/>
                    <a:pt x="57914" y="102017"/>
                  </a:cubicBezTo>
                  <a:cubicBezTo>
                    <a:pt x="57554" y="103454"/>
                    <a:pt x="56116" y="104532"/>
                    <a:pt x="54677" y="104532"/>
                  </a:cubicBezTo>
                  <a:cubicBezTo>
                    <a:pt x="43889" y="106687"/>
                    <a:pt x="35977" y="116386"/>
                    <a:pt x="35977" y="127163"/>
                  </a:cubicBezTo>
                  <a:cubicBezTo>
                    <a:pt x="35977" y="130036"/>
                    <a:pt x="34179" y="131833"/>
                    <a:pt x="31662" y="131833"/>
                  </a:cubicBezTo>
                  <a:cubicBezTo>
                    <a:pt x="28785" y="131833"/>
                    <a:pt x="26987" y="130036"/>
                    <a:pt x="26987" y="127163"/>
                  </a:cubicBezTo>
                  <a:cubicBezTo>
                    <a:pt x="26987" y="113872"/>
                    <a:pt x="35258" y="102017"/>
                    <a:pt x="47485" y="96988"/>
                  </a:cubicBezTo>
                  <a:cubicBezTo>
                    <a:pt x="46766" y="94474"/>
                    <a:pt x="46406" y="91241"/>
                    <a:pt x="46406" y="88726"/>
                  </a:cubicBezTo>
                  <a:cubicBezTo>
                    <a:pt x="46406" y="72921"/>
                    <a:pt x="58993" y="60348"/>
                    <a:pt x="74456" y="60348"/>
                  </a:cubicBezTo>
                  <a:cubicBezTo>
                    <a:pt x="78771" y="60348"/>
                    <a:pt x="83087" y="61426"/>
                    <a:pt x="87042" y="63581"/>
                  </a:cubicBezTo>
                  <a:cubicBezTo>
                    <a:pt x="92796" y="43824"/>
                    <a:pt x="111136" y="29456"/>
                    <a:pt x="132353" y="29456"/>
                  </a:cubicBezTo>
                  <a:cubicBezTo>
                    <a:pt x="135590" y="29456"/>
                    <a:pt x="138826" y="30174"/>
                    <a:pt x="142063" y="30533"/>
                  </a:cubicBezTo>
                  <a:cubicBezTo>
                    <a:pt x="146019" y="13291"/>
                    <a:pt x="161482" y="0"/>
                    <a:pt x="180542" y="0"/>
                  </a:cubicBezTo>
                  <a:close/>
                </a:path>
              </a:pathLst>
            </a:custGeom>
            <a:solidFill>
              <a:srgbClr val="FFD253"/>
            </a:solidFill>
            <a:ln>
              <a:noFill/>
            </a:ln>
            <a:effectLst/>
          </p:spPr>
          <p:txBody>
            <a:bodyPr anchor="ctr"/>
            <a:lstStyle/>
            <a:p>
              <a:pPr defTabSz="914217">
                <a:defRPr/>
              </a:pPr>
              <a:endParaRPr lang="en-US" kern="0" dirty="0">
                <a:solidFill>
                  <a:srgbClr val="B3B3B3"/>
                </a:solidFill>
                <a:latin typeface="Lato Light" panose="020F0502020204030203" pitchFamily="34" charset="0"/>
              </a:endParaRPr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9B574A76-D1C8-02EC-64ED-1C1A1E00F110}"/>
              </a:ext>
            </a:extLst>
          </p:cNvPr>
          <p:cNvSpPr/>
          <p:nvPr/>
        </p:nvSpPr>
        <p:spPr>
          <a:xfrm>
            <a:off x="7480313" y="3709968"/>
            <a:ext cx="7264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2000" b="1" dirty="0">
                <a:latin typeface="DIN Next LT Arabic" panose="020B0503020203050203" pitchFamily="34" charset="-78"/>
                <a:cs typeface="+mj-cs"/>
              </a:rPr>
              <a:t>الفيديو</a:t>
            </a:r>
            <a:endParaRPr lang="en-US" sz="2000" b="1" dirty="0">
              <a:latin typeface="DIN Next LT Arabic" panose="020B0503020203050203" pitchFamily="34" charset="-78"/>
              <a:cs typeface="+mj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51EEA0C-F4C4-9939-A063-6886E0580C92}"/>
              </a:ext>
            </a:extLst>
          </p:cNvPr>
          <p:cNvSpPr/>
          <p:nvPr/>
        </p:nvSpPr>
        <p:spPr>
          <a:xfrm>
            <a:off x="6908967" y="2573434"/>
            <a:ext cx="8130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2000" b="1" dirty="0">
                <a:latin typeface="DIN Next LT Arabic" panose="020B0503020203050203" pitchFamily="34" charset="-78"/>
                <a:cs typeface="+mj-cs"/>
              </a:rPr>
              <a:t>الصورة</a:t>
            </a:r>
            <a:endParaRPr lang="en-US" sz="2000" b="1" dirty="0">
              <a:latin typeface="DIN Next LT Arabic" panose="020B0503020203050203" pitchFamily="34" charset="-78"/>
              <a:cs typeface="+mj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5F484F0-0699-2017-312B-16F694897746}"/>
              </a:ext>
            </a:extLst>
          </p:cNvPr>
          <p:cNvSpPr/>
          <p:nvPr/>
        </p:nvSpPr>
        <p:spPr>
          <a:xfrm>
            <a:off x="5041920" y="1773212"/>
            <a:ext cx="7745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2000" b="1" dirty="0">
                <a:latin typeface="DIN Next LT Arabic" panose="020B0503020203050203" pitchFamily="34" charset="-78"/>
                <a:cs typeface="+mj-cs"/>
              </a:rPr>
              <a:t>العنوان</a:t>
            </a:r>
            <a:endParaRPr lang="en-US" sz="2000" b="1" dirty="0">
              <a:latin typeface="DIN Next LT Arabic" panose="020B0503020203050203" pitchFamily="34" charset="-78"/>
              <a:cs typeface="+mj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BFFC374-28CD-6EC8-E0A6-5F7260A7739D}"/>
              </a:ext>
            </a:extLst>
          </p:cNvPr>
          <p:cNvSpPr/>
          <p:nvPr/>
        </p:nvSpPr>
        <p:spPr>
          <a:xfrm>
            <a:off x="3096819" y="2634158"/>
            <a:ext cx="827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2000" b="1" dirty="0">
                <a:latin typeface="DIN Next LT Arabic" panose="020B0503020203050203" pitchFamily="34" charset="-78"/>
                <a:cs typeface="+mj-cs"/>
              </a:rPr>
              <a:t>البرمجة</a:t>
            </a:r>
            <a:endParaRPr lang="en-US" sz="2000" b="1" dirty="0">
              <a:latin typeface="DIN Next LT Arabic" panose="020B0503020203050203" pitchFamily="34" charset="-78"/>
              <a:cs typeface="+mj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ED6AEAB-7421-D2AA-076B-E962E06E89BC}"/>
              </a:ext>
            </a:extLst>
          </p:cNvPr>
          <p:cNvSpPr/>
          <p:nvPr/>
        </p:nvSpPr>
        <p:spPr>
          <a:xfrm>
            <a:off x="2473286" y="3688457"/>
            <a:ext cx="7045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000" b="1" dirty="0">
                <a:latin typeface="DIN Next LT Arabic" panose="020B0503020203050203" pitchFamily="34" charset="-78"/>
                <a:cs typeface="+mj-cs"/>
              </a:rPr>
              <a:t>المتن</a:t>
            </a:r>
            <a:endParaRPr lang="en-US" sz="2000" b="1" dirty="0">
              <a:latin typeface="DIN Next LT Arabic" panose="020B0503020203050203" pitchFamily="34" charset="-78"/>
              <a:cs typeface="+mj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886442C-7EB8-1262-299F-C5E62A1AB544}"/>
              </a:ext>
            </a:extLst>
          </p:cNvPr>
          <p:cNvSpPr txBox="1"/>
          <p:nvPr/>
        </p:nvSpPr>
        <p:spPr>
          <a:xfrm>
            <a:off x="7853783" y="1785378"/>
            <a:ext cx="34805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EG" sz="24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أهميتها في المحتوى الرقمي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D59BCC0-FAE1-18A6-4134-73FB9BCD1B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1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196"/>
    </mc:Choice>
    <mc:Fallback xmlns="">
      <p:transition advTm="171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E2A35-AEC3-9D61-0571-AB5BE0D37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330639-C53A-565E-4A36-7ADE453B4BB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838ECA-5D09-738A-09C0-69F2B6B7B65C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ملخص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C8F003-BCC0-365B-3457-E106BD04986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4151F5-8187-827E-4930-2A2EEE956180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الثالثة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99C7D6-D488-4041-9033-83AE35FE543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5DEE6A-3019-9196-6D46-0FD73B59AF0F}"/>
              </a:ext>
            </a:extLst>
          </p:cNvPr>
          <p:cNvSpPr txBox="1"/>
          <p:nvPr/>
        </p:nvSpPr>
        <p:spPr>
          <a:xfrm>
            <a:off x="2052152" y="2198839"/>
            <a:ext cx="9032486" cy="3673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dirty="0">
                <a:latin typeface="Simplified Arabic" panose="02020603050405020304" pitchFamily="18" charset="-78"/>
                <a:cs typeface="+mj-cs"/>
              </a:rPr>
              <a:t>تناولت المحاضرة قواعد الكتابة للديجيتال وأبرزها كتابة نص قصير وبسيط وعناوين جذابة لجذب أكبر عدد من القراء ومنافسة الوسائل الإعلامية الأخرى.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dirty="0">
                <a:latin typeface="Simplified Arabic" panose="02020603050405020304" pitchFamily="18" charset="-78"/>
                <a:cs typeface="+mj-cs"/>
              </a:rPr>
              <a:t>التعرف على قواعد كتابة وصف للصور وألبومات الصور وكتابة عناوين للفيديو.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dirty="0">
                <a:latin typeface="Simplified Arabic" panose="02020603050405020304" pitchFamily="18" charset="-78"/>
                <a:cs typeface="+mj-cs"/>
              </a:rPr>
              <a:t>التعرف على أهمية كتابة الكلمات المفتاحية في الديجيتال خلال العناوين والمتن ووصف الصور والفيديو أيضًا. 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D1928CE-434B-55ED-B279-E02DA76305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26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1533"/>
    </mc:Choice>
    <mc:Fallback xmlns="">
      <p:transition advTm="231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dirty="0">
                <a:solidFill>
                  <a:schemeClr val="bg1"/>
                </a:solidFill>
                <a:latin typeface="Alexandria" charset="0"/>
                <a:cs typeface="+mj-cs"/>
              </a:rPr>
              <a:t>شكرًا</a:t>
            </a:r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9954A9F-360B-83F9-11F0-77216B5AC7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06"/>
    </mc:Choice>
    <mc:Fallback xmlns="">
      <p:transition spd="slow" advTm="246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4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67420779-F394-4C13-963B-F71890850F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microsoft.com/office/2006/metadata/properties"/>
    <ds:schemaRef ds:uri="http://purl.org/dc/dcmitype/"/>
    <ds:schemaRef ds:uri="688354b5-287c-4cda-825e-1d7935aea40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aca13214-df29-4e3c-a050-857c0bf7bd8e"/>
    <ds:schemaRef ds:uri="http://www.w3.org/XML/1998/namespace"/>
    <ds:schemaRef ds:uri="http://purl.org/dc/elements/1.1/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969</Words>
  <Application>Microsoft Office PowerPoint</Application>
  <PresentationFormat>Widescreen</PresentationFormat>
  <Paragraphs>240</Paragraphs>
  <Slides>40</Slides>
  <Notes>29</Notes>
  <HiddenSlides>0</HiddenSlides>
  <MMClips>14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DIN Next LT Arabic</vt:lpstr>
      <vt:lpstr>Lato Light</vt:lpstr>
      <vt:lpstr>Roboto Light</vt:lpstr>
      <vt:lpstr>Simplified Arabic</vt:lpstr>
      <vt:lpstr>Simplified Arabic Fixed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AbdelfattahNabil</cp:lastModifiedBy>
  <cp:revision>120</cp:revision>
  <dcterms:created xsi:type="dcterms:W3CDTF">2023-04-29T09:08:00Z</dcterms:created>
  <dcterms:modified xsi:type="dcterms:W3CDTF">2025-06-22T22:45:38Z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