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5FFBF-5E9F-10CA-2F8F-423E8EA63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FDA1A7-144A-5208-1BE0-BF90C593E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2D780-7DBD-4DFC-A52B-153C696C4AAA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70E378-E6B1-0E9A-46E1-E809A8E9D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31386-8EE5-9BF9-1602-170C1FAD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A056A-5D11-40B7-948A-3F5AFB08F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26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AF18A8-7B3A-B118-A5C1-79B2882FC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889CF-F04C-754D-B72F-19E103454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2F241D-DBA6-7F32-39AB-874C335ADF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02D780-7DBD-4DFC-A52B-153C696C4AAA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B41E02-EB51-EDB2-EF1A-3D0F9242A1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BE92E-3603-77F8-F9C6-EA1D5350C3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DA056A-5D11-40B7-948A-3F5AFB08F7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463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0B358E-321A-BD62-BD23-AF5C6E017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1B11B-B261-697B-6B89-321F7917FB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25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A1B7A4-8BB2-7605-3FEC-4275DD0D2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D41C23-CA5F-3E66-954D-F61F737BA0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0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02E25C-26CE-5B63-5F0E-0E90800A5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1BA6D-C280-DD89-F525-54D806B33D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735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08BE7-05F2-BBC3-2D36-36E177064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60AA7D-47F9-5269-3803-6663B0DBB1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56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A80D0-1C27-F72B-8F54-483F454E9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9D515-E391-FD1D-6832-C30CB30F2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294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492DC3-E246-9522-EA27-B754ADCB7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3F4DE-3BCF-0689-1550-416B19BF1B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130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E16C1A-643F-70F1-4908-ECB6D037D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0DD21-ACE9-B248-43EA-69A245506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5827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5BD3F8-AF53-A968-1ABB-F149AA365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EC4BA-AB2B-9CD9-64F1-215361C47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488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036399-327E-3A57-1660-7CBD8A06F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FA73CB-A936-C9B6-B6E5-69842772CD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946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B0C557-5C8A-0B9D-193F-6D54884E6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53CFFE-DD62-1D01-DAF0-01220CC19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827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A5A82-28B6-87AB-1110-3F38DFFDB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9604F8-DD7C-36E8-C663-F4AEB1266B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63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93D901-394B-0226-4130-839299845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48D90F-1E6A-E05F-2176-9C729226F7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448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7C2A9-C699-9284-8FF2-81499534A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CC63A5-6C56-3A08-5473-4D07D3C4B0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378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A9D9DE-B854-432B-2BC9-1C5E4E65A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8030AA-E7A8-12D5-C6E6-AFECA705E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009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D4A14-F925-F2A0-4D1D-BE63C4F77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7C0B2-A204-E209-FCF1-525CB5AC9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263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161E7-6587-9915-682D-1A4B62D8D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031BBE-8F13-F516-3AC1-02844C0CCC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67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8880CC-4240-453F-0D81-7FC64D42A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BC249-4F5D-3712-0CD1-385E375BC9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903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112BE-98E7-0788-D63A-752DDE3B0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E0CAE-25E2-0797-556C-546916804F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6826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FA08C-7249-CDCB-BCFD-80E3716C7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31687-75AE-F237-AFC4-096C7FFD86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7931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CB2223-C91B-F277-92C9-375B35A8A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16CD8-C446-0413-31DD-F02D467020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6361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3F4FA6-C618-A199-0AD3-8ED37831C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8A1AA3-D1B3-2900-207B-3C92FA9695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9875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122039-60B8-B9CD-C1D5-35374C7FD4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E6FC9B-2FAC-E398-1FBD-A1DF0CEF0D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229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903E74-3920-4E9C-6317-F4874760D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B3513A-8DA2-EE2C-2554-EAF3841AC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653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D991C6-817E-CCAC-3868-0901B1673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AEAF3F-BA5F-434A-AC7C-772424E217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0968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79FEB3-8D4B-F3EF-6FA2-7A8DBA336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00CA45-01AD-3754-4E3B-C87629CBB5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395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C77478-2C76-9F66-B949-4EE1F4702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D6195E-6BD8-FED3-14CC-72FE6C559F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702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9D97FC-0853-4912-4AA6-2A90D40DC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AC9CB9-A97F-EB16-7C09-A9828CFEA7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4709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4768AA-9E2C-CA22-8B94-C905AD67F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3371A-3609-5F6F-EB44-8E5864D70C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713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B74A2-4223-1BBC-344B-EA85E5182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6751F-2B94-5234-8E63-8A440BE193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743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16C18F-5D2E-752A-621C-B9E48FBD0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0E1893-EF3A-02D5-5B5B-CD811FC8B0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619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AA7C6-7887-0836-24A7-72F75AE27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D1490E-3331-F5AF-2D07-B5263A2FE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678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7BD949-AE3A-332F-753E-3C1F0BA3C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1103E-AA1B-29AC-999D-C28B1A08D8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5205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6BA51C-02EC-19AD-11A4-8F3B0F54D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D088E-4281-0575-980A-4215FAC07C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60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71BF98-723A-55CB-F36C-2CF5BD6D2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213BA-CFFE-4839-1A8B-219C023C94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428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959AA-73B2-A4DC-6F0B-28BDBE1B4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5C857-3F30-949A-8B0F-7F5CD986AF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725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8153C8-C5C0-F467-0E7C-623F84E20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7432C-F348-5DB1-805F-BB1C348C75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015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1182DE-7121-DC17-ABEA-3C0202DD9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0E5D0-7605-FD95-8344-9F54FB7A52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8929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C7A754-B77B-574D-8392-E036A7B51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A1FA2D-CE9B-3F94-E2B4-4A53C37163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6840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8AE9D-BAD2-073F-6558-E23ED68CB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75269-B2EB-FA9A-A812-F3C0D44BE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2001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E50AF5-87FC-5179-323E-E45D5C788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819C4B-290B-7323-5CFA-44C4182954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917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B9581-D927-FF75-F4DD-654AEEBF3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1130D-E736-3CE7-6338-D9EDF8A9F6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40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583291-1BDC-0768-E637-B948F2C9D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D708AE-0F03-5733-FF7E-99AD29AB0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58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2026-06-30T06:47:07Z</dcterms:created>
  <dcterms:modified xsi:type="dcterms:W3CDTF">2026-06-30T06:47:07Z</dcterms:modified>
</cp:coreProperties>
</file>