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1C450C-A70B-403C-B648-7D19965A32FB}" v="18" dt="2022-10-27T04:16:22.3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1" autoAdjust="0"/>
    <p:restoredTop sz="94660"/>
  </p:normalViewPr>
  <p:slideViewPr>
    <p:cSldViewPr snapToGrid="0">
      <p:cViewPr varScale="1">
        <p:scale>
          <a:sx n="97" d="100"/>
          <a:sy n="97" d="100"/>
        </p:scale>
        <p:origin x="2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seem Tabbaa" userId="aeb9d9c7e8127aea" providerId="LiveId" clId="{B62A05FB-3E5A-48A3-92D0-4EAEC26721B4}"/>
    <pc:docChg chg="undo custSel modSld">
      <pc:chgData name="Waseem Tabbaa" userId="aeb9d9c7e8127aea" providerId="LiveId" clId="{B62A05FB-3E5A-48A3-92D0-4EAEC26721B4}" dt="2022-10-04T19:28:08.053" v="132" actId="1076"/>
      <pc:docMkLst>
        <pc:docMk/>
      </pc:docMkLst>
      <pc:sldChg chg="modSp mod">
        <pc:chgData name="Waseem Tabbaa" userId="aeb9d9c7e8127aea" providerId="LiveId" clId="{B62A05FB-3E5A-48A3-92D0-4EAEC26721B4}" dt="2022-10-04T19:19:46.816" v="44" actId="20577"/>
        <pc:sldMkLst>
          <pc:docMk/>
          <pc:sldMk cId="3253018081" sldId="257"/>
        </pc:sldMkLst>
        <pc:spChg chg="mod">
          <ac:chgData name="Waseem Tabbaa" userId="aeb9d9c7e8127aea" providerId="LiveId" clId="{B62A05FB-3E5A-48A3-92D0-4EAEC26721B4}" dt="2022-10-04T19:17:36.481" v="23" actId="6549"/>
          <ac:spMkLst>
            <pc:docMk/>
            <pc:sldMk cId="3253018081" sldId="257"/>
            <ac:spMk id="9" creationId="{A0A178CE-3E9E-1F74-6E49-C4367965BEFB}"/>
          </ac:spMkLst>
        </pc:spChg>
        <pc:spChg chg="mod">
          <ac:chgData name="Waseem Tabbaa" userId="aeb9d9c7e8127aea" providerId="LiveId" clId="{B62A05FB-3E5A-48A3-92D0-4EAEC26721B4}" dt="2022-10-04T19:19:46.816" v="44" actId="20577"/>
          <ac:spMkLst>
            <pc:docMk/>
            <pc:sldMk cId="3253018081" sldId="257"/>
            <ac:spMk id="16" creationId="{00000000-0000-0000-0000-000000000000}"/>
          </ac:spMkLst>
        </pc:spChg>
        <pc:picChg chg="mod">
          <ac:chgData name="Waseem Tabbaa" userId="aeb9d9c7e8127aea" providerId="LiveId" clId="{B62A05FB-3E5A-48A3-92D0-4EAEC26721B4}" dt="2022-10-04T19:19:17.530" v="35" actId="14100"/>
          <ac:picMkLst>
            <pc:docMk/>
            <pc:sldMk cId="3253018081" sldId="257"/>
            <ac:picMk id="13" creationId="{00000000-0000-0000-0000-000000000000}"/>
          </ac:picMkLst>
        </pc:picChg>
      </pc:sldChg>
      <pc:sldChg chg="modSp mod">
        <pc:chgData name="Waseem Tabbaa" userId="aeb9d9c7e8127aea" providerId="LiveId" clId="{B62A05FB-3E5A-48A3-92D0-4EAEC26721B4}" dt="2022-10-04T19:26:37.315" v="131" actId="1035"/>
        <pc:sldMkLst>
          <pc:docMk/>
          <pc:sldMk cId="1057141976" sldId="259"/>
        </pc:sldMkLst>
        <pc:spChg chg="mod">
          <ac:chgData name="Waseem Tabbaa" userId="aeb9d9c7e8127aea" providerId="LiveId" clId="{B62A05FB-3E5A-48A3-92D0-4EAEC26721B4}" dt="2022-10-04T19:20:03.323" v="46" actId="1076"/>
          <ac:spMkLst>
            <pc:docMk/>
            <pc:sldMk cId="1057141976" sldId="259"/>
            <ac:spMk id="7" creationId="{00000000-0000-0000-0000-000000000000}"/>
          </ac:spMkLst>
        </pc:spChg>
        <pc:spChg chg="mod">
          <ac:chgData name="Waseem Tabbaa" userId="aeb9d9c7e8127aea" providerId="LiveId" clId="{B62A05FB-3E5A-48A3-92D0-4EAEC26721B4}" dt="2022-10-04T19:20:34.342" v="60"/>
          <ac:spMkLst>
            <pc:docMk/>
            <pc:sldMk cId="1057141976" sldId="259"/>
            <ac:spMk id="8" creationId="{00000000-0000-0000-0000-000000000000}"/>
          </ac:spMkLst>
        </pc:spChg>
        <pc:graphicFrameChg chg="mod modGraphic">
          <ac:chgData name="Waseem Tabbaa" userId="aeb9d9c7e8127aea" providerId="LiveId" clId="{B62A05FB-3E5A-48A3-92D0-4EAEC26721B4}" dt="2022-10-04T19:26:37.315" v="131" actId="1035"/>
          <ac:graphicFrameMkLst>
            <pc:docMk/>
            <pc:sldMk cId="1057141976" sldId="259"/>
            <ac:graphicFrameMk id="10" creationId="{7E6ECF21-637F-25E1-C409-002B272DE5C9}"/>
          </ac:graphicFrameMkLst>
        </pc:graphicFrameChg>
      </pc:sldChg>
      <pc:sldChg chg="modSp mod">
        <pc:chgData name="Waseem Tabbaa" userId="aeb9d9c7e8127aea" providerId="LiveId" clId="{B62A05FB-3E5A-48A3-92D0-4EAEC26721B4}" dt="2022-10-04T19:28:08.053" v="132" actId="1076"/>
        <pc:sldMkLst>
          <pc:docMk/>
          <pc:sldMk cId="2125309200" sldId="260"/>
        </pc:sldMkLst>
        <pc:spChg chg="mod">
          <ac:chgData name="Waseem Tabbaa" userId="aeb9d9c7e8127aea" providerId="LiveId" clId="{B62A05FB-3E5A-48A3-92D0-4EAEC26721B4}" dt="2022-10-04T19:28:08.053" v="132" actId="1076"/>
          <ac:spMkLst>
            <pc:docMk/>
            <pc:sldMk cId="2125309200" sldId="260"/>
            <ac:spMk id="7" creationId="{00000000-0000-0000-0000-000000000000}"/>
          </ac:spMkLst>
        </pc:spChg>
        <pc:spChg chg="mod">
          <ac:chgData name="Waseem Tabbaa" userId="aeb9d9c7e8127aea" providerId="LiveId" clId="{B62A05FB-3E5A-48A3-92D0-4EAEC26721B4}" dt="2022-10-04T19:20:40.480" v="62" actId="1076"/>
          <ac:spMkLst>
            <pc:docMk/>
            <pc:sldMk cId="2125309200" sldId="260"/>
            <ac:spMk id="8" creationId="{00000000-0000-0000-0000-000000000000}"/>
          </ac:spMkLst>
        </pc:spChg>
        <pc:graphicFrameChg chg="mod modGraphic">
          <ac:chgData name="Waseem Tabbaa" userId="aeb9d9c7e8127aea" providerId="LiveId" clId="{B62A05FB-3E5A-48A3-92D0-4EAEC26721B4}" dt="2022-10-04T19:26:15.333" v="124" actId="1035"/>
          <ac:graphicFrameMkLst>
            <pc:docMk/>
            <pc:sldMk cId="2125309200" sldId="260"/>
            <ac:graphicFrameMk id="10" creationId="{7E6ECF21-637F-25E1-C409-002B272DE5C9}"/>
          </ac:graphicFrameMkLst>
        </pc:graphicFrameChg>
      </pc:sldChg>
    </pc:docChg>
  </pc:docChgLst>
  <pc:docChgLst>
    <pc:chgData name="Waseem Tabbaa" userId="aeb9d9c7e8127aea" providerId="LiveId" clId="{DA1C450C-A70B-403C-B648-7D19965A32FB}"/>
    <pc:docChg chg="undo custSel modSld">
      <pc:chgData name="Waseem Tabbaa" userId="aeb9d9c7e8127aea" providerId="LiveId" clId="{DA1C450C-A70B-403C-B648-7D19965A32FB}" dt="2022-10-27T04:17:50.353" v="54" actId="14100"/>
      <pc:docMkLst>
        <pc:docMk/>
      </pc:docMkLst>
      <pc:sldChg chg="modSp mod">
        <pc:chgData name="Waseem Tabbaa" userId="aeb9d9c7e8127aea" providerId="LiveId" clId="{DA1C450C-A70B-403C-B648-7D19965A32FB}" dt="2022-10-27T04:17:41.502" v="53" actId="255"/>
        <pc:sldMkLst>
          <pc:docMk/>
          <pc:sldMk cId="1057141976" sldId="259"/>
        </pc:sldMkLst>
        <pc:graphicFrameChg chg="mod modGraphic">
          <ac:chgData name="Waseem Tabbaa" userId="aeb9d9c7e8127aea" providerId="LiveId" clId="{DA1C450C-A70B-403C-B648-7D19965A32FB}" dt="2022-10-27T04:17:41.502" v="53" actId="255"/>
          <ac:graphicFrameMkLst>
            <pc:docMk/>
            <pc:sldMk cId="1057141976" sldId="259"/>
            <ac:graphicFrameMk id="10" creationId="{7E6ECF21-637F-25E1-C409-002B272DE5C9}"/>
          </ac:graphicFrameMkLst>
        </pc:graphicFrameChg>
      </pc:sldChg>
      <pc:sldChg chg="modSp mod">
        <pc:chgData name="Waseem Tabbaa" userId="aeb9d9c7e8127aea" providerId="LiveId" clId="{DA1C450C-A70B-403C-B648-7D19965A32FB}" dt="2022-10-27T04:17:50.353" v="54" actId="14100"/>
        <pc:sldMkLst>
          <pc:docMk/>
          <pc:sldMk cId="2125309200" sldId="260"/>
        </pc:sldMkLst>
        <pc:graphicFrameChg chg="mod modGraphic">
          <ac:chgData name="Waseem Tabbaa" userId="aeb9d9c7e8127aea" providerId="LiveId" clId="{DA1C450C-A70B-403C-B648-7D19965A32FB}" dt="2022-10-27T04:17:50.353" v="54" actId="14100"/>
          <ac:graphicFrameMkLst>
            <pc:docMk/>
            <pc:sldMk cId="2125309200" sldId="260"/>
            <ac:graphicFrameMk id="10" creationId="{7E6ECF21-637F-25E1-C409-002B272DE5C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E35AE-7C6E-18B0-03F5-9323BBB01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A1E929-A5C3-B155-FE87-3AA463320C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77718D-B1A6-80FD-FF7B-9F7B5BA21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E1910-5AE3-5CFF-E64E-8C9BCB6BD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02C96-1E47-D357-025F-5CD7479D0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632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3B680-0ACD-C8FD-B892-C1B58F044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7BBD3-DA60-82FE-5EBB-78DA7B673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0CAE4-97F6-0189-4692-17BB77D1F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79791-FCC2-B08A-2B88-3E76FEF2B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733AF-C355-5B54-8F4F-52DE5024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5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4264A-3C49-6702-0459-0344D1331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E0D8FD-3B13-DFD4-19BB-60B785C56C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ADB65-6B6B-CD19-2EC2-363A1AFDE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D39A8-FB67-BD5C-BEDB-B3A7AC3C2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C9953-2009-6D37-FB11-83964083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32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E06A-CBF1-7D60-1070-7E52CC8CA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1F622-349C-10DE-5712-3727F6025D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2A4B8-1B87-7163-0843-E0CD198B7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9EB4E7-020C-D9E3-29AF-9EFDEFD45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BBF2E-BB5D-BB62-5DAC-E179CAE1B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C8511A-C55D-1F67-C912-D5BCD9E14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02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5972F-A36E-7DA6-1086-02AE849B5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76FB1D-7BC3-200D-6288-94A5FF59C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CE1618-2CA0-5A9A-C36A-CC061EE09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25764F-71A8-5AEC-B1AB-F1710A473D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C2BF7C-9A7B-B752-B13C-F4AA16C3B1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13A5D4-BAEC-7E84-E91D-AD54703EA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8081F2-972A-1C4E-E4C5-245D5E511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8519EB-6ECA-68E9-21A9-500751D7F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636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7CE06-1226-4EB8-1181-55CEC052C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6DA089-C3E7-8A49-D3A2-55E75B16F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738BF3-B625-4B4D-2054-791841C21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2A895-DC8F-10BD-A91B-52AD3457D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93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79460D-5B7E-D0AD-4A22-27EBC7E9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F482E0-1ACA-D9C9-0E94-DC0E7945B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ADB490-0DF4-C7FA-0771-5164B3783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1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D214E-8CB0-0DE9-08D5-1C809B458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A3D06-3EF2-86AF-BE3E-811BAF669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EA56A-D488-7477-45C0-F11804797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73ADAB-BDA8-575A-0B51-F7BF0E95C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02334-9673-AC88-B3C5-AF1AEA442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09B911-09A6-4418-49BF-FF1896C9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32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201FD-3929-A034-5C1E-BA8959BE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0FFB57-B6C5-34DD-2374-F86DAD682D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469DF-826A-E032-51A7-7324F103E0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055229-0E28-D4A5-BCC3-2BC72EEBF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768359-3162-4333-FD64-AAD3899FA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7C33C7-A894-132D-7BEA-44988FB24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859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FE8A6-7FEB-7753-A98F-458C944E0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138E48-C2E9-4393-9C15-410FA7A40A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58DD29-E752-A4A6-4008-59112FC2A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A5095-5687-7FC5-0BE2-BA97567C1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13AC4-E585-8D86-F47E-1F9F67591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277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39FC71-6CE9-F918-D314-D8636A2084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3CB628-09C1-A6A4-453A-7A66D6457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D1322-4DEB-94C9-F62D-CF0A2ED70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0EE80-E9F3-F8D5-A765-BDD83B9D9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836BB-D257-A45E-C423-8CC59E64C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252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D9C47F-825E-D6DC-8698-1D2C02878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06027A-CB7E-55C8-85C6-CFCCD00FE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57B0B-041F-087D-3EBE-788222507E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4EE9E-A916-4F98-8D93-D49D74B08729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E3FB1-8C00-5DFF-3F3F-3A9C4C5303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9BB06-D52C-85A8-B162-C596EE0E1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99B6F-CB6F-47B0-8179-6EFCCCB56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528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A41DCE9-2CF1-D18D-C506-959CCA130B29}"/>
              </a:ext>
            </a:extLst>
          </p:cNvPr>
          <p:cNvGrpSpPr/>
          <p:nvPr/>
        </p:nvGrpSpPr>
        <p:grpSpPr>
          <a:xfrm>
            <a:off x="-112889" y="-3281"/>
            <a:ext cx="12386630" cy="7107000"/>
            <a:chOff x="-112889" y="-3281"/>
            <a:chExt cx="12386630" cy="7107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1964" y="9913"/>
              <a:ext cx="12335929" cy="7093806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10800000">
              <a:off x="-106606" y="-3281"/>
              <a:ext cx="12350045" cy="7044267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  <a:alpha val="27000"/>
                  </a:schemeClr>
                </a:gs>
                <a:gs pos="100000">
                  <a:srgbClr val="0A1F61">
                    <a:alpha val="42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l="984" r="914" b="11911"/>
            <a:stretch/>
          </p:blipFill>
          <p:spPr>
            <a:xfrm rot="10800000" flipH="1">
              <a:off x="-81743" y="-3280"/>
              <a:ext cx="12355484" cy="2722881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762" y="308506"/>
              <a:ext cx="1699476" cy="1524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09562" y="4708455"/>
              <a:ext cx="5154403" cy="103466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7292774" y="4708454"/>
              <a:ext cx="479320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PMG 312 – Project Management Technologies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2D09923-3119-C384-4966-E0C2FE4BEC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112889" y="4227214"/>
              <a:ext cx="6714451" cy="1972334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0A178CE-3E9E-1F74-6E49-C4367965BEFB}"/>
                </a:ext>
              </a:extLst>
            </p:cNvPr>
            <p:cNvSpPr txBox="1"/>
            <p:nvPr/>
          </p:nvSpPr>
          <p:spPr>
            <a:xfrm>
              <a:off x="474133" y="4520883"/>
              <a:ext cx="5762796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Project Management Technologies</a:t>
              </a:r>
            </a:p>
            <a:p>
              <a:r>
                <a:rPr lang="en-US" sz="2800" dirty="0">
                  <a:solidFill>
                    <a:srgbClr val="24A9E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Prepared by Eng. Waseem Tabbaa</a:t>
              </a:r>
            </a:p>
            <a:p>
              <a:r>
                <a:rPr lang="en-US" sz="2800" dirty="0">
                  <a:solidFill>
                    <a:srgbClr val="FF951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Table of content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250" y="574092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531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5961" y="351161"/>
            <a:ext cx="28042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Table of Content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317" y="236724"/>
            <a:ext cx="1802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312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E6ECF21-637F-25E1-C409-002B272DE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926862"/>
              </p:ext>
            </p:extLst>
          </p:nvPr>
        </p:nvGraphicFramePr>
        <p:xfrm>
          <a:off x="330686" y="1225542"/>
          <a:ext cx="10251062" cy="52813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4716">
                  <a:extLst>
                    <a:ext uri="{9D8B030D-6E8A-4147-A177-3AD203B41FA5}">
                      <a16:colId xmlns:a16="http://schemas.microsoft.com/office/drawing/2014/main" val="1693566644"/>
                    </a:ext>
                  </a:extLst>
                </a:gridCol>
                <a:gridCol w="8286346">
                  <a:extLst>
                    <a:ext uri="{9D8B030D-6E8A-4147-A177-3AD203B41FA5}">
                      <a16:colId xmlns:a16="http://schemas.microsoft.com/office/drawing/2014/main" val="2937203410"/>
                    </a:ext>
                  </a:extLst>
                </a:gridCol>
              </a:tblGrid>
              <a:tr h="4062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 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I: Role of the project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4039098951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 Role of the project....................................................................... 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773490209"/>
                  </a:ext>
                </a:extLst>
              </a:tr>
              <a:tr h="4062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 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 Project management in a nutshell......................................... 19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1373938293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3 Power and politics..................................................................... 41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1602614059"/>
                  </a:ext>
                </a:extLst>
              </a:tr>
              <a:tr h="40625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 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II: Project formulation using tools and techniques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955222722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4 Picking the right projects........................................................ 55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167832002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5 Gaining support for a project................................................. 63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101104169"/>
                  </a:ext>
                </a:extLst>
              </a:tr>
              <a:tr h="4062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 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III: Developing project scope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240468518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Chapter 6 Defining a project .....................................................................77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2026812285"/>
                  </a:ext>
                </a:extLst>
              </a:tr>
              <a:tr h="4062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Lecture 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7 Developing the work breakdown structure........................ 89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2015005886"/>
                  </a:ext>
                </a:extLst>
              </a:tr>
              <a:tr h="40625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Lecture 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8 Activity estimating................................................................. 117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129565588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IV: Tools and techniques for developing the project plan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523338066"/>
                  </a:ext>
                </a:extLst>
              </a:tr>
              <a:tr h="4062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9 Creating the project schedule............................................... 149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extLst>
                  <a:ext uri="{0D108BD9-81ED-4DB2-BD59-A6C34878D82A}">
                    <a16:rowId xmlns:a16="http://schemas.microsoft.com/office/drawing/2014/main" val="33123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250" y="574092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531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1"/>
            <a:ext cx="9533101" cy="11270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74658" y="347294"/>
            <a:ext cx="28042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Table of Content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0614" y="204406"/>
            <a:ext cx="1802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312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E6ECF21-637F-25E1-C409-002B272DE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723661"/>
              </p:ext>
            </p:extLst>
          </p:nvPr>
        </p:nvGraphicFramePr>
        <p:xfrm>
          <a:off x="300868" y="1141189"/>
          <a:ext cx="10251062" cy="53695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4716">
                  <a:extLst>
                    <a:ext uri="{9D8B030D-6E8A-4147-A177-3AD203B41FA5}">
                      <a16:colId xmlns:a16="http://schemas.microsoft.com/office/drawing/2014/main" val="1693566644"/>
                    </a:ext>
                  </a:extLst>
                </a:gridCol>
                <a:gridCol w="8286346">
                  <a:extLst>
                    <a:ext uri="{9D8B030D-6E8A-4147-A177-3AD203B41FA5}">
                      <a16:colId xmlns:a16="http://schemas.microsoft.com/office/drawing/2014/main" val="2937203410"/>
                    </a:ext>
                  </a:extLst>
                </a:gridCol>
              </a:tblGrid>
              <a:tr h="31585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Lecture 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Chapter 10 Creating the project budget.................................................. 169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1196621359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Chapter 11 Introduction to risk ................................................................201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441602885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12 Creating a viable project plan .............................................. 213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396375573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13 Finalizing the project plan....................................................227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2478651779"/>
                  </a:ext>
                </a:extLst>
              </a:tr>
              <a:tr h="31585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Lecture 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V: Project execution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4132428481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14 Key performance indicators ................................................. 247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3591530123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15 Earned value management.................................................... 257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3311031477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16 Project tracking status ........................................................... 297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1573136520"/>
                  </a:ext>
                </a:extLst>
              </a:tr>
              <a:tr h="31585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Lecture 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17 Techniques to influence the project outcome....................309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1950216938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18 Integrated change control ..................................................... 319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626823212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19 Resource leveling.................................................................... 329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1228377954"/>
                  </a:ext>
                </a:extLst>
              </a:tr>
              <a:tr h="315854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Lecture10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Section VI: Advanced tools and techniques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3243107400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20 Variable time project planning............................................ 355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2326329683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21 Simulation modeling ............................................................. 373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2152778777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22 Risk mechanics........................................................................ 387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1052847915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Lecture10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23 Team tools: RAM charts and staffing profile.................... 409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2692364548"/>
                  </a:ext>
                </a:extLst>
              </a:tr>
              <a:tr h="315854">
                <a:tc vMerge="1"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Chapter 24 Enterprise project management office................................423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0" marR="5880" marT="5880" marB="0" anchor="b"/>
                </a:tc>
                <a:extLst>
                  <a:ext uri="{0D108BD9-81ED-4DB2-BD59-A6C34878D82A}">
                    <a16:rowId xmlns:a16="http://schemas.microsoft.com/office/drawing/2014/main" val="964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309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279</Words>
  <Application>Microsoft Office PowerPoint</Application>
  <PresentationFormat>Widescreen</PresentationFormat>
  <Paragraphs>48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Waseem Tabbaa</dc:creator>
  <cp:lastModifiedBy>Waseem Tabbaa</cp:lastModifiedBy>
  <cp:revision>3</cp:revision>
  <dcterms:created xsi:type="dcterms:W3CDTF">2022-10-04T18:57:29Z</dcterms:created>
  <dcterms:modified xsi:type="dcterms:W3CDTF">2022-11-05T05:50:49Z</dcterms:modified>
</cp:coreProperties>
</file>