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23DACDC-72D6-E8E2-5D67-F2455F150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4B7D571B-246F-52AB-8307-C0C890C73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A2BE6-B11B-497B-8A45-4F1CBC829ECC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C48C2A2-77F2-6403-57B3-FF91D12FA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6E057459-3B6C-87AE-B00C-23A4FA736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EC4-F453-4EAB-A6EC-99FC9590F1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56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B0FA106E-2A48-EF3F-A7CE-F12DADBC0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47F1168-7FD7-CF45-8BE1-ABA3638B4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1E8B2F4-5950-7A02-2AE2-3EF53553D5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7A2BE6-B11B-497B-8A45-4F1CBC829ECC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6D09C9B-F749-9CEF-9D12-F877326FCD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7BF759D-F83E-201D-629C-4AF41304C7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2D1EC4-F453-4EAB-A6EC-99FC9590F1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86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9CF90BD-19FA-0B34-9E60-A7D4B4601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D843B1B-79FE-90F0-BA6B-2481948CBE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24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CF440A6-CD1A-EAD4-FA91-89B60D315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B8A0544-FDFF-6D62-E497-B3FFB8C02A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97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2208F45-1A15-0015-10E4-AA9931B44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85F762-15D2-1A5E-78F8-F6C0A9B8F9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64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0553B2D-10F9-5119-9F50-784B94729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18FCACB-6D2C-2BA5-07A1-6121FC1BB8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728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444BDD5-6770-E1DC-F0BF-14AE90505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A7BC461-49D1-20A6-A8DE-8ACF60A32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72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678E164-FBDB-7BE3-B431-FEF23EAFB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02F5FD-CC2B-7734-886F-841AC5F61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40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CC662DC-56AF-76E2-A19D-6B6D626F4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3CEB09-8A5B-9E7B-1E76-C5CC422008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116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464C09D-22BF-FC47-92E4-94DA66E5B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BC36DBE-B0AF-C229-EC25-1440C76675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45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9AA5E17-7A7D-0C1E-87A6-294F286F4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372F089-5EB5-AF47-7C1D-E756602990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42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DA6923-702D-A76A-3A53-A1A3CA8FB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DCFAA1-4244-A126-2B63-3526350711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235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345AAD-F728-B33B-826E-E2D11490C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28479CE-25A4-3276-7D5E-64676CA19A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50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11F5BA-D034-E37F-BA38-7F2A0D004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E3F02C-C37D-DB1E-616B-39CC168B9A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276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5B23134-717A-01A9-7E4C-E08878E33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A687EB4-400D-8D48-B91A-0280FBC3B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42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0EFD7E6-C49F-CA57-5902-AD54B78B2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0B0B32-953A-FFBF-4E4F-0001793DD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4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CEC3D20-38D5-4CCC-F560-EC6F61053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6466425-3000-D72F-8F5B-F350B9E622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70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AC5A8AB-9231-F3E6-BA8F-373C655F0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0877180-C6F4-F539-2AE7-A762D5D2DE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82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064F566-596E-BAE6-8263-B35E7AEAD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C243075-DCE3-B583-7490-CF794CC55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748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AA8BBE-FF55-3D5B-06F3-43DF674DE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2DB73BD-6E6E-E746-1AF8-FE1B3FFE6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17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B72A8A-6B1B-EFA9-5840-677F01F90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1DAB9F7-7183-796C-8ECF-34FA9C76AD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7662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7349C1-D78A-2596-9DA0-AC51295A9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D4273D-67CB-A5F2-3348-CB06EEED70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3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9B9199B-A3FD-5E3F-8A8F-535F84987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4DBE7F3-0627-FE08-BAAB-C685EC6639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16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5C7DF2E-12D7-B745-B8D5-59FA5B790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8BC96C-D155-7A05-3138-6BBE084540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791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E1DF25-5CF8-5B00-0B23-F3A54E71D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CE06D8-BCA7-70D5-A878-2D5AD507C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711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06C8E9-50C1-6026-036C-A176DE495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682001B-0D4A-6A9A-2DD2-740AC8D72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3221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3FCF1E-6CAE-4994-0660-4E8ACA604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A6ABC2-C632-5C5D-72D7-464215C179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76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95ED5C3-323E-6688-2B7E-CD992B98D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3CFCD64-4C25-7DA0-5FA2-16E051436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2335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2FCB2C0-2743-4B92-7A86-E5EEED765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1B55806-7125-97BE-F241-A7B1BFDFB9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235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85D0CAD-45DC-AF5D-444E-2D1568681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74CB107-B332-A2CB-2383-F49BD5AC1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723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DDB48F-4E6A-7165-B352-BD19AFC6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ED01ACC-8FA5-1A11-0A99-B39BF75BAF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154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5FD5CF5-6ED5-94A9-BA1E-9EF0123A2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D7D7B0A-3DAD-567B-D3B4-CBBEA6BBD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156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425B142-4BEC-7053-7EB6-0F74F0B05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5445C4F-50AD-3472-4A8C-39B75633BC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3458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3DEFC9D-2EC9-0C91-1DB7-9A213D5A0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D90CBB-2A32-4226-FCAE-0CDEAAFC37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517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4C23D2-D0DB-668F-62E6-E2585BAB6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2AB36C1-32DC-2C63-7D5F-9F7BA56222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7554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8D1E05B-B621-4855-9FCC-87BBF8537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3B244E-488D-0210-1F89-840E343C67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7972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E98814-876F-4522-EB7F-5091E0931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76DFAC9-BA12-4348-FEE9-17A416C1E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021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93A3E71-7CE2-EAFC-F733-32C79377B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2E09BAA-EDDB-3EC3-6B52-EC7544E50E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578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20BCCC-8CA3-661D-496F-D53AE562D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D163CA-05F0-75BD-C97E-3274E360FA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3701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B6C0037-A760-1687-05CC-BEDD24D48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E73A33-A735-8B69-B564-90754204B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784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9EDF347-3547-CA1B-AC1B-8FC34EAD8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1C34FA6-FE0D-281E-D214-D7F962ED4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593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25C5725-1F0A-A28D-8EDB-E3F341266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0F0712A-520C-9743-D6E6-AAF7FCAF8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0410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090B6BE-7161-6FC1-6562-EA4B11D96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E09AF42-D7F5-EDAE-5082-06D4A5DE6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6877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DABDA88-C306-4D4E-2CC3-AB221374C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FB356B-7A74-6280-F1B7-65E4320B3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7051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39EFB6-4C11-0407-2904-4C3B0560F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CFCFC7-6D47-A2D6-76C2-94CA347948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016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FA9BBB7-37EE-98DB-EF1A-759A35DEB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72CCBB-A36D-E570-0AD5-53051D469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172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B84F5EC-65FB-7CE5-8297-5460327AB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F4DC29F-92CC-8DA4-FC8B-4DCAD79A4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944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D75640A-3E07-D39F-4B49-37089F9F2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D5DE0F1-5D76-EC49-30A5-6DFD55BBF5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3584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946E64D-AE16-5226-260C-8FB2658AC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8AF7CA3-A912-DAE5-4789-4184A93B8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2329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47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2024-07-31T14:48:13Z</dcterms:created>
  <dcterms:modified xsi:type="dcterms:W3CDTF">2024-07-31T14:48:13Z</dcterms:modified>
</cp:coreProperties>
</file>