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media/image2.jpeg" ContentType="image/jpeg"/>
  <Override PartName="/ppt/media/image3.jpeg" ContentType="image/jpeg"/>
  <Override PartName="/ppt/media/image4.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D51ADE6A-740E-44AE-83CC-AE7238B6C88D}"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4A9BC294-FFE2-49D5-8D69-9E1BD2C41BD5}" styleName="">
    <a:tblBg/>
    <a:wholeTbl>
      <a:tcTxStyle b="off" i="off">
        <a:font>
          <a:latin typeface="Big Caslon Medium"/>
          <a:ea typeface="Big Caslon Medium"/>
          <a:cs typeface="Big Caslon Medium"/>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Big Caslon Medium"/>
          <a:ea typeface="Big Caslon Medium"/>
          <a:cs typeface="Big Caslon Medium"/>
        </a:font>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 styleId="{BBFC77FB-9ED0-4EC9-95AA-A1379042E648}" styleName="">
    <a:tblBg/>
    <a:wholeTbl>
      <a:tcTxStyle b="off" i="off">
        <a:font>
          <a:latin typeface="Bodoni SvtyTwo ITC TT-Book"/>
          <a:ea typeface="Bodoni SvtyTwo ITC TT-Book"/>
          <a:cs typeface="Bodoni SvtyTwo ITC TT-Book"/>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ff" i="off">
        <a:fontRef idx="major">
          <a:srgbClr val="FFFFFF"/>
        </a:fontRef>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88" name="Shape 288"/>
          <p:cNvSpPr/>
          <p:nvPr>
            <p:ph type="sldImg"/>
          </p:nvPr>
        </p:nvSpPr>
        <p:spPr>
          <a:xfrm>
            <a:off x="1143000" y="685800"/>
            <a:ext cx="4572000" cy="3429000"/>
          </a:xfrm>
          <a:prstGeom prst="rect">
            <a:avLst/>
          </a:prstGeom>
        </p:spPr>
        <p:txBody>
          <a:bodyPr/>
          <a:lstStyle/>
          <a:p>
            <a:pPr/>
          </a:p>
        </p:txBody>
      </p:sp>
      <p:sp>
        <p:nvSpPr>
          <p:cNvPr id="289" name="Shape 289"/>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2.jpe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3.jpeg"/><Relationship Id="rId7" Type="http://schemas.openxmlformats.org/officeDocument/2006/relationships/image" Target="../media/image5.png"/><Relationship Id="rId8" Type="http://schemas.openxmlformats.org/officeDocument/2006/relationships/image" Target="../media/image10.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13.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4.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7.png"/><Relationship Id="rId4" Type="http://schemas.openxmlformats.org/officeDocument/2006/relationships/image" Target="../media/image15.png"/><Relationship Id="rId5" Type="http://schemas.openxmlformats.org/officeDocument/2006/relationships/image" Target="../media/image16.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7.png"/><Relationship Id="rId4" Type="http://schemas.openxmlformats.org/officeDocument/2006/relationships/image" Target="../media/image15.png"/><Relationship Id="rId5" Type="http://schemas.openxmlformats.org/officeDocument/2006/relationships/image" Target="../media/image17.png"/><Relationship Id="rId6" Type="http://schemas.openxmlformats.org/officeDocument/2006/relationships/image" Target="../media/image16.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8.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9.png"/><Relationship Id="rId4" Type="http://schemas.openxmlformats.org/officeDocument/2006/relationships/image" Target="../media/image20.png"/><Relationship Id="rId5" Type="http://schemas.openxmlformats.org/officeDocument/2006/relationships/image" Target="../media/image21.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2.png"/><Relationship Id="rId4" Type="http://schemas.openxmlformats.org/officeDocument/2006/relationships/image" Target="../media/image23.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7.png"/><Relationship Id="rId4" Type="http://schemas.openxmlformats.org/officeDocument/2006/relationships/image" Target="../media/image15.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4.png"/><Relationship Id="rId4" Type="http://schemas.openxmlformats.org/officeDocument/2006/relationships/image" Target="../media/image25.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26.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26.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7.png"/><Relationship Id="rId4" Type="http://schemas.openxmlformats.org/officeDocument/2006/relationships/image" Target="../media/image4.jpe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8.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26.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0.png"/><Relationship Id="rId4" Type="http://schemas.openxmlformats.org/officeDocument/2006/relationships/image" Target="../media/image12.png"/><Relationship Id="rId5" Type="http://schemas.openxmlformats.org/officeDocument/2006/relationships/image" Target="../media/image29.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0.png"/><Relationship Id="rId4" Type="http://schemas.openxmlformats.org/officeDocument/2006/relationships/image" Target="../media/image12.png"/><Relationship Id="rId5" Type="http://schemas.openxmlformats.org/officeDocument/2006/relationships/image" Target="../media/image29.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copy 11">
    <p:spTree>
      <p:nvGrpSpPr>
        <p:cNvPr id="1" name=""/>
        <p:cNvGrpSpPr/>
        <p:nvPr/>
      </p:nvGrpSpPr>
      <p:grpSpPr>
        <a:xfrm>
          <a:off x="0" y="0"/>
          <a:ext cx="0" cy="0"/>
          <a:chOff x="0" y="0"/>
          <a:chExt cx="0" cy="0"/>
        </a:xfrm>
      </p:grpSpPr>
      <p:pic>
        <p:nvPicPr>
          <p:cNvPr id="14"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5" name="Image" descr="Image"/>
          <p:cNvPicPr>
            <a:picLocks noChangeAspect="1"/>
          </p:cNvPicPr>
          <p:nvPr/>
        </p:nvPicPr>
        <p:blipFill>
          <a:blip r:embed="rId2">
            <a:extLst/>
          </a:blip>
          <a:stretch>
            <a:fillRect/>
          </a:stretch>
        </p:blipFill>
        <p:spPr>
          <a:xfrm>
            <a:off x="-22340" y="-2600126"/>
            <a:ext cx="12213330" cy="6955937"/>
          </a:xfrm>
          <a:prstGeom prst="rect">
            <a:avLst/>
          </a:prstGeom>
          <a:ln w="12700">
            <a:miter lim="400000"/>
          </a:ln>
        </p:spPr>
      </p:pic>
      <p:pic>
        <p:nvPicPr>
          <p:cNvPr id="16" name="Picture 2" descr="Picture 2"/>
          <p:cNvPicPr>
            <a:picLocks noChangeAspect="1"/>
          </p:cNvPicPr>
          <p:nvPr/>
        </p:nvPicPr>
        <p:blipFill>
          <a:blip r:embed="rId3">
            <a:extLst/>
          </a:blip>
          <a:stretch>
            <a:fillRect/>
          </a:stretch>
        </p:blipFill>
        <p:spPr>
          <a:xfrm>
            <a:off x="-59929" y="-2595608"/>
            <a:ext cx="12311980" cy="6858001"/>
          </a:xfrm>
          <a:prstGeom prst="rect">
            <a:avLst/>
          </a:prstGeom>
          <a:ln w="12700">
            <a:miter lim="400000"/>
          </a:ln>
        </p:spPr>
      </p:pic>
      <p:sp>
        <p:nvSpPr>
          <p:cNvPr id="17" name="Oval 17"/>
          <p:cNvSpPr/>
          <p:nvPr/>
        </p:nvSpPr>
        <p:spPr>
          <a:xfrm>
            <a:off x="6424191" y="-209666"/>
            <a:ext cx="6039034" cy="5956080"/>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18" name="TextBox 29"/>
          <p:cNvSpPr txBox="1"/>
          <p:nvPr/>
        </p:nvSpPr>
        <p:spPr>
          <a:xfrm>
            <a:off x="788454" y="3218303"/>
            <a:ext cx="4795024"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FFFFFF"/>
                </a:solidFill>
                <a:latin typeface="Times New Roman"/>
                <a:ea typeface="Times New Roman"/>
                <a:cs typeface="Times New Roman"/>
                <a:sym typeface="Times New Roman"/>
              </a:defRPr>
            </a:lvl1pPr>
          </a:lstStyle>
          <a:p>
            <a:pPr/>
            <a:r>
              <a:t>Prepared by Dr. Mahmoud Ibrahim </a:t>
            </a:r>
          </a:p>
        </p:txBody>
      </p:sp>
      <p:pic>
        <p:nvPicPr>
          <p:cNvPr id="19" name="Picture 32" descr="Picture 32"/>
          <p:cNvPicPr>
            <a:picLocks noChangeAspect="1"/>
          </p:cNvPicPr>
          <p:nvPr/>
        </p:nvPicPr>
        <p:blipFill>
          <a:blip r:embed="rId4">
            <a:extLst/>
          </a:blip>
          <a:stretch>
            <a:fillRect/>
          </a:stretch>
        </p:blipFill>
        <p:spPr>
          <a:xfrm>
            <a:off x="328544" y="198943"/>
            <a:ext cx="2876695" cy="1357800"/>
          </a:xfrm>
          <a:prstGeom prst="rect">
            <a:avLst/>
          </a:prstGeom>
          <a:ln w="12700">
            <a:miter lim="400000"/>
          </a:ln>
        </p:spPr>
      </p:pic>
      <p:sp>
        <p:nvSpPr>
          <p:cNvPr id="20" name="TextBox 45"/>
          <p:cNvSpPr txBox="1"/>
          <p:nvPr/>
        </p:nvSpPr>
        <p:spPr>
          <a:xfrm>
            <a:off x="339562" y="3979298"/>
            <a:ext cx="1120265" cy="3727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FFFFFF"/>
                </a:solidFill>
                <a:latin typeface="Times New Roman"/>
                <a:ea typeface="Times New Roman"/>
                <a:cs typeface="Times New Roman"/>
                <a:sym typeface="Times New Roman"/>
              </a:defRPr>
            </a:lvl1pPr>
          </a:lstStyle>
          <a:p>
            <a:pPr/>
            <a:r>
              <a:t>MGM415</a:t>
            </a:r>
          </a:p>
        </p:txBody>
      </p:sp>
      <p:sp>
        <p:nvSpPr>
          <p:cNvPr id="21" name="Oval 13"/>
          <p:cNvSpPr/>
          <p:nvPr/>
        </p:nvSpPr>
        <p:spPr>
          <a:xfrm>
            <a:off x="6511334" y="-209666"/>
            <a:ext cx="5578571" cy="5740068"/>
          </a:xfrm>
          <a:prstGeom prst="ellipse">
            <a:avLst/>
          </a:prstGeom>
          <a:blipFill>
            <a:blip r:embed="rId5"/>
            <a:stretch>
              <a:fillRect/>
            </a:stretch>
          </a:blipFill>
          <a:ln w="12700">
            <a:miter lim="400000"/>
          </a:ln>
        </p:spPr>
        <p:txBody>
          <a:bodyPr lIns="45719" rIns="45719" anchor="ctr"/>
          <a:lstStyle/>
          <a:p>
            <a:pPr algn="ctr">
              <a:defRPr>
                <a:solidFill>
                  <a:srgbClr val="FFFFFF"/>
                </a:solidFill>
              </a:defRPr>
            </a:pPr>
          </a:p>
        </p:txBody>
      </p:sp>
      <p:sp>
        <p:nvSpPr>
          <p:cNvPr id="22" name="Rounded Rectangle"/>
          <p:cNvSpPr/>
          <p:nvPr/>
        </p:nvSpPr>
        <p:spPr>
          <a:xfrm>
            <a:off x="32130" y="5041234"/>
            <a:ext cx="8741617" cy="17205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61" y="21600"/>
                </a:moveTo>
                <a:lnTo>
                  <a:pt x="20939" y="21600"/>
                </a:lnTo>
                <a:cubicBezTo>
                  <a:pt x="21133" y="21600"/>
                  <a:pt x="21249" y="21600"/>
                  <a:pt x="21327" y="21435"/>
                </a:cubicBezTo>
                <a:cubicBezTo>
                  <a:pt x="21439" y="21228"/>
                  <a:pt x="21527" y="20781"/>
                  <a:pt x="21568" y="20212"/>
                </a:cubicBezTo>
                <a:cubicBezTo>
                  <a:pt x="21600" y="19818"/>
                  <a:pt x="21600" y="19226"/>
                  <a:pt x="21600" y="18240"/>
                </a:cubicBezTo>
                <a:lnTo>
                  <a:pt x="21600" y="3360"/>
                </a:lnTo>
                <a:cubicBezTo>
                  <a:pt x="21600" y="2374"/>
                  <a:pt x="21600" y="1782"/>
                  <a:pt x="21568" y="1388"/>
                </a:cubicBezTo>
                <a:cubicBezTo>
                  <a:pt x="21527" y="819"/>
                  <a:pt x="21439" y="372"/>
                  <a:pt x="21327" y="165"/>
                </a:cubicBezTo>
                <a:cubicBezTo>
                  <a:pt x="21249" y="0"/>
                  <a:pt x="21133" y="0"/>
                  <a:pt x="20939" y="0"/>
                </a:cubicBezTo>
                <a:lnTo>
                  <a:pt x="661" y="0"/>
                </a:lnTo>
                <a:cubicBezTo>
                  <a:pt x="467" y="0"/>
                  <a:pt x="351" y="0"/>
                  <a:pt x="273" y="165"/>
                </a:cubicBezTo>
                <a:cubicBezTo>
                  <a:pt x="161" y="372"/>
                  <a:pt x="73" y="819"/>
                  <a:pt x="32" y="1388"/>
                </a:cubicBezTo>
                <a:cubicBezTo>
                  <a:pt x="0" y="1782"/>
                  <a:pt x="0" y="2374"/>
                  <a:pt x="0" y="3360"/>
                </a:cubicBezTo>
                <a:lnTo>
                  <a:pt x="0" y="18240"/>
                </a:lnTo>
                <a:cubicBezTo>
                  <a:pt x="0" y="19226"/>
                  <a:pt x="0" y="19818"/>
                  <a:pt x="32" y="20212"/>
                </a:cubicBezTo>
                <a:cubicBezTo>
                  <a:pt x="73" y="20781"/>
                  <a:pt x="161" y="21228"/>
                  <a:pt x="273" y="21435"/>
                </a:cubicBezTo>
                <a:cubicBezTo>
                  <a:pt x="351" y="21600"/>
                  <a:pt x="467" y="21600"/>
                  <a:pt x="661" y="21600"/>
                </a:cubicBezTo>
                <a:close/>
              </a:path>
            </a:pathLst>
          </a:custGeom>
          <a:solidFill>
            <a:srgbClr val="FFFFFF"/>
          </a:solidFill>
          <a:ln w="12700">
            <a:solidFill>
              <a:schemeClr val="accent1"/>
            </a:solidFill>
            <a:miter/>
          </a:ln>
        </p:spPr>
        <p:txBody>
          <a:bodyPr lIns="45719" rIns="45719" anchor="ctr"/>
          <a:lstStyle/>
          <a:p>
            <a:pPr>
              <a:defRPr sz="2800" u="sng">
                <a:solidFill>
                  <a:srgbClr val="2D3956"/>
                </a:solidFill>
                <a:latin typeface="Bodoni SvtyTwo ITC TT-Bold"/>
                <a:ea typeface="Bodoni SvtyTwo ITC TT-Bold"/>
                <a:cs typeface="Bodoni SvtyTwo ITC TT-Bold"/>
                <a:sym typeface="Bodoni SvtyTwo ITC TT-Bold"/>
              </a:defRPr>
            </a:pPr>
          </a:p>
        </p:txBody>
      </p:sp>
      <p:sp>
        <p:nvSpPr>
          <p:cNvPr id="23" name="TextBox 30"/>
          <p:cNvSpPr txBox="1"/>
          <p:nvPr/>
        </p:nvSpPr>
        <p:spPr>
          <a:xfrm>
            <a:off x="472751" y="1829945"/>
            <a:ext cx="4485319" cy="1363103"/>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00B0F0"/>
                </a:solidFill>
                <a:latin typeface="Times New Roman"/>
                <a:ea typeface="Times New Roman"/>
                <a:cs typeface="Times New Roman"/>
                <a:sym typeface="Times New Roman"/>
              </a:defRPr>
            </a:pPr>
            <a:r>
              <a:t>Project operations</a:t>
            </a:r>
          </a:p>
          <a:p>
            <a:pPr algn="ctr">
              <a:defRPr b="1" sz="4400">
                <a:solidFill>
                  <a:srgbClr val="00B0F0"/>
                </a:solidFill>
                <a:latin typeface="Times New Roman"/>
                <a:ea typeface="Times New Roman"/>
                <a:cs typeface="Times New Roman"/>
                <a:sym typeface="Times New Roman"/>
              </a:defRPr>
            </a:pPr>
            <a:r>
              <a:t> management </a:t>
            </a:r>
          </a:p>
        </p:txBody>
      </p:sp>
      <p:sp>
        <p:nvSpPr>
          <p:cNvPr id="24" name="Body Level One…"/>
          <p:cNvSpPr txBox="1"/>
          <p:nvPr>
            <p:ph type="body" sz="quarter" idx="1"/>
          </p:nvPr>
        </p:nvSpPr>
        <p:spPr>
          <a:xfrm>
            <a:off x="136452" y="5423316"/>
            <a:ext cx="8153281" cy="1357800"/>
          </a:xfrm>
          <a:prstGeom prst="rect">
            <a:avLst/>
          </a:prstGeom>
        </p:spPr>
        <p:txBody>
          <a:bodyPr anchor="ctr"/>
          <a:lstStyle>
            <a:lvl1pPr>
              <a:defRPr sz="2400">
                <a:latin typeface="Big Caslon Medium"/>
                <a:ea typeface="Big Caslon Medium"/>
                <a:cs typeface="Big Caslon Medium"/>
                <a:sym typeface="Big Caslon Medium"/>
              </a:defRPr>
            </a:lvl1pPr>
            <a:lvl2pPr>
              <a:defRPr sz="2400">
                <a:latin typeface="Big Caslon Medium"/>
                <a:ea typeface="Big Caslon Medium"/>
                <a:cs typeface="Big Caslon Medium"/>
                <a:sym typeface="Big Caslon Medium"/>
              </a:defRPr>
            </a:lvl2pPr>
            <a:lvl3pPr>
              <a:defRPr sz="2400">
                <a:latin typeface="Big Caslon Medium"/>
                <a:ea typeface="Big Caslon Medium"/>
                <a:cs typeface="Big Caslon Medium"/>
                <a:sym typeface="Big Caslon Medium"/>
              </a:defRPr>
            </a:lvl3pPr>
            <a:lvl4pPr>
              <a:defRPr sz="2400">
                <a:latin typeface="Big Caslon Medium"/>
                <a:ea typeface="Big Caslon Medium"/>
                <a:cs typeface="Big Caslon Medium"/>
                <a:sym typeface="Big Caslon Medium"/>
              </a:defRPr>
            </a:lvl4pPr>
            <a:lvl5pPr>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2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3"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5"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36" name="Image" descr="Image"/>
          <p:cNvPicPr>
            <a:picLocks noChangeAspect="1"/>
          </p:cNvPicPr>
          <p:nvPr/>
        </p:nvPicPr>
        <p:blipFill>
          <a:blip r:embed="rId3">
            <a:extLst/>
          </a:blip>
          <a:srcRect l="0" t="0" r="26225" b="0"/>
          <a:stretch>
            <a:fillRect/>
          </a:stretch>
        </p:blipFill>
        <p:spPr>
          <a:xfrm>
            <a:off x="-2637" y="316715"/>
            <a:ext cx="3377870" cy="6705517"/>
          </a:xfrm>
          <a:prstGeom prst="rect">
            <a:avLst/>
          </a:prstGeom>
          <a:ln w="12700">
            <a:miter lim="400000"/>
          </a:ln>
        </p:spPr>
      </p:pic>
      <p:sp>
        <p:nvSpPr>
          <p:cNvPr id="37"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38"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39" name="Image" descr="Image"/>
          <p:cNvPicPr>
            <a:picLocks noChangeAspect="1"/>
          </p:cNvPicPr>
          <p:nvPr/>
        </p:nvPicPr>
        <p:blipFill>
          <a:blip r:embed="rId4">
            <a:extLst/>
          </a:blip>
          <a:stretch>
            <a:fillRect/>
          </a:stretch>
        </p:blipFill>
        <p:spPr>
          <a:xfrm>
            <a:off x="4787900" y="6265862"/>
            <a:ext cx="2616200" cy="546101"/>
          </a:xfrm>
          <a:prstGeom prst="rect">
            <a:avLst/>
          </a:prstGeom>
          <a:ln w="12700">
            <a:miter lim="400000"/>
          </a:ln>
        </p:spPr>
      </p:pic>
      <p:sp>
        <p:nvSpPr>
          <p:cNvPr id="40" name="TextBox 16"/>
          <p:cNvSpPr txBox="1"/>
          <p:nvPr/>
        </p:nvSpPr>
        <p:spPr>
          <a:xfrm>
            <a:off x="6989967" y="3996751"/>
            <a:ext cx="4022459" cy="48273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00B0F0"/>
                </a:solidFill>
                <a:latin typeface="Times New Roman"/>
                <a:ea typeface="Times New Roman"/>
                <a:cs typeface="Times New Roman"/>
                <a:sym typeface="Times New Roman"/>
              </a:defRPr>
            </a:lvl1pPr>
          </a:lstStyle>
          <a:p>
            <a:pPr/>
            <a:r>
              <a:t>TITLE OF SLIDE</a:t>
            </a:r>
          </a:p>
        </p:txBody>
      </p:sp>
      <p:pic>
        <p:nvPicPr>
          <p:cNvPr id="41" name="Image" descr="Image"/>
          <p:cNvPicPr>
            <a:picLocks noChangeAspect="1"/>
          </p:cNvPicPr>
          <p:nvPr/>
        </p:nvPicPr>
        <p:blipFill>
          <a:blip r:embed="rId5">
            <a:extLst/>
          </a:blip>
          <a:stretch>
            <a:fillRect/>
          </a:stretch>
        </p:blipFill>
        <p:spPr>
          <a:xfrm>
            <a:off x="-51145" y="-68932"/>
            <a:ext cx="12294290" cy="6995864"/>
          </a:xfrm>
          <a:prstGeom prst="rect">
            <a:avLst/>
          </a:prstGeom>
          <a:ln w="12700">
            <a:miter lim="400000"/>
          </a:ln>
        </p:spPr>
      </p:pic>
      <p:grpSp>
        <p:nvGrpSpPr>
          <p:cNvPr id="44" name="Picture Placeholder 4"/>
          <p:cNvGrpSpPr/>
          <p:nvPr/>
        </p:nvGrpSpPr>
        <p:grpSpPr>
          <a:xfrm>
            <a:off x="6520123" y="2421740"/>
            <a:ext cx="4962147" cy="2495551"/>
            <a:chOff x="0" y="0"/>
            <a:chExt cx="4962145" cy="2495550"/>
          </a:xfrm>
        </p:grpSpPr>
        <p:sp>
          <p:nvSpPr>
            <p:cNvPr id="42"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43" name="image15.jpeg" descr="image15.jpeg"/>
            <p:cNvPicPr>
              <a:picLocks noChangeAspect="1"/>
            </p:cNvPicPr>
            <p:nvPr/>
          </p:nvPicPr>
          <p:blipFill>
            <a:blip r:embed="rId6">
              <a:extLst/>
            </a:blip>
            <a:srcRect l="0" t="12314" r="0" b="12314"/>
            <a:stretch>
              <a:fillRect/>
            </a:stretch>
          </p:blipFill>
          <p:spPr>
            <a:xfrm>
              <a:off x="0" y="0"/>
              <a:ext cx="4962146" cy="2495550"/>
            </a:xfrm>
            <a:prstGeom prst="rect">
              <a:avLst/>
            </a:prstGeom>
            <a:ln w="12700" cap="flat">
              <a:noFill/>
              <a:miter lim="400000"/>
            </a:ln>
            <a:effectLst/>
          </p:spPr>
        </p:pic>
      </p:grpSp>
      <p:sp>
        <p:nvSpPr>
          <p:cNvPr id="45" name="Rectangle 28"/>
          <p:cNvSpPr/>
          <p:nvPr/>
        </p:nvSpPr>
        <p:spPr>
          <a:xfrm flipH="1" rot="10800000">
            <a:off x="2376534" y="341351"/>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46" name="Picture 3" descr="Picture 3"/>
          <p:cNvPicPr>
            <a:picLocks noChangeAspect="1"/>
          </p:cNvPicPr>
          <p:nvPr/>
        </p:nvPicPr>
        <p:blipFill>
          <a:blip r:embed="rId7">
            <a:extLst/>
          </a:blip>
          <a:stretch>
            <a:fillRect/>
          </a:stretch>
        </p:blipFill>
        <p:spPr>
          <a:xfrm>
            <a:off x="62772" y="-198351"/>
            <a:ext cx="2383738" cy="1125124"/>
          </a:xfrm>
          <a:prstGeom prst="rect">
            <a:avLst/>
          </a:prstGeom>
          <a:ln w="12700">
            <a:miter lim="400000"/>
          </a:ln>
        </p:spPr>
      </p:pic>
      <p:sp>
        <p:nvSpPr>
          <p:cNvPr id="47" name="TextBox 7"/>
          <p:cNvSpPr txBox="1"/>
          <p:nvPr/>
        </p:nvSpPr>
        <p:spPr>
          <a:xfrm>
            <a:off x="4825861" y="6185973"/>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48" name="Rectangle Rectangle" descr="Rectangle Rectangle"/>
          <p:cNvPicPr>
            <a:picLocks noChangeAspect="0"/>
          </p:cNvPicPr>
          <p:nvPr/>
        </p:nvPicPr>
        <p:blipFill>
          <a:blip r:embed="rId8">
            <a:extLst/>
          </a:blip>
          <a:stretch>
            <a:fillRect/>
          </a:stretch>
        </p:blipFill>
        <p:spPr>
          <a:xfrm>
            <a:off x="175410" y="2244566"/>
            <a:ext cx="6156461" cy="2849899"/>
          </a:xfrm>
          <a:prstGeom prst="rect">
            <a:avLst/>
          </a:prstGeom>
          <a:effectLst>
            <a:outerShdw sx="100000" sy="100000" kx="0" ky="0" algn="b" rotWithShape="0" blurRad="381000" dist="114300" dir="0">
              <a:srgbClr val="000000">
                <a:alpha val="75000"/>
              </a:srgbClr>
            </a:outerShdw>
          </a:effectLst>
        </p:spPr>
      </p:pic>
      <p:sp>
        <p:nvSpPr>
          <p:cNvPr id="49" name="Rectangle"/>
          <p:cNvSpPr txBox="1"/>
          <p:nvPr/>
        </p:nvSpPr>
        <p:spPr>
          <a:xfrm>
            <a:off x="503639" y="2792919"/>
            <a:ext cx="4260847" cy="1272161"/>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lvl1pPr algn="ctr">
              <a:lnSpc>
                <a:spcPct val="90000"/>
              </a:lnSpc>
              <a:spcBef>
                <a:spcPts val="1000"/>
              </a:spcBef>
              <a:defRPr sz="2400"/>
            </a:lvl1pPr>
          </a:lstStyle>
          <a:p>
            <a:pPr/>
            <a:r>
              <a:t> </a:t>
            </a:r>
          </a:p>
        </p:txBody>
      </p:sp>
      <p:sp>
        <p:nvSpPr>
          <p:cNvPr id="50" name="Title Text"/>
          <p:cNvSpPr txBox="1"/>
          <p:nvPr>
            <p:ph type="title"/>
          </p:nvPr>
        </p:nvSpPr>
        <p:spPr>
          <a:xfrm>
            <a:off x="2998608" y="1145717"/>
            <a:ext cx="7874957" cy="759473"/>
          </a:xfrm>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a:defRPr b="1" i="1" sz="4400">
                <a:solidFill>
                  <a:srgbClr val="941100"/>
                </a:solidFill>
                <a:latin typeface="Bookman Old Style"/>
                <a:ea typeface="Bookman Old Style"/>
                <a:cs typeface="Bookman Old Style"/>
                <a:sym typeface="Bookman Old Style"/>
              </a:defRPr>
            </a:lvl1pPr>
          </a:lstStyle>
          <a:p>
            <a:pPr/>
            <a:r>
              <a:t>Title Text</a:t>
            </a:r>
          </a:p>
        </p:txBody>
      </p:sp>
      <p:sp>
        <p:nvSpPr>
          <p:cNvPr id="51" name="Body Level One…"/>
          <p:cNvSpPr txBox="1"/>
          <p:nvPr>
            <p:ph type="body" sz="quarter" idx="1"/>
          </p:nvPr>
        </p:nvSpPr>
        <p:spPr>
          <a:xfrm>
            <a:off x="804691" y="2539413"/>
            <a:ext cx="4897899" cy="2206748"/>
          </a:xfrm>
          <a:prstGeom prst="rect">
            <a:avLst/>
          </a:prstGeom>
        </p:spPr>
        <p:txBody>
          <a:bodyPr/>
          <a:lstStyle>
            <a:lvl1pPr algn="ctr">
              <a:defRPr sz="2400">
                <a:latin typeface="+mj-lt"/>
                <a:ea typeface="+mj-ea"/>
                <a:cs typeface="+mj-cs"/>
                <a:sym typeface="Calibri"/>
              </a:defRPr>
            </a:lvl1pPr>
            <a:lvl2pPr algn="ctr">
              <a:defRPr sz="2400">
                <a:latin typeface="+mj-lt"/>
                <a:ea typeface="+mj-ea"/>
                <a:cs typeface="+mj-cs"/>
                <a:sym typeface="Calibri"/>
              </a:defRPr>
            </a:lvl2pPr>
            <a:lvl3pPr algn="ctr">
              <a:defRPr sz="2400">
                <a:latin typeface="+mj-lt"/>
                <a:ea typeface="+mj-ea"/>
                <a:cs typeface="+mj-cs"/>
                <a:sym typeface="Calibri"/>
              </a:defRPr>
            </a:lvl3pPr>
            <a:lvl4pPr algn="ctr">
              <a:defRPr sz="2400">
                <a:latin typeface="+mj-lt"/>
                <a:ea typeface="+mj-ea"/>
                <a:cs typeface="+mj-cs"/>
                <a:sym typeface="Calibri"/>
              </a:defRPr>
            </a:lvl4pPr>
            <a:lvl5pPr algn="ctr">
              <a:defRPr sz="2400">
                <a:latin typeface="+mj-lt"/>
                <a:ea typeface="+mj-ea"/>
                <a:cs typeface="+mj-cs"/>
                <a:sym typeface="Calibri"/>
              </a:defRPr>
            </a:lvl5pPr>
          </a:lstStyle>
          <a:p>
            <a:pPr/>
            <a:r>
              <a:t>Body Level One</a:t>
            </a:r>
          </a:p>
          <a:p>
            <a:pPr lvl="1"/>
            <a:r>
              <a:t>Body Level Two</a:t>
            </a:r>
          </a:p>
          <a:p>
            <a:pPr lvl="2"/>
            <a:r>
              <a:t>Body Level Three</a:t>
            </a:r>
          </a:p>
          <a:p>
            <a:pPr lvl="3"/>
            <a:r>
              <a:t>Body Level Four</a:t>
            </a:r>
          </a:p>
          <a:p>
            <a:pPr lvl="4"/>
            <a:r>
              <a:t>Body Level Five</a:t>
            </a:r>
          </a:p>
        </p:txBody>
      </p:sp>
      <p:sp>
        <p:nvSpPr>
          <p:cNvPr id="5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pic>
        <p:nvPicPr>
          <p:cNvPr id="59"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6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61" name="Rectangle: Rounded Corners 22" descr="Rectangle: Rounded Corners 22"/>
          <p:cNvPicPr>
            <a:picLocks noChangeAspect="0"/>
          </p:cNvPicPr>
          <p:nvPr/>
        </p:nvPicPr>
        <p:blipFill>
          <a:blip r:embed="rId3">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3" name="Rectangle Rectangle" descr="Rectangle Rectangle"/>
          <p:cNvPicPr>
            <a:picLocks noChangeAspect="0"/>
          </p:cNvPicPr>
          <p:nvPr/>
        </p:nvPicPr>
        <p:blipFill>
          <a:blip r:embed="rId5">
            <a:extLst/>
          </a:blip>
          <a:stretch>
            <a:fillRect/>
          </a:stretch>
        </p:blipFill>
        <p:spPr>
          <a:xfrm>
            <a:off x="1205486" y="2967066"/>
            <a:ext cx="9781028" cy="2711937"/>
          </a:xfrm>
          <a:prstGeom prst="rect">
            <a:avLst/>
          </a:prstGeom>
          <a:effectLst>
            <a:outerShdw sx="100000" sy="100000" kx="0" ky="0" algn="b" rotWithShape="0" blurRad="190500" dist="101600" dir="5400000">
              <a:schemeClr val="accent5">
                <a:alpha val="49461"/>
              </a:schemeClr>
            </a:outerShdw>
          </a:effectLst>
        </p:spPr>
      </p:pic>
      <p:sp>
        <p:nvSpPr>
          <p:cNvPr id="64" name="Title Text"/>
          <p:cNvSpPr txBox="1"/>
          <p:nvPr>
            <p:ph type="title"/>
          </p:nvPr>
        </p:nvSpPr>
        <p:spPr>
          <a:xfrm>
            <a:off x="1706857" y="1521130"/>
            <a:ext cx="8760491" cy="970460"/>
          </a:xfrm>
          <a:prstGeom prst="rect">
            <a:avLst/>
          </a:prstGeom>
        </p:spPr>
        <p:txBody>
          <a:bodyPr anchor="ctr"/>
          <a:lstStyle>
            <a:lvl1pPr>
              <a:defRPr>
                <a:solidFill>
                  <a:srgbClr val="941100"/>
                </a:solidFill>
                <a:latin typeface="Bodoni SvtyTwo ITC TT-Book"/>
                <a:ea typeface="Bodoni SvtyTwo ITC TT-Book"/>
                <a:cs typeface="Bodoni SvtyTwo ITC TT-Book"/>
                <a:sym typeface="Bodoni SvtyTwo ITC TT-Book"/>
              </a:defRPr>
            </a:lvl1pPr>
          </a:lstStyle>
          <a:p>
            <a:pPr/>
            <a:r>
              <a:t>Title Text</a:t>
            </a:r>
          </a:p>
        </p:txBody>
      </p:sp>
      <p:sp>
        <p:nvSpPr>
          <p:cNvPr id="65" name="Body Level One…"/>
          <p:cNvSpPr txBox="1"/>
          <p:nvPr>
            <p:ph type="body" sz="half" idx="1"/>
          </p:nvPr>
        </p:nvSpPr>
        <p:spPr>
          <a:xfrm>
            <a:off x="1515102" y="3087320"/>
            <a:ext cx="9144001" cy="2368223"/>
          </a:xfrm>
          <a:prstGeom prst="rect">
            <a:avLst/>
          </a:prstGeom>
        </p:spPr>
        <p:txBody>
          <a:bodyPr anchor="ctr"/>
          <a:lstStyle>
            <a:lvl1pPr algn="just">
              <a:defRPr sz="2400">
                <a:latin typeface="Big Caslon Medium"/>
                <a:ea typeface="Big Caslon Medium"/>
                <a:cs typeface="Big Caslon Medium"/>
                <a:sym typeface="Big Caslon Medium"/>
              </a:defRPr>
            </a:lvl1pPr>
            <a:lvl2pPr algn="just">
              <a:defRPr sz="2400">
                <a:latin typeface="Big Caslon Medium"/>
                <a:ea typeface="Big Caslon Medium"/>
                <a:cs typeface="Big Caslon Medium"/>
                <a:sym typeface="Big Caslon Medium"/>
              </a:defRPr>
            </a:lvl2pPr>
            <a:lvl3pPr algn="just">
              <a:defRPr sz="2400">
                <a:latin typeface="Big Caslon Medium"/>
                <a:ea typeface="Big Caslon Medium"/>
                <a:cs typeface="Big Caslon Medium"/>
                <a:sym typeface="Big Caslon Medium"/>
              </a:defRPr>
            </a:lvl3pPr>
            <a:lvl4pPr algn="just">
              <a:defRPr sz="2400">
                <a:latin typeface="Big Caslon Medium"/>
                <a:ea typeface="Big Caslon Medium"/>
                <a:cs typeface="Big Caslon Medium"/>
                <a:sym typeface="Big Caslon Medium"/>
              </a:defRPr>
            </a:lvl4pPr>
            <a:lvl5pPr algn="just">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0">
    <p:spTree>
      <p:nvGrpSpPr>
        <p:cNvPr id="1" name=""/>
        <p:cNvGrpSpPr/>
        <p:nvPr/>
      </p:nvGrpSpPr>
      <p:grpSpPr>
        <a:xfrm>
          <a:off x="0" y="0"/>
          <a:ext cx="0" cy="0"/>
          <a:chOff x="0" y="0"/>
          <a:chExt cx="0" cy="0"/>
        </a:xfrm>
      </p:grpSpPr>
      <p:sp>
        <p:nvSpPr>
          <p:cNvPr id="72" name="Title Text"/>
          <p:cNvSpPr txBox="1"/>
          <p:nvPr>
            <p:ph type="title"/>
          </p:nvPr>
        </p:nvSpPr>
        <p:spPr>
          <a:prstGeom prst="rect">
            <a:avLst/>
          </a:prstGeom>
        </p:spPr>
        <p:txBody>
          <a:bodyPr/>
          <a:lstStyle/>
          <a:p>
            <a:pPr/>
            <a:r>
              <a:t>Title Text</a:t>
            </a:r>
          </a:p>
        </p:txBody>
      </p:sp>
      <p:sp>
        <p:nvSpPr>
          <p:cNvPr id="73"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7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4">
    <p:spTree>
      <p:nvGrpSpPr>
        <p:cNvPr id="1" name=""/>
        <p:cNvGrpSpPr/>
        <p:nvPr/>
      </p:nvGrpSpPr>
      <p:grpSpPr>
        <a:xfrm>
          <a:off x="0" y="0"/>
          <a:ext cx="0" cy="0"/>
          <a:chOff x="0" y="0"/>
          <a:chExt cx="0" cy="0"/>
        </a:xfrm>
      </p:grpSpPr>
      <p:pic>
        <p:nvPicPr>
          <p:cNvPr id="81"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8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6">
    <p:spTree>
      <p:nvGrpSpPr>
        <p:cNvPr id="1" name=""/>
        <p:cNvGrpSpPr/>
        <p:nvPr/>
      </p:nvGrpSpPr>
      <p:grpSpPr>
        <a:xfrm>
          <a:off x="0" y="0"/>
          <a:ext cx="0" cy="0"/>
          <a:chOff x="0" y="0"/>
          <a:chExt cx="0" cy="0"/>
        </a:xfrm>
      </p:grpSpPr>
      <p:pic>
        <p:nvPicPr>
          <p:cNvPr id="89"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90" name="Rectangle Rectangle" descr="Rectangle Rectangle"/>
          <p:cNvPicPr>
            <a:picLocks noChangeAspect="0"/>
          </p:cNvPicPr>
          <p:nvPr/>
        </p:nvPicPr>
        <p:blipFill>
          <a:blip r:embed="rId3">
            <a:extLst/>
          </a:blip>
          <a:stretch>
            <a:fillRect/>
          </a:stretch>
        </p:blipFill>
        <p:spPr>
          <a:xfrm>
            <a:off x="2935108" y="2985763"/>
            <a:ext cx="8001957" cy="886474"/>
          </a:xfrm>
          <a:prstGeom prst="rect">
            <a:avLst/>
          </a:prstGeom>
          <a:effectLst>
            <a:outerShdw sx="100000" sy="100000" kx="0" ky="0" algn="b" rotWithShape="0" blurRad="190500" dist="101600" dir="5400000">
              <a:srgbClr val="941751"/>
            </a:outerShdw>
          </a:effectLst>
        </p:spPr>
      </p:pic>
      <p:sp>
        <p:nvSpPr>
          <p:cNvPr id="91" name="Title Text"/>
          <p:cNvSpPr txBox="1"/>
          <p:nvPr>
            <p:ph type="title"/>
          </p:nvPr>
        </p:nvSpPr>
        <p:spPr>
          <a:xfrm>
            <a:off x="3514378" y="3071857"/>
            <a:ext cx="7035796" cy="714286"/>
          </a:xfrm>
          <a:prstGeom prst="rect">
            <a:avLst/>
          </a:prstGeom>
        </p:spPr>
        <p:txBody>
          <a:bodyPr/>
          <a:lstStyle/>
          <a:p>
            <a:pPr/>
            <a:r>
              <a:t>Title Text</a:t>
            </a:r>
          </a:p>
        </p:txBody>
      </p:sp>
      <p:sp>
        <p:nvSpPr>
          <p:cNvPr id="9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5">
    <p:spTree>
      <p:nvGrpSpPr>
        <p:cNvPr id="1" name=""/>
        <p:cNvGrpSpPr/>
        <p:nvPr/>
      </p:nvGrpSpPr>
      <p:grpSpPr>
        <a:xfrm>
          <a:off x="0" y="0"/>
          <a:ext cx="0" cy="0"/>
          <a:chOff x="0" y="0"/>
          <a:chExt cx="0" cy="0"/>
        </a:xfrm>
      </p:grpSpPr>
      <p:pic>
        <p:nvPicPr>
          <p:cNvPr id="99"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00" name="Image" descr="Image"/>
          <p:cNvPicPr>
            <a:picLocks noChangeAspect="1"/>
          </p:cNvPicPr>
          <p:nvPr/>
        </p:nvPicPr>
        <p:blipFill>
          <a:blip r:embed="rId2">
            <a:extLst/>
          </a:blip>
          <a:stretch>
            <a:fillRect/>
          </a:stretch>
        </p:blipFill>
        <p:spPr>
          <a:xfrm>
            <a:off x="-9850" y="-12867"/>
            <a:ext cx="12213330" cy="6955936"/>
          </a:xfrm>
          <a:prstGeom prst="rect">
            <a:avLst/>
          </a:prstGeom>
          <a:ln w="12700">
            <a:miter lim="400000"/>
          </a:ln>
        </p:spPr>
      </p:pic>
      <p:sp>
        <p:nvSpPr>
          <p:cNvPr id="101" name="Right Triangle 1"/>
          <p:cNvSpPr/>
          <p:nvPr/>
        </p:nvSpPr>
        <p:spPr>
          <a:xfrm rot="5400000">
            <a:off x="5537" y="40277"/>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02" name="Rectangle 27"/>
          <p:cNvSpPr/>
          <p:nvPr/>
        </p:nvSpPr>
        <p:spPr>
          <a:xfrm>
            <a:off x="5553245" y="367051"/>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03" name="Image" descr="Image"/>
          <p:cNvPicPr>
            <a:picLocks noChangeAspect="1"/>
          </p:cNvPicPr>
          <p:nvPr/>
        </p:nvPicPr>
        <p:blipFill>
          <a:blip r:embed="rId3">
            <a:extLst/>
          </a:blip>
          <a:srcRect l="0" t="0" r="26225" b="0"/>
          <a:stretch>
            <a:fillRect/>
          </a:stretch>
        </p:blipFill>
        <p:spPr>
          <a:xfrm>
            <a:off x="315335" y="1675245"/>
            <a:ext cx="2400774" cy="4765853"/>
          </a:xfrm>
          <a:prstGeom prst="rect">
            <a:avLst/>
          </a:prstGeom>
          <a:ln w="12700">
            <a:miter lim="400000"/>
          </a:ln>
        </p:spPr>
      </p:pic>
      <p:sp>
        <p:nvSpPr>
          <p:cNvPr id="104" name="TextBox 32"/>
          <p:cNvSpPr txBox="1"/>
          <p:nvPr/>
        </p:nvSpPr>
        <p:spPr>
          <a:xfrm>
            <a:off x="3491764" y="3380992"/>
            <a:ext cx="999570"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chemeClr val="accent2"/>
                </a:solidFill>
                <a:latin typeface="Bodoni SvtyTwo ITC TT-Bold"/>
                <a:ea typeface="Bodoni SvtyTwo ITC TT-Bold"/>
                <a:cs typeface="Bodoni SvtyTwo ITC TT-Bold"/>
                <a:sym typeface="Bodoni SvtyTwo ITC TT-Bold"/>
              </a:defRPr>
            </a:lvl1pPr>
          </a:lstStyle>
          <a:p>
            <a:pPr/>
            <a:r>
              <a:t>Part  </a:t>
            </a:r>
          </a:p>
        </p:txBody>
      </p:sp>
      <p:pic>
        <p:nvPicPr>
          <p:cNvPr id="105" name="Image" descr="Image"/>
          <p:cNvPicPr>
            <a:picLocks noChangeAspect="1"/>
          </p:cNvPicPr>
          <p:nvPr/>
        </p:nvPicPr>
        <p:blipFill>
          <a:blip r:embed="rId4">
            <a:extLst/>
          </a:blip>
          <a:stretch>
            <a:fillRect/>
          </a:stretch>
        </p:blipFill>
        <p:spPr>
          <a:xfrm>
            <a:off x="-11480" y="-85069"/>
            <a:ext cx="3054328" cy="1449699"/>
          </a:xfrm>
          <a:prstGeom prst="rect">
            <a:avLst/>
          </a:prstGeom>
          <a:ln w="12700">
            <a:miter lim="400000"/>
          </a:ln>
        </p:spPr>
      </p:pic>
      <p:pic>
        <p:nvPicPr>
          <p:cNvPr id="106" name="Rectangle Rectangle" descr="Rectangle Rectangle"/>
          <p:cNvPicPr>
            <a:picLocks noChangeAspect="0"/>
          </p:cNvPicPr>
          <p:nvPr/>
        </p:nvPicPr>
        <p:blipFill>
          <a:blip r:embed="rId5">
            <a:extLst/>
          </a:blip>
          <a:stretch>
            <a:fillRect/>
          </a:stretch>
        </p:blipFill>
        <p:spPr>
          <a:xfrm>
            <a:off x="5023741" y="2996401"/>
            <a:ext cx="6018388" cy="937493"/>
          </a:xfrm>
          <a:prstGeom prst="rect">
            <a:avLst/>
          </a:prstGeom>
          <a:effectLst>
            <a:outerShdw sx="100000" sy="100000" kx="0" ky="0" algn="b" rotWithShape="0" blurRad="190500" dist="50800" dir="5400000">
              <a:schemeClr val="accent5">
                <a:alpha val="49461"/>
              </a:schemeClr>
            </a:outerShdw>
          </a:effectLst>
        </p:spPr>
      </p:pic>
      <p:sp>
        <p:nvSpPr>
          <p:cNvPr id="107" name="Title Text"/>
          <p:cNvSpPr txBox="1"/>
          <p:nvPr>
            <p:ph type="title"/>
          </p:nvPr>
        </p:nvSpPr>
        <p:spPr>
          <a:xfrm>
            <a:off x="5104690" y="3009101"/>
            <a:ext cx="5856489" cy="912093"/>
          </a:xfrm>
          <a:prstGeom prst="rect">
            <a:avLst/>
          </a:prstGeom>
        </p:spPr>
        <p:txBody>
          <a:bodyPr/>
          <a:lstStyle>
            <a:lvl1pPr>
              <a:defRPr>
                <a:solidFill>
                  <a:schemeClr val="accent2">
                    <a:satOff val="-18194"/>
                    <a:lumOff val="-11215"/>
                  </a:schemeClr>
                </a:solidFill>
                <a:latin typeface="Bodoni SvtyTwo ITC TT-Book"/>
                <a:ea typeface="Bodoni SvtyTwo ITC TT-Book"/>
                <a:cs typeface="Bodoni SvtyTwo ITC TT-Book"/>
                <a:sym typeface="Bodoni SvtyTwo ITC TT-Book"/>
              </a:defRPr>
            </a:lvl1pPr>
          </a:lstStyle>
          <a:p>
            <a:pPr/>
            <a:r>
              <a:t>Title Text</a:t>
            </a:r>
          </a:p>
        </p:txBody>
      </p:sp>
      <p:sp>
        <p:nvSpPr>
          <p:cNvPr id="10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3">
    <p:spTree>
      <p:nvGrpSpPr>
        <p:cNvPr id="1" name=""/>
        <p:cNvGrpSpPr/>
        <p:nvPr/>
      </p:nvGrpSpPr>
      <p:grpSpPr>
        <a:xfrm>
          <a:off x="0" y="0"/>
          <a:ext cx="0" cy="0"/>
          <a:chOff x="0" y="0"/>
          <a:chExt cx="0" cy="0"/>
        </a:xfrm>
      </p:grpSpPr>
      <p:pic>
        <p:nvPicPr>
          <p:cNvPr id="115"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16"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11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18" name="Rectangle 27"/>
          <p:cNvSpPr/>
          <p:nvPr/>
        </p:nvSpPr>
        <p:spPr>
          <a:xfrm>
            <a:off x="5543532" y="330949"/>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19" name="TextBox 30"/>
          <p:cNvSpPr txBox="1"/>
          <p:nvPr/>
        </p:nvSpPr>
        <p:spPr>
          <a:xfrm>
            <a:off x="3453469" y="2710928"/>
            <a:ext cx="8325881" cy="656591"/>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spAutoFit/>
          </a:bodyPr>
          <a:lstStyle/>
          <a:p>
            <a:pPr algn="ctr">
              <a:defRPr b="1">
                <a:solidFill>
                  <a:srgbClr val="FFFFFF"/>
                </a:solidFill>
              </a:defRPr>
            </a:pPr>
            <a:endParaRPr>
              <a:solidFill>
                <a:srgbClr val="0A1F61"/>
              </a:solidFill>
              <a:latin typeface="Tajawal ExtraBold"/>
              <a:ea typeface="Tajawal ExtraBold"/>
              <a:cs typeface="Tajawal ExtraBold"/>
              <a:sym typeface="Tajawal ExtraBold"/>
            </a:endParaRPr>
          </a:p>
        </p:txBody>
      </p:sp>
      <p:sp>
        <p:nvSpPr>
          <p:cNvPr id="120"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21" name="Image" descr="Image"/>
          <p:cNvPicPr>
            <a:picLocks noChangeAspect="1"/>
          </p:cNvPicPr>
          <p:nvPr/>
        </p:nvPicPr>
        <p:blipFill>
          <a:blip r:embed="rId3">
            <a:extLst/>
          </a:blip>
          <a:srcRect l="0" t="0" r="26225" b="0"/>
          <a:stretch>
            <a:fillRect/>
          </a:stretch>
        </p:blipFill>
        <p:spPr>
          <a:xfrm>
            <a:off x="305623" y="1639144"/>
            <a:ext cx="2400774" cy="4765852"/>
          </a:xfrm>
          <a:prstGeom prst="rect">
            <a:avLst/>
          </a:prstGeom>
          <a:ln w="12700">
            <a:miter lim="400000"/>
          </a:ln>
        </p:spPr>
      </p:pic>
      <p:pic>
        <p:nvPicPr>
          <p:cNvPr id="122" name="Image" descr="Image"/>
          <p:cNvPicPr>
            <a:picLocks noChangeAspect="1"/>
          </p:cNvPicPr>
          <p:nvPr/>
        </p:nvPicPr>
        <p:blipFill>
          <a:blip r:embed="rId4">
            <a:extLst/>
          </a:blip>
          <a:stretch>
            <a:fillRect/>
          </a:stretch>
        </p:blipFill>
        <p:spPr>
          <a:xfrm>
            <a:off x="-21192" y="-121171"/>
            <a:ext cx="3054327" cy="1449700"/>
          </a:xfrm>
          <a:prstGeom prst="rect">
            <a:avLst/>
          </a:prstGeom>
          <a:ln w="12700">
            <a:miter lim="400000"/>
          </a:ln>
        </p:spPr>
      </p:pic>
      <p:pic>
        <p:nvPicPr>
          <p:cNvPr id="123" name="Rectangle Rectangle" descr="Rectangle Rectangle"/>
          <p:cNvPicPr>
            <a:picLocks noChangeAspect="0"/>
          </p:cNvPicPr>
          <p:nvPr/>
        </p:nvPicPr>
        <p:blipFill>
          <a:blip r:embed="rId5">
            <a:extLst/>
          </a:blip>
          <a:stretch>
            <a:fillRect/>
          </a:stretch>
        </p:blipFill>
        <p:spPr>
          <a:xfrm>
            <a:off x="1473200" y="3551237"/>
            <a:ext cx="9245600" cy="1757363"/>
          </a:xfrm>
          <a:prstGeom prst="rect">
            <a:avLst/>
          </a:prstGeom>
          <a:effectLst>
            <a:outerShdw sx="100000" sy="100000" kx="0" ky="0" algn="b" rotWithShape="0" blurRad="190500" dist="50800" dir="5400000">
              <a:schemeClr val="accent5">
                <a:alpha val="49461"/>
              </a:schemeClr>
            </a:outerShdw>
          </a:effectLst>
        </p:spPr>
      </p:pic>
      <p:pic>
        <p:nvPicPr>
          <p:cNvPr id="124" name="Rectangle Rectangle" descr="Rectangle Rectangle"/>
          <p:cNvPicPr>
            <a:picLocks noChangeAspect="0"/>
          </p:cNvPicPr>
          <p:nvPr/>
        </p:nvPicPr>
        <p:blipFill>
          <a:blip r:embed="rId6">
            <a:extLst/>
          </a:blip>
          <a:stretch>
            <a:fillRect/>
          </a:stretch>
        </p:blipFill>
        <p:spPr>
          <a:xfrm>
            <a:off x="4917839" y="1360554"/>
            <a:ext cx="6018389" cy="937493"/>
          </a:xfrm>
          <a:prstGeom prst="rect">
            <a:avLst/>
          </a:prstGeom>
          <a:effectLst>
            <a:outerShdw sx="100000" sy="100000" kx="0" ky="0" algn="b" rotWithShape="0" blurRad="190500" dist="50800" dir="5400000">
              <a:schemeClr val="accent5">
                <a:alpha val="49461"/>
              </a:schemeClr>
            </a:outerShdw>
          </a:effectLst>
        </p:spPr>
      </p:pic>
      <p:sp>
        <p:nvSpPr>
          <p:cNvPr id="125"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126" name="Title Text"/>
          <p:cNvSpPr txBox="1"/>
          <p:nvPr>
            <p:ph type="title"/>
          </p:nvPr>
        </p:nvSpPr>
        <p:spPr>
          <a:xfrm>
            <a:off x="5215409" y="1373254"/>
            <a:ext cx="5423249" cy="912093"/>
          </a:xfrm>
          <a:prstGeom prst="rect">
            <a:avLst/>
          </a:prstGeom>
        </p:spPr>
        <p:txBody>
          <a:bodyPr/>
          <a:lstStyle>
            <a:lvl1pPr>
              <a:defRPr>
                <a:solidFill>
                  <a:schemeClr val="accent2">
                    <a:satOff val="-18194"/>
                    <a:lumOff val="-11215"/>
                  </a:schemeClr>
                </a:solidFill>
                <a:latin typeface="Big Caslon Medium"/>
                <a:ea typeface="Big Caslon Medium"/>
                <a:cs typeface="Big Caslon Medium"/>
                <a:sym typeface="Big Caslon Medium"/>
              </a:defRPr>
            </a:lvl1pPr>
          </a:lstStyle>
          <a:p>
            <a:pPr/>
            <a:r>
              <a:t>Title Text</a:t>
            </a:r>
          </a:p>
        </p:txBody>
      </p:sp>
      <p:sp>
        <p:nvSpPr>
          <p:cNvPr id="127" name="Body Level One…"/>
          <p:cNvSpPr txBox="1"/>
          <p:nvPr>
            <p:ph type="body" sz="quarter" idx="1"/>
          </p:nvPr>
        </p:nvSpPr>
        <p:spPr>
          <a:xfrm>
            <a:off x="1524000" y="3602037"/>
            <a:ext cx="9144000" cy="1655763"/>
          </a:xfrm>
          <a:prstGeom prst="rect">
            <a:avLst/>
          </a:prstGeom>
        </p:spPr>
        <p:txBody>
          <a:bodyPr anchor="ctr"/>
          <a:lstStyle>
            <a:lvl1pPr>
              <a:defRPr sz="2400">
                <a:latin typeface="Big Caslon Medium"/>
                <a:ea typeface="Big Caslon Medium"/>
                <a:cs typeface="Big Caslon Medium"/>
                <a:sym typeface="Big Caslon Medium"/>
              </a:defRPr>
            </a:lvl1pPr>
            <a:lvl2pPr>
              <a:defRPr sz="2400">
                <a:latin typeface="Big Caslon Medium"/>
                <a:ea typeface="Big Caslon Medium"/>
                <a:cs typeface="Big Caslon Medium"/>
                <a:sym typeface="Big Caslon Medium"/>
              </a:defRPr>
            </a:lvl2pPr>
            <a:lvl3pPr>
              <a:defRPr sz="2400">
                <a:latin typeface="Big Caslon Medium"/>
                <a:ea typeface="Big Caslon Medium"/>
                <a:cs typeface="Big Caslon Medium"/>
                <a:sym typeface="Big Caslon Medium"/>
              </a:defRPr>
            </a:lvl3pPr>
            <a:lvl4pPr>
              <a:defRPr sz="2400">
                <a:latin typeface="Big Caslon Medium"/>
                <a:ea typeface="Big Caslon Medium"/>
                <a:cs typeface="Big Caslon Medium"/>
                <a:sym typeface="Big Caslon Medium"/>
              </a:defRPr>
            </a:lvl4pPr>
            <a:lvl5pPr>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2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29" name="Title Text"/>
          <p:cNvSpPr txBox="1"/>
          <p:nvPr/>
        </p:nvSpPr>
        <p:spPr>
          <a:xfrm>
            <a:off x="3406529" y="1373254"/>
            <a:ext cx="1108671" cy="912093"/>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algn="ctr" defTabSz="448055">
              <a:lnSpc>
                <a:spcPct val="90000"/>
              </a:lnSpc>
              <a:defRPr sz="2940">
                <a:solidFill>
                  <a:schemeClr val="accent2">
                    <a:satOff val="-18194"/>
                    <a:lumOff val="-11215"/>
                  </a:schemeClr>
                </a:solidFill>
                <a:latin typeface="Calibri Light"/>
                <a:ea typeface="Calibri Light"/>
                <a:cs typeface="Calibri Light"/>
                <a:sym typeface="Calibri Light"/>
              </a:defRPr>
            </a:lvl1pPr>
          </a:lstStyle>
          <a:p>
            <a:pPr/>
            <a:r>
              <a:t>Title Text</a:t>
            </a:r>
          </a:p>
        </p:txBody>
      </p:sp>
      <p:sp>
        <p:nvSpPr>
          <p:cNvPr id="130" name="Title Text"/>
          <p:cNvSpPr txBox="1"/>
          <p:nvPr/>
        </p:nvSpPr>
        <p:spPr>
          <a:xfrm>
            <a:off x="5215409" y="2583177"/>
            <a:ext cx="5423249" cy="912092"/>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algn="ctr" defTabSz="832104">
              <a:lnSpc>
                <a:spcPct val="90000"/>
              </a:lnSpc>
              <a:defRPr sz="5460">
                <a:solidFill>
                  <a:schemeClr val="accent2">
                    <a:satOff val="-18194"/>
                    <a:lumOff val="-11215"/>
                  </a:schemeClr>
                </a:solidFill>
                <a:latin typeface="Big Caslon Medium"/>
                <a:ea typeface="Big Caslon Medium"/>
                <a:cs typeface="Big Caslon Medium"/>
                <a:sym typeface="Big Caslon Medium"/>
              </a:defRPr>
            </a:lvl1pPr>
          </a:lstStyle>
          <a:p>
            <a:pPr/>
            <a:r>
              <a:t>Title Text</a:t>
            </a:r>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2">
    <p:spTree>
      <p:nvGrpSpPr>
        <p:cNvPr id="1" name=""/>
        <p:cNvGrpSpPr/>
        <p:nvPr/>
      </p:nvGrpSpPr>
      <p:grpSpPr>
        <a:xfrm>
          <a:off x="0" y="0"/>
          <a:ext cx="0" cy="0"/>
          <a:chOff x="0" y="0"/>
          <a:chExt cx="0" cy="0"/>
        </a:xfrm>
      </p:grpSpPr>
      <p:pic>
        <p:nvPicPr>
          <p:cNvPr id="137"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grpSp>
        <p:nvGrpSpPr>
          <p:cNvPr id="140" name="Rectangle"/>
          <p:cNvGrpSpPr/>
          <p:nvPr/>
        </p:nvGrpSpPr>
        <p:grpSpPr>
          <a:xfrm>
            <a:off x="1145969" y="1619630"/>
            <a:ext cx="10134746" cy="3281400"/>
            <a:chOff x="0" y="0"/>
            <a:chExt cx="10134744" cy="3281398"/>
          </a:xfrm>
        </p:grpSpPr>
        <p:sp>
          <p:nvSpPr>
            <p:cNvPr id="139" name="Rectangle"/>
            <p:cNvSpPr txBox="1"/>
            <p:nvPr/>
          </p:nvSpPr>
          <p:spPr>
            <a:xfrm>
              <a:off x="38099" y="38100"/>
              <a:ext cx="10058546" cy="3205199"/>
            </a:xfrm>
            <a:prstGeom prst="rect">
              <a:avLst/>
            </a:prstGeom>
            <a:solidFill>
              <a:srgbClr val="FFFFFF"/>
            </a:solidFill>
            <a:ln>
              <a:noFill/>
            </a:ln>
            <a:effectLst/>
          </p:spPr>
          <p:txBody>
            <a:bodyPr wrap="square" lIns="45719" tIns="45719" rIns="45719" bIns="45719" numCol="1" anchor="ctr">
              <a:normAutofit fontScale="100000" lnSpcReduction="0"/>
            </a:bodyPr>
            <a:lstStyle/>
            <a:p>
              <a:pPr>
                <a:lnSpc>
                  <a:spcPct val="90000"/>
                </a:lnSpc>
                <a:spcBef>
                  <a:spcPts val="1000"/>
                </a:spcBef>
                <a:defRPr sz="3200">
                  <a:solidFill>
                    <a:schemeClr val="accent1">
                      <a:satOff val="-19091"/>
                      <a:lumOff val="-11921"/>
                    </a:schemeClr>
                  </a:solidFill>
                  <a:latin typeface="Bodoni SvtyTwo ITC TT-Book"/>
                  <a:ea typeface="Bodoni SvtyTwo ITC TT-Book"/>
                  <a:cs typeface="Bodoni SvtyTwo ITC TT-Book"/>
                  <a:sym typeface="Bodoni SvtyTwo ITC TT-Book"/>
                </a:defRPr>
              </a:pPr>
            </a:p>
          </p:txBody>
        </p:sp>
        <p:pic>
          <p:nvPicPr>
            <p:cNvPr id="138" name="Rectangle Rectangle" descr="Rectangle Rectangle"/>
            <p:cNvPicPr>
              <a:picLocks noChangeAspect="0"/>
            </p:cNvPicPr>
            <p:nvPr/>
          </p:nvPicPr>
          <p:blipFill>
            <a:blip r:embed="rId3">
              <a:extLst/>
            </a:blip>
            <a:stretch>
              <a:fillRect/>
            </a:stretch>
          </p:blipFill>
          <p:spPr>
            <a:xfrm>
              <a:off x="0" y="-1"/>
              <a:ext cx="10134745" cy="3281400"/>
            </a:xfrm>
            <a:prstGeom prst="rect">
              <a:avLst/>
            </a:prstGeom>
            <a:effectLst/>
          </p:spPr>
        </p:pic>
      </p:grpSp>
      <p:sp>
        <p:nvSpPr>
          <p:cNvPr id="141" name="Body Level One…"/>
          <p:cNvSpPr txBox="1"/>
          <p:nvPr>
            <p:ph type="body" sz="half" idx="1"/>
          </p:nvPr>
        </p:nvSpPr>
        <p:spPr>
          <a:xfrm>
            <a:off x="1479533" y="1970378"/>
            <a:ext cx="9467618" cy="2579905"/>
          </a:xfrm>
          <a:prstGeom prst="rect">
            <a:avLst/>
          </a:prstGeom>
        </p:spPr>
        <p:txBody>
          <a:bodyPr anchor="ctr"/>
          <a:lstStyle>
            <a:lvl1pPr>
              <a:defRPr sz="2400">
                <a:latin typeface="Big Caslon Medium"/>
                <a:ea typeface="Big Caslon Medium"/>
                <a:cs typeface="Big Caslon Medium"/>
                <a:sym typeface="Big Caslon Medium"/>
              </a:defRPr>
            </a:lvl1pPr>
            <a:lvl2pPr>
              <a:defRPr sz="2400">
                <a:latin typeface="Big Caslon Medium"/>
                <a:ea typeface="Big Caslon Medium"/>
                <a:cs typeface="Big Caslon Medium"/>
                <a:sym typeface="Big Caslon Medium"/>
              </a:defRPr>
            </a:lvl2pPr>
            <a:lvl3pPr>
              <a:defRPr sz="2400">
                <a:latin typeface="Big Caslon Medium"/>
                <a:ea typeface="Big Caslon Medium"/>
                <a:cs typeface="Big Caslon Medium"/>
                <a:sym typeface="Big Caslon Medium"/>
              </a:defRPr>
            </a:lvl3pPr>
            <a:lvl4pPr>
              <a:defRPr sz="2400">
                <a:latin typeface="Big Caslon Medium"/>
                <a:ea typeface="Big Caslon Medium"/>
                <a:cs typeface="Big Caslon Medium"/>
                <a:sym typeface="Big Caslon Medium"/>
              </a:defRPr>
            </a:lvl4pPr>
            <a:lvl5pPr>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4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9">
    <p:spTree>
      <p:nvGrpSpPr>
        <p:cNvPr id="1" name=""/>
        <p:cNvGrpSpPr/>
        <p:nvPr/>
      </p:nvGrpSpPr>
      <p:grpSpPr>
        <a:xfrm>
          <a:off x="0" y="0"/>
          <a:ext cx="0" cy="0"/>
          <a:chOff x="0" y="0"/>
          <a:chExt cx="0" cy="0"/>
        </a:xfrm>
      </p:grpSpPr>
      <p:pic>
        <p:nvPicPr>
          <p:cNvPr id="149"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50" name="Rectangle Rectangle" descr="Rectangle Rectangle"/>
          <p:cNvPicPr>
            <a:picLocks noChangeAspect="0"/>
          </p:cNvPicPr>
          <p:nvPr/>
        </p:nvPicPr>
        <p:blipFill>
          <a:blip r:embed="rId3">
            <a:extLst/>
          </a:blip>
          <a:stretch>
            <a:fillRect/>
          </a:stretch>
        </p:blipFill>
        <p:spPr>
          <a:xfrm>
            <a:off x="2753795" y="618086"/>
            <a:ext cx="9245601" cy="104058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51" name="Welcome  on board  of the professional PM  track"/>
          <p:cNvSpPr txBox="1"/>
          <p:nvPr/>
        </p:nvSpPr>
        <p:spPr>
          <a:xfrm>
            <a:off x="3260153" y="749759"/>
            <a:ext cx="8436085"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2800">
                <a:solidFill>
                  <a:srgbClr val="2D3956"/>
                </a:solidFill>
                <a:latin typeface="Tajawal Medium"/>
                <a:ea typeface="Tajawal Medium"/>
                <a:cs typeface="Tajawal Medium"/>
                <a:sym typeface="Tajawal Medium"/>
              </a:defRPr>
            </a:lvl1pPr>
          </a:lstStyle>
          <a:p>
            <a:pPr/>
            <a:r>
              <a:t>Welcome  on board  of the professional PM  track</a:t>
            </a:r>
          </a:p>
        </p:txBody>
      </p:sp>
      <p:pic>
        <p:nvPicPr>
          <p:cNvPr id="152" name="Rectangle: Rounded Corners 22" descr="Rectangle: Rounded Corners 22"/>
          <p:cNvPicPr>
            <a:picLocks noChangeAspect="0"/>
          </p:cNvPicPr>
          <p:nvPr/>
        </p:nvPicPr>
        <p:blipFill>
          <a:blip r:embed="rId4">
            <a:extLst/>
          </a:blip>
          <a:stretch>
            <a:fillRect/>
          </a:stretch>
        </p:blipFill>
        <p:spPr>
          <a:xfrm>
            <a:off x="6887206" y="16393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sp>
        <p:nvSpPr>
          <p:cNvPr id="153" name="To maximizing  the project success rate  and sustain business success , the organizations should have an efferent  project operational technicality ."/>
          <p:cNvSpPr txBox="1"/>
          <p:nvPr/>
        </p:nvSpPr>
        <p:spPr>
          <a:xfrm>
            <a:off x="7493423" y="2195656"/>
            <a:ext cx="2732653" cy="179358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To maximizing  the project success rate  and sustain business success , the organizations should have an efferent  project operational technicality .</a:t>
            </a:r>
          </a:p>
        </p:txBody>
      </p:sp>
      <p:pic>
        <p:nvPicPr>
          <p:cNvPr id="154" name="Rectangle: Rounded Corners 24" descr="Rectangle: Rounded Corners 24"/>
          <p:cNvPicPr>
            <a:picLocks noChangeAspect="0"/>
          </p:cNvPicPr>
          <p:nvPr/>
        </p:nvPicPr>
        <p:blipFill>
          <a:blip r:embed="rId5">
            <a:extLst/>
          </a:blip>
          <a:stretch>
            <a:fillRect/>
          </a:stretch>
        </p:blipFill>
        <p:spPr>
          <a:xfrm>
            <a:off x="2840229" y="2325947"/>
            <a:ext cx="4478493" cy="3144336"/>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5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8">
    <p:spTree>
      <p:nvGrpSpPr>
        <p:cNvPr id="1" name=""/>
        <p:cNvGrpSpPr/>
        <p:nvPr/>
      </p:nvGrpSpPr>
      <p:grpSpPr>
        <a:xfrm>
          <a:off x="0" y="0"/>
          <a:ext cx="0" cy="0"/>
          <a:chOff x="0" y="0"/>
          <a:chExt cx="0" cy="0"/>
        </a:xfrm>
      </p:grpSpPr>
      <p:pic>
        <p:nvPicPr>
          <p:cNvPr id="162"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163" name="Title Text"/>
          <p:cNvSpPr txBox="1"/>
          <p:nvPr>
            <p:ph type="title"/>
          </p:nvPr>
        </p:nvSpPr>
        <p:spPr>
          <a:xfrm>
            <a:off x="457200" y="1120925"/>
            <a:ext cx="5547570" cy="1004738"/>
          </a:xfrm>
          <a:prstGeom prst="rect">
            <a:avLst/>
          </a:prstGeom>
          <a:solidFill>
            <a:srgbClr val="FFFB00"/>
          </a:solidFill>
          <a:ln w="9525">
            <a:round/>
          </a:ln>
          <a:effectLst>
            <a:outerShdw sx="100000" sy="100000" kx="0" ky="0" algn="b" rotWithShape="0" blurRad="190500" dist="101600" dir="5400000">
              <a:srgbClr val="941751"/>
            </a:outerShdw>
          </a:effectLst>
        </p:spPr>
        <p:txBody>
          <a:bodyPr anchor="ctr"/>
          <a:lstStyle>
            <a:lvl1pPr>
              <a:defRPr b="1" i="1" sz="4400">
                <a:solidFill>
                  <a:srgbClr val="941100"/>
                </a:solidFill>
                <a:latin typeface="Bookman Old Style"/>
                <a:ea typeface="Bookman Old Style"/>
                <a:cs typeface="Bookman Old Style"/>
                <a:sym typeface="Bookman Old Style"/>
              </a:defRPr>
            </a:lvl1pPr>
          </a:lstStyle>
          <a:p>
            <a:pPr/>
            <a:r>
              <a:t>Title Text</a:t>
            </a:r>
          </a:p>
        </p:txBody>
      </p:sp>
      <p:sp>
        <p:nvSpPr>
          <p:cNvPr id="164" name="Body Level One…"/>
          <p:cNvSpPr txBox="1"/>
          <p:nvPr>
            <p:ph type="body" sz="half" idx="1"/>
          </p:nvPr>
        </p:nvSpPr>
        <p:spPr>
          <a:xfrm>
            <a:off x="317500" y="2433637"/>
            <a:ext cx="5675124" cy="3303916"/>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algn="just">
              <a:buFont typeface="Arial"/>
              <a:defRPr sz="2800">
                <a:latin typeface="Bodoni SvtyTwo OS ITC TT-Book"/>
                <a:ea typeface="Bodoni SvtyTwo OS ITC TT-Book"/>
                <a:cs typeface="Bodoni SvtyTwo OS ITC TT-Book"/>
                <a:sym typeface="Bodoni SvtyTwo OS ITC TT-Book"/>
              </a:defRPr>
            </a:lvl1pPr>
            <a:lvl2pPr algn="just">
              <a:buFont typeface="Arial"/>
              <a:defRPr sz="2800">
                <a:latin typeface="Bodoni SvtyTwo OS ITC TT-Book"/>
                <a:ea typeface="Bodoni SvtyTwo OS ITC TT-Book"/>
                <a:cs typeface="Bodoni SvtyTwo OS ITC TT-Book"/>
                <a:sym typeface="Bodoni SvtyTwo OS ITC TT-Book"/>
              </a:defRPr>
            </a:lvl2pPr>
            <a:lvl3pPr algn="just">
              <a:buFont typeface="Arial"/>
              <a:defRPr sz="2800">
                <a:latin typeface="Bodoni SvtyTwo OS ITC TT-Book"/>
                <a:ea typeface="Bodoni SvtyTwo OS ITC TT-Book"/>
                <a:cs typeface="Bodoni SvtyTwo OS ITC TT-Book"/>
                <a:sym typeface="Bodoni SvtyTwo OS ITC TT-Book"/>
              </a:defRPr>
            </a:lvl3pPr>
            <a:lvl4pPr algn="just">
              <a:buFont typeface="Arial"/>
              <a:defRPr sz="2800">
                <a:latin typeface="Bodoni SvtyTwo OS ITC TT-Book"/>
                <a:ea typeface="Bodoni SvtyTwo OS ITC TT-Book"/>
                <a:cs typeface="Bodoni SvtyTwo OS ITC TT-Book"/>
                <a:sym typeface="Bodoni SvtyTwo OS ITC TT-Book"/>
              </a:defRPr>
            </a:lvl4pPr>
            <a:lvl5pPr algn="just">
              <a:buFont typeface="Arial"/>
              <a:defRPr sz="2800">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6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166" name="Title Text Title Text" descr="Title Text Title Text"/>
          <p:cNvPicPr>
            <a:picLocks noChangeAspect="0"/>
          </p:cNvPicPr>
          <p:nvPr/>
        </p:nvPicPr>
        <p:blipFill>
          <a:blip r:embed="rId3">
            <a:extLst/>
          </a:blip>
          <a:stretch>
            <a:fillRect/>
          </a:stretch>
        </p:blipFill>
        <p:spPr>
          <a:xfrm>
            <a:off x="6414505" y="953562"/>
            <a:ext cx="5674570" cy="1131738"/>
          </a:xfrm>
          <a:prstGeom prst="rect">
            <a:avLst/>
          </a:prstGeom>
          <a:effectLst>
            <a:outerShdw sx="100000" sy="100000" kx="0" ky="0" algn="b" rotWithShape="0" blurRad="190500" dist="101600" dir="5400000">
              <a:srgbClr val="941751"/>
            </a:outerShdw>
          </a:effectLst>
        </p:spPr>
      </p:pic>
      <p:pic>
        <p:nvPicPr>
          <p:cNvPr id="167" name="Body Level One… Body Level OneBody Level TwoBody Level ThreeBody Level FourBody Level Five" descr="Body Level One… Body Level OneBody Level TwoBody Level ThreeBody Level FourBody Level Five"/>
          <p:cNvPicPr>
            <a:picLocks noChangeAspect="0"/>
          </p:cNvPicPr>
          <p:nvPr/>
        </p:nvPicPr>
        <p:blipFill>
          <a:blip r:embed="rId4">
            <a:extLst/>
          </a:blip>
          <a:stretch>
            <a:fillRect/>
          </a:stretch>
        </p:blipFill>
        <p:spPr>
          <a:xfrm>
            <a:off x="6287505" y="2278974"/>
            <a:ext cx="5776725" cy="3405516"/>
          </a:xfrm>
          <a:prstGeom prst="rect">
            <a:avLst/>
          </a:prstGeom>
          <a:effectLst>
            <a:outerShdw sx="100000" sy="100000" kx="0" ky="0" algn="b" rotWithShape="0" blurRad="190500" dist="50800" dir="5400000">
              <a:schemeClr val="accent5">
                <a:alpha val="49461"/>
              </a:schemeClr>
            </a:outerShdw>
          </a:effectLst>
        </p:spPr>
      </p:pic>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6">
    <p:spTree>
      <p:nvGrpSpPr>
        <p:cNvPr id="1" name=""/>
        <p:cNvGrpSpPr/>
        <p:nvPr/>
      </p:nvGrpSpPr>
      <p:grpSpPr>
        <a:xfrm>
          <a:off x="0" y="0"/>
          <a:ext cx="0" cy="0"/>
          <a:chOff x="0" y="0"/>
          <a:chExt cx="0" cy="0"/>
        </a:xfrm>
      </p:grpSpPr>
      <p:pic>
        <p:nvPicPr>
          <p:cNvPr id="174"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17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76" name="Rectangle 27"/>
          <p:cNvSpPr/>
          <p:nvPr/>
        </p:nvSpPr>
        <p:spPr>
          <a:xfrm>
            <a:off x="5543532" y="330949"/>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77" name="TextBox 30"/>
          <p:cNvSpPr txBox="1"/>
          <p:nvPr/>
        </p:nvSpPr>
        <p:spPr>
          <a:xfrm>
            <a:off x="3453469" y="2710928"/>
            <a:ext cx="8325881" cy="656591"/>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spAutoFit/>
          </a:bodyPr>
          <a:lstStyle/>
          <a:p>
            <a:pPr algn="ctr">
              <a:defRPr b="1">
                <a:solidFill>
                  <a:srgbClr val="FFFFFF"/>
                </a:solidFill>
              </a:defRPr>
            </a:pPr>
            <a:endParaRPr>
              <a:solidFill>
                <a:srgbClr val="0A1F61"/>
              </a:solidFill>
              <a:latin typeface="Tajawal ExtraBold"/>
              <a:ea typeface="Tajawal ExtraBold"/>
              <a:cs typeface="Tajawal ExtraBold"/>
              <a:sym typeface="Tajawal ExtraBold"/>
            </a:endParaRPr>
          </a:p>
        </p:txBody>
      </p:sp>
      <p:sp>
        <p:nvSpPr>
          <p:cNvPr id="178"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79" name="Image" descr="Image"/>
          <p:cNvPicPr>
            <a:picLocks noChangeAspect="1"/>
          </p:cNvPicPr>
          <p:nvPr/>
        </p:nvPicPr>
        <p:blipFill>
          <a:blip r:embed="rId3">
            <a:extLst/>
          </a:blip>
          <a:srcRect l="0" t="0" r="26225" b="0"/>
          <a:stretch>
            <a:fillRect/>
          </a:stretch>
        </p:blipFill>
        <p:spPr>
          <a:xfrm>
            <a:off x="305623" y="1639144"/>
            <a:ext cx="2400774" cy="4765852"/>
          </a:xfrm>
          <a:prstGeom prst="rect">
            <a:avLst/>
          </a:prstGeom>
          <a:ln w="12700">
            <a:miter lim="400000"/>
          </a:ln>
        </p:spPr>
      </p:pic>
      <p:sp>
        <p:nvSpPr>
          <p:cNvPr id="180" name="TextBox 32"/>
          <p:cNvSpPr txBox="1"/>
          <p:nvPr/>
        </p:nvSpPr>
        <p:spPr>
          <a:xfrm>
            <a:off x="3482052" y="1637530"/>
            <a:ext cx="999570"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chemeClr val="accent2"/>
                </a:solidFill>
                <a:latin typeface="Bodoni SvtyTwo ITC TT-Bold"/>
                <a:ea typeface="Bodoni SvtyTwo ITC TT-Bold"/>
                <a:cs typeface="Bodoni SvtyTwo ITC TT-Bold"/>
                <a:sym typeface="Bodoni SvtyTwo ITC TT-Bold"/>
              </a:defRPr>
            </a:lvl1pPr>
          </a:lstStyle>
          <a:p>
            <a:pPr/>
            <a:r>
              <a:t>Part  </a:t>
            </a:r>
          </a:p>
        </p:txBody>
      </p:sp>
      <p:pic>
        <p:nvPicPr>
          <p:cNvPr id="181" name="Image" descr="Image"/>
          <p:cNvPicPr>
            <a:picLocks noChangeAspect="1"/>
          </p:cNvPicPr>
          <p:nvPr/>
        </p:nvPicPr>
        <p:blipFill>
          <a:blip r:embed="rId4">
            <a:extLst/>
          </a:blip>
          <a:stretch>
            <a:fillRect/>
          </a:stretch>
        </p:blipFill>
        <p:spPr>
          <a:xfrm>
            <a:off x="-21192" y="-121171"/>
            <a:ext cx="3054327" cy="1449700"/>
          </a:xfrm>
          <a:prstGeom prst="rect">
            <a:avLst/>
          </a:prstGeom>
          <a:ln w="12700">
            <a:miter lim="400000"/>
          </a:ln>
        </p:spPr>
      </p:pic>
      <p:sp>
        <p:nvSpPr>
          <p:cNvPr id="182" name="Body Level One…"/>
          <p:cNvSpPr txBox="1"/>
          <p:nvPr>
            <p:ph type="body" sz="quarter" idx="1"/>
          </p:nvPr>
        </p:nvSpPr>
        <p:spPr>
          <a:xfrm>
            <a:off x="1524000" y="3602037"/>
            <a:ext cx="9144000" cy="165576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algn="just">
              <a:buFont typeface="Arial"/>
              <a:defRPr sz="2800">
                <a:latin typeface="Bodoni SvtyTwo OS ITC TT-Book"/>
                <a:ea typeface="Bodoni SvtyTwo OS ITC TT-Book"/>
                <a:cs typeface="Bodoni SvtyTwo OS ITC TT-Book"/>
                <a:sym typeface="Bodoni SvtyTwo OS ITC TT-Book"/>
              </a:defRPr>
            </a:lvl1pPr>
            <a:lvl2pPr algn="just">
              <a:buFont typeface="Arial"/>
              <a:defRPr sz="2800">
                <a:latin typeface="Bodoni SvtyTwo OS ITC TT-Book"/>
                <a:ea typeface="Bodoni SvtyTwo OS ITC TT-Book"/>
                <a:cs typeface="Bodoni SvtyTwo OS ITC TT-Book"/>
                <a:sym typeface="Bodoni SvtyTwo OS ITC TT-Book"/>
              </a:defRPr>
            </a:lvl2pPr>
            <a:lvl3pPr algn="just">
              <a:buFont typeface="Arial"/>
              <a:defRPr sz="2800">
                <a:latin typeface="Bodoni SvtyTwo OS ITC TT-Book"/>
                <a:ea typeface="Bodoni SvtyTwo OS ITC TT-Book"/>
                <a:cs typeface="Bodoni SvtyTwo OS ITC TT-Book"/>
                <a:sym typeface="Bodoni SvtyTwo OS ITC TT-Book"/>
              </a:defRPr>
            </a:lvl3pPr>
            <a:lvl4pPr algn="just">
              <a:buFont typeface="Arial"/>
              <a:defRPr sz="2800">
                <a:latin typeface="Bodoni SvtyTwo OS ITC TT-Book"/>
                <a:ea typeface="Bodoni SvtyTwo OS ITC TT-Book"/>
                <a:cs typeface="Bodoni SvtyTwo OS ITC TT-Book"/>
                <a:sym typeface="Bodoni SvtyTwo OS ITC TT-Book"/>
              </a:defRPr>
            </a:lvl4pPr>
            <a:lvl5pPr algn="just">
              <a:buFont typeface="Arial"/>
              <a:defRPr sz="2800">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83" name="Title Text"/>
          <p:cNvSpPr txBox="1"/>
          <p:nvPr>
            <p:ph type="title"/>
          </p:nvPr>
        </p:nvSpPr>
        <p:spPr>
          <a:xfrm>
            <a:off x="4968639" y="1411354"/>
            <a:ext cx="5916789" cy="83589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a:spcBef>
                <a:spcPts val="1000"/>
              </a:spcBef>
              <a:buFont typeface="Arial"/>
              <a:defRPr sz="3300">
                <a:solidFill>
                  <a:schemeClr val="accent2">
                    <a:satOff val="-18194"/>
                    <a:lumOff val="-11215"/>
                  </a:schemeClr>
                </a:solidFill>
                <a:latin typeface="Bodoni SvtyTwo OS ITC TT-Book"/>
                <a:ea typeface="Bodoni SvtyTwo OS ITC TT-Book"/>
                <a:cs typeface="Bodoni SvtyTwo OS ITC TT-Book"/>
                <a:sym typeface="Bodoni SvtyTwo OS ITC TT-Book"/>
              </a:defRPr>
            </a:lvl1pPr>
          </a:lstStyle>
          <a:p>
            <a:pPr/>
            <a:r>
              <a:t>Title Text</a:t>
            </a:r>
          </a:p>
        </p:txBody>
      </p:sp>
      <p:sp>
        <p:nvSpPr>
          <p:cNvPr id="18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3">
    <p:spTree>
      <p:nvGrpSpPr>
        <p:cNvPr id="1" name=""/>
        <p:cNvGrpSpPr/>
        <p:nvPr/>
      </p:nvGrpSpPr>
      <p:grpSpPr>
        <a:xfrm>
          <a:off x="0" y="0"/>
          <a:ext cx="0" cy="0"/>
          <a:chOff x="0" y="0"/>
          <a:chExt cx="0" cy="0"/>
        </a:xfrm>
      </p:grpSpPr>
      <p:pic>
        <p:nvPicPr>
          <p:cNvPr id="191"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92" name="Rectangle Rectangle" descr="Rectangle Rectangle"/>
          <p:cNvPicPr>
            <a:picLocks noChangeAspect="0"/>
          </p:cNvPicPr>
          <p:nvPr/>
        </p:nvPicPr>
        <p:blipFill>
          <a:blip r:embed="rId3">
            <a:extLst/>
          </a:blip>
          <a:stretch>
            <a:fillRect/>
          </a:stretch>
        </p:blipFill>
        <p:spPr>
          <a:xfrm>
            <a:off x="1201717" y="1874139"/>
            <a:ext cx="9788566" cy="3903598"/>
          </a:xfrm>
          <a:prstGeom prst="rect">
            <a:avLst/>
          </a:prstGeom>
          <a:effectLst>
            <a:outerShdw sx="100000" sy="100000" kx="0" ky="0" algn="b" rotWithShape="0" blurRad="190500" dist="101600" dir="5400000">
              <a:schemeClr val="accent5">
                <a:alpha val="49461"/>
              </a:schemeClr>
            </a:outerShdw>
          </a:effectLst>
        </p:spPr>
      </p:pic>
      <p:sp>
        <p:nvSpPr>
          <p:cNvPr id="193" name="Body Level One…"/>
          <p:cNvSpPr txBox="1"/>
          <p:nvPr>
            <p:ph type="body" sz="half" idx="1"/>
          </p:nvPr>
        </p:nvSpPr>
        <p:spPr>
          <a:xfrm>
            <a:off x="1552143" y="2261909"/>
            <a:ext cx="9069920" cy="3128058"/>
          </a:xfrm>
          <a:prstGeom prst="rect">
            <a:avLst/>
          </a:prstGeom>
        </p:spPr>
        <p:txBody>
          <a:bodyPr/>
          <a:lstStyle>
            <a:lvl1pPr>
              <a:defRPr sz="3200"/>
            </a:lvl1pPr>
            <a:lvl2pPr>
              <a:defRPr sz="3200"/>
            </a:lvl2pPr>
            <a:lvl3pPr>
              <a:defRPr sz="3200"/>
            </a:lvl3pPr>
            <a:lvl4pPr>
              <a:defRPr sz="3200"/>
            </a:lvl4pPr>
            <a:lvl5pPr>
              <a:defRPr sz="3200"/>
            </a:lvl5pPr>
          </a:lstStyle>
          <a:p>
            <a:pPr/>
            <a:r>
              <a:t>Body Level One</a:t>
            </a:r>
          </a:p>
          <a:p>
            <a:pPr lvl="1"/>
            <a:r>
              <a:t>Body Level Two</a:t>
            </a:r>
          </a:p>
          <a:p>
            <a:pPr lvl="2"/>
            <a:r>
              <a:t>Body Level Three</a:t>
            </a:r>
          </a:p>
          <a:p>
            <a:pPr lvl="3"/>
            <a:r>
              <a:t>Body Level Four</a:t>
            </a:r>
          </a:p>
          <a:p>
            <a:pPr lvl="4"/>
            <a:r>
              <a:t>Body Level Five</a:t>
            </a:r>
          </a:p>
        </p:txBody>
      </p:sp>
      <p:sp>
        <p:nvSpPr>
          <p:cNvPr id="19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95" name="Title Text"/>
          <p:cNvSpPr txBox="1"/>
          <p:nvPr>
            <p:ph type="title"/>
          </p:nvPr>
        </p:nvSpPr>
        <p:spPr>
          <a:xfrm>
            <a:off x="2063836" y="886166"/>
            <a:ext cx="7223230" cy="882276"/>
          </a:xfrm>
          <a:prstGeom prst="rect">
            <a:avLst/>
          </a:prstGeom>
        </p:spPr>
        <p:txBody>
          <a:bodyPr anchor="ctr"/>
          <a:lstStyle>
            <a:lvl1pPr>
              <a:defRPr>
                <a:solidFill>
                  <a:srgbClr val="005493"/>
                </a:solidFill>
                <a:latin typeface="Bodoni SvtyTwo ITC TT-Book"/>
                <a:ea typeface="Bodoni SvtyTwo ITC TT-Book"/>
                <a:cs typeface="Bodoni SvtyTwo ITC TT-Book"/>
                <a:sym typeface="Bodoni SvtyTwo ITC TT-Book"/>
              </a:defRPr>
            </a:lvl1pPr>
          </a:lstStyle>
          <a:p>
            <a:pPr/>
            <a:r>
              <a:t>Title Text</a:t>
            </a:r>
          </a:p>
        </p:txBody>
      </p:sp>
      <p:pic>
        <p:nvPicPr>
          <p:cNvPr id="196" name="Rectangle Rectangle" descr="Rectangle Rectangle"/>
          <p:cNvPicPr>
            <a:picLocks noChangeAspect="0"/>
          </p:cNvPicPr>
          <p:nvPr/>
        </p:nvPicPr>
        <p:blipFill>
          <a:blip r:embed="rId4">
            <a:extLst/>
          </a:blip>
          <a:stretch>
            <a:fillRect/>
          </a:stretch>
        </p:blipFill>
        <p:spPr>
          <a:xfrm>
            <a:off x="1354176" y="756960"/>
            <a:ext cx="9248042" cy="1140688"/>
          </a:xfrm>
          <a:prstGeom prst="rect">
            <a:avLst/>
          </a:prstGeom>
          <a:effectLst>
            <a:outerShdw sx="100000" sy="100000" kx="0" ky="0" algn="b" rotWithShape="0" blurRad="381000" dist="114300" dir="0">
              <a:srgbClr val="000000">
                <a:alpha val="75000"/>
              </a:srgbClr>
            </a:outerShdw>
          </a:effectLst>
        </p:spPr>
      </p:pic>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03"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204"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205"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206"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20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08"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nchor="ctr"/>
          <a:lstStyle>
            <a:lvl1pPr>
              <a:lnSpc>
                <a:spcPct val="100000"/>
              </a:lnSpc>
              <a:defRPr b="1" sz="4100">
                <a:solidFill>
                  <a:schemeClr val="accent5">
                    <a:satOff val="-3547"/>
                    <a:lumOff val="-10352"/>
                  </a:schemeClr>
                </a:solidFill>
                <a:latin typeface="+mj-lt"/>
                <a:ea typeface="+mj-ea"/>
                <a:cs typeface="+mj-cs"/>
                <a:sym typeface="Calibri"/>
              </a:defRPr>
            </a:lvl1pPr>
          </a:lstStyle>
          <a:p>
            <a:pPr/>
            <a:r>
              <a:t>Title Text</a:t>
            </a:r>
          </a:p>
        </p:txBody>
      </p:sp>
      <p:sp>
        <p:nvSpPr>
          <p:cNvPr id="209"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a:defRPr sz="3200">
                <a:solidFill>
                  <a:schemeClr val="accent1">
                    <a:satOff val="-19091"/>
                    <a:lumOff val="-11921"/>
                  </a:schemeClr>
                </a:solidFill>
              </a:defRPr>
            </a:lvl1pPr>
            <a:lvl2pPr>
              <a:defRPr sz="3200">
                <a:solidFill>
                  <a:schemeClr val="accent1">
                    <a:satOff val="-19091"/>
                    <a:lumOff val="-11921"/>
                  </a:schemeClr>
                </a:solidFill>
              </a:defRPr>
            </a:lvl2pPr>
            <a:lvl3pPr>
              <a:defRPr sz="3200">
                <a:solidFill>
                  <a:schemeClr val="accent1">
                    <a:satOff val="-19091"/>
                    <a:lumOff val="-11921"/>
                  </a:schemeClr>
                </a:solidFill>
              </a:defRPr>
            </a:lvl3pPr>
            <a:lvl4pPr>
              <a:defRPr sz="3200">
                <a:solidFill>
                  <a:schemeClr val="accent1">
                    <a:satOff val="-19091"/>
                    <a:lumOff val="-11921"/>
                  </a:schemeClr>
                </a:solidFill>
              </a:defRPr>
            </a:lvl4pPr>
            <a:lvl5pPr>
              <a:defRPr sz="3200">
                <a:solidFill>
                  <a:schemeClr val="accent1">
                    <a:satOff val="-19091"/>
                    <a:lumOff val="-11921"/>
                  </a:schemeClr>
                </a:solidFill>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16"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217"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218"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219"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22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7">
    <p:spTree>
      <p:nvGrpSpPr>
        <p:cNvPr id="1" name=""/>
        <p:cNvGrpSpPr/>
        <p:nvPr/>
      </p:nvGrpSpPr>
      <p:grpSpPr>
        <a:xfrm>
          <a:off x="0" y="0"/>
          <a:ext cx="0" cy="0"/>
          <a:chOff x="0" y="0"/>
          <a:chExt cx="0" cy="0"/>
        </a:xfrm>
      </p:grpSpPr>
      <p:pic>
        <p:nvPicPr>
          <p:cNvPr id="227"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228"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229" name="Rectangle 5"/>
          <p:cNvSpPr/>
          <p:nvPr/>
        </p:nvSpPr>
        <p:spPr>
          <a:xfrm>
            <a:off x="1265320" y="775088"/>
            <a:ext cx="9661360" cy="43122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30" name="Rectangle 4"/>
          <p:cNvSpPr/>
          <p:nvPr/>
        </p:nvSpPr>
        <p:spPr>
          <a:xfrm>
            <a:off x="1832869" y="593296"/>
            <a:ext cx="9473667" cy="4142391"/>
          </a:xfrm>
          <a:prstGeom prst="rect">
            <a:avLst/>
          </a:prstGeom>
          <a:blipFill>
            <a:blip r:embed="rId4"/>
          </a:blipFill>
          <a:ln w="12700">
            <a:miter lim="400000"/>
          </a:ln>
        </p:spPr>
        <p:txBody>
          <a:bodyPr lIns="45719" rIns="45719" anchor="ctr"/>
          <a:lstStyle/>
          <a:p>
            <a:pPr algn="ctr">
              <a:defRPr>
                <a:solidFill>
                  <a:srgbClr val="FFFFFF"/>
                </a:solidFill>
              </a:defRPr>
            </a:pPr>
          </a:p>
        </p:txBody>
      </p:sp>
      <p:sp>
        <p:nvSpPr>
          <p:cNvPr id="231"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232" name="Thanks"/>
          <p:cNvSpPr/>
          <p:nvPr/>
        </p:nvSpPr>
        <p:spPr>
          <a:xfrm>
            <a:off x="292100" y="5807692"/>
            <a:ext cx="3565596" cy="742230"/>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758951">
              <a:lnSpc>
                <a:spcPct val="90000"/>
              </a:lnSpc>
              <a:defRPr sz="4980">
                <a:latin typeface="Calibri Light"/>
                <a:ea typeface="Calibri Light"/>
                <a:cs typeface="Calibri Light"/>
                <a:sym typeface="Calibri Light"/>
              </a:defRPr>
            </a:lvl1pPr>
          </a:lstStyle>
          <a:p>
            <a:pPr/>
            <a:r>
              <a:t>Thanks </a:t>
            </a:r>
          </a:p>
        </p:txBody>
      </p:sp>
      <p:sp>
        <p:nvSpPr>
          <p:cNvPr id="23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pic>
        <p:nvPicPr>
          <p:cNvPr id="240" name="Image" descr="Image"/>
          <p:cNvPicPr>
            <a:picLocks noChangeAspect="1"/>
          </p:cNvPicPr>
          <p:nvPr/>
        </p:nvPicPr>
        <p:blipFill>
          <a:blip r:embed="rId2">
            <a:extLst/>
          </a:blip>
          <a:srcRect l="3749" t="2872" r="0" b="1600"/>
          <a:stretch>
            <a:fillRect/>
          </a:stretch>
        </p:blipFill>
        <p:spPr>
          <a:xfrm>
            <a:off x="29720" y="41903"/>
            <a:ext cx="12132761" cy="6858098"/>
          </a:xfrm>
          <a:prstGeom prst="rect">
            <a:avLst/>
          </a:prstGeom>
          <a:ln w="12700">
            <a:miter lim="400000"/>
          </a:ln>
        </p:spPr>
      </p:pic>
      <p:pic>
        <p:nvPicPr>
          <p:cNvPr id="241" name="Rectangle Rectangle" descr="Rectangle Rectangle"/>
          <p:cNvPicPr>
            <a:picLocks noChangeAspect="0"/>
          </p:cNvPicPr>
          <p:nvPr/>
        </p:nvPicPr>
        <p:blipFill>
          <a:blip r:embed="rId3">
            <a:extLst/>
          </a:blip>
          <a:stretch>
            <a:fillRect/>
          </a:stretch>
        </p:blipFill>
        <p:spPr>
          <a:xfrm>
            <a:off x="3127742" y="2260927"/>
            <a:ext cx="6002892" cy="2101145"/>
          </a:xfrm>
          <a:prstGeom prst="rect">
            <a:avLst/>
          </a:prstGeom>
          <a:effectLst>
            <a:outerShdw sx="100000" sy="100000" kx="0" ky="0" algn="b" rotWithShape="0" blurRad="190500" dist="101600" dir="5400000">
              <a:srgbClr val="941751"/>
            </a:outerShdw>
          </a:effectLst>
        </p:spPr>
      </p:pic>
      <p:sp>
        <p:nvSpPr>
          <p:cNvPr id="242" name="Title Text"/>
          <p:cNvSpPr txBox="1"/>
          <p:nvPr>
            <p:ph type="title"/>
          </p:nvPr>
        </p:nvSpPr>
        <p:spPr>
          <a:xfrm>
            <a:off x="3306769" y="2470582"/>
            <a:ext cx="5578462" cy="1681835"/>
          </a:xfrm>
          <a:prstGeom prst="rect">
            <a:avLst/>
          </a:prstGeom>
        </p:spPr>
        <p:txBody>
          <a:bodyPr anchor="ctr"/>
          <a:lstStyle>
            <a:lvl1pPr>
              <a:defRPr>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24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50"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251"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252"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253"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25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55"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nchor="ctr"/>
          <a:lstStyle>
            <a:lvl1pPr>
              <a:lnSpc>
                <a:spcPct val="100000"/>
              </a:lnSpc>
              <a:defRPr sz="41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256"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a:defRPr sz="3200"/>
            </a:lvl1pPr>
            <a:lvl2pPr>
              <a:defRPr sz="3200"/>
            </a:lvl2pPr>
            <a:lvl3pPr>
              <a:defRPr sz="3200"/>
            </a:lvl3pPr>
            <a:lvl4pPr>
              <a:defRPr sz="3200"/>
            </a:lvl4pPr>
            <a:lvl5pPr>
              <a:defRPr sz="3200"/>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pic>
        <p:nvPicPr>
          <p:cNvPr id="263"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26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6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266" name="Rectangle Rectangle" descr="Rectangle Rectangle"/>
          <p:cNvPicPr>
            <a:picLocks noChangeAspect="0"/>
          </p:cNvPicPr>
          <p:nvPr/>
        </p:nvPicPr>
        <p:blipFill>
          <a:blip r:embed="rId5">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sp>
        <p:nvSpPr>
          <p:cNvPr id="26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68" name="Title Text"/>
          <p:cNvSpPr txBox="1"/>
          <p:nvPr>
            <p:ph type="title"/>
          </p:nvPr>
        </p:nvSpPr>
        <p:spPr>
          <a:xfrm>
            <a:off x="1524000" y="1489059"/>
            <a:ext cx="9144000" cy="928704"/>
          </a:xfrm>
          <a:prstGeom prst="rect">
            <a:avLst/>
          </a:prstGeom>
        </p:spPr>
        <p:txBody>
          <a:bodyPr/>
          <a:lstStyle>
            <a:lvl1pPr>
              <a:defRPr>
                <a:solidFill>
                  <a:schemeClr val="accent2">
                    <a:satOff val="-18194"/>
                    <a:lumOff val="-11215"/>
                  </a:schemeClr>
                </a:solidFill>
                <a:latin typeface="Big Caslon Medium"/>
                <a:ea typeface="Big Caslon Medium"/>
                <a:cs typeface="Big Caslon Medium"/>
                <a:sym typeface="Big Caslon Medium"/>
              </a:defRPr>
            </a:lvl1pPr>
          </a:lstStyle>
          <a:p>
            <a:pPr/>
            <a:r>
              <a:t>Title Text</a:t>
            </a:r>
          </a:p>
        </p:txBody>
      </p:sp>
      <p:sp>
        <p:nvSpPr>
          <p:cNvPr id="269" name="Body Level One…"/>
          <p:cNvSpPr txBox="1"/>
          <p:nvPr>
            <p:ph type="body" sz="quarter" idx="1"/>
          </p:nvPr>
        </p:nvSpPr>
        <p:spPr>
          <a:xfrm>
            <a:off x="1515102" y="3087320"/>
            <a:ext cx="9144001" cy="1655763"/>
          </a:xfrm>
          <a:prstGeom prst="rect">
            <a:avLst/>
          </a:prstGeom>
        </p:spPr>
        <p:txBody>
          <a:bodyPr anchor="ctr"/>
          <a:lstStyle>
            <a:lvl1pPr>
              <a:defRPr sz="2000">
                <a:latin typeface="Big Caslon Medium"/>
                <a:ea typeface="Big Caslon Medium"/>
                <a:cs typeface="Big Caslon Medium"/>
                <a:sym typeface="Big Caslon Medium"/>
              </a:defRPr>
            </a:lvl1pPr>
            <a:lvl2pPr>
              <a:defRPr sz="2000">
                <a:latin typeface="Big Caslon Medium"/>
                <a:ea typeface="Big Caslon Medium"/>
                <a:cs typeface="Big Caslon Medium"/>
                <a:sym typeface="Big Caslon Medium"/>
              </a:defRPr>
            </a:lvl2pPr>
            <a:lvl3pPr>
              <a:defRPr sz="2000">
                <a:latin typeface="Big Caslon Medium"/>
                <a:ea typeface="Big Caslon Medium"/>
                <a:cs typeface="Big Caslon Medium"/>
                <a:sym typeface="Big Caslon Medium"/>
              </a:defRPr>
            </a:lvl3pPr>
            <a:lvl4pPr>
              <a:defRPr sz="2000">
                <a:latin typeface="Big Caslon Medium"/>
                <a:ea typeface="Big Caslon Medium"/>
                <a:cs typeface="Big Caslon Medium"/>
                <a:sym typeface="Big Caslon Medium"/>
              </a:defRPr>
            </a:lvl4pPr>
            <a:lvl5pPr>
              <a:defRPr sz="20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pic>
        <p:nvPicPr>
          <p:cNvPr id="276"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277" name="Title Text"/>
          <p:cNvSpPr txBox="1"/>
          <p:nvPr>
            <p:ph type="title"/>
          </p:nvPr>
        </p:nvSpPr>
        <p:spPr>
          <a:xfrm>
            <a:off x="1524000" y="30162"/>
            <a:ext cx="9144000" cy="2387601"/>
          </a:xfrm>
          <a:prstGeom prst="rect">
            <a:avLst/>
          </a:prstGeom>
        </p:spPr>
        <p:txBody>
          <a:bodyPr/>
          <a:lstStyle/>
          <a:p>
            <a:pPr/>
            <a:r>
              <a:t>Title Text</a:t>
            </a:r>
          </a:p>
        </p:txBody>
      </p:sp>
      <p:sp>
        <p:nvSpPr>
          <p:cNvPr id="27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27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sp>
        <p:nvSpPr>
          <p:cNvPr id="280" name="Body Level One…"/>
          <p:cNvSpPr txBox="1"/>
          <p:nvPr>
            <p:ph type="body" sz="quarter" idx="1"/>
          </p:nvPr>
        </p:nvSpPr>
        <p:spPr>
          <a:xfrm>
            <a:off x="1422400" y="2896820"/>
            <a:ext cx="9144000" cy="1655763"/>
          </a:xfrm>
          <a:prstGeom prst="rect">
            <a:avLst/>
          </a:prstGeom>
        </p:spPr>
        <p:txBody>
          <a:bodyPr/>
          <a:lstStyle>
            <a:lvl1pPr algn="ctr">
              <a:defRPr sz="2400">
                <a:latin typeface="+mj-lt"/>
                <a:ea typeface="+mj-ea"/>
                <a:cs typeface="+mj-cs"/>
                <a:sym typeface="Calibri"/>
              </a:defRPr>
            </a:lvl1pPr>
            <a:lvl2pPr algn="ctr">
              <a:defRPr sz="2400">
                <a:latin typeface="+mj-lt"/>
                <a:ea typeface="+mj-ea"/>
                <a:cs typeface="+mj-cs"/>
                <a:sym typeface="Calibri"/>
              </a:defRPr>
            </a:lvl2pPr>
            <a:lvl3pPr algn="ctr">
              <a:defRPr sz="2400">
                <a:latin typeface="+mj-lt"/>
                <a:ea typeface="+mj-ea"/>
                <a:cs typeface="+mj-cs"/>
                <a:sym typeface="Calibri"/>
              </a:defRPr>
            </a:lvl3pPr>
            <a:lvl4pPr algn="ctr">
              <a:defRPr sz="2400">
                <a:latin typeface="+mj-lt"/>
                <a:ea typeface="+mj-ea"/>
                <a:cs typeface="+mj-cs"/>
                <a:sym typeface="Calibri"/>
              </a:defRPr>
            </a:lvl4pPr>
            <a:lvl5pPr algn="ctr">
              <a:defRPr sz="2400">
                <a:latin typeface="+mj-lt"/>
                <a:ea typeface="+mj-ea"/>
                <a:cs typeface="+mj-cs"/>
                <a:sym typeface="Calibri"/>
              </a:defRPr>
            </a:lvl5pPr>
          </a:lstStyle>
          <a:p>
            <a:pPr/>
            <a:r>
              <a:t>Body Level One</a:t>
            </a:r>
          </a:p>
          <a:p>
            <a:pPr lvl="1"/>
            <a:r>
              <a:t>Body Level Two</a:t>
            </a:r>
          </a:p>
          <a:p>
            <a:pPr lvl="2"/>
            <a:r>
              <a:t>Body Level Three</a:t>
            </a:r>
          </a:p>
          <a:p>
            <a:pPr lvl="3"/>
            <a:r>
              <a:t>Body Level Four</a:t>
            </a:r>
          </a:p>
          <a:p>
            <a:pPr lvl="4"/>
            <a:r>
              <a:t>Body Level Five</a:t>
            </a:r>
          </a:p>
        </p:txBody>
      </p:sp>
      <p:pic>
        <p:nvPicPr>
          <p:cNvPr id="28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282" name="Rectangle Rectangle" descr="Rectangle Rectangle"/>
          <p:cNvPicPr>
            <a:picLocks noChangeAspect="0"/>
          </p:cNvPicPr>
          <p:nvPr/>
        </p:nvPicPr>
        <p:blipFill>
          <a:blip r:embed="rId5">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slideLayout" Target="../slideLayouts/slideLayout1.xml"/><Relationship Id="rId7" Type="http://schemas.openxmlformats.org/officeDocument/2006/relationships/slideLayout" Target="../slideLayouts/slideLayout2.xml"/><Relationship Id="rId8" Type="http://schemas.openxmlformats.org/officeDocument/2006/relationships/slideLayout" Target="../slideLayouts/slideLayout3.xml"/><Relationship Id="rId9" Type="http://schemas.openxmlformats.org/officeDocument/2006/relationships/slideLayout" Target="../slideLayouts/slideLayout4.xml"/><Relationship Id="rId10" Type="http://schemas.openxmlformats.org/officeDocument/2006/relationships/slideLayout" Target="../slideLayouts/slideLayout5.xml"/><Relationship Id="rId11" Type="http://schemas.openxmlformats.org/officeDocument/2006/relationships/slideLayout" Target="../slideLayouts/slideLayout6.xml"/><Relationship Id="rId12" Type="http://schemas.openxmlformats.org/officeDocument/2006/relationships/slideLayout" Target="../slideLayouts/slideLayout7.xml"/><Relationship Id="rId13" Type="http://schemas.openxmlformats.org/officeDocument/2006/relationships/slideLayout" Target="../slideLayouts/slideLayout8.xml"/><Relationship Id="rId14" Type="http://schemas.openxmlformats.org/officeDocument/2006/relationships/slideLayout" Target="../slideLayouts/slideLayout9.xml"/><Relationship Id="rId15" Type="http://schemas.openxmlformats.org/officeDocument/2006/relationships/slideLayout" Target="../slideLayouts/slideLayout10.xml"/><Relationship Id="rId16" Type="http://schemas.openxmlformats.org/officeDocument/2006/relationships/slideLayout" Target="../slideLayouts/slideLayout11.xml"/><Relationship Id="rId17" Type="http://schemas.openxmlformats.org/officeDocument/2006/relationships/slideLayout" Target="../slideLayouts/slideLayout12.xml"/><Relationship Id="rId18" Type="http://schemas.openxmlformats.org/officeDocument/2006/relationships/slideLayout" Target="../slideLayouts/slideLayout13.xml"/><Relationship Id="rId19" Type="http://schemas.openxmlformats.org/officeDocument/2006/relationships/slideLayout" Target="../slideLayouts/slideLayout14.xml"/><Relationship Id="rId20" Type="http://schemas.openxmlformats.org/officeDocument/2006/relationships/slideLayout" Target="../slideLayouts/slideLayout15.xml"/><Relationship Id="rId21" Type="http://schemas.openxmlformats.org/officeDocument/2006/relationships/slideLayout" Target="../slideLayouts/slideLayout16.xml"/><Relationship Id="rId22" Type="http://schemas.openxmlformats.org/officeDocument/2006/relationships/slideLayout" Target="../slideLayouts/slideLayout17.xml"/><Relationship Id="rId23" Type="http://schemas.openxmlformats.org/officeDocument/2006/relationships/slideLayout" Target="../slideLayouts/slideLayout18.xml"/><Relationship Id="rId24" Type="http://schemas.openxmlformats.org/officeDocument/2006/relationships/slideLayout" Target="../slideLayouts/slideLayout19.xml"/><Relationship Id="rId25"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3" name="Rectangle Rectangle" descr="Rectangle Rectangle"/>
          <p:cNvPicPr>
            <a:picLocks noChangeAspect="0"/>
          </p:cNvPicPr>
          <p:nvPr/>
        </p:nvPicPr>
        <p:blipFill>
          <a:blip r:embed="rId4">
            <a:extLst/>
          </a:blip>
          <a:stretch>
            <a:fillRect/>
          </a:stretch>
        </p:blipFill>
        <p:spPr>
          <a:xfrm>
            <a:off x="239179" y="1787524"/>
            <a:ext cx="11358268" cy="4552212"/>
          </a:xfrm>
          <a:prstGeom prst="rect">
            <a:avLst/>
          </a:prstGeom>
          <a:effectLst>
            <a:outerShdw sx="100000" sy="100000" kx="0" ky="0" algn="b" rotWithShape="0" blurRad="190500" dist="101600" dir="5400000">
              <a:schemeClr val="accent5">
                <a:alpha val="49461"/>
              </a:schemeClr>
            </a:outerShdw>
          </a:effectLst>
        </p:spPr>
      </p:pic>
      <p:pic>
        <p:nvPicPr>
          <p:cNvPr id="4" name="Rectangle Rectangle" descr="Rectangle Rectangle"/>
          <p:cNvPicPr>
            <a:picLocks noChangeAspect="0"/>
          </p:cNvPicPr>
          <p:nvPr/>
        </p:nvPicPr>
        <p:blipFill>
          <a:blip r:embed="rId5">
            <a:extLst/>
          </a:blip>
          <a:stretch>
            <a:fillRect/>
          </a:stretch>
        </p:blipFill>
        <p:spPr>
          <a:xfrm>
            <a:off x="1350373" y="744260"/>
            <a:ext cx="9273443" cy="1166088"/>
          </a:xfrm>
          <a:prstGeom prst="rect">
            <a:avLst/>
          </a:prstGeom>
          <a:effectLst>
            <a:outerShdw sx="100000" sy="100000" kx="0" ky="0" algn="b" rotWithShape="0" blurRad="190500" dist="101600" dir="5400000">
              <a:srgbClr val="941751"/>
            </a:outerShdw>
          </a:effectLst>
        </p:spPr>
      </p:pic>
      <p:sp>
        <p:nvSpPr>
          <p:cNvPr id="5" name="Title Text"/>
          <p:cNvSpPr txBox="1"/>
          <p:nvPr>
            <p:ph type="title"/>
          </p:nvPr>
        </p:nvSpPr>
        <p:spPr>
          <a:xfrm>
            <a:off x="1575308" y="942107"/>
            <a:ext cx="8915006" cy="770394"/>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p>
            <a:pPr/>
            <a:r>
              <a:t>Title Text</a:t>
            </a:r>
          </a:p>
        </p:txBody>
      </p:sp>
      <p:sp>
        <p:nvSpPr>
          <p:cNvPr id="6" name="Body Level One…"/>
          <p:cNvSpPr txBox="1"/>
          <p:nvPr>
            <p:ph type="body" idx="1"/>
          </p:nvPr>
        </p:nvSpPr>
        <p:spPr>
          <a:xfrm>
            <a:off x="440166" y="2026991"/>
            <a:ext cx="10854378" cy="4283184"/>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7" name="Slide Number"/>
          <p:cNvSpPr txBox="1"/>
          <p:nvPr>
            <p:ph type="sldNum" sz="quarter" idx="2"/>
          </p:nvPr>
        </p:nvSpPr>
        <p:spPr>
          <a:xfrm>
            <a:off x="11095176" y="6439518"/>
            <a:ext cx="258624" cy="248306"/>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6"/>
    <p:sldLayoutId id="2147483650" r:id="rId7"/>
    <p:sldLayoutId id="2147483651" r:id="rId8"/>
    <p:sldLayoutId id="2147483652" r:id="rId9"/>
    <p:sldLayoutId id="2147483653" r:id="rId10"/>
    <p:sldLayoutId id="2147483654" r:id="rId11"/>
    <p:sldLayoutId id="2147483655" r:id="rId12"/>
    <p:sldLayoutId id="2147483656" r:id="rId13"/>
    <p:sldLayoutId id="2147483657" r:id="rId14"/>
    <p:sldLayoutId id="2147483658" r:id="rId15"/>
    <p:sldLayoutId id="2147483659" r:id="rId16"/>
    <p:sldLayoutId id="2147483660" r:id="rId17"/>
    <p:sldLayoutId id="2147483661" r:id="rId18"/>
    <p:sldLayoutId id="2147483662" r:id="rId19"/>
    <p:sldLayoutId id="2147483663" r:id="rId20"/>
    <p:sldLayoutId id="2147483664" r:id="rId21"/>
    <p:sldLayoutId id="2147483665" r:id="rId22"/>
    <p:sldLayoutId id="2147483666" r:id="rId23"/>
    <p:sldLayoutId id="2147483667" r:id="rId24"/>
    <p:sldLayoutId id="2147483668" r:id="rId25"/>
  </p:sldLayoutIdLst>
  <p:transition xmlns:p14="http://schemas.microsoft.com/office/powerpoint/2010/main" spd="med" advClick="1"/>
  <p:txStyles>
    <p:titleStyle>
      <a:lvl1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1pPr>
      <a:lvl2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2pPr>
      <a:lvl3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3pPr>
      <a:lvl4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4pPr>
      <a:lvl5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5pPr>
      <a:lvl6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6pPr>
      <a:lvl7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7pPr>
      <a:lvl8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8pPr>
      <a:lvl9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9pPr>
    </p:titleStyle>
    <p:bodyStyle>
      <a:lvl1pPr marL="0" marR="0" indent="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1pPr>
      <a:lvl2pPr marL="0" marR="0" indent="4572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2pPr>
      <a:lvl3pPr marL="0" marR="0" indent="9144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3pPr>
      <a:lvl4pPr marL="0" marR="0" indent="13716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4pPr>
      <a:lvl5pPr marL="0" marR="0" indent="18288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5pPr>
      <a:lvl6pPr marL="0" marR="0" indent="22860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6pPr>
      <a:lvl7pPr marL="0" marR="0" indent="27432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7pPr>
      <a:lvl8pPr marL="0" marR="0" indent="32004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8pPr>
      <a:lvl9pPr marL="0" marR="0" indent="3657600" algn="l" defTabSz="914400" latinLnBrk="0">
        <a:lnSpc>
          <a:spcPct val="90000"/>
        </a:lnSpc>
        <a:spcBef>
          <a:spcPts val="1000"/>
        </a:spcBef>
        <a:spcAft>
          <a:spcPts val="0"/>
        </a:spcAft>
        <a:buClrTx/>
        <a:buSzTx/>
        <a:buFontTx/>
        <a:buNone/>
        <a:tabLst/>
        <a:defRPr b="0" baseline="0" cap="none" i="0" spc="0" strike="noStrike" sz="2500" u="none">
          <a:solidFill>
            <a:srgbClr val="000000"/>
          </a:solidFill>
          <a:uFillTx/>
          <a:latin typeface="Bodoni SvtyTwo ITC TT-Book"/>
          <a:ea typeface="Bodoni SvtyTwo ITC TT-Book"/>
          <a:cs typeface="Bodoni SvtyTwo ITC TT-Book"/>
          <a:sym typeface="Bodoni SvtyTwo ITC TT-Book"/>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9.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0.png"/><Relationship Id="rId3" Type="http://schemas.openxmlformats.org/officeDocument/2006/relationships/image" Target="../media/image31.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2.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3.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20.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4.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5.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6.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7.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8.png"/><Relationship Id="rId3" Type="http://schemas.openxmlformats.org/officeDocument/2006/relationships/image" Target="../media/image39.png"/><Relationship Id="rId4" Type="http://schemas.openxmlformats.org/officeDocument/2006/relationships/image" Target="../media/image40.png"/><Relationship Id="rId5" Type="http://schemas.openxmlformats.org/officeDocument/2006/relationships/image" Target="../media/image41.png"/><Relationship Id="rId6" Type="http://schemas.openxmlformats.org/officeDocument/2006/relationships/image" Target="../media/image42.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3.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17.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1" name="Lecture three:…"/>
          <p:cNvSpPr txBox="1"/>
          <p:nvPr>
            <p:ph type="subTitle" sz="quarter" idx="1"/>
          </p:nvPr>
        </p:nvSpPr>
        <p:spPr>
          <a:xfrm>
            <a:off x="217328" y="4961746"/>
            <a:ext cx="8371221" cy="1879563"/>
          </a:xfrm>
          <a:prstGeom prst="rect">
            <a:avLst/>
          </a:prstGeom>
        </p:spPr>
        <p:txBody>
          <a:bodyPr/>
          <a:lstStyle/>
          <a:p>
            <a:pPr algn="just" defTabSz="886968">
              <a:spcBef>
                <a:spcPts val="900"/>
              </a:spcBef>
              <a:defRPr sz="2328"/>
            </a:pPr>
            <a:r>
              <a:t>Lecture three:</a:t>
            </a:r>
          </a:p>
          <a:p>
            <a:pPr algn="just" defTabSz="886968">
              <a:spcBef>
                <a:spcPts val="900"/>
              </a:spcBef>
              <a:defRPr sz="2328"/>
            </a:pPr>
            <a:r>
              <a:t>The effectiveness of the “Holistic project operations compliance plan “HPJOCP in creating </a:t>
            </a:r>
            <a:r>
              <a:rPr>
                <a:solidFill>
                  <a:schemeClr val="accent6">
                    <a:lumOff val="-9568"/>
                  </a:schemeClr>
                </a:solidFill>
              </a:rPr>
              <a:t>P</a:t>
            </a:r>
            <a:r>
              <a:t>roject </a:t>
            </a:r>
            <a:r>
              <a:rPr>
                <a:solidFill>
                  <a:schemeClr val="accent6">
                    <a:lumOff val="-9568"/>
                  </a:schemeClr>
                </a:solidFill>
              </a:rPr>
              <a:t>C</a:t>
            </a:r>
            <a:r>
              <a:t>ompe</a:t>
            </a:r>
            <a:r>
              <a:rPr>
                <a:solidFill>
                  <a:schemeClr val="accent6">
                    <a:lumOff val="-9568"/>
                  </a:schemeClr>
                </a:solidFill>
              </a:rPr>
              <a:t>t</a:t>
            </a:r>
            <a:r>
              <a:t>ence-</a:t>
            </a:r>
            <a:r>
              <a:rPr>
                <a:solidFill>
                  <a:schemeClr val="accent6">
                    <a:lumOff val="-9568"/>
                  </a:schemeClr>
                </a:solidFill>
              </a:rPr>
              <a:t>I</a:t>
            </a:r>
            <a:r>
              <a:t>ntegration (PCTI), for having project compliance readiness  and ensuring successful project management  outcomes </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3"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4" name="The compliance -integration into project management,"/>
          <p:cNvSpPr txBox="1"/>
          <p:nvPr>
            <p:ph type="title"/>
          </p:nvPr>
        </p:nvSpPr>
        <p:spPr>
          <a:prstGeom prst="rect">
            <a:avLst/>
          </a:prstGeom>
        </p:spPr>
        <p:txBody>
          <a:bodyPr/>
          <a:lstStyle>
            <a:lvl1pPr defTabSz="484631">
              <a:defRPr sz="3180"/>
            </a:lvl1pPr>
          </a:lstStyle>
          <a:p>
            <a:pPr/>
            <a:r>
              <a:t>The compliance -integration into project management, </a:t>
            </a:r>
          </a:p>
        </p:txBody>
      </p:sp>
      <p:sp>
        <p:nvSpPr>
          <p:cNvPr id="295" name="It involves ensuring that the project activities, processes, and deliverables meet the prescribed requirements set by external regulatory bodies, industry standards, or internal organizational policies.…"/>
          <p:cNvSpPr txBox="1"/>
          <p:nvPr>
            <p:ph type="body" sz="quarter" idx="1"/>
          </p:nvPr>
        </p:nvSpPr>
        <p:spPr>
          <a:prstGeom prst="rect">
            <a:avLst/>
          </a:prstGeom>
        </p:spPr>
        <p:txBody>
          <a:bodyPr/>
          <a:lstStyle/>
          <a:p>
            <a:pPr defTabSz="795527">
              <a:spcBef>
                <a:spcPts val="800"/>
              </a:spcBef>
              <a:defRPr sz="1740"/>
            </a:pPr>
          </a:p>
          <a:p>
            <a:pPr defTabSz="795527">
              <a:spcBef>
                <a:spcPts val="800"/>
              </a:spcBef>
              <a:defRPr sz="1740"/>
            </a:pPr>
            <a:r>
              <a:t>It involves ensuring that the project activities, processes, and deliverables meet the prescribed requirements set by external regulatory bodies, industry standards, or internal organizational policies. </a:t>
            </a:r>
          </a:p>
          <a:p>
            <a:pPr defTabSz="795527">
              <a:spcBef>
                <a:spcPts val="800"/>
              </a:spcBef>
              <a:defRPr sz="1740"/>
            </a:pPr>
            <a:r>
              <a:t>Compliance requirements may vary depending on the nature of the project, industry, and geographical location.</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8" name="The lecture target"/>
          <p:cNvSpPr txBox="1"/>
          <p:nvPr>
            <p:ph type="title"/>
          </p:nvPr>
        </p:nvSpPr>
        <p:spPr>
          <a:prstGeom prst="rect">
            <a:avLst/>
          </a:prstGeom>
        </p:spPr>
        <p:txBody>
          <a:bodyPr/>
          <a:lstStyle>
            <a:lvl1pPr defTabSz="886968">
              <a:defRPr sz="5820"/>
            </a:lvl1pPr>
          </a:lstStyle>
          <a:p>
            <a:pPr/>
            <a:r>
              <a:t>The lecture target </a:t>
            </a:r>
          </a:p>
        </p:txBody>
      </p:sp>
      <p:sp>
        <p:nvSpPr>
          <p:cNvPr id="299" name="This integration not only enhances project performance but also mitigates risks associated with non-compliance, ensuring that projects are executed within legal and regulatory boundaries.…"/>
          <p:cNvSpPr txBox="1"/>
          <p:nvPr>
            <p:ph type="body" sz="half" idx="1"/>
          </p:nvPr>
        </p:nvSpPr>
        <p:spPr>
          <a:prstGeom prst="rect">
            <a:avLst/>
          </a:prstGeom>
        </p:spPr>
        <p:txBody>
          <a:bodyPr/>
          <a:lstStyle/>
          <a:p>
            <a:pPr/>
            <a:r>
              <a:t>This integration not only enhances project performance but also mitigates risks associated with non-compliance, ensuring that projects are executed within legal and regulatory boundaries. </a:t>
            </a:r>
          </a:p>
          <a:p>
            <a:pPr/>
            <a:r>
              <a:t>Moreover, the HPJOCP fosters a culture of transparency and accountability, promoting ethical practices and minimizing the likelihood of repetitional damage. </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1" name="Rectangle: Rounded Corners 22"/>
          <p:cNvSpPr/>
          <p:nvPr/>
        </p:nvSpPr>
        <p:spPr>
          <a:xfrm flipH="1">
            <a:off x="8023646" y="1048002"/>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02"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303" name="Section 2 :…"/>
          <p:cNvSpPr/>
          <p:nvPr/>
        </p:nvSpPr>
        <p:spPr>
          <a:xfrm>
            <a:off x="75305" y="3258481"/>
            <a:ext cx="9116688" cy="798523"/>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lgn="just">
              <a:defRPr>
                <a:solidFill>
                  <a:schemeClr val="accent5">
                    <a:satOff val="-3547"/>
                    <a:lumOff val="-10352"/>
                  </a:schemeClr>
                </a:solidFill>
                <a:latin typeface="Bodoni SvtyTwo ITC TT-Bold"/>
                <a:ea typeface="Bodoni SvtyTwo ITC TT-Bold"/>
                <a:cs typeface="Bodoni SvtyTwo ITC TT-Bold"/>
                <a:sym typeface="Bodoni SvtyTwo ITC TT-Bold"/>
              </a:defRPr>
            </a:pPr>
            <a:r>
              <a:t>Section 2 :</a:t>
            </a:r>
          </a:p>
          <a:p>
            <a:pPr algn="just">
              <a:defRPr>
                <a:solidFill>
                  <a:schemeClr val="accent5">
                    <a:satOff val="-3547"/>
                    <a:lumOff val="-10352"/>
                  </a:schemeClr>
                </a:solidFill>
                <a:latin typeface="Bodoni SvtyTwo ITC TT-Bold"/>
                <a:ea typeface="Bodoni SvtyTwo ITC TT-Bold"/>
                <a:cs typeface="Bodoni SvtyTwo ITC TT-Bold"/>
                <a:sym typeface="Bodoni SvtyTwo ITC TT-Bold"/>
              </a:defRPr>
            </a:pPr>
            <a:r>
              <a:t>The  Project success types and HPJOCP compliance integration levels </a:t>
            </a:r>
          </a:p>
        </p:txBody>
      </p:sp>
      <p:sp>
        <p:nvSpPr>
          <p:cNvPr id="304" name="Section 1…"/>
          <p:cNvSpPr txBox="1"/>
          <p:nvPr>
            <p:ph type="body" sz="half" idx="4294967295"/>
          </p:nvPr>
        </p:nvSpPr>
        <p:spPr>
          <a:xfrm>
            <a:off x="93598" y="1251362"/>
            <a:ext cx="9591624" cy="1744487"/>
          </a:xfrm>
          <a:prstGeom prst="rect">
            <a:avLst/>
          </a:prstGeom>
          <a:solidFill>
            <a:srgbClr val="FFFFFF"/>
          </a:solidFill>
          <a:ln w="38100">
            <a:solidFill>
              <a:srgbClr val="669BBC"/>
            </a:solidFill>
            <a:miter lim="800000"/>
          </a:ln>
          <a:effectLst>
            <a:outerShdw sx="100000" sy="100000" kx="0" ky="0" algn="b" rotWithShape="0" blurRad="571500" dist="0" dir="0">
              <a:srgbClr val="000000">
                <a:alpha val="25000"/>
              </a:srgbClr>
            </a:outerShdw>
          </a:effectLst>
        </p:spPr>
        <p:txBody>
          <a:bodyPr anchor="ctr"/>
          <a:lstStyle/>
          <a:p>
            <a:pPr algn="just">
              <a:lnSpc>
                <a:spcPct val="100000"/>
              </a:lnSpc>
              <a:spcBef>
                <a:spcPts val="0"/>
              </a:spcBef>
              <a:defRPr sz="1500">
                <a:solidFill>
                  <a:schemeClr val="accent5">
                    <a:satOff val="-3547"/>
                    <a:lumOff val="-10352"/>
                  </a:schemeClr>
                </a:solidFill>
                <a:latin typeface="Bodoni SvtyTwo ITC TT-Bold"/>
                <a:ea typeface="Bodoni SvtyTwo ITC TT-Bold"/>
                <a:cs typeface="Bodoni SvtyTwo ITC TT-Bold"/>
                <a:sym typeface="Bodoni SvtyTwo ITC TT-Bold"/>
              </a:defRPr>
            </a:pPr>
            <a:r>
              <a:t>Section 1</a:t>
            </a:r>
          </a:p>
          <a:p>
            <a:pPr marL="228600" indent="-228600" algn="just">
              <a:lnSpc>
                <a:spcPct val="100000"/>
              </a:lnSpc>
              <a:spcBef>
                <a:spcPts val="0"/>
              </a:spcBef>
              <a:buSzPct val="80000"/>
              <a:buBlip>
                <a:blip r:embed="rId2"/>
              </a:buBlip>
              <a:defRPr sz="1500">
                <a:solidFill>
                  <a:schemeClr val="accent5">
                    <a:satOff val="-3547"/>
                    <a:lumOff val="-10352"/>
                  </a:schemeClr>
                </a:solidFill>
                <a:latin typeface="Bodoni SvtyTwo ITC TT-Bold"/>
                <a:ea typeface="Bodoni SvtyTwo ITC TT-Bold"/>
                <a:cs typeface="Bodoni SvtyTwo ITC TT-Bold"/>
                <a:sym typeface="Bodoni SvtyTwo ITC TT-Bold"/>
              </a:defRPr>
            </a:pPr>
          </a:p>
          <a:p>
            <a:pPr marL="228600" indent="-228600" algn="just">
              <a:lnSpc>
                <a:spcPct val="100000"/>
              </a:lnSpc>
              <a:spcBef>
                <a:spcPts val="0"/>
              </a:spcBef>
              <a:buSzPct val="80000"/>
              <a:buBlip>
                <a:blip r:embed="rId2"/>
              </a:buBlip>
              <a:defRPr sz="1500">
                <a:solidFill>
                  <a:schemeClr val="accent5">
                    <a:satOff val="-3547"/>
                    <a:lumOff val="-10352"/>
                  </a:schemeClr>
                </a:solidFill>
                <a:latin typeface="Bodoni SvtyTwo ITC TT-Bold"/>
                <a:ea typeface="Bodoni SvtyTwo ITC TT-Bold"/>
                <a:cs typeface="Bodoni SvtyTwo ITC TT-Bold"/>
                <a:sym typeface="Bodoni SvtyTwo ITC TT-Bold"/>
              </a:defRPr>
            </a:pPr>
            <a:r>
              <a:t>The HPJOMS  road map </a:t>
            </a:r>
          </a:p>
          <a:p>
            <a:pPr marL="228600" indent="-228600" algn="just">
              <a:lnSpc>
                <a:spcPct val="100000"/>
              </a:lnSpc>
              <a:spcBef>
                <a:spcPts val="0"/>
              </a:spcBef>
              <a:buSzPct val="80000"/>
              <a:buBlip>
                <a:blip r:embed="rId2"/>
              </a:buBlip>
              <a:defRPr sz="1500">
                <a:solidFill>
                  <a:schemeClr val="accent5">
                    <a:satOff val="-3547"/>
                    <a:lumOff val="-10352"/>
                  </a:schemeClr>
                </a:solidFill>
                <a:latin typeface="Bodoni SvtyTwo ITC TT-Bold"/>
                <a:ea typeface="Bodoni SvtyTwo ITC TT-Bold"/>
                <a:cs typeface="Bodoni SvtyTwo ITC TT-Bold"/>
                <a:sym typeface="Bodoni SvtyTwo ITC TT-Bold"/>
              </a:defRPr>
            </a:pPr>
            <a:r>
              <a:t>The HPJOCM frame work </a:t>
            </a:r>
          </a:p>
          <a:p>
            <a:pPr marL="228600" indent="-228600" algn="just">
              <a:lnSpc>
                <a:spcPct val="100000"/>
              </a:lnSpc>
              <a:spcBef>
                <a:spcPts val="0"/>
              </a:spcBef>
              <a:buSzPct val="80000"/>
              <a:buBlip>
                <a:blip r:embed="rId2"/>
              </a:buBlip>
              <a:defRPr sz="1500">
                <a:solidFill>
                  <a:schemeClr val="accent5">
                    <a:satOff val="-3547"/>
                    <a:lumOff val="-10352"/>
                  </a:schemeClr>
                </a:solidFill>
                <a:latin typeface="Bodoni SvtyTwo ITC TT-Bold"/>
                <a:ea typeface="Bodoni SvtyTwo ITC TT-Bold"/>
                <a:cs typeface="Bodoni SvtyTwo ITC TT-Bold"/>
                <a:sym typeface="Bodoni SvtyTwo ITC TT-Bold"/>
              </a:defRPr>
            </a:pPr>
            <a:r>
              <a:t>The  Project success types and HPJOCP compliance integration levels </a:t>
            </a:r>
          </a:p>
        </p:txBody>
      </p:sp>
      <p:sp>
        <p:nvSpPr>
          <p:cNvPr id="305" name="Section 3…"/>
          <p:cNvSpPr/>
          <p:nvPr/>
        </p:nvSpPr>
        <p:spPr>
          <a:xfrm>
            <a:off x="77372" y="4427849"/>
            <a:ext cx="8790988" cy="708100"/>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lgn="just">
              <a:defRPr>
                <a:solidFill>
                  <a:schemeClr val="accent5">
                    <a:satOff val="-3547"/>
                    <a:lumOff val="-10352"/>
                  </a:schemeClr>
                </a:solidFill>
                <a:latin typeface="Bodoni SvtyTwo ITC TT-Bold"/>
                <a:ea typeface="Bodoni SvtyTwo ITC TT-Bold"/>
                <a:cs typeface="Bodoni SvtyTwo ITC TT-Bold"/>
                <a:sym typeface="Bodoni SvtyTwo ITC TT-Bold"/>
              </a:defRPr>
            </a:pPr>
            <a:r>
              <a:t>Section 3</a:t>
            </a:r>
          </a:p>
          <a:p>
            <a:pPr algn="just">
              <a:defRPr>
                <a:solidFill>
                  <a:schemeClr val="accent5">
                    <a:satOff val="-3547"/>
                    <a:lumOff val="-10352"/>
                  </a:schemeClr>
                </a:solidFill>
                <a:latin typeface="Bodoni SvtyTwo ITC TT-Bold"/>
                <a:ea typeface="Bodoni SvtyTwo ITC TT-Bold"/>
                <a:cs typeface="Bodoni SvtyTwo ITC TT-Bold"/>
                <a:sym typeface="Bodoni SvtyTwo ITC TT-Bold"/>
              </a:defRPr>
            </a:pPr>
            <a:r>
              <a:t>The requirements and challenges of the PCTI</a:t>
            </a:r>
          </a:p>
        </p:txBody>
      </p:sp>
      <p:pic>
        <p:nvPicPr>
          <p:cNvPr id="306" name="The lecture contents The lecture contents " descr="The lecture contents The lecture contents "/>
          <p:cNvPicPr>
            <a:picLocks noChangeAspect="0"/>
          </p:cNvPicPr>
          <p:nvPr/>
        </p:nvPicPr>
        <p:blipFill>
          <a:blip r:embed="rId3">
            <a:extLst/>
          </a:blip>
          <a:stretch>
            <a:fillRect/>
          </a:stretch>
        </p:blipFill>
        <p:spPr>
          <a:xfrm rot="5389600">
            <a:off x="8124417" y="2633351"/>
            <a:ext cx="6106501" cy="1781611"/>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08" name="Image" descr="Image"/>
          <p:cNvPicPr>
            <a:picLocks noChangeAspect="1"/>
          </p:cNvPicPr>
          <p:nvPr/>
        </p:nvPicPr>
        <p:blipFill>
          <a:blip r:embed="rId2">
            <a:extLst/>
          </a:blip>
          <a:stretch>
            <a:fillRect/>
          </a:stretch>
        </p:blipFill>
        <p:spPr>
          <a:xfrm>
            <a:off x="21049" y="0"/>
            <a:ext cx="12149901" cy="6858000"/>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10" name="Image" descr="Image"/>
          <p:cNvPicPr>
            <a:picLocks noChangeAspect="1"/>
          </p:cNvPicPr>
          <p:nvPr/>
        </p:nvPicPr>
        <p:blipFill>
          <a:blip r:embed="rId2">
            <a:extLst/>
          </a:blip>
          <a:stretch>
            <a:fillRect/>
          </a:stretch>
        </p:blipFill>
        <p:spPr>
          <a:xfrm>
            <a:off x="54428" y="0"/>
            <a:ext cx="12083144" cy="6858000"/>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2" name="Comments"/>
          <p:cNvSpPr txBox="1"/>
          <p:nvPr>
            <p:ph type="title"/>
          </p:nvPr>
        </p:nvSpPr>
        <p:spPr>
          <a:xfrm>
            <a:off x="1524000" y="1383010"/>
            <a:ext cx="9144000" cy="1045554"/>
          </a:xfrm>
          <a:prstGeom prst="rect">
            <a:avLst/>
          </a:prstGeom>
        </p:spPr>
        <p:txBody>
          <a:bodyPr/>
          <a:lstStyle/>
          <a:p>
            <a:pPr/>
            <a:r>
              <a:t>Comments </a:t>
            </a:r>
          </a:p>
        </p:txBody>
      </p:sp>
      <p:sp>
        <p:nvSpPr>
          <p:cNvPr id="313"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14" name="Achieve the PMBOK 7th edition by shifting from creating deliverables to delivering value added system…"/>
          <p:cNvSpPr txBox="1"/>
          <p:nvPr>
            <p:ph type="body" sz="quarter" idx="1"/>
          </p:nvPr>
        </p:nvSpPr>
        <p:spPr>
          <a:xfrm>
            <a:off x="1515102" y="3087320"/>
            <a:ext cx="9144001" cy="1655763"/>
          </a:xfrm>
          <a:prstGeom prst="rect">
            <a:avLst/>
          </a:prstGeom>
        </p:spPr>
        <p:txBody>
          <a:bodyPr/>
          <a:lstStyle/>
          <a:p>
            <a:pPr defTabSz="786384">
              <a:spcBef>
                <a:spcPts val="800"/>
              </a:spcBef>
              <a:defRPr sz="2064"/>
            </a:pPr>
            <a:r>
              <a:t>Achieve the PMBOK 7th edition by shifting from creating deliverables to delivering value added system </a:t>
            </a:r>
          </a:p>
          <a:p>
            <a:pPr defTabSz="786384">
              <a:spcBef>
                <a:spcPts val="800"/>
              </a:spcBef>
              <a:defRPr sz="2064"/>
            </a:pPr>
            <a:r>
              <a:t>Each compliance  level has its own  objective ,scope and baselines (time,Budget,Resources,Quality standard, risk ,change management, procurement ,acceptance level )</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6" name="The role of the HPJOCP in managing the project success"/>
          <p:cNvSpPr txBox="1"/>
          <p:nvPr>
            <p:ph type="body" sz="quarter" idx="1"/>
          </p:nvPr>
        </p:nvSpPr>
        <p:spPr>
          <a:prstGeom prst="rect">
            <a:avLst/>
          </a:prstGeom>
        </p:spPr>
        <p:txBody>
          <a:bodyPr/>
          <a:lstStyle/>
          <a:p>
            <a:pPr/>
            <a:r>
              <a:t>The role of the HPJOCP in managing the project success  </a:t>
            </a:r>
          </a:p>
        </p:txBody>
      </p:sp>
      <p:sp>
        <p:nvSpPr>
          <p:cNvPr id="317" name="The HPJOCP and its compliance-integration levels …"/>
          <p:cNvSpPr txBox="1"/>
          <p:nvPr>
            <p:ph type="title"/>
          </p:nvPr>
        </p:nvSpPr>
        <p:spPr>
          <a:prstGeom prst="rect">
            <a:avLst/>
          </a:prstGeom>
        </p:spPr>
        <p:txBody>
          <a:bodyPr/>
          <a:lstStyle>
            <a:lvl1pPr defTabSz="658368">
              <a:spcBef>
                <a:spcPts val="700"/>
              </a:spcBef>
              <a:defRPr sz="2376"/>
            </a:lvl1pPr>
          </a:lstStyle>
          <a:p>
            <a:pPr/>
            <a:r>
              <a:t>The HPJOCP and its compliance-integration levels …</a:t>
            </a:r>
          </a:p>
        </p:txBody>
      </p:sp>
      <p:sp>
        <p:nvSpPr>
          <p:cNvPr id="318"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19" name="1 1" descr="1 1"/>
          <p:cNvPicPr>
            <a:picLocks noChangeAspect="0"/>
          </p:cNvPicPr>
          <p:nvPr/>
        </p:nvPicPr>
        <p:blipFill>
          <a:blip r:embed="rId2">
            <a:extLst/>
          </a:blip>
          <a:stretch>
            <a:fillRect/>
          </a:stretch>
        </p:blipFill>
        <p:spPr>
          <a:xfrm>
            <a:off x="4215206" y="1532677"/>
            <a:ext cx="435509" cy="593247"/>
          </a:xfrm>
          <a:prstGeom prst="rect">
            <a:avLst/>
          </a:prstGeom>
          <a:effectLst>
            <a:outerShdw sx="100000" sy="100000" kx="0" ky="0" algn="b" rotWithShape="0" blurRad="190500" dist="50800" dir="5400000">
              <a:schemeClr val="accent5">
                <a:alpha val="49461"/>
              </a:schemeClr>
            </a:outerShdw>
          </a:effectLst>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1"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22" name="What is Holistic project operations compliance plan “HPJOCP”?"/>
          <p:cNvSpPr txBox="1"/>
          <p:nvPr>
            <p:ph type="title"/>
          </p:nvPr>
        </p:nvSpPr>
        <p:spPr>
          <a:prstGeom prst="rect">
            <a:avLst/>
          </a:prstGeom>
        </p:spPr>
        <p:txBody>
          <a:bodyPr/>
          <a:lstStyle>
            <a:lvl1pPr defTabSz="457200">
              <a:defRPr sz="3000"/>
            </a:lvl1pPr>
          </a:lstStyle>
          <a:p>
            <a:pPr/>
            <a:r>
              <a:t>What is Holistic project operations compliance plan “HPJOCP”?</a:t>
            </a:r>
          </a:p>
        </p:txBody>
      </p:sp>
      <p:sp>
        <p:nvSpPr>
          <p:cNvPr id="323" name="&quot;It is a comprehensive framework that aligns project management operations with business compliance requirements and conforms Project adherence to laws, regulations, policies, and standards throughout the project management operations .This is achieved b"/>
          <p:cNvSpPr txBox="1"/>
          <p:nvPr>
            <p:ph type="body" sz="half" idx="1"/>
          </p:nvPr>
        </p:nvSpPr>
        <p:spPr>
          <a:prstGeom prst="rect">
            <a:avLst/>
          </a:prstGeom>
        </p:spPr>
        <p:txBody>
          <a:bodyPr/>
          <a:lstStyle/>
          <a:p>
            <a:pPr defTabSz="475487">
              <a:spcBef>
                <a:spcPts val="500"/>
              </a:spcBef>
              <a:defRPr sz="1300">
                <a:latin typeface="Bodoni SvtyTwo ITC TT-Book"/>
                <a:ea typeface="Bodoni SvtyTwo ITC TT-Book"/>
                <a:cs typeface="Bodoni SvtyTwo ITC TT-Book"/>
                <a:sym typeface="Bodoni SvtyTwo ITC TT-Book"/>
              </a:defRPr>
            </a:pPr>
            <a:r>
              <a:t>"It is a comprehensive framework that aligns project management operations with business compliance requirements and conforms Project adherence to laws, regulations, policies, and standards </a:t>
            </a:r>
            <a:r>
              <a:rPr u="sng">
                <a:latin typeface="Bodoni SvtyTwo ITC TT-Bold"/>
                <a:ea typeface="Bodoni SvtyTwo ITC TT-Bold"/>
                <a:cs typeface="Bodoni SvtyTwo ITC TT-Bold"/>
                <a:sym typeface="Bodoni SvtyTwo ITC TT-Bold"/>
              </a:rPr>
              <a:t>throughout</a:t>
            </a:r>
            <a:r>
              <a:t> the project management operations .This is achieved by:</a:t>
            </a:r>
          </a:p>
          <a:p>
            <a:pPr marL="118871" indent="-118871" defTabSz="475487">
              <a:spcBef>
                <a:spcPts val="500"/>
              </a:spcBef>
              <a:buSzPct val="100000"/>
              <a:buAutoNum type="arabicPeriod" startAt="1"/>
              <a:defRPr sz="1300">
                <a:latin typeface="Bodoni SvtyTwo ITC TT-Book"/>
                <a:ea typeface="Bodoni SvtyTwo ITC TT-Book"/>
                <a:cs typeface="Bodoni SvtyTwo ITC TT-Book"/>
                <a:sym typeface="Bodoni SvtyTwo ITC TT-Book"/>
              </a:defRPr>
            </a:pPr>
            <a:r>
              <a:t>Identifying and assessing compliance requirements, </a:t>
            </a:r>
          </a:p>
          <a:p>
            <a:pPr marL="118871" indent="-118871" defTabSz="475487">
              <a:spcBef>
                <a:spcPts val="500"/>
              </a:spcBef>
              <a:buSzPct val="100000"/>
              <a:buAutoNum type="arabicPeriod" startAt="1"/>
              <a:defRPr sz="1300">
                <a:latin typeface="Bodoni SvtyTwo ITC TT-Book"/>
                <a:ea typeface="Bodoni SvtyTwo ITC TT-Book"/>
                <a:cs typeface="Bodoni SvtyTwo ITC TT-Book"/>
                <a:sym typeface="Bodoni SvtyTwo ITC TT-Book"/>
              </a:defRPr>
            </a:pPr>
            <a:r>
              <a:t>Establishing processes to meet compliance requirements, </a:t>
            </a:r>
          </a:p>
          <a:p>
            <a:pPr marL="118871" indent="-118871" defTabSz="475487">
              <a:spcBef>
                <a:spcPts val="500"/>
              </a:spcBef>
              <a:buSzPct val="100000"/>
              <a:buAutoNum type="arabicPeriod" startAt="1"/>
              <a:defRPr sz="1300">
                <a:latin typeface="Bodoni SvtyTwo ITC TT-Book"/>
                <a:ea typeface="Bodoni SvtyTwo ITC TT-Book"/>
                <a:cs typeface="Bodoni SvtyTwo ITC TT-Book"/>
                <a:sym typeface="Bodoni SvtyTwo ITC TT-Book"/>
              </a:defRPr>
            </a:pPr>
            <a:r>
              <a:t>Identifying potential compliance risks early by discovering any compliance gaps that may lead to non-compliance issues at the project initiation, including compliance-related tasks and activities in the project plan, a</a:t>
            </a:r>
          </a:p>
          <a:p>
            <a:pPr marL="118871" indent="-118871" defTabSz="475487">
              <a:spcBef>
                <a:spcPts val="500"/>
              </a:spcBef>
              <a:buSzPct val="100000"/>
              <a:buAutoNum type="arabicPeriod" startAt="1"/>
              <a:defRPr sz="1300">
                <a:latin typeface="Bodoni SvtyTwo ITC TT-Book"/>
                <a:ea typeface="Bodoni SvtyTwo ITC TT-Book"/>
                <a:cs typeface="Bodoni SvtyTwo ITC TT-Book"/>
                <a:sym typeface="Bodoni SvtyTwo ITC TT-Book"/>
              </a:defRPr>
            </a:pPr>
            <a:r>
              <a:t>Allocating necessary resources for compliance activities, and </a:t>
            </a:r>
          </a:p>
          <a:p>
            <a:pPr marL="118871" indent="-118871" defTabSz="475487">
              <a:spcBef>
                <a:spcPts val="500"/>
              </a:spcBef>
              <a:buSzPct val="100000"/>
              <a:buAutoNum type="arabicPeriod" startAt="1"/>
              <a:defRPr sz="1300">
                <a:latin typeface="Bodoni SvtyTwo ITC TT-Book"/>
                <a:ea typeface="Bodoni SvtyTwo ITC TT-Book"/>
                <a:cs typeface="Bodoni SvtyTwo ITC TT-Book"/>
                <a:sym typeface="Bodoni SvtyTwo ITC TT-Book"/>
              </a:defRPr>
            </a:pPr>
            <a:r>
              <a:t>Monitoring compliance performance and progress throughout the project lifecycle. </a:t>
            </a:r>
          </a:p>
          <a:p>
            <a:pPr marL="118871" indent="-118871" defTabSz="475487">
              <a:spcBef>
                <a:spcPts val="500"/>
              </a:spcBef>
              <a:buSzPct val="100000"/>
              <a:buAutoNum type="arabicPeriod" startAt="1"/>
              <a:defRPr sz="1300">
                <a:latin typeface="Bodoni SvtyTwo ITC TT-Book"/>
                <a:ea typeface="Bodoni SvtyTwo ITC TT-Book"/>
                <a:cs typeface="Bodoni SvtyTwo ITC TT-Book"/>
                <a:sym typeface="Bodoni SvtyTwo ITC TT-Book"/>
              </a:defRPr>
            </a:pPr>
            <a:r>
              <a:t>Taking corrective action if any deviations occur throughout its compliance integration level.</a:t>
            </a:r>
          </a:p>
          <a:p>
            <a:pPr marL="118871" indent="-118871" defTabSz="475487">
              <a:spcBef>
                <a:spcPts val="500"/>
              </a:spcBef>
              <a:buSzPct val="100000"/>
              <a:buAutoNum type="arabicPeriod" startAt="1"/>
              <a:defRPr sz="1300">
                <a:latin typeface="Bodoni SvtyTwo ITC TT-Book"/>
                <a:ea typeface="Bodoni SvtyTwo ITC TT-Book"/>
                <a:cs typeface="Bodoni SvtyTwo ITC TT-Book"/>
                <a:sym typeface="Bodoni SvtyTwo ITC TT-Book"/>
              </a:defRPr>
            </a:pPr>
            <a:r>
              <a:t>HPJOCP documentation, audits, and inspections are often conducted to ensure adherence.“</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26" name="The HPJOCP goals"/>
          <p:cNvSpPr txBox="1"/>
          <p:nvPr>
            <p:ph type="title"/>
          </p:nvPr>
        </p:nvSpPr>
        <p:spPr>
          <a:xfrm>
            <a:off x="1715754" y="1400894"/>
            <a:ext cx="8760492" cy="970459"/>
          </a:xfrm>
          <a:prstGeom prst="rect">
            <a:avLst/>
          </a:prstGeom>
        </p:spPr>
        <p:txBody>
          <a:bodyPr/>
          <a:lstStyle>
            <a:lvl1pPr defTabSz="886968">
              <a:defRPr sz="5820"/>
            </a:lvl1pPr>
          </a:lstStyle>
          <a:p>
            <a:pPr/>
            <a:r>
              <a:t>The HPJOCP goals </a:t>
            </a:r>
          </a:p>
        </p:txBody>
      </p:sp>
      <p:sp>
        <p:nvSpPr>
          <p:cNvPr id="327" name="This framework includes regular audits and reviews to ensure ongoing compliance, providing project management with the opportunity to identify and address any potential compliance issues before they escalate.…"/>
          <p:cNvSpPr txBox="1"/>
          <p:nvPr>
            <p:ph type="body" sz="half" idx="1"/>
          </p:nvPr>
        </p:nvSpPr>
        <p:spPr>
          <a:prstGeom prst="rect">
            <a:avLst/>
          </a:prstGeom>
        </p:spPr>
        <p:txBody>
          <a:bodyPr/>
          <a:lstStyle/>
          <a:p>
            <a:pPr>
              <a:defRPr sz="2500">
                <a:latin typeface="Bodoni SvtyTwo ITC TT-Book"/>
                <a:ea typeface="Bodoni SvtyTwo ITC TT-Book"/>
                <a:cs typeface="Bodoni SvtyTwo ITC TT-Book"/>
                <a:sym typeface="Bodoni SvtyTwo ITC TT-Book"/>
              </a:defRPr>
            </a:pPr>
            <a:r>
              <a:t>This framework includes regular audits and reviews to ensure ongoing compliance, providing project management with the opportunity to identify and address any potential compliance issues before they escalate. </a:t>
            </a:r>
          </a:p>
          <a:p>
            <a:pPr>
              <a:defRPr sz="2500">
                <a:latin typeface="Bodoni SvtyTwo ITC TT-Book"/>
                <a:ea typeface="Bodoni SvtyTwo ITC TT-Book"/>
                <a:cs typeface="Bodoni SvtyTwo ITC TT-Book"/>
                <a:sym typeface="Bodoni SvtyTwo ITC TT-Book"/>
              </a:defRPr>
            </a:pPr>
            <a:r>
              <a:t>Additionally, identifying implementation of the HPJOCP not only safeguards the project’s  success  but also instills confidence in stakeholders, attracting potential investors and clients.</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9" name="The HPJOCP characteristics"/>
          <p:cNvSpPr txBox="1"/>
          <p:nvPr>
            <p:ph type="title"/>
          </p:nvPr>
        </p:nvSpPr>
        <p:spPr>
          <a:prstGeom prst="rect">
            <a:avLst/>
          </a:prstGeom>
        </p:spPr>
        <p:txBody>
          <a:bodyPr/>
          <a:lstStyle>
            <a:lvl1pPr defTabSz="758951">
              <a:defRPr sz="4980"/>
            </a:lvl1pPr>
          </a:lstStyle>
          <a:p>
            <a:pPr/>
            <a:r>
              <a:t>The HPJOCP characteristics</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31" name="Image" descr="Image"/>
          <p:cNvPicPr>
            <a:picLocks noChangeAspect="1"/>
          </p:cNvPicPr>
          <p:nvPr/>
        </p:nvPicPr>
        <p:blipFill>
          <a:blip r:embed="rId2">
            <a:extLst/>
          </a:blip>
          <a:stretch>
            <a:fillRect/>
          </a:stretch>
        </p:blipFill>
        <p:spPr>
          <a:xfrm>
            <a:off x="6350" y="0"/>
            <a:ext cx="12179300" cy="6858000"/>
          </a:xfrm>
          <a:prstGeom prst="rect">
            <a:avLst/>
          </a:pr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33" name="Image" descr="Image"/>
          <p:cNvPicPr>
            <a:picLocks noChangeAspect="1"/>
          </p:cNvPicPr>
          <p:nvPr/>
        </p:nvPicPr>
        <p:blipFill>
          <a:blip r:embed="rId2">
            <a:extLst/>
          </a:blip>
          <a:stretch>
            <a:fillRect/>
          </a:stretch>
        </p:blipFill>
        <p:spPr>
          <a:xfrm>
            <a:off x="0" y="7128"/>
            <a:ext cx="12192000" cy="6843744"/>
          </a:xfrm>
          <a:prstGeom prst="rect">
            <a:avLst/>
          </a:prstGeom>
          <a:ln w="12700">
            <a:miter lim="400000"/>
          </a:ln>
        </p:spPr>
      </p:pic>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36" name="HPJOCP and its impact on efficiency  PM"/>
          <p:cNvSpPr txBox="1"/>
          <p:nvPr>
            <p:ph type="title"/>
          </p:nvPr>
        </p:nvSpPr>
        <p:spPr>
          <a:prstGeom prst="rect">
            <a:avLst/>
          </a:prstGeom>
        </p:spPr>
        <p:txBody>
          <a:bodyPr/>
          <a:lstStyle/>
          <a:p>
            <a:pPr defTabSz="457200">
              <a:defRPr sz="3000"/>
            </a:pPr>
          </a:p>
          <a:p>
            <a:pPr defTabSz="457200">
              <a:defRPr sz="3000"/>
            </a:pPr>
            <a:r>
              <a:t>HPJOCP and its impact on efficiency  PM </a:t>
            </a:r>
          </a:p>
        </p:txBody>
      </p:sp>
      <p:sp>
        <p:nvSpPr>
          <p:cNvPr id="337" name="HPJOMP enables effective communication and collaboration among different stakeholders involved in project compliance, including regulatory bodies, auditors, and internal teams.…"/>
          <p:cNvSpPr txBox="1"/>
          <p:nvPr>
            <p:ph type="body" sz="half" idx="1"/>
          </p:nvPr>
        </p:nvSpPr>
        <p:spPr>
          <a:prstGeom prst="rect">
            <a:avLst/>
          </a:prstGeom>
        </p:spPr>
        <p:txBody>
          <a:bodyPr/>
          <a:lstStyle/>
          <a:p>
            <a:pPr defTabSz="612648">
              <a:spcBef>
                <a:spcPts val="600"/>
              </a:spcBef>
              <a:defRPr sz="1608"/>
            </a:pPr>
            <a:r>
              <a:t>HPJOMP enables effective communication and collaboration among different stakeholders involved in project compliance, including regulatory bodies, auditors, and internal teams. </a:t>
            </a:r>
          </a:p>
          <a:p>
            <a:pPr defTabSz="612648">
              <a:spcBef>
                <a:spcPts val="600"/>
              </a:spcBef>
              <a:defRPr sz="1608"/>
            </a:pPr>
            <a:r>
              <a:t>This streamlined approach promotes:</a:t>
            </a:r>
          </a:p>
          <a:p>
            <a:pPr marL="147035" indent="-147035" defTabSz="612648">
              <a:spcBef>
                <a:spcPts val="600"/>
              </a:spcBef>
              <a:buSzPct val="100000"/>
              <a:buAutoNum type="arabicPeriod" startAt="1"/>
              <a:defRPr sz="1608"/>
            </a:pPr>
            <a:r>
              <a:t> optimizing  workflow transparency and accountability,</a:t>
            </a:r>
          </a:p>
          <a:p>
            <a:pPr marL="147035" indent="-147035" defTabSz="612648">
              <a:spcBef>
                <a:spcPts val="600"/>
              </a:spcBef>
              <a:buSzPct val="100000"/>
              <a:buAutoNum type="arabicPeriod" startAt="1"/>
              <a:defRPr sz="1608"/>
            </a:pPr>
            <a:r>
              <a:t>a standardized approach to project management,</a:t>
            </a:r>
          </a:p>
          <a:p>
            <a:pPr marL="147035" indent="-147035" defTabSz="612648">
              <a:spcBef>
                <a:spcPts val="600"/>
              </a:spcBef>
              <a:buSzPct val="100000"/>
              <a:buAutoNum type="arabicPeriod" startAt="1"/>
              <a:defRPr sz="1608"/>
            </a:pPr>
            <a:r>
              <a:t>reduces the chances of errors or misunderstandings that can lead to non-compliance and </a:t>
            </a:r>
          </a:p>
          <a:p>
            <a:pPr marL="147035" indent="-147035" defTabSz="612648">
              <a:spcBef>
                <a:spcPts val="600"/>
              </a:spcBef>
              <a:buSzPct val="100000"/>
              <a:buAutoNum type="arabicPeriod" startAt="1"/>
              <a:defRPr sz="1608"/>
            </a:pPr>
            <a:r>
              <a:t> minimize any potential setbacks or disruptions</a:t>
            </a:r>
          </a:p>
          <a:p>
            <a:pPr marL="147035" indent="-147035" defTabSz="612648">
              <a:spcBef>
                <a:spcPts val="600"/>
              </a:spcBef>
              <a:buSzPct val="100000"/>
              <a:buAutoNum type="arabicPeriod" startAt="1"/>
              <a:defRPr sz="1608"/>
            </a:pPr>
            <a:r>
              <a:t> mitigating risks helps to safeguard project outcomes </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9" name="Note :Project integration management plan(PIMP) is for developing the planned deliverables…"/>
          <p:cNvSpPr txBox="1"/>
          <p:nvPr>
            <p:ph type="body" sz="quarter" idx="1"/>
          </p:nvPr>
        </p:nvSpPr>
        <p:spPr>
          <a:prstGeom prst="rect">
            <a:avLst/>
          </a:prstGeom>
        </p:spPr>
        <p:txBody>
          <a:bodyPr/>
          <a:lstStyle/>
          <a:p>
            <a:pPr defTabSz="603504">
              <a:spcBef>
                <a:spcPts val="600"/>
              </a:spcBef>
              <a:defRPr sz="1848"/>
            </a:pPr>
            <a:r>
              <a:t>Note :Project integration management plan(PIMP) is for developing the planned deliverables </a:t>
            </a:r>
          </a:p>
          <a:p>
            <a:pPr defTabSz="603504">
              <a:spcBef>
                <a:spcPts val="600"/>
              </a:spcBef>
              <a:defRPr sz="1848"/>
            </a:pPr>
            <a:r>
              <a:t>But  project competence integration (PCTI)is the project operations for managing the PIMP to be on track and achieve its goals and deliver PFS (compliance deliverable )</a:t>
            </a:r>
          </a:p>
          <a:p>
            <a:pPr defTabSz="603504">
              <a:spcBef>
                <a:spcPts val="600"/>
              </a:spcBef>
              <a:defRPr sz="1848"/>
            </a:pPr>
            <a:r>
              <a:t>And maximizing the compliance related readiness by developing the project competence integration (PCTI)</a:t>
            </a:r>
          </a:p>
        </p:txBody>
      </p:sp>
      <p:sp>
        <p:nvSpPr>
          <p:cNvPr id="340" name="The first compliance integration of the HPJOCM…"/>
          <p:cNvSpPr txBox="1"/>
          <p:nvPr>
            <p:ph type="title"/>
          </p:nvPr>
        </p:nvSpPr>
        <p:spPr>
          <a:prstGeom prst="rect">
            <a:avLst/>
          </a:prstGeom>
        </p:spPr>
        <p:txBody>
          <a:bodyPr/>
          <a:lstStyle/>
          <a:p>
            <a:pPr defTabSz="557784">
              <a:spcBef>
                <a:spcPts val="600"/>
              </a:spcBef>
              <a:defRPr sz="2013"/>
            </a:pPr>
            <a:r>
              <a:t>The first compliance integration of the HPJOCM</a:t>
            </a:r>
          </a:p>
          <a:p>
            <a:pPr defTabSz="557784">
              <a:spcBef>
                <a:spcPts val="600"/>
              </a:spcBef>
              <a:defRPr sz="2013"/>
            </a:pPr>
            <a:r>
              <a:t>(PCTI)</a:t>
            </a:r>
          </a:p>
        </p:txBody>
      </p:sp>
      <p:sp>
        <p:nvSpPr>
          <p:cNvPr id="34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42" name="2 2" descr="2 2"/>
          <p:cNvPicPr>
            <a:picLocks noChangeAspect="0"/>
          </p:cNvPicPr>
          <p:nvPr/>
        </p:nvPicPr>
        <p:blipFill>
          <a:blip r:embed="rId2">
            <a:extLst/>
          </a:blip>
          <a:stretch>
            <a:fillRect/>
          </a:stretch>
        </p:blipFill>
        <p:spPr>
          <a:xfrm>
            <a:off x="4215206" y="1532677"/>
            <a:ext cx="435509" cy="593247"/>
          </a:xfrm>
          <a:prstGeom prst="rect">
            <a:avLst/>
          </a:prstGeom>
          <a:effectLst>
            <a:outerShdw sx="100000" sy="100000" kx="0" ky="0" algn="b" rotWithShape="0" blurRad="190500" dist="50800" dir="5400000">
              <a:schemeClr val="accent5">
                <a:alpha val="49461"/>
              </a:schemeClr>
            </a:outerShdw>
          </a:effectLst>
        </p:spPr>
      </p:pic>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45" name="Project competence-integration…"/>
          <p:cNvSpPr txBox="1"/>
          <p:nvPr>
            <p:ph type="title"/>
          </p:nvPr>
        </p:nvSpPr>
        <p:spPr>
          <a:xfrm>
            <a:off x="2116045" y="1514620"/>
            <a:ext cx="7942116" cy="983480"/>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p>
            <a:pPr defTabSz="603504">
              <a:defRPr b="1" sz="2904">
                <a:solidFill>
                  <a:schemeClr val="accent5">
                    <a:satOff val="-3547"/>
                    <a:lumOff val="-10352"/>
                  </a:schemeClr>
                </a:solidFill>
                <a:latin typeface="Carlito"/>
                <a:ea typeface="Carlito"/>
                <a:cs typeface="Carlito"/>
                <a:sym typeface="Carlito"/>
              </a:defRPr>
            </a:pPr>
            <a:r>
              <a:t>Project competence-integration </a:t>
            </a:r>
          </a:p>
          <a:p>
            <a:pPr defTabSz="603504">
              <a:defRPr b="1" sz="2904">
                <a:solidFill>
                  <a:schemeClr val="accent5">
                    <a:satOff val="-3547"/>
                    <a:lumOff val="-10352"/>
                  </a:schemeClr>
                </a:solidFill>
                <a:latin typeface="Carlito"/>
                <a:ea typeface="Carlito"/>
                <a:cs typeface="Carlito"/>
                <a:sym typeface="Carlito"/>
              </a:defRPr>
            </a:pPr>
            <a:r>
              <a:t>(PCTI)</a:t>
            </a:r>
          </a:p>
        </p:txBody>
      </p:sp>
      <p:sp>
        <p:nvSpPr>
          <p:cNvPr id="346" name="As a first project compliance integration level  of HPJOCP, It is a systematic   process of incorporating and aligning the knowledge, skills, and capabilities of project  management team members with the project objectives and compliance requirements. It"/>
          <p:cNvSpPr txBox="1"/>
          <p:nvPr>
            <p:ph type="body" sz="half" idx="1"/>
          </p:nvPr>
        </p:nvSpPr>
        <p:spPr>
          <a:prstGeom prst="rect">
            <a:avLst/>
          </a:prstGeom>
        </p:spPr>
        <p:txBody>
          <a:bodyPr/>
          <a:lstStyle/>
          <a:p>
            <a:pPr defTabSz="731520">
              <a:spcBef>
                <a:spcPts val="800"/>
              </a:spcBef>
              <a:defRPr sz="1920"/>
            </a:pPr>
            <a:r>
              <a:t>As a first project compliance integration level  of HPJOCP, It is a systematic   process of incorporating and aligning the knowledge, skills, and capabilities of project  management team members with the project objectives and compliance requirements. It involves </a:t>
            </a:r>
            <a:r>
              <a:rPr u="sng"/>
              <a:t>strengthening</a:t>
            </a:r>
            <a:r>
              <a:t> the expertise and experience of individuals to enhance  their project performance and  project progress rate .</a:t>
            </a:r>
          </a:p>
          <a:p>
            <a:pPr defTabSz="731520">
              <a:spcBef>
                <a:spcPts val="800"/>
              </a:spcBef>
              <a:defRPr sz="2000">
                <a:latin typeface="Bodoni SvtyTwo ITC TT-Book"/>
                <a:ea typeface="Bodoni SvtyTwo ITC TT-Book"/>
                <a:cs typeface="Bodoni SvtyTwo ITC TT-Book"/>
                <a:sym typeface="Bodoni SvtyTwo ITC TT-Book"/>
              </a:defRPr>
            </a:pPr>
            <a:r>
              <a:t>It focuses on ensuring that the team members possess the necessary </a:t>
            </a:r>
            <a:r>
              <a:rPr>
                <a:latin typeface="Bodoni SvtyTwo ITC TT-Bold"/>
                <a:ea typeface="Bodoni SvtyTwo ITC TT-Bold"/>
                <a:cs typeface="Bodoni SvtyTwo ITC TT-Bold"/>
                <a:sym typeface="Bodoni SvtyTwo ITC TT-Bold"/>
              </a:rPr>
              <a:t>competencies</a:t>
            </a:r>
            <a:r>
              <a:t> to execute their assigned tasks effectively and contribute to the overall project success and  to achieve project objectives. </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48" name="Rounded Rectangle Rounded rectangle" descr="Rounded Rectangle Rounded rectangle"/>
          <p:cNvPicPr>
            <a:picLocks noChangeAspect="0"/>
          </p:cNvPicPr>
          <p:nvPr/>
        </p:nvPicPr>
        <p:blipFill>
          <a:blip r:embed="rId2">
            <a:extLst/>
          </a:blip>
          <a:stretch>
            <a:fillRect/>
          </a:stretch>
        </p:blipFill>
        <p:spPr>
          <a:xfrm>
            <a:off x="944985" y="2345742"/>
            <a:ext cx="10879166" cy="2579295"/>
          </a:xfrm>
          <a:prstGeom prst="rect">
            <a:avLst/>
          </a:prstGeom>
          <a:effectLst>
            <a:outerShdw sx="100000" sy="100000" kx="0" ky="0" algn="b" rotWithShape="0" blurRad="381000" dist="114300" dir="0">
              <a:srgbClr val="000000">
                <a:alpha val="75000"/>
              </a:srgbClr>
            </a:outerShdw>
          </a:effectLst>
        </p:spPr>
      </p:pic>
      <p:pic>
        <p:nvPicPr>
          <p:cNvPr id="349" name="Callout Callout" descr="Callout Callout"/>
          <p:cNvPicPr>
            <a:picLocks noChangeAspect="0"/>
          </p:cNvPicPr>
          <p:nvPr/>
        </p:nvPicPr>
        <p:blipFill>
          <a:blip r:embed="rId3">
            <a:extLst/>
          </a:blip>
          <a:stretch>
            <a:fillRect/>
          </a:stretch>
        </p:blipFill>
        <p:spPr>
          <a:xfrm>
            <a:off x="3936527" y="2730500"/>
            <a:ext cx="3591417" cy="1397000"/>
          </a:xfrm>
          <a:prstGeom prst="rect">
            <a:avLst/>
          </a:prstGeom>
          <a:effectLst>
            <a:outerShdw sx="100000" sy="100000" kx="0" ky="0" algn="b" rotWithShape="0" blurRad="190500" dist="101600" dir="5400000">
              <a:srgbClr val="941751"/>
            </a:outerShdw>
          </a:effectLst>
        </p:spPr>
      </p:pic>
      <p:pic>
        <p:nvPicPr>
          <p:cNvPr id="350" name="PCTI PCTI" descr="PCTI PCTI"/>
          <p:cNvPicPr>
            <a:picLocks noChangeAspect="0"/>
          </p:cNvPicPr>
          <p:nvPr/>
        </p:nvPicPr>
        <p:blipFill>
          <a:blip r:embed="rId4">
            <a:extLst/>
          </a:blip>
          <a:stretch>
            <a:fillRect/>
          </a:stretch>
        </p:blipFill>
        <p:spPr>
          <a:xfrm>
            <a:off x="6149730" y="2730500"/>
            <a:ext cx="3154754" cy="1397000"/>
          </a:xfrm>
          <a:prstGeom prst="rect">
            <a:avLst/>
          </a:prstGeom>
          <a:effectLst>
            <a:outerShdw sx="100000" sy="100000" kx="0" ky="0" algn="b" rotWithShape="0" blurRad="190500" dist="101600" dir="5400000">
              <a:srgbClr val="941751"/>
            </a:outerShdw>
          </a:effectLst>
        </p:spPr>
      </p:pic>
      <p:pic>
        <p:nvPicPr>
          <p:cNvPr id="351" name="PCI PCI" descr="PCI PCI"/>
          <p:cNvPicPr>
            <a:picLocks noChangeAspect="0"/>
          </p:cNvPicPr>
          <p:nvPr/>
        </p:nvPicPr>
        <p:blipFill>
          <a:blip r:embed="rId5">
            <a:extLst/>
          </a:blip>
          <a:stretch>
            <a:fillRect/>
          </a:stretch>
        </p:blipFill>
        <p:spPr>
          <a:xfrm>
            <a:off x="9217945" y="2617703"/>
            <a:ext cx="1371601" cy="1371601"/>
          </a:xfrm>
          <a:prstGeom prst="rect">
            <a:avLst/>
          </a:prstGeom>
          <a:effectLst>
            <a:outerShdw sx="100000" sy="100000" kx="0" ky="0" algn="b" rotWithShape="0" blurRad="190500" dist="50800" dir="5400000">
              <a:schemeClr val="accent5">
                <a:alpha val="49461"/>
              </a:schemeClr>
            </a:outerShdw>
          </a:effectLst>
        </p:spPr>
      </p:pic>
      <p:pic>
        <p:nvPicPr>
          <p:cNvPr id="352" name="PIMP PIMP" descr="PIMP PIMP"/>
          <p:cNvPicPr>
            <a:picLocks noChangeAspect="0"/>
          </p:cNvPicPr>
          <p:nvPr/>
        </p:nvPicPr>
        <p:blipFill>
          <a:blip r:embed="rId6">
            <a:extLst/>
          </a:blip>
          <a:stretch>
            <a:fillRect/>
          </a:stretch>
        </p:blipFill>
        <p:spPr>
          <a:xfrm>
            <a:off x="2551573" y="2839389"/>
            <a:ext cx="1371601" cy="1371601"/>
          </a:xfrm>
          <a:prstGeom prst="rect">
            <a:avLst/>
          </a:prstGeom>
          <a:effectLst>
            <a:outerShdw sx="100000" sy="100000" kx="0" ky="0" algn="b" rotWithShape="0" blurRad="190500" dist="50800" dir="5400000">
              <a:schemeClr val="accent5">
                <a:alpha val="49461"/>
              </a:schemeClr>
            </a:outerShdw>
          </a:effectLst>
        </p:spPr>
      </p:pic>
      <p:sp>
        <p:nvSpPr>
          <p:cNvPr id="353" name="Prerequisite"/>
          <p:cNvSpPr txBox="1"/>
          <p:nvPr/>
        </p:nvSpPr>
        <p:spPr>
          <a:xfrm>
            <a:off x="7995015" y="2861527"/>
            <a:ext cx="832060" cy="269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Prerequisite</a:t>
            </a:r>
          </a:p>
        </p:txBody>
      </p:sp>
      <p:sp>
        <p:nvSpPr>
          <p:cNvPr id="354" name="Enhancing"/>
          <p:cNvSpPr txBox="1"/>
          <p:nvPr/>
        </p:nvSpPr>
        <p:spPr>
          <a:xfrm>
            <a:off x="4865630" y="2861527"/>
            <a:ext cx="793959" cy="269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Enhancing </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57" name="The aim of the  PCTI"/>
          <p:cNvSpPr txBox="1"/>
          <p:nvPr>
            <p:ph type="title"/>
          </p:nvPr>
        </p:nvSpPr>
        <p:spPr>
          <a:prstGeom prst="rect">
            <a:avLst/>
          </a:prstGeom>
        </p:spPr>
        <p:txBody>
          <a:bodyPr/>
          <a:lstStyle>
            <a:lvl1pPr defTabSz="886968">
              <a:defRPr sz="5820"/>
            </a:lvl1pPr>
          </a:lstStyle>
          <a:p>
            <a:pPr/>
            <a:r>
              <a:t>The aim of the  PCTI</a:t>
            </a:r>
          </a:p>
        </p:txBody>
      </p:sp>
      <p:sp>
        <p:nvSpPr>
          <p:cNvPr id="358" name="PCTIplays a crucial role in ensuring competence related PM  that  are well-prepared and equipped with the necessary skills and knowledge to adhere to project compliance standards therefore developing PCTI."/>
          <p:cNvSpPr txBox="1"/>
          <p:nvPr>
            <p:ph type="body" sz="half" idx="1"/>
          </p:nvPr>
        </p:nvSpPr>
        <p:spPr>
          <a:prstGeom prst="rect">
            <a:avLst/>
          </a:prstGeom>
        </p:spPr>
        <p:txBody>
          <a:bodyPr/>
          <a:lstStyle/>
          <a:p>
            <a:pPr/>
            <a:r>
              <a:t>PCTIplays a crucial role in ensuring competence related PM  that  are well-prepared and equipped with the necessary skills and knowledge to adhere to project compliance standards therefore developing PCTI.</a:t>
            </a:r>
          </a:p>
        </p:txBody>
      </p:sp>
      <p:pic>
        <p:nvPicPr>
          <p:cNvPr id="359" name="It aims to improve project success rates, enhance efficiency, and minimize risks by ensuring that projects adhere to relevant regulations, standards, and policies by  applying proven project management principles and techniques during compliance -related" descr="It aims to improve project success rates, enhance efficiency, and minimize risks by ensuring that projects adhere to relevant regulations, standards, and policies by  applying proven project management principles and techniques during compliance -related activities It aims to improve project success rates, enhance efficiency, and minimize risks by ensuring that projects adhere to relevant regulations, standards, and policies by  applying proven project management principles and techniques during compliance -related activities "/>
          <p:cNvPicPr>
            <a:picLocks noChangeAspect="0"/>
          </p:cNvPicPr>
          <p:nvPr/>
        </p:nvPicPr>
        <p:blipFill>
          <a:blip r:embed="rId2">
            <a:extLst/>
          </a:blip>
          <a:stretch>
            <a:fillRect/>
          </a:stretch>
        </p:blipFill>
        <p:spPr>
          <a:xfrm>
            <a:off x="84343" y="5749873"/>
            <a:ext cx="12023314" cy="1128634"/>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1" name="HPJOCP and PCTI relationship with the Business Compliance Objectives"/>
          <p:cNvSpPr txBox="1"/>
          <p:nvPr>
            <p:ph type="title"/>
          </p:nvPr>
        </p:nvSpPr>
        <p:spPr>
          <a:xfrm>
            <a:off x="1942818" y="1537490"/>
            <a:ext cx="8288569" cy="937740"/>
          </a:xfrm>
          <a:prstGeom prst="rect">
            <a:avLst/>
          </a:prstGeom>
          <a:solidFill>
            <a:srgbClr val="FFFB00"/>
          </a:solidFill>
          <a:ln w="9525">
            <a:round/>
          </a:ln>
          <a:effectLst>
            <a:outerShdw sx="100000" sy="100000" kx="0" ky="0" algn="b" rotWithShape="0" blurRad="190500" dist="101600" dir="5400000">
              <a:srgbClr val="941751"/>
            </a:outerShdw>
          </a:effectLst>
        </p:spPr>
        <p:txBody>
          <a:bodyPr/>
          <a:lstStyle/>
          <a:p>
            <a:pPr defTabSz="384047">
              <a:defRPr b="1" i="1" sz="1848">
                <a:solidFill>
                  <a:srgbClr val="941100"/>
                </a:solidFill>
                <a:latin typeface="Bookman Old Style"/>
                <a:ea typeface="Bookman Old Style"/>
                <a:cs typeface="Bookman Old Style"/>
                <a:sym typeface="Bookman Old Style"/>
              </a:defRPr>
            </a:pPr>
            <a:r>
              <a:t> </a:t>
            </a:r>
          </a:p>
          <a:p>
            <a:pPr defTabSz="384047">
              <a:defRPr b="1" i="1" sz="1848">
                <a:solidFill>
                  <a:srgbClr val="941100"/>
                </a:solidFill>
                <a:latin typeface="Bookman Old Style"/>
                <a:ea typeface="Bookman Old Style"/>
                <a:cs typeface="Bookman Old Style"/>
                <a:sym typeface="Bookman Old Style"/>
              </a:defRPr>
            </a:pPr>
            <a:r>
              <a:t>HPJOCP and PCTI relationship with the Business Compliance Objectives</a:t>
            </a:r>
          </a:p>
        </p:txBody>
      </p:sp>
      <p:sp>
        <p:nvSpPr>
          <p:cNvPr id="36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63" name="Reading The PCTI is the first compliance integration of the HPJOMS ,the HPJOCP guidelines into PCTI's project operations not only ensures compliance and commitment to responsible and lawful business practices, but also  can be a competitive advantage in "/>
          <p:cNvSpPr txBox="1"/>
          <p:nvPr>
            <p:ph type="body" sz="quarter" idx="1"/>
          </p:nvPr>
        </p:nvSpPr>
        <p:spPr>
          <a:xfrm>
            <a:off x="1422400" y="3087320"/>
            <a:ext cx="9144000" cy="1655763"/>
          </a:xfrm>
          <a:prstGeom prst="rect">
            <a:avLst/>
          </a:prstGeom>
        </p:spPr>
        <p:txBody>
          <a:bodyPr/>
          <a:lstStyle>
            <a:lvl1pPr algn="l">
              <a:defRPr sz="2500">
                <a:latin typeface="Bodoni SvtyTwo ITC TT-Book"/>
                <a:ea typeface="Bodoni SvtyTwo ITC TT-Book"/>
                <a:cs typeface="Bodoni SvtyTwo ITC TT-Book"/>
                <a:sym typeface="Bodoni SvtyTwo ITC TT-Book"/>
              </a:defRPr>
            </a:lvl1pPr>
          </a:lstStyle>
          <a:p>
            <a:pPr/>
            <a:r>
              <a:t>Reading The PCTI is the first compliance integration of the HPJOMS ,the HPJOCP guidelines into PCTI's project operations not only ensures compliance and commitment to responsible and lawful business practices, but also  can be a competitive advantage in the market.</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5" name="The PCTI relationship with HPJOCP"/>
          <p:cNvSpPr txBox="1"/>
          <p:nvPr>
            <p:ph type="title"/>
          </p:nvPr>
        </p:nvSpPr>
        <p:spPr>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defTabSz="758951">
              <a:defRPr b="1" i="1" sz="3652">
                <a:solidFill>
                  <a:srgbClr val="941100"/>
                </a:solidFill>
                <a:latin typeface="Bookman Old Style"/>
                <a:ea typeface="Bookman Old Style"/>
                <a:cs typeface="Bookman Old Style"/>
                <a:sym typeface="Bookman Old Style"/>
              </a:defRPr>
            </a:lvl1pPr>
          </a:lstStyle>
          <a:p>
            <a:pPr/>
            <a:r>
              <a:t>The PCTI relationship with HPJOCP </a:t>
            </a:r>
          </a:p>
        </p:txBody>
      </p:sp>
      <p:sp>
        <p:nvSpPr>
          <p:cNvPr id="366" name="it is a symbiotic one, as the implementation of the framework enables PCTI to…"/>
          <p:cNvSpPr txBox="1"/>
          <p:nvPr>
            <p:ph type="body" idx="1"/>
          </p:nvPr>
        </p:nvSpPr>
        <p:spPr>
          <a:prstGeom prst="rect">
            <a:avLst/>
          </a:prstGeom>
        </p:spPr>
        <p:txBody>
          <a:bodyPr/>
          <a:lstStyle/>
          <a:p>
            <a:pPr/>
            <a:r>
              <a:t>it is a symbiotic one, as the implementation of the framework enables PCTI to </a:t>
            </a:r>
          </a:p>
          <a:p>
            <a:pPr/>
            <a:r>
              <a:t>1. meet its compliance obligations while also benefiting from optimizing project operations. </a:t>
            </a:r>
          </a:p>
          <a:p>
            <a:pPr/>
            <a:r>
              <a:t>2. Allow for continuous improvement and adaptation to changing compliance requirements, ensuring that projects stay up-to-date and compliant throughout their lifecycle. </a:t>
            </a:r>
          </a:p>
          <a:p>
            <a:pPr/>
            <a:r>
              <a:t>3. Provide PCTI with access to valuable resources and expertise that can help them overcome complex compliance issues and mitigate risks. </a:t>
            </a:r>
          </a:p>
          <a:p>
            <a:pPr/>
            <a:r>
              <a:t>By staying current with HPJOCP, PCTI can enhance PM competence as a trustworthy and reliable partner, attracting more clients and business opportunities.</a:t>
            </a:r>
          </a:p>
        </p:txBody>
      </p:sp>
      <p:sp>
        <p:nvSpPr>
          <p:cNvPr id="36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70" name="PCTI impact on PM"/>
          <p:cNvSpPr txBox="1"/>
          <p:nvPr>
            <p:ph type="title"/>
          </p:nvPr>
        </p:nvSpPr>
        <p:spPr>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a:defRPr b="1" i="1" sz="4400">
                <a:latin typeface="Bookman Old Style"/>
                <a:ea typeface="Bookman Old Style"/>
                <a:cs typeface="Bookman Old Style"/>
                <a:sym typeface="Bookman Old Style"/>
              </a:defRPr>
            </a:lvl1pPr>
          </a:lstStyle>
          <a:p>
            <a:pPr/>
            <a:r>
              <a:t>PCTI impact on PM </a:t>
            </a:r>
          </a:p>
        </p:txBody>
      </p:sp>
      <p:sp>
        <p:nvSpPr>
          <p:cNvPr id="371" name="Regrading PM :Project management compliance refers to the adherence to established project management methodologies, frameworks, and best practices.…"/>
          <p:cNvSpPr txBox="1"/>
          <p:nvPr>
            <p:ph type="body" sz="half" idx="1"/>
          </p:nvPr>
        </p:nvSpPr>
        <p:spPr>
          <a:prstGeom prst="rect">
            <a:avLst/>
          </a:prstGeom>
        </p:spPr>
        <p:txBody>
          <a:bodyPr/>
          <a:lstStyle/>
          <a:p>
            <a:pPr defTabSz="713231">
              <a:spcBef>
                <a:spcPts val="700"/>
              </a:spcBef>
              <a:defRPr sz="1871"/>
            </a:pPr>
            <a:r>
              <a:rPr u="sng"/>
              <a:t>Regrading PM :</a:t>
            </a:r>
            <a:r>
              <a:t>Project management compliance refers to the adherence to established project management methodologies, frameworks, and best practices. </a:t>
            </a:r>
          </a:p>
          <a:p>
            <a:pPr defTabSz="713231">
              <a:spcBef>
                <a:spcPts val="700"/>
              </a:spcBef>
              <a:defRPr sz="1871"/>
            </a:pPr>
            <a:r>
              <a:rPr u="sng"/>
              <a:t>Regarding the PMP: </a:t>
            </a:r>
            <a:r>
              <a:t>It includes following best practices in areas like scope management, time management, cost management, quality management, risk management, stakeholder management, and communication management.</a:t>
            </a:r>
          </a:p>
          <a:p>
            <a:pPr defTabSz="713231">
              <a:spcBef>
                <a:spcPts val="700"/>
              </a:spcBef>
              <a:defRPr sz="1871"/>
            </a:pPr>
            <a:r>
              <a:rPr u="sng"/>
              <a:t>Regarding the PLC :</a:t>
            </a:r>
            <a:r>
              <a:t>It focuses on ensuring that projects are planned, executed, and controlled in accordance with recognized project management standards, such as the Project Management Institute's (PMI) Project Management Body of Knowledge (PMBOK)</a:t>
            </a: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74" name="PCTI impact on the project manager operational decisions"/>
          <p:cNvSpPr txBox="1"/>
          <p:nvPr>
            <p:ph type="title"/>
          </p:nvPr>
        </p:nvSpPr>
        <p:spPr>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defTabSz="576072">
              <a:defRPr b="1" i="1" sz="2772">
                <a:latin typeface="Bookman Old Style"/>
                <a:ea typeface="Bookman Old Style"/>
                <a:cs typeface="Bookman Old Style"/>
                <a:sym typeface="Bookman Old Style"/>
              </a:defRPr>
            </a:lvl1pPr>
          </a:lstStyle>
          <a:p>
            <a:pPr/>
            <a:r>
              <a:t>PCTI impact on the project manager operational decisions  </a:t>
            </a:r>
          </a:p>
        </p:txBody>
      </p:sp>
      <p:sp>
        <p:nvSpPr>
          <p:cNvPr id="375" name="1. By establishing the HPJOCP, the PCTI creates a centralized platform where project managers can assess and address any compliance gaps, ensuring that projects are executed smoothly and efficiently.…"/>
          <p:cNvSpPr txBox="1"/>
          <p:nvPr>
            <p:ph type="body" sz="half" idx="1"/>
          </p:nvPr>
        </p:nvSpPr>
        <p:spPr>
          <a:prstGeom prst="rect">
            <a:avLst/>
          </a:prstGeom>
        </p:spPr>
        <p:txBody>
          <a:bodyPr/>
          <a:lstStyle/>
          <a:p>
            <a:pPr defTabSz="813816">
              <a:spcBef>
                <a:spcPts val="800"/>
              </a:spcBef>
              <a:defRPr sz="2136"/>
            </a:pPr>
            <a:r>
              <a:t>1. By </a:t>
            </a:r>
            <a:r>
              <a:rPr>
                <a:solidFill>
                  <a:schemeClr val="accent5">
                    <a:satOff val="-3547"/>
                    <a:lumOff val="-10352"/>
                  </a:schemeClr>
                </a:solidFill>
              </a:rPr>
              <a:t>establishing</a:t>
            </a:r>
            <a:r>
              <a:t> the HPJOCP, the PCTI creates a centralized platform where project managers can assess and address any compliance gaps, ensuring that projects are executed smoothly and efficiently. </a:t>
            </a:r>
          </a:p>
          <a:p>
            <a:pPr defTabSz="813816">
              <a:spcBef>
                <a:spcPts val="800"/>
              </a:spcBef>
              <a:defRPr sz="2136"/>
            </a:pPr>
            <a:r>
              <a:t>2. By </a:t>
            </a:r>
            <a:r>
              <a:rPr>
                <a:solidFill>
                  <a:schemeClr val="accent4">
                    <a:lumOff val="-9999"/>
                  </a:schemeClr>
                </a:solidFill>
              </a:rPr>
              <a:t>integrating</a:t>
            </a:r>
            <a:r>
              <a:t> PCTI into the PM process, project managers can proactively address these risks and ensure that all compliance requirements are met.</a:t>
            </a:r>
          </a:p>
          <a:p>
            <a:pPr defTabSz="813816">
              <a:spcBef>
                <a:spcPts val="800"/>
              </a:spcBef>
              <a:defRPr sz="2136"/>
            </a:pPr>
            <a:r>
              <a:t>3. </a:t>
            </a:r>
            <a:r>
              <a:rPr>
                <a:solidFill>
                  <a:schemeClr val="accent2">
                    <a:satOff val="-18194"/>
                    <a:lumOff val="-11215"/>
                  </a:schemeClr>
                </a:solidFill>
              </a:rPr>
              <a:t>Help</a:t>
            </a:r>
            <a:r>
              <a:t> project managers and stakeholders monitor, track, and report on project performance and compliance-related progress information.</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7" name="PCTI requirements and challenges"/>
          <p:cNvSpPr txBox="1"/>
          <p:nvPr>
            <p:ph type="title"/>
          </p:nvPr>
        </p:nvSpPr>
        <p:spPr>
          <a:prstGeom prst="rect">
            <a:avLst/>
          </a:prstGeom>
        </p:spPr>
        <p:txBody>
          <a:bodyPr/>
          <a:lstStyle>
            <a:lvl1pPr defTabSz="530351">
              <a:defRPr sz="3480"/>
            </a:lvl1pPr>
          </a:lstStyle>
          <a:p>
            <a:pPr/>
            <a:r>
              <a:t>PCTI requirements and challenges </a:t>
            </a:r>
          </a:p>
        </p:txBody>
      </p:sp>
      <p:sp>
        <p:nvSpPr>
          <p:cNvPr id="37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79" name="3"/>
          <p:cNvSpPr txBox="1"/>
          <p:nvPr/>
        </p:nvSpPr>
        <p:spPr>
          <a:xfrm>
            <a:off x="4265756" y="3166553"/>
            <a:ext cx="510287" cy="10058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lnSpc>
                <a:spcPct val="90000"/>
              </a:lnSpc>
              <a:defRPr sz="6000">
                <a:solidFill>
                  <a:schemeClr val="accent2">
                    <a:satOff val="-18194"/>
                    <a:lumOff val="-11215"/>
                  </a:schemeClr>
                </a:solidFill>
                <a:latin typeface="Bodoni SvtyTwo ITC TT-Book"/>
                <a:ea typeface="Bodoni SvtyTwo ITC TT-Book"/>
                <a:cs typeface="Bodoni SvtyTwo ITC TT-Book"/>
                <a:sym typeface="Bodoni SvtyTwo ITC TT-Book"/>
              </a:defRPr>
            </a:lvl1pPr>
          </a:lstStyle>
          <a:p>
            <a:pPr/>
            <a:r>
              <a:t>3</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1" name="It's important to note that the specific requirements for project competence integration and project compliance integration may vary depending on the industry, project type, and organizational context."/>
          <p:cNvSpPr txBox="1"/>
          <p:nvPr>
            <p:ph type="body" sz="half" idx="1"/>
          </p:nvPr>
        </p:nvSpPr>
        <p:spPr>
          <a:prstGeom prst="rect">
            <a:avLst/>
          </a:prstGeom>
        </p:spPr>
        <p:txBody>
          <a:bodyPr/>
          <a:lstStyle/>
          <a:p>
            <a:pPr/>
            <a:r>
              <a:t>It's important to note that the specific requirements for project competence integration and project compliance integration may vary depending on the industry, project type, and organizational context. </a:t>
            </a:r>
          </a:p>
        </p:txBody>
      </p:sp>
      <p:sp>
        <p:nvSpPr>
          <p:cNvPr id="38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83" name="Based on PMI's Project Management Body of Knowledge  (PMBOK)"/>
          <p:cNvSpPr txBox="1"/>
          <p:nvPr>
            <p:ph type="title"/>
          </p:nvPr>
        </p:nvSpPr>
        <p:spPr>
          <a:prstGeom prst="rect">
            <a:avLst/>
          </a:prstGeom>
        </p:spPr>
        <p:txBody>
          <a:bodyPr/>
          <a:lstStyle>
            <a:lvl1pPr defTabSz="411479">
              <a:defRPr sz="2700"/>
            </a:lvl1pPr>
          </a:lstStyle>
          <a:p>
            <a:pPr/>
            <a:r>
              <a:t>Based on PMI's Project Management Body of Knowledge  (PMBOK)</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5" name="PCTI requirements"/>
          <p:cNvSpPr txBox="1"/>
          <p:nvPr>
            <p:ph type="title"/>
          </p:nvPr>
        </p:nvSpPr>
        <p:spPr>
          <a:prstGeom prst="rect">
            <a:avLst/>
          </a:prstGeom>
        </p:spPr>
        <p:txBody>
          <a:bodyPr/>
          <a:lstStyle>
            <a:lvl1pPr defTabSz="758951">
              <a:defRPr sz="4980"/>
            </a:lvl1pPr>
          </a:lstStyle>
          <a:p>
            <a:pPr/>
            <a:r>
              <a:t>PCTI requirements</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7" name="It is requirements"/>
          <p:cNvSpPr txBox="1"/>
          <p:nvPr>
            <p:ph type="title"/>
          </p:nvPr>
        </p:nvSpPr>
        <p:spPr>
          <a:prstGeom prst="rect">
            <a:avLst/>
          </a:prstGeom>
        </p:spPr>
        <p:txBody>
          <a:bodyPr/>
          <a:lstStyle>
            <a:lvl1pPr defTabSz="813816">
              <a:defRPr sz="5340"/>
            </a:lvl1pPr>
          </a:lstStyle>
          <a:p>
            <a:pPr/>
            <a:r>
              <a:t>It is requirements </a:t>
            </a:r>
          </a:p>
        </p:txBody>
      </p:sp>
      <p:sp>
        <p:nvSpPr>
          <p:cNvPr id="388" name="In project competence integration, the emphasis is on aligning the skills and capabilities of team members with project requirements. This includes:…"/>
          <p:cNvSpPr txBox="1"/>
          <p:nvPr>
            <p:ph type="body" idx="1"/>
          </p:nvPr>
        </p:nvSpPr>
        <p:spPr>
          <a:prstGeom prst="rect">
            <a:avLst/>
          </a:prstGeom>
        </p:spPr>
        <p:txBody>
          <a:bodyPr/>
          <a:lstStyle/>
          <a:p>
            <a:pPr defTabSz="868680">
              <a:spcBef>
                <a:spcPts val="900"/>
              </a:spcBef>
              <a:defRPr sz="2375"/>
            </a:pPr>
            <a:r>
              <a:t>In project competence integration, the emphasis is on aligning the skills and capabilities of team members with project requirements. This includes:</a:t>
            </a:r>
          </a:p>
          <a:p>
            <a:pPr defTabSz="868680">
              <a:spcBef>
                <a:spcPts val="900"/>
              </a:spcBef>
              <a:defRPr sz="2375"/>
            </a:pPr>
            <a:r>
              <a:rPr u="sng">
                <a:latin typeface="Bodoni SvtyTwo ITC TT-Bold"/>
                <a:ea typeface="Bodoni SvtyTwo ITC TT-Bold"/>
                <a:cs typeface="Bodoni SvtyTwo ITC TT-Bold"/>
                <a:sym typeface="Bodoni SvtyTwo ITC TT-Bold"/>
              </a:rPr>
              <a:t>1. Identifying necessary competencies: </a:t>
            </a:r>
            <a:r>
              <a:t>Assessing the required skills and knowledge for each role within the project team.</a:t>
            </a:r>
          </a:p>
          <a:p>
            <a:pPr defTabSz="868680">
              <a:spcBef>
                <a:spcPts val="900"/>
              </a:spcBef>
              <a:defRPr sz="2375"/>
            </a:pPr>
            <a:r>
              <a:rPr u="sng">
                <a:latin typeface="Bodoni SvtyTwo ITC TT-Bold"/>
                <a:ea typeface="Bodoni SvtyTwo ITC TT-Bold"/>
                <a:cs typeface="Bodoni SvtyTwo ITC TT-Bold"/>
                <a:sym typeface="Bodoni SvtyTwo ITC TT-Bold"/>
              </a:rPr>
              <a:t>2. Acquiring competent resources:</a:t>
            </a:r>
            <a:r>
              <a:t> Recruiting or assigning team members who possess the necessary competencies.</a:t>
            </a:r>
          </a:p>
          <a:p>
            <a:pPr defTabSz="868680">
              <a:spcBef>
                <a:spcPts val="900"/>
              </a:spcBef>
              <a:defRPr sz="2375"/>
            </a:pPr>
            <a:r>
              <a:rPr u="sng">
                <a:latin typeface="Bodoni SvtyTwo ITC TT-Bold"/>
                <a:ea typeface="Bodoni SvtyTwo ITC TT-Bold"/>
                <a:cs typeface="Bodoni SvtyTwo ITC TT-Bold"/>
                <a:sym typeface="Bodoni SvtyTwo ITC TT-Bold"/>
              </a:rPr>
              <a:t>3. Developing team capabilities: </a:t>
            </a:r>
            <a:r>
              <a:t>Offering training and development opportunities to enhance individual and collective competencies.</a:t>
            </a:r>
          </a:p>
          <a:p>
            <a:pPr defTabSz="868680">
              <a:spcBef>
                <a:spcPts val="900"/>
              </a:spcBef>
              <a:defRPr sz="2375"/>
            </a:pPr>
            <a:r>
              <a:rPr u="sng">
                <a:latin typeface="Bodoni SvtyTwo ITC TT-Bold"/>
                <a:ea typeface="Bodoni SvtyTwo ITC TT-Bold"/>
                <a:cs typeface="Bodoni SvtyTwo ITC TT-Bold"/>
                <a:sym typeface="Bodoni SvtyTwo ITC TT-Bold"/>
              </a:rPr>
              <a:t>4. Promoting collaboration:</a:t>
            </a:r>
            <a:r>
              <a:t> Encouraging effective communication, knowledge sharing, and teamwork among project team members.</a:t>
            </a:r>
          </a:p>
        </p:txBody>
      </p:sp>
      <p:sp>
        <p:nvSpPr>
          <p:cNvPr id="38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1" name="Challenges of…"/>
          <p:cNvSpPr txBox="1"/>
          <p:nvPr>
            <p:ph type="title"/>
          </p:nvPr>
        </p:nvSpPr>
        <p:spPr>
          <a:prstGeom prst="rect">
            <a:avLst/>
          </a:prstGeom>
        </p:spPr>
        <p:txBody>
          <a:bodyPr/>
          <a:lstStyle/>
          <a:p>
            <a:pPr defTabSz="402336">
              <a:defRPr sz="1936"/>
            </a:pPr>
            <a:r>
              <a:t> Challenges of   </a:t>
            </a:r>
          </a:p>
          <a:p>
            <a:pPr defTabSz="402336">
              <a:defRPr sz="1936"/>
            </a:pPr>
            <a:r>
              <a:t>  project competence integration </a:t>
            </a:r>
          </a:p>
        </p:txBody>
      </p:sp>
      <p:sp>
        <p:nvSpPr>
          <p:cNvPr id="392" name="The project competence integration is a critical requirement of the PIMP…"/>
          <p:cNvSpPr txBox="1"/>
          <p:nvPr>
            <p:ph type="body" sz="quarter" idx="1"/>
          </p:nvPr>
        </p:nvSpPr>
        <p:spPr>
          <a:prstGeom prst="rect">
            <a:avLst/>
          </a:prstGeom>
        </p:spPr>
        <p:txBody>
          <a:bodyPr/>
          <a:lstStyle/>
          <a:p>
            <a:pPr/>
            <a:r>
              <a:t>The project competence integration is a critical requirement of the PIMP</a:t>
            </a:r>
          </a:p>
          <a:p>
            <a:pPr/>
            <a:r>
              <a:t>And success factor for PCI (second integration )</a:t>
            </a:r>
          </a:p>
        </p:txBody>
      </p:sp>
      <p:sp>
        <p:nvSpPr>
          <p:cNvPr id="39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96" name="1. Skill and Knowledge Gaps:"/>
          <p:cNvSpPr txBox="1"/>
          <p:nvPr>
            <p:ph type="title"/>
          </p:nvPr>
        </p:nvSpPr>
        <p:spPr>
          <a:prstGeom prst="rect">
            <a:avLst/>
          </a:prstGeom>
        </p:spPr>
        <p:txBody>
          <a:bodyPr/>
          <a:lstStyle>
            <a:lvl1pPr defTabSz="886968">
              <a:defRPr sz="5820"/>
            </a:lvl1pPr>
          </a:lstStyle>
          <a:p>
            <a:pPr/>
            <a:r>
              <a:t>1. Skill and Knowledge Gaps: </a:t>
            </a:r>
          </a:p>
        </p:txBody>
      </p:sp>
      <p:sp>
        <p:nvSpPr>
          <p:cNvPr id="397" name="Identifying and addressing skill and knowledge gaps within the project team can be challenging. It may require conducting comprehensive skill assessments, providing appropriate training programs, and ensuring the availability of resources with the requir"/>
          <p:cNvSpPr txBox="1"/>
          <p:nvPr>
            <p:ph type="body" sz="half" idx="1"/>
          </p:nvPr>
        </p:nvSpPr>
        <p:spPr>
          <a:prstGeom prst="rect">
            <a:avLst/>
          </a:prstGeom>
        </p:spPr>
        <p:txBody>
          <a:bodyPr/>
          <a:lstStyle/>
          <a:p>
            <a:pPr/>
            <a:r>
              <a:t>Identifying and addressing skill and knowledge gaps within the project team can be challenging. It may require conducting comprehensive skill assessments, providing appropriate training programs, and ensuring the availability of resources with the required competencies.</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0" name="2. Team Dynamics and Collaboration:"/>
          <p:cNvSpPr txBox="1"/>
          <p:nvPr>
            <p:ph type="title"/>
          </p:nvPr>
        </p:nvSpPr>
        <p:spPr>
          <a:prstGeom prst="rect">
            <a:avLst/>
          </a:prstGeom>
        </p:spPr>
        <p:txBody>
          <a:bodyPr/>
          <a:lstStyle>
            <a:lvl1pPr defTabSz="731520">
              <a:defRPr sz="4800"/>
            </a:lvl1pPr>
          </a:lstStyle>
          <a:p>
            <a:pPr/>
            <a:r>
              <a:t>2. Team Dynamics and Collaboration: </a:t>
            </a:r>
          </a:p>
        </p:txBody>
      </p:sp>
      <p:sp>
        <p:nvSpPr>
          <p:cNvPr id="401" name="Building effective team dynamics and fostering collaboration among team members can be challenging, especially in large or geographically dispersed teams.…"/>
          <p:cNvSpPr txBox="1"/>
          <p:nvPr>
            <p:ph type="body" sz="half" idx="1"/>
          </p:nvPr>
        </p:nvSpPr>
        <p:spPr>
          <a:prstGeom prst="rect">
            <a:avLst/>
          </a:prstGeom>
        </p:spPr>
        <p:txBody>
          <a:bodyPr/>
          <a:lstStyle/>
          <a:p>
            <a:pPr/>
            <a:r>
              <a:t>Building effective team dynamics and fostering collaboration among team members can be challenging, especially in large or geographically dispersed teams. </a:t>
            </a:r>
          </a:p>
          <a:p>
            <a:pPr/>
            <a:r>
              <a:t>Communication barriers, conflicting work styles, and a lack of trust or cooperation can hinder competence integration efforts.</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4" name="3. Changing Project Requirements:"/>
          <p:cNvSpPr txBox="1"/>
          <p:nvPr>
            <p:ph type="title"/>
          </p:nvPr>
        </p:nvSpPr>
        <p:spPr>
          <a:prstGeom prst="rect">
            <a:avLst/>
          </a:prstGeom>
        </p:spPr>
        <p:txBody>
          <a:bodyPr/>
          <a:lstStyle>
            <a:lvl1pPr defTabSz="777240">
              <a:defRPr sz="5100"/>
            </a:lvl1pPr>
          </a:lstStyle>
          <a:p>
            <a:pPr/>
            <a:r>
              <a:t>3. Changing Project Requirements:</a:t>
            </a:r>
          </a:p>
        </p:txBody>
      </p:sp>
      <p:sp>
        <p:nvSpPr>
          <p:cNvPr id="405" name="Projects often undergo changes in scope, objectives, or technology, which may require acquiring new competencies or adapting existing ones. Managing these changes and aligning the team's competencies with evolving project requirements can be challenging."/>
          <p:cNvSpPr txBox="1"/>
          <p:nvPr>
            <p:ph type="body" sz="half" idx="1"/>
          </p:nvPr>
        </p:nvSpPr>
        <p:spPr>
          <a:prstGeom prst="rect">
            <a:avLst/>
          </a:prstGeom>
        </p:spPr>
        <p:txBody>
          <a:bodyPr/>
          <a:lstStyle/>
          <a:p>
            <a:pPr/>
            <a:r>
              <a:t>Projects often undergo changes in scope, objectives, or technology, which may require acquiring new competencies or adapting existing ones. Managing these changes and aligning the team's competencies with evolving project requirements can be challenging.</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8" name="4. Resource Constraints:"/>
          <p:cNvSpPr txBox="1"/>
          <p:nvPr>
            <p:ph type="title"/>
          </p:nvPr>
        </p:nvSpPr>
        <p:spPr>
          <a:prstGeom prst="rect">
            <a:avLst/>
          </a:prstGeom>
        </p:spPr>
        <p:txBody>
          <a:bodyPr/>
          <a:lstStyle>
            <a:lvl1pPr defTabSz="886968">
              <a:defRPr sz="5820"/>
            </a:lvl1pPr>
          </a:lstStyle>
          <a:p>
            <a:pPr/>
            <a:r>
              <a:t>4. Resource Constraints: </a:t>
            </a:r>
          </a:p>
        </p:txBody>
      </p:sp>
      <p:sp>
        <p:nvSpPr>
          <p:cNvPr id="409" name="Limited resources, such as budget or time, can impact the ability to invest in training and development initiatives. Balancing resource allocation between project execution and competence development can be a challenge, particularly in fast-paced or reso"/>
          <p:cNvSpPr txBox="1"/>
          <p:nvPr>
            <p:ph type="body" sz="half" idx="1"/>
          </p:nvPr>
        </p:nvSpPr>
        <p:spPr>
          <a:prstGeom prst="rect">
            <a:avLst/>
          </a:prstGeom>
        </p:spPr>
        <p:txBody>
          <a:bodyPr/>
          <a:lstStyle/>
          <a:p>
            <a:pPr/>
            <a:r>
              <a:rPr u="sng"/>
              <a:t>Limited</a:t>
            </a:r>
            <a:r>
              <a:t> resources, such as budget or time, can impact the ability to invest in training and development initiatives. Balancing resource allocation between project execution and competence development can be a challenge, particularly in fast-paced or resource-constrained environments.</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2" name="4. Ensuring Stakeholder Understanding and Commitment:"/>
          <p:cNvSpPr txBox="1"/>
          <p:nvPr>
            <p:ph type="title"/>
          </p:nvPr>
        </p:nvSpPr>
        <p:spPr>
          <a:prstGeom prst="rect">
            <a:avLst/>
          </a:prstGeom>
        </p:spPr>
        <p:txBody>
          <a:bodyPr/>
          <a:lstStyle>
            <a:lvl1pPr defTabSz="466344">
              <a:defRPr sz="3059"/>
            </a:lvl1pPr>
          </a:lstStyle>
          <a:p>
            <a:pPr/>
            <a:r>
              <a:t>4. Ensuring Stakeholder Understanding and Commitment:</a:t>
            </a:r>
          </a:p>
        </p:txBody>
      </p:sp>
      <p:sp>
        <p:nvSpPr>
          <p:cNvPr id="413" name="Obtaining buy-in and commitment from project stakeholders, including team members, clients, and regulatory bodies, can be challenging. Clear communication, education, and engagement efforts are necessary to ensure that all stakeholders understand the imp"/>
          <p:cNvSpPr txBox="1"/>
          <p:nvPr>
            <p:ph type="body" sz="half" idx="1"/>
          </p:nvPr>
        </p:nvSpPr>
        <p:spPr>
          <a:prstGeom prst="rect">
            <a:avLst/>
          </a:prstGeom>
        </p:spPr>
        <p:txBody>
          <a:bodyPr/>
          <a:lstStyle/>
          <a:p>
            <a:pPr/>
            <a:r>
              <a:t>Obtaining buy-in and commitment from project stakeholders, including team members, clients, and regulatory bodies, can be challenging. Clear communication, education, and engagement efforts are necessary to ensure that all stakeholders understand the importance of compliance and actively support compliance integration initiatives.</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6" name="5-Limited Training Resources:"/>
          <p:cNvSpPr txBox="1"/>
          <p:nvPr>
            <p:ph type="title"/>
          </p:nvPr>
        </p:nvSpPr>
        <p:spPr>
          <a:prstGeom prst="rect">
            <a:avLst/>
          </a:prstGeom>
        </p:spPr>
        <p:txBody>
          <a:bodyPr/>
          <a:lstStyle>
            <a:lvl1pPr defTabSz="877823">
              <a:defRPr sz="5760"/>
            </a:lvl1pPr>
          </a:lstStyle>
          <a:p>
            <a:pPr/>
            <a:r>
              <a:t> 5-Limited Training Resources: </a:t>
            </a:r>
          </a:p>
        </p:txBody>
      </p:sp>
      <p:sp>
        <p:nvSpPr>
          <p:cNvPr id="417" name="Availability of training resources, such as trainers, training materials, or budget, can be a challenge. Organizations may face limitations in terms of capacity, expertise, or financial resources to provide comprehensive training programs. Prioritizing t"/>
          <p:cNvSpPr txBox="1"/>
          <p:nvPr>
            <p:ph type="body" sz="half" idx="1"/>
          </p:nvPr>
        </p:nvSpPr>
        <p:spPr>
          <a:prstGeom prst="rect">
            <a:avLst/>
          </a:prstGeom>
        </p:spPr>
        <p:txBody>
          <a:bodyPr/>
          <a:lstStyle/>
          <a:p>
            <a:pPr/>
            <a:r>
              <a:t>Availability of training resources, such as trainers, training materials, or budget, can be a challenge. Organizations may face limitations in terms of capacity, expertise, or financial resources to provide comprehensive training programs. Prioritizing training needs and identifying cost-effective solutions can help mitigate these challenges.</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0" name="6-Resistance to Change:"/>
          <p:cNvSpPr txBox="1"/>
          <p:nvPr>
            <p:ph type="title"/>
          </p:nvPr>
        </p:nvSpPr>
        <p:spPr>
          <a:prstGeom prst="rect">
            <a:avLst/>
          </a:prstGeom>
        </p:spPr>
        <p:txBody>
          <a:bodyPr/>
          <a:lstStyle>
            <a:lvl1pPr defTabSz="886968">
              <a:defRPr sz="5820"/>
            </a:lvl1pPr>
          </a:lstStyle>
          <a:p>
            <a:pPr/>
            <a:r>
              <a:t>6-Resistance to Change: </a:t>
            </a:r>
          </a:p>
        </p:txBody>
      </p:sp>
      <p:sp>
        <p:nvSpPr>
          <p:cNvPr id="421" name="Implementing new competence integration practices or introducing changes to existing processes can be met with resistance from team members. Some individuals may be resistant to acquiring new skills or changing their approach, leading to a reluctance to "/>
          <p:cNvSpPr txBox="1"/>
          <p:nvPr>
            <p:ph type="body" sz="half" idx="1"/>
          </p:nvPr>
        </p:nvSpPr>
        <p:spPr>
          <a:prstGeom prst="rect">
            <a:avLst/>
          </a:prstGeom>
        </p:spPr>
        <p:txBody>
          <a:bodyPr/>
          <a:lstStyle>
            <a:lvl1pPr defTabSz="832104">
              <a:spcBef>
                <a:spcPts val="900"/>
              </a:spcBef>
              <a:defRPr sz="2184"/>
            </a:lvl1pPr>
          </a:lstStyle>
          <a:p>
            <a:pPr/>
            <a:r>
              <a:t>Implementing new competence integration practices or introducing changes to existing processes can be met with resistance from team members. Some individuals may be resistant to acquiring new skills or changing their approach, leading to a reluctance to embrace competence development initiatives. Overcoming resistance and fostering a culture of continuous learning can be challenging but is essential for successful competence integration.</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4" name="8-. Retaining and Transferring Knowledge:"/>
          <p:cNvSpPr txBox="1"/>
          <p:nvPr>
            <p:ph type="title"/>
          </p:nvPr>
        </p:nvSpPr>
        <p:spPr>
          <a:prstGeom prst="rect">
            <a:avLst/>
          </a:prstGeom>
        </p:spPr>
        <p:txBody>
          <a:bodyPr/>
          <a:lstStyle>
            <a:lvl1pPr defTabSz="640079">
              <a:defRPr sz="4200"/>
            </a:lvl1pPr>
          </a:lstStyle>
          <a:p>
            <a:pPr/>
            <a:r>
              <a:t>8-. Retaining and Transferring Knowledge: </a:t>
            </a:r>
          </a:p>
        </p:txBody>
      </p:sp>
      <p:sp>
        <p:nvSpPr>
          <p:cNvPr id="425" name="Knowledge retention and transfer can be challenging, particularly in projects with high turnover rates or when team members transition between projects. Capturing and preserving project-specific knowledge, lessons learned, and best practices becomes cruc"/>
          <p:cNvSpPr txBox="1"/>
          <p:nvPr>
            <p:ph type="body" sz="half" idx="1"/>
          </p:nvPr>
        </p:nvSpPr>
        <p:spPr>
          <a:prstGeom prst="rect">
            <a:avLst/>
          </a:prstGeom>
        </p:spPr>
        <p:txBody>
          <a:bodyPr/>
          <a:lstStyle/>
          <a:p>
            <a:pPr/>
            <a:r>
              <a:t>Knowledge retention and transfer can be challenging, particularly in projects with high turnover rates or when team members transition between projects. Capturing and preserving project-specific knowledge, lessons learned, and best practices becomes crucial to ensure knowledge continuity and prevent loss of valuable expertise.</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8" name="9- Identifying and Assessing Competencies:"/>
          <p:cNvSpPr txBox="1"/>
          <p:nvPr>
            <p:ph type="title"/>
          </p:nvPr>
        </p:nvSpPr>
        <p:spPr>
          <a:prstGeom prst="rect">
            <a:avLst/>
          </a:prstGeom>
        </p:spPr>
        <p:txBody>
          <a:bodyPr/>
          <a:lstStyle>
            <a:lvl1pPr defTabSz="630936">
              <a:defRPr sz="4140"/>
            </a:lvl1pPr>
          </a:lstStyle>
          <a:p>
            <a:pPr/>
            <a:r>
              <a:t>9- Identifying and Assessing Competencies: </a:t>
            </a:r>
          </a:p>
        </p:txBody>
      </p:sp>
      <p:sp>
        <p:nvSpPr>
          <p:cNvPr id="429" name="One of the initial challenges is accurately identifying the required competencies for each project role. Determining the specific skills, knowledge, and abilities needed can be complex, especially in projects with unique or specialized requirements. Cond"/>
          <p:cNvSpPr txBox="1"/>
          <p:nvPr>
            <p:ph type="body" sz="half" idx="1"/>
          </p:nvPr>
        </p:nvSpPr>
        <p:spPr>
          <a:prstGeom prst="rect">
            <a:avLst/>
          </a:prstGeom>
        </p:spPr>
        <p:txBody>
          <a:bodyPr/>
          <a:lstStyle>
            <a:lvl1pPr defTabSz="832104">
              <a:spcBef>
                <a:spcPts val="900"/>
              </a:spcBef>
              <a:defRPr sz="2184"/>
            </a:lvl1pPr>
          </a:lstStyle>
          <a:p>
            <a:pPr/>
            <a:r>
              <a:t>One of the initial challenges is accurately identifying the required competencies for each project role. Determining the specific skills, knowledge, and abilities needed can be complex, especially in projects with unique or specialized requirements. Conducting comprehensive competency assessments and aligning them with project goals is crucial but can be time-consuming and resource-intensive.</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1" name="The three PCTI…"/>
          <p:cNvSpPr txBox="1"/>
          <p:nvPr>
            <p:ph type="title"/>
          </p:nvPr>
        </p:nvSpPr>
        <p:spPr>
          <a:prstGeom prst="rect">
            <a:avLst/>
          </a:prstGeom>
        </p:spPr>
        <p:txBody>
          <a:bodyPr/>
          <a:lstStyle/>
          <a:p>
            <a:pPr defTabSz="832104">
              <a:defRPr sz="5460"/>
            </a:pPr>
            <a:r>
              <a:t>The three PCTI</a:t>
            </a:r>
          </a:p>
          <a:p>
            <a:pPr defTabSz="832104">
              <a:defRPr sz="5460"/>
            </a:pPr>
            <a:r>
              <a:t>Success factors </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3" name="Assessing the team's collective capabilities"/>
          <p:cNvSpPr txBox="1"/>
          <p:nvPr>
            <p:ph type="title"/>
          </p:nvPr>
        </p:nvSpPr>
        <p:spPr>
          <a:prstGeom prst="rect">
            <a:avLst/>
          </a:prstGeom>
        </p:spPr>
        <p:txBody>
          <a:bodyPr/>
          <a:lstStyle>
            <a:lvl1pPr defTabSz="612648">
              <a:defRPr sz="4020"/>
            </a:lvl1pPr>
          </a:lstStyle>
          <a:p>
            <a:pPr/>
            <a:r>
              <a:t>Assessing the team's collective capabilities</a:t>
            </a:r>
          </a:p>
        </p:txBody>
      </p:sp>
      <p:sp>
        <p:nvSpPr>
          <p:cNvPr id="434" name="Identifying the required competencies for each project role and ensuring that the right individuals with the appropriate skills are assigned to those roles. This includes assessing the team's collective capabilities and identifying any gaps that need to "/>
          <p:cNvSpPr txBox="1"/>
          <p:nvPr>
            <p:ph type="body" idx="1"/>
          </p:nvPr>
        </p:nvSpPr>
        <p:spPr>
          <a:prstGeom prst="rect">
            <a:avLst/>
          </a:prstGeom>
        </p:spPr>
        <p:txBody>
          <a:bodyPr/>
          <a:lstStyle/>
          <a:p>
            <a:pPr defTabSz="850391">
              <a:spcBef>
                <a:spcPts val="900"/>
              </a:spcBef>
              <a:defRPr sz="2325"/>
            </a:pPr>
            <a:endParaRPr u="sng">
              <a:latin typeface="Bodoni SvtyTwo ITC TT-Bold"/>
              <a:ea typeface="Bodoni SvtyTwo ITC TT-Bold"/>
              <a:cs typeface="Bodoni SvtyTwo ITC TT-Bold"/>
              <a:sym typeface="Bodoni SvtyTwo ITC TT-Bold"/>
            </a:endParaRPr>
          </a:p>
          <a:p>
            <a:pPr defTabSz="850391">
              <a:spcBef>
                <a:spcPts val="900"/>
              </a:spcBef>
              <a:defRPr sz="2325"/>
            </a:pPr>
            <a:r>
              <a:t>Identifying the required competencies for each project role and ensuring that the right individuals with the appropriate skills are assigned to those roles. This includes assessing the team's collective capabilities and identifying any gaps that need to be addressed through training, hiring, or reassigning resources.</a:t>
            </a:r>
          </a:p>
          <a:p>
            <a:pPr defTabSz="850391">
              <a:spcBef>
                <a:spcPts val="900"/>
              </a:spcBef>
              <a:defRPr sz="2325"/>
            </a:pPr>
          </a:p>
          <a:p>
            <a:pPr defTabSz="850391">
              <a:spcBef>
                <a:spcPts val="900"/>
              </a:spcBef>
              <a:defRPr sz="2325"/>
            </a:pPr>
            <a:r>
              <a:rPr>
                <a:latin typeface="Bodoni SvtyTwo ITC TT-Bold"/>
                <a:ea typeface="Bodoni SvtyTwo ITC TT-Bold"/>
                <a:cs typeface="Bodoni SvtyTwo ITC TT-Bold"/>
                <a:sym typeface="Bodoni SvtyTwo ITC TT-Bold"/>
              </a:rPr>
              <a:t>Needs assessment :</a:t>
            </a:r>
            <a:r>
              <a:t>Providing training and development opportunities to enhance the competencies of team members. This can involve conducting skill assessments, designing training programs, and offering coaching or mentoring to help individuals acquire or improve their skills.</a:t>
            </a:r>
          </a:p>
          <a:p>
            <a:pPr defTabSz="850391">
              <a:spcBef>
                <a:spcPts val="900"/>
              </a:spcBef>
              <a:defRPr sz="2325"/>
            </a:pPr>
          </a:p>
        </p:txBody>
      </p:sp>
      <p:sp>
        <p:nvSpPr>
          <p:cNvPr id="4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38" name="Knowledge Sharing and Project Performance Evaluation:"/>
          <p:cNvSpPr txBox="1"/>
          <p:nvPr>
            <p:ph type="title"/>
          </p:nvPr>
        </p:nvSpPr>
        <p:spPr>
          <a:prstGeom prst="rect">
            <a:avLst/>
          </a:prstGeom>
        </p:spPr>
        <p:txBody>
          <a:bodyPr/>
          <a:lstStyle>
            <a:lvl1pPr defTabSz="484631">
              <a:defRPr sz="3180"/>
            </a:lvl1pPr>
          </a:lstStyle>
          <a:p>
            <a:pPr/>
            <a:r>
              <a:t>Knowledge Sharing and Project Performance Evaluation:</a:t>
            </a:r>
          </a:p>
        </p:txBody>
      </p:sp>
      <p:sp>
        <p:nvSpPr>
          <p:cNvPr id="439" name="2-Knowledge Sharing :Facilitating effective communication and collaboration among team members to promote the exchange of knowledge and expertise. This can be achieved through regular team meetings, project documentation, lessons learned sessions, and th"/>
          <p:cNvSpPr txBox="1"/>
          <p:nvPr>
            <p:ph type="body" sz="half" idx="1"/>
          </p:nvPr>
        </p:nvSpPr>
        <p:spPr>
          <a:prstGeom prst="rect">
            <a:avLst/>
          </a:prstGeom>
        </p:spPr>
        <p:txBody>
          <a:bodyPr/>
          <a:lstStyle/>
          <a:p>
            <a:pPr defTabSz="658368">
              <a:spcBef>
                <a:spcPts val="700"/>
              </a:spcBef>
              <a:defRPr sz="1728"/>
            </a:pPr>
            <a:r>
              <a:t>2-</a:t>
            </a:r>
            <a:r>
              <a:rPr u="sng"/>
              <a:t>Knowledge Sharing :</a:t>
            </a:r>
            <a:r>
              <a:t>Facilitating effective communication and collaboration among team members to promote the exchange of knowledge and expertise. This can be achieved through regular team meetings, project documentation, lessons learned sessions, and the use of collaboration tools and platforms.</a:t>
            </a:r>
          </a:p>
          <a:p>
            <a:pPr defTabSz="658368">
              <a:spcBef>
                <a:spcPts val="700"/>
              </a:spcBef>
              <a:defRPr sz="1728"/>
            </a:pPr>
          </a:p>
          <a:p>
            <a:pPr defTabSz="658368">
              <a:spcBef>
                <a:spcPts val="700"/>
              </a:spcBef>
              <a:defRPr sz="1728"/>
            </a:pPr>
            <a:r>
              <a:t>3-</a:t>
            </a:r>
            <a:r>
              <a:rPr u="sng"/>
              <a:t> Project Performance Evaluation: </a:t>
            </a:r>
            <a:r>
              <a:t>Continuously monitoring and evaluating the performance of team members to ensure they are meeting the required competencies and performance standards. This may involve conducting performance appraisals, providing feedback, and addressing any performance gaps through training or corrective actions.</a:t>
            </a:r>
          </a:p>
        </p:txBody>
      </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