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4"/>
  </p:sldMasterIdLst>
  <p:notesMasterIdLst>
    <p:notesMasterId r:id="rId47"/>
  </p:notesMasterIdLst>
  <p:sldIdLst>
    <p:sldId id="308" r:id="rId5"/>
    <p:sldId id="309" r:id="rId6"/>
    <p:sldId id="359" r:id="rId7"/>
    <p:sldId id="360" r:id="rId8"/>
    <p:sldId id="361" r:id="rId9"/>
    <p:sldId id="352" r:id="rId10"/>
    <p:sldId id="353" r:id="rId11"/>
    <p:sldId id="323" r:id="rId12"/>
    <p:sldId id="324" r:id="rId13"/>
    <p:sldId id="325" r:id="rId14"/>
    <p:sldId id="357" r:id="rId15"/>
    <p:sldId id="358" r:id="rId16"/>
    <p:sldId id="327" r:id="rId17"/>
    <p:sldId id="328" r:id="rId18"/>
    <p:sldId id="329" r:id="rId19"/>
    <p:sldId id="330" r:id="rId20"/>
    <p:sldId id="331" r:id="rId21"/>
    <p:sldId id="337" r:id="rId22"/>
    <p:sldId id="332" r:id="rId23"/>
    <p:sldId id="333" r:id="rId24"/>
    <p:sldId id="334" r:id="rId25"/>
    <p:sldId id="335" r:id="rId26"/>
    <p:sldId id="351" r:id="rId27"/>
    <p:sldId id="344" r:id="rId28"/>
    <p:sldId id="354" r:id="rId29"/>
    <p:sldId id="346" r:id="rId30"/>
    <p:sldId id="349" r:id="rId31"/>
    <p:sldId id="343" r:id="rId32"/>
    <p:sldId id="312" r:id="rId33"/>
    <p:sldId id="314" r:id="rId34"/>
    <p:sldId id="313" r:id="rId35"/>
    <p:sldId id="311" r:id="rId36"/>
    <p:sldId id="315" r:id="rId37"/>
    <p:sldId id="317" r:id="rId38"/>
    <p:sldId id="316" r:id="rId39"/>
    <p:sldId id="318" r:id="rId40"/>
    <p:sldId id="319" r:id="rId41"/>
    <p:sldId id="320" r:id="rId42"/>
    <p:sldId id="321" r:id="rId43"/>
    <p:sldId id="355" r:id="rId44"/>
    <p:sldId id="362" r:id="rId45"/>
    <p:sldId id="31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32" autoAdjust="0"/>
    <p:restoredTop sz="89272" autoAdjust="0"/>
  </p:normalViewPr>
  <p:slideViewPr>
    <p:cSldViewPr snapToGrid="0">
      <p:cViewPr>
        <p:scale>
          <a:sx n="65" d="100"/>
          <a:sy n="65" d="100"/>
        </p:scale>
        <p:origin x="-712" y="-76"/>
      </p:cViewPr>
      <p:guideLst>
        <p:guide orient="horz" pos="2160"/>
        <p:guide pos="3840"/>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5897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432109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972871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sz="40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582184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sz="40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950181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886111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6465120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5475956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2981565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28654513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2579020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4192703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3820962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9479842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r" rtl="1">
              <a:buFont typeface="Arial" panose="020B0604020202020204" pitchFamily="34" charset="0"/>
              <a:buChar char="•"/>
            </a:pPr>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10432420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r" rtl="1">
              <a:buFont typeface="+mj-lt"/>
              <a:buAutoNum type="arabicPeriod"/>
            </a:pPr>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4174753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4288733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138789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1512652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1141567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37505944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39054688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940619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5808338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0545599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7868397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15964656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22743527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
        <p:nvSpPr>
          <p:cNvPr id="6" name="Notes Placeholder 5">
            <a:extLst>
              <a:ext uri="{FF2B5EF4-FFF2-40B4-BE49-F238E27FC236}">
                <a16:creationId xmlns:a16="http://schemas.microsoft.com/office/drawing/2014/main" xmlns="" id="{AA75B432-577E-5AD9-C651-BF878657240E}"/>
              </a:ext>
            </a:extLst>
          </p:cNvPr>
          <p:cNvSpPr>
            <a:spLocks noGrp="1"/>
          </p:cNvSpPr>
          <p:nvPr>
            <p:ph type="body" sz="quarter" idx="3"/>
          </p:nvPr>
        </p:nvSpPr>
        <p:spPr/>
        <p:txBody>
          <a:bodyPr/>
          <a:lstStyle/>
          <a:p>
            <a:pPr algn="r" rtl="1"/>
            <a:endParaRPr lang="en-US" dirty="0"/>
          </a:p>
        </p:txBody>
      </p:sp>
    </p:spTree>
    <p:extLst>
      <p:ext uri="{BB962C8B-B14F-4D97-AF65-F5344CB8AC3E}">
        <p14:creationId xmlns:p14="http://schemas.microsoft.com/office/powerpoint/2010/main" val="6293499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6961618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5243290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6609102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18248607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1896748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5831933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9099174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28714658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82619906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12972A3-4068-43A1-96E7-A6377EA58B01}" type="datetime1">
              <a:rPr lang="en-US" smtClean="0"/>
              <a:t>10/31/2024</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392924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xmlns="" id="{39E9D7F0-30ED-1AE4-1AEA-4721DD9933D6}"/>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9434" y="-67746"/>
            <a:ext cx="1401469" cy="654391"/>
          </a:xfrm>
          <a:prstGeom prst="rect">
            <a:avLst/>
          </a:prstGeom>
        </p:spPr>
      </p:pic>
    </p:spTree>
    <p:extLst>
      <p:ext uri="{BB962C8B-B14F-4D97-AF65-F5344CB8AC3E}">
        <p14:creationId xmlns:p14="http://schemas.microsoft.com/office/powerpoint/2010/main" val="2105431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B8B8E0-2789-4666-8B25-B55CCD9CE786}" type="datetime1">
              <a:rPr lang="en-US" smtClean="0"/>
              <a:t>10/31/2024</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43354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B5F3A5A-D723-4E85-BEAB-3EAFAD368E20}" type="datetime1">
              <a:rPr lang="en-US" smtClean="0"/>
              <a:t>10/31/2024</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291726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342A3A-8B72-4E40-9B29-0DFC9459CC41}" type="datetime1">
              <a:rPr lang="en-US" smtClean="0"/>
              <a:t>10/31/2024</a:t>
            </a:fld>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35293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2653CF2-892F-4565-BBA9-33A3378C93C9}" type="datetime1">
              <a:rPr lang="en-US" smtClean="0"/>
              <a:t>10/31/2024</a:t>
            </a:fld>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178083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9E61E-007B-43B4-9EFF-7186C5EEBFD6}" type="datetime1">
              <a:rPr lang="en-US" smtClean="0"/>
              <a:t>10/31/2024</a:t>
            </a:fld>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341119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19F306-7F44-48A0-8308-A6CC180BD380}" type="datetime1">
              <a:rPr lang="en-US" smtClean="0"/>
              <a:t>10/31/2024</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781621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671865-CC77-4471-9673-3F63CCD74A36}" type="datetime1">
              <a:rPr lang="en-US" smtClean="0"/>
              <a:t>10/31/2024</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18429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5BB728-EE5F-4B48-AEE1-B4887ABE2AB9}" type="datetime1">
              <a:rPr lang="en-US" smtClean="0"/>
              <a:t>10/31/2024</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14802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BB1C68-138D-4F7B-9F4C-04480F19FB45}" type="datetime1">
              <a:rPr lang="en-US" smtClean="0"/>
              <a:t>10/31/2024</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147496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951993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6554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4808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xmlns="" id="{52440B88-04B2-7983-DE3B-89F17FC2398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xmlns=""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xmlns=""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xmlns="" id="{52440B88-04B2-7983-DE3B-89F17FC2398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xmlns=""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xmlns=""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D35DE-11C5-4464-89A4-D93D8CEA5E28}" type="datetime1">
              <a:rPr lang="en-US" smtClean="0"/>
              <a:t>10/31/2024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636304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81" r:id="rId15"/>
    <p:sldLayoutId id="2147483670" r:id="rId16"/>
    <p:sldLayoutId id="2147483667"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jp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270641" y="1772130"/>
            <a:ext cx="4424757" cy="2616101"/>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Cryptocurrencies </a:t>
            </a:r>
          </a:p>
          <a:p>
            <a:r>
              <a:rPr lang="en-US" sz="4000" b="1" dirty="0">
                <a:solidFill>
                  <a:srgbClr val="00B0F0"/>
                </a:solidFill>
                <a:latin typeface="Times New Roman" panose="02020603050405020304" pitchFamily="18" charset="0"/>
                <a:cs typeface="Times New Roman" panose="02020603050405020304" pitchFamily="18" charset="0"/>
              </a:rPr>
              <a:t>&amp; </a:t>
            </a:r>
          </a:p>
          <a:p>
            <a:r>
              <a:rPr lang="en-US" sz="4000" b="1" dirty="0">
                <a:solidFill>
                  <a:srgbClr val="00B0F0"/>
                </a:solidFill>
                <a:latin typeface="Times New Roman" panose="02020603050405020304" pitchFamily="18" charset="0"/>
                <a:cs typeface="Times New Roman" panose="02020603050405020304" pitchFamily="18" charset="0"/>
              </a:rPr>
              <a:t>Blockchains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KW" sz="2800" b="1" dirty="0" smtClean="0">
                <a:solidFill>
                  <a:srgbClr val="000000"/>
                </a:solidFill>
                <a:latin typeface="Times New Roman" panose="02020603050405020304" pitchFamily="18" charset="0"/>
                <a:cs typeface="Times New Roman" panose="02020603050405020304" pitchFamily="18" charset="0"/>
              </a:rPr>
              <a:t>6</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xmlns=""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xmlns="" id="{4239D7D8-1923-CF4E-94AC-5324A15894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2301840" cy="107480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00601"/>
    </mc:Choice>
    <mc:Fallback xmlns="">
      <p:transition spd="slow" advTm="10060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7590451" y="2079852"/>
            <a:ext cx="4601547" cy="1754326"/>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Cryptocurrencies </a:t>
            </a:r>
          </a:p>
          <a:p>
            <a:r>
              <a:rPr lang="en-US" sz="3600" b="1" dirty="0">
                <a:solidFill>
                  <a:srgbClr val="00B0F0"/>
                </a:solidFill>
                <a:latin typeface="Times New Roman" panose="02020603050405020304" pitchFamily="18" charset="0"/>
                <a:cs typeface="Times New Roman" panose="02020603050405020304" pitchFamily="18" charset="0"/>
              </a:rPr>
              <a:t>&amp; </a:t>
            </a:r>
          </a:p>
          <a:p>
            <a:r>
              <a:rPr lang="en-US" sz="3600" b="1" dirty="0">
                <a:solidFill>
                  <a:srgbClr val="00B0F0"/>
                </a:solidFill>
                <a:latin typeface="Times New Roman" panose="02020603050405020304" pitchFamily="18" charset="0"/>
                <a:cs typeface="Times New Roman" panose="02020603050405020304" pitchFamily="18" charset="0"/>
              </a:rPr>
              <a:t>Blockchains</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ar-KW"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78589"/>
            <a:ext cx="2616200" cy="400110"/>
          </a:xfrm>
          <a:prstGeom prst="rect">
            <a:avLst/>
          </a:prstGeom>
          <a:noFill/>
        </p:spPr>
        <p:txBody>
          <a:bodyPr wrap="square" rtlCol="0">
            <a:spAutoFit/>
          </a:bodyPr>
          <a:lstStyle/>
          <a:p>
            <a:pPr algn="ctr"/>
            <a:r>
              <a:rPr lang="en-US" sz="2000" b="1" dirty="0"/>
              <a:t>www.midocean.km</a:t>
            </a:r>
          </a:p>
        </p:txBody>
      </p:sp>
      <p:pic>
        <p:nvPicPr>
          <p:cNvPr id="4" name="Graphic 21">
            <a:extLst>
              <a:ext uri="{FF2B5EF4-FFF2-40B4-BE49-F238E27FC236}">
                <a16:creationId xmlns:a16="http://schemas.microsoft.com/office/drawing/2014/main" xmlns="" id="{A7C35E7D-C3C9-11CA-69F0-8AD46F3D36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348" y="179301"/>
            <a:ext cx="2301840" cy="107480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64591"/>
    </mc:Choice>
    <mc:Fallback xmlns="">
      <p:transition spd="slow" advTm="645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F2607145-D1FD-BDB6-802C-5A91B85F3984}"/>
              </a:ext>
            </a:extLst>
          </p:cNvPr>
          <p:cNvSpPr>
            <a:spLocks noGrp="1"/>
          </p:cNvSpPr>
          <p:nvPr>
            <p:ph idx="1"/>
          </p:nvPr>
        </p:nvSpPr>
        <p:spPr>
          <a:xfrm>
            <a:off x="377072" y="1486411"/>
            <a:ext cx="11349871" cy="5126491"/>
          </a:xfrm>
        </p:spPr>
        <p:txBody>
          <a:bodyPr>
            <a:normAutofit fontScale="92500" lnSpcReduction="10000"/>
          </a:bodyPr>
          <a:lstStyle/>
          <a:p>
            <a:pPr marL="0" indent="0">
              <a:lnSpc>
                <a:spcPct val="114000"/>
              </a:lnSpc>
              <a:spcAft>
                <a:spcPts val="600"/>
              </a:spcAft>
              <a:buNone/>
            </a:pPr>
            <a:r>
              <a:rPr lang="en-US" sz="2400" b="1" dirty="0">
                <a:latin typeface="Söhne"/>
                <a:cs typeface="+mj-cs"/>
              </a:rPr>
              <a:t>In the context of today's 24/7/365, uber-connected business environment, discuss the challenges and implications faced by companies regarding their payment processes. Use the provided data on cash flow forecasting, supplier payment visibility, manual payment handling, and B2B invoice payments as evidence to support your analysis.</a:t>
            </a:r>
            <a:endParaRPr lang="ar-EG" sz="2400" b="1" dirty="0">
              <a:latin typeface="Söhne"/>
              <a:cs typeface="+mj-cs"/>
            </a:endParaRPr>
          </a:p>
          <a:p>
            <a:pPr>
              <a:lnSpc>
                <a:spcPct val="114000"/>
              </a:lnSpc>
              <a:spcAft>
                <a:spcPts val="600"/>
              </a:spcAft>
            </a:pPr>
            <a:r>
              <a:rPr lang="en-US" sz="2400" b="1" dirty="0">
                <a:latin typeface="Söhne"/>
                <a:cs typeface="+mj-cs"/>
              </a:rPr>
              <a:t>Challenges in predicting cash flow, causing liquidity problems.</a:t>
            </a:r>
          </a:p>
          <a:p>
            <a:pPr>
              <a:lnSpc>
                <a:spcPct val="114000"/>
              </a:lnSpc>
              <a:spcAft>
                <a:spcPts val="600"/>
              </a:spcAft>
            </a:pPr>
            <a:r>
              <a:rPr lang="en-US" sz="2400" b="1" dirty="0">
                <a:latin typeface="Söhne"/>
                <a:cs typeface="+mj-cs"/>
              </a:rPr>
              <a:t>Limited visibility in supplier payments leading to delays and strained relations.</a:t>
            </a:r>
          </a:p>
          <a:p>
            <a:pPr>
              <a:lnSpc>
                <a:spcPct val="114000"/>
              </a:lnSpc>
              <a:spcAft>
                <a:spcPts val="600"/>
              </a:spcAft>
            </a:pPr>
            <a:r>
              <a:rPr lang="en-US" sz="2400" b="1" dirty="0">
                <a:latin typeface="Söhne"/>
                <a:cs typeface="+mj-cs"/>
              </a:rPr>
              <a:t>Inefficiency and errors in manual payment processing.</a:t>
            </a:r>
          </a:p>
          <a:p>
            <a:pPr>
              <a:lnSpc>
                <a:spcPct val="114000"/>
              </a:lnSpc>
              <a:spcAft>
                <a:spcPts val="600"/>
              </a:spcAft>
            </a:pPr>
            <a:r>
              <a:rPr lang="en-US" sz="2400" b="1" dirty="0">
                <a:latin typeface="Söhne"/>
                <a:cs typeface="+mj-cs"/>
              </a:rPr>
              <a:t>Delays in B2B invoice payments impacting supply chain and business reputation.</a:t>
            </a:r>
          </a:p>
          <a:p>
            <a:pPr>
              <a:lnSpc>
                <a:spcPct val="114000"/>
              </a:lnSpc>
              <a:spcAft>
                <a:spcPts val="600"/>
              </a:spcAft>
            </a:pPr>
            <a:r>
              <a:rPr lang="en-US" sz="2400" b="1" dirty="0">
                <a:latin typeface="Söhne"/>
                <a:cs typeface="+mj-cs"/>
              </a:rPr>
              <a:t>Need for automated, transparent, efficient payment systems for better accuracy and trust.</a:t>
            </a:r>
          </a:p>
        </p:txBody>
      </p:sp>
      <p:sp>
        <p:nvSpPr>
          <p:cNvPr id="9" name="TextBox 8">
            <a:extLst>
              <a:ext uri="{FF2B5EF4-FFF2-40B4-BE49-F238E27FC236}">
                <a16:creationId xmlns:a16="http://schemas.microsoft.com/office/drawing/2014/main" xmlns="" id="{70AC1A5E-1454-EB5C-A1D4-6755D6472AA5}"/>
              </a:ext>
            </a:extLst>
          </p:cNvPr>
          <p:cNvSpPr txBox="1"/>
          <p:nvPr/>
        </p:nvSpPr>
        <p:spPr>
          <a:xfrm>
            <a:off x="460735" y="380942"/>
            <a:ext cx="6096784" cy="769441"/>
          </a:xfrm>
          <a:prstGeom prst="rect">
            <a:avLst/>
          </a:prstGeom>
          <a:noFill/>
        </p:spPr>
        <p:txBody>
          <a:bodyPr wrap="square">
            <a:spAutoFit/>
          </a:bodyPr>
          <a:lstStyle/>
          <a:p>
            <a:r>
              <a:rPr lang="en-US" sz="4400" b="1" dirty="0">
                <a:latin typeface="Söhne"/>
                <a:cs typeface="+mn-cs"/>
              </a:rPr>
              <a:t>Question-1</a:t>
            </a:r>
            <a:endParaRPr lang="en-US" sz="4400" dirty="0"/>
          </a:p>
        </p:txBody>
      </p:sp>
    </p:spTree>
    <p:extLst>
      <p:ext uri="{BB962C8B-B14F-4D97-AF65-F5344CB8AC3E}">
        <p14:creationId xmlns:p14="http://schemas.microsoft.com/office/powerpoint/2010/main" val="410073541"/>
      </p:ext>
    </p:extLst>
  </p:cSld>
  <p:clrMapOvr>
    <a:masterClrMapping/>
  </p:clrMapOvr>
  <mc:AlternateContent xmlns:mc="http://schemas.openxmlformats.org/markup-compatibility/2006" xmlns:p14="http://schemas.microsoft.com/office/powerpoint/2010/main">
    <mc:Choice Requires="p14">
      <p:transition spd="slow" p14:dur="2000" advTm="171989"/>
    </mc:Choice>
    <mc:Fallback xmlns="">
      <p:transition spd="slow" advTm="1719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7440592E-7489-28C6-75F5-DA0DDCCED1EA}"/>
              </a:ext>
            </a:extLst>
          </p:cNvPr>
          <p:cNvSpPr>
            <a:spLocks noGrp="1"/>
          </p:cNvSpPr>
          <p:nvPr>
            <p:ph idx="1"/>
          </p:nvPr>
        </p:nvSpPr>
        <p:spPr>
          <a:xfrm>
            <a:off x="499621" y="1825624"/>
            <a:ext cx="11142481" cy="4603455"/>
          </a:xfrm>
        </p:spPr>
        <p:txBody>
          <a:bodyPr>
            <a:noAutofit/>
          </a:bodyPr>
          <a:lstStyle/>
          <a:p>
            <a:pPr marL="0" indent="0">
              <a:lnSpc>
                <a:spcPct val="100000"/>
              </a:lnSpc>
              <a:buNone/>
            </a:pPr>
            <a:r>
              <a:rPr lang="en-US" b="1" dirty="0">
                <a:latin typeface="Söhne"/>
                <a:cs typeface="+mn-cs"/>
              </a:rPr>
              <a:t>How can predictive analytics benefit SMEs in terms of decision-making, and what are its impacts on consultants, tax accountants, in-house staff, and banks?</a:t>
            </a:r>
            <a:endParaRPr lang="ar-EG" b="1" dirty="0">
              <a:latin typeface="Söhne"/>
              <a:cs typeface="+mn-cs"/>
            </a:endParaRPr>
          </a:p>
          <a:p>
            <a:pPr>
              <a:lnSpc>
                <a:spcPct val="100000"/>
              </a:lnSpc>
            </a:pPr>
            <a:r>
              <a:rPr lang="en-US" b="1" dirty="0">
                <a:latin typeface="Söhne"/>
                <a:cs typeface="+mn-cs"/>
              </a:rPr>
              <a:t>Predictive analytics can enhance decision-making for SMEs by addressing financial illiteracy, providing clarity on complexities through visualizations, and interfacing with external data sources like macroeconomic data and CRM/ERP/accounting systems. This has repercussions on consultants, tax accountants, and in-house staff by changing the way they approach and manage financial tasks. For banks, it can recalibrate funding instrument pricing and risk assessment.</a:t>
            </a:r>
          </a:p>
        </p:txBody>
      </p:sp>
      <p:sp>
        <p:nvSpPr>
          <p:cNvPr id="6" name="TextBox 5">
            <a:extLst>
              <a:ext uri="{FF2B5EF4-FFF2-40B4-BE49-F238E27FC236}">
                <a16:creationId xmlns:a16="http://schemas.microsoft.com/office/drawing/2014/main" xmlns="" id="{751B8F0E-B758-4DA2-0641-382EC7449877}"/>
              </a:ext>
            </a:extLst>
          </p:cNvPr>
          <p:cNvSpPr txBox="1"/>
          <p:nvPr/>
        </p:nvSpPr>
        <p:spPr>
          <a:xfrm>
            <a:off x="635524" y="527059"/>
            <a:ext cx="6096784" cy="769441"/>
          </a:xfrm>
          <a:prstGeom prst="rect">
            <a:avLst/>
          </a:prstGeom>
          <a:noFill/>
        </p:spPr>
        <p:txBody>
          <a:bodyPr wrap="square">
            <a:spAutoFit/>
          </a:bodyPr>
          <a:lstStyle/>
          <a:p>
            <a:r>
              <a:rPr lang="en-US" sz="4400" b="1" dirty="0">
                <a:latin typeface="Söhne"/>
                <a:cs typeface="+mn-cs"/>
              </a:rPr>
              <a:t>Question-2: </a:t>
            </a:r>
            <a:endParaRPr lang="en-US" sz="4400" dirty="0"/>
          </a:p>
        </p:txBody>
      </p:sp>
    </p:spTree>
    <p:extLst>
      <p:ext uri="{BB962C8B-B14F-4D97-AF65-F5344CB8AC3E}">
        <p14:creationId xmlns:p14="http://schemas.microsoft.com/office/powerpoint/2010/main" val="3091463155"/>
      </p:ext>
    </p:extLst>
  </p:cSld>
  <p:clrMapOvr>
    <a:masterClrMapping/>
  </p:clrMapOvr>
  <mc:AlternateContent xmlns:mc="http://schemas.openxmlformats.org/markup-compatibility/2006" xmlns:p14="http://schemas.microsoft.com/office/powerpoint/2010/main">
    <mc:Choice Requires="p14">
      <p:transition spd="slow" p14:dur="2000" advTm="109496"/>
    </mc:Choice>
    <mc:Fallback xmlns="">
      <p:transition spd="slow" advTm="10949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AC5CD0EE-63FC-B19E-3A9F-EBEFE1824AE4}"/>
              </a:ext>
            </a:extLst>
          </p:cNvPr>
          <p:cNvSpPr>
            <a:spLocks noGrp="1"/>
          </p:cNvSpPr>
          <p:nvPr>
            <p:ph idx="1"/>
          </p:nvPr>
        </p:nvSpPr>
        <p:spPr>
          <a:xfrm>
            <a:off x="604684" y="1500534"/>
            <a:ext cx="10749116" cy="4879105"/>
          </a:xfrm>
        </p:spPr>
        <p:txBody>
          <a:bodyPr>
            <a:normAutofit fontScale="92500"/>
          </a:bodyPr>
          <a:lstStyle/>
          <a:p>
            <a:pPr marL="0" indent="0">
              <a:lnSpc>
                <a:spcPct val="100000"/>
              </a:lnSpc>
              <a:buNone/>
            </a:pPr>
            <a:r>
              <a:rPr lang="en-US" sz="2600" b="1" dirty="0">
                <a:solidFill>
                  <a:schemeClr val="tx2"/>
                </a:solidFill>
                <a:latin typeface="Söhne"/>
                <a:cs typeface="+mn-cs"/>
              </a:rPr>
              <a:t>What are the different types of business models, including B2B, B2C, B2A, C2C, C2B, and C2A, and how do they differ from one another?</a:t>
            </a:r>
            <a:endParaRPr lang="ar-EG" sz="2600" b="1" dirty="0">
              <a:solidFill>
                <a:schemeClr val="tx2"/>
              </a:solidFill>
              <a:latin typeface="Söhne"/>
              <a:cs typeface="+mn-cs"/>
            </a:endParaRPr>
          </a:p>
          <a:p>
            <a:pPr>
              <a:lnSpc>
                <a:spcPct val="100000"/>
              </a:lnSpc>
            </a:pPr>
            <a:r>
              <a:rPr lang="en-US" sz="2400" b="1" dirty="0">
                <a:latin typeface="Söhne"/>
                <a:cs typeface="+mn-cs"/>
              </a:rPr>
              <a:t>B2B (Business-to-Business) involves transactions between businesses, such as a manufacturer selling to a wholesaler.B2C (Business-to-Consumer) refers to businesses selling directly to end consumers.B2A (Business-to-Administration) covers transactions between businesses and public administrations.C2C (Consumer-to-Consumer) relates to transactions between consumers, often facilitated by platforms like eBay.C2B (Consumer-to-Business) is when consumers offer products or services for businesses to purchase.C2A (Consumer-to-Administration) involves transactions between individuals and public administrations, like paying taxes </a:t>
            </a:r>
            <a:r>
              <a:rPr lang="en-US" sz="2400" b="1" dirty="0" err="1">
                <a:latin typeface="Söhne"/>
                <a:cs typeface="+mn-cs"/>
              </a:rPr>
              <a:t>online.Each</a:t>
            </a:r>
            <a:r>
              <a:rPr lang="en-US" sz="2400" b="1" dirty="0">
                <a:latin typeface="Söhne"/>
                <a:cs typeface="+mn-cs"/>
              </a:rPr>
              <a:t> model caters to different audiences and has its unique strategies and nuances.</a:t>
            </a:r>
          </a:p>
        </p:txBody>
      </p:sp>
      <p:sp>
        <p:nvSpPr>
          <p:cNvPr id="4" name="TextBox 3">
            <a:extLst>
              <a:ext uri="{FF2B5EF4-FFF2-40B4-BE49-F238E27FC236}">
                <a16:creationId xmlns:a16="http://schemas.microsoft.com/office/drawing/2014/main" xmlns="" id="{BD3B5D65-856C-B47E-3091-AE090CA78B01}"/>
              </a:ext>
            </a:extLst>
          </p:cNvPr>
          <p:cNvSpPr txBox="1"/>
          <p:nvPr/>
        </p:nvSpPr>
        <p:spPr>
          <a:xfrm>
            <a:off x="734113" y="395082"/>
            <a:ext cx="6096784" cy="769441"/>
          </a:xfrm>
          <a:prstGeom prst="rect">
            <a:avLst/>
          </a:prstGeom>
          <a:noFill/>
        </p:spPr>
        <p:txBody>
          <a:bodyPr wrap="square">
            <a:spAutoFit/>
          </a:bodyPr>
          <a:lstStyle/>
          <a:p>
            <a:r>
              <a:rPr lang="en-US" sz="4400" b="1" dirty="0">
                <a:latin typeface="Söhne"/>
                <a:cs typeface="+mn-cs"/>
              </a:rPr>
              <a:t>Question-3: </a:t>
            </a:r>
            <a:endParaRPr lang="en-US" sz="4400" dirty="0"/>
          </a:p>
        </p:txBody>
      </p:sp>
    </p:spTree>
    <p:extLst>
      <p:ext uri="{BB962C8B-B14F-4D97-AF65-F5344CB8AC3E}">
        <p14:creationId xmlns:p14="http://schemas.microsoft.com/office/powerpoint/2010/main" val="3615569779"/>
      </p:ext>
    </p:extLst>
  </p:cSld>
  <p:clrMapOvr>
    <a:masterClrMapping/>
  </p:clrMapOvr>
  <mc:AlternateContent xmlns:mc="http://schemas.openxmlformats.org/markup-compatibility/2006" xmlns:p14="http://schemas.microsoft.com/office/powerpoint/2010/main">
    <mc:Choice Requires="p14">
      <p:transition spd="slow" p14:dur="2000" advTm="154306"/>
    </mc:Choice>
    <mc:Fallback xmlns="">
      <p:transition spd="slow" advTm="15430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Objectives: </a:t>
            </a:r>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696686" y="1812293"/>
            <a:ext cx="11011503" cy="4593828"/>
          </a:xfrm>
        </p:spPr>
        <p:txBody>
          <a:bodyPr>
            <a:normAutofit fontScale="92500"/>
          </a:bodyPr>
          <a:lstStyle/>
          <a:p>
            <a:pPr>
              <a:lnSpc>
                <a:spcPct val="150000"/>
              </a:lnSpc>
            </a:pPr>
            <a:r>
              <a:rPr lang="en-US" sz="2400" b="1" dirty="0">
                <a:latin typeface="Söhne"/>
              </a:rPr>
              <a:t>To explore the integration and impact of cryptocurrency within digital finance and mobile value exchange systems.</a:t>
            </a:r>
          </a:p>
          <a:p>
            <a:pPr>
              <a:lnSpc>
                <a:spcPct val="150000"/>
              </a:lnSpc>
            </a:pPr>
            <a:r>
              <a:rPr lang="en-US" sz="2400" b="1" dirty="0">
                <a:latin typeface="Söhne"/>
              </a:rPr>
              <a:t>To understand the transformative effects of the "Internet of Money" on traditional and new-age business models.</a:t>
            </a:r>
          </a:p>
          <a:p>
            <a:pPr>
              <a:lnSpc>
                <a:spcPct val="150000"/>
              </a:lnSpc>
            </a:pPr>
            <a:r>
              <a:rPr lang="en-US" sz="2400" b="1" dirty="0">
                <a:latin typeface="Söhne"/>
              </a:rPr>
              <a:t>To investigate digital asset management practices and their influence on value exchange in the global economic landscape.</a:t>
            </a:r>
          </a:p>
          <a:p>
            <a:pPr>
              <a:lnSpc>
                <a:spcPct val="150000"/>
              </a:lnSpc>
            </a:pPr>
            <a:r>
              <a:rPr lang="en-US" sz="2400" b="1" dirty="0">
                <a:latin typeface="Söhne"/>
              </a:rPr>
              <a:t>To analyze the development and significance of hybrid digital finance platforms and blockchain technology in creating innovative financial solutions.</a:t>
            </a:r>
          </a:p>
        </p:txBody>
      </p:sp>
    </p:spTree>
    <p:extLst>
      <p:ext uri="{BB962C8B-B14F-4D97-AF65-F5344CB8AC3E}">
        <p14:creationId xmlns:p14="http://schemas.microsoft.com/office/powerpoint/2010/main" val="2501312567"/>
      </p:ext>
    </p:extLst>
  </p:cSld>
  <p:clrMapOvr>
    <a:masterClrMapping/>
  </p:clrMapOvr>
  <mc:AlternateContent xmlns:mc="http://schemas.openxmlformats.org/markup-compatibility/2006" xmlns:p14="http://schemas.microsoft.com/office/powerpoint/2010/main">
    <mc:Choice Requires="p14">
      <p:transition spd="slow" p14:dur="2000" advTm="167897"/>
    </mc:Choice>
    <mc:Fallback xmlns="">
      <p:transition spd="slow" advTm="167897"/>
    </mc:Fallback>
  </mc:AlternateContent>
  <p:extLst>
    <p:ext uri="{3A86A75C-4F4B-4683-9AE1-C65F6400EC91}">
      <p14:laserTraceLst xmlns:p14="http://schemas.microsoft.com/office/powerpoint/2010/main">
        <p14:tracePtLst>
          <p14:tracePt t="27571" x="3184525" y="6207125"/>
          <p14:tracePt t="27882" x="3165475" y="5818188"/>
          <p14:tracePt t="27884" x="3003550" y="5367338"/>
          <p14:tracePt t="27915" x="2652713" y="4205288"/>
          <p14:tracePt t="27930" x="2627313" y="3829050"/>
          <p14:tracePt t="27947" x="2635250" y="3400425"/>
          <p14:tracePt t="27963" x="2697163" y="2951163"/>
          <p14:tracePt t="27966" x="2776538" y="2709863"/>
          <p14:tracePt t="27981" x="2832100" y="2513013"/>
          <p14:tracePt t="27997" x="2889250" y="2330450"/>
          <p14:tracePt t="28014" x="2933700" y="2189163"/>
          <p14:tracePt t="28032" x="2986088" y="2116138"/>
          <p14:tracePt t="28047" x="3016250" y="2076450"/>
          <p14:tracePt t="28063" x="3073400" y="2058988"/>
          <p14:tracePt t="28080" x="3155950" y="2041525"/>
          <p14:tracePt t="28097" x="3235325" y="2041525"/>
          <p14:tracePt t="28114" x="3265488" y="2041525"/>
          <p14:tracePt t="28130" x="3300413" y="2046288"/>
          <p14:tracePt t="28147" x="3330575" y="2046288"/>
          <p14:tracePt t="28149" x="3344863" y="2054225"/>
          <p14:tracePt t="28164" x="3357563" y="2054225"/>
          <p14:tracePt t="28180" x="3370263" y="2066925"/>
          <p14:tracePt t="28197" x="3382963" y="2066925"/>
          <p14:tracePt t="28214" x="3400425" y="2066925"/>
          <p14:tracePt t="28230" x="3422650" y="2066925"/>
          <p14:tracePt t="28247" x="3435350" y="2066925"/>
          <p14:tracePt t="28264" x="3440113" y="2066925"/>
          <p14:tracePt t="28266" x="3444875" y="2066925"/>
          <p14:tracePt t="28310" x="3452813" y="2066925"/>
          <p14:tracePt t="28317" x="3457575" y="2066925"/>
          <p14:tracePt t="28330" x="3467100" y="2081213"/>
          <p14:tracePt t="28333" x="3487738" y="2089150"/>
          <p14:tracePt t="28347" x="3502025" y="2093913"/>
          <p14:tracePt t="28364" x="3522663" y="2124075"/>
          <p14:tracePt t="28381" x="3549650" y="2163763"/>
          <p14:tracePt t="28383" x="3549650" y="2168525"/>
          <p14:tracePt t="28397" x="3611563" y="2255838"/>
          <p14:tracePt t="28414" x="3636963" y="2338388"/>
          <p14:tracePt t="28430" x="3659188" y="2386013"/>
          <p14:tracePt t="28447" x="3684588" y="2435225"/>
          <p14:tracePt t="28464" x="3733800" y="2517775"/>
          <p14:tracePt t="28480" x="3781425" y="2609850"/>
          <p14:tracePt t="28497" x="3890963" y="2714625"/>
          <p14:tracePt t="28514" x="3965575" y="2771775"/>
          <p14:tracePt t="28516" x="4008438" y="2836863"/>
          <p14:tracePt t="28530" x="4090988" y="2919413"/>
          <p14:tracePt t="28547" x="4130675" y="2968625"/>
          <p14:tracePt t="28564" x="4165600" y="3006725"/>
          <p14:tracePt t="28581" x="4175125" y="3024188"/>
          <p14:tracePt t="28597" x="4175125" y="3033713"/>
          <p14:tracePt t="29013" x="4183063" y="3033713"/>
          <p14:tracePt t="29020" x="4187825" y="3033713"/>
          <p14:tracePt t="29030" x="4197350" y="3033713"/>
          <p14:tracePt t="29047" x="4200525" y="3028950"/>
          <p14:tracePt t="29064" x="4214813" y="3028950"/>
          <p14:tracePt t="29087" x="4217988" y="3024188"/>
          <p14:tracePt t="29109" x="4227513" y="3024188"/>
          <p14:tracePt t="29167" x="4240213" y="3024188"/>
          <p14:tracePt t="36621" x="4240213" y="3033713"/>
          <p14:tracePt t="47266" x="4235450" y="3059113"/>
          <p14:tracePt t="47274" x="4217988" y="3073400"/>
          <p14:tracePt t="47285" x="4205288" y="3090863"/>
          <p14:tracePt t="47303" x="4183063" y="3143250"/>
          <p14:tracePt t="47316" x="4152900" y="3173413"/>
          <p14:tracePt t="47331" x="4122738" y="3221038"/>
          <p14:tracePt t="47348" x="4078288" y="3251200"/>
          <p14:tracePt t="47365" x="4048125" y="3305175"/>
          <p14:tracePt t="47382" x="3983038" y="3360738"/>
          <p14:tracePt t="47398" x="3930650" y="3395663"/>
          <p14:tracePt t="47415" x="3898900" y="3435350"/>
          <p14:tracePt t="47431" x="3878263" y="3448050"/>
          <p14:tracePt t="47433" x="3856038" y="3462338"/>
          <p14:tracePt t="47448" x="3838575" y="3475038"/>
          <p14:tracePt t="47465" x="3816350" y="3505200"/>
          <p14:tracePt t="47482" x="3789363" y="3517900"/>
          <p14:tracePt t="47484" x="3781425" y="3522663"/>
          <p14:tracePt t="47499" x="3768725" y="3535363"/>
          <p14:tracePt t="47515" x="3763963" y="3535363"/>
          <p14:tracePt t="47542" x="3763963" y="3540125"/>
          <p14:tracePt t="47780" x="3771900" y="3532188"/>
          <p14:tracePt t="47801" x="3776663" y="3517900"/>
          <p14:tracePt t="47839" x="3794125" y="3514725"/>
          <p14:tracePt t="47853" x="3798888" y="3505200"/>
          <p14:tracePt t="47862" x="3806825" y="3492500"/>
          <p14:tracePt t="47871" x="3811588" y="3487738"/>
          <p14:tracePt t="47882" x="3821113" y="3479800"/>
          <p14:tracePt t="47899" x="3851275" y="3435350"/>
          <p14:tracePt t="47916" x="3863975" y="3422650"/>
          <p14:tracePt t="47919" x="3868738" y="3413125"/>
          <p14:tracePt t="47932" x="3898900" y="3378200"/>
          <p14:tracePt t="47949" x="3903663" y="3370263"/>
          <p14:tracePt t="47966" x="3943350" y="3352800"/>
          <p14:tracePt t="47983" x="3948113" y="3343275"/>
          <p14:tracePt t="47999" x="4035425" y="3317875"/>
          <p14:tracePt t="48016" x="4117975" y="3290888"/>
          <p14:tracePt t="48032" x="4175125" y="3282950"/>
          <p14:tracePt t="48036" x="4205288" y="3282950"/>
          <p14:tracePt t="48050" x="4275138" y="3273425"/>
          <p14:tracePt t="48066" x="4340225" y="3273425"/>
          <p14:tracePt t="48082" x="4406900" y="3273425"/>
          <p14:tracePt t="48101" x="4471988" y="3287713"/>
          <p14:tracePt t="48116" x="4498975" y="3287713"/>
          <p14:tracePt t="48144" x="4502150" y="3287713"/>
          <p14:tracePt t="48159" x="4519613" y="3290888"/>
          <p14:tracePt t="48166" x="4524375" y="3290888"/>
          <p14:tracePt t="48182" x="4537075" y="3308350"/>
          <p14:tracePt t="48199" x="4551363" y="3308350"/>
          <p14:tracePt t="48216" x="4581525" y="3308350"/>
          <p14:tracePt t="48219" x="4586288" y="3308350"/>
          <p14:tracePt t="48240" x="4598988" y="3308350"/>
          <p14:tracePt t="48269" x="4606925" y="3308350"/>
          <p14:tracePt t="48306" x="4611688" y="3308350"/>
          <p14:tracePt t="48313" x="4616450" y="3308350"/>
          <p14:tracePt t="48327" x="4629150" y="3308350"/>
          <p14:tracePt t="52798" x="4664075" y="3308350"/>
          <p14:tracePt t="52806" x="4721225" y="3308350"/>
          <p14:tracePt t="52816" x="4751388" y="3313113"/>
          <p14:tracePt t="52834" x="4883150" y="3313113"/>
          <p14:tracePt t="52850" x="4960938" y="3335338"/>
          <p14:tracePt t="52867" x="5022850" y="3340100"/>
          <p14:tracePt t="52885" x="5075238" y="3360738"/>
          <p14:tracePt t="52900" x="5097463" y="3382963"/>
          <p14:tracePt t="52916" x="5102225" y="3395663"/>
          <p14:tracePt t="52933" x="5102225" y="3405188"/>
          <p14:tracePt t="52950" x="5102225" y="3409950"/>
          <p14:tracePt t="52966" x="5084763" y="3430588"/>
          <p14:tracePt t="52983" x="4887913" y="3505200"/>
          <p14:tracePt t="53000" x="4673600" y="3602038"/>
          <p14:tracePt t="53003" x="4611688" y="3636963"/>
          <p14:tracePt t="53017" x="4410075" y="3714750"/>
          <p14:tracePt t="53033" x="4262438" y="3736975"/>
          <p14:tracePt t="53050" x="4122738" y="3767138"/>
          <p14:tracePt t="53067" x="3990975" y="3794125"/>
          <p14:tracePt t="53083" x="3913188" y="3802063"/>
          <p14:tracePt t="53100" x="3863975" y="3811588"/>
          <p14:tracePt t="53116" x="3838575" y="3819525"/>
          <p14:tracePt t="53134" x="3811588" y="3819525"/>
          <p14:tracePt t="53407" x="3759200" y="3846513"/>
          <p14:tracePt t="53415" x="3698875" y="3854450"/>
          <p14:tracePt t="53420" x="3606800" y="3876675"/>
          <p14:tracePt t="53431" x="3487738" y="3889375"/>
          <p14:tracePt t="53443" x="3225800" y="3929063"/>
          <p14:tracePt t="53451" x="3151188" y="3943350"/>
          <p14:tracePt t="53467" x="2946400" y="3963988"/>
          <p14:tracePt t="53483" x="2684463" y="3998913"/>
          <p14:tracePt t="53487" x="2609850" y="3998913"/>
          <p14:tracePt t="53501" x="2474913" y="4021138"/>
          <p14:tracePt t="53516" x="2320925" y="4043363"/>
          <p14:tracePt t="53533" x="2181225" y="4065588"/>
          <p14:tracePt t="53551" x="2063750" y="4083050"/>
          <p14:tracePt t="53567" x="2006600" y="4090988"/>
          <p14:tracePt t="53583" x="1962150" y="4100513"/>
          <p14:tracePt t="53599" x="1924050" y="4108450"/>
          <p14:tracePt t="53619" x="1879600" y="4108450"/>
          <p14:tracePt t="53633" x="1866900" y="4108450"/>
          <p14:tracePt t="53650" x="1854200" y="4108450"/>
          <p14:tracePt t="53713" x="1854200" y="4113213"/>
          <p14:tracePt t="53728" x="1849438" y="4113213"/>
          <p14:tracePt t="53742" x="1849438" y="4125913"/>
          <p14:tracePt t="53802" x="1822450" y="4125913"/>
          <p14:tracePt t="53811" x="1809750" y="4135438"/>
          <p14:tracePt t="53819" x="1797050" y="4138613"/>
          <p14:tracePt t="53835" x="1765300" y="4148138"/>
          <p14:tracePt t="53853" x="1722438" y="4156075"/>
          <p14:tracePt t="53860" x="1712913" y="4156075"/>
          <p14:tracePt t="53872" x="1709738" y="4160838"/>
          <p14:tracePt t="53883" x="1704975" y="4160838"/>
          <p14:tracePt t="54169" x="1717675" y="4160838"/>
          <p14:tracePt t="54176" x="1744663" y="4160838"/>
          <p14:tracePt t="54185" x="1765300" y="4160838"/>
          <p14:tracePt t="54203" x="1839913" y="4160838"/>
          <p14:tracePt t="54208" x="1874838" y="4160838"/>
          <p14:tracePt t="54221" x="1941513" y="4170363"/>
          <p14:tracePt t="54234" x="2006600" y="4170363"/>
          <p14:tracePt t="54250" x="2076450" y="4170363"/>
          <p14:tracePt t="54267" x="2133600" y="4170363"/>
          <p14:tracePt t="54271" x="2198688" y="4165600"/>
          <p14:tracePt t="54284" x="2290763" y="4156075"/>
          <p14:tracePt t="54300" x="2368550" y="4148138"/>
          <p14:tracePt t="54317" x="2447925" y="4138613"/>
          <p14:tracePt t="54334" x="2547938" y="4090988"/>
          <p14:tracePt t="54337" x="2614613" y="4056063"/>
          <p14:tracePt t="54350" x="2779713" y="4003675"/>
          <p14:tracePt t="54367" x="2867025" y="3963988"/>
          <p14:tracePt t="54384" x="2906713" y="3929063"/>
          <p14:tracePt t="54401" x="2928938" y="3906838"/>
          <p14:tracePt t="54453" x="2928938" y="3903663"/>
          <p14:tracePt t="54460" x="2919413" y="3881438"/>
          <p14:tracePt t="54466" x="2911475" y="3863975"/>
          <p14:tracePt t="54482" x="2889250" y="3816350"/>
          <p14:tracePt t="54499" x="2867025" y="3794125"/>
          <p14:tracePt t="54516" x="2836863" y="3771900"/>
          <p14:tracePt t="54533" x="2814638" y="3759200"/>
          <p14:tracePt t="54554" x="2814638" y="3754438"/>
          <p14:tracePt t="54615" x="2841625" y="3736975"/>
          <p14:tracePt t="54624" x="2894013" y="3719513"/>
          <p14:tracePt t="54636" x="2954338" y="3676650"/>
          <p14:tracePt t="54650" x="3051175" y="3636963"/>
          <p14:tracePt t="54666" x="3208338" y="3584575"/>
          <p14:tracePt t="54683" x="3327400" y="3570288"/>
          <p14:tracePt t="54700" x="3422650" y="3552825"/>
          <p14:tracePt t="54703" x="3467100" y="3552825"/>
          <p14:tracePt t="54716" x="3544888" y="3552825"/>
          <p14:tracePt t="54733" x="3649663" y="3552825"/>
          <p14:tracePt t="54750" x="3741738" y="3567113"/>
          <p14:tracePt t="54753" x="3776663" y="3567113"/>
          <p14:tracePt t="54767" x="3816350" y="3575050"/>
          <p14:tracePt t="54784" x="3846513" y="3587750"/>
          <p14:tracePt t="54800" x="3873500" y="3602038"/>
          <p14:tracePt t="54816" x="3895725" y="3609975"/>
          <p14:tracePt t="54820" x="3908425" y="3609975"/>
          <p14:tracePt t="54834" x="3925888" y="3609975"/>
          <p14:tracePt t="54850" x="3956050" y="3609975"/>
          <p14:tracePt t="54866" x="3960813" y="3609975"/>
          <p14:tracePt t="54907" x="3973513" y="3609975"/>
          <p14:tracePt t="54914" x="4000500" y="3606800"/>
          <p14:tracePt t="54922" x="4021138" y="3606800"/>
          <p14:tracePt t="54933" x="4035425" y="3606800"/>
          <p14:tracePt t="54950" x="4095750" y="3592513"/>
          <p14:tracePt t="54966" x="4105275" y="3584575"/>
          <p14:tracePt t="55077" x="4105275" y="3587750"/>
          <p14:tracePt t="55165" x="4105275" y="3602038"/>
          <p14:tracePt t="55173" x="4105275" y="3606800"/>
          <p14:tracePt t="58441" x="4319588" y="3641725"/>
          <p14:tracePt t="58450" x="4656138" y="3676650"/>
          <p14:tracePt t="58455" x="5202238" y="3741738"/>
          <p14:tracePt t="58467" x="5546725" y="3794125"/>
          <p14:tracePt t="58473" x="6176963" y="3859213"/>
          <p14:tracePt t="58481" x="6618288" y="3981450"/>
          <p14:tracePt t="58485" x="7265988" y="4135438"/>
          <p14:tracePt t="58493" x="7720013" y="4322763"/>
          <p14:tracePt t="58500" x="8283575" y="4497388"/>
          <p14:tracePt t="58517" x="9140825" y="4881563"/>
          <p14:tracePt t="58534" x="10080625" y="5467350"/>
          <p14:tracePt t="58550" x="10491788" y="5716588"/>
          <p14:tracePt t="58567" x="10671175" y="5883275"/>
          <p14:tracePt t="58583" x="10801350" y="5983288"/>
          <p14:tracePt t="58587" x="10801350" y="5988050"/>
          <p14:tracePt t="58600" x="10885488" y="6015038"/>
          <p14:tracePt t="58960" x="11239500" y="5988050"/>
          <p14:tracePt t="58968" x="11544300" y="5970588"/>
          <p14:tracePt t="86552" x="11544300" y="6237288"/>
          <p14:tracePt t="86557" x="11099800" y="6219825"/>
          <p14:tracePt t="86568" x="10810875" y="6167438"/>
          <p14:tracePt t="86572" x="10666413" y="6167438"/>
          <p14:tracePt t="86579" x="10412413" y="6122988"/>
          <p14:tracePt t="86586" x="10255250" y="6110288"/>
          <p14:tracePt t="86602" x="10115550" y="6092825"/>
          <p14:tracePt t="86618" x="9993313" y="6070600"/>
          <p14:tracePt t="86636" x="9953625" y="6062663"/>
          <p14:tracePt t="86639" x="9913938" y="6035675"/>
          <p14:tracePt t="86653" x="9893300" y="6035675"/>
          <p14:tracePt t="86925" x="9582150" y="5945188"/>
          <p14:tracePt t="86933" x="8996363" y="5791200"/>
          <p14:tracePt t="86943" x="8323263" y="5634038"/>
          <p14:tracePt t="86948" x="7553325" y="5424488"/>
          <p14:tracePt t="86955" x="6827838" y="5289550"/>
          <p14:tracePt t="86968" x="5438775" y="5083175"/>
          <p14:tracePt t="86984" x="4217988" y="5043488"/>
          <p14:tracePt t="87001" x="3444875" y="5043488"/>
          <p14:tracePt t="87004" x="3081338" y="5026025"/>
          <p14:tracePt t="87018" x="2881313" y="5026025"/>
          <p14:tracePt t="87034" x="2759075" y="5005388"/>
          <p14:tracePt t="87051" x="2714625" y="4987925"/>
          <p14:tracePt t="87068" x="2701925" y="4987925"/>
          <p14:tracePt t="87336" x="2582863" y="4938713"/>
          <p14:tracePt t="87345" x="2535238" y="4918075"/>
          <p14:tracePt t="87358" x="2286000" y="4781550"/>
          <p14:tracePt t="87371" x="2098675" y="4703763"/>
          <p14:tracePt t="87387" x="1941513" y="4624388"/>
          <p14:tracePt t="87405" x="1827213" y="4572000"/>
          <p14:tracePt t="87422" x="1744663" y="4527550"/>
          <p14:tracePt t="87439" x="1704975" y="4510088"/>
          <p14:tracePt t="87452" x="1692275" y="4506913"/>
          <p14:tracePt t="87469" x="1677988" y="4497388"/>
          <p14:tracePt t="87510" x="1674813" y="4497388"/>
          <p14:tracePt t="87518" x="1660525" y="4497388"/>
          <p14:tracePt t="87532" x="1652588" y="4497388"/>
          <p14:tracePt t="87539" x="1647825" y="4497388"/>
          <p14:tracePt t="87552" x="1639888" y="4497388"/>
          <p14:tracePt t="87568" x="1625600" y="4497388"/>
          <p14:tracePt t="87597" x="1622425" y="4497388"/>
          <p14:tracePt t="87611" x="1622425" y="4502150"/>
          <p14:tracePt t="87641" x="1622425" y="4506913"/>
          <p14:tracePt t="87656" x="1617663" y="4514850"/>
          <p14:tracePt t="87692" x="1617663" y="4519613"/>
          <p14:tracePt t="87707" x="1617663" y="4524375"/>
          <p14:tracePt t="87721" x="1617663" y="4532313"/>
          <p14:tracePt t="87728" x="1617663" y="4545013"/>
          <p14:tracePt t="87736" x="1617663" y="4559300"/>
          <p14:tracePt t="87751" x="1635125" y="4589463"/>
          <p14:tracePt t="87767" x="1639888" y="4619625"/>
          <p14:tracePt t="87784" x="1665288" y="4651375"/>
          <p14:tracePt t="87787" x="1677988" y="4664075"/>
          <p14:tracePt t="87802" x="1695450" y="4694238"/>
          <p14:tracePt t="87817" x="1700213" y="4706938"/>
          <p14:tracePt t="87834" x="1700213" y="4721225"/>
          <p14:tracePt t="87851" x="1700213" y="4724400"/>
          <p14:tracePt t="87868" x="1700213" y="4733925"/>
          <p14:tracePt t="87922" x="1700213" y="4738688"/>
          <p14:tracePt t="88032" x="1700213" y="4741863"/>
          <p14:tracePt t="88090" x="1700213" y="4756150"/>
          <p14:tracePt t="88112" x="1700213" y="4764088"/>
          <p14:tracePt t="88127" x="1692275" y="4768850"/>
          <p14:tracePt t="88137" x="1687513" y="4768850"/>
          <p14:tracePt t="88154" x="1660525" y="4781550"/>
          <p14:tracePt t="88169" x="1647825" y="4791075"/>
          <p14:tracePt t="88186" x="1635125" y="4791075"/>
          <p14:tracePt t="88202" x="1622425" y="4791075"/>
          <p14:tracePt t="88220" x="1608138" y="4791075"/>
          <p14:tracePt t="88243" x="1604963" y="4791075"/>
          <p14:tracePt t="88633" x="1612900" y="4791075"/>
          <p14:tracePt t="89189" x="1677988" y="4791075"/>
          <p14:tracePt t="89197" x="1782763" y="4791075"/>
          <p14:tracePt t="89204" x="1831975" y="4786313"/>
          <p14:tracePt t="89218" x="1897063" y="4776788"/>
          <p14:tracePt t="89235" x="1924050" y="4776788"/>
          <p14:tracePt t="89252" x="1954213" y="4786313"/>
          <p14:tracePt t="89255" x="1976438" y="4794250"/>
          <p14:tracePt t="89268" x="2006600" y="4808538"/>
          <p14:tracePt t="89285" x="2063750" y="4826000"/>
          <p14:tracePt t="89302" x="2133600" y="4851400"/>
          <p14:tracePt t="89320" x="2220913" y="4878388"/>
          <p14:tracePt t="89335" x="2238375" y="4881563"/>
          <p14:tracePt t="89352" x="2251075" y="4881563"/>
          <p14:tracePt t="89355" x="2255838" y="4881563"/>
          <p14:tracePt t="89368" x="2263775" y="4891088"/>
          <p14:tracePt t="89385" x="2268538" y="4891088"/>
          <p14:tracePt t="89415" x="2281238" y="4891088"/>
          <p14:tracePt t="89429" x="2290763" y="4895850"/>
          <p14:tracePt t="89444" x="2295525" y="4895850"/>
          <p14:tracePt t="89452" x="2303463" y="4895850"/>
          <p14:tracePt t="89468" x="2308225" y="4895850"/>
          <p14:tracePt t="89485" x="2320925" y="4895850"/>
          <p14:tracePt t="89502" x="2333625" y="4895850"/>
          <p14:tracePt t="89518" x="2351088" y="4895850"/>
          <p14:tracePt t="89535" x="2365375" y="4895850"/>
          <p14:tracePt t="89551" x="2390775" y="4895850"/>
          <p14:tracePt t="89555" x="2425700" y="4895850"/>
          <p14:tracePt t="89568" x="2452688" y="4895850"/>
          <p14:tracePt t="89585" x="2487613" y="4895850"/>
          <p14:tracePt t="89601" x="2509838" y="4895850"/>
          <p14:tracePt t="89619" x="2544763" y="4895850"/>
          <p14:tracePt t="89635" x="2562225" y="4895850"/>
          <p14:tracePt t="89651" x="2574925" y="4895850"/>
          <p14:tracePt t="89668" x="2597150" y="4895850"/>
          <p14:tracePt t="89687" x="2627313" y="4895850"/>
          <p14:tracePt t="89701" x="2649538" y="4895850"/>
          <p14:tracePt t="89718" x="2667000" y="4895850"/>
          <p14:tracePt t="89735" x="2697163" y="4895850"/>
          <p14:tracePt t="89738" x="2701925" y="4895850"/>
          <p14:tracePt t="89752" x="2714625" y="4895850"/>
          <p14:tracePt t="89768" x="2724150" y="4895850"/>
          <p14:tracePt t="89785" x="2732088" y="4895850"/>
          <p14:tracePt t="89802" x="2759075" y="4895850"/>
          <p14:tracePt t="89818" x="2771775" y="4895850"/>
          <p14:tracePt t="89835" x="2779713" y="4895850"/>
          <p14:tracePt t="89907" x="2784475" y="4895850"/>
          <p14:tracePt t="89916" x="2797175" y="4895850"/>
          <p14:tracePt t="89924" x="2806700" y="4895850"/>
          <p14:tracePt t="89937" x="2819400" y="4895850"/>
          <p14:tracePt t="89952" x="2828925" y="4895850"/>
          <p14:tracePt t="89969" x="2841625" y="4895850"/>
          <p14:tracePt t="89985" x="2849563" y="4895850"/>
          <p14:tracePt t="90002" x="2854325" y="4895850"/>
          <p14:tracePt t="90018" x="2863850" y="4895850"/>
          <p14:tracePt t="90035" x="2867025" y="4895850"/>
          <p14:tracePt t="90039" x="2881313" y="4895850"/>
          <p14:tracePt t="90052" x="2884488" y="4895850"/>
          <p14:tracePt t="90068" x="2898775" y="4895850"/>
          <p14:tracePt t="90085" x="2911475" y="4895850"/>
          <p14:tracePt t="90102" x="2924175" y="4895850"/>
          <p14:tracePt t="90119" x="2941638" y="4895850"/>
          <p14:tracePt t="90135" x="2954338" y="4895850"/>
          <p14:tracePt t="90152" x="2963863" y="4895850"/>
          <p14:tracePt t="90169" x="2981325" y="4895850"/>
          <p14:tracePt t="90185" x="2986088" y="4895850"/>
          <p14:tracePt t="90202" x="3016250" y="4895850"/>
          <p14:tracePt t="90219" x="3025775" y="4895850"/>
          <p14:tracePt t="90222" x="3038475" y="4895850"/>
          <p14:tracePt t="90235" x="3060700" y="4886325"/>
          <p14:tracePt t="90252" x="3095625" y="4886325"/>
          <p14:tracePt t="90268" x="3116263" y="4886325"/>
          <p14:tracePt t="90286" x="3143250" y="4881563"/>
          <p14:tracePt t="90302" x="3160713" y="4881563"/>
          <p14:tracePt t="90318" x="3173413" y="4881563"/>
          <p14:tracePt t="90335" x="3186113" y="4881563"/>
          <p14:tracePt t="90338" x="3208338" y="4881563"/>
          <p14:tracePt t="90353" x="3221038" y="4873625"/>
          <p14:tracePt t="90368" x="3230563" y="4860925"/>
          <p14:tracePt t="90385" x="3238500" y="4856163"/>
          <p14:tracePt t="90403" x="3252788" y="4856163"/>
          <p14:tracePt t="90419" x="3255963" y="4846638"/>
          <p14:tracePt t="90435" x="3270250" y="4843463"/>
          <p14:tracePt t="105237" x="3811588" y="4843463"/>
          <p14:tracePt t="105246" x="4349750" y="4856163"/>
          <p14:tracePt t="105255" x="5119688" y="4878388"/>
          <p14:tracePt t="105260" x="5835650" y="4926013"/>
          <p14:tracePt t="105267" x="6408738" y="4987925"/>
          <p14:tracePt t="105277" x="7107238" y="5100638"/>
          <p14:tracePt t="105289" x="8226425" y="5402263"/>
          <p14:tracePt t="105303" x="9093200" y="5681663"/>
          <p14:tracePt t="105319" x="9721850" y="5997575"/>
          <p14:tracePt t="105338" x="10180638" y="6299200"/>
          <p14:tracePt t="105353" x="10260013" y="6346825"/>
          <p14:tracePt t="105369" x="10325100" y="6386513"/>
          <p14:tracePt t="105691" x="10479088" y="6394450"/>
          <p14:tracePt t="105700" x="10923588" y="6394450"/>
          <p14:tracePt t="105709" x="11225213" y="6411913"/>
          <p14:tracePt t="105719" x="12057063" y="6411913"/>
          <p14:tracePt t="127971" x="11553825" y="6818313"/>
          <p14:tracePt t="127975" x="11282363" y="6818313"/>
          <p14:tracePt t="127981" x="10893425" y="6800850"/>
          <p14:tracePt t="127987" x="10731500" y="6810375"/>
          <p14:tracePt t="128003" x="10499725" y="6792913"/>
          <p14:tracePt t="128020" x="10290175" y="6743700"/>
          <p14:tracePt t="128037" x="10242550" y="6735763"/>
          <p14:tracePt t="128040" x="10207625" y="6718300"/>
          <p14:tracePt t="128054" x="10194925" y="6718300"/>
          <p14:tracePt t="128355" x="9983788" y="6696075"/>
          <p14:tracePt t="128363" x="9564688" y="6673850"/>
          <p14:tracePt t="128372" x="9053513" y="6635750"/>
          <p14:tracePt t="128391" x="7107238" y="6503988"/>
          <p14:tracePt t="128408" x="5975350" y="6499225"/>
          <p14:tracePt t="128423" x="5057775" y="6499225"/>
          <p14:tracePt t="128440" x="4432300" y="6499225"/>
          <p14:tracePt t="128454" x="4227513" y="6494463"/>
          <p14:tracePt t="128459" x="4108450" y="6494463"/>
          <p14:tracePt t="128472" x="4000500" y="6473825"/>
          <p14:tracePt t="128488" x="3960813" y="6459538"/>
          <p14:tracePt t="128505" x="3956050" y="6459538"/>
          <p14:tracePt t="128763" x="3829050" y="6429375"/>
          <p14:tracePt t="128770" x="3659188" y="6403975"/>
          <p14:tracePt t="128778" x="3514725" y="6381750"/>
          <p14:tracePt t="128786" x="3295650" y="6289675"/>
          <p14:tracePt t="128803" x="2701925" y="6022975"/>
          <p14:tracePt t="128820" x="2163763" y="5761038"/>
          <p14:tracePt t="128822" x="1949450" y="5686425"/>
          <p14:tracePt t="128837" x="1639888" y="5581650"/>
          <p14:tracePt t="128852" x="1512888" y="5529263"/>
          <p14:tracePt t="128870" x="1373188" y="5484813"/>
          <p14:tracePt t="128886" x="1298575" y="5441950"/>
          <p14:tracePt t="128887" x="1233488" y="5419725"/>
          <p14:tracePt t="128903" x="1176338" y="5402263"/>
          <p14:tracePt t="128919" x="1144588" y="5380038"/>
          <p14:tracePt t="128936" x="1127125" y="5372100"/>
          <p14:tracePt t="128953" x="1109663" y="5372100"/>
          <p14:tracePt t="129145" x="1123950" y="5372100"/>
          <p14:tracePt t="129152" x="1136650" y="5372100"/>
          <p14:tracePt t="129166" x="1158875" y="5372100"/>
          <p14:tracePt t="129175" x="1184275" y="5354638"/>
          <p14:tracePt t="129186" x="1198563" y="5354638"/>
          <p14:tracePt t="129205" x="1241425" y="5354638"/>
          <p14:tracePt t="129219" x="1258888" y="5367338"/>
          <p14:tracePt t="129236" x="1281113" y="5372100"/>
          <p14:tracePt t="129253" x="1311275" y="5380038"/>
          <p14:tracePt t="129254" x="1311275" y="5384800"/>
          <p14:tracePt t="129270" x="1323975" y="5397500"/>
          <p14:tracePt t="129287" x="1328738" y="5397500"/>
          <p14:tracePt t="129303" x="1338263" y="5407025"/>
          <p14:tracePt t="129305" x="1341438" y="5411788"/>
          <p14:tracePt t="129320" x="1346200" y="5414963"/>
          <p14:tracePt t="129336" x="1355725" y="5432425"/>
          <p14:tracePt t="129353" x="1376363" y="5446713"/>
          <p14:tracePt t="129370" x="1393825" y="5459413"/>
          <p14:tracePt t="129372" x="1403350" y="5472113"/>
          <p14:tracePt t="129386" x="1443038" y="5507038"/>
          <p14:tracePt t="129403" x="1477963" y="5546725"/>
          <p14:tracePt t="129420" x="1525588" y="5599113"/>
          <p14:tracePt t="129436" x="1582738" y="5643563"/>
          <p14:tracePt t="129438" x="1617663" y="5678488"/>
          <p14:tracePt t="129453" x="1647825" y="5716588"/>
          <p14:tracePt t="129469" x="1700213" y="5761038"/>
          <p14:tracePt t="129486" x="1730375" y="5800725"/>
          <p14:tracePt t="129489" x="1747838" y="5826125"/>
          <p14:tracePt t="129504" x="1809750" y="5870575"/>
          <p14:tracePt t="129519" x="1849438" y="5900738"/>
          <p14:tracePt t="129537" x="1927225" y="5927725"/>
          <p14:tracePt t="129554" x="2028825" y="5927725"/>
          <p14:tracePt t="129556" x="2071688" y="5927725"/>
          <p14:tracePt t="129569" x="2173288" y="5918200"/>
          <p14:tracePt t="129586" x="2251075" y="5900738"/>
          <p14:tracePt t="129603" x="2360613" y="5878513"/>
          <p14:tracePt t="129606" x="2390775" y="5870575"/>
          <p14:tracePt t="129620" x="2452688" y="5861050"/>
          <p14:tracePt t="129622" x="2500313" y="5861050"/>
          <p14:tracePt t="129636" x="2579688" y="5843588"/>
          <p14:tracePt t="129653" x="2657475" y="5843588"/>
          <p14:tracePt t="129670" x="2714625" y="5826125"/>
          <p14:tracePt t="129672" x="2749550" y="5826125"/>
          <p14:tracePt t="129686" x="2814638" y="5826125"/>
          <p14:tracePt t="129702" x="2881313" y="5848350"/>
          <p14:tracePt t="129719" x="2941638" y="5861050"/>
          <p14:tracePt t="129736" x="2968625" y="5861050"/>
          <p14:tracePt t="129737" x="2986088" y="5870575"/>
          <p14:tracePt t="129753" x="3016250" y="5870575"/>
          <p14:tracePt t="129769" x="3033713" y="5878513"/>
          <p14:tracePt t="129786" x="3046413" y="5883275"/>
          <p14:tracePt t="129789" x="3051175" y="5883275"/>
          <p14:tracePt t="129803" x="3063875" y="5883275"/>
          <p14:tracePt t="129804" x="3081338" y="5892800"/>
          <p14:tracePt t="129819" x="3086100" y="5892800"/>
          <p14:tracePt t="129836" x="3095625" y="5892800"/>
          <p14:tracePt t="130254" x="3130550" y="5892800"/>
          <p14:tracePt t="130262" x="3190875" y="5883275"/>
          <p14:tracePt t="130273" x="3252788" y="5873750"/>
          <p14:tracePt t="130278" x="3357563" y="5873750"/>
          <p14:tracePt t="130289" x="3519488" y="5861050"/>
          <p14:tracePt t="130304" x="3597275" y="5861050"/>
          <p14:tracePt t="130321" x="3632200" y="5856288"/>
          <p14:tracePt t="130338" x="3654425" y="5856288"/>
          <p14:tracePt t="130341" x="3667125" y="5856288"/>
          <p14:tracePt t="130354" x="3689350" y="5856288"/>
          <p14:tracePt t="130371" x="3698875" y="5856288"/>
          <p14:tracePt t="130388" x="3711575" y="5856288"/>
          <p14:tracePt t="130405" x="3746500" y="5856288"/>
          <p14:tracePt t="130421" x="3759200" y="5861050"/>
          <p14:tracePt t="130438" x="3771900" y="5861050"/>
          <p14:tracePt t="130455" x="3776663" y="5870575"/>
          <p14:tracePt t="130501" x="3776663" y="5873750"/>
          <p14:tracePt t="140780" x="3846513" y="5873750"/>
          <p14:tracePt t="140788" x="3948113" y="5873750"/>
          <p14:tracePt t="140795" x="4125913" y="5873750"/>
          <p14:tracePt t="140804" x="4183063" y="5873750"/>
          <p14:tracePt t="140820" x="4349750" y="5895975"/>
          <p14:tracePt t="140837" x="4467225" y="5910263"/>
          <p14:tracePt t="140840" x="4533900" y="5927725"/>
          <p14:tracePt t="140854" x="4656138" y="5957888"/>
          <p14:tracePt t="140870" x="4751388" y="5988050"/>
          <p14:tracePt t="140887" x="4830763" y="5997575"/>
          <p14:tracePt t="140905" x="4922838" y="6015038"/>
          <p14:tracePt t="140921" x="5013325" y="6022975"/>
          <p14:tracePt t="140937" x="5080000" y="6032500"/>
          <p14:tracePt t="140953" x="5127625" y="6040438"/>
          <p14:tracePt t="140956" x="5140325" y="6040438"/>
          <p14:tracePt t="140971" x="5167313" y="6045200"/>
          <p14:tracePt t="140993" x="5172075" y="6045200"/>
          <p14:tracePt t="145060" x="5210175" y="6022975"/>
          <p14:tracePt t="145068" x="5272088" y="6015038"/>
          <p14:tracePt t="145075" x="5407025" y="5988050"/>
          <p14:tracePt t="145087" x="5451475" y="5988050"/>
          <p14:tracePt t="145089" x="5526088" y="5988050"/>
          <p14:tracePt t="145104" x="5661025" y="5980113"/>
          <p14:tracePt t="145121" x="5892800" y="5988050"/>
          <p14:tracePt t="145137" x="6107113" y="6010275"/>
          <p14:tracePt t="145153" x="6246813" y="6040438"/>
          <p14:tracePt t="145155" x="6351588" y="6062663"/>
          <p14:tracePt t="145170" x="6503988" y="6105525"/>
          <p14:tracePt t="145187" x="6630988" y="6157913"/>
          <p14:tracePt t="145204" x="6715125" y="6197600"/>
          <p14:tracePt t="145221" x="6797675" y="6224588"/>
          <p14:tracePt t="145237" x="6845300" y="6249988"/>
          <p14:tracePt t="145254" x="6884988" y="6249988"/>
          <p14:tracePt t="145270" x="6902450" y="6249988"/>
          <p14:tracePt t="145287" x="6932613" y="6249988"/>
          <p14:tracePt t="145780" x="7081838" y="6207125"/>
          <p14:tracePt t="145788" x="7104063" y="6197600"/>
          <p14:tracePt t="145799" x="7161213" y="6180138"/>
          <p14:tracePt t="145804" x="7213600" y="6149975"/>
          <p14:tracePt t="145811" x="7261225" y="6140450"/>
          <p14:tracePt t="145822" x="7343775" y="6110288"/>
          <p14:tracePt t="145838" x="7400925" y="6097588"/>
          <p14:tracePt t="145855" x="7431088" y="6080125"/>
          <p14:tracePt t="145871" x="7453313" y="6067425"/>
          <p14:tracePt t="145889" x="7466013" y="6049963"/>
          <p14:tracePt t="145905" x="7466013" y="6040438"/>
          <p14:tracePt t="145921" x="7466013" y="6022975"/>
          <p14:tracePt t="145938" x="7458075" y="5992813"/>
          <p14:tracePt t="145941" x="7440613" y="5988050"/>
          <p14:tracePt t="145955" x="7391400" y="5953125"/>
          <p14:tracePt t="145971" x="7343775" y="5913438"/>
          <p14:tracePt t="145988" x="7239000" y="5861050"/>
          <p14:tracePt t="146006" x="7099300" y="5813425"/>
          <p14:tracePt t="146022" x="6985000" y="5803900"/>
          <p14:tracePt t="146038" x="6937375" y="5795963"/>
          <p14:tracePt t="146055" x="6924675" y="5795963"/>
          <p14:tracePt t="146058" x="6919913" y="5795963"/>
          <p14:tracePt t="146096" x="6929438" y="5791200"/>
          <p14:tracePt t="146101" x="6964363" y="5791200"/>
          <p14:tracePt t="146110" x="7007225" y="5791200"/>
          <p14:tracePt t="146121" x="7051675" y="5791200"/>
          <p14:tracePt t="146125" x="7094538" y="5791200"/>
          <p14:tracePt t="146138" x="7178675" y="5795963"/>
          <p14:tracePt t="146155" x="7278688" y="5803900"/>
          <p14:tracePt t="146171" x="7458075" y="5826125"/>
          <p14:tracePt t="146189" x="7575550" y="5856288"/>
          <p14:tracePt t="146205" x="7623175" y="5873750"/>
          <p14:tracePt t="146221" x="7623175" y="5883275"/>
          <p14:tracePt t="146238" x="7632700" y="5883275"/>
          <p14:tracePt t="146255" x="7632700" y="5892800"/>
          <p14:tracePt t="146271" x="7615238" y="5892800"/>
          <p14:tracePt t="146288" x="7558088" y="5878513"/>
          <p14:tracePt t="146305" x="7480300" y="5870575"/>
          <p14:tracePt t="146322" x="7440613" y="5861050"/>
          <p14:tracePt t="146338" x="7426325" y="5861050"/>
          <p14:tracePt t="146373" x="7466013" y="5856288"/>
          <p14:tracePt t="146380" x="7500938" y="5848350"/>
          <p14:tracePt t="146388" x="7545388" y="5848350"/>
          <p14:tracePt t="146405" x="7593013" y="5830888"/>
          <p14:tracePt t="146421" x="7640638" y="5830888"/>
          <p14:tracePt t="146425" x="7654925" y="5830888"/>
          <p14:tracePt t="146439" x="7693025" y="5843588"/>
          <p14:tracePt t="146455" x="7715250" y="5848350"/>
          <p14:tracePt t="146475" x="7715250" y="5856288"/>
          <p14:tracePt t="146518" x="7715250" y="5861050"/>
          <p14:tracePt t="164855" x="7969250" y="5803900"/>
          <p14:tracePt t="164861" x="8370888" y="5748338"/>
          <p14:tracePt t="164871" x="8812213" y="5626100"/>
          <p14:tracePt t="164888" x="9574213" y="5546725"/>
          <p14:tracePt t="164891" x="9769475" y="5519738"/>
          <p14:tracePt t="164906" x="10264775" y="5516563"/>
          <p14:tracePt t="164922" x="10461625" y="5564188"/>
          <p14:tracePt t="164938" x="10601325" y="5616575"/>
          <p14:tracePt t="164955" x="10731500" y="5695950"/>
          <p14:tracePt t="164957" x="10766425" y="5713413"/>
          <p14:tracePt t="164972" x="10833100" y="5748338"/>
          <p14:tracePt t="164988" x="10845800" y="5765800"/>
          <p14:tracePt t="165005" x="10850563" y="5773738"/>
          <p14:tracePt t="165021" x="10850563" y="5786438"/>
          <p14:tracePt t="165039" x="10850563" y="5803900"/>
          <p14:tracePt t="165055" x="10828338" y="5826125"/>
          <p14:tracePt t="165072" x="10723563" y="5853113"/>
          <p14:tracePt t="165074" x="10636250" y="5865813"/>
          <p14:tracePt t="165089" x="10456863" y="5900738"/>
          <p14:tracePt t="165105" x="10264775" y="5900738"/>
          <p14:tracePt t="165122" x="9975850" y="5888038"/>
          <p14:tracePt t="165138" x="9853613" y="5895975"/>
          <p14:tracePt t="165140" x="9766300" y="5895975"/>
          <p14:tracePt t="165155" x="9485313" y="5905500"/>
          <p14:tracePt t="165172" x="9290050" y="5940425"/>
          <p14:tracePt t="165188" x="8983663" y="6005513"/>
          <p14:tracePt t="165206" x="8550275" y="6080125"/>
          <p14:tracePt t="165221" x="8283575" y="6162675"/>
          <p14:tracePt t="165238" x="8126413" y="6219825"/>
          <p14:tracePt t="165255" x="8066088" y="6264275"/>
          <p14:tracePt t="165258" x="8043863" y="6281738"/>
          <p14:tracePt t="165272" x="8021638" y="6302375"/>
          <p14:tracePt t="165288" x="8008938" y="6302375"/>
          <p14:tracePt t="165560" x="7794625" y="6302375"/>
          <p14:tracePt t="165568" x="7348538" y="6302375"/>
          <p14:tracePt t="165574" x="6877050" y="6302375"/>
          <p14:tracePt t="165589" x="5538788" y="6346825"/>
          <p14:tracePt t="165606" x="4192588" y="6456363"/>
          <p14:tracePt t="165622" x="2968625" y="6696075"/>
          <p14:tracePt t="165625" x="2330450" y="6810375"/>
          <p14:tracePt t="166279" x="1979613" y="6775450"/>
          <p14:tracePt t="166284" x="2063750" y="6691313"/>
          <p14:tracePt t="166294" x="2146300" y="6608763"/>
          <p14:tracePt t="166306" x="2251075" y="6511925"/>
          <p14:tracePt t="166323" x="2295525" y="6464300"/>
          <p14:tracePt t="166339" x="2325688" y="6421438"/>
          <p14:tracePt t="166357" x="2355850" y="6369050"/>
          <p14:tracePt t="166372" x="2373313" y="6319838"/>
          <p14:tracePt t="166389" x="2400300" y="6267450"/>
          <p14:tracePt t="166638" x="2622550" y="5870575"/>
          <p14:tracePt t="166647" x="3078163" y="5476875"/>
          <p14:tracePt t="166659" x="3990975" y="4340225"/>
          <p14:tracePt t="166673" x="4957763" y="3143250"/>
          <p14:tracePt t="166689" x="6042025" y="2063750"/>
          <p14:tracePt t="166706" x="6999288" y="1223963"/>
          <p14:tracePt t="166723" x="7924800" y="511175"/>
          <p14:tracePt t="166740" x="8108950" y="296863"/>
          <p14:tracePt t="166756" x="8153400" y="261938"/>
          <p14:tracePt t="166789" x="8148638" y="261938"/>
          <p14:tracePt t="166797" x="8143875" y="257175"/>
          <p14:tracePt t="166806" x="8131175" y="257175"/>
          <p14:tracePt t="166823" x="8118475" y="257175"/>
          <p14:tracePt t="166840" x="8078788" y="257175"/>
          <p14:tracePt t="166856" x="8039100" y="257175"/>
          <p14:tracePt t="166873" x="8016875" y="266700"/>
          <p14:tracePt t="166889" x="8004175" y="271463"/>
          <p14:tracePt t="166907" x="7977188" y="279400"/>
          <p14:tracePt t="166923" x="7974013" y="279400"/>
          <p14:tracePt t="166943" x="7969250" y="271463"/>
          <p14:tracePt t="166956" x="7959725" y="266700"/>
          <p14:tracePt t="166960" x="7956550" y="254000"/>
          <p14:tracePt t="166973" x="7921625" y="209550"/>
          <p14:tracePt t="166989" x="7894638" y="152400"/>
          <p14:tracePt t="167007" x="7869238" y="571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Objectives: </a:t>
            </a:r>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696686" y="1812293"/>
            <a:ext cx="11011503" cy="4593828"/>
          </a:xfrm>
        </p:spPr>
        <p:txBody>
          <a:bodyPr>
            <a:normAutofit fontScale="92500"/>
          </a:bodyPr>
          <a:lstStyle/>
          <a:p>
            <a:pPr>
              <a:lnSpc>
                <a:spcPct val="150000"/>
              </a:lnSpc>
            </a:pPr>
            <a:r>
              <a:rPr lang="en-US" sz="2400" b="1" dirty="0">
                <a:latin typeface="Söhne"/>
              </a:rPr>
              <a:t>To evaluate the successes and challenges of mobile payment systems like M-</a:t>
            </a:r>
            <a:r>
              <a:rPr lang="en-US" sz="2400" b="1" dirty="0" err="1">
                <a:latin typeface="Söhne"/>
              </a:rPr>
              <a:t>Pesa</a:t>
            </a:r>
            <a:r>
              <a:rPr lang="en-US" sz="2400" b="1" dirty="0">
                <a:latin typeface="Söhne"/>
              </a:rPr>
              <a:t> in the broader context of FinTech and digital currency adoption.</a:t>
            </a:r>
          </a:p>
          <a:p>
            <a:pPr>
              <a:lnSpc>
                <a:spcPct val="150000"/>
              </a:lnSpc>
            </a:pPr>
            <a:r>
              <a:rPr lang="en-US" sz="2400" b="1" dirty="0">
                <a:latin typeface="Söhne"/>
              </a:rPr>
              <a:t>To examine the interoperability challenges in digital finance and identify opportunities for more inclusive financial ecosystems.</a:t>
            </a:r>
          </a:p>
          <a:p>
            <a:pPr>
              <a:lnSpc>
                <a:spcPct val="150000"/>
              </a:lnSpc>
            </a:pPr>
            <a:r>
              <a:rPr lang="en-US" sz="2400" b="1" dirty="0">
                <a:latin typeface="Söhne"/>
              </a:rPr>
              <a:t>To gain insights into the functionality, implications, and future trends of digital currencies, particularly focusing on Bitcoin and blockchain advancements.</a:t>
            </a:r>
          </a:p>
          <a:p>
            <a:pPr>
              <a:lnSpc>
                <a:spcPct val="150000"/>
              </a:lnSpc>
            </a:pPr>
            <a:r>
              <a:rPr lang="en-US" sz="2400" b="1" dirty="0">
                <a:latin typeface="Söhne"/>
              </a:rPr>
              <a:t>To assess the role of technology in asset management, focusing on digital currencies, asset registries, and asset-centric technologies.</a:t>
            </a:r>
            <a:endParaRPr lang="en-US" b="1" i="0" dirty="0">
              <a:effectLst/>
              <a:latin typeface="Söhne"/>
            </a:endParaRPr>
          </a:p>
        </p:txBody>
      </p:sp>
    </p:spTree>
    <p:extLst>
      <p:ext uri="{BB962C8B-B14F-4D97-AF65-F5344CB8AC3E}">
        <p14:creationId xmlns:p14="http://schemas.microsoft.com/office/powerpoint/2010/main" val="2162333406"/>
      </p:ext>
    </p:extLst>
  </p:cSld>
  <p:clrMapOvr>
    <a:masterClrMapping/>
  </p:clrMapOvr>
  <mc:AlternateContent xmlns:mc="http://schemas.openxmlformats.org/markup-compatibility/2006" xmlns:p14="http://schemas.microsoft.com/office/powerpoint/2010/main">
    <mc:Choice Requires="p14">
      <p:transition spd="slow" p14:dur="2000" advTm="72617"/>
    </mc:Choice>
    <mc:Fallback xmlns="">
      <p:transition spd="slow" advTm="72617"/>
    </mc:Fallback>
  </mc:AlternateContent>
  <p:extLst>
    <p:ext uri="{3A86A75C-4F4B-4683-9AE1-C65F6400EC91}">
      <p14:laserTraceLst xmlns:p14="http://schemas.microsoft.com/office/powerpoint/2010/main">
        <p14:tracePtLst>
          <p14:tracePt t="502" x="10207625" y="3960813"/>
          <p14:tracePt t="503" x="10036175" y="3986213"/>
          <p14:tracePt t="518" x="9644063" y="4013200"/>
          <p14:tracePt t="535" x="9512300" y="4025900"/>
          <p14:tracePt t="551" x="9345613" y="4048125"/>
          <p14:tracePt t="570" x="9215438" y="4033838"/>
          <p14:tracePt t="585" x="9201150" y="4033838"/>
          <p14:tracePt t="602" x="9197975" y="4033838"/>
          <p14:tracePt t="881" x="8996363" y="3986213"/>
          <p14:tracePt t="890" x="8686800" y="3951288"/>
          <p14:tracePt t="906" x="7886700" y="3836988"/>
          <p14:tracePt t="910" x="7383463" y="3836988"/>
          <p14:tracePt t="923" x="6369050" y="3819525"/>
          <p14:tracePt t="928" x="6007100" y="3833813"/>
          <p14:tracePt t="938" x="5561013" y="3851275"/>
          <p14:tracePt t="953" x="4965700" y="3916363"/>
          <p14:tracePt t="970" x="4546600" y="3946525"/>
          <p14:tracePt t="974" x="4454525" y="3968750"/>
          <p14:tracePt t="985" x="4392613" y="3968750"/>
          <p14:tracePt t="988" x="4344988" y="3963988"/>
          <p14:tracePt t="1002" x="4262438" y="3933825"/>
          <p14:tracePt t="1018" x="4227513" y="3903663"/>
          <p14:tracePt t="1035" x="4222750" y="3903663"/>
          <p14:tracePt t="1876" x="4200525" y="3871913"/>
          <p14:tracePt t="1885" x="4183063" y="3854450"/>
          <p14:tracePt t="1895" x="4165600" y="3819525"/>
          <p14:tracePt t="1897" x="4130675" y="3802063"/>
          <p14:tracePt t="1904" x="4100513" y="3763963"/>
          <p14:tracePt t="1920" x="4043363" y="3689350"/>
          <p14:tracePt t="1935" x="4021138" y="3641725"/>
          <p14:tracePt t="1952" x="3973513" y="3575050"/>
          <p14:tracePt t="1955" x="3933825" y="3517900"/>
          <p14:tracePt t="1969" x="3873500" y="3413125"/>
          <p14:tracePt t="1985" x="3816350" y="3340100"/>
          <p14:tracePt t="2002" x="3786188" y="3290888"/>
          <p14:tracePt t="2019" x="3751263" y="3238500"/>
          <p14:tracePt t="2022" x="3741738" y="3225800"/>
          <p14:tracePt t="2036" x="3724275" y="3178175"/>
          <p14:tracePt t="2052" x="3719513" y="3146425"/>
          <p14:tracePt t="2069" x="3719513" y="3103563"/>
          <p14:tracePt t="2086" x="3719513" y="3068638"/>
          <p14:tracePt t="2102" x="3719513" y="3055938"/>
          <p14:tracePt t="2124" x="3719513" y="3041650"/>
          <p14:tracePt t="2153" x="3719513" y="3038475"/>
          <p14:tracePt t="2168" x="3719513" y="3028950"/>
          <p14:tracePt t="2175" x="3729038" y="3024188"/>
          <p14:tracePt t="2185" x="3733800" y="3016250"/>
          <p14:tracePt t="2202" x="3736975" y="3003550"/>
          <p14:tracePt t="2219" x="3754438" y="2976563"/>
          <p14:tracePt t="2235" x="3776663" y="2963863"/>
          <p14:tracePt t="2252" x="3803650" y="2954338"/>
          <p14:tracePt t="2255" x="3816350" y="2946400"/>
          <p14:tracePt t="2269" x="3856038" y="2924175"/>
          <p14:tracePt t="2286" x="3895725" y="2901950"/>
          <p14:tracePt t="2302" x="3951288" y="2867025"/>
          <p14:tracePt t="2319" x="4013200" y="2841625"/>
          <p14:tracePt t="2322" x="4052888" y="2814638"/>
          <p14:tracePt t="2337" x="4135438" y="2789238"/>
          <p14:tracePt t="2352" x="4327525" y="2740025"/>
          <p14:tracePt t="2369" x="4498975" y="2670175"/>
          <p14:tracePt t="2386" x="4638675" y="2640013"/>
          <p14:tracePt t="2388" x="4800600" y="2614613"/>
          <p14:tracePt t="2402" x="4992688" y="2614613"/>
          <p14:tracePt t="2418" x="5087938" y="2614613"/>
          <p14:tracePt t="2435" x="5227638" y="2595563"/>
          <p14:tracePt t="2438" x="5302250" y="2582863"/>
          <p14:tracePt t="2453" x="5407025" y="2574925"/>
          <p14:tracePt t="2469" x="5473700" y="2565400"/>
          <p14:tracePt t="2485" x="5503863" y="2565400"/>
          <p14:tracePt t="2502" x="5521325" y="2565400"/>
          <p14:tracePt t="2504" x="5534025" y="2565400"/>
          <p14:tracePt t="2533" x="5543550" y="2565400"/>
          <p14:tracePt t="3444" x="5613400" y="2557463"/>
          <p14:tracePt t="3455" x="5673725" y="2547938"/>
          <p14:tracePt t="3459" x="5775325" y="2535238"/>
          <p14:tracePt t="3473" x="6084888" y="2482850"/>
          <p14:tracePt t="3489" x="6294438" y="2438400"/>
          <p14:tracePt t="3505" x="6503988" y="2417763"/>
          <p14:tracePt t="3523" x="6884988" y="2390775"/>
          <p14:tracePt t="3540" x="6981825" y="2400300"/>
          <p14:tracePt t="3553" x="7016750" y="2408238"/>
          <p14:tracePt t="3570" x="7034213" y="2417763"/>
          <p14:tracePt t="3587" x="7037388" y="2417763"/>
          <p14:tracePt t="3590" x="7037388" y="2420938"/>
          <p14:tracePt t="5049" x="7019925" y="2420938"/>
          <p14:tracePt t="5057" x="6977063" y="2420938"/>
          <p14:tracePt t="5073" x="6859588" y="2435225"/>
          <p14:tracePt t="5078" x="6815138" y="2435225"/>
          <p14:tracePt t="5088" x="6788150" y="2435225"/>
          <p14:tracePt t="5103" x="6732588" y="2435225"/>
          <p14:tracePt t="5120" x="6680200" y="2447925"/>
          <p14:tracePt t="5136" x="6665913" y="2447925"/>
          <p14:tracePt t="5153" x="6657975" y="2447925"/>
          <p14:tracePt t="5170" x="6648450" y="2455863"/>
          <p14:tracePt t="5247" x="6648450" y="2460625"/>
          <p14:tracePt t="5261" x="6648450" y="2470150"/>
          <p14:tracePt t="8734" x="6697663" y="2482850"/>
          <p14:tracePt t="8742" x="6907213" y="2525713"/>
          <p14:tracePt t="8753" x="7034213" y="2592388"/>
          <p14:tracePt t="8769" x="7173913" y="2635250"/>
          <p14:tracePt t="8785" x="7343775" y="2687638"/>
          <p14:tracePt t="8802" x="7470775" y="2740025"/>
          <p14:tracePt t="8820" x="7562850" y="2814638"/>
          <p14:tracePt t="8836" x="7593013" y="2844800"/>
          <p14:tracePt t="8853" x="7605713" y="2862263"/>
          <p14:tracePt t="8870" x="7605713" y="2871788"/>
          <p14:tracePt t="8967" x="7605713" y="2876550"/>
          <p14:tracePt t="8996" x="7605713" y="2884488"/>
          <p14:tracePt t="9011" x="7605713" y="2889250"/>
          <p14:tracePt t="9018" x="7605713" y="2894013"/>
          <p14:tracePt t="9026" x="7597775" y="2894013"/>
          <p14:tracePt t="9037" x="7593013" y="2901950"/>
          <p14:tracePt t="9054" x="7562850" y="2906713"/>
          <p14:tracePt t="9057" x="7532688" y="2914650"/>
          <p14:tracePt t="9070" x="7440613" y="2914650"/>
          <p14:tracePt t="9086" x="7370763" y="2914650"/>
          <p14:tracePt t="9103" x="7283450" y="2914650"/>
          <p14:tracePt t="9121" x="7199313" y="2914650"/>
          <p14:tracePt t="9136" x="7164388" y="2906713"/>
          <p14:tracePt t="9153" x="7151688" y="2906713"/>
          <p14:tracePt t="9170" x="7129463" y="2897188"/>
          <p14:tracePt t="9174" x="7116763" y="2897188"/>
          <p14:tracePt t="9187" x="7112000" y="2897188"/>
          <p14:tracePt t="9576" x="7129463" y="2894013"/>
          <p14:tracePt t="9584" x="7164388" y="2876550"/>
          <p14:tracePt t="9593" x="7196138" y="2876550"/>
          <p14:tracePt t="9604" x="7348538" y="2862263"/>
          <p14:tracePt t="9620" x="7466013" y="2854325"/>
          <p14:tracePt t="9636" x="7558088" y="2854325"/>
          <p14:tracePt t="9653" x="7675563" y="2854325"/>
          <p14:tracePt t="9657" x="7777163" y="2859088"/>
          <p14:tracePt t="9671" x="7886700" y="2871788"/>
          <p14:tracePt t="9686" x="7939088" y="2871788"/>
          <p14:tracePt t="9703" x="7977188" y="2871788"/>
          <p14:tracePt t="9721" x="8021638" y="2871788"/>
          <p14:tracePt t="9736" x="8039100" y="2871788"/>
          <p14:tracePt t="9753" x="8056563" y="2871788"/>
          <p14:tracePt t="9770" x="8104188" y="2871788"/>
          <p14:tracePt t="9787" x="8174038" y="2871788"/>
          <p14:tracePt t="9803" x="8231188" y="2871788"/>
          <p14:tracePt t="9820" x="8258175" y="2871788"/>
          <p14:tracePt t="9836" x="8288338" y="2871788"/>
          <p14:tracePt t="9853" x="8332788" y="2871788"/>
          <p14:tracePt t="10119" x="8555038" y="2824163"/>
          <p14:tracePt t="10127" x="8777288" y="2792413"/>
          <p14:tracePt t="10139" x="9258300" y="2714625"/>
          <p14:tracePt t="10155" x="9704388" y="2652713"/>
          <p14:tracePt t="10170" x="10302875" y="2557463"/>
          <p14:tracePt t="10187" x="10626725" y="2505075"/>
          <p14:tracePt t="10204" x="10880725" y="2470150"/>
          <p14:tracePt t="10220" x="10915650" y="2470150"/>
          <p14:tracePt t="10237" x="10928350" y="2470150"/>
          <p14:tracePt t="10316" x="10928350" y="2473325"/>
          <p14:tracePt t="10360" x="10928350" y="2478088"/>
          <p14:tracePt t="10390" x="10928350" y="2487613"/>
          <p14:tracePt t="10441" x="10928350" y="2490788"/>
          <p14:tracePt t="10500" x="10920413" y="2490788"/>
          <p14:tracePt t="10508" x="10915650" y="2490788"/>
          <p14:tracePt t="10522" x="10902950" y="2490788"/>
          <p14:tracePt t="10537" x="10888663" y="2490788"/>
          <p14:tracePt t="10554" x="10871200" y="2490788"/>
          <p14:tracePt t="10571" x="10853738" y="2490788"/>
          <p14:tracePt t="10587" x="10833100" y="2490788"/>
          <p14:tracePt t="10604" x="10806113" y="2490788"/>
          <p14:tracePt t="10620" x="10783888" y="2490788"/>
          <p14:tracePt t="10624" x="10771188" y="2490788"/>
          <p14:tracePt t="10638" x="10723563" y="2490788"/>
          <p14:tracePt t="10653" x="10706100" y="2490788"/>
          <p14:tracePt t="10670" x="10683875" y="2482850"/>
          <p14:tracePt t="10687" x="10666413" y="2482850"/>
          <p14:tracePt t="10691" x="10656888" y="2482850"/>
          <p14:tracePt t="10704" x="10648950" y="2482850"/>
          <p14:tracePt t="10720" x="10639425" y="2482850"/>
          <p14:tracePt t="10815" x="10644188" y="2482850"/>
          <p14:tracePt t="10822" x="10656888" y="2482850"/>
          <p14:tracePt t="10839" x="10683875" y="2473325"/>
          <p14:tracePt t="10844" x="10696575" y="2473325"/>
          <p14:tracePt t="10856" x="10723563" y="2465388"/>
          <p14:tracePt t="10859" x="10736263" y="2465388"/>
          <p14:tracePt t="10871" x="10771188" y="2465388"/>
          <p14:tracePt t="10887" x="10783888" y="2465388"/>
          <p14:tracePt t="11152" x="10783888" y="2470150"/>
          <p14:tracePt t="11503" x="10771188" y="2470150"/>
          <p14:tracePt t="11518" x="10766425" y="2470150"/>
          <p14:tracePt t="11620" x="10758488" y="2470150"/>
          <p14:tracePt t="25628" x="10696575" y="2495550"/>
          <p14:tracePt t="25635" x="10621963" y="2517775"/>
          <p14:tracePt t="25642" x="10544175" y="2540000"/>
          <p14:tracePt t="25653" x="10464800" y="2570163"/>
          <p14:tracePt t="25673" x="10163175" y="2652713"/>
          <p14:tracePt t="25690" x="10023475" y="2732088"/>
          <p14:tracePt t="25696" x="9901238" y="2779713"/>
          <p14:tracePt t="25704" x="9823450" y="2809875"/>
          <p14:tracePt t="25721" x="9569450" y="2871788"/>
          <p14:tracePt t="25737" x="9320213" y="2941638"/>
          <p14:tracePt t="25753" x="9128125" y="2976563"/>
          <p14:tracePt t="25770" x="9005888" y="2998788"/>
          <p14:tracePt t="25787" x="8948738" y="2998788"/>
          <p14:tracePt t="25790" x="8921750" y="3016250"/>
          <p14:tracePt t="25803" x="8864600" y="3028950"/>
          <p14:tracePt t="25820" x="8809038" y="3046413"/>
          <p14:tracePt t="25836" x="8769350" y="3055938"/>
          <p14:tracePt t="25853" x="8756650" y="3068638"/>
          <p14:tracePt t="25854" x="8742363" y="3073400"/>
          <p14:tracePt t="25870" x="8729663" y="3073400"/>
          <p14:tracePt t="26397" x="8572500" y="3094038"/>
          <p14:tracePt t="26404" x="8350250" y="3125788"/>
          <p14:tracePt t="26412" x="8201025" y="3146425"/>
          <p14:tracePt t="26420" x="8031163" y="3203575"/>
          <p14:tracePt t="26436" x="7545388" y="3282950"/>
          <p14:tracePt t="26452" x="7024688" y="3395663"/>
          <p14:tracePt t="26470" x="6251575" y="3517900"/>
          <p14:tracePt t="26486" x="5888038" y="3557588"/>
          <p14:tracePt t="26503" x="5665788" y="3592513"/>
          <p14:tracePt t="26520" x="5491163" y="3606800"/>
          <p14:tracePt t="26521" x="5284788" y="3619500"/>
          <p14:tracePt t="26537" x="5192713" y="3636963"/>
          <p14:tracePt t="26553" x="5114925" y="3644900"/>
          <p14:tracePt t="26570" x="5075238" y="3649663"/>
          <p14:tracePt t="26587" x="5030788" y="3659188"/>
          <p14:tracePt t="26603" x="5027613" y="3659188"/>
          <p14:tracePt t="26902" x="4918075" y="3654425"/>
          <p14:tracePt t="26909" x="4733925" y="3641725"/>
          <p14:tracePt t="26920" x="4519613" y="3649663"/>
          <p14:tracePt t="26937" x="4003675" y="3667125"/>
          <p14:tracePt t="26939" x="3824288" y="3667125"/>
          <p14:tracePt t="26953" x="3270250" y="3719513"/>
          <p14:tracePt t="26970" x="3046413" y="3741738"/>
          <p14:tracePt t="26986" x="2759075" y="3767138"/>
          <p14:tracePt t="27003" x="2635250" y="3767138"/>
          <p14:tracePt t="27005" x="2605088" y="3767138"/>
          <p14:tracePt t="27020" x="2547938" y="3767138"/>
          <p14:tracePt t="27036" x="2492375" y="3767138"/>
          <p14:tracePt t="27053" x="2443163" y="3763963"/>
          <p14:tracePt t="27070" x="2408238" y="3763963"/>
          <p14:tracePt t="27071" x="2390775" y="3754438"/>
          <p14:tracePt t="27086" x="2373313" y="3754438"/>
          <p14:tracePt t="27103" x="2360613" y="3754438"/>
          <p14:tracePt t="27119" x="2351088" y="3754438"/>
          <p14:tracePt t="27159" x="2347913" y="3754438"/>
          <p14:tracePt t="27166" x="2343150" y="3754438"/>
          <p14:tracePt t="27174" x="2333625" y="3754438"/>
          <p14:tracePt t="27187" x="2330450" y="3754438"/>
          <p14:tracePt t="27188" x="2316163" y="3754438"/>
          <p14:tracePt t="27203" x="2303463" y="3754438"/>
          <p14:tracePt t="27220" x="2290763" y="3749675"/>
          <p14:tracePt t="27276" x="2290763" y="3741738"/>
          <p14:tracePt t="27555" x="2290763" y="3736975"/>
          <p14:tracePt t="27591" x="2298700" y="3729038"/>
          <p14:tracePt t="27598" x="2303463" y="3729038"/>
          <p14:tracePt t="27606" x="2312988" y="3729038"/>
          <p14:tracePt t="27621" x="2338388" y="3729038"/>
          <p14:tracePt t="27636" x="2382838" y="3724275"/>
          <p14:tracePt t="27653" x="2439988" y="3724275"/>
          <p14:tracePt t="27672" x="2517775" y="3714750"/>
          <p14:tracePt t="27688" x="2574925" y="3714750"/>
          <p14:tracePt t="27704" x="2609850" y="3714750"/>
          <p14:tracePt t="27720" x="2771775" y="3719513"/>
          <p14:tracePt t="27722" x="2828925" y="3719513"/>
          <p14:tracePt t="27737" x="2924175" y="3729038"/>
          <p14:tracePt t="27754" x="2990850" y="3736975"/>
          <p14:tracePt t="27771" x="3033713" y="3736975"/>
          <p14:tracePt t="27788" x="3073400" y="3736975"/>
          <p14:tracePt t="27791" x="3095625" y="3736975"/>
          <p14:tracePt t="27805" x="3125788" y="3736975"/>
          <p14:tracePt t="27821" x="3143250" y="3736975"/>
          <p14:tracePt t="27838" x="3151188" y="3736975"/>
          <p14:tracePt t="29701" x="3200400" y="3736975"/>
          <p14:tracePt t="29708" x="3275013" y="3736975"/>
          <p14:tracePt t="29721" x="3375025" y="3736975"/>
          <p14:tracePt t="29723" x="3405188" y="3736975"/>
          <p14:tracePt t="29738" x="3484563" y="3736975"/>
          <p14:tracePt t="29753" x="3540125" y="3736975"/>
          <p14:tracePt t="29770" x="3571875" y="3736975"/>
          <p14:tracePt t="29787" x="3606800" y="3736975"/>
          <p14:tracePt t="29789" x="3614738" y="3736975"/>
          <p14:tracePt t="29803" x="3624263" y="3746500"/>
          <p14:tracePt t="29820" x="3636963" y="3746500"/>
          <p14:tracePt t="29836" x="3646488" y="3746500"/>
          <p14:tracePt t="29854" x="3649663" y="3746500"/>
          <p14:tracePt t="29884" x="3663950" y="3746500"/>
          <p14:tracePt t="29892" x="3663950" y="3749675"/>
          <p14:tracePt t="29914" x="3671888" y="3749675"/>
          <p14:tracePt t="29921" x="3676650" y="3749675"/>
          <p14:tracePt t="29937" x="3694113" y="3749675"/>
          <p14:tracePt t="29953" x="3716338" y="3749675"/>
          <p14:tracePt t="29970" x="3751263" y="3749675"/>
          <p14:tracePt t="29972" x="3763963" y="3759200"/>
          <p14:tracePt t="29988" x="3803650" y="3759200"/>
          <p14:tracePt t="30004" x="3829050" y="3763963"/>
          <p14:tracePt t="30020" x="3878263" y="3771900"/>
          <p14:tracePt t="30037" x="3916363" y="3781425"/>
          <p14:tracePt t="30038" x="3960813" y="3789363"/>
          <p14:tracePt t="30054" x="4056063" y="3819525"/>
          <p14:tracePt t="30070" x="4140200" y="3836988"/>
          <p14:tracePt t="30086" x="4217988" y="3836988"/>
          <p14:tracePt t="30089" x="4262438" y="3836988"/>
          <p14:tracePt t="30104" x="4327525" y="3836988"/>
          <p14:tracePt t="30120" x="4392613" y="3833813"/>
          <p14:tracePt t="30137" x="4476750" y="3806825"/>
          <p14:tracePt t="30153" x="4551363" y="3794125"/>
          <p14:tracePt t="30170" x="4598988" y="3794125"/>
          <p14:tracePt t="30187" x="4621213" y="3789363"/>
          <p14:tracePt t="30203" x="4629150" y="3781425"/>
          <p14:tracePt t="30220" x="4633913" y="3776663"/>
          <p14:tracePt t="30222" x="4638675" y="3776663"/>
          <p14:tracePt t="30236" x="4651375" y="3776663"/>
          <p14:tracePt t="30253" x="4664075" y="3767138"/>
          <p14:tracePt t="30270" x="4673600" y="3763963"/>
          <p14:tracePt t="30272" x="4676775" y="3763963"/>
          <p14:tracePt t="30287" x="4681538" y="3763963"/>
          <p14:tracePt t="30303" x="4691063" y="3763963"/>
          <p14:tracePt t="30320" x="4694238" y="3763963"/>
          <p14:tracePt t="30397" x="4694238" y="3759200"/>
          <p14:tracePt t="32327" x="4746625" y="3749675"/>
          <p14:tracePt t="32335" x="4873625" y="3749675"/>
          <p14:tracePt t="32344" x="4978400" y="3749675"/>
          <p14:tracePt t="32357" x="5122863" y="3749675"/>
          <p14:tracePt t="32374" x="5219700" y="3763963"/>
          <p14:tracePt t="32391" x="5329238" y="3784600"/>
          <p14:tracePt t="32396" x="5389563" y="3802063"/>
          <p14:tracePt t="32408" x="5473700" y="3819525"/>
          <p14:tracePt t="32423" x="5508625" y="3846513"/>
          <p14:tracePt t="32440" x="5511800" y="3846513"/>
          <p14:tracePt t="32457" x="5511800" y="3851275"/>
          <p14:tracePt t="32473" x="5516563" y="3851275"/>
          <p14:tracePt t="32491" x="5516563" y="3854450"/>
          <p14:tracePt t="32532" x="5516563" y="3863975"/>
          <p14:tracePt t="32554" x="5516563" y="3868738"/>
          <p14:tracePt t="33961" x="5616575" y="3868738"/>
          <p14:tracePt t="33969" x="5665788" y="3868738"/>
          <p14:tracePt t="33978" x="5765800" y="3868738"/>
          <p14:tracePt t="33989" x="5857875" y="3863975"/>
          <p14:tracePt t="34005" x="5962650" y="3854450"/>
          <p14:tracePt t="34022" x="6129338" y="3859213"/>
          <p14:tracePt t="34039" x="6207125" y="3868738"/>
          <p14:tracePt t="34055" x="6229350" y="3881438"/>
          <p14:tracePt t="34072" x="6234113" y="3881438"/>
          <p14:tracePt t="34088" x="6237288" y="3881438"/>
          <p14:tracePt t="34092" x="6237288" y="3886200"/>
          <p14:tracePt t="34113" x="6237288" y="3894138"/>
          <p14:tracePt t="34202" x="6237288" y="3898900"/>
          <p14:tracePt t="42950" x="6256338" y="3921125"/>
          <p14:tracePt t="42960" x="6256338" y="3943350"/>
          <p14:tracePt t="42974" x="6251575" y="3981450"/>
          <p14:tracePt t="42991" x="6199188" y="4025900"/>
          <p14:tracePt t="42996" x="6107113" y="4073525"/>
          <p14:tracePt t="43008" x="5653088" y="4173538"/>
          <p14:tracePt t="43023" x="4887913" y="4387850"/>
          <p14:tracePt t="43039" x="3921125" y="4594225"/>
          <p14:tracePt t="43056" x="3108325" y="4741863"/>
          <p14:tracePt t="43059" x="2846388" y="4808538"/>
          <p14:tracePt t="43073" x="2338388" y="4873625"/>
          <p14:tracePt t="43089" x="2159000" y="4891088"/>
          <p14:tracePt t="43105" x="1954213" y="4891088"/>
          <p14:tracePt t="43122" x="1822450" y="4891088"/>
          <p14:tracePt t="43126" x="1762125" y="4886325"/>
          <p14:tracePt t="43139" x="1704975" y="4886325"/>
          <p14:tracePt t="43155" x="1682750" y="4886325"/>
          <p14:tracePt t="43172" x="1665288" y="4886325"/>
          <p14:tracePt t="43190" x="1639888" y="4886325"/>
          <p14:tracePt t="43220" x="1639888" y="4881563"/>
          <p14:tracePt t="43249" x="1639888" y="4873625"/>
          <p14:tracePt t="43338" x="1647825" y="4868863"/>
          <p14:tracePt t="43346" x="1657350" y="4860925"/>
          <p14:tracePt t="43357" x="1660525" y="4856163"/>
          <p14:tracePt t="43362" x="1674813" y="4843463"/>
          <p14:tracePt t="43375" x="1704975" y="4826000"/>
          <p14:tracePt t="43388" x="1765300" y="4799013"/>
          <p14:tracePt t="43405" x="1857375" y="4781550"/>
          <p14:tracePt t="43422" x="1924050" y="4781550"/>
          <p14:tracePt t="43439" x="1976438" y="4781550"/>
          <p14:tracePt t="43455" x="1984375" y="4781550"/>
          <p14:tracePt t="43472" x="1997075" y="4781550"/>
          <p14:tracePt t="43488" x="2001838" y="4786313"/>
          <p14:tracePt t="43491" x="2006600" y="4786313"/>
          <p14:tracePt t="43505" x="2028825" y="4799013"/>
          <p14:tracePt t="43522" x="2041525" y="4803775"/>
          <p14:tracePt t="43538" x="2054225" y="4808538"/>
          <p14:tracePt t="43555" x="2066925" y="4808538"/>
          <p14:tracePt t="43572" x="2071688" y="4816475"/>
          <p14:tracePt t="43588" x="2081213" y="4816475"/>
          <p14:tracePt t="43605" x="2085975" y="4816475"/>
          <p14:tracePt t="43622" x="2085975" y="4821238"/>
          <p14:tracePt t="43638" x="2106613" y="4821238"/>
          <p14:tracePt t="43655" x="2111375" y="4821238"/>
          <p14:tracePt t="43672" x="2124075" y="4821238"/>
          <p14:tracePt t="43688" x="2141538" y="4821238"/>
          <p14:tracePt t="43705" x="2181225" y="4821238"/>
          <p14:tracePt t="43722" x="2216150" y="4821238"/>
          <p14:tracePt t="43739" x="2298700" y="4816475"/>
          <p14:tracePt t="43755" x="2373313" y="4808538"/>
          <p14:tracePt t="43772" x="2443163" y="4803775"/>
          <p14:tracePt t="43788" x="2530475" y="4803775"/>
          <p14:tracePt t="43791" x="2605088" y="4803775"/>
          <p14:tracePt t="43805" x="2749550" y="4803775"/>
          <p14:tracePt t="43822" x="2846388" y="4816475"/>
          <p14:tracePt t="43838" x="2916238" y="4843463"/>
          <p14:tracePt t="43856" x="2976563" y="4856163"/>
          <p14:tracePt t="43872" x="2998788" y="4856163"/>
          <p14:tracePt t="43888" x="3016250" y="4856163"/>
          <p14:tracePt t="43922" x="3025775" y="4856163"/>
          <p14:tracePt t="44754" x="3095625" y="4856163"/>
          <p14:tracePt t="44761" x="3195638" y="4856163"/>
          <p14:tracePt t="44775" x="3619500" y="4833938"/>
          <p14:tracePt t="44791" x="3968750" y="4811713"/>
          <p14:tracePt t="44808" x="4524375" y="4776788"/>
          <p14:tracePt t="44812" x="4711700" y="4764088"/>
          <p14:tracePt t="44823" x="5346700" y="4776788"/>
          <p14:tracePt t="44839" x="5972175" y="4864100"/>
          <p14:tracePt t="44855" x="6438900" y="4973638"/>
          <p14:tracePt t="44872" x="6946900" y="5210175"/>
          <p14:tracePt t="44889" x="7488238" y="5414963"/>
          <p14:tracePt t="44905" x="7799388" y="5573713"/>
          <p14:tracePt t="44922" x="7904163" y="5646738"/>
          <p14:tracePt t="44939" x="8166100" y="5778500"/>
          <p14:tracePt t="44942" x="8166100" y="5783263"/>
          <p14:tracePt t="45294" x="8358188" y="5765800"/>
          <p14:tracePt t="45303" x="8926513" y="5743575"/>
          <p14:tracePt t="45312" x="9258300" y="5726113"/>
          <p14:tracePt t="45322" x="10067925" y="5708650"/>
          <p14:tracePt t="45339" x="10806113" y="5708650"/>
          <p14:tracePt t="45355" x="11299825" y="5703888"/>
          <p14:tracePt t="45373" x="11912600" y="5748338"/>
          <p14:tracePt t="45389" x="12174538" y="5773738"/>
          <p14:tracePt t="58741" x="10718800" y="6045200"/>
          <p14:tracePt t="58746" x="10006013" y="6067425"/>
          <p14:tracePt t="58757" x="9193213" y="6157913"/>
          <p14:tracePt t="58761" x="8682038" y="6197600"/>
          <p14:tracePt t="58771" x="8139113" y="6242050"/>
          <p14:tracePt t="58774" x="7802563" y="6276975"/>
          <p14:tracePt t="58782" x="7505700" y="6276975"/>
          <p14:tracePt t="58789" x="7326313" y="6276975"/>
          <p14:tracePt t="58806" x="7107238" y="6276975"/>
          <p14:tracePt t="58822" x="7016750" y="6267450"/>
          <p14:tracePt t="58840" x="6977063" y="6264275"/>
          <p14:tracePt t="58856" x="6964363" y="6264275"/>
          <p14:tracePt t="59150" x="6565900" y="6172200"/>
          <p14:tracePt t="59158" x="5922963" y="6015038"/>
          <p14:tracePt t="59175" x="4621213" y="5818188"/>
          <p14:tracePt t="59193" x="3178175" y="5765800"/>
          <p14:tracePt t="59209" x="2522538" y="5765800"/>
          <p14:tracePt t="59223" x="2316163" y="5791200"/>
          <p14:tracePt t="59240" x="2155825" y="5783263"/>
          <p14:tracePt t="59256" x="2046288" y="5773738"/>
          <p14:tracePt t="59260" x="2014538" y="5765800"/>
          <p14:tracePt t="59273" x="1984375" y="5751513"/>
          <p14:tracePt t="59289" x="1944688" y="5743575"/>
          <p14:tracePt t="59306" x="1927225" y="5743575"/>
          <p14:tracePt t="59324" x="1866900" y="5743575"/>
          <p14:tracePt t="59340" x="1819275" y="5756275"/>
          <p14:tracePt t="59356" x="1762125" y="5765800"/>
          <p14:tracePt t="59373" x="1739900" y="5778500"/>
          <p14:tracePt t="59377" x="1709738" y="5786438"/>
          <p14:tracePt t="59390" x="1670050" y="5791200"/>
          <p14:tracePt t="59406" x="1612900" y="5791200"/>
          <p14:tracePt t="59423" x="1555750" y="5800725"/>
          <p14:tracePt t="59439" x="1530350" y="5800725"/>
          <p14:tracePt t="59443" x="1520825" y="5800725"/>
          <p14:tracePt t="59456" x="1508125" y="5800725"/>
          <p14:tracePt t="59474" x="1503363" y="5813425"/>
          <p14:tracePt t="59553" x="1512888" y="5813425"/>
          <p14:tracePt t="59561" x="1530350" y="5821363"/>
          <p14:tracePt t="59573" x="1582738" y="5821363"/>
          <p14:tracePt t="59590" x="1630363" y="5821363"/>
          <p14:tracePt t="59607" x="1722438" y="5818188"/>
          <p14:tracePt t="59610" x="1770063" y="5795963"/>
          <p14:tracePt t="59624" x="1849438" y="5786438"/>
          <p14:tracePt t="59640" x="1889125" y="5783263"/>
          <p14:tracePt t="59656" x="1927225" y="5773738"/>
          <p14:tracePt t="59673" x="1954213" y="5756275"/>
          <p14:tracePt t="59677" x="1971675" y="5756275"/>
          <p14:tracePt t="59690" x="1997075" y="5751513"/>
          <p14:tracePt t="59707" x="2019300" y="5751513"/>
          <p14:tracePt t="59723" x="2032000" y="5751513"/>
          <p14:tracePt t="59740" x="2058988" y="5751513"/>
          <p14:tracePt t="59743" x="2063750" y="5751513"/>
          <p14:tracePt t="59756" x="2071688" y="5751513"/>
          <p14:tracePt t="59773" x="2076450" y="5751513"/>
          <p14:tracePt t="59790" x="2085975" y="5751513"/>
          <p14:tracePt t="59816" x="2089150" y="5756275"/>
          <p14:tracePt t="59823" x="2098675" y="5756275"/>
          <p14:tracePt t="59840" x="2103438" y="5756275"/>
          <p14:tracePt t="59856" x="2103438" y="5768975"/>
          <p14:tracePt t="59874" x="2106613" y="5778500"/>
          <p14:tracePt t="59896" x="2120900" y="5778500"/>
          <p14:tracePt t="59939" x="2120900" y="5783263"/>
          <p14:tracePt t="60007" x="2120900" y="5795963"/>
          <p14:tracePt t="60050" x="2128838" y="5795963"/>
          <p14:tracePt t="60058" x="2128838" y="5800725"/>
          <p14:tracePt t="60075" x="2133600" y="5808663"/>
          <p14:tracePt t="60092" x="2141538" y="5808663"/>
          <p14:tracePt t="60096" x="2146300" y="5813425"/>
          <p14:tracePt t="60109" x="2159000" y="5821363"/>
          <p14:tracePt t="60125" x="2173288" y="5826125"/>
          <p14:tracePt t="60142" x="2193925" y="5826125"/>
          <p14:tracePt t="60156" x="2198688" y="5838825"/>
          <p14:tracePt t="60174" x="2216150" y="5838825"/>
          <p14:tracePt t="60189" x="2228850" y="5848350"/>
          <p14:tracePt t="60206" x="2238375" y="5861050"/>
          <p14:tracePt t="60223" x="2251075" y="5861050"/>
          <p14:tracePt t="60226" x="2255838" y="5861050"/>
          <p14:tracePt t="60240" x="2268538" y="5865813"/>
          <p14:tracePt t="60284" x="2273300" y="5865813"/>
          <p14:tracePt t="60327" x="2273300" y="5873750"/>
          <p14:tracePt t="65165" x="2395538" y="5865813"/>
          <p14:tracePt t="65173" x="2570163" y="5865813"/>
          <p14:tracePt t="65185" x="2871788" y="5865813"/>
          <p14:tracePt t="65189" x="2998788" y="5865813"/>
          <p14:tracePt t="65194" x="3200400" y="5865813"/>
          <p14:tracePt t="65201" x="3532188" y="5848350"/>
          <p14:tracePt t="65211" x="3689350" y="5848350"/>
          <p14:tracePt t="65223" x="3990975" y="5848350"/>
          <p14:tracePt t="65240" x="4332288" y="5848350"/>
          <p14:tracePt t="65257" x="4594225" y="5848350"/>
          <p14:tracePt t="65261" x="4725988" y="5856288"/>
          <p14:tracePt t="65273" x="4873625" y="5865813"/>
          <p14:tracePt t="65290" x="5010150" y="5888038"/>
          <p14:tracePt t="65306" x="5202238" y="5913438"/>
          <p14:tracePt t="65324" x="5359400" y="5930900"/>
          <p14:tracePt t="65340" x="5434013" y="5945188"/>
          <p14:tracePt t="65357" x="5473700" y="5948363"/>
          <p14:tracePt t="65374" x="5521325" y="5948363"/>
          <p14:tracePt t="65391" x="5561013" y="5948363"/>
          <p14:tracePt t="65407" x="5581650" y="5948363"/>
          <p14:tracePt t="65423" x="5599113" y="5948363"/>
          <p14:tracePt t="65440" x="5638800" y="5948363"/>
          <p14:tracePt t="65444" x="5653088" y="5948363"/>
          <p14:tracePt t="65457" x="5708650" y="5948363"/>
          <p14:tracePt t="65473" x="5740400" y="5965825"/>
          <p14:tracePt t="65490" x="5765800" y="5975350"/>
          <p14:tracePt t="65507" x="5810250" y="5980113"/>
          <p14:tracePt t="65524" x="5857875" y="5980113"/>
          <p14:tracePt t="65540" x="5900738" y="5980113"/>
          <p14:tracePt t="65557" x="5915025" y="5980113"/>
          <p14:tracePt t="65876" x="6027738" y="5980113"/>
          <p14:tracePt t="65884" x="6159500" y="5970588"/>
          <p14:tracePt t="65892" x="6381750" y="5957888"/>
          <p14:tracePt t="65909" x="6618288" y="5945188"/>
          <p14:tracePt t="65923" x="7134225" y="5900738"/>
          <p14:tracePt t="65927" x="7191375" y="5900738"/>
          <p14:tracePt t="65940" x="7497763" y="5888038"/>
          <p14:tracePt t="65956" x="7702550" y="5895975"/>
          <p14:tracePt t="65974" x="7837488" y="5918200"/>
          <p14:tracePt t="65991" x="8039100" y="5970588"/>
          <p14:tracePt t="66006" x="8108950" y="5980113"/>
          <p14:tracePt t="66023" x="8135938" y="5983288"/>
          <p14:tracePt t="66040" x="8143875" y="5983288"/>
          <p14:tracePt t="66865" x="8056563" y="5983288"/>
          <p14:tracePt t="66872" x="7912100" y="5997575"/>
          <p14:tracePt t="66882" x="7794625" y="6010275"/>
          <p14:tracePt t="66893" x="7396163" y="5988050"/>
          <p14:tracePt t="66906" x="7011988" y="5983288"/>
          <p14:tracePt t="66923" x="6657975" y="5992813"/>
          <p14:tracePt t="66939" x="6338888" y="6005513"/>
          <p14:tracePt t="66958" x="5918200" y="6045200"/>
          <p14:tracePt t="66973" x="5599113" y="6057900"/>
          <p14:tracePt t="66989" x="5438775" y="6067425"/>
          <p14:tracePt t="67006" x="5232400" y="6080125"/>
          <p14:tracePt t="67023" x="4992688" y="6102350"/>
          <p14:tracePt t="67040" x="4895850" y="6119813"/>
          <p14:tracePt t="67056" x="4838700" y="6127750"/>
          <p14:tracePt t="67073" x="4795838" y="6137275"/>
          <p14:tracePt t="67090" x="4773613" y="6137275"/>
          <p14:tracePt t="67141" x="4791075" y="6137275"/>
          <p14:tracePt t="67149" x="4826000" y="6119813"/>
          <p14:tracePt t="67156" x="4860925" y="6110288"/>
          <p14:tracePt t="67176" x="4957763" y="6070600"/>
          <p14:tracePt t="67194" x="5332413" y="6018213"/>
          <p14:tracePt t="67211" x="5538788" y="5997575"/>
          <p14:tracePt t="67226" x="5888038" y="5953125"/>
          <p14:tracePt t="67240" x="6080125" y="5953125"/>
          <p14:tracePt t="67257" x="6286500" y="5975350"/>
          <p14:tracePt t="67261" x="6416675" y="5997575"/>
          <p14:tracePt t="67273" x="6561138" y="6053138"/>
          <p14:tracePt t="67289" x="6635750" y="6119813"/>
          <p14:tracePt t="67305" x="6688138" y="6154738"/>
          <p14:tracePt t="67322" x="6700838" y="6184900"/>
          <p14:tracePt t="67324" x="6700838" y="6189663"/>
          <p14:tracePt t="67339" x="6700838" y="6202363"/>
          <p14:tracePt t="67356" x="6700838" y="6207125"/>
          <p14:tracePt t="67372" x="6700838" y="6215063"/>
          <p14:tracePt t="67389" x="6700838" y="6242050"/>
          <p14:tracePt t="67405" x="6700838" y="6259513"/>
          <p14:tracePt t="67422" x="6700838" y="6299200"/>
          <p14:tracePt t="67439" x="6665913" y="6346825"/>
          <p14:tracePt t="67456" x="6548438" y="6411913"/>
          <p14:tracePt t="67472" x="6381750" y="6456363"/>
          <p14:tracePt t="67489" x="6246813" y="6473825"/>
          <p14:tracePt t="67507" x="6080125" y="6486525"/>
          <p14:tracePt t="67523" x="5945188" y="6486525"/>
          <p14:tracePt t="67539" x="5813425" y="6486525"/>
          <p14:tracePt t="67556" x="5765800" y="6481763"/>
          <p14:tracePt t="67558" x="5743575" y="6473825"/>
          <p14:tracePt t="67573" x="5730875" y="6473825"/>
          <p14:tracePt t="67589" x="5718175" y="6469063"/>
          <p14:tracePt t="67664" x="5735638" y="6459538"/>
          <p14:tracePt t="67674" x="5757863" y="6459538"/>
          <p14:tracePt t="67679" x="5813425" y="6451600"/>
          <p14:tracePt t="67684" x="5918200" y="6451600"/>
          <p14:tracePt t="67696" x="6019800" y="6438900"/>
          <p14:tracePt t="67709" x="6137275" y="6438900"/>
          <p14:tracePt t="67724" x="6259513" y="6446838"/>
          <p14:tracePt t="67740" x="6496050" y="6469063"/>
          <p14:tracePt t="67744" x="6538913" y="6477000"/>
          <p14:tracePt t="67757" x="6613525" y="6511925"/>
          <p14:tracePt t="67773" x="6645275" y="6538913"/>
          <p14:tracePt t="67790" x="6645275" y="6551613"/>
          <p14:tracePt t="67808" x="6645275" y="6561138"/>
          <p14:tracePt t="67823" x="6443663" y="6591300"/>
          <p14:tracePt t="67840" x="6167438" y="6591300"/>
          <p14:tracePt t="67857" x="5818188" y="6529388"/>
          <p14:tracePt t="67874" x="5341938" y="6464300"/>
          <p14:tracePt t="67890" x="4943475" y="6394450"/>
          <p14:tracePt t="67907" x="4808538" y="6381750"/>
          <p14:tracePt t="67924" x="4629150" y="6359525"/>
          <p14:tracePt t="67927" x="4603750" y="6351588"/>
          <p14:tracePt t="67941" x="4537075" y="6351588"/>
          <p14:tracePt t="67957" x="4524375" y="6351588"/>
          <p14:tracePt t="67974" x="4516438" y="6351588"/>
          <p14:tracePt t="67990" x="4533900" y="6346825"/>
          <p14:tracePt t="68007" x="4624388" y="6329363"/>
          <p14:tracePt t="68025" x="4773613" y="6316663"/>
          <p14:tracePt t="68040" x="5062538" y="6289675"/>
          <p14:tracePt t="68044" x="5241925" y="6289675"/>
          <p14:tracePt t="68058" x="5481638" y="6264275"/>
          <p14:tracePt t="68073" x="5975350" y="6232525"/>
          <p14:tracePt t="68090" x="6181725" y="6264275"/>
          <p14:tracePt t="68094" x="6259513" y="6284913"/>
          <p14:tracePt t="68107" x="6451600" y="6342063"/>
          <p14:tracePt t="68111" x="6500813" y="6359525"/>
          <p14:tracePt t="68124" x="6613525" y="6411913"/>
          <p14:tracePt t="68140" x="6648450" y="6451600"/>
          <p14:tracePt t="68157" x="6653213" y="6459538"/>
          <p14:tracePt t="68204" x="6630988" y="6456363"/>
          <p14:tracePt t="68211" x="6561138" y="6456363"/>
          <p14:tracePt t="68223" x="6513513" y="6446838"/>
          <p14:tracePt t="68227" x="6438900" y="6438900"/>
          <p14:tracePt t="68241" x="6338888" y="6416675"/>
          <p14:tracePt t="68257" x="6294438" y="6416675"/>
          <p14:tracePt t="68274" x="6281738" y="6416675"/>
          <p14:tracePt t="68291" x="6273800" y="6416675"/>
          <p14:tracePt t="68307" x="6276975" y="6416675"/>
          <p14:tracePt t="68324" x="6364288" y="6438900"/>
          <p14:tracePt t="68340" x="6538913" y="6451600"/>
          <p14:tracePt t="68358" x="6788150" y="6451600"/>
          <p14:tracePt t="68374" x="7072313" y="6464300"/>
          <p14:tracePt t="68391" x="7221538" y="6486525"/>
          <p14:tracePt t="68394" x="7326313" y="6494463"/>
          <p14:tracePt t="68407" x="7373938" y="6516688"/>
          <p14:tracePt t="68410" x="7453313" y="6548438"/>
          <p14:tracePt t="68423" x="7593013" y="6583363"/>
          <p14:tracePt t="68440" x="7654925" y="6600825"/>
          <p14:tracePt t="68457" x="7667625" y="6608763"/>
          <p14:tracePt t="68474" x="7667625" y="6621463"/>
          <p14:tracePt t="68512" x="7662863" y="6621463"/>
          <p14:tracePt t="68518" x="7645400" y="6621463"/>
          <p14:tracePt t="68527" x="7575550" y="6608763"/>
          <p14:tracePt t="68541" x="7466013" y="6600825"/>
          <p14:tracePt t="68557" x="7388225" y="6600825"/>
          <p14:tracePt t="68574" x="7343775" y="6600825"/>
          <p14:tracePt t="68591" x="7261225" y="6621463"/>
          <p14:tracePt t="68607" x="7231063" y="6635750"/>
          <p14:tracePt t="68624" x="7208838" y="6635750"/>
          <p14:tracePt t="68640" x="7204075" y="6638925"/>
          <p14:tracePt t="68946" x="7213600" y="6635750"/>
          <p14:tracePt t="69012" x="7216775" y="6626225"/>
          <p14:tracePt t="69715" x="7104063" y="6626225"/>
          <p14:tracePt t="69723" x="6937375" y="6648450"/>
          <p14:tracePt t="69734" x="6823075" y="6648450"/>
          <p14:tracePt t="69738" x="6635750" y="6673850"/>
          <p14:tracePt t="69741" x="6469063" y="6700838"/>
          <p14:tracePt t="69749" x="6281738" y="6713538"/>
          <p14:tracePt t="69756" x="6094413" y="6726238"/>
          <p14:tracePt t="69773" x="5688013" y="6753225"/>
          <p14:tracePt t="69789" x="5368925" y="6765925"/>
          <p14:tracePt t="69793" x="5294313" y="6778625"/>
          <p14:tracePt t="69807" x="5132388" y="6778625"/>
          <p14:tracePt t="69823" x="4926013" y="6770688"/>
          <p14:tracePt t="69840" x="4791075" y="6740525"/>
          <p14:tracePt t="69856" x="4733925" y="6723063"/>
          <p14:tracePt t="69873" x="4651375" y="6696075"/>
          <p14:tracePt t="69890" x="4611688" y="6683375"/>
          <p14:tracePt t="69906" x="4589463" y="6643688"/>
          <p14:tracePt t="69923" x="4559300" y="6561138"/>
          <p14:tracePt t="69926" x="4559300" y="6516688"/>
          <p14:tracePt t="69939" x="4551363" y="6369050"/>
          <p14:tracePt t="69956" x="4551363" y="6249988"/>
          <p14:tracePt t="69973" x="4568825" y="6070600"/>
          <p14:tracePt t="69990" x="4606925" y="5813425"/>
          <p14:tracePt t="70006" x="4624388" y="5730875"/>
          <p14:tracePt t="70023" x="4641850" y="5691188"/>
          <p14:tracePt t="70039" x="4651375" y="5626100"/>
          <p14:tracePt t="70057" x="4651375" y="5464175"/>
          <p14:tracePt t="70073" x="4651375" y="5389563"/>
          <p14:tracePt t="70089" x="4651375" y="5332413"/>
          <p14:tracePt t="70106" x="4651375" y="5275263"/>
          <p14:tracePt t="70109" x="4651375" y="5267325"/>
          <p14:tracePt t="70123" x="4656138" y="5240338"/>
          <p14:tracePt t="70403" x="4638675" y="5105400"/>
          <p14:tracePt t="70413" x="4646613" y="4926013"/>
          <p14:tracePt t="70426" x="4676775" y="4437063"/>
          <p14:tracePt t="70442" x="4856163" y="3811588"/>
          <p14:tracePt t="70459" x="5110163" y="3033713"/>
          <p14:tracePt t="70464" x="5267325" y="2640013"/>
          <p14:tracePt t="70475" x="5673725" y="1835150"/>
          <p14:tracePt t="70491" x="6024563" y="1323975"/>
          <p14:tracePt t="70507" x="6211888" y="1036638"/>
          <p14:tracePt t="70524" x="6364288" y="882650"/>
          <p14:tracePt t="70527" x="6416675" y="852488"/>
          <p14:tracePt t="70541" x="6456363" y="822325"/>
          <p14:tracePt t="70835" x="6583363" y="730250"/>
          <p14:tracePt t="70846" x="6775450" y="485775"/>
          <p14:tracePt t="70859" x="7107238" y="14446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948923"/>
          </a:xfrm>
        </p:spPr>
        <p:txBody>
          <a:bodyPr>
            <a:noAutofit/>
          </a:bodyPr>
          <a:lstStyle/>
          <a:p>
            <a:pPr indent="0" algn="ctr">
              <a:buNone/>
            </a:pPr>
            <a:r>
              <a:rPr lang="en-US" sz="4400" b="1" dirty="0">
                <a:latin typeface="Söhne"/>
              </a:rPr>
              <a:t>Blockchain and Crypto-Currencies</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indent="-457200"/>
            <a:r>
              <a:rPr lang="en-US" sz="2600" b="1" dirty="0">
                <a:latin typeface="Söhne"/>
              </a:rPr>
              <a:t>Historical Curiosity: The concept of entirely digital money has intrigued economists, computer scientists, and philosophers since the early days of computing.</a:t>
            </a:r>
          </a:p>
          <a:p>
            <a:pPr marL="742950" indent="-457200"/>
            <a:r>
              <a:rPr lang="en-US" sz="2600" b="1" dirty="0">
                <a:latin typeface="Söhne"/>
              </a:rPr>
              <a:t>Early Dilemma: A fundamental issue was the potential for easy replication of digital currency, much like audio duplication on compact discs.</a:t>
            </a:r>
          </a:p>
          <a:p>
            <a:pPr marL="742950" indent="-457200"/>
            <a:r>
              <a:rPr lang="en-US" sz="2600" b="1" dirty="0">
                <a:latin typeface="Söhne"/>
              </a:rPr>
              <a:t>Birth of Solutions: Bitcoin and its descendant digital currencies emerged as solutions to this problem, combining cryptography and decentralized networks.</a:t>
            </a:r>
          </a:p>
        </p:txBody>
      </p:sp>
    </p:spTree>
    <p:extLst>
      <p:ext uri="{BB962C8B-B14F-4D97-AF65-F5344CB8AC3E}">
        <p14:creationId xmlns:p14="http://schemas.microsoft.com/office/powerpoint/2010/main" val="587677413"/>
      </p:ext>
    </p:extLst>
  </p:cSld>
  <p:clrMapOvr>
    <a:masterClrMapping/>
  </p:clrMapOvr>
  <mc:AlternateContent xmlns:mc="http://schemas.openxmlformats.org/markup-compatibility/2006" xmlns:p14="http://schemas.microsoft.com/office/powerpoint/2010/main">
    <mc:Choice Requires="p14">
      <p:transition spd="slow" p14:dur="2000" advTm="116195"/>
    </mc:Choice>
    <mc:Fallback xmlns="">
      <p:transition spd="slow" advTm="116195"/>
    </mc:Fallback>
  </mc:AlternateContent>
  <p:extLst>
    <p:ext uri="{3A86A75C-4F4B-4683-9AE1-C65F6400EC91}">
      <p14:laserTraceLst xmlns:p14="http://schemas.microsoft.com/office/powerpoint/2010/main">
        <p14:tracePtLst>
          <p14:tracePt t="1287" x="7405688" y="2228850"/>
          <p14:tracePt t="1294" x="7331075" y="2228850"/>
          <p14:tracePt t="1301" x="7146925" y="2255838"/>
          <p14:tracePt t="1320" x="6837363" y="2281238"/>
          <p14:tracePt t="1338" x="6483350" y="2373313"/>
          <p14:tracePt t="1342" x="6281738" y="2417763"/>
          <p14:tracePt t="1355" x="6002338" y="2522538"/>
          <p14:tracePt t="1371" x="5603875" y="2574925"/>
          <p14:tracePt t="1385" x="5451475" y="2617788"/>
          <p14:tracePt t="1402" x="5219700" y="2644775"/>
          <p14:tracePt t="1419" x="5053013" y="2644775"/>
          <p14:tracePt t="1436" x="4995863" y="2644775"/>
          <p14:tracePt t="1452" x="4940300" y="2644775"/>
          <p14:tracePt t="1456" x="4918075" y="2644775"/>
          <p14:tracePt t="1467" x="4895850" y="2644775"/>
          <p14:tracePt t="1470" x="4860925" y="2644775"/>
          <p14:tracePt t="1484" x="4826000" y="2644775"/>
          <p14:tracePt t="1500" x="4795838" y="2644775"/>
          <p14:tracePt t="1517" x="4791075" y="2644775"/>
          <p14:tracePt t="1550" x="4791075" y="2640013"/>
          <p14:tracePt t="1770" x="4800600" y="2635250"/>
          <p14:tracePt t="1777" x="4803775" y="2635250"/>
          <p14:tracePt t="1785" x="4813300" y="2635250"/>
          <p14:tracePt t="1800" x="4838700" y="2635250"/>
          <p14:tracePt t="1817" x="4852988" y="2635250"/>
          <p14:tracePt t="1834" x="4870450" y="2635250"/>
          <p14:tracePt t="1838" x="4878388" y="2635250"/>
          <p14:tracePt t="1852" x="4913313" y="2635250"/>
          <p14:tracePt t="1867" x="4930775" y="2635250"/>
          <p14:tracePt t="1884" x="4978400" y="2635250"/>
          <p14:tracePt t="1900" x="5010150" y="2644775"/>
          <p14:tracePt t="1902" x="5048250" y="2644775"/>
          <p14:tracePt t="1917" x="5110163" y="2652713"/>
          <p14:tracePt t="1934" x="5145088" y="2670175"/>
          <p14:tracePt t="1951" x="5175250" y="2679700"/>
          <p14:tracePt t="1954" x="5189538" y="2684463"/>
          <p14:tracePt t="1968" x="5219700" y="2692400"/>
          <p14:tracePt t="1984" x="5232400" y="2705100"/>
          <p14:tracePt t="2000" x="5245100" y="2719388"/>
          <p14:tracePt t="2017" x="5259388" y="2719388"/>
          <p14:tracePt t="2019" x="5272088" y="2722563"/>
          <p14:tracePt t="2034" x="5276850" y="2732088"/>
          <p14:tracePt t="2532" x="5314950" y="2740025"/>
          <p14:tracePt t="2538" x="5376863" y="2732088"/>
          <p14:tracePt t="2550" x="5424488" y="2732088"/>
          <p14:tracePt t="2553" x="5499100" y="2709863"/>
          <p14:tracePt t="2569" x="5608638" y="2692400"/>
          <p14:tracePt t="2584" x="5630863" y="2692400"/>
          <p14:tracePt t="2600" x="5638800" y="2684463"/>
          <p14:tracePt t="2617" x="5638800" y="2670175"/>
          <p14:tracePt t="2620" x="5656263" y="2635250"/>
          <p14:tracePt t="2634" x="5643563" y="2578100"/>
          <p14:tracePt t="2650" x="5616575" y="2522538"/>
          <p14:tracePt t="2667" x="5586413" y="2470150"/>
          <p14:tracePt t="2684" x="5534025" y="2438400"/>
          <p14:tracePt t="2686" x="5521325" y="2413000"/>
          <p14:tracePt t="2700" x="5473700" y="2382838"/>
          <p14:tracePt t="2717" x="5459413" y="2373313"/>
          <p14:tracePt t="2734" x="5446713" y="2368550"/>
          <p14:tracePt t="2752" x="5438775" y="2360613"/>
          <p14:tracePt t="2768" x="5424488" y="2343150"/>
          <p14:tracePt t="2784" x="5403850" y="2320925"/>
          <p14:tracePt t="2800" x="5389563" y="2298700"/>
          <p14:tracePt t="2803" x="5386388" y="2298700"/>
          <p14:tracePt t="2818" x="5381625" y="2295525"/>
          <p14:tracePt t="2834" x="5381625" y="2286000"/>
          <p14:tracePt t="11312" x="5441950" y="2286000"/>
          <p14:tracePt t="11319" x="5516563" y="2286000"/>
          <p14:tracePt t="11330" x="5718175" y="2298700"/>
          <p14:tracePt t="11334" x="5848350" y="2298700"/>
          <p14:tracePt t="11345" x="5910263" y="2298700"/>
          <p14:tracePt t="11349" x="6042025" y="2276475"/>
          <p14:tracePt t="11369" x="6451600" y="2224088"/>
          <p14:tracePt t="11385" x="6618288" y="2189163"/>
          <p14:tracePt t="11402" x="6850063" y="2189163"/>
          <p14:tracePt t="11419" x="7107238" y="2181225"/>
          <p14:tracePt t="11435" x="7204075" y="2211388"/>
          <p14:tracePt t="11452" x="7300913" y="2238375"/>
          <p14:tracePt t="11469" x="7423150" y="2259013"/>
          <p14:tracePt t="11472" x="7448550" y="2268538"/>
          <p14:tracePt t="11486" x="7475538" y="2281238"/>
          <p14:tracePt t="11501" x="7497763" y="2290763"/>
          <p14:tracePt t="11518" x="7500938" y="2295525"/>
          <p14:tracePt t="11544" x="7500938" y="2298700"/>
          <p14:tracePt t="11619" x="7500938" y="2308225"/>
          <p14:tracePt t="11737" x="7500938" y="2312988"/>
          <p14:tracePt t="12146" x="7497763" y="2312988"/>
          <p14:tracePt t="12154" x="7488238" y="2320925"/>
          <p14:tracePt t="12171" x="7483475" y="2325688"/>
          <p14:tracePt t="12175" x="7475538" y="2330450"/>
          <p14:tracePt t="12191" x="7470775" y="2338388"/>
          <p14:tracePt t="12703" x="7470775" y="2333625"/>
          <p14:tracePt t="12718" x="7470775" y="2320925"/>
          <p14:tracePt t="17209" x="7553325" y="2368550"/>
          <p14:tracePt t="17219" x="7710488" y="2435225"/>
          <p14:tracePt t="17223" x="7802563" y="2482850"/>
          <p14:tracePt t="17232" x="7869238" y="2513013"/>
          <p14:tracePt t="17239" x="7947025" y="2582863"/>
          <p14:tracePt t="17253" x="8083550" y="2670175"/>
          <p14:tracePt t="17268" x="8240713" y="2771775"/>
          <p14:tracePt t="17287" x="8402638" y="2844800"/>
          <p14:tracePt t="17301" x="8445500" y="2884488"/>
          <p14:tracePt t="17318" x="8493125" y="2914650"/>
          <p14:tracePt t="17335" x="8528050" y="2976563"/>
          <p14:tracePt t="17351" x="8580438" y="3011488"/>
          <p14:tracePt t="17353" x="8594725" y="3033713"/>
          <p14:tracePt t="17368" x="8612188" y="3055938"/>
          <p14:tracePt t="17384" x="8624888" y="3068638"/>
          <p14:tracePt t="17401" x="8629650" y="3076575"/>
          <p14:tracePt t="17426" x="8629650" y="3081338"/>
          <p14:tracePt t="17463" x="8629650" y="3086100"/>
          <p14:tracePt t="17470" x="8629650" y="3103563"/>
          <p14:tracePt t="17477" x="8615363" y="3103563"/>
          <p14:tracePt t="17485" x="8607425" y="3108325"/>
          <p14:tracePt t="17501" x="8594725" y="3121025"/>
          <p14:tracePt t="17518" x="8577263" y="3133725"/>
          <p14:tracePt t="17534" x="8537575" y="3146425"/>
          <p14:tracePt t="17536" x="8532813" y="3155950"/>
          <p14:tracePt t="17552" x="8510588" y="3178175"/>
          <p14:tracePt t="17568" x="8497888" y="3186113"/>
          <p14:tracePt t="17585" x="8462963" y="3195638"/>
          <p14:tracePt t="17587" x="8455025" y="3203575"/>
          <p14:tracePt t="17602" x="8440738" y="3203575"/>
          <p14:tracePt t="17618" x="8423275" y="3208338"/>
          <p14:tracePt t="17635" x="8393113" y="3208338"/>
          <p14:tracePt t="17651" x="8385175" y="3216275"/>
          <p14:tracePt t="18805" x="8385175" y="3198813"/>
          <p14:tracePt t="18811" x="8385175" y="3186113"/>
          <p14:tracePt t="18819" x="8385175" y="3160713"/>
          <p14:tracePt t="18835" x="8385175" y="3116263"/>
          <p14:tracePt t="18853" x="8385175" y="3068638"/>
          <p14:tracePt t="18870" x="8385175" y="2989263"/>
          <p14:tracePt t="18885" x="8385175" y="2959100"/>
          <p14:tracePt t="18902" x="8385175" y="2932113"/>
          <p14:tracePt t="18919" x="8385175" y="2906713"/>
          <p14:tracePt t="18936" x="8385175" y="2894013"/>
          <p14:tracePt t="33706" x="8248650" y="2894013"/>
          <p14:tracePt t="33713" x="8091488" y="2894013"/>
          <p14:tracePt t="33720" x="7847013" y="2894013"/>
          <p14:tracePt t="33737" x="7335838" y="2906713"/>
          <p14:tracePt t="33754" x="6732588" y="3006725"/>
          <p14:tracePt t="33771" x="5761038" y="3238500"/>
          <p14:tracePt t="33787" x="5053013" y="3422650"/>
          <p14:tracePt t="33804" x="4371975" y="3606800"/>
          <p14:tracePt t="33820" x="3986213" y="3784600"/>
          <p14:tracePt t="33838" x="3484563" y="3921125"/>
          <p14:tracePt t="33854" x="3221038" y="3943350"/>
          <p14:tracePt t="33870" x="3055938" y="3963988"/>
          <p14:tracePt t="33887" x="2951163" y="3963988"/>
          <p14:tracePt t="33890" x="2906713" y="3963988"/>
          <p14:tracePt t="33905" x="2824163" y="3963988"/>
          <p14:tracePt t="33920" x="2744788" y="3960813"/>
          <p14:tracePt t="33937" x="2714625" y="3960813"/>
          <p14:tracePt t="33954" x="2662238" y="3951288"/>
          <p14:tracePt t="33970" x="2617788" y="3951288"/>
          <p14:tracePt t="33987" x="2597150" y="3946525"/>
          <p14:tracePt t="34004" x="2579688" y="3946525"/>
          <p14:tracePt t="34021" x="2544763" y="3946525"/>
          <p14:tracePt t="34037" x="2495550" y="3946525"/>
          <p14:tracePt t="34054" x="2439988" y="3946525"/>
          <p14:tracePt t="34070" x="2387600" y="3946525"/>
          <p14:tracePt t="34074" x="2360613" y="3946525"/>
          <p14:tracePt t="34087" x="2316163" y="3946525"/>
          <p14:tracePt t="34103" x="2295525" y="3938588"/>
          <p14:tracePt t="34120" x="2278063" y="3929063"/>
          <p14:tracePt t="34138" x="2251075" y="3929063"/>
          <p14:tracePt t="34152" x="2238375" y="3925888"/>
          <p14:tracePt t="34169" x="2228850" y="3925888"/>
          <p14:tracePt t="34186" x="2228850" y="3911600"/>
          <p14:tracePt t="34740" x="2208213" y="3916363"/>
          <p14:tracePt t="34748" x="2193925" y="3916363"/>
          <p14:tracePt t="34756" x="2176463" y="3925888"/>
          <p14:tracePt t="34772" x="2151063" y="3925888"/>
          <p14:tracePt t="34787" x="2138363" y="3925888"/>
          <p14:tracePt t="34804" x="2116138" y="3925888"/>
          <p14:tracePt t="34820" x="2106613" y="3925888"/>
          <p14:tracePt t="34842" x="2106613" y="3929063"/>
          <p14:tracePt t="34853" x="2093913" y="3929063"/>
          <p14:tracePt t="34870" x="2085975" y="3929063"/>
          <p14:tracePt t="34886" x="2081213" y="3929063"/>
          <p14:tracePt t="35180" x="2173288" y="3929063"/>
          <p14:tracePt t="35188" x="2220913" y="3929063"/>
          <p14:tracePt t="35206" x="2338388" y="3929063"/>
          <p14:tracePt t="35211" x="2400300" y="3938588"/>
          <p14:tracePt t="35224" x="2605088" y="3951288"/>
          <p14:tracePt t="35237" x="2779713" y="3963988"/>
          <p14:tracePt t="35254" x="2871788" y="3960813"/>
          <p14:tracePt t="35270" x="2919413" y="3960813"/>
          <p14:tracePt t="35288" x="2968625" y="3951288"/>
          <p14:tracePt t="35971" x="2990850" y="3943350"/>
          <p14:tracePt t="35981" x="3008313" y="3943350"/>
          <p14:tracePt t="35990" x="3021013" y="3943350"/>
          <p14:tracePt t="35994" x="3043238" y="3943350"/>
          <p14:tracePt t="36004" x="3055938" y="3943350"/>
          <p14:tracePt t="36007" x="3073400" y="3943350"/>
          <p14:tracePt t="36021" x="3081338" y="3943350"/>
          <p14:tracePt t="36036" x="3090863" y="3943350"/>
          <p14:tracePt t="36053" x="3095625" y="3943350"/>
          <p14:tracePt t="46917" x="3217863" y="3943350"/>
          <p14:tracePt t="46925" x="3379788" y="3963988"/>
          <p14:tracePt t="46940" x="3646488" y="3986213"/>
          <p14:tracePt t="46957" x="4052888" y="4016375"/>
          <p14:tracePt t="46974" x="4459288" y="4030663"/>
          <p14:tracePt t="46991" x="4624388" y="4060825"/>
          <p14:tracePt t="47006" x="4716463" y="4083050"/>
          <p14:tracePt t="47021" x="4773613" y="4090988"/>
          <p14:tracePt t="47038" x="4813300" y="4103688"/>
          <p14:tracePt t="47041" x="4848225" y="4113213"/>
          <p14:tracePt t="47054" x="4926013" y="4130675"/>
          <p14:tracePt t="47071" x="4995863" y="4160838"/>
          <p14:tracePt t="47088" x="5067300" y="4178300"/>
          <p14:tracePt t="47091" x="5102225" y="4183063"/>
          <p14:tracePt t="47105" x="5149850" y="4191000"/>
          <p14:tracePt t="47121" x="5197475" y="4208463"/>
          <p14:tracePt t="47138" x="5227638" y="4230688"/>
          <p14:tracePt t="47154" x="5241925" y="4230688"/>
          <p14:tracePt t="47157" x="5254625" y="4230688"/>
          <p14:tracePt t="47171" x="5262563" y="4230688"/>
          <p14:tracePt t="47194" x="5262563" y="4240213"/>
          <p14:tracePt t="47204" x="5267325" y="4240213"/>
          <p14:tracePt t="47208" x="5280025" y="4240213"/>
          <p14:tracePt t="47221" x="5289550" y="4240213"/>
          <p14:tracePt t="47224" x="5311775" y="4243388"/>
          <p14:tracePt t="47238" x="5359400" y="4262438"/>
          <p14:tracePt t="47254" x="5416550" y="4279900"/>
          <p14:tracePt t="47271" x="5456238" y="4292600"/>
          <p14:tracePt t="47288" x="5538788" y="4327525"/>
          <p14:tracePt t="47304" x="5599113" y="4352925"/>
          <p14:tracePt t="47321" x="5634038" y="4367213"/>
          <p14:tracePt t="47337" x="5695950" y="4367213"/>
          <p14:tracePt t="47341" x="5708650" y="4375150"/>
          <p14:tracePt t="47354" x="5740400" y="4375150"/>
          <p14:tracePt t="47371" x="5743575" y="4375150"/>
          <p14:tracePt t="47387" x="5753100" y="4375150"/>
          <p14:tracePt t="47405" x="5757863" y="4375150"/>
          <p14:tracePt t="47421" x="5770563" y="4375150"/>
          <p14:tracePt t="47438" x="5810250" y="4362450"/>
          <p14:tracePt t="47454" x="5822950" y="4357688"/>
          <p14:tracePt t="47818" x="5870575" y="4357688"/>
          <p14:tracePt t="47827" x="5945188" y="4357688"/>
          <p14:tracePt t="47840" x="6062663" y="4349750"/>
          <p14:tracePt t="47856" x="6242050" y="4335463"/>
          <p14:tracePt t="47873" x="6403975" y="4322763"/>
          <p14:tracePt t="47878" x="6448425" y="4322763"/>
          <p14:tracePt t="47890" x="6530975" y="4305300"/>
          <p14:tracePt t="47907" x="6588125" y="4305300"/>
          <p14:tracePt t="47921" x="6662738" y="4305300"/>
          <p14:tracePt t="47938" x="6718300" y="4305300"/>
          <p14:tracePt t="47955" x="6745288" y="4305300"/>
          <p14:tracePt t="49766" x="6815138" y="4305300"/>
          <p14:tracePt t="49774" x="6884988" y="4305300"/>
          <p14:tracePt t="49790" x="7007225" y="4305300"/>
          <p14:tracePt t="49807" x="7208838" y="4305300"/>
          <p14:tracePt t="49812" x="7283450" y="4305300"/>
          <p14:tracePt t="49824" x="7405688" y="4310063"/>
          <p14:tracePt t="49838" x="7470775" y="4310063"/>
          <p14:tracePt t="49855" x="7535863" y="4318000"/>
          <p14:tracePt t="49872" x="7593013" y="4327525"/>
          <p14:tracePt t="49888" x="7623175" y="4327525"/>
          <p14:tracePt t="49891" x="7627938" y="4327525"/>
          <p14:tracePt t="49977" x="7637463" y="4318000"/>
          <p14:tracePt t="49984" x="7645400" y="4305300"/>
          <p14:tracePt t="49992" x="7650163" y="4287838"/>
          <p14:tracePt t="50004" x="7667625" y="4262438"/>
          <p14:tracePt t="50023" x="7697788" y="4200525"/>
          <p14:tracePt t="50039" x="7710488" y="4178300"/>
          <p14:tracePt t="50057" x="7727950" y="4143375"/>
          <p14:tracePt t="50062" x="7742238" y="4135438"/>
          <p14:tracePt t="50075" x="7772400" y="4103688"/>
          <p14:tracePt t="50091" x="7799388" y="4073525"/>
          <p14:tracePt t="50107" x="7820025" y="4051300"/>
          <p14:tracePt t="50112" x="7842250" y="4043363"/>
          <p14:tracePt t="50121" x="7847013" y="4038600"/>
          <p14:tracePt t="50125" x="7851775" y="4030663"/>
          <p14:tracePt t="50140" x="7872413" y="4025900"/>
          <p14:tracePt t="50153" x="7886700" y="4003675"/>
          <p14:tracePt t="50170" x="7921625" y="3995738"/>
          <p14:tracePt t="50187" x="7959725" y="3995738"/>
          <p14:tracePt t="50188" x="7991475" y="3995738"/>
          <p14:tracePt t="50204" x="8031163" y="3995738"/>
          <p14:tracePt t="50220" x="8066088" y="3995738"/>
          <p14:tracePt t="50237" x="8096250" y="3995738"/>
          <p14:tracePt t="50254" x="8126413" y="3995738"/>
          <p14:tracePt t="50271" x="8148638" y="3995738"/>
          <p14:tracePt t="50287" x="8166100" y="3990975"/>
          <p14:tracePt t="50304" x="8201025" y="3981450"/>
          <p14:tracePt t="50321" x="8235950" y="3978275"/>
          <p14:tracePt t="50336" x="8261350" y="3968750"/>
          <p14:tracePt t="50353" x="8293100" y="3968750"/>
          <p14:tracePt t="50370" x="8313738" y="3968750"/>
          <p14:tracePt t="50373" x="8318500" y="3968750"/>
          <p14:tracePt t="50387" x="8332788" y="3968750"/>
          <p14:tracePt t="50403" x="8353425" y="3968750"/>
          <p14:tracePt t="50420" x="8358188" y="3968750"/>
          <p14:tracePt t="50437" x="8367713" y="3968750"/>
          <p14:tracePt t="50498" x="8367713" y="3973513"/>
          <p14:tracePt t="50506" x="8367713" y="3978275"/>
          <p14:tracePt t="50523" x="8367713" y="3981450"/>
          <p14:tracePt t="50540" x="8358188" y="3995738"/>
          <p14:tracePt t="50544" x="8340725" y="4025900"/>
          <p14:tracePt t="50558" x="8253413" y="4073525"/>
          <p14:tracePt t="50575" x="8166100" y="4135438"/>
          <p14:tracePt t="50590" x="8051800" y="4187825"/>
          <p14:tracePt t="50608" x="7707313" y="4270375"/>
          <p14:tracePt t="50624" x="7527925" y="4300538"/>
          <p14:tracePt t="50640" x="7248525" y="4340225"/>
          <p14:tracePt t="50656" x="6950075" y="4362450"/>
          <p14:tracePt t="50661" x="6832600" y="4375150"/>
          <p14:tracePt t="50674" x="6508750" y="4410075"/>
          <p14:tracePt t="50690" x="6381750" y="4445000"/>
          <p14:tracePt t="50705" x="6294438" y="4462463"/>
          <p14:tracePt t="50721" x="6216650" y="4471988"/>
          <p14:tracePt t="50738" x="6146800" y="4471988"/>
          <p14:tracePt t="50754" x="6111875" y="4471988"/>
          <p14:tracePt t="50771" x="6097588" y="4471988"/>
          <p14:tracePt t="50788" x="6089650" y="4479925"/>
          <p14:tracePt t="68932" x="6072188" y="4479925"/>
          <p14:tracePt t="68941" x="6027738" y="4479925"/>
          <p14:tracePt t="68959" x="5972175" y="4479925"/>
          <p14:tracePt t="68975" x="5900738" y="4479925"/>
          <p14:tracePt t="68992" x="5870575" y="4479925"/>
          <p14:tracePt t="69008" x="5835650" y="4479925"/>
          <p14:tracePt t="69025" x="5818188" y="4479925"/>
          <p14:tracePt t="69030" x="5810250" y="4479925"/>
          <p14:tracePt t="69043" x="5792788" y="4479925"/>
          <p14:tracePt t="69058" x="5783263" y="4479925"/>
          <p14:tracePt t="69290" x="5788025" y="4479925"/>
          <p14:tracePt t="69297" x="5800725" y="4484688"/>
          <p14:tracePt t="69306" x="5813425" y="4484688"/>
          <p14:tracePt t="69322" x="5845175" y="4484688"/>
          <p14:tracePt t="69339" x="5862638" y="4492625"/>
          <p14:tracePt t="69343" x="5870575" y="4492625"/>
          <p14:tracePt t="69356" x="5875338" y="4492625"/>
          <p14:tracePt t="69373" x="5880100" y="4492625"/>
          <p14:tracePt t="69389" x="5892800" y="4492625"/>
          <p14:tracePt t="69466" x="5892800" y="4497388"/>
          <p14:tracePt t="80149" x="6062663" y="4497388"/>
          <p14:tracePt t="80158" x="6259513" y="4475163"/>
          <p14:tracePt t="80162" x="6391275" y="4475163"/>
          <p14:tracePt t="80174" x="6680200" y="4457700"/>
          <p14:tracePt t="80178" x="6946900" y="4457700"/>
          <p14:tracePt t="80189" x="7134225" y="4445000"/>
          <p14:tracePt t="80192" x="7493000" y="4445000"/>
          <p14:tracePt t="80206" x="8034338" y="4454525"/>
          <p14:tracePt t="80222" x="8777288" y="4545013"/>
          <p14:tracePt t="80239" x="9525000" y="4799013"/>
          <p14:tracePt t="80256" x="10496550" y="5145088"/>
          <p14:tracePt t="80272" x="11120438" y="5437188"/>
          <p14:tracePt t="80289" x="11488738" y="5626100"/>
          <p14:tracePt t="80306" x="11820525" y="5748338"/>
          <p14:tracePt t="80309" x="12012613" y="5803900"/>
          <p14:tracePt t="80322" x="12187238" y="5895975"/>
          <p14:tracePt t="88082" x="11776075" y="6656388"/>
          <p14:tracePt t="88093" x="11299825" y="6656388"/>
          <p14:tracePt t="88097" x="10910888" y="6673850"/>
          <p14:tracePt t="88106" x="10601325" y="6643688"/>
          <p14:tracePt t="88123" x="9783763" y="6551613"/>
          <p14:tracePt t="88139" x="9447213" y="6491288"/>
          <p14:tracePt t="88156" x="9280525" y="6446838"/>
          <p14:tracePt t="88173" x="9158288" y="6416675"/>
          <p14:tracePt t="88190" x="9093200" y="6381750"/>
          <p14:tracePt t="88207" x="9078913" y="6381750"/>
          <p14:tracePt t="88507" x="8891588" y="6324600"/>
          <p14:tracePt t="88515" x="8510588" y="6229350"/>
          <p14:tracePt t="88525" x="8161338" y="6154738"/>
          <p14:tracePt t="88530" x="7789863" y="6102350"/>
          <p14:tracePt t="88541" x="7129463" y="5992813"/>
          <p14:tracePt t="88557" x="6867525" y="5957888"/>
          <p14:tracePt t="88573" x="6578600" y="5905500"/>
          <p14:tracePt t="88590" x="6491288" y="5888038"/>
          <p14:tracePt t="88607" x="6408738" y="5853113"/>
          <p14:tracePt t="88623" x="6369050" y="5838825"/>
          <p14:tracePt t="88640" x="6346825" y="5813425"/>
          <p14:tracePt t="88657" x="6334125" y="5808663"/>
          <p14:tracePt t="89129" x="6346825" y="5778500"/>
          <p14:tracePt t="89139" x="6346825" y="5756275"/>
          <p14:tracePt t="89143" x="6346825" y="5730875"/>
          <p14:tracePt t="89150" x="6346825" y="5716588"/>
          <p14:tracePt t="89156" x="6356350" y="5703888"/>
          <p14:tracePt t="89171" x="6361113" y="5686425"/>
          <p14:tracePt t="89179" x="6369050" y="5664200"/>
          <p14:tracePt t="89190" x="6378575" y="5656263"/>
          <p14:tracePt t="89193" x="6391275" y="5643563"/>
          <p14:tracePt t="89207" x="6403975" y="5629275"/>
          <p14:tracePt t="89225" x="6430963" y="5616575"/>
          <p14:tracePt t="89242" x="6448425" y="5611813"/>
          <p14:tracePt t="89259" x="6496050" y="5594350"/>
          <p14:tracePt t="89276" x="6538913" y="5591175"/>
          <p14:tracePt t="89292" x="6610350" y="5591175"/>
          <p14:tracePt t="89309" x="6657975" y="5581650"/>
          <p14:tracePt t="89314" x="6680200" y="5573713"/>
          <p14:tracePt t="89326" x="6727825" y="5564188"/>
          <p14:tracePt t="89340" x="6753225" y="5564188"/>
          <p14:tracePt t="89356" x="6784975" y="5556250"/>
          <p14:tracePt t="89373" x="6815138" y="5546725"/>
          <p14:tracePt t="89391" x="6845300" y="5541963"/>
          <p14:tracePt t="89406" x="6877050" y="5534025"/>
          <p14:tracePt t="89423" x="6915150" y="5511800"/>
          <p14:tracePt t="89440" x="6964363" y="5484813"/>
          <p14:tracePt t="89443" x="6981825" y="5476875"/>
          <p14:tracePt t="89458" x="7007225" y="5472113"/>
          <p14:tracePt t="89473" x="7046913" y="5464175"/>
          <p14:tracePt t="89490" x="7059613" y="5441950"/>
          <p14:tracePt t="89507" x="7077075" y="5441950"/>
          <p14:tracePt t="89523" x="7099300" y="5437188"/>
          <p14:tracePt t="89540" x="7104063" y="5437188"/>
          <p14:tracePt t="89567" x="7112000" y="5429250"/>
          <p14:tracePt t="96213" x="7094538" y="5441950"/>
          <p14:tracePt t="96220" x="7051675" y="5449888"/>
          <p14:tracePt t="96230" x="7011988" y="5467350"/>
          <p14:tracePt t="96242" x="6924675" y="5516563"/>
          <p14:tracePt t="96257" x="6827838" y="5556250"/>
          <p14:tracePt t="96274" x="6727825" y="5599113"/>
          <p14:tracePt t="96291" x="6653213" y="5656263"/>
          <p14:tracePt t="96307" x="6623050" y="5703888"/>
          <p14:tracePt t="96324" x="6588125" y="5743575"/>
          <p14:tracePt t="96340" x="6557963" y="5773738"/>
          <p14:tracePt t="96358" x="6538913" y="5795963"/>
          <p14:tracePt t="96374" x="6526213" y="5808663"/>
          <p14:tracePt t="96417" x="6526213" y="5813425"/>
          <p14:tracePt t="96424" x="6526213" y="5818188"/>
          <p14:tracePt t="96431" x="6538913" y="5818188"/>
          <p14:tracePt t="96440" x="6557963" y="5826125"/>
          <p14:tracePt t="96458" x="6605588" y="5853113"/>
          <p14:tracePt t="96461" x="6627813" y="5853113"/>
          <p14:tracePt t="96475" x="6705600" y="5861050"/>
          <p14:tracePt t="96490" x="6902450" y="5861050"/>
          <p14:tracePt t="96507" x="6989763" y="5861050"/>
          <p14:tracePt t="96524" x="7099300" y="5853113"/>
          <p14:tracePt t="96527" x="7143750" y="5853113"/>
          <p14:tracePt t="96542" x="7248525" y="5843588"/>
          <p14:tracePt t="96557" x="7331075" y="5821363"/>
          <p14:tracePt t="96574" x="7378700" y="5821363"/>
          <p14:tracePt t="96590" x="7413625" y="5821363"/>
          <p14:tracePt t="96594" x="7423150" y="5821363"/>
          <p14:tracePt t="96607" x="7440613" y="5818188"/>
          <p14:tracePt t="96624" x="7462838" y="5818188"/>
          <p14:tracePt t="96640" x="7488238" y="5818188"/>
          <p14:tracePt t="96658" x="7532688" y="5818188"/>
          <p14:tracePt t="96675" x="7570788" y="5835650"/>
          <p14:tracePt t="96690" x="7605713" y="5853113"/>
          <p14:tracePt t="96707" x="7658100" y="5873750"/>
          <p14:tracePt t="96711" x="7680325" y="5883275"/>
          <p14:tracePt t="96724" x="7727950" y="5918200"/>
          <p14:tracePt t="96741" x="7772400" y="5940425"/>
          <p14:tracePt t="96758" x="7829550" y="5957888"/>
          <p14:tracePt t="96762" x="7851775" y="5965825"/>
          <p14:tracePt t="96775" x="7907338" y="5983288"/>
          <p14:tracePt t="96790" x="7969250" y="6000750"/>
          <p14:tracePt t="96807" x="8012113" y="6005513"/>
          <p14:tracePt t="96827" x="8069263" y="6005513"/>
          <p14:tracePt t="97129" x="8231188" y="6000750"/>
          <p14:tracePt t="97138" x="8275638" y="6000750"/>
          <p14:tracePt t="97147" x="8335963" y="5988050"/>
          <p14:tracePt t="97151" x="8397875" y="5988050"/>
          <p14:tracePt t="97158" x="8440738" y="5980113"/>
          <p14:tracePt t="97174" x="8520113" y="5970588"/>
          <p14:tracePt t="97190" x="8597900" y="5970588"/>
          <p14:tracePt t="97193" x="8624888" y="5970588"/>
          <p14:tracePt t="97207" x="8669338" y="5970588"/>
          <p14:tracePt t="97223" x="8707438" y="5962650"/>
          <p14:tracePt t="97240" x="8747125" y="5962650"/>
          <p14:tracePt t="97257" x="8782050" y="5953125"/>
          <p14:tracePt t="97260" x="8816975" y="5948363"/>
          <p14:tracePt t="97274" x="8874125" y="5940425"/>
          <p14:tracePt t="97291" x="8966200" y="5922963"/>
          <p14:tracePt t="97307" x="9158288" y="5910263"/>
          <p14:tracePt t="97325" x="9320213" y="5910263"/>
          <p14:tracePt t="97340" x="9429750" y="5930900"/>
          <p14:tracePt t="97357" x="9542463" y="5962650"/>
          <p14:tracePt t="97374" x="9626600" y="5983288"/>
          <p14:tracePt t="97377" x="9656763" y="5992813"/>
          <p14:tracePt t="97390" x="9704388" y="5992813"/>
          <p14:tracePt t="97407" x="9739313" y="5992813"/>
          <p14:tracePt t="97423" x="9791700" y="5980113"/>
          <p14:tracePt t="97441" x="9853613" y="5962650"/>
          <p14:tracePt t="97457" x="9901238" y="5953125"/>
          <p14:tracePt t="97473" x="9945688" y="5953125"/>
          <p14:tracePt t="97490" x="9983788" y="5953125"/>
          <p14:tracePt t="97493" x="10015538" y="5948363"/>
          <p14:tracePt t="97507" x="10053638" y="5930900"/>
          <p14:tracePt t="97523" x="10110788" y="5922963"/>
          <p14:tracePt t="97540" x="10142538" y="5922963"/>
          <p14:tracePt t="97557" x="10180638" y="5905500"/>
          <p14:tracePt t="97560" x="10185400" y="5905500"/>
          <p14:tracePt t="97574" x="10198100" y="5905500"/>
          <p14:tracePt t="97590" x="10202863" y="5905500"/>
          <p14:tracePt t="97853" x="10160000" y="5905500"/>
          <p14:tracePt t="97861" x="10102850" y="5905500"/>
          <p14:tracePt t="97876" x="9983788" y="5905500"/>
          <p14:tracePt t="97892" x="9791700" y="5913438"/>
          <p14:tracePt t="97909" x="9644063" y="5922963"/>
          <p14:tracePt t="97914" x="9582150" y="5935663"/>
          <p14:tracePt t="97928" x="9490075" y="5945188"/>
          <p14:tracePt t="97944" x="9367838" y="5957888"/>
          <p14:tracePt t="97959" x="9272588" y="5962650"/>
          <p14:tracePt t="97978" x="9201150" y="5970588"/>
          <p14:tracePt t="97993" x="9180513" y="5970588"/>
          <p14:tracePt t="98010" x="9175750" y="5970588"/>
          <p14:tracePt t="98026" x="9163050" y="5975350"/>
          <p14:tracePt t="98052" x="9170988" y="5975350"/>
          <p14:tracePt t="98062" x="9193213" y="5975350"/>
          <p14:tracePt t="98076" x="9394825" y="5953125"/>
          <p14:tracePt t="98095" x="9639300" y="5895975"/>
          <p14:tracePt t="98110" x="9804400" y="5853113"/>
          <p14:tracePt t="98117" x="10015538" y="5808663"/>
          <p14:tracePt t="98131" x="10177463" y="5800725"/>
          <p14:tracePt t="98148" x="10312400" y="5786438"/>
          <p14:tracePt t="98158" x="10447338" y="5786438"/>
          <p14:tracePt t="98174" x="10491788" y="5786438"/>
          <p14:tracePt t="98191" x="10499725" y="5791200"/>
          <p14:tracePt t="98207" x="10499725" y="5795963"/>
          <p14:tracePt t="98224" x="10417175" y="5803900"/>
          <p14:tracePt t="98240" x="10237788" y="5818188"/>
          <p14:tracePt t="98257" x="10006013" y="5830888"/>
          <p14:tracePt t="98274" x="9644063" y="5853113"/>
          <p14:tracePt t="98291" x="9158288" y="5970588"/>
          <p14:tracePt t="98307" x="8961438" y="6040438"/>
          <p14:tracePt t="98323" x="8821738" y="6084888"/>
          <p14:tracePt t="98340" x="8682038" y="6122988"/>
          <p14:tracePt t="98344" x="8647113" y="6132513"/>
          <p14:tracePt t="98358" x="8624888" y="6140450"/>
          <p14:tracePt t="98374" x="8620125" y="6140450"/>
          <p14:tracePt t="98401" x="8642350" y="6140450"/>
          <p14:tracePt t="98408" x="8699500" y="6137275"/>
          <p14:tracePt t="98424" x="8834438" y="6127750"/>
          <p14:tracePt t="98440" x="9018588" y="6070600"/>
          <p14:tracePt t="98457" x="9398000" y="6015038"/>
          <p14:tracePt t="98474" x="9682163" y="5957888"/>
          <p14:tracePt t="98490" x="9844088" y="5957888"/>
          <p14:tracePt t="98507" x="9913938" y="5957888"/>
          <p14:tracePt t="98524" x="9923463" y="5957888"/>
          <p14:tracePt t="98527" x="9923463" y="5970588"/>
          <p14:tracePt t="98540" x="9918700" y="5970588"/>
          <p14:tracePt t="98557" x="9709150" y="5948363"/>
          <p14:tracePt t="98574" x="9534525" y="5940425"/>
          <p14:tracePt t="98591" x="9026525" y="5900738"/>
          <p14:tracePt t="98608" x="8809038" y="5900738"/>
          <p14:tracePt t="98624" x="8493125" y="5888038"/>
          <p14:tracePt t="98640" x="8388350" y="5888038"/>
          <p14:tracePt t="98657" x="8318500" y="5888038"/>
          <p14:tracePt t="98674" x="8305800" y="5888038"/>
          <p14:tracePt t="98724" x="8335963" y="5888038"/>
          <p14:tracePt t="98730" x="8358188" y="5888038"/>
          <p14:tracePt t="98740" x="8393113" y="5892800"/>
          <p14:tracePt t="98757" x="8624888" y="5892800"/>
          <p14:tracePt t="98775" x="8953500" y="5905500"/>
          <p14:tracePt t="98790" x="9307513" y="5930900"/>
          <p14:tracePt t="98807" x="9464675" y="5997575"/>
          <p14:tracePt t="98824" x="9551988" y="6015038"/>
          <p14:tracePt t="98827" x="9574213" y="6032500"/>
          <p14:tracePt t="98840" x="9574213" y="6035675"/>
          <p14:tracePt t="98885" x="9564688" y="6035675"/>
          <p14:tracePt t="98894" x="9547225" y="6035675"/>
          <p14:tracePt t="98907" x="9442450" y="6022975"/>
          <p14:tracePt t="98923" x="9220200" y="6000750"/>
          <p14:tracePt t="98940" x="9128125" y="5980113"/>
          <p14:tracePt t="98957" x="9070975" y="5980113"/>
          <p14:tracePt t="98961" x="9043988" y="5975350"/>
          <p14:tracePt t="98973" x="8991600" y="5975350"/>
          <p14:tracePt t="98990" x="8953500" y="5975350"/>
          <p14:tracePt t="99007" x="8931275" y="5975350"/>
          <p14:tracePt t="99012" x="8926513" y="5975350"/>
          <p14:tracePt t="99077" x="8936038" y="5975350"/>
          <p14:tracePt t="99085" x="8956675" y="5975350"/>
          <p14:tracePt t="99093" x="8983663" y="5975350"/>
          <p14:tracePt t="99109" x="9066213" y="5945188"/>
          <p14:tracePt t="99127" x="9377363" y="5910263"/>
          <p14:tracePt t="99144" x="9507538" y="5910263"/>
          <p14:tracePt t="99153" x="9551988" y="5910263"/>
          <p14:tracePt t="99163" x="9599613" y="5910263"/>
          <p14:tracePt t="99168" x="9621838" y="5913438"/>
          <p14:tracePt t="99177" x="9661525" y="5930900"/>
          <p14:tracePt t="99192" x="9661525" y="5945188"/>
          <p14:tracePt t="99207" x="9661525" y="5948363"/>
          <p14:tracePt t="99224" x="9647238" y="5948363"/>
          <p14:tracePt t="99241" x="9542463" y="5957888"/>
          <p14:tracePt t="99244" x="9424988" y="5957888"/>
          <p14:tracePt t="99258" x="9163050" y="5948363"/>
          <p14:tracePt t="99275" x="9043988" y="5940425"/>
          <p14:tracePt t="99291" x="8909050" y="5940425"/>
          <p14:tracePt t="99308" x="8759825" y="5918200"/>
          <p14:tracePt t="99311" x="8739188" y="5918200"/>
          <p14:tracePt t="99324" x="8707438" y="5918200"/>
          <p14:tracePt t="99341" x="8694738" y="5918200"/>
          <p14:tracePt t="99376" x="8704263" y="5918200"/>
          <p14:tracePt t="99383" x="8716963" y="5918200"/>
          <p14:tracePt t="99391" x="8751888" y="5918200"/>
          <p14:tracePt t="99408" x="8904288" y="5905500"/>
          <p14:tracePt t="99424" x="9066213" y="5905500"/>
          <p14:tracePt t="99443" x="9569450" y="5892800"/>
          <p14:tracePt t="99457" x="9826625" y="5900738"/>
          <p14:tracePt t="99474" x="10102850" y="5953125"/>
          <p14:tracePt t="99491" x="10242550" y="5983288"/>
          <p14:tracePt t="99495" x="10277475" y="6000750"/>
          <p14:tracePt t="99508" x="10307638" y="6015038"/>
          <p14:tracePt t="99524" x="10320338" y="6027738"/>
          <p14:tracePt t="99552" x="10312400" y="6027738"/>
          <p14:tracePt t="99561" x="10307638" y="6027738"/>
          <p14:tracePt t="99574" x="10215563" y="6015038"/>
          <p14:tracePt t="99591" x="10050463" y="5980113"/>
          <p14:tracePt t="99608" x="9813925" y="5957888"/>
          <p14:tracePt t="99611" x="9744075" y="5957888"/>
          <p14:tracePt t="99625" x="9582150" y="5957888"/>
          <p14:tracePt t="99641" x="9307513" y="5945188"/>
          <p14:tracePt t="99658" x="9232900" y="5957888"/>
          <p14:tracePt t="99675" x="9180513" y="5957888"/>
          <p14:tracePt t="99691" x="9175750" y="5957888"/>
          <p14:tracePt t="99735" x="9183688" y="5957888"/>
          <p14:tracePt t="99742" x="9205913" y="5957888"/>
          <p14:tracePt t="99749" x="9250363" y="5957888"/>
          <p14:tracePt t="99758" x="9297988" y="5940425"/>
          <p14:tracePt t="99774" x="9525000" y="5930900"/>
          <p14:tracePt t="99791" x="9691688" y="5883275"/>
          <p14:tracePt t="99794" x="9756775" y="5861050"/>
          <p14:tracePt t="99808" x="9931400" y="5853113"/>
          <p14:tracePt t="99824" x="10028238" y="5853113"/>
          <p14:tracePt t="99843" x="10058400" y="5853113"/>
          <p14:tracePt t="99875" x="10036175" y="5853113"/>
          <p14:tracePt t="99885" x="9931400" y="5830888"/>
          <p14:tracePt t="99894" x="9840913" y="5808663"/>
          <p14:tracePt t="99899" x="9761538" y="5773738"/>
          <p14:tracePt t="99913" x="9626600" y="5730875"/>
          <p14:tracePt t="99918" x="9534525" y="5708650"/>
          <p14:tracePt t="99930" x="9415463" y="5708650"/>
          <p14:tracePt t="99940" x="9297988" y="5708650"/>
          <p14:tracePt t="99957" x="9240838" y="5721350"/>
          <p14:tracePt t="99975" x="9215438" y="5738813"/>
          <p14:tracePt t="99990" x="9205913" y="5738813"/>
          <p14:tracePt t="100007" x="9205913" y="5748338"/>
          <p14:tracePt t="100049" x="9205913" y="5751513"/>
          <p14:tracePt t="100996" x="9075738" y="5751513"/>
          <p14:tracePt t="101003" x="8886825" y="5765800"/>
          <p14:tracePt t="101012" x="8550275" y="5751513"/>
          <p14:tracePt t="101026" x="7707313" y="5808663"/>
          <p14:tracePt t="101046" x="6710363" y="5888038"/>
          <p14:tracePt t="101051" x="6276975" y="5965825"/>
          <p14:tracePt t="101062" x="5416550" y="6084888"/>
          <p14:tracePt t="101075" x="4733925" y="6149975"/>
          <p14:tracePt t="101091" x="4367213" y="6175375"/>
          <p14:tracePt t="101108" x="4175125" y="6175375"/>
          <p14:tracePt t="101124" x="3973513" y="6175375"/>
          <p14:tracePt t="101128" x="3856038" y="6175375"/>
          <p14:tracePt t="101141" x="3706813" y="6167438"/>
          <p14:tracePt t="101158" x="3641725" y="6167438"/>
          <p14:tracePt t="101174" x="3584575" y="6157913"/>
          <p14:tracePt t="101192" x="3540125" y="6157913"/>
          <p14:tracePt t="101208" x="3532188" y="6157913"/>
          <p14:tracePt t="101589" x="3509963" y="6162675"/>
          <p14:tracePt t="101599" x="3467100" y="6180138"/>
          <p14:tracePt t="101610" x="3335338" y="6232525"/>
          <p14:tracePt t="101626" x="3221038" y="6284913"/>
          <p14:tracePt t="101641" x="3138488" y="6316663"/>
          <p14:tracePt t="101657" x="3043238" y="6354763"/>
          <p14:tracePt t="101674" x="2901950" y="6381750"/>
          <p14:tracePt t="101690" x="2854325" y="6389688"/>
          <p14:tracePt t="101708" x="2814638" y="6399213"/>
          <p14:tracePt t="101724" x="2776538" y="6407150"/>
          <p14:tracePt t="101728" x="2771775" y="6411913"/>
          <p14:tracePt t="101742" x="2759075" y="6411913"/>
          <p14:tracePt t="101758" x="2744788" y="6421438"/>
          <p14:tracePt t="101774" x="2732088" y="6421438"/>
          <p14:tracePt t="101793" x="2732088" y="6434138"/>
          <p14:tracePt t="101853" x="2719388" y="6434138"/>
          <p14:tracePt t="101861" x="2714625" y="6438900"/>
          <p14:tracePt t="101866" x="2706688" y="6446838"/>
          <p14:tracePt t="101882" x="2701925" y="6451600"/>
          <p14:tracePt t="101892" x="2692400" y="6451600"/>
          <p14:tracePt t="101907" x="2684463" y="6456363"/>
          <p14:tracePt t="101924" x="2674938" y="6464300"/>
          <p14:tracePt t="101940" x="2670175" y="6464300"/>
          <p14:tracePt t="101956" x="2657475" y="6469063"/>
          <p14:tracePt t="101973" x="2649538" y="6477000"/>
          <p14:tracePt t="101976" x="2644775" y="6477000"/>
          <p14:tracePt t="101990" x="2632075" y="6481763"/>
          <p14:tracePt t="102006" x="2617788" y="6494463"/>
          <p14:tracePt t="102023" x="2605088" y="6503988"/>
          <p14:tracePt t="102041" x="2579688" y="6508750"/>
          <p14:tracePt t="102056" x="2565400" y="6516688"/>
          <p14:tracePt t="102073" x="2557463" y="6516688"/>
          <p14:tracePt t="102090" x="2547938" y="6516688"/>
          <p14:tracePt t="102129" x="2544763" y="6516688"/>
          <p14:tracePt t="102180" x="2544763" y="6521450"/>
          <p14:tracePt t="102224" x="2530475" y="6521450"/>
          <p14:tracePt t="102232" x="2522538" y="6521450"/>
          <p14:tracePt t="102240" x="2517775" y="6521450"/>
          <p14:tracePt t="102257" x="2505075" y="6529388"/>
          <p14:tracePt t="102273" x="2492375" y="6529388"/>
          <p14:tracePt t="102277" x="2487613" y="6529388"/>
          <p14:tracePt t="102290" x="2465388" y="6529388"/>
          <p14:tracePt t="102306" x="2460625" y="6529388"/>
          <p14:tracePt t="102323" x="2452688" y="6529388"/>
          <p14:tracePt t="102341" x="2443163" y="6529388"/>
          <p14:tracePt t="102356" x="2435225" y="6529388"/>
          <p14:tracePt t="102373" x="2430463" y="6529388"/>
          <p14:tracePt t="102390" x="2417763" y="6529388"/>
          <p14:tracePt t="102407" x="2417763" y="6534150"/>
          <p14:tracePt t="102512" x="2405063" y="6534150"/>
          <p14:tracePt t="102893" x="2378075" y="6529388"/>
          <p14:tracePt t="102901" x="2355850" y="6521450"/>
          <p14:tracePt t="102910" x="2343150" y="6521450"/>
          <p14:tracePt t="102926" x="2312988" y="6516688"/>
          <p14:tracePt t="102930" x="2308225" y="6516688"/>
          <p14:tracePt t="102936" x="2298700" y="6516688"/>
          <p14:tracePt t="102946" x="2295525" y="6516688"/>
          <p14:tracePt t="102951" x="2286000" y="6516688"/>
          <p14:tracePt t="103060" x="2290763" y="6508750"/>
          <p14:tracePt t="103067" x="2303463" y="6508750"/>
          <p14:tracePt t="103074" x="2347913" y="6508750"/>
          <p14:tracePt t="103091" x="2495550" y="6516688"/>
          <p14:tracePt t="103107" x="2736850" y="6508750"/>
          <p14:tracePt t="103125" x="3238500" y="6469063"/>
          <p14:tracePt t="103141" x="3470275" y="6469063"/>
          <p14:tracePt t="103157" x="3754438" y="6491288"/>
          <p14:tracePt t="103175" x="3951288" y="6556375"/>
          <p14:tracePt t="103178" x="4056063" y="6604000"/>
          <p14:tracePt t="103192" x="4187825" y="6656388"/>
          <p14:tracePt t="103208" x="4327525" y="6708775"/>
          <p14:tracePt t="103224" x="4424363" y="6731000"/>
          <p14:tracePt t="103241" x="4454525" y="6735763"/>
          <p14:tracePt t="103244" x="4467225" y="6735763"/>
          <p14:tracePt t="103258" x="4467225" y="6740525"/>
          <p14:tracePt t="103274" x="4467225" y="6748463"/>
          <p14:tracePt t="103309" x="4467225" y="6753225"/>
          <p14:tracePt t="103324" x="4464050" y="6753225"/>
          <p14:tracePt t="103331" x="4441825" y="6753225"/>
          <p14:tracePt t="103341" x="4340225" y="6753225"/>
          <p14:tracePt t="103345" x="4262438" y="6731000"/>
          <p14:tracePt t="103357" x="4143375" y="6705600"/>
          <p14:tracePt t="103361" x="4070350" y="6683375"/>
          <p14:tracePt t="103375" x="3803650" y="6635750"/>
          <p14:tracePt t="103391" x="3479800" y="6578600"/>
          <p14:tracePt t="103407" x="3282950" y="6521450"/>
          <p14:tracePt t="103425" x="2854325" y="6464300"/>
          <p14:tracePt t="103441" x="2719388" y="6442075"/>
          <p14:tracePt t="103457" x="2482850" y="6421438"/>
          <p14:tracePt t="103474" x="2390775" y="6394450"/>
          <p14:tracePt t="103492" x="2312988" y="6386513"/>
          <p14:tracePt t="103507" x="2281238" y="6376988"/>
          <p14:tracePt t="103527" x="2263775" y="6376988"/>
          <p14:tracePt t="103531" x="2255838" y="6376988"/>
          <p14:tracePt t="103544" x="2251075" y="6376988"/>
          <p14:tracePt t="103596" x="2273300" y="6376988"/>
          <p14:tracePt t="103605" x="2290763" y="6381750"/>
          <p14:tracePt t="103615" x="2320925" y="6381750"/>
          <p14:tracePt t="103619" x="2365375" y="6389688"/>
          <p14:tracePt t="103629" x="2425700" y="6399213"/>
          <p14:tracePt t="103634" x="2614613" y="6424613"/>
          <p14:tracePt t="103641" x="2674938" y="6438900"/>
          <p14:tracePt t="103657" x="2836863" y="6446838"/>
          <p14:tracePt t="103674" x="3178175" y="6503988"/>
          <p14:tracePt t="103690" x="3278188" y="6543675"/>
          <p14:tracePt t="103708" x="3313113" y="6551613"/>
          <p14:tracePt t="103724" x="3313113" y="6556375"/>
          <p14:tracePt t="103769" x="3300413" y="6556375"/>
          <p14:tracePt t="103777" x="3275013" y="6556375"/>
          <p14:tracePt t="103791" x="3098800" y="6543675"/>
          <p14:tracePt t="103807" x="2976563" y="6534150"/>
          <p14:tracePt t="103823" x="2889250" y="6511925"/>
          <p14:tracePt t="103840" x="2776538" y="6494463"/>
          <p14:tracePt t="103857" x="2635250" y="6494463"/>
          <p14:tracePt t="103873" x="2600325" y="6494463"/>
          <p14:tracePt t="103890" x="2579688" y="6494463"/>
          <p14:tracePt t="103907" x="2574925" y="6494463"/>
          <p14:tracePt t="104533" x="2552700" y="6486525"/>
          <p14:tracePt t="104542" x="2527300" y="6469063"/>
          <p14:tracePt t="104552" x="2470150" y="6459538"/>
          <p14:tracePt t="104556" x="2447925" y="6451600"/>
          <p14:tracePt t="104568" x="2430463" y="6446838"/>
          <p14:tracePt t="104572" x="2400300" y="6438900"/>
          <p14:tracePt t="104579" x="2390775" y="6438900"/>
          <p14:tracePt t="104591" x="2373313" y="6429375"/>
          <p14:tracePt t="104607" x="2351088" y="6416675"/>
          <p14:tracePt t="104864" x="2387600" y="6416675"/>
          <p14:tracePt t="104872" x="2422525" y="6407150"/>
          <p14:tracePt t="104876" x="2452688" y="6399213"/>
          <p14:tracePt t="104888" x="2513013" y="6399213"/>
          <p14:tracePt t="104898" x="2614613" y="6399213"/>
          <p14:tracePt t="104902" x="2714625" y="6399213"/>
          <p14:tracePt t="104908" x="2819400" y="6389688"/>
          <p14:tracePt t="104923" x="2924175" y="6389688"/>
          <p14:tracePt t="104941" x="3148013" y="6376988"/>
          <p14:tracePt t="104957" x="3282950" y="6381750"/>
          <p14:tracePt t="104973" x="3405188" y="6403975"/>
          <p14:tracePt t="104990" x="3449638" y="6411913"/>
          <p14:tracePt t="105008" x="3505200" y="6421438"/>
          <p14:tracePt t="105024" x="3509963" y="6421438"/>
          <p14:tracePt t="105044" x="3519488" y="6421438"/>
          <p14:tracePt t="105088" x="3522663" y="6421438"/>
          <p14:tracePt t="105096" x="3527425" y="6421438"/>
          <p14:tracePt t="105486" x="3629025" y="6421438"/>
          <p14:tracePt t="105495" x="3689350" y="6421438"/>
          <p14:tracePt t="105509" x="3868738" y="6442075"/>
          <p14:tracePt t="105527" x="3933825" y="6451600"/>
          <p14:tracePt t="105532" x="3948113" y="6451600"/>
          <p14:tracePt t="105545" x="3978275" y="6456363"/>
          <p14:tracePt t="105560" x="3983038" y="6456363"/>
          <p14:tracePt t="105575" x="3983038" y="6464300"/>
          <p14:tracePt t="105594" x="3983038" y="6469063"/>
          <p14:tracePt t="105860" x="3983038" y="6477000"/>
          <p14:tracePt t="105940" x="3983038" y="6481763"/>
          <p14:tracePt t="106782" x="3990975" y="6464300"/>
          <p14:tracePt t="106796" x="3995738" y="6459538"/>
          <p14:tracePt t="106805" x="4008438" y="6451600"/>
          <p14:tracePt t="106816" x="4035425" y="6446838"/>
          <p14:tracePt t="106820" x="4078288" y="6438900"/>
          <p14:tracePt t="106825" x="4113213" y="6416675"/>
          <p14:tracePt t="106840" x="4183063" y="6399213"/>
          <p14:tracePt t="106857" x="4210050" y="6386513"/>
          <p14:tracePt t="106874" x="4267200" y="6354763"/>
          <p14:tracePt t="109229" x="4235450" y="6354763"/>
          <p14:tracePt t="109237" x="4210050" y="6354763"/>
          <p14:tracePt t="109245" x="4130675" y="6354763"/>
          <p14:tracePt t="109260" x="4025900" y="6364288"/>
          <p14:tracePt t="109277" x="3895725" y="6364288"/>
          <p14:tracePt t="109282" x="3868738" y="6372225"/>
          <p14:tracePt t="109289" x="3789363" y="6372225"/>
          <p14:tracePt t="109298" x="3746500" y="6372225"/>
          <p14:tracePt t="109301" x="3684588" y="6372225"/>
          <p14:tracePt t="109308" x="3663950" y="6372225"/>
          <p14:tracePt t="109325" x="3606800" y="6381750"/>
          <p14:tracePt t="109341" x="3567113" y="6381750"/>
          <p14:tracePt t="109359" x="3532188" y="6389688"/>
          <p14:tracePt t="109375" x="3519488" y="6389688"/>
          <p14:tracePt t="109391" x="3519488" y="6394450"/>
          <p14:tracePt t="111331" x="3479800" y="6403975"/>
          <p14:tracePt t="111339" x="3417888" y="6411913"/>
          <p14:tracePt t="111348" x="3357563" y="6421438"/>
          <p14:tracePt t="111361" x="3208338" y="6442075"/>
          <p14:tracePt t="111374" x="3125788" y="6459538"/>
          <p14:tracePt t="111391" x="3028950" y="6491288"/>
          <p14:tracePt t="111408" x="2959100" y="6508750"/>
          <p14:tracePt t="111411" x="2901950" y="6508750"/>
          <p14:tracePt t="111424" x="2846388" y="6516688"/>
          <p14:tracePt t="111441" x="2814638" y="6521450"/>
          <p14:tracePt t="111458" x="2801938" y="6529388"/>
          <p14:tracePt t="111475" x="2779713" y="6529388"/>
          <p14:tracePt t="113455" x="2736850" y="6551613"/>
          <p14:tracePt t="113463" x="2670175" y="6586538"/>
          <p14:tracePt t="113478" x="2565400" y="6643688"/>
          <p14:tracePt t="113493" x="2439988" y="6696075"/>
          <p14:tracePt t="113510" x="2347913" y="6757988"/>
          <p14:tracePt t="113514" x="2303463" y="678338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699135"/>
          </a:xfrm>
        </p:spPr>
        <p:txBody>
          <a:bodyPr>
            <a:noAutofit/>
          </a:bodyPr>
          <a:lstStyle/>
          <a:p>
            <a:r>
              <a:rPr lang="en-US" sz="4400" b="1" dirty="0">
                <a:latin typeface="Söhne"/>
              </a:rPr>
              <a:t>Blockchain and Crypto-Currencies</a:t>
            </a:r>
            <a:endParaRPr lang="en-US" sz="4400" dirty="0"/>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849086" y="1964094"/>
            <a:ext cx="10397517" cy="4345266"/>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Cryptography's Role: Cryptography had already found uses in encoding email, sensitive data, and digital files.</a:t>
            </a:r>
          </a:p>
          <a:p>
            <a:r>
              <a:rPr lang="en-US" sz="2800" b="1" dirty="0">
                <a:latin typeface="Söhne"/>
              </a:rPr>
              <a:t>Decentralized Networks: Decentralized, distributed networks, like ARPANET (precursor to the internet), paved the way for the decentralized nature of digital currencies.</a:t>
            </a:r>
          </a:p>
        </p:txBody>
      </p:sp>
    </p:spTree>
    <p:extLst>
      <p:ext uri="{BB962C8B-B14F-4D97-AF65-F5344CB8AC3E}">
        <p14:creationId xmlns:p14="http://schemas.microsoft.com/office/powerpoint/2010/main" val="1109625651"/>
      </p:ext>
    </p:extLst>
  </p:cSld>
  <p:clrMapOvr>
    <a:masterClrMapping/>
  </p:clrMapOvr>
  <mc:AlternateContent xmlns:mc="http://schemas.openxmlformats.org/markup-compatibility/2006" xmlns:p14="http://schemas.microsoft.com/office/powerpoint/2010/main">
    <mc:Choice Requires="p14">
      <p:transition spd="slow" p14:dur="2000" advTm="92384"/>
    </mc:Choice>
    <mc:Fallback xmlns="">
      <p:transition spd="slow" advTm="92384"/>
    </mc:Fallback>
  </mc:AlternateContent>
  <p:extLst>
    <p:ext uri="{3A86A75C-4F4B-4683-9AE1-C65F6400EC91}">
      <p14:laserTraceLst xmlns:p14="http://schemas.microsoft.com/office/powerpoint/2010/main">
        <p14:tracePtLst>
          <p14:tracePt t="975" x="2592388" y="6638925"/>
          <p14:tracePt t="982" x="2846388" y="6403975"/>
          <p14:tracePt t="988" x="3155950" y="6254750"/>
          <p14:tracePt t="995" x="3514725" y="6140450"/>
          <p14:tracePt t="1009" x="4152900" y="5927725"/>
          <p14:tracePt t="1025" x="4529138" y="5786438"/>
          <p14:tracePt t="1042" x="4960938" y="5716588"/>
          <p14:tracePt t="1058" x="5137150" y="5716588"/>
          <p14:tracePt t="1061" x="5210175" y="5703888"/>
          <p14:tracePt t="1075" x="5403850" y="5703888"/>
          <p14:tracePt t="1091" x="5503863" y="5703888"/>
          <p14:tracePt t="1108" x="5561013" y="5708650"/>
          <p14:tracePt t="1125" x="5608638" y="5726113"/>
          <p14:tracePt t="1128" x="5634038" y="5726113"/>
          <p14:tracePt t="1141" x="5678488" y="5726113"/>
          <p14:tracePt t="1158" x="5708650" y="5730875"/>
          <p14:tracePt t="1175" x="5757863" y="5738813"/>
          <p14:tracePt t="1192" x="5770563" y="5748338"/>
          <p14:tracePt t="1215" x="5775325" y="5748338"/>
          <p14:tracePt t="1260" x="5775325" y="5761038"/>
          <p14:tracePt t="1268" x="5775325" y="5765800"/>
          <p14:tracePt t="1278" x="5775325" y="5773738"/>
          <p14:tracePt t="3802" x="5718175" y="5730875"/>
          <p14:tracePt t="3811" x="5591175" y="5629275"/>
          <p14:tracePt t="3827" x="5214938" y="5337175"/>
          <p14:tracePt t="3846" x="4611688" y="4943475"/>
          <p14:tracePt t="3862" x="4362450" y="4738688"/>
          <p14:tracePt t="3876" x="3925888" y="4387850"/>
          <p14:tracePt t="3893" x="3694113" y="4103688"/>
          <p14:tracePt t="3910" x="3409950" y="3771900"/>
          <p14:tracePt t="3927" x="3255963" y="3479800"/>
          <p14:tracePt t="3943" x="3203575" y="3405188"/>
          <p14:tracePt t="3960" x="3160713" y="3343275"/>
          <p14:tracePt t="3977" x="3116263" y="3273425"/>
          <p14:tracePt t="3993" x="3116263" y="3260725"/>
          <p14:tracePt t="4279" x="3046413" y="3221038"/>
          <p14:tracePt t="4286" x="2924175" y="3146425"/>
          <p14:tracePt t="4296" x="2832100" y="3076575"/>
          <p14:tracePt t="4311" x="2697163" y="2951163"/>
          <p14:tracePt t="4326" x="2579688" y="2779713"/>
          <p14:tracePt t="4344" x="2509838" y="2662238"/>
          <p14:tracePt t="4359" x="2492375" y="2605088"/>
          <p14:tracePt t="4376" x="2492375" y="2565400"/>
          <p14:tracePt t="4394" x="2495550" y="2522538"/>
          <p14:tracePt t="4409" x="2509838" y="2505075"/>
          <p14:tracePt t="4426" x="2544763" y="2478088"/>
          <p14:tracePt t="4442" x="2562225" y="2455863"/>
          <p14:tracePt t="4460" x="2579688" y="2452688"/>
          <p14:tracePt t="4476" x="2592388" y="2447925"/>
          <p14:tracePt t="4492" x="2597150" y="2447925"/>
          <p14:tracePt t="4509" x="2617788" y="2438400"/>
          <p14:tracePt t="4527" x="2627313" y="2438400"/>
          <p14:tracePt t="4542" x="2635250" y="2438400"/>
          <p14:tracePt t="4559" x="2649538" y="2435225"/>
          <p14:tracePt t="4576" x="2662238" y="2435225"/>
          <p14:tracePt t="4592" x="2679700" y="2425700"/>
          <p14:tracePt t="4609" x="2701925" y="2425700"/>
          <p14:tracePt t="4626" x="2727325" y="2425700"/>
          <p14:tracePt t="4643" x="2779713" y="2425700"/>
          <p14:tracePt t="4659" x="2797175" y="2425700"/>
          <p14:tracePt t="4676" x="2811463" y="2425700"/>
          <p14:tracePt t="4692" x="2819400" y="2425700"/>
          <p14:tracePt t="4709" x="2819400" y="2430463"/>
          <p14:tracePt t="4726" x="2824163" y="2430463"/>
          <p14:tracePt t="4742" x="2836863" y="2430463"/>
          <p14:tracePt t="4760" x="2859088" y="2435225"/>
          <p14:tracePt t="4776" x="2863850" y="2438400"/>
          <p14:tracePt t="4792" x="2867025" y="2438400"/>
          <p14:tracePt t="4855" x="2867025" y="2447925"/>
          <p14:tracePt t="4863" x="2867025" y="2452688"/>
          <p14:tracePt t="5260" x="2919413" y="2470150"/>
          <p14:tracePt t="5268" x="2981325" y="2478088"/>
          <p14:tracePt t="5277" x="3011488" y="2478088"/>
          <p14:tracePt t="5292" x="3103563" y="2500313"/>
          <p14:tracePt t="5309" x="3317875" y="2508250"/>
          <p14:tracePt t="5325" x="3375025" y="2508250"/>
          <p14:tracePt t="5342" x="3422650" y="2508250"/>
          <p14:tracePt t="5359" x="3457575" y="2505075"/>
          <p14:tracePt t="5362" x="3484563" y="2505075"/>
          <p14:tracePt t="5376" x="3527425" y="2505075"/>
          <p14:tracePt t="5392" x="3576638" y="2505075"/>
          <p14:tracePt t="5409" x="3614738" y="2505075"/>
          <p14:tracePt t="5426" x="3659188" y="2505075"/>
          <p14:tracePt t="5442" x="3663950" y="2505075"/>
          <p14:tracePt t="5459" x="3667125" y="2505075"/>
          <p14:tracePt t="5475" x="3676650" y="2505075"/>
          <p14:tracePt t="5670" x="3676650" y="2508250"/>
          <p14:tracePt t="8051" x="3702050" y="2508250"/>
          <p14:tracePt t="8058" x="3729038" y="2508250"/>
          <p14:tracePt t="8069" x="3759200" y="2508250"/>
          <p14:tracePt t="8078" x="3798888" y="2517775"/>
          <p14:tracePt t="8095" x="3824288" y="2522538"/>
          <p14:tracePt t="8109" x="3846513" y="2525713"/>
          <p14:tracePt t="8126" x="3851275" y="2535238"/>
          <p14:tracePt t="8142" x="3863975" y="2540000"/>
          <p14:tracePt t="8234" x="3856038" y="2540000"/>
          <p14:tracePt t="8244" x="3833813" y="2540000"/>
          <p14:tracePt t="8262" x="3684588" y="2535238"/>
          <p14:tracePt t="8278" x="3619500" y="2517775"/>
          <p14:tracePt t="8293" x="3562350" y="2508250"/>
          <p14:tracePt t="8309" x="3457575" y="2508250"/>
          <p14:tracePt t="8327" x="3327400" y="2500313"/>
          <p14:tracePt t="8343" x="3235325" y="2490788"/>
          <p14:tracePt t="8359" x="3133725" y="2490788"/>
          <p14:tracePt t="8376" x="3060700" y="2490788"/>
          <p14:tracePt t="8380" x="3033713" y="2495550"/>
          <p14:tracePt t="8393" x="2946400" y="2505075"/>
          <p14:tracePt t="8409" x="2889250" y="2513013"/>
          <p14:tracePt t="8426" x="2867025" y="2517775"/>
          <p14:tracePt t="8443" x="2854325" y="2517775"/>
          <p14:tracePt t="8783" x="2828925" y="2525713"/>
          <p14:tracePt t="8791" x="2806700" y="2525713"/>
          <p14:tracePt t="8801" x="2749550" y="2535238"/>
          <p14:tracePt t="8812" x="2701925" y="2535238"/>
          <p14:tracePt t="8826" x="2662238" y="2535238"/>
          <p14:tracePt t="8842" x="2644775" y="2543175"/>
          <p14:tracePt t="8859" x="2632075" y="2543175"/>
          <p14:tracePt t="8876" x="2609850" y="2547938"/>
          <p14:tracePt t="8906" x="2609850" y="2557463"/>
          <p14:tracePt t="10995" x="2649538" y="2574925"/>
          <p14:tracePt t="11002" x="2692400" y="2574925"/>
          <p14:tracePt t="11011" x="2741613" y="2582863"/>
          <p14:tracePt t="11028" x="2849563" y="2600325"/>
          <p14:tracePt t="11047" x="2911475" y="2617788"/>
          <p14:tracePt t="11062" x="2941638" y="2640013"/>
          <p14:tracePt t="11078" x="2963863" y="2644775"/>
          <p14:tracePt t="11093" x="2976563" y="2652713"/>
          <p14:tracePt t="11110" x="2994025" y="2657475"/>
          <p14:tracePt t="11126" x="3008313" y="2667000"/>
          <p14:tracePt t="11143" x="3025775" y="2667000"/>
          <p14:tracePt t="11159" x="3038475" y="2670175"/>
          <p14:tracePt t="11176" x="3046413" y="2670175"/>
          <p14:tracePt t="28936" x="3116263" y="2705100"/>
          <p14:tracePt t="28946" x="3195638" y="2740025"/>
          <p14:tracePt t="28951" x="3432175" y="2814638"/>
          <p14:tracePt t="28964" x="3636963" y="2859088"/>
          <p14:tracePt t="28969" x="3768725" y="2871788"/>
          <p14:tracePt t="28976" x="3868738" y="2879725"/>
          <p14:tracePt t="28979" x="4070350" y="2879725"/>
          <p14:tracePt t="28994" x="4414838" y="2897188"/>
          <p14:tracePt t="29010" x="4621213" y="2897188"/>
          <p14:tracePt t="29026" x="4878388" y="2897188"/>
          <p14:tracePt t="29044" x="5035550" y="2879725"/>
          <p14:tracePt t="29060" x="5184775" y="2871788"/>
          <p14:tracePt t="29076" x="5372100" y="2871788"/>
          <p14:tracePt t="29093" x="5451475" y="2871788"/>
          <p14:tracePt t="29110" x="5599113" y="2924175"/>
          <p14:tracePt t="29126" x="5726113" y="2968625"/>
          <p14:tracePt t="29142" x="5840413" y="3028950"/>
          <p14:tracePt t="29159" x="5915025" y="3068638"/>
          <p14:tracePt t="29176" x="5989638" y="3116263"/>
          <p14:tracePt t="29192" x="6002338" y="3128963"/>
          <p14:tracePt t="29209" x="6019800" y="3133725"/>
          <p14:tracePt t="29226" x="6019800" y="3143250"/>
          <p14:tracePt t="29296" x="6019800" y="3146425"/>
          <p14:tracePt t="29311" x="6010275" y="3155950"/>
          <p14:tracePt t="29322" x="6007100" y="3155950"/>
          <p14:tracePt t="29327" x="5992813" y="3155950"/>
          <p14:tracePt t="29331" x="5972175" y="3155950"/>
          <p14:tracePt t="29346" x="5935663" y="3155950"/>
          <p14:tracePt t="29351" x="5915025" y="3151188"/>
          <p14:tracePt t="29360" x="5810250" y="3143250"/>
          <p14:tracePt t="29368" x="5783263" y="3133725"/>
          <p14:tracePt t="29377" x="5753100" y="3133725"/>
          <p14:tracePt t="29394" x="5705475" y="3133725"/>
          <p14:tracePt t="29411" x="5670550" y="3125788"/>
          <p14:tracePt t="29427" x="5656263" y="3116263"/>
          <p14:tracePt t="29444" x="5648325" y="3116263"/>
          <p14:tracePt t="29713" x="5643563" y="3121025"/>
          <p14:tracePt t="29727" x="5634038" y="3121025"/>
          <p14:tracePt t="29741" x="5634038" y="3125788"/>
          <p14:tracePt t="29793" x="5630863" y="3133725"/>
          <p14:tracePt t="29799" x="5626100" y="3133725"/>
          <p14:tracePt t="29814" x="5616575" y="3133725"/>
          <p14:tracePt t="29828" x="5613400" y="3138488"/>
          <p14:tracePt t="29844" x="5591175" y="3146425"/>
          <p14:tracePt t="29861" x="5586413" y="3146425"/>
          <p14:tracePt t="29877" x="5573713" y="3151188"/>
          <p14:tracePt t="29880" x="5568950" y="3151188"/>
          <p14:tracePt t="29894" x="5556250" y="3151188"/>
          <p14:tracePt t="29910" x="5546725" y="3151188"/>
          <p14:tracePt t="29927" x="5543550" y="3151188"/>
          <p14:tracePt t="29944" x="5521325" y="3151188"/>
          <p14:tracePt t="29961" x="5516563" y="3151188"/>
          <p14:tracePt t="30731" x="5511800" y="3151188"/>
          <p14:tracePt t="30738" x="5499100" y="3151188"/>
          <p14:tracePt t="30746" x="5481638" y="3151188"/>
          <p14:tracePt t="30762" x="5473700" y="3151188"/>
          <p14:tracePt t="30780" x="5459413" y="3151188"/>
          <p14:tracePt t="30785" x="5451475" y="3151188"/>
          <p14:tracePt t="30797" x="5434013" y="3151188"/>
          <p14:tracePt t="30814" x="5421313" y="3151188"/>
          <p14:tracePt t="30831" x="5416550" y="3151188"/>
          <p14:tracePt t="30838" x="5407025" y="3151188"/>
          <p14:tracePt t="30851" x="5403850" y="3151188"/>
          <p14:tracePt t="30891" x="5403850" y="3163888"/>
          <p14:tracePt t="59163" x="5543550" y="3198813"/>
          <p14:tracePt t="59171" x="5757863" y="3273425"/>
          <p14:tracePt t="59179" x="6146800" y="3392488"/>
          <p14:tracePt t="59195" x="6662738" y="3575050"/>
          <p14:tracePt t="59213" x="7493000" y="3732213"/>
          <p14:tracePt t="59228" x="7872413" y="3759200"/>
          <p14:tracePt t="59245" x="8235950" y="3784600"/>
          <p14:tracePt t="59263" x="8502650" y="3806825"/>
          <p14:tracePt t="59279" x="8694738" y="3829050"/>
          <p14:tracePt t="59295" x="8899525" y="3841750"/>
          <p14:tracePt t="59312" x="8996363" y="3859213"/>
          <p14:tracePt t="59329" x="9166225" y="3889375"/>
          <p14:tracePt t="59345" x="9320213" y="3933825"/>
          <p14:tracePt t="59362" x="9424988" y="3951288"/>
          <p14:tracePt t="59379" x="9472613" y="3960813"/>
          <p14:tracePt t="59382" x="9507538" y="3968750"/>
          <p14:tracePt t="59396" x="9556750" y="3978275"/>
          <p14:tracePt t="59412" x="9599613" y="3978275"/>
          <p14:tracePt t="59428" x="9647238" y="3978275"/>
          <p14:tracePt t="59447" x="9682163" y="3978275"/>
          <p14:tracePt t="59462" x="9696450" y="3978275"/>
          <p14:tracePt t="59479" x="9734550" y="3968750"/>
          <p14:tracePt t="59496" x="9761538" y="3968750"/>
          <p14:tracePt t="59499" x="9774238" y="3960813"/>
          <p14:tracePt t="59513" x="9813925" y="3943350"/>
          <p14:tracePt t="59528" x="9844088" y="3938588"/>
          <p14:tracePt t="59545" x="9883775" y="3911600"/>
          <p14:tracePt t="59562" x="9923463" y="3906838"/>
          <p14:tracePt t="59566" x="9945688" y="3906838"/>
          <p14:tracePt t="59579" x="9966325" y="3889375"/>
          <p14:tracePt t="59595" x="9980613" y="3889375"/>
          <p14:tracePt t="59615" x="9983788" y="3886200"/>
          <p14:tracePt t="59697" x="9993313" y="3881438"/>
          <p14:tracePt t="59742" x="9993313" y="3871913"/>
          <p14:tracePt t="61837" x="9975850" y="3876675"/>
          <p14:tracePt t="61845" x="9958388" y="3889375"/>
          <p14:tracePt t="61856" x="9945688" y="3898900"/>
          <p14:tracePt t="61860" x="9910763" y="3906838"/>
          <p14:tracePt t="61871" x="9896475" y="3916363"/>
          <p14:tracePt t="61875" x="9871075" y="3929063"/>
          <p14:tracePt t="61887" x="9823450" y="3956050"/>
          <p14:tracePt t="61898" x="9804400" y="3963988"/>
          <p14:tracePt t="61912" x="9779000" y="3978275"/>
          <p14:tracePt t="61929" x="9748838" y="3990975"/>
          <p14:tracePt t="61945" x="9739313" y="3998913"/>
          <p14:tracePt t="61962" x="9726613" y="4003675"/>
          <p14:tracePt t="61978" x="9717088" y="4003675"/>
          <p14:tracePt t="61996" x="9696450" y="4016375"/>
          <p14:tracePt t="62012" x="9696450" y="4021138"/>
          <p14:tracePt t="62028" x="9691688" y="4030663"/>
          <p14:tracePt t="62045" x="9686925" y="4030663"/>
          <p14:tracePt t="62098" x="9678988" y="4030663"/>
          <p14:tracePt t="62106" x="9678988" y="4033838"/>
          <p14:tracePt t="62120" x="9674225" y="4033838"/>
          <p14:tracePt t="62135" x="9664700" y="4033838"/>
          <p14:tracePt t="62157" x="9661525" y="4043363"/>
          <p14:tracePt t="62225" x="9656763" y="4043363"/>
          <p14:tracePt t="62276" x="9647238" y="4043363"/>
          <p14:tracePt t="62297" x="9634538" y="4043363"/>
          <p14:tracePt t="62314" x="9634538" y="4048125"/>
          <p14:tracePt t="62734" x="9629775" y="4048125"/>
          <p14:tracePt t="63841" x="9609138" y="4056063"/>
          <p14:tracePt t="63848" x="9591675" y="4065588"/>
          <p14:tracePt t="63865" x="9559925" y="4086225"/>
          <p14:tracePt t="63881" x="9534525" y="4090988"/>
          <p14:tracePt t="63898" x="9494838" y="4108450"/>
          <p14:tracePt t="63916" x="9459913" y="4130675"/>
          <p14:tracePt t="63932" x="9429750" y="4135438"/>
          <p14:tracePt t="63948" x="9402763" y="4152900"/>
          <p14:tracePt t="63966" x="9367838" y="4156075"/>
          <p14:tracePt t="63983" x="9332913" y="4165600"/>
          <p14:tracePt t="63998" x="9302750" y="4170363"/>
          <p14:tracePt t="64014" x="9267825" y="4170363"/>
          <p14:tracePt t="64019" x="9250363" y="4178300"/>
          <p14:tracePt t="64029" x="9228138" y="4178300"/>
          <p14:tracePt t="64045" x="9201150" y="4187825"/>
          <p14:tracePt t="64062" x="9188450" y="4187825"/>
          <p14:tracePt t="64078" x="9183688" y="4191000"/>
          <p14:tracePt t="64096" x="9175750" y="4191000"/>
          <p14:tracePt t="64143" x="9175750" y="4200525"/>
          <p14:tracePt t="64642" x="9153525" y="4205288"/>
          <p14:tracePt t="64651" x="9110663" y="4205288"/>
          <p14:tracePt t="64665" x="9058275" y="4205288"/>
          <p14:tracePt t="64681" x="8974138" y="4213225"/>
          <p14:tracePt t="64699" x="8874125" y="4225925"/>
          <p14:tracePt t="64716" x="8794750" y="4225925"/>
          <p14:tracePt t="64731" x="8751888" y="4225925"/>
          <p14:tracePt t="64746" x="8729663" y="4230688"/>
          <p14:tracePt t="64764" x="8704263" y="4230688"/>
          <p14:tracePt t="64780" x="8689975" y="4230688"/>
          <p14:tracePt t="65638" x="8686800" y="4230688"/>
          <p14:tracePt t="65645" x="8677275" y="4230688"/>
          <p14:tracePt t="65656" x="8664575" y="4230688"/>
          <p14:tracePt t="65660" x="8642350" y="4225925"/>
          <p14:tracePt t="65666" x="8559800" y="4217988"/>
          <p14:tracePt t="65679" x="8226425" y="4152900"/>
          <p14:tracePt t="65695" x="7964488" y="4113213"/>
          <p14:tracePt t="65712" x="7475538" y="4083050"/>
          <p14:tracePt t="65728" x="7151688" y="4083050"/>
          <p14:tracePt t="65746" x="6508750" y="4108450"/>
          <p14:tracePt t="65762" x="6032500" y="4138613"/>
          <p14:tracePt t="65779" x="5665788" y="4178300"/>
          <p14:tracePt t="65796" x="5354638" y="4213225"/>
          <p14:tracePt t="65812" x="5219700" y="4222750"/>
          <p14:tracePt t="65828" x="5180013" y="4222750"/>
          <p14:tracePt t="65845" x="5154613" y="4222750"/>
          <p14:tracePt t="65862" x="5140325" y="4222750"/>
          <p14:tracePt t="66187" x="5022850" y="4222750"/>
          <p14:tracePt t="66195" x="4905375" y="4222750"/>
          <p14:tracePt t="66205" x="4721225" y="4200525"/>
          <p14:tracePt t="66209" x="4476750" y="4183063"/>
          <p14:tracePt t="66219" x="4257675" y="4170363"/>
          <p14:tracePt t="66231" x="3838575" y="4170363"/>
          <p14:tracePt t="66248" x="3409950" y="4183063"/>
          <p14:tracePt t="66266" x="3133725" y="4205288"/>
          <p14:tracePt t="66271" x="2971800" y="4217988"/>
          <p14:tracePt t="66282" x="2674938" y="4243388"/>
          <p14:tracePt t="66296" x="2540000" y="4252913"/>
          <p14:tracePt t="66313" x="2390775" y="4265613"/>
          <p14:tracePt t="66330" x="2216150" y="4275138"/>
          <p14:tracePt t="66333" x="2190750" y="4275138"/>
          <p14:tracePt t="66347" x="2111375" y="4283075"/>
          <p14:tracePt t="66363" x="2071688" y="4300538"/>
          <p14:tracePt t="66380" x="2028825" y="4300538"/>
          <p14:tracePt t="66397" x="1976438" y="4318000"/>
          <p14:tracePt t="66413" x="1962150" y="4318000"/>
          <p14:tracePt t="66430" x="1954213" y="4318000"/>
          <p14:tracePt t="66457" x="1949450" y="4318000"/>
          <p14:tracePt t="66464" x="1941513" y="4318000"/>
          <p14:tracePt t="66480" x="1897063" y="4318000"/>
          <p14:tracePt t="66496" x="1871663" y="4318000"/>
          <p14:tracePt t="66513" x="1831975" y="4318000"/>
          <p14:tracePt t="66517" x="1827213" y="4318000"/>
          <p14:tracePt t="66531" x="1797050" y="4318000"/>
          <p14:tracePt t="66546" x="1787525" y="4318000"/>
          <p14:tracePt t="66563" x="1765300" y="4318000"/>
          <p14:tracePt t="66581" x="1739900" y="4318000"/>
          <p14:tracePt t="66597" x="1727200" y="4318000"/>
          <p14:tracePt t="66613" x="1712913" y="4318000"/>
          <p14:tracePt t="66630" x="1695450" y="4318000"/>
          <p14:tracePt t="66647" x="1695450" y="4310063"/>
          <p14:tracePt t="66677" x="1695450" y="4300538"/>
          <p14:tracePt t="66699" x="1712913" y="4297363"/>
          <p14:tracePt t="66706" x="1727200" y="4287838"/>
          <p14:tracePt t="66713" x="1752600" y="4270375"/>
          <p14:tracePt t="66730" x="1857375" y="4252913"/>
          <p14:tracePt t="66747" x="2058988" y="4252913"/>
          <p14:tracePt t="66764" x="2238375" y="4252913"/>
          <p14:tracePt t="66780" x="2333625" y="4279900"/>
          <p14:tracePt t="66796" x="2457450" y="4310063"/>
          <p14:tracePt t="66813" x="2547938" y="4349750"/>
          <p14:tracePt t="66817" x="2570163" y="4367213"/>
          <p14:tracePt t="66831" x="2582863" y="4384675"/>
          <p14:tracePt t="66846" x="2600325" y="4397375"/>
          <p14:tracePt t="66862" x="2600325" y="4410075"/>
          <p14:tracePt t="66878" x="2600325" y="4419600"/>
          <p14:tracePt t="66881" x="2592388" y="4419600"/>
          <p14:tracePt t="66896" x="2487613" y="4410075"/>
          <p14:tracePt t="66912" x="2333625" y="4379913"/>
          <p14:tracePt t="66929" x="2211388" y="4357688"/>
          <p14:tracePt t="66946" x="1839913" y="4305300"/>
          <p14:tracePt t="66962" x="1647825" y="4275138"/>
          <p14:tracePt t="66979" x="1450975" y="4240213"/>
          <p14:tracePt t="66995" x="1333500" y="4230688"/>
          <p14:tracePt t="67013" x="1184275" y="4208463"/>
          <p14:tracePt t="67029" x="1136650" y="4200525"/>
          <p14:tracePt t="67046" x="1119188" y="4191000"/>
          <p14:tracePt t="67062" x="1096963" y="4191000"/>
          <p14:tracePt t="67101" x="1119188" y="4183063"/>
          <p14:tracePt t="67108" x="1131888" y="4183063"/>
          <p14:tracePt t="67116" x="1162050" y="4178300"/>
          <p14:tracePt t="67129" x="1323975" y="4178300"/>
          <p14:tracePt t="67145" x="1530350" y="4178300"/>
          <p14:tracePt t="67162" x="1677988" y="4183063"/>
          <p14:tracePt t="67179" x="1884363" y="4205288"/>
          <p14:tracePt t="67197" x="2081213" y="4240213"/>
          <p14:tracePt t="67212" x="2111375" y="4252913"/>
          <p14:tracePt t="67229" x="2111375" y="4265613"/>
          <p14:tracePt t="67261" x="2049463" y="4283075"/>
          <p14:tracePt t="67269" x="1889125" y="4262438"/>
          <p14:tracePt t="67278" x="1814513" y="4262438"/>
          <p14:tracePt t="67295" x="1622425" y="4262438"/>
          <p14:tracePt t="67313" x="1211263" y="4248150"/>
          <p14:tracePt t="67328" x="1074738" y="4248150"/>
          <p14:tracePt t="67345" x="996950" y="4248150"/>
          <p14:tracePt t="67362" x="922338" y="4240213"/>
          <p14:tracePt t="67365" x="917575" y="4240213"/>
          <p14:tracePt t="67378" x="914400" y="4240213"/>
          <p14:tracePt t="67408" x="962025" y="4230688"/>
          <p14:tracePt t="67416" x="1009650" y="4222750"/>
          <p14:tracePt t="67430" x="1246188" y="4195763"/>
          <p14:tracePt t="67445" x="1625600" y="4143375"/>
          <p14:tracePt t="67462" x="1941513" y="4086225"/>
          <p14:tracePt t="67479" x="2325688" y="4051300"/>
          <p14:tracePt t="67496" x="2635250" y="4051300"/>
          <p14:tracePt t="67512" x="2759075" y="4068763"/>
          <p14:tracePt t="67529" x="2776538" y="4086225"/>
          <p14:tracePt t="67545" x="2779713" y="4086225"/>
          <p14:tracePt t="67548" x="2779713" y="4090988"/>
          <p14:tracePt t="67562" x="2771775" y="4095750"/>
          <p14:tracePt t="67579" x="2632075" y="4095750"/>
          <p14:tracePt t="67595" x="2425700" y="4095750"/>
          <p14:tracePt t="67613" x="1949450" y="4113213"/>
          <p14:tracePt t="67629" x="1787525" y="4121150"/>
          <p14:tracePt t="67645" x="1608138" y="4135438"/>
          <p14:tracePt t="67662" x="1520825" y="4156075"/>
          <p14:tracePt t="67679" x="1503363" y="4160838"/>
          <p14:tracePt t="67708" x="1512888" y="4160838"/>
          <p14:tracePt t="67716" x="1535113" y="4160838"/>
          <p14:tracePt t="67729" x="1600200" y="4160838"/>
          <p14:tracePt t="67731" x="1660525" y="4160838"/>
          <p14:tracePt t="67745" x="1822450" y="4173538"/>
          <p14:tracePt t="67762" x="2054225" y="4173538"/>
          <p14:tracePt t="67779" x="2260600" y="4183063"/>
          <p14:tracePt t="67796" x="2405063" y="4200525"/>
          <p14:tracePt t="67812" x="2439988" y="4200525"/>
          <p14:tracePt t="67829" x="2447925" y="4217988"/>
          <p14:tracePt t="67855" x="2447925" y="4225925"/>
          <p14:tracePt t="67862" x="2425700" y="4225925"/>
          <p14:tracePt t="67879" x="2298700" y="4225925"/>
          <p14:tracePt t="67895" x="2106613" y="4217988"/>
          <p14:tracePt t="67913" x="1901825" y="4208463"/>
          <p14:tracePt t="67929" x="1814513" y="4208463"/>
          <p14:tracePt t="67945" x="1735138" y="4208463"/>
          <p14:tracePt t="67962" x="1677988" y="4208463"/>
          <p14:tracePt t="67979" x="1652588" y="4208463"/>
          <p14:tracePt t="67995" x="1639888" y="4208463"/>
          <p14:tracePt t="68038" x="1660525" y="4208463"/>
          <p14:tracePt t="68045" x="1682750" y="4208463"/>
          <p14:tracePt t="68053" x="1712913" y="4208463"/>
          <p14:tracePt t="68062" x="1747838" y="4208463"/>
          <p14:tracePt t="68079" x="1814513" y="4213225"/>
          <p14:tracePt t="68096" x="1892300" y="4217988"/>
          <p14:tracePt t="68112" x="1924050" y="4235450"/>
          <p14:tracePt t="68133" x="1924050" y="4240213"/>
          <p14:tracePt t="68162" x="1914525" y="4240213"/>
          <p14:tracePt t="68170" x="1884363" y="4240213"/>
          <p14:tracePt t="68178" x="1839913" y="4240213"/>
          <p14:tracePt t="68195" x="1717675" y="4235450"/>
          <p14:tracePt t="68212" x="1573213" y="4235450"/>
          <p14:tracePt t="68215" x="1525588" y="4235450"/>
          <p14:tracePt t="68229" x="1428750" y="4222750"/>
          <p14:tracePt t="68245" x="1350963" y="4213225"/>
          <p14:tracePt t="68262" x="1293813" y="4213225"/>
          <p14:tracePt t="68281" x="1223963" y="4208463"/>
          <p14:tracePt t="68295" x="1184275" y="4208463"/>
          <p14:tracePt t="68312" x="1149350" y="4208463"/>
          <p14:tracePt t="68329" x="1127125" y="4208463"/>
          <p14:tracePt t="68331" x="1123950" y="4208463"/>
          <p14:tracePt t="68345" x="1114425" y="4208463"/>
          <p14:tracePt t="68382" x="1119188" y="4208463"/>
          <p14:tracePt t="68389" x="1131888" y="4208463"/>
          <p14:tracePt t="68397" x="1154113" y="4200525"/>
          <p14:tracePt t="68412" x="1233488" y="4200525"/>
          <p14:tracePt t="68429" x="1338263" y="4205288"/>
          <p14:tracePt t="68445" x="1460500" y="4225925"/>
          <p14:tracePt t="68463" x="1630363" y="4270375"/>
          <p14:tracePt t="68479" x="1717675" y="4318000"/>
          <p14:tracePt t="68495" x="1765300" y="4349750"/>
          <p14:tracePt t="68512" x="1765300" y="4362450"/>
          <p14:tracePt t="68515" x="1765300" y="4375150"/>
          <p14:tracePt t="68529" x="1765300" y="4387850"/>
          <p14:tracePt t="68545" x="1735138" y="4387850"/>
          <p14:tracePt t="68562" x="1630363" y="4375150"/>
          <p14:tracePt t="68579" x="1500188" y="4335463"/>
          <p14:tracePt t="68595" x="1443038" y="4327525"/>
          <p14:tracePt t="68612" x="1385888" y="4310063"/>
          <p14:tracePt t="68629" x="1363663" y="4305300"/>
          <p14:tracePt t="68646" x="1346200" y="4305300"/>
          <p14:tracePt t="68683" x="1346200" y="4297363"/>
          <p14:tracePt t="68711" x="1355725" y="4297363"/>
          <p14:tracePt t="68719" x="1376363" y="4292600"/>
          <p14:tracePt t="68728" x="1398588" y="4292600"/>
          <p14:tracePt t="68744" x="1446213" y="4292600"/>
          <p14:tracePt t="68762" x="1570038" y="4270375"/>
          <p14:tracePt t="68778" x="1674813" y="4262438"/>
          <p14:tracePt t="68795" x="1809750" y="4240213"/>
          <p14:tracePt t="68812" x="1914525" y="4230688"/>
          <p14:tracePt t="68814" x="1958975" y="4230688"/>
          <p14:tracePt t="68829" x="2024063" y="4230688"/>
          <p14:tracePt t="68845" x="2103438" y="4235450"/>
          <p14:tracePt t="68861" x="2159000" y="4240213"/>
          <p14:tracePt t="68864" x="2185988" y="4240213"/>
          <p14:tracePt t="68877" x="2190750" y="4248150"/>
          <p14:tracePt t="68879" x="2203450" y="4248150"/>
          <p14:tracePt t="68895" x="2211388" y="4252913"/>
          <p14:tracePt t="68953" x="2216150" y="4252913"/>
          <p14:tracePt t="68968" x="2225675" y="4265613"/>
          <p14:tracePt t="68975" x="2228850" y="4265613"/>
          <p14:tracePt t="68982" x="2243138" y="4265613"/>
          <p14:tracePt t="68995" x="2246313" y="4265613"/>
          <p14:tracePt t="68997" x="2255838" y="4265613"/>
          <p14:tracePt t="69011" x="2281238" y="4265613"/>
          <p14:tracePt t="69027" x="2295525" y="4265613"/>
          <p14:tracePt t="69044" x="2312988" y="4265613"/>
          <p14:tracePt t="69061" x="2333625" y="4265613"/>
          <p14:tracePt t="69063" x="2338388" y="4265613"/>
          <p14:tracePt t="69077" x="2347913" y="4265613"/>
          <p14:tracePt t="69107" x="2351088" y="4265613"/>
          <p14:tracePt t="69189" x="2355850" y="4265613"/>
          <p14:tracePt t="69196" x="2368550" y="4265613"/>
          <p14:tracePt t="69203" x="2387600" y="4265613"/>
          <p14:tracePt t="69213" x="2400300" y="4265613"/>
          <p14:tracePt t="69233" x="2425700" y="4265613"/>
          <p14:tracePt t="69249" x="2452688" y="4257675"/>
          <p14:tracePt t="69265" x="2492375" y="4257675"/>
          <p14:tracePt t="69285" x="2517775" y="4248150"/>
          <p14:tracePt t="69298" x="2527300" y="4248150"/>
          <p14:tracePt t="69312" x="2540000" y="4248150"/>
          <p14:tracePt t="69415" x="2544763" y="4248150"/>
          <p14:tracePt t="69445" x="2544763" y="4252913"/>
          <p14:tracePt t="69509" x="2530475" y="4252913"/>
          <p14:tracePt t="69597" x="2522538" y="4252913"/>
          <p14:tracePt t="69627" x="2517775" y="4252913"/>
          <p14:tracePt t="69634" x="2509838" y="4252913"/>
          <p14:tracePt t="69649" x="2505075" y="4252913"/>
          <p14:tracePt t="69661" x="2492375" y="4252913"/>
          <p14:tracePt t="69663" x="2457450" y="4252913"/>
          <p14:tracePt t="69679" x="2368550" y="4252913"/>
          <p14:tracePt t="69695" x="2263775" y="4252913"/>
          <p14:tracePt t="69711" x="2141538" y="4275138"/>
          <p14:tracePt t="69728" x="1954213" y="4275138"/>
          <p14:tracePt t="69729" x="1879600" y="4275138"/>
          <p14:tracePt t="69744" x="1717675" y="4275138"/>
          <p14:tracePt t="69765" x="1512888" y="4275138"/>
          <p14:tracePt t="69769" x="1468438" y="4275138"/>
          <p14:tracePt t="69775" x="1393825" y="4275138"/>
          <p14:tracePt t="69785" x="1350963" y="4275138"/>
          <p14:tracePt t="69795" x="1263650" y="4257675"/>
          <p14:tracePt t="69812" x="1184275" y="4257675"/>
          <p14:tracePt t="69829" x="1127125" y="4257675"/>
          <p14:tracePt t="69846" x="1066800" y="4257675"/>
          <p14:tracePt t="69862" x="1049338" y="4257675"/>
          <p14:tracePt t="69879" x="1036638" y="4257675"/>
          <p14:tracePt t="69895" x="1022350" y="4257675"/>
          <p14:tracePt t="70098" x="1057275" y="4257675"/>
          <p14:tracePt t="70106" x="1189038" y="4243388"/>
          <p14:tracePt t="70115" x="1233488" y="4243388"/>
          <p14:tracePt t="70120" x="1293813" y="4243388"/>
          <p14:tracePt t="70129" x="1341438" y="4248150"/>
          <p14:tracePt t="70147" x="1520825" y="4262438"/>
          <p14:tracePt t="70164" x="1617663" y="4287838"/>
          <p14:tracePt t="70179" x="1695450" y="4300538"/>
          <p14:tracePt t="70196" x="1744663" y="4305300"/>
          <p14:tracePt t="70213" x="1822450" y="4314825"/>
          <p14:tracePt t="70229" x="1862138" y="4322763"/>
          <p14:tracePt t="70246" x="1919288" y="4322763"/>
          <p14:tracePt t="70264" x="1989138" y="4332288"/>
          <p14:tracePt t="70279" x="2011363" y="4332288"/>
          <p14:tracePt t="70296" x="2028825" y="4332288"/>
          <p14:tracePt t="70313" x="2036763" y="4332288"/>
          <p14:tracePt t="70316" x="2049463" y="4332288"/>
          <p14:tracePt t="70330" x="2066925" y="4327525"/>
          <p14:tracePt t="70347" x="2081213" y="4322763"/>
          <p14:tracePt t="70363" x="2103438" y="4314825"/>
          <p14:tracePt t="70380" x="2138363" y="4314825"/>
          <p14:tracePt t="70382" x="2141538" y="4310063"/>
          <p14:tracePt t="70395" x="2168525" y="4300538"/>
          <p14:tracePt t="70411" x="2208213" y="4297363"/>
          <p14:tracePt t="70429" x="2243138" y="4279900"/>
          <p14:tracePt t="70446" x="2290763" y="4279900"/>
          <p14:tracePt t="70447" x="2303463" y="4279900"/>
          <p14:tracePt t="70463" x="2351088" y="4279900"/>
          <p14:tracePt t="70479" x="2373313" y="4287838"/>
          <p14:tracePt t="70496" x="2408238" y="4287838"/>
          <p14:tracePt t="70513" x="2435225" y="4297363"/>
          <p14:tracePt t="70530" x="2457450" y="4297363"/>
          <p14:tracePt t="70546" x="2474913" y="4300538"/>
          <p14:tracePt t="70563" x="2487613" y="4300538"/>
          <p14:tracePt t="70566" x="2500313" y="4300538"/>
          <p14:tracePt t="70580" x="2513013" y="4300538"/>
          <p14:tracePt t="70596" x="2517775" y="4300538"/>
          <p14:tracePt t="70617" x="2527300" y="4300538"/>
          <p14:tracePt t="70630" x="2527300" y="4310063"/>
          <p14:tracePt t="71020" x="2527300" y="4305300"/>
          <p14:tracePt t="71034" x="2527300" y="4300538"/>
          <p14:tracePt t="71129" x="2527300" y="4292600"/>
          <p14:tracePt t="71189" x="2527300" y="4287838"/>
          <p14:tracePt t="71218" x="2527300" y="4279900"/>
          <p14:tracePt t="71226" x="2522538" y="4279900"/>
          <p14:tracePt t="71234" x="2527300" y="4310063"/>
          <p14:tracePt t="72156" x="2509838" y="4310063"/>
          <p14:tracePt t="72165" x="2492375" y="4310063"/>
          <p14:tracePt t="72169" x="2487613" y="4310063"/>
          <p14:tracePt t="72182" x="2482850" y="4310063"/>
          <p14:tracePt t="72186" x="2474913" y="4310063"/>
          <p14:tracePt t="72197" x="2457450" y="4305300"/>
          <p14:tracePt t="72213" x="2447925" y="4305300"/>
          <p14:tracePt t="72229" x="2443163" y="4305300"/>
          <p14:tracePt t="72303" x="2435225" y="4305300"/>
          <p14:tracePt t="72312" x="2430463" y="4305300"/>
          <p14:tracePt t="72317" x="2425700" y="4305300"/>
          <p14:tracePt t="72328" x="2417763" y="4305300"/>
          <p14:tracePt t="72333" x="2413000" y="4305300"/>
          <p14:tracePt t="72343" x="2400300" y="4305300"/>
          <p14:tracePt t="72348" x="2382838" y="4305300"/>
          <p14:tracePt t="72351" x="2378075" y="4305300"/>
          <p14:tracePt t="72363" x="2365375" y="4297363"/>
          <p14:tracePt t="72381" x="2320925" y="4297363"/>
          <p14:tracePt t="72397" x="2295525" y="4292600"/>
          <p14:tracePt t="72413" x="2246313" y="4275138"/>
          <p14:tracePt t="72431" x="2198688" y="4275138"/>
          <p14:tracePt t="72434" x="2141538" y="4265613"/>
          <p14:tracePt t="72447" x="2085975" y="4257675"/>
          <p14:tracePt t="72463" x="2046288" y="4235450"/>
          <p14:tracePt t="72480" x="1997075" y="4225925"/>
          <p14:tracePt t="72497" x="1949450" y="4208463"/>
          <p14:tracePt t="72500" x="1914525" y="4200525"/>
          <p14:tracePt t="72513" x="1827213" y="4191000"/>
          <p14:tracePt t="72530" x="1747838" y="4191000"/>
          <p14:tracePt t="72546" x="1700213" y="4191000"/>
          <p14:tracePt t="72567" x="1600200" y="4195763"/>
          <p14:tracePt t="72571" x="1565275" y="4205288"/>
          <p14:tracePt t="72580" x="1503363" y="4217988"/>
          <p14:tracePt t="72596" x="1420813" y="4225925"/>
          <p14:tracePt t="72614" x="1338263" y="4235450"/>
          <p14:tracePt t="72617" x="1306513" y="4235450"/>
          <p14:tracePt t="72632" x="1258888" y="4235450"/>
          <p14:tracePt t="72646" x="1219200" y="4257675"/>
          <p14:tracePt t="72663" x="1193800" y="4265613"/>
          <p14:tracePt t="72681" x="1171575" y="4265613"/>
          <p14:tracePt t="72684" x="1149350" y="4275138"/>
          <p14:tracePt t="72697" x="1119188" y="4279900"/>
          <p14:tracePt t="72713" x="1079500" y="4297363"/>
          <p14:tracePt t="72730" x="1036638" y="4305300"/>
          <p14:tracePt t="72747" x="984250" y="4318000"/>
          <p14:tracePt t="72764" x="962025" y="4327525"/>
          <p14:tracePt t="72780" x="922338" y="4327525"/>
          <p14:tracePt t="72797" x="887413" y="4344988"/>
          <p14:tracePt t="72801" x="869950" y="4344988"/>
          <p14:tracePt t="72813" x="835025" y="4344988"/>
          <p14:tracePt t="72830" x="822325" y="4349750"/>
          <p14:tracePt t="72846" x="808038" y="4349750"/>
          <p14:tracePt t="72864" x="804863" y="4349750"/>
          <p14:tracePt t="72902" x="804863" y="4340225"/>
          <p14:tracePt t="72908" x="804863" y="4335463"/>
          <p14:tracePt t="72915" x="804863" y="4322763"/>
          <p14:tracePt t="72929" x="817563" y="4300538"/>
          <p14:tracePt t="72945" x="839788" y="4287838"/>
          <p14:tracePt t="72962" x="852488" y="4275138"/>
          <p14:tracePt t="72979" x="887413" y="4270375"/>
          <p14:tracePt t="72981" x="892175" y="4270375"/>
          <p14:tracePt t="72996" x="917575" y="4270375"/>
          <p14:tracePt t="73012" x="966788" y="4252913"/>
          <p14:tracePt t="73029" x="1036638" y="4252913"/>
          <p14:tracePt t="73045" x="1131888" y="4275138"/>
          <p14:tracePt t="73062" x="1306513" y="4297363"/>
          <p14:tracePt t="73079" x="1495425" y="4318000"/>
          <p14:tracePt t="73095" x="1700213" y="4327525"/>
          <p14:tracePt t="73098" x="1744663" y="4327525"/>
          <p14:tracePt t="73112" x="1854200" y="4322763"/>
          <p14:tracePt t="73129" x="1989138" y="4300538"/>
          <p14:tracePt t="73145" x="2116138" y="4279900"/>
          <p14:tracePt t="73162" x="2211388" y="4248150"/>
          <p14:tracePt t="73164" x="2225675" y="4243388"/>
          <p14:tracePt t="73179" x="2295525" y="4235450"/>
          <p14:tracePt t="73195" x="2351088" y="4217988"/>
          <p14:tracePt t="73212" x="2443163" y="4200525"/>
          <p14:tracePt t="73215" x="2478088" y="4200525"/>
          <p14:tracePt t="73229" x="2552700" y="4200525"/>
          <p14:tracePt t="73245" x="2609850" y="4191000"/>
          <p14:tracePt t="73262" x="2649538" y="4183063"/>
          <p14:tracePt t="73278" x="2670175" y="4170363"/>
          <p14:tracePt t="73280" x="2684463" y="4160838"/>
          <p14:tracePt t="73295" x="2692400" y="4160838"/>
          <p14:tracePt t="73406" x="2697163" y="4160838"/>
          <p14:tracePt t="73442" x="2709863" y="4152900"/>
          <p14:tracePt t="73449" x="2714625" y="4152900"/>
          <p14:tracePt t="73464" x="2732088" y="4148138"/>
          <p14:tracePt t="73591" x="2727325" y="4148138"/>
          <p14:tracePt t="73600" x="2724150" y="4148138"/>
          <p14:tracePt t="73616" x="2697163" y="4148138"/>
          <p14:tracePt t="73631" x="2617788" y="4148138"/>
          <p14:tracePt t="73636" x="2562225" y="4148138"/>
          <p14:tracePt t="73649" x="2400300" y="4148138"/>
          <p14:tracePt t="73666" x="2295525" y="4148138"/>
          <p14:tracePt t="73679" x="2176463" y="4148138"/>
          <p14:tracePt t="73696" x="2041525" y="4148138"/>
          <p14:tracePt t="73714" x="1814513" y="4125913"/>
          <p14:tracePt t="73730" x="1735138" y="4125913"/>
          <p14:tracePt t="73746" x="1643063" y="4117975"/>
          <p14:tracePt t="73763" x="1520825" y="4117975"/>
          <p14:tracePt t="73780" x="1363663" y="4100513"/>
          <p14:tracePt t="73796" x="1316038" y="4083050"/>
          <p14:tracePt t="73813" x="1268413" y="4083050"/>
          <p14:tracePt t="73830" x="1228725" y="4068763"/>
          <p14:tracePt t="73846" x="1216025" y="4068763"/>
          <p14:tracePt t="73863" x="1201738" y="4068763"/>
          <p14:tracePt t="73879" x="1189038" y="4068763"/>
          <p14:tracePt t="73927" x="1184275" y="4068763"/>
          <p14:tracePt t="73934" x="1176338" y="4068763"/>
          <p14:tracePt t="73946" x="1162050" y="4068763"/>
          <p14:tracePt t="73949" x="1149350" y="4068763"/>
          <p14:tracePt t="73964" x="1127125" y="4068763"/>
          <p14:tracePt t="73979" x="1119188" y="4068763"/>
          <p14:tracePt t="73996" x="1096963" y="4068763"/>
          <p14:tracePt t="74014" x="1092200" y="4073525"/>
          <p14:tracePt t="74030" x="1084263" y="4073525"/>
          <p14:tracePt t="74046" x="1071563" y="4090988"/>
          <p14:tracePt t="74064" x="1054100" y="4095750"/>
          <p14:tracePt t="74067" x="1027113" y="4103688"/>
          <p14:tracePt t="74081" x="1001713" y="4108450"/>
          <p14:tracePt t="74096" x="987425" y="4121150"/>
          <p14:tracePt t="74113" x="962025" y="4121150"/>
          <p14:tracePt t="74129" x="949325" y="4130675"/>
          <p14:tracePt t="74146" x="939800" y="4130675"/>
          <p14:tracePt t="74477" x="952500" y="4135438"/>
          <p14:tracePt t="74485" x="957263" y="4143375"/>
          <p14:tracePt t="74499" x="979488" y="4156075"/>
          <p14:tracePt t="74513" x="1009650" y="4178300"/>
          <p14:tracePt t="74530" x="1031875" y="4191000"/>
          <p14:tracePt t="74546" x="1049338" y="4205288"/>
          <p14:tracePt t="74550" x="1066800" y="4213225"/>
          <p14:tracePt t="74564" x="1074738" y="4225925"/>
          <p14:tracePt t="74580" x="1096963" y="4240213"/>
          <p14:tracePt t="74596" x="1101725" y="4243388"/>
          <p14:tracePt t="74614" x="1109663" y="4248150"/>
          <p14:tracePt t="74630" x="1114425" y="4248150"/>
          <p14:tracePt t="74851" x="1123950" y="4248150"/>
          <p14:tracePt t="74859" x="1144588" y="4248150"/>
          <p14:tracePt t="74866" x="1158875" y="4248150"/>
          <p14:tracePt t="74881" x="1179513" y="4235450"/>
          <p14:tracePt t="74898" x="1216025" y="4225925"/>
          <p14:tracePt t="74903" x="1219200" y="4225925"/>
          <p14:tracePt t="74916" x="1241425" y="4222750"/>
          <p14:tracePt t="74932" x="1254125" y="4222750"/>
          <p14:tracePt t="74946" x="1271588" y="4222750"/>
          <p14:tracePt t="75042" x="1281113" y="4222750"/>
          <p14:tracePt t="75071" x="1298575" y="4222750"/>
          <p14:tracePt t="75081" x="1316038" y="4222750"/>
          <p14:tracePt t="75086" x="1320800" y="4222750"/>
          <p14:tracePt t="75092" x="1341438" y="4222750"/>
          <p14:tracePt t="75102" x="1350963" y="4222750"/>
          <p14:tracePt t="75113" x="1368425" y="4230688"/>
          <p14:tracePt t="75129" x="1381125" y="4235450"/>
          <p14:tracePt t="75150" x="1385888" y="4235450"/>
          <p14:tracePt t="85671" x="1508125" y="4235450"/>
          <p14:tracePt t="85678" x="1582738" y="4230688"/>
          <p14:tracePt t="85690" x="1747838" y="4191000"/>
          <p14:tracePt t="85694" x="1919288" y="4165600"/>
          <p14:tracePt t="85701" x="2193925" y="4148138"/>
          <p14:tracePt t="85713" x="2465388" y="4100513"/>
          <p14:tracePt t="85730" x="2933700" y="4056063"/>
          <p14:tracePt t="85746" x="3287713" y="4038600"/>
          <p14:tracePt t="85763" x="3978275" y="4038600"/>
          <p14:tracePt t="85779" x="4459288" y="4038600"/>
          <p14:tracePt t="85796" x="4838700" y="4078288"/>
          <p14:tracePt t="85813" x="5080000" y="4135438"/>
          <p14:tracePt t="85830" x="5411788" y="4205288"/>
          <p14:tracePt t="85847" x="5538788" y="4257675"/>
          <p14:tracePt t="85863" x="5599113" y="4283075"/>
          <p14:tracePt t="85880" x="5638800" y="4322763"/>
          <p14:tracePt t="85896" x="5638800" y="4327525"/>
          <p14:tracePt t="85918" x="5638800" y="4335463"/>
          <p14:tracePt t="85930" x="5638800" y="4340225"/>
          <p14:tracePt t="86396" x="5621338" y="4352925"/>
          <p14:tracePt t="86404" x="5599113" y="4370388"/>
          <p14:tracePt t="86416" x="5538788" y="4402138"/>
          <p14:tracePt t="86420" x="5486400" y="4445000"/>
          <p14:tracePt t="86433" x="5249863" y="4502150"/>
          <p14:tracePt t="86449" x="5067300" y="4559300"/>
          <p14:tracePt t="86466" x="4943475" y="4589463"/>
          <p14:tracePt t="86470" x="4883150" y="4602163"/>
          <p14:tracePt t="86483" x="4686300" y="4633913"/>
          <p14:tracePt t="86500" x="4589463" y="4664075"/>
          <p14:tracePt t="86516" x="4533900" y="4672013"/>
          <p14:tracePt t="86534" x="4476750" y="4681538"/>
          <p14:tracePt t="86539" x="4449763" y="4686300"/>
          <p14:tracePt t="86550" x="4371975" y="4694238"/>
          <p14:tracePt t="86566" x="4292600" y="4694238"/>
          <p14:tracePt t="86580" x="4217988" y="4694238"/>
          <p14:tracePt t="86597" x="4140200" y="4694238"/>
          <p14:tracePt t="86601" x="4117975" y="4694238"/>
          <p14:tracePt t="86615" x="4038600" y="4694238"/>
          <p14:tracePt t="86630" x="3960813" y="4694238"/>
          <p14:tracePt t="86647" x="3881438" y="4694238"/>
          <p14:tracePt t="86665" x="3763963" y="4694238"/>
          <p14:tracePt t="86680" x="3706813" y="4694238"/>
          <p14:tracePt t="86697" x="3659188" y="4689475"/>
          <p14:tracePt t="86713" x="3602038" y="4689475"/>
          <p14:tracePt t="86731" x="3571875" y="4686300"/>
          <p14:tracePt t="86747" x="3562350" y="4686300"/>
          <p14:tracePt t="86764" x="3562350" y="4676775"/>
          <p14:tracePt t="86780" x="3589338" y="4664075"/>
          <p14:tracePt t="86784" x="3624263" y="4646613"/>
          <p14:tracePt t="86798" x="3736975" y="4616450"/>
          <p14:tracePt t="86813" x="4008438" y="4576763"/>
          <p14:tracePt t="86830" x="4297363" y="4549775"/>
          <p14:tracePt t="86848" x="5080000" y="4427538"/>
          <p14:tracePt t="86864" x="5678488" y="4352925"/>
          <p14:tracePt t="86880" x="6045200" y="4352925"/>
          <p14:tracePt t="86897" x="6399213" y="4405313"/>
          <p14:tracePt t="86915" x="6610350" y="4489450"/>
          <p14:tracePt t="86930" x="6630988" y="4510088"/>
          <p14:tracePt t="86947" x="6630988" y="4524375"/>
          <p14:tracePt t="86964" x="6623050" y="4532313"/>
          <p14:tracePt t="86967" x="6583363" y="4559300"/>
          <p14:tracePt t="86980" x="6478588" y="4598988"/>
          <p14:tracePt t="86997" x="6149975" y="4651375"/>
          <p14:tracePt t="87014" x="5957888" y="4681538"/>
          <p14:tracePt t="87031" x="5521325" y="4826000"/>
          <p14:tracePt t="87047" x="5381625" y="4891088"/>
          <p14:tracePt t="87064" x="5289550" y="4948238"/>
          <p14:tracePt t="87080" x="5232400" y="4983163"/>
          <p14:tracePt t="87084" x="5214938" y="5000625"/>
          <p14:tracePt t="87097" x="5210175" y="5005388"/>
          <p14:tracePt t="87127" x="5219700" y="5005388"/>
          <p14:tracePt t="87134" x="5249863" y="5005388"/>
          <p14:tracePt t="87148" x="5314950" y="5005388"/>
          <p14:tracePt t="87164" x="5481638" y="5013325"/>
          <p14:tracePt t="87180" x="5735638" y="5005388"/>
          <p14:tracePt t="87197" x="5915025" y="4973638"/>
          <p14:tracePt t="87214" x="6181725" y="4973638"/>
          <p14:tracePt t="87231" x="6264275" y="5000625"/>
          <p14:tracePt t="87247" x="6273800" y="5013325"/>
          <p14:tracePt t="87264" x="6273800" y="5018088"/>
          <p14:tracePt t="87281" x="6256338" y="5030788"/>
          <p14:tracePt t="87297" x="6149975" y="5040313"/>
          <p14:tracePt t="87314" x="6062663" y="5048250"/>
          <p14:tracePt t="87331" x="5992813" y="5048250"/>
          <p14:tracePt t="87347" x="5984875" y="5048250"/>
          <p14:tracePt t="87364" x="5972175" y="5048250"/>
          <p14:tracePt t="87398" x="5980113" y="5048250"/>
          <p14:tracePt t="87405" x="5992813" y="5043488"/>
          <p14:tracePt t="87414" x="6007100" y="5043488"/>
          <p14:tracePt t="87430" x="6062663" y="5035550"/>
          <p14:tracePt t="87448" x="6199188" y="5026025"/>
          <p14:tracePt t="87464" x="6259513" y="5026025"/>
          <p14:tracePt t="87480" x="6291263" y="5026025"/>
          <p14:tracePt t="87497" x="6294438" y="5030788"/>
          <p14:tracePt t="87619" x="6294438" y="5035550"/>
          <p14:tracePt t="89509" x="6286500" y="5035550"/>
          <p14:tracePt t="89516" x="6281738" y="5035550"/>
          <p14:tracePt t="89532" x="6237288" y="5043488"/>
          <p14:tracePt t="89550" x="6199188" y="5048250"/>
          <p14:tracePt t="89555" x="6164263" y="5048250"/>
          <p14:tracePt t="89567" x="6129338" y="5057775"/>
          <p14:tracePt t="89583" x="6097588" y="5065713"/>
          <p14:tracePt t="89600" x="6076950" y="5070475"/>
          <p14:tracePt t="89617" x="6049963" y="5092700"/>
          <p14:tracePt t="89631" x="6027738" y="5105400"/>
          <p14:tracePt t="89647" x="6019800" y="5118100"/>
          <p14:tracePt t="89664" x="5997575" y="5130800"/>
          <p14:tracePt t="89681" x="5984875" y="5135563"/>
          <p14:tracePt t="89684" x="5972175" y="5145088"/>
          <p14:tracePt t="89698" x="5957888" y="5157788"/>
          <p14:tracePt t="89714" x="5945188" y="5165725"/>
          <p14:tracePt t="90396" x="5783263" y="5197475"/>
          <p14:tracePt t="90404" x="5486400" y="5284788"/>
          <p14:tracePt t="90417" x="4808538" y="5564188"/>
          <p14:tracePt t="90432" x="4108450" y="5853113"/>
          <p14:tracePt t="90450" x="3514725" y="6115050"/>
          <p14:tracePt t="90455" x="3305175" y="6264275"/>
          <p14:tracePt t="90464" x="3060700" y="6342063"/>
          <p14:tracePt t="90467" x="2836863" y="6438900"/>
          <p14:tracePt t="90482" x="2649538" y="6556375"/>
          <p14:tracePt t="90497" x="2417763" y="6653213"/>
          <p14:tracePt t="90514" x="2320925" y="6708775"/>
          <p14:tracePt t="90532" x="2268538" y="6748463"/>
          <p14:tracePt t="90547" x="2260600" y="6748463"/>
          <p14:tracePt t="90842" x="2238375" y="6770688"/>
          <p14:tracePt t="90851" x="2208213" y="682307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699135"/>
          </a:xfrm>
        </p:spPr>
        <p:txBody>
          <a:bodyPr>
            <a:noAutofit/>
          </a:bodyPr>
          <a:lstStyle/>
          <a:p>
            <a:pPr algn="l"/>
            <a:r>
              <a:rPr lang="en-US" sz="4400" dirty="0">
                <a:latin typeface="Söhne"/>
              </a:rPr>
              <a:t>How Digital Currency Works</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503854" y="1715532"/>
            <a:ext cx="11015702" cy="459382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Söhne"/>
              </a:rPr>
              <a:t>Bitcoin's Inception: In 2009, Bitcoin, created by Satoshi Nakamoto, introduced an innovative system that combines cryptography, competition, and decentralized networks.</a:t>
            </a:r>
          </a:p>
          <a:p>
            <a:r>
              <a:rPr lang="en-US" sz="2400" b="1" dirty="0">
                <a:latin typeface="Söhne"/>
              </a:rPr>
              <a:t>Mining for Bitcoins: Bitcoin's </a:t>
            </a:r>
            <a:r>
              <a:rPr lang="en-US" sz="2400" b="1" dirty="0" err="1">
                <a:latin typeface="Söhne"/>
              </a:rPr>
              <a:t>networka</a:t>
            </a:r>
            <a:r>
              <a:rPr lang="en-US" sz="2400" b="1" dirty="0">
                <a:latin typeface="Söhne"/>
              </a:rPr>
              <a:t> participants compete to solve encrypted puzzles, with the first successful miner winning newly minted bitcoins. This process is known as "mining.</a:t>
            </a:r>
          </a:p>
          <a:p>
            <a:r>
              <a:rPr lang="en-US" sz="2400" b="1" dirty="0">
                <a:latin typeface="Söhne"/>
              </a:rPr>
              <a:t>Puzzle Difficulty Control: Bitcoin has a set rule that aims to maintain a 10-minute interval between block creation. If more miners join, the puzzle difficulty increases.</a:t>
            </a:r>
          </a:p>
          <a:p>
            <a:r>
              <a:rPr lang="en-US" sz="2400" b="1" dirty="0">
                <a:latin typeface="Söhne"/>
              </a:rPr>
              <a:t>Roulette Analogy: A casino roulette wheel analogy explains the concept, with the casino owner adjusting the wheel size to maintain the desired interval.</a:t>
            </a:r>
          </a:p>
        </p:txBody>
      </p:sp>
    </p:spTree>
    <p:extLst>
      <p:ext uri="{BB962C8B-B14F-4D97-AF65-F5344CB8AC3E}">
        <p14:creationId xmlns:p14="http://schemas.microsoft.com/office/powerpoint/2010/main" val="574823875"/>
      </p:ext>
    </p:extLst>
  </p:cSld>
  <p:clrMapOvr>
    <a:masterClrMapping/>
  </p:clrMapOvr>
  <mc:AlternateContent xmlns:mc="http://schemas.openxmlformats.org/markup-compatibility/2006" xmlns:p14="http://schemas.microsoft.com/office/powerpoint/2010/main">
    <mc:Choice Requires="p14">
      <p:transition spd="slow" p14:dur="2000" advTm="361982"/>
    </mc:Choice>
    <mc:Fallback xmlns="">
      <p:transition spd="slow" advTm="361982"/>
    </mc:Fallback>
  </mc:AlternateContent>
  <p:extLst>
    <p:ext uri="{3A86A75C-4F4B-4683-9AE1-C65F6400EC91}">
      <p14:laserTraceLst xmlns:p14="http://schemas.microsoft.com/office/powerpoint/2010/main">
        <p14:tracePtLst>
          <p14:tracePt t="22216" x="3216275" y="6343650"/>
          <p14:tracePt t="22558" x="4025900" y="6337300"/>
          <p14:tracePt t="22565" x="4060825" y="5997575"/>
          <p14:tracePt t="22594" x="4362450" y="4427538"/>
          <p14:tracePt t="22610" x="4502150" y="4030663"/>
          <p14:tracePt t="22628" x="4659313" y="3584575"/>
          <p14:tracePt t="22644" x="4668838" y="3522663"/>
          <p14:tracePt t="22746" x="4668838" y="3532188"/>
          <p14:tracePt t="22752" x="4668838" y="3535363"/>
          <p14:tracePt t="22760" x="4668838" y="3549650"/>
          <p14:tracePt t="22777" x="4673600" y="3562350"/>
          <p14:tracePt t="22796" x="4673600" y="3584575"/>
          <p14:tracePt t="22812" x="4673600" y="3597275"/>
          <p14:tracePt t="23111" x="4686300" y="3500438"/>
          <p14:tracePt t="23120" x="4694238" y="3395663"/>
          <p14:tracePt t="23129" x="4751388" y="3203575"/>
          <p14:tracePt t="23133" x="4800600" y="3098800"/>
          <p14:tracePt t="23146" x="4883150" y="2844800"/>
          <p14:tracePt t="23163" x="4940300" y="2719388"/>
          <p14:tracePt t="23180" x="4953000" y="2657475"/>
          <p14:tracePt t="23197" x="4960938" y="2652713"/>
          <p14:tracePt t="23213" x="4983163" y="2652713"/>
          <p14:tracePt t="23230" x="5030788" y="2652713"/>
          <p14:tracePt t="23234" x="5062538" y="2662238"/>
          <p14:tracePt t="23248" x="5122863" y="2697163"/>
          <p14:tracePt t="23263" x="5172075" y="2714625"/>
          <p14:tracePt t="23280" x="5202238" y="2736850"/>
          <p14:tracePt t="23296" x="5241925" y="2767013"/>
          <p14:tracePt t="23301" x="5254625" y="2774950"/>
          <p14:tracePt t="23315" x="5284788" y="2806700"/>
          <p14:tracePt t="23331" x="5319713" y="2844800"/>
          <p14:tracePt t="23346" x="5332413" y="2867025"/>
          <p14:tracePt t="23351" x="5332413" y="2876550"/>
          <p14:tracePt t="23364" x="5337175" y="2879725"/>
          <p14:tracePt t="23452" x="5346700" y="2879725"/>
          <p14:tracePt t="23663" x="5329238" y="2879725"/>
          <p14:tracePt t="23671" x="5307013" y="2879725"/>
          <p14:tracePt t="23679" x="5289550" y="2879725"/>
          <p14:tracePt t="23696" x="5280025" y="2879725"/>
          <p14:tracePt t="23713" x="5272088" y="2879725"/>
          <p14:tracePt t="24032" x="5368925" y="2859088"/>
          <p14:tracePt t="24040" x="5499100" y="2859088"/>
          <p14:tracePt t="24049" x="5630863" y="2859088"/>
          <p14:tracePt t="24063" x="5810250" y="2889250"/>
          <p14:tracePt t="24079" x="5945188" y="2911475"/>
          <p14:tracePt t="24096" x="6037263" y="2911475"/>
          <p14:tracePt t="24101" x="6094413" y="2919413"/>
          <p14:tracePt t="24113" x="6132513" y="2919413"/>
          <p14:tracePt t="24131" x="6159500" y="2919413"/>
          <p14:tracePt t="24193" x="6159500" y="2924175"/>
          <p14:tracePt t="24207" x="6154738" y="2924175"/>
          <p14:tracePt t="24215" x="6094413" y="2924175"/>
          <p14:tracePt t="24229" x="5918200" y="2924175"/>
          <p14:tracePt t="24247" x="5730875" y="2924175"/>
          <p14:tracePt t="24264" x="5349875" y="2924175"/>
          <p14:tracePt t="24268" x="5192713" y="2924175"/>
          <p14:tracePt t="24280" x="4891088" y="2941638"/>
          <p14:tracePt t="24296" x="4673600" y="2959100"/>
          <p14:tracePt t="24313" x="4641850" y="2959100"/>
          <p14:tracePt t="24318" x="4638675" y="2959100"/>
          <p14:tracePt t="24361" x="4664075" y="2946400"/>
          <p14:tracePt t="24370" x="4768850" y="2911475"/>
          <p14:tracePt t="24379" x="4900613" y="2876550"/>
          <p14:tracePt t="24383" x="5005388" y="2841625"/>
          <p14:tracePt t="24397" x="5214938" y="2797175"/>
          <p14:tracePt t="24412" x="5503863" y="2762250"/>
          <p14:tracePt t="24430" x="5708650" y="2762250"/>
          <p14:tracePt t="24434" x="5835650" y="2762250"/>
          <p14:tracePt t="24447" x="6072188" y="2779713"/>
          <p14:tracePt t="24464" x="6207125" y="2801938"/>
          <p14:tracePt t="24479" x="6264275" y="2809875"/>
          <p14:tracePt t="24496" x="6269038" y="2809875"/>
          <p14:tracePt t="24527" x="6269038" y="2814638"/>
          <p14:tracePt t="24542" x="6216650" y="2814638"/>
          <p14:tracePt t="24551" x="6129338" y="2814638"/>
          <p14:tracePt t="24564" x="5897563" y="2814638"/>
          <p14:tracePt t="24577" x="5748338" y="2827338"/>
          <p14:tracePt t="24594" x="5630863" y="2836863"/>
          <p14:tracePt t="24611" x="5586413" y="2849563"/>
          <p14:tracePt t="24614" x="5581650" y="2849563"/>
          <p14:tracePt t="24627" x="5578475" y="2859088"/>
          <p14:tracePt t="24657" x="5591175" y="2859088"/>
          <p14:tracePt t="24664" x="5648325" y="2854325"/>
          <p14:tracePt t="24678" x="5770563" y="2832100"/>
          <p14:tracePt t="24695" x="5935663" y="2809875"/>
          <p14:tracePt t="24711" x="6042025" y="2809875"/>
          <p14:tracePt t="24727" x="6129338" y="2809875"/>
          <p14:tracePt t="24731" x="6154738" y="2801938"/>
          <p14:tracePt t="24744" x="6172200" y="2801938"/>
          <p14:tracePt t="25364" x="6216650" y="2797175"/>
          <p14:tracePt t="25371" x="6351588" y="2771775"/>
          <p14:tracePt t="25380" x="6483350" y="2757488"/>
          <p14:tracePt t="25396" x="6688138" y="2722563"/>
          <p14:tracePt t="25400" x="6753225" y="2692400"/>
          <p14:tracePt t="25413" x="6959600" y="2670175"/>
          <p14:tracePt t="25430" x="7069138" y="2662238"/>
          <p14:tracePt t="25446" x="7121525" y="2662238"/>
          <p14:tracePt t="25464" x="7161213" y="2662238"/>
          <p14:tracePt t="25509" x="7164388" y="2662238"/>
          <p14:tracePt t="25517" x="7178675" y="2662238"/>
          <p14:tracePt t="25530" x="7216775" y="2662238"/>
          <p14:tracePt t="25547" x="7261225" y="2662238"/>
          <p14:tracePt t="25563" x="7331075" y="2662238"/>
          <p14:tracePt t="25568" x="7373938" y="2662238"/>
          <p14:tracePt t="25581" x="7423150" y="2670175"/>
          <p14:tracePt t="25596" x="7475538" y="2670175"/>
          <p14:tracePt t="25613" x="7505700" y="2679700"/>
          <p14:tracePt t="25630" x="7527925" y="2701925"/>
          <p14:tracePt t="25634" x="7535863" y="2701925"/>
          <p14:tracePt t="25646" x="7540625" y="2701925"/>
          <p14:tracePt t="25663" x="7545388" y="2701925"/>
          <p14:tracePt t="25690" x="7545388" y="2705100"/>
          <p14:tracePt t="25749" x="7532688" y="2714625"/>
          <p14:tracePt t="25758" x="7497763" y="2714625"/>
          <p14:tracePt t="25767" x="7440613" y="2722563"/>
          <p14:tracePt t="25771" x="7408863" y="2732088"/>
          <p14:tracePt t="25780" x="7356475" y="2754313"/>
          <p14:tracePt t="25796" x="7269163" y="2779713"/>
          <p14:tracePt t="25800" x="7213600" y="2801938"/>
          <p14:tracePt t="25810" x="7199313" y="2806700"/>
          <p14:tracePt t="25813" x="7181850" y="2814638"/>
          <p14:tracePt t="25827" x="7173913" y="2827338"/>
          <p14:tracePt t="25878" x="7196138" y="2827338"/>
          <p14:tracePt t="25885" x="7251700" y="2824163"/>
          <p14:tracePt t="25894" x="7383463" y="2797175"/>
          <p14:tracePt t="25911" x="7658100" y="2749550"/>
          <p14:tracePt t="25929" x="8016875" y="2684463"/>
          <p14:tracePt t="25944" x="8278813" y="2644775"/>
          <p14:tracePt t="25961" x="8507413" y="2605088"/>
          <p14:tracePt t="25977" x="8612188" y="2605088"/>
          <p14:tracePt t="25981" x="8634413" y="2605088"/>
          <p14:tracePt t="26023" x="8634413" y="2614613"/>
          <p14:tracePt t="26037" x="8634413" y="2622550"/>
          <p14:tracePt t="26052" x="8612188" y="2627313"/>
          <p14:tracePt t="26061" x="8532813" y="2649538"/>
          <p14:tracePt t="26077" x="8380413" y="2670175"/>
          <p14:tracePt t="26095" x="8056563" y="2719388"/>
          <p14:tracePt t="26111" x="7904163" y="2749550"/>
          <p14:tracePt t="26127" x="7881938" y="2757488"/>
          <p14:tracePt t="26144" x="7877175" y="2757488"/>
          <p14:tracePt t="26198" x="7889875" y="2757488"/>
          <p14:tracePt t="26205" x="7934325" y="2757488"/>
          <p14:tracePt t="26212" x="7981950" y="2757488"/>
          <p14:tracePt t="26227" x="8074025" y="2767013"/>
          <p14:tracePt t="26244" x="8166100" y="2774950"/>
          <p14:tracePt t="26261" x="8213725" y="2792413"/>
          <p14:tracePt t="26744" x="8362950" y="2762250"/>
          <p14:tracePt t="26753" x="8520113" y="2762250"/>
          <p14:tracePt t="26762" x="8704263" y="2736850"/>
          <p14:tracePt t="26778" x="8983663" y="2736850"/>
          <p14:tracePt t="26794" x="9158288" y="2736850"/>
          <p14:tracePt t="26811" x="9250363" y="2736850"/>
          <p14:tracePt t="26828" x="9293225" y="2736850"/>
          <p14:tracePt t="26831" x="9328150" y="2740025"/>
          <p14:tracePt t="26845" x="9367838" y="2740025"/>
          <p14:tracePt t="26861" x="9402763" y="2740025"/>
          <p14:tracePt t="26877" x="9412288" y="2740025"/>
          <p14:tracePt t="26910" x="9420225" y="2740025"/>
          <p14:tracePt t="26917" x="9432925" y="2749550"/>
          <p14:tracePt t="26927" x="9437688" y="2749550"/>
          <p14:tracePt t="26944" x="9482138" y="2754313"/>
          <p14:tracePt t="26947" x="9507538" y="2754313"/>
          <p14:tracePt t="26961" x="9556750" y="2762250"/>
          <p14:tracePt t="26977" x="9564688" y="2762250"/>
          <p14:tracePt t="26994" x="9564688" y="2771775"/>
          <p14:tracePt t="27011" x="9574213" y="2771775"/>
          <p14:tracePt t="27040" x="9612313" y="2771775"/>
          <p14:tracePt t="27055" x="9644063" y="2779713"/>
          <p14:tracePt t="27062" x="9656763" y="2779713"/>
          <p14:tracePt t="27077" x="9734550" y="2789238"/>
          <p14:tracePt t="27096" x="9804400" y="2797175"/>
          <p14:tracePt t="27114" x="9858375" y="2809875"/>
          <p14:tracePt t="27129" x="9861550" y="2814638"/>
          <p14:tracePt t="27151" x="9871075" y="2814638"/>
          <p14:tracePt t="27161" x="9871075" y="2824163"/>
          <p14:tracePt t="27178" x="9871075" y="2827338"/>
          <p14:tracePt t="27208" x="9871075" y="2841625"/>
          <p14:tracePt t="27223" x="9871075" y="2849563"/>
          <p14:tracePt t="27237" x="9871075" y="2854325"/>
          <p14:tracePt t="27259" x="9866313" y="2862263"/>
          <p14:tracePt t="27266" x="9848850" y="2867025"/>
          <p14:tracePt t="27277" x="9823450" y="2876550"/>
          <p14:tracePt t="27295" x="9748838" y="2914650"/>
          <p14:tracePt t="27310" x="9699625" y="2941638"/>
          <p14:tracePt t="27327" x="9617075" y="2968625"/>
          <p14:tracePt t="27344" x="9525000" y="2976563"/>
          <p14:tracePt t="27347" x="9464675" y="2989263"/>
          <p14:tracePt t="27361" x="9372600" y="3006725"/>
          <p14:tracePt t="27377" x="9290050" y="3016250"/>
          <p14:tracePt t="27394" x="9215438" y="3024188"/>
          <p14:tracePt t="27411" x="9048750" y="3016250"/>
          <p14:tracePt t="27428" x="8966200" y="3006725"/>
          <p14:tracePt t="27444" x="8909050" y="3006725"/>
          <p14:tracePt t="27461" x="8896350" y="3006725"/>
          <p14:tracePt t="27477" x="8896350" y="3011488"/>
          <p14:tracePt t="27506" x="8899525" y="3011488"/>
          <p14:tracePt t="27513" x="8904288" y="3016250"/>
          <p14:tracePt t="27885" x="8791575" y="3016250"/>
          <p14:tracePt t="27893" x="8580438" y="2994025"/>
          <p14:tracePt t="27903" x="8101013" y="2954338"/>
          <p14:tracePt t="27913" x="6994525" y="2911475"/>
          <p14:tracePt t="27929" x="5595938" y="2824163"/>
          <p14:tracePt t="27946" x="4105275" y="2889250"/>
          <p14:tracePt t="27963" x="2898775" y="3038475"/>
          <p14:tracePt t="27967" x="2316163" y="3146425"/>
          <p14:tracePt t="27981" x="1665288" y="3325813"/>
          <p14:tracePt t="27997" x="1268413" y="3413125"/>
          <p14:tracePt t="28002" x="1193800" y="3422650"/>
          <p14:tracePt t="28016" x="1096963" y="3422650"/>
          <p14:tracePt t="28027" x="1092200" y="3422650"/>
          <p14:tracePt t="28031" x="1084263" y="3422650"/>
          <p14:tracePt t="28044" x="1066800" y="3422650"/>
          <p14:tracePt t="28293" x="1022350" y="3417888"/>
          <p14:tracePt t="28301" x="996950" y="3417888"/>
          <p14:tracePt t="28313" x="939800" y="3400425"/>
          <p14:tracePt t="28329" x="900113" y="3370263"/>
          <p14:tracePt t="28347" x="887413" y="3348038"/>
          <p14:tracePt t="28352" x="877888" y="3348038"/>
          <p14:tracePt t="28365" x="877888" y="3343275"/>
          <p14:tracePt t="28409" x="874713" y="3343275"/>
          <p14:tracePt t="28438" x="860425" y="3330575"/>
          <p14:tracePt t="28448" x="825500" y="3305175"/>
          <p14:tracePt t="28463" x="773113" y="3260725"/>
          <p14:tracePt t="28468" x="760413" y="3251200"/>
          <p14:tracePt t="28481" x="708025" y="3221038"/>
          <p14:tracePt t="28497" x="685800" y="3203575"/>
          <p14:tracePt t="28513" x="660400" y="3186113"/>
          <p14:tracePt t="28750" x="677863" y="3178175"/>
          <p14:tracePt t="28760" x="700088" y="3168650"/>
          <p14:tracePt t="28764" x="725488" y="3160713"/>
          <p14:tracePt t="28775" x="747713" y="3160713"/>
          <p14:tracePt t="28785" x="790575" y="3160713"/>
          <p14:tracePt t="28789" x="825500" y="3160713"/>
          <p14:tracePt t="28799" x="847725" y="3160713"/>
          <p14:tracePt t="28803" x="892175" y="3160713"/>
          <p14:tracePt t="28813" x="935038" y="3160713"/>
          <p14:tracePt t="28817" x="984250" y="3163888"/>
          <p14:tracePt t="28831" x="1039813" y="3181350"/>
          <p14:tracePt t="28846" x="1071563" y="3190875"/>
          <p14:tracePt t="28863" x="1096963" y="3190875"/>
          <p14:tracePt t="28881" x="1106488" y="3190875"/>
          <p14:tracePt t="34013" x="1109663" y="3195638"/>
          <p14:tracePt t="34021" x="1123950" y="3208338"/>
          <p14:tracePt t="34029" x="1123950" y="3216275"/>
          <p14:tracePt t="34047" x="1136650" y="3233738"/>
          <p14:tracePt t="34051" x="1144588" y="3255963"/>
          <p14:tracePt t="34066" x="1154113" y="3278188"/>
          <p14:tracePt t="34080" x="1158875" y="3300413"/>
          <p14:tracePt t="34097" x="1176338" y="3325813"/>
          <p14:tracePt t="34115" x="1176338" y="3360738"/>
          <p14:tracePt t="34130" x="1162050" y="3382963"/>
          <p14:tracePt t="34148" x="1149350" y="3409950"/>
          <p14:tracePt t="34164" x="1136650" y="3422650"/>
          <p14:tracePt t="34169" x="1131888" y="3435350"/>
          <p14:tracePt t="34179" x="1114425" y="3475038"/>
          <p14:tracePt t="34195" x="1101725" y="3497263"/>
          <p14:tracePt t="34212" x="1079500" y="3517900"/>
          <p14:tracePt t="34229" x="1071563" y="3535363"/>
          <p14:tracePt t="34233" x="1062038" y="3540125"/>
          <p14:tracePt t="34245" x="1044575" y="3552825"/>
          <p14:tracePt t="34262" x="1031875" y="3567113"/>
          <p14:tracePt t="34278" x="1019175" y="3575050"/>
          <p14:tracePt t="34295" x="1001713" y="3579813"/>
          <p14:tracePt t="34312" x="1001713" y="3587750"/>
          <p14:tracePt t="34354" x="992188" y="3587750"/>
          <p14:tracePt t="34361" x="979488" y="3602038"/>
          <p14:tracePt t="34369" x="974725" y="3606800"/>
          <p14:tracePt t="34379" x="966788" y="3614738"/>
          <p14:tracePt t="34395" x="944563" y="3632200"/>
          <p14:tracePt t="34399" x="931863" y="3649663"/>
          <p14:tracePt t="34414" x="896938" y="3689350"/>
          <p14:tracePt t="34429" x="874713" y="3719513"/>
          <p14:tracePt t="34445" x="869950" y="3732213"/>
          <p14:tracePt t="34462" x="869950" y="3746500"/>
          <p14:tracePt t="34755" x="869950" y="3741738"/>
          <p14:tracePt t="34806" x="869950" y="3736975"/>
          <p14:tracePt t="35031" x="869950" y="3732213"/>
          <p14:tracePt t="35060" x="869950" y="3724275"/>
          <p14:tracePt t="35082" x="877888" y="3719513"/>
          <p14:tracePt t="35111" x="882650" y="3711575"/>
          <p14:tracePt t="35177" x="882650" y="3706813"/>
          <p14:tracePt t="40956" x="931863" y="3697288"/>
          <p14:tracePt t="40964" x="1004888" y="3697288"/>
          <p14:tracePt t="40980" x="1084263" y="3697288"/>
          <p14:tracePt t="40997" x="1127125" y="3702050"/>
          <p14:tracePt t="41002" x="1144588" y="3711575"/>
          <p14:tracePt t="41015" x="1166813" y="3724275"/>
          <p14:tracePt t="41022" x="1171575" y="3729038"/>
          <p14:tracePt t="41035" x="1171575" y="3732213"/>
          <p14:tracePt t="41138" x="1179513" y="3732213"/>
          <p14:tracePt t="41166" x="1184275" y="3732213"/>
          <p14:tracePt t="41188" x="1198563" y="3732213"/>
          <p14:tracePt t="41196" x="1211263" y="3732213"/>
          <p14:tracePt t="41204" x="1233488" y="3732213"/>
          <p14:tracePt t="41214" x="1250950" y="3741738"/>
          <p14:tracePt t="41218" x="1293813" y="3741738"/>
          <p14:tracePt t="41228" x="1323975" y="3741738"/>
          <p14:tracePt t="41231" x="1358900" y="3749675"/>
          <p14:tracePt t="41245" x="1416050" y="3776663"/>
          <p14:tracePt t="41261" x="1473200" y="3784600"/>
          <p14:tracePt t="41278" x="1520825" y="3798888"/>
          <p14:tracePt t="41295" x="1647825" y="3806825"/>
          <p14:tracePt t="41312" x="1752600" y="3819525"/>
          <p14:tracePt t="41328" x="1857375" y="3819525"/>
          <p14:tracePt t="41345" x="1962150" y="3811588"/>
          <p14:tracePt t="41348" x="2024063" y="3802063"/>
          <p14:tracePt t="41361" x="2159000" y="3794125"/>
          <p14:tracePt t="41378" x="2268538" y="3771900"/>
          <p14:tracePt t="41395" x="2343150" y="3771900"/>
          <p14:tracePt t="41412" x="2435225" y="3771900"/>
          <p14:tracePt t="41428" x="2487613" y="3771900"/>
          <p14:tracePt t="41445" x="2565400" y="3776663"/>
          <p14:tracePt t="41462" x="2649538" y="3784600"/>
          <p14:tracePt t="41478" x="2684463" y="3794125"/>
          <p14:tracePt t="41495" x="2732088" y="3802063"/>
          <p14:tracePt t="41511" x="2754313" y="3806825"/>
          <p14:tracePt t="41528" x="2824163" y="3806825"/>
          <p14:tracePt t="41545" x="2871788" y="3806825"/>
          <p14:tracePt t="41561" x="2906713" y="3806825"/>
          <p14:tracePt t="41579" x="2959100" y="3802063"/>
          <p14:tracePt t="41595" x="2998788" y="3794125"/>
          <p14:tracePt t="41611" x="3046413" y="3789363"/>
          <p14:tracePt t="41628" x="3081338" y="3781425"/>
          <p14:tracePt t="41631" x="3108325" y="3781425"/>
          <p14:tracePt t="41644" x="3116263" y="3781425"/>
          <p14:tracePt t="41661" x="3125788" y="3781425"/>
          <p14:tracePt t="45652" x="3178175" y="3754438"/>
          <p14:tracePt t="45661" x="3248025" y="3754438"/>
          <p14:tracePt t="45665" x="3379788" y="3754438"/>
          <p14:tracePt t="45675" x="3414713" y="3759200"/>
          <p14:tracePt t="45686" x="3470275" y="3759200"/>
          <p14:tracePt t="45690" x="3505200" y="3767138"/>
          <p14:tracePt t="45697" x="3540125" y="3776663"/>
          <p14:tracePt t="45711" x="3611563" y="3794125"/>
          <p14:tracePt t="45728" x="3659188" y="3806825"/>
          <p14:tracePt t="45731" x="3689350" y="3816350"/>
          <p14:tracePt t="45745" x="3711575" y="3824288"/>
          <p14:tracePt t="46298" x="3716338" y="3824288"/>
          <p14:tracePt t="47679" x="3716338" y="3829050"/>
          <p14:tracePt t="47716" x="3724275" y="3829050"/>
          <p14:tracePt t="47724" x="3724275" y="3836988"/>
          <p14:tracePt t="47824" x="3724275" y="3851275"/>
          <p14:tracePt t="47846" x="3729038" y="3851275"/>
          <p14:tracePt t="47891" x="3729038" y="3854450"/>
          <p14:tracePt t="52759" x="3759200" y="3851275"/>
          <p14:tracePt t="52765" x="3794125" y="3833813"/>
          <p14:tracePt t="52780" x="3863975" y="3806825"/>
          <p14:tracePt t="52796" x="3925888" y="3776663"/>
          <p14:tracePt t="52812" x="3965575" y="3759200"/>
          <p14:tracePt t="52830" x="4013200" y="3749675"/>
          <p14:tracePt t="52833" x="4035425" y="3741738"/>
          <p14:tracePt t="52846" x="4083050" y="3736975"/>
          <p14:tracePt t="52862" x="4117975" y="3736975"/>
          <p14:tracePt t="52879" x="4157663" y="3736975"/>
          <p14:tracePt t="52896" x="4210050" y="3736975"/>
          <p14:tracePt t="52913" x="4240213" y="3711575"/>
          <p14:tracePt t="52929" x="4267200" y="3697288"/>
          <p14:tracePt t="52945" x="4310063" y="3671888"/>
          <p14:tracePt t="52949" x="4322763" y="3671888"/>
          <p14:tracePt t="52962" x="4362450" y="3659188"/>
          <p14:tracePt t="52979" x="4402138" y="3641725"/>
          <p14:tracePt t="52996" x="4419600" y="3641725"/>
          <p14:tracePt t="52999" x="4441825" y="3636963"/>
          <p14:tracePt t="53013" x="4445000" y="3636963"/>
          <p14:tracePt t="53063" x="4454525" y="3624263"/>
          <p14:tracePt t="53850" x="4467225" y="3624263"/>
          <p14:tracePt t="53858" x="4476750" y="3624263"/>
          <p14:tracePt t="53865" x="4489450" y="3624263"/>
          <p14:tracePt t="53880" x="4494213" y="3632200"/>
          <p14:tracePt t="56213" x="4502150" y="3632200"/>
          <p14:tracePt t="56481" x="4506913" y="3632200"/>
          <p14:tracePt t="56525" x="4506913" y="3636963"/>
          <p14:tracePt t="56532" x="4529138" y="3636963"/>
          <p14:tracePt t="56554" x="4541838" y="3636963"/>
          <p14:tracePt t="56591" x="4554538" y="3636963"/>
          <p14:tracePt t="56612" x="4568825" y="3636963"/>
          <p14:tracePt t="56620" x="4576763" y="3636963"/>
          <p14:tracePt t="56631" x="4589463" y="3636963"/>
          <p14:tracePt t="56636" x="4603750" y="3632200"/>
          <p14:tracePt t="56648" x="4641850" y="3627438"/>
          <p14:tracePt t="56662" x="4681538" y="3627438"/>
          <p14:tracePt t="56679" x="4716463" y="3627438"/>
          <p14:tracePt t="56696" x="4756150" y="3619500"/>
          <p14:tracePt t="56699" x="4778375" y="3619500"/>
          <p14:tracePt t="56713" x="4791075" y="3619500"/>
          <p14:tracePt t="56729" x="4803775" y="3619500"/>
          <p14:tracePt t="56786" x="4808538" y="3619500"/>
          <p14:tracePt t="56800" x="4818063" y="3609975"/>
          <p14:tracePt t="56823" x="4821238" y="3609975"/>
          <p14:tracePt t="57724" x="4922838" y="3609975"/>
          <p14:tracePt t="57731" x="4943475" y="3602038"/>
          <p14:tracePt t="57749" x="5035550" y="3602038"/>
          <p14:tracePt t="57753" x="5067300" y="3597275"/>
          <p14:tracePt t="57764" x="5114925" y="3584575"/>
          <p14:tracePt t="57769" x="5149850" y="3584575"/>
          <p14:tracePt t="57782" x="5276850" y="3584575"/>
          <p14:tracePt t="57796" x="5381625" y="3584575"/>
          <p14:tracePt t="57812" x="5456238" y="3584575"/>
          <p14:tracePt t="57829" x="5503863" y="3584575"/>
          <p14:tracePt t="57832" x="5516563" y="3584575"/>
          <p14:tracePt t="57847" x="5564188" y="3584575"/>
          <p14:tracePt t="57862" x="5621338" y="3570288"/>
          <p14:tracePt t="57879" x="5648325" y="3570288"/>
          <p14:tracePt t="57896" x="5700713" y="3562350"/>
          <p14:tracePt t="57912" x="5708650" y="3562350"/>
          <p14:tracePt t="62013" x="5775325" y="3562350"/>
          <p14:tracePt t="62021" x="5840413" y="3579813"/>
          <p14:tracePt t="62031" x="5915025" y="3587750"/>
          <p14:tracePt t="62035" x="6019800" y="3602038"/>
          <p14:tracePt t="62047" x="6211888" y="3644900"/>
          <p14:tracePt t="62063" x="6351588" y="3689350"/>
          <p14:tracePt t="62079" x="6478588" y="3719513"/>
          <p14:tracePt t="62096" x="6600825" y="3749675"/>
          <p14:tracePt t="62099" x="6635750" y="3749675"/>
          <p14:tracePt t="62114" x="6750050" y="3781425"/>
          <p14:tracePt t="62129" x="6815138" y="3784600"/>
          <p14:tracePt t="62146" x="6872288" y="3784600"/>
          <p14:tracePt t="62163" x="6932613" y="3784600"/>
          <p14:tracePt t="62179" x="6946900" y="3784600"/>
          <p14:tracePt t="62196" x="6946900" y="3794125"/>
          <p14:tracePt t="62309" x="6946900" y="3798888"/>
          <p14:tracePt t="63009" x="7019925" y="3759200"/>
          <p14:tracePt t="63018" x="7069138" y="3741738"/>
          <p14:tracePt t="63031" x="7208838" y="3684588"/>
          <p14:tracePt t="63049" x="7523163" y="3644900"/>
          <p14:tracePt t="63054" x="7553325" y="3644900"/>
          <p14:tracePt t="63066" x="7680325" y="3644900"/>
          <p14:tracePt t="63082" x="7820025" y="3654425"/>
          <p14:tracePt t="63098" x="7924800" y="3662363"/>
          <p14:tracePt t="63117" x="7981950" y="3671888"/>
          <p14:tracePt t="63121" x="7991475" y="3676650"/>
          <p14:tracePt t="63126" x="7991475" y="3679825"/>
          <p14:tracePt t="63139" x="7994650" y="3679825"/>
          <p14:tracePt t="161423" x="8039100" y="3662363"/>
          <p14:tracePt t="161432" x="8143875" y="3627438"/>
          <p14:tracePt t="161443" x="8380413" y="3535363"/>
          <p14:tracePt t="161454" x="8455025" y="3535363"/>
          <p14:tracePt t="161471" x="8594725" y="3505200"/>
          <p14:tracePt t="161475" x="8642350" y="3497263"/>
          <p14:tracePt t="161488" x="8729663" y="3497263"/>
          <p14:tracePt t="161502" x="8891588" y="3482975"/>
          <p14:tracePt t="161519" x="9001125" y="3492500"/>
          <p14:tracePt t="161535" x="9110663" y="3509963"/>
          <p14:tracePt t="161539" x="9170988" y="3540125"/>
          <p14:tracePt t="161552" x="9297988" y="3597275"/>
          <p14:tracePt t="161569" x="9467850" y="3641725"/>
          <p14:tracePt t="161585" x="9591675" y="3684588"/>
          <p14:tracePt t="161602" x="9744075" y="3754438"/>
          <p14:tracePt t="161617" x="9861550" y="3829050"/>
          <p14:tracePt t="161633" x="9963150" y="3898900"/>
          <p14:tracePt t="161650" x="10050463" y="3946525"/>
          <p14:tracePt t="161667" x="10088563" y="3986213"/>
          <p14:tracePt t="161684" x="10120313" y="4003675"/>
          <p14:tracePt t="161700" x="10198100" y="4030663"/>
          <p14:tracePt t="161717" x="10548938" y="4068763"/>
          <p14:tracePt t="161734" x="10868025" y="4108450"/>
          <p14:tracePt t="161750" x="11225213" y="4160838"/>
          <p14:tracePt t="161767" x="11680825" y="4300538"/>
          <p14:tracePt t="161784" x="12109450" y="4532313"/>
          <p14:tracePt t="161800" x="12161838" y="4589463"/>
          <p14:tracePt t="161817" x="12161838" y="4594225"/>
          <p14:tracePt t="315013" x="1555750" y="6813550"/>
          <p14:tracePt t="315024" x="1346200" y="6753225"/>
          <p14:tracePt t="315032" x="1271588" y="6743700"/>
          <p14:tracePt t="315036" x="1154113" y="6696075"/>
          <p14:tracePt t="315046" x="1074738" y="6648450"/>
          <p14:tracePt t="315050" x="1049338" y="6635750"/>
          <p14:tracePt t="315064" x="962025" y="6565900"/>
          <p14:tracePt t="315077" x="909638" y="6521450"/>
          <p14:tracePt t="315094" x="865188" y="6459538"/>
          <p14:tracePt t="315111" x="812800" y="6416675"/>
          <p14:tracePt t="315128" x="752475" y="6337300"/>
          <p14:tracePt t="315144" x="738188" y="6324600"/>
          <p14:tracePt t="315160" x="735013" y="6307138"/>
          <p14:tracePt t="315178" x="735013" y="6299200"/>
          <p14:tracePt t="315215" x="735013" y="6294438"/>
          <p14:tracePt t="315237" x="735013" y="6284913"/>
          <p14:tracePt t="315243" x="735013" y="6281738"/>
          <p14:tracePt t="315295" x="735013" y="6276975"/>
          <p14:tracePt t="315346" x="742950" y="6259513"/>
          <p14:tracePt t="315353" x="752475" y="6237288"/>
          <p14:tracePt t="315368" x="765175" y="6219825"/>
          <p14:tracePt t="315377" x="773113" y="6207125"/>
          <p14:tracePt t="315394" x="804863" y="6167438"/>
          <p14:tracePt t="315411" x="847725" y="6145213"/>
          <p14:tracePt t="315427" x="869950" y="6145213"/>
          <p14:tracePt t="315455" x="874713" y="6145213"/>
          <p14:tracePt t="315470" x="892175" y="6137275"/>
          <p14:tracePt t="315477" x="914400" y="6132513"/>
          <p14:tracePt t="315494" x="944563" y="6122988"/>
          <p14:tracePt t="315511" x="969963" y="6115050"/>
          <p14:tracePt t="315528" x="1004888" y="6110288"/>
          <p14:tracePt t="315544" x="1009650" y="6110288"/>
          <p14:tracePt t="315561" x="1022350" y="6110288"/>
          <p14:tracePt t="315578" x="1066800" y="6110288"/>
          <p14:tracePt t="315595" x="1114425" y="6084888"/>
          <p14:tracePt t="315612" x="1162050" y="6084888"/>
          <p14:tracePt t="315630" x="1250950" y="6088063"/>
          <p14:tracePt t="315646" x="1298575" y="6088063"/>
          <p14:tracePt t="315662" x="1323975" y="6088063"/>
          <p14:tracePt t="315679" x="1373188" y="6088063"/>
          <p14:tracePt t="315684" x="1385888" y="6088063"/>
          <p14:tracePt t="315698" x="1416050" y="6105525"/>
          <p14:tracePt t="315712" x="1463675" y="6110288"/>
          <p14:tracePt t="315730" x="1530350" y="6110288"/>
          <p14:tracePt t="315735" x="1560513" y="6110288"/>
          <p14:tracePt t="315746" x="1625600" y="6119813"/>
          <p14:tracePt t="315763" x="1674813" y="6119813"/>
          <p14:tracePt t="315780" x="1700213" y="6119813"/>
          <p14:tracePt t="315798" x="1712913" y="6119813"/>
          <p14:tracePt t="316228" x="1670050" y="6119813"/>
          <p14:tracePt t="316236" x="1595438" y="6119813"/>
          <p14:tracePt t="316245" x="1520825" y="6119813"/>
          <p14:tracePt t="316263" x="1416050" y="6149975"/>
          <p14:tracePt t="316279" x="1338263" y="6157913"/>
          <p14:tracePt t="316295" x="1298575" y="6172200"/>
          <p14:tracePt t="316313" x="1216025" y="6189663"/>
          <p14:tracePt t="316330" x="1166813" y="6215063"/>
          <p14:tracePt t="316346" x="1141413" y="6219825"/>
          <p14:tracePt t="316363" x="1109663" y="6237288"/>
          <p14:tracePt t="316368" x="1084263" y="6237288"/>
          <p14:tracePt t="316381" x="1074738" y="6237288"/>
          <p14:tracePt t="316396" x="1054100" y="6237288"/>
          <p14:tracePt t="316413" x="1036638" y="6237288"/>
          <p14:tracePt t="316417" x="1027113" y="6237288"/>
          <p14:tracePt t="316430" x="1009650" y="6232525"/>
          <p14:tracePt t="316446" x="987425" y="6224588"/>
          <p14:tracePt t="316463" x="957263" y="6219825"/>
          <p14:tracePt t="316479" x="949325" y="6219825"/>
          <p14:tracePt t="316598" x="949325" y="6211888"/>
          <p14:tracePt t="316607" x="957263" y="6197600"/>
          <p14:tracePt t="316617" x="962025" y="6192838"/>
          <p14:tracePt t="316622" x="984250" y="6175375"/>
          <p14:tracePt t="316631" x="1009650" y="6162675"/>
          <p14:tracePt t="316644" x="1092200" y="6122988"/>
          <p14:tracePt t="316660" x="1189038" y="6092825"/>
          <p14:tracePt t="316664" x="1289050" y="6092825"/>
          <p14:tracePt t="316677" x="1398588" y="6084888"/>
          <p14:tracePt t="316694" x="1485900" y="6084888"/>
          <p14:tracePt t="316711" x="1577975" y="6088063"/>
          <p14:tracePt t="316729" x="1762125" y="6122988"/>
          <p14:tracePt t="316744" x="1866900" y="6140450"/>
          <p14:tracePt t="316761" x="1979613" y="6172200"/>
          <p14:tracePt t="316778" x="2063750" y="6197600"/>
          <p14:tracePt t="316794" x="2238375" y="6246813"/>
          <p14:tracePt t="316811" x="2290763" y="6249988"/>
          <p14:tracePt t="316827" x="2325688" y="6249988"/>
          <p14:tracePt t="316830" x="2351088" y="6249988"/>
          <p14:tracePt t="316844" x="2355850" y="6249988"/>
          <p14:tracePt t="316895" x="2355850" y="6259513"/>
          <p14:tracePt t="317005" x="2347913" y="6259513"/>
          <p14:tracePt t="317013" x="2333625" y="6259513"/>
          <p14:tracePt t="317029" x="2228850" y="6259513"/>
          <p14:tracePt t="317046" x="2111375" y="6259513"/>
          <p14:tracePt t="317050" x="2063750" y="6267450"/>
          <p14:tracePt t="317063" x="1927225" y="6284913"/>
          <p14:tracePt t="317080" x="1809750" y="6284913"/>
          <p14:tracePt t="317096" x="1704975" y="6284913"/>
          <p14:tracePt t="317114" x="1625600" y="6284913"/>
          <p14:tracePt t="317130" x="1570038" y="6276975"/>
          <p14:tracePt t="317147" x="1490663" y="6267450"/>
          <p14:tracePt t="317163" x="1411288" y="6254750"/>
          <p14:tracePt t="317167" x="1341438" y="6237288"/>
          <p14:tracePt t="317179" x="1258888" y="6211888"/>
          <p14:tracePt t="317195" x="1211263" y="6211888"/>
          <p14:tracePt t="317211" x="1179513" y="6202363"/>
          <p14:tracePt t="317228" x="1154113" y="6192838"/>
          <p14:tracePt t="317232" x="1149350" y="6189663"/>
          <p14:tracePt t="317245" x="1141413" y="6189663"/>
          <p14:tracePt t="317296" x="1141413" y="6180138"/>
          <p14:tracePt t="317324" x="1141413" y="6175375"/>
          <p14:tracePt t="317339" x="1144588" y="6167438"/>
          <p14:tracePt t="317346" x="1144588" y="6162675"/>
          <p14:tracePt t="317361" x="1149350" y="6157913"/>
          <p14:tracePt t="317379" x="1189038" y="6140450"/>
          <p14:tracePt t="317397" x="1268413" y="6122988"/>
          <p14:tracePt t="317401" x="1373188" y="6115050"/>
          <p14:tracePt t="317413" x="1490663" y="6115050"/>
          <p14:tracePt t="317429" x="1577975" y="6115050"/>
          <p14:tracePt t="317446" x="1665288" y="6115050"/>
          <p14:tracePt t="317450" x="1739900" y="6119813"/>
          <p14:tracePt t="317463" x="1874838" y="6127750"/>
          <p14:tracePt t="317478" x="1958975" y="6149975"/>
          <p14:tracePt t="317494" x="2032000" y="6157913"/>
          <p14:tracePt t="317511" x="2124075" y="6157913"/>
          <p14:tracePt t="317515" x="2155825" y="6157913"/>
          <p14:tracePt t="317529" x="2233613" y="6157913"/>
          <p14:tracePt t="317544" x="2290763" y="6167438"/>
          <p14:tracePt t="317561" x="2312988" y="6167438"/>
          <p14:tracePt t="317578" x="2325688" y="6167438"/>
          <p14:tracePt t="317601" x="2330450" y="6167438"/>
          <p14:tracePt t="317611" x="2351088" y="6167438"/>
          <p14:tracePt t="317629" x="2355850" y="6167438"/>
          <p14:tracePt t="317644" x="2355850" y="6172200"/>
          <p14:tracePt t="317746" x="2355850" y="6175375"/>
          <p14:tracePt t="317782" x="2365375" y="6175375"/>
          <p14:tracePt t="317826" x="2368550" y="6175375"/>
          <p14:tracePt t="318118" x="2368550" y="6184900"/>
          <p14:tracePt t="318155" x="2368550" y="6189663"/>
          <p14:tracePt t="318176" x="2368550" y="6197600"/>
          <p14:tracePt t="318206" x="2368550" y="6202363"/>
          <p14:tracePt t="318214" x="2368550" y="6207125"/>
          <p14:tracePt t="318230" x="2368550" y="6219825"/>
          <p14:tracePt t="341890" x="2422525" y="6167438"/>
          <p14:tracePt t="341899" x="2635250" y="5997575"/>
          <p14:tracePt t="341914" x="2889250" y="5861050"/>
          <p14:tracePt t="341931" x="3063875" y="5756275"/>
          <p14:tracePt t="341936" x="3243263" y="5661025"/>
          <p14:tracePt t="341948" x="3544888" y="5511800"/>
          <p14:tracePt t="341964" x="3771900" y="5280025"/>
          <p14:tracePt t="341981" x="4205288" y="5105400"/>
          <p14:tracePt t="341999" x="4537075" y="5008563"/>
          <p14:tracePt t="342015" x="4803775" y="4943475"/>
          <p14:tracePt t="342031" x="4970463" y="4886325"/>
          <p14:tracePt t="342048" x="5241925" y="4816475"/>
          <p14:tracePt t="342052" x="5289550" y="4786313"/>
          <p14:tracePt t="342065" x="5386388" y="4756150"/>
          <p14:tracePt t="342081" x="5468938" y="4724400"/>
          <p14:tracePt t="342098" x="5543550" y="4689475"/>
          <p14:tracePt t="342102" x="5564188" y="4681538"/>
          <p14:tracePt t="342115" x="5643563" y="4664075"/>
          <p14:tracePt t="342131" x="5705475" y="4654550"/>
          <p14:tracePt t="342148" x="5735638" y="4646613"/>
          <p14:tracePt t="342165" x="5778500" y="4633913"/>
          <p14:tracePt t="342182" x="5792788" y="4619625"/>
          <p14:tracePt t="342198" x="5813425" y="4611688"/>
          <p14:tracePt t="342215" x="5840413" y="4606925"/>
          <p14:tracePt t="342220" x="5853113" y="4606925"/>
          <p14:tracePt t="342231" x="5870575" y="4598988"/>
          <p14:tracePt t="342246" x="5900738" y="4594225"/>
          <p14:tracePt t="342262" x="5932488" y="4584700"/>
          <p14:tracePt t="342279" x="5949950" y="4584700"/>
          <p14:tracePt t="342282" x="5962650" y="4576763"/>
          <p14:tracePt t="342296" x="5972175" y="4576763"/>
          <p14:tracePt t="342312" x="5984875" y="4576763"/>
          <p14:tracePt t="342328" x="5989638" y="4576763"/>
          <p14:tracePt t="342346" x="6002338" y="4581525"/>
          <p14:tracePt t="342362" x="6007100" y="4594225"/>
          <p14:tracePt t="342379" x="6015038" y="4611688"/>
          <p14:tracePt t="342395" x="6015038" y="4633913"/>
          <p14:tracePt t="358773" x="6042025" y="4584700"/>
          <p14:tracePt t="358781" x="6062663" y="4524375"/>
          <p14:tracePt t="358798" x="6124575" y="4422775"/>
          <p14:tracePt t="358815" x="6184900" y="4305300"/>
          <p14:tracePt t="358819" x="6211888" y="4200525"/>
          <p14:tracePt t="358832" x="6259513" y="4086225"/>
          <p14:tracePt t="358849" x="6276975" y="4008438"/>
          <p14:tracePt t="358865" x="6294438" y="3938588"/>
          <p14:tracePt t="358883" x="6356350" y="3789363"/>
          <p14:tracePt t="358899" x="6403975" y="3552825"/>
          <p14:tracePt t="358915" x="6443663" y="3440113"/>
          <p14:tracePt t="358933" x="6508750" y="3168650"/>
          <p14:tracePt t="358949" x="6583363" y="2946400"/>
          <p14:tracePt t="358965" x="6623050" y="2819400"/>
          <p14:tracePt t="358982" x="6688138" y="2692400"/>
          <p14:tracePt t="358986" x="6710363" y="2640013"/>
          <p14:tracePt t="359001" x="6727825" y="2505075"/>
          <p14:tracePt t="359015" x="6735763" y="2455863"/>
          <p14:tracePt t="359032" x="6735763" y="2443163"/>
          <p14:tracePt t="360177" x="6757988" y="2386013"/>
          <p14:tracePt t="360185" x="6788150" y="2308225"/>
          <p14:tracePt t="360199" x="6845300" y="2136775"/>
          <p14:tracePt t="360215" x="6902450" y="1971675"/>
          <p14:tracePt t="360220" x="6937375" y="1835150"/>
          <p14:tracePt t="360232" x="6985000" y="1757363"/>
          <p14:tracePt t="360236" x="7051675" y="1582738"/>
          <p14:tracePt t="360246" x="7099300" y="1503363"/>
          <p14:tracePt t="360249" x="7143750" y="1411288"/>
          <p14:tracePt t="360263" x="7261225" y="1223963"/>
          <p14:tracePt t="360279" x="7366000" y="1062038"/>
          <p14:tracePt t="360296" x="7431088" y="892175"/>
          <p14:tracePt t="360313" x="7475538" y="800100"/>
          <p14:tracePt t="360329" x="7483475" y="752475"/>
          <p14:tracePt t="360346" x="7500938" y="703263"/>
          <p14:tracePt t="360364" x="7532688" y="611188"/>
          <p14:tracePt t="360379" x="7540625" y="541338"/>
          <p14:tracePt t="360396" x="7540625" y="520700"/>
          <p14:tracePt t="360671" x="7570788" y="441325"/>
          <p14:tracePt t="360677" x="7593013" y="376238"/>
          <p14:tracePt t="360684" x="7627938" y="271463"/>
          <p14:tracePt t="360696" x="7645400" y="249238"/>
          <p14:tracePt t="360700" x="7662863" y="201613"/>
          <p14:tracePt t="360713" x="7689850" y="139700"/>
          <p14:tracePt t="360729" x="7707313" y="92075"/>
          <p14:tracePt t="360746" x="7710488" y="65088"/>
          <p14:tracePt t="360763" x="7742238" y="174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699135"/>
          </a:xfrm>
        </p:spPr>
        <p:txBody>
          <a:bodyPr>
            <a:noAutofit/>
          </a:bodyPr>
          <a:lstStyle/>
          <a:p>
            <a:pPr algn="l"/>
            <a:r>
              <a:rPr lang="en-US" sz="4400" dirty="0">
                <a:latin typeface="Söhne"/>
              </a:rPr>
              <a:t>How Digital Currency Works</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503854" y="1715532"/>
            <a:ext cx="11015702" cy="459382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400" b="1" dirty="0">
                <a:latin typeface="Söhne"/>
              </a:rPr>
              <a:t>Transaction Initiation: A user initiates a transaction, which could involve cryptocurrencies, contracts, records, or other information.</a:t>
            </a:r>
          </a:p>
          <a:p>
            <a:pPr>
              <a:spcAft>
                <a:spcPts val="1200"/>
              </a:spcAft>
            </a:pPr>
            <a:r>
              <a:rPr lang="en-US" sz="2400" b="1" dirty="0">
                <a:latin typeface="Söhne"/>
              </a:rPr>
              <a:t>Transaction Representation: This transaction is represented online as a "block" of data. This block contains important information like transaction details, timestamps, and digital signatures.</a:t>
            </a:r>
          </a:p>
          <a:p>
            <a:pPr>
              <a:spcAft>
                <a:spcPts val="1200"/>
              </a:spcAft>
            </a:pPr>
            <a:r>
              <a:rPr lang="en-US" sz="2400" b="1" dirty="0">
                <a:latin typeface="Söhne"/>
              </a:rPr>
              <a:t>Verification Process: The block is broadcast to a network of nodes (computers) for validation. These nodes might involve solving cryptographic puzzles to validate the transaction, a process known as mining in the context of Bitcoin.</a:t>
            </a:r>
          </a:p>
        </p:txBody>
      </p:sp>
    </p:spTree>
    <p:extLst>
      <p:ext uri="{BB962C8B-B14F-4D97-AF65-F5344CB8AC3E}">
        <p14:creationId xmlns:p14="http://schemas.microsoft.com/office/powerpoint/2010/main" val="1082852811"/>
      </p:ext>
    </p:extLst>
  </p:cSld>
  <p:clrMapOvr>
    <a:masterClrMapping/>
  </p:clrMapOvr>
  <mc:AlternateContent xmlns:mc="http://schemas.openxmlformats.org/markup-compatibility/2006" xmlns:p14="http://schemas.microsoft.com/office/powerpoint/2010/main">
    <mc:Choice Requires="p14">
      <p:transition spd="slow" p14:dur="2000" advTm="139013"/>
    </mc:Choice>
    <mc:Fallback xmlns="">
      <p:transition spd="slow" advTm="139013"/>
    </mc:Fallback>
  </mc:AlternateContent>
  <p:extLst>
    <p:ext uri="{3A86A75C-4F4B-4683-9AE1-C65F6400EC91}">
      <p14:laserTraceLst xmlns:p14="http://schemas.microsoft.com/office/powerpoint/2010/main">
        <p14:tracePtLst>
          <p14:tracePt t="135768" x="11444288" y="6324600"/>
          <p14:tracePt t="135774" x="11252200" y="6316663"/>
          <p14:tracePt t="135784" x="10950575" y="6299200"/>
          <p14:tracePt t="135794" x="10806113" y="6284913"/>
          <p14:tracePt t="135798" x="10741025" y="6267450"/>
          <p14:tracePt t="135804" x="10691813" y="6246813"/>
          <p14:tracePt t="135821" x="10583863" y="6149975"/>
          <p14:tracePt t="135838" x="10509250" y="6084888"/>
          <p14:tracePt t="135854" x="10504488" y="6084888"/>
          <p14:tracePt t="136221" x="10075863" y="6027738"/>
          <p14:tracePt t="136229" x="9385300" y="5962650"/>
          <p14:tracePt t="136240" x="8669338" y="5892800"/>
          <p14:tracePt t="136244" x="8074025" y="5870575"/>
          <p14:tracePt t="136256" x="6907213" y="5927725"/>
          <p14:tracePt t="136272" x="6062663" y="5965825"/>
          <p14:tracePt t="136288" x="5503863" y="5965825"/>
          <p14:tracePt t="136305" x="5245100" y="5918200"/>
          <p14:tracePt t="136322" x="5102225" y="5888038"/>
          <p14:tracePt t="136338" x="5087938" y="5888038"/>
          <p14:tracePt t="136683" x="4943475" y="5913438"/>
          <p14:tracePt t="136693" x="4681538" y="5983288"/>
          <p14:tracePt t="136707" x="4310063" y="6110288"/>
          <p14:tracePt t="136724" x="3948113" y="6219825"/>
          <p14:tracePt t="136729" x="3763963" y="6276975"/>
          <p14:tracePt t="136739" x="3554413" y="6359525"/>
          <p14:tracePt t="136755" x="3287713" y="6421438"/>
          <p14:tracePt t="136772" x="3121025" y="6456363"/>
          <p14:tracePt t="136788" x="3051175" y="6473825"/>
          <p14:tracePt t="136805" x="2981325" y="6477000"/>
          <p14:tracePt t="136821" x="2951163" y="6477000"/>
          <p14:tracePt t="136838" x="2941638" y="6477000"/>
          <p14:tracePt t="137137" x="2881313" y="6503988"/>
          <p14:tracePt t="137145" x="2801938" y="6551613"/>
          <p14:tracePt t="137158" x="2600325" y="6683375"/>
          <p14:tracePt t="137174" x="2408238" y="68357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699135"/>
          </a:xfrm>
        </p:spPr>
        <p:txBody>
          <a:bodyPr>
            <a:noAutofit/>
          </a:bodyPr>
          <a:lstStyle/>
          <a:p>
            <a:pPr algn="l"/>
            <a:r>
              <a:rPr lang="en-US" sz="4400" dirty="0">
                <a:latin typeface="Söhne"/>
              </a:rPr>
              <a:t>How Digital Currency Works</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503854" y="1926770"/>
            <a:ext cx="11015702" cy="438258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800" b="1" dirty="0">
                <a:latin typeface="Söhne"/>
              </a:rPr>
              <a:t>Block Addition to Chain: Once verified, the block is added to the existing blockchain. Each block contains a unique code called a hash, as well as the hash of the previous block, creating a chronological chain of blocks.</a:t>
            </a:r>
          </a:p>
          <a:p>
            <a:pPr>
              <a:spcAft>
                <a:spcPts val="1200"/>
              </a:spcAft>
            </a:pPr>
            <a:r>
              <a:rPr lang="en-US" sz="2800" b="1" dirty="0">
                <a:latin typeface="Söhne"/>
              </a:rPr>
              <a:t>Update and Distribution: The updated blockchain, with the new block added, is distributed across the network, ensuring all nodes have the latest, complete version of the ledger.</a:t>
            </a:r>
          </a:p>
        </p:txBody>
      </p:sp>
    </p:spTree>
    <p:extLst>
      <p:ext uri="{BB962C8B-B14F-4D97-AF65-F5344CB8AC3E}">
        <p14:creationId xmlns:p14="http://schemas.microsoft.com/office/powerpoint/2010/main" val="2681454582"/>
      </p:ext>
    </p:extLst>
  </p:cSld>
  <p:clrMapOvr>
    <a:masterClrMapping/>
  </p:clrMapOvr>
  <mc:AlternateContent xmlns:mc="http://schemas.openxmlformats.org/markup-compatibility/2006" xmlns:p14="http://schemas.microsoft.com/office/powerpoint/2010/main">
    <mc:Choice Requires="p14">
      <p:transition spd="slow" p14:dur="2000" advTm="163518"/>
    </mc:Choice>
    <mc:Fallback xmlns="">
      <p:transition spd="slow" advTm="163518"/>
    </mc:Fallback>
  </mc:AlternateContent>
  <p:extLst>
    <p:ext uri="{3A86A75C-4F4B-4683-9AE1-C65F6400EC91}">
      <p14:laserTraceLst xmlns:p14="http://schemas.microsoft.com/office/powerpoint/2010/main">
        <p14:tracePtLst>
          <p14:tracePt t="31818" x="11047413" y="6683375"/>
          <p14:tracePt t="31826" x="11396663" y="6613525"/>
          <p14:tracePt t="31842" x="12157075" y="659130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699135"/>
          </a:xfrm>
        </p:spPr>
        <p:txBody>
          <a:bodyPr>
            <a:noAutofit/>
          </a:bodyPr>
          <a:lstStyle/>
          <a:p>
            <a:r>
              <a:rPr lang="en-US" sz="4400" dirty="0">
                <a:latin typeface="Söhne"/>
              </a:rPr>
              <a:t>Bitcoin 2.0 and Future Trends</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1021702" y="2015412"/>
            <a:ext cx="9941767" cy="4546162"/>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Bitcoin has been the dominant use case for blockchain technology, primarily based on trust and proof in transactions.</a:t>
            </a:r>
          </a:p>
          <a:p>
            <a:r>
              <a:rPr lang="en-US" sz="2800" b="1" dirty="0">
                <a:latin typeface="Söhne"/>
              </a:rPr>
              <a:t>Blockchain is suitable for any transaction requiring trust, as miners validate and confirm transactions while earning rewards.</a:t>
            </a:r>
          </a:p>
          <a:p>
            <a:r>
              <a:rPr lang="en-US" sz="2800" b="1" dirty="0">
                <a:latin typeface="Söhne"/>
              </a:rPr>
              <a:t>Information like ownership titles, deeds, contracts, and notary services can be permanently recorded on the blockchain, eliminating the need for a central authority.</a:t>
            </a:r>
          </a:p>
        </p:txBody>
      </p:sp>
    </p:spTree>
    <p:extLst>
      <p:ext uri="{BB962C8B-B14F-4D97-AF65-F5344CB8AC3E}">
        <p14:creationId xmlns:p14="http://schemas.microsoft.com/office/powerpoint/2010/main" val="1136468590"/>
      </p:ext>
    </p:extLst>
  </p:cSld>
  <p:clrMapOvr>
    <a:masterClrMapping/>
  </p:clrMapOvr>
  <mc:AlternateContent xmlns:mc="http://schemas.openxmlformats.org/markup-compatibility/2006" xmlns:p14="http://schemas.microsoft.com/office/powerpoint/2010/main">
    <mc:Choice Requires="p14">
      <p:transition spd="slow" p14:dur="2000" advTm="131323"/>
    </mc:Choice>
    <mc:Fallback xmlns="">
      <p:transition spd="slow" advTm="13132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Bitcoin 2.0 and Future Trends</a:t>
            </a:r>
            <a:endParaRPr lang="en-US" sz="4400" dirty="0"/>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956388" y="1715531"/>
            <a:ext cx="1002107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Söhne"/>
              </a:rPr>
              <a:t>This shift has far-reaching implications for business transactions, potentially disrupting various sectors, including legal and financial.</a:t>
            </a:r>
          </a:p>
          <a:p>
            <a:r>
              <a:rPr lang="en-US" sz="2400" b="1" dirty="0">
                <a:latin typeface="Söhne"/>
              </a:rPr>
              <a:t>After the initial wave of Bitcoin enthusiasts focused on replacing traditional currencies, the Bitcoin community turned its attention to alternative uses of blockchain technology.</a:t>
            </a:r>
          </a:p>
          <a:p>
            <a:r>
              <a:rPr lang="en-US" sz="2400" b="1" dirty="0">
                <a:latin typeface="Söhne"/>
              </a:rPr>
              <a:t>Bitcoin 2.0 applications are emerging and aim to enhance transaction-based industries.</a:t>
            </a:r>
          </a:p>
          <a:p>
            <a:r>
              <a:rPr lang="en-US" sz="2400" b="1" dirty="0">
                <a:latin typeface="Söhne"/>
              </a:rPr>
              <a:t>Four key categories of blockchain technologies are anticipated to impact the financial sector: digital currencies, asset registries, application stacks, and asset-centric technologies.</a:t>
            </a:r>
          </a:p>
        </p:txBody>
      </p:sp>
    </p:spTree>
    <p:extLst>
      <p:ext uri="{BB962C8B-B14F-4D97-AF65-F5344CB8AC3E}">
        <p14:creationId xmlns:p14="http://schemas.microsoft.com/office/powerpoint/2010/main" val="1901427901"/>
      </p:ext>
    </p:extLst>
  </p:cSld>
  <p:clrMapOvr>
    <a:masterClrMapping/>
  </p:clrMapOvr>
  <mc:AlternateContent xmlns:mc="http://schemas.openxmlformats.org/markup-compatibility/2006" xmlns:p14="http://schemas.microsoft.com/office/powerpoint/2010/main">
    <mc:Choice Requires="p14">
      <p:transition spd="slow" p14:dur="2000" advTm="204144"/>
    </mc:Choice>
    <mc:Fallback xmlns="">
      <p:transition spd="slow" advTm="204144"/>
    </mc:Fallback>
  </mc:AlternateContent>
  <p:extLst>
    <p:ext uri="{3A86A75C-4F4B-4683-9AE1-C65F6400EC91}">
      <p14:laserTraceLst xmlns:p14="http://schemas.microsoft.com/office/powerpoint/2010/main">
        <p14:tracePtLst>
          <p14:tracePt t="679" x="3197225" y="6264275"/>
          <p14:tracePt t="937" x="3729038" y="6289675"/>
          <p14:tracePt t="967" x="3509963" y="5516563"/>
          <p14:tracePt t="1000" x="3313113" y="4756150"/>
          <p14:tracePt t="1017" x="3213100" y="4467225"/>
          <p14:tracePt t="1033" x="3143250" y="4283075"/>
          <p14:tracePt t="1049" x="3060700" y="4086225"/>
          <p14:tracePt t="1066" x="2994025" y="3916363"/>
          <p14:tracePt t="1082" x="2916238" y="3759200"/>
          <p14:tracePt t="1099" x="2849563" y="3614738"/>
          <p14:tracePt t="1116" x="2806700" y="3475038"/>
          <p14:tracePt t="1133" x="2741613" y="3348038"/>
          <p14:tracePt t="1149" x="2684463" y="3195638"/>
          <p14:tracePt t="1166" x="2617788" y="3051175"/>
          <p14:tracePt t="1183" x="2557463" y="2919413"/>
          <p14:tracePt t="1186" x="2547938" y="2906713"/>
          <p14:tracePt t="1200" x="2540000" y="2859088"/>
          <p14:tracePt t="1216" x="2527300" y="2819400"/>
          <p14:tracePt t="1232" x="2509838" y="2771775"/>
          <p14:tracePt t="1249" x="2474913" y="2679700"/>
          <p14:tracePt t="1266" x="2457450" y="2632075"/>
          <p14:tracePt t="1283" x="2443163" y="2617788"/>
          <p14:tracePt t="1328" x="2443163" y="2609850"/>
          <p14:tracePt t="1337" x="2443163" y="2592388"/>
          <p14:tracePt t="1343" x="2439988" y="2574925"/>
          <p14:tracePt t="1352" x="2408238" y="2540000"/>
          <p14:tracePt t="1366" x="2405063" y="2513013"/>
          <p14:tracePt t="1383" x="2365375" y="2443163"/>
          <p14:tracePt t="1385" x="2360613" y="2420938"/>
          <p14:tracePt t="1400" x="2333625" y="2382838"/>
          <p14:tracePt t="1416" x="2325688" y="2351088"/>
          <p14:tracePt t="1433" x="2308225" y="2330450"/>
          <p14:tracePt t="1449" x="2298700" y="2295525"/>
          <p14:tracePt t="1466" x="2278063" y="2273300"/>
          <p14:tracePt t="1483" x="2268538" y="2241550"/>
          <p14:tracePt t="1499" x="2268538" y="2238375"/>
          <p14:tracePt t="1516" x="2263775" y="2228850"/>
          <p14:tracePt t="1640" x="2255838" y="2224088"/>
          <p14:tracePt t="3504" x="2255838" y="2216150"/>
          <p14:tracePt t="3536" x="2260600" y="2216150"/>
          <p14:tracePt t="3576" x="2273300" y="2216150"/>
          <p14:tracePt t="3616" x="2286000" y="2216150"/>
          <p14:tracePt t="3640" x="2295525" y="2220913"/>
          <p14:tracePt t="3672" x="2298700" y="2220913"/>
          <p14:tracePt t="3680" x="2303463" y="2220913"/>
          <p14:tracePt t="3696" x="2316163" y="2220913"/>
          <p14:tracePt t="3705" x="2333625" y="2220913"/>
          <p14:tracePt t="3716" x="2338388" y="2220913"/>
          <p14:tracePt t="3733" x="2365375" y="2220913"/>
          <p14:tracePt t="3749" x="2405063" y="2228850"/>
          <p14:tracePt t="3766" x="2425700" y="2228850"/>
          <p14:tracePt t="3783" x="2460625" y="2228850"/>
          <p14:tracePt t="3785" x="2474913" y="2233613"/>
          <p14:tracePt t="3808" x="2478088" y="2233613"/>
          <p14:tracePt t="3816" x="2487613" y="2241550"/>
          <p14:tracePt t="3857" x="2492375" y="2241550"/>
          <p14:tracePt t="3872" x="2500313" y="2241550"/>
          <p14:tracePt t="3880" x="2505075" y="2241550"/>
          <p14:tracePt t="3889" x="2517775" y="2241550"/>
          <p14:tracePt t="3905" x="2527300" y="2241550"/>
          <p14:tracePt t="3916" x="2530475" y="2241550"/>
          <p14:tracePt t="3932" x="2544763" y="2246313"/>
          <p14:tracePt t="3949" x="2557463" y="2255838"/>
          <p14:tracePt t="3967" x="2562225" y="2255838"/>
          <p14:tracePt t="3969" x="2582863" y="2259013"/>
          <p14:tracePt t="3993" x="2597150" y="2259013"/>
          <p14:tracePt t="4000" x="2609850" y="2259013"/>
          <p14:tracePt t="4016" x="2627313" y="2268538"/>
          <p14:tracePt t="4033" x="2657475" y="2268538"/>
          <p14:tracePt t="4049" x="2684463" y="2273300"/>
          <p14:tracePt t="4066" x="2689225" y="2273300"/>
          <p14:tracePt t="4083" x="2701925" y="2273300"/>
          <p14:tracePt t="4100" x="2709863" y="2273300"/>
          <p14:tracePt t="5033" x="2714625" y="2273300"/>
          <p14:tracePt t="5056" x="2697163" y="2273300"/>
          <p14:tracePt t="5073" x="2667000" y="2281238"/>
          <p14:tracePt t="5096" x="2649538" y="2281238"/>
          <p14:tracePt t="5104" x="2635250" y="2281238"/>
          <p14:tracePt t="5116" x="2622550" y="2281238"/>
          <p14:tracePt t="5133" x="2605088" y="2281238"/>
          <p14:tracePt t="5150" x="2565400" y="2281238"/>
          <p14:tracePt t="5166" x="2530475" y="2281238"/>
          <p14:tracePt t="5183" x="2482850" y="2281238"/>
          <p14:tracePt t="5200" x="2405063" y="2281238"/>
          <p14:tracePt t="5216" x="2355850" y="2281238"/>
          <p14:tracePt t="5233" x="2308225" y="2281238"/>
          <p14:tracePt t="5250" x="2273300" y="2281238"/>
          <p14:tracePt t="5266" x="2260600" y="2281238"/>
          <p14:tracePt t="5283" x="2246313" y="2281238"/>
          <p14:tracePt t="5344" x="2233613" y="2281238"/>
          <p14:tracePt t="5353" x="2220913" y="2281238"/>
          <p14:tracePt t="5369" x="2211388" y="2281238"/>
          <p14:tracePt t="5376" x="2198688" y="2281238"/>
          <p14:tracePt t="5384" x="2193925" y="2281238"/>
          <p14:tracePt t="5400" x="2159000" y="2281238"/>
          <p14:tracePt t="5416" x="2146300" y="2281238"/>
          <p14:tracePt t="5433" x="2133600" y="2281238"/>
          <p14:tracePt t="5585" x="2138363" y="2281238"/>
          <p14:tracePt t="5592" x="2185988" y="2273300"/>
          <p14:tracePt t="5600" x="2208213" y="2273300"/>
          <p14:tracePt t="5616" x="2298700" y="2263775"/>
          <p14:tracePt t="5633" x="2395538" y="2246313"/>
          <p14:tracePt t="5650" x="2492375" y="2238375"/>
          <p14:tracePt t="5666" x="2535238" y="2228850"/>
          <p14:tracePt t="5683" x="2544763" y="2228850"/>
          <p14:tracePt t="5768" x="2535238" y="2228850"/>
          <p14:tracePt t="5776" x="2465388" y="2228850"/>
          <p14:tracePt t="5784" x="2395538" y="2228850"/>
          <p14:tracePt t="5800" x="2320925" y="2228850"/>
          <p14:tracePt t="5802" x="2233613" y="2228850"/>
          <p14:tracePt t="5816" x="2071688" y="2220913"/>
          <p14:tracePt t="5833" x="1919288" y="2198688"/>
          <p14:tracePt t="5850" x="1831975" y="2198688"/>
          <p14:tracePt t="5866" x="1782763" y="2189163"/>
          <p14:tracePt t="5883" x="1774825" y="2189163"/>
          <p14:tracePt t="5952" x="1779588" y="2189163"/>
          <p14:tracePt t="5960" x="1809750" y="2171700"/>
          <p14:tracePt t="5968" x="1822450" y="2168525"/>
          <p14:tracePt t="5983" x="1857375" y="2159000"/>
          <p14:tracePt t="5985" x="1871663" y="2159000"/>
          <p14:tracePt t="6000" x="1936750" y="2141538"/>
          <p14:tracePt t="6016" x="2032000" y="2119313"/>
          <p14:tracePt t="6033" x="2124075" y="2119313"/>
          <p14:tracePt t="6050" x="2181225" y="2119313"/>
          <p14:tracePt t="6066" x="2185988" y="2119313"/>
          <p14:tracePt t="6152" x="2168525" y="2119313"/>
          <p14:tracePt t="6160" x="2155825" y="2119313"/>
          <p14:tracePt t="6168" x="2141538" y="2119313"/>
          <p14:tracePt t="6183" x="2138363" y="2119313"/>
          <p14:tracePt t="6184" x="2106613" y="2119313"/>
          <p14:tracePt t="6304" x="2128838" y="2119313"/>
          <p14:tracePt t="6312" x="2138363" y="2119313"/>
          <p14:tracePt t="6322" x="2163763" y="2119313"/>
          <p14:tracePt t="6333" x="2208213" y="2119313"/>
          <p14:tracePt t="6350" x="2298700" y="2119313"/>
          <p14:tracePt t="6366" x="2330450" y="2119313"/>
          <p14:tracePt t="6383" x="2417763" y="2119313"/>
          <p14:tracePt t="6618" x="2422525" y="2119313"/>
          <p14:tracePt t="6626" x="2435225" y="2133600"/>
          <p14:tracePt t="6636" x="2443163" y="2136775"/>
          <p14:tracePt t="6653" x="2443163" y="2146300"/>
          <p14:tracePt t="6670" x="2447925" y="2159000"/>
          <p14:tracePt t="6686" x="2465388" y="2163763"/>
          <p14:tracePt t="6936" x="2470150" y="2171700"/>
          <p14:tracePt t="6976" x="2482850" y="2171700"/>
          <p14:tracePt t="7000" x="2492375" y="2171700"/>
          <p14:tracePt t="7008" x="2505075" y="2163763"/>
          <p14:tracePt t="7024" x="2535238" y="2163763"/>
          <p14:tracePt t="7033" x="2552700" y="2163763"/>
          <p14:tracePt t="7050" x="2570163" y="2154238"/>
          <p14:tracePt t="7066" x="2605088" y="2154238"/>
          <p14:tracePt t="7083" x="2635250" y="2146300"/>
          <p14:tracePt t="7100" x="2657475" y="2146300"/>
          <p14:tracePt t="7116" x="2749550" y="2146300"/>
          <p14:tracePt t="7133" x="2779713" y="2146300"/>
          <p14:tracePt t="7150" x="2811463" y="2146300"/>
          <p14:tracePt t="7167" x="2894013" y="2146300"/>
          <p14:tracePt t="7183" x="2919413" y="2146300"/>
          <p14:tracePt t="7200" x="2933700" y="2146300"/>
          <p14:tracePt t="7217" x="2968625" y="2146300"/>
          <p14:tracePt t="7233" x="3043238" y="2146300"/>
          <p14:tracePt t="7250" x="3055938" y="2146300"/>
          <p14:tracePt t="7267" x="3060700" y="2146300"/>
          <p14:tracePt t="8078" x="3068638" y="2146300"/>
          <p14:tracePt t="8557" x="3095625" y="2146300"/>
          <p14:tracePt t="8572" x="3121025" y="2146300"/>
          <p14:tracePt t="8580" x="3133725" y="2146300"/>
          <p14:tracePt t="8590" x="3148013" y="2146300"/>
          <p14:tracePt t="8612" x="3173413" y="2146300"/>
          <p14:tracePt t="8620" x="3260725" y="2146300"/>
          <p14:tracePt t="8636" x="3292475" y="2146300"/>
          <p14:tracePt t="8653" x="3335338" y="2146300"/>
          <p14:tracePt t="8670" x="3392488" y="2146300"/>
          <p14:tracePt t="8686" x="3449638" y="2146300"/>
          <p14:tracePt t="8703" x="3514725" y="2146300"/>
          <p14:tracePt t="8720" x="3594100" y="2146300"/>
          <p14:tracePt t="8725" x="3624263" y="2146300"/>
          <p14:tracePt t="8736" x="3646488" y="2146300"/>
          <p14:tracePt t="8741" x="3689350" y="2146300"/>
          <p14:tracePt t="8754" x="3768725" y="2146300"/>
          <p14:tracePt t="8768" x="3846513" y="2146300"/>
          <p14:tracePt t="8785" x="3878263" y="2146300"/>
          <p14:tracePt t="8788" x="3933825" y="2146300"/>
          <p14:tracePt t="8802" x="4035425" y="2146300"/>
          <p14:tracePt t="8818" x="4165600" y="2146300"/>
          <p14:tracePt t="8834" x="4270375" y="2146300"/>
          <p14:tracePt t="8851" x="4362450" y="2146300"/>
          <p14:tracePt t="8868" x="4397375" y="2146300"/>
          <p14:tracePt t="8884" x="4427538" y="2146300"/>
          <p14:tracePt t="11715" x="4441825" y="2146300"/>
          <p14:tracePt t="11723" x="4471988" y="2146300"/>
          <p14:tracePt t="11736" x="4516438" y="2146300"/>
          <p14:tracePt t="11741" x="4541838" y="2159000"/>
          <p14:tracePt t="11753" x="4586288" y="2168525"/>
          <p14:tracePt t="11758" x="4621213" y="2168525"/>
          <p14:tracePt t="11771" x="4676775" y="2176463"/>
          <p14:tracePt t="11787" x="4743450" y="2176463"/>
          <p14:tracePt t="11804" x="4800600" y="2185988"/>
          <p14:tracePt t="11820" x="4848225" y="2185988"/>
          <p14:tracePt t="11837" x="4905375" y="2185988"/>
          <p14:tracePt t="11854" x="4992688" y="2185988"/>
          <p14:tracePt t="11871" x="5119688" y="2185988"/>
          <p14:tracePt t="11887" x="5237163" y="2185988"/>
          <p14:tracePt t="11904" x="5329238" y="2185988"/>
          <p14:tracePt t="11909" x="5386388" y="2181225"/>
          <p14:tracePt t="11921" x="5407025" y="2181225"/>
          <p14:tracePt t="11925" x="5476875" y="2159000"/>
          <p14:tracePt t="11937" x="5499100" y="2154238"/>
          <p14:tracePt t="11941" x="5568950" y="2141538"/>
          <p14:tracePt t="11954" x="5616575" y="2133600"/>
          <p14:tracePt t="11958" x="5678488" y="2111375"/>
          <p14:tracePt t="11970" x="5800725" y="2101850"/>
          <p14:tracePt t="11988" x="5897563" y="2084388"/>
          <p14:tracePt t="12003" x="6007100" y="2054225"/>
          <p14:tracePt t="12018" x="6111875" y="2054225"/>
          <p14:tracePt t="12035" x="6273800" y="2054225"/>
          <p14:tracePt t="12051" x="6416675" y="2054225"/>
          <p14:tracePt t="12068" x="6565900" y="2054225"/>
          <p14:tracePt t="12084" x="6697663" y="2054225"/>
          <p14:tracePt t="12101" x="6850063" y="2084388"/>
          <p14:tracePt t="12118" x="6985000" y="2101850"/>
          <p14:tracePt t="12135" x="7124700" y="2136775"/>
          <p14:tracePt t="12151" x="7216775" y="2163763"/>
          <p14:tracePt t="12168" x="7273925" y="2171700"/>
          <p14:tracePt t="12171" x="7286625" y="2171700"/>
          <p14:tracePt t="12185" x="7318375" y="2181225"/>
          <p14:tracePt t="12201" x="7331075" y="2181225"/>
          <p14:tracePt t="14796" x="7361238" y="2181225"/>
          <p14:tracePt t="14804" x="7418388" y="2181225"/>
          <p14:tracePt t="14820" x="7466013" y="2181225"/>
          <p14:tracePt t="14837" x="7523163" y="2189163"/>
          <p14:tracePt t="14854" x="7580313" y="2198688"/>
          <p14:tracePt t="14870" x="7650163" y="2206625"/>
          <p14:tracePt t="14877" x="7662863" y="2206625"/>
          <p14:tracePt t="14886" x="7685088" y="2216150"/>
          <p14:tracePt t="14902" x="7742238" y="2224088"/>
          <p14:tracePt t="14919" x="7799388" y="2224088"/>
          <p14:tracePt t="14935" x="7854950" y="2233613"/>
          <p14:tracePt t="14951" x="7904163" y="2233613"/>
          <p14:tracePt t="14968" x="7959725" y="2233613"/>
          <p14:tracePt t="14985" x="8004175" y="2233613"/>
          <p14:tracePt t="14988" x="8012113" y="2233613"/>
          <p14:tracePt t="15002" x="8026400" y="2233613"/>
          <p14:tracePt t="15019" x="8039100" y="2233613"/>
          <p14:tracePt t="15035" x="8051800" y="2238375"/>
          <p14:tracePt t="15060" x="8056563" y="2238375"/>
          <p14:tracePt t="15071" x="8066088" y="2238375"/>
          <p14:tracePt t="15088" x="8083550" y="2238375"/>
          <p14:tracePt t="15104" x="8108950" y="2246313"/>
          <p14:tracePt t="15109" x="8126413" y="2246313"/>
          <p14:tracePt t="15121" x="8148638" y="2246313"/>
          <p14:tracePt t="15137" x="8205788" y="2246313"/>
          <p14:tracePt t="15143" x="8261350" y="2255838"/>
          <p14:tracePt t="15155" x="8305800" y="2255838"/>
          <p14:tracePt t="15170" x="8350250" y="2255838"/>
          <p14:tracePt t="15175" x="8375650" y="2255838"/>
          <p14:tracePt t="15188" x="8420100" y="2255838"/>
          <p14:tracePt t="15204" x="8450263" y="2255838"/>
          <p14:tracePt t="15220" x="8475663" y="2259013"/>
          <p14:tracePt t="15238" x="8489950" y="2259013"/>
          <p14:tracePt t="15254" x="8510588" y="2268538"/>
          <p14:tracePt t="15271" x="8515350" y="2268538"/>
          <p14:tracePt t="15387" x="8507413" y="2276475"/>
          <p14:tracePt t="15395" x="8462963" y="2286000"/>
          <p14:tracePt t="15403" x="8437563" y="2298700"/>
          <p14:tracePt t="15420" x="8380413" y="2308225"/>
          <p14:tracePt t="15437" x="8313738" y="2316163"/>
          <p14:tracePt t="15453" x="8205788" y="2330450"/>
          <p14:tracePt t="15470" x="8131175" y="2330450"/>
          <p14:tracePt t="15488" x="8008938" y="2330450"/>
          <p14:tracePt t="15503" x="7907338" y="2330450"/>
          <p14:tracePt t="15521" x="7759700" y="2330450"/>
          <p14:tracePt t="15526" x="7697788" y="2330450"/>
          <p14:tracePt t="15538" x="7662863" y="2325688"/>
          <p14:tracePt t="15543" x="7620000" y="2325688"/>
          <p14:tracePt t="15554" x="7593013" y="2308225"/>
          <p14:tracePt t="15558" x="7527925" y="2298700"/>
          <p14:tracePt t="15571" x="7458075" y="2281238"/>
          <p14:tracePt t="15588" x="7435850" y="2281238"/>
          <p14:tracePt t="15602" x="7423150" y="2281238"/>
          <p14:tracePt t="15748" x="7418388" y="2273300"/>
          <p14:tracePt t="15756" x="7426325" y="2259013"/>
          <p14:tracePt t="15771" x="7505700" y="2251075"/>
          <p14:tracePt t="15787" x="7632700" y="2228850"/>
          <p14:tracePt t="15804" x="7807325" y="2228850"/>
          <p14:tracePt t="15820" x="7994650" y="2220913"/>
          <p14:tracePt t="15838" x="8188325" y="2193925"/>
          <p14:tracePt t="15854" x="8405813" y="2193925"/>
          <p14:tracePt t="15871" x="8597900" y="2193925"/>
          <p14:tracePt t="15887" x="8689975" y="2193925"/>
          <p14:tracePt t="15904" x="8694738" y="2193925"/>
          <p14:tracePt t="15980" x="8686800" y="2198688"/>
          <p14:tracePt t="15988" x="8642350" y="2198688"/>
          <p14:tracePt t="16004" x="8520113" y="2206625"/>
          <p14:tracePt t="16021" x="8332788" y="2206625"/>
          <p14:tracePt t="16038" x="8086725" y="2206625"/>
          <p14:tracePt t="16054" x="7794625" y="2206625"/>
          <p14:tracePt t="16071" x="7483475" y="2206625"/>
          <p14:tracePt t="16088" x="7234238" y="2206625"/>
          <p14:tracePt t="16104" x="7089775" y="2206625"/>
          <p14:tracePt t="16121" x="7042150" y="2203450"/>
          <p14:tracePt t="16204" x="7064375" y="2203450"/>
          <p14:tracePt t="16212" x="7094538" y="2203450"/>
          <p14:tracePt t="16220" x="7151688" y="2203450"/>
          <p14:tracePt t="16237" x="7326313" y="2203450"/>
          <p14:tracePt t="16253" x="7545388" y="2203450"/>
          <p14:tracePt t="16271" x="7789863" y="2203450"/>
          <p14:tracePt t="16287" x="7994650" y="2203450"/>
          <p14:tracePt t="16304" x="8143875" y="2203450"/>
          <p14:tracePt t="16320" x="8183563" y="2203450"/>
          <p14:tracePt t="16388" x="8178800" y="2203450"/>
          <p14:tracePt t="16396" x="8156575" y="2206625"/>
          <p14:tracePt t="16403" x="8126413" y="2216150"/>
          <p14:tracePt t="16420" x="7974013" y="2238375"/>
          <p14:tracePt t="16437" x="7737475" y="2259013"/>
          <p14:tracePt t="16454" x="7480300" y="2259013"/>
          <p14:tracePt t="16471" x="7361238" y="2259013"/>
          <p14:tracePt t="16488" x="7304088" y="2259013"/>
          <p14:tracePt t="16541" x="7313613" y="2259013"/>
          <p14:tracePt t="16549" x="7348538" y="2259013"/>
          <p14:tracePt t="16558" x="7400925" y="2259013"/>
          <p14:tracePt t="16570" x="7475538" y="2251075"/>
          <p14:tracePt t="16575" x="7550150" y="2251075"/>
          <p14:tracePt t="16588" x="7781925" y="2251075"/>
          <p14:tracePt t="16604" x="8056563" y="2251075"/>
          <p14:tracePt t="16622" x="8393113" y="2251075"/>
          <p14:tracePt t="16638" x="8669338" y="2251075"/>
          <p14:tracePt t="16654" x="8926513" y="2251075"/>
          <p14:tracePt t="16671" x="9018588" y="2251075"/>
          <p14:tracePt t="16688" x="9026525" y="2251075"/>
          <p14:tracePt t="16795" x="9018588" y="2255838"/>
          <p14:tracePt t="21573" x="8926513" y="2276475"/>
          <p14:tracePt t="21581" x="8659813" y="2386013"/>
          <p14:tracePt t="21590" x="8402638" y="2435225"/>
          <p14:tracePt t="21604" x="7886700" y="2530475"/>
          <p14:tracePt t="21621" x="7400925" y="2605088"/>
          <p14:tracePt t="21640" x="6942138" y="2617788"/>
          <p14:tracePt t="21655" x="6508750" y="2649538"/>
          <p14:tracePt t="21671" x="5967413" y="2667000"/>
          <p14:tracePt t="21688" x="5429250" y="2667000"/>
          <p14:tracePt t="21704" x="4891088" y="2667000"/>
          <p14:tracePt t="21722" x="4240213" y="2667000"/>
          <p14:tracePt t="21727" x="3938588" y="2667000"/>
          <p14:tracePt t="21738" x="3702050" y="2667000"/>
          <p14:tracePt t="21743" x="3462338" y="2667000"/>
          <p14:tracePt t="21756" x="3078163" y="2667000"/>
          <p14:tracePt t="21771" x="2876550" y="2667000"/>
          <p14:tracePt t="21788" x="2741613" y="2667000"/>
          <p14:tracePt t="21805" x="2635250" y="2667000"/>
          <p14:tracePt t="21821" x="2609850" y="2667000"/>
          <p14:tracePt t="21838" x="2597150" y="2667000"/>
          <p14:tracePt t="21877" x="2587625" y="2667000"/>
          <p14:tracePt t="21885" x="2574925" y="2667000"/>
          <p14:tracePt t="21895" x="2562225" y="2667000"/>
          <p14:tracePt t="21904" x="2547938" y="2667000"/>
          <p14:tracePt t="21920" x="2470150" y="2652713"/>
          <p14:tracePt t="21938" x="2413000" y="2652713"/>
          <p14:tracePt t="21943" x="2382838" y="2652713"/>
          <p14:tracePt t="21955" x="2355850" y="2652713"/>
          <p14:tracePt t="21959" x="2333625" y="2652713"/>
          <p14:tracePt t="21971" x="2298700" y="2652713"/>
          <p14:tracePt t="21975" x="2278063" y="2652713"/>
          <p14:tracePt t="21988" x="2176463" y="2644775"/>
          <p14:tracePt t="22006" x="2089150" y="2644775"/>
          <p14:tracePt t="22021" x="1976438" y="2644775"/>
          <p14:tracePt t="22038" x="1874838" y="2644775"/>
          <p14:tracePt t="22054" x="1792288" y="2644775"/>
          <p14:tracePt t="22071" x="1727200" y="2644775"/>
          <p14:tracePt t="22088" x="1670050" y="2644775"/>
          <p14:tracePt t="22104" x="1635125" y="2649538"/>
          <p14:tracePt t="22122" x="1617663" y="2652713"/>
          <p14:tracePt t="22138" x="1595438" y="2652713"/>
          <p14:tracePt t="22155" x="1587500" y="2652713"/>
          <p14:tracePt t="22159" x="1582738" y="2652713"/>
          <p14:tracePt t="22171" x="1577975" y="2652713"/>
          <p14:tracePt t="22189" x="1555750" y="2662238"/>
          <p14:tracePt t="22204" x="1543050" y="2662238"/>
          <p14:tracePt t="22221" x="1520825" y="2662238"/>
          <p14:tracePt t="22238" x="1508125" y="2662238"/>
          <p14:tracePt t="22255" x="1495425" y="2667000"/>
          <p14:tracePt t="22653" x="1500188" y="2667000"/>
          <p14:tracePt t="22661" x="1525588" y="2667000"/>
          <p14:tracePt t="22671" x="1560513" y="2667000"/>
          <p14:tracePt t="22687" x="1639888" y="2667000"/>
          <p14:tracePt t="22704" x="1712913" y="2667000"/>
          <p14:tracePt t="22721" x="1819275" y="2667000"/>
          <p14:tracePt t="22738" x="1909763" y="2667000"/>
          <p14:tracePt t="22742" x="1966913" y="2667000"/>
          <p14:tracePt t="22755" x="1989138" y="2667000"/>
          <p14:tracePt t="22759" x="2032000" y="2667000"/>
          <p14:tracePt t="22772" x="2071688" y="2667000"/>
          <p14:tracePt t="22789" x="2106613" y="2667000"/>
          <p14:tracePt t="22802" x="2116138" y="2667000"/>
          <p14:tracePt t="22819" x="2120900" y="2667000"/>
          <p14:tracePt t="23509" x="2128838" y="2667000"/>
          <p14:tracePt t="23517" x="2141538" y="2667000"/>
          <p14:tracePt t="23526" x="2163763" y="2667000"/>
          <p14:tracePt t="23537" x="2176463" y="2667000"/>
          <p14:tracePt t="23554" x="2233613" y="2667000"/>
          <p14:tracePt t="23559" x="2263775" y="2667000"/>
          <p14:tracePt t="23571" x="2312988" y="2674938"/>
          <p14:tracePt t="23576" x="2355850" y="2674938"/>
          <p14:tracePt t="23589" x="2474913" y="2674938"/>
          <p14:tracePt t="23605" x="2552700" y="2674938"/>
          <p14:tracePt t="23621" x="2640013" y="2674938"/>
          <p14:tracePt t="23638" x="2719388" y="2684463"/>
          <p14:tracePt t="23655" x="2789238" y="2684463"/>
          <p14:tracePt t="23671" x="2824163" y="2684463"/>
          <p14:tracePt t="23688" x="2881313" y="2684463"/>
          <p14:tracePt t="23705" x="2936875" y="2684463"/>
          <p14:tracePt t="23721" x="2986088" y="2684463"/>
          <p14:tracePt t="23726" x="3028950" y="2684463"/>
          <p14:tracePt t="23738" x="3051175" y="2684463"/>
          <p14:tracePt t="23742" x="3086100" y="2684463"/>
          <p14:tracePt t="23755" x="3130550" y="2684463"/>
          <p14:tracePt t="23759" x="3173413" y="2684463"/>
          <p14:tracePt t="23772" x="3260725" y="2684463"/>
          <p14:tracePt t="23788" x="3340100" y="2684463"/>
          <p14:tracePt t="23806" x="3409950" y="2684463"/>
          <p14:tracePt t="23823" x="3449638" y="2692400"/>
          <p14:tracePt t="23838" x="3505200" y="2692400"/>
          <p14:tracePt t="23854" x="3571875" y="2692400"/>
          <p14:tracePt t="23871" x="3641725" y="2692400"/>
          <p14:tracePt t="23879" x="3698875" y="2692400"/>
          <p14:tracePt t="23888" x="3719513" y="2692400"/>
          <p14:tracePt t="23905" x="3798888" y="2692400"/>
          <p14:tracePt t="23921" x="3863975" y="2692400"/>
          <p14:tracePt t="23926" x="3878263" y="2692400"/>
          <p14:tracePt t="23937" x="3898900" y="2692400"/>
          <p14:tracePt t="23954" x="3948113" y="2692400"/>
          <p14:tracePt t="23959" x="3960813" y="2692400"/>
          <p14:tracePt t="23969" x="3995738" y="2692400"/>
          <p14:tracePt t="23973" x="4000500" y="2692400"/>
          <p14:tracePt t="23986" x="4013200" y="2692400"/>
          <p14:tracePt t="24002" x="4025900" y="2692400"/>
          <p14:tracePt t="24019" x="4048125" y="2692400"/>
          <p14:tracePt t="24036" x="4060825" y="2692400"/>
          <p14:tracePt t="24053" x="4078288" y="2692400"/>
          <p14:tracePt t="24069" x="4105275" y="2692400"/>
          <p14:tracePt t="24086" x="4113213" y="2692400"/>
          <p14:tracePt t="24221" x="4117975" y="2697163"/>
          <p14:tracePt t="24244" x="4100513" y="2697163"/>
          <p14:tracePt t="24253" x="4065588" y="2714625"/>
          <p14:tracePt t="24262" x="4021138" y="2727325"/>
          <p14:tracePt t="24270" x="3986213" y="2736850"/>
          <p14:tracePt t="24285" x="3878263" y="2754313"/>
          <p14:tracePt t="24302" x="3711575" y="2774950"/>
          <p14:tracePt t="24319" x="3536950" y="2789238"/>
          <p14:tracePt t="24335" x="3317875" y="2789238"/>
          <p14:tracePt t="24352" x="3098800" y="2789238"/>
          <p14:tracePt t="24369" x="2936875" y="2789238"/>
          <p14:tracePt t="24372" x="2881313" y="2789238"/>
          <p14:tracePt t="24385" x="2819400" y="2789238"/>
          <p14:tracePt t="24402" x="2762250" y="2789238"/>
          <p14:tracePt t="24502" x="2754313" y="2784475"/>
          <p14:tracePt t="24510" x="2794000" y="2771775"/>
          <p14:tracePt t="24520" x="2824163" y="2771775"/>
          <p14:tracePt t="24537" x="2981325" y="2749550"/>
          <p14:tracePt t="24555" x="3213100" y="2736850"/>
          <p14:tracePt t="24559" x="3375025" y="2736850"/>
          <p14:tracePt t="24572" x="3763963" y="2722563"/>
          <p14:tracePt t="24589" x="4100513" y="2722563"/>
          <p14:tracePt t="24606" x="4437063" y="2722563"/>
          <p14:tracePt t="24622" x="4711700" y="2722563"/>
          <p14:tracePt t="24635" x="4848225" y="2722563"/>
          <p14:tracePt t="24652" x="4852988" y="2722563"/>
          <p14:tracePt t="24724" x="4813300" y="2722563"/>
          <p14:tracePt t="24733" x="4738688" y="2722563"/>
          <p14:tracePt t="24742" x="4651375" y="2732088"/>
          <p14:tracePt t="24754" x="4546600" y="2732088"/>
          <p14:tracePt t="24758" x="4445000" y="2732088"/>
          <p14:tracePt t="24771" x="4332288" y="2732088"/>
          <p14:tracePt t="24775" x="4183063" y="2732088"/>
          <p14:tracePt t="24788" x="3895725" y="2744788"/>
          <p14:tracePt t="24804" x="3706813" y="2744788"/>
          <p14:tracePt t="24822" x="3676650" y="2744788"/>
          <p14:tracePt t="24894" x="3684588" y="2744788"/>
          <p14:tracePt t="24902" x="3733800" y="2732088"/>
          <p14:tracePt t="24912" x="3763963" y="2722563"/>
          <p14:tracePt t="24920" x="3838575" y="2722563"/>
          <p14:tracePt t="24935" x="4017963" y="2687638"/>
          <p14:tracePt t="24953" x="4222750" y="2674938"/>
          <p14:tracePt t="24969" x="4402138" y="2652713"/>
          <p14:tracePt t="24972" x="4464050" y="2652713"/>
          <p14:tracePt t="24985" x="4506913" y="2652713"/>
          <p14:tracePt t="25002" x="4529138" y="2652713"/>
          <p14:tracePt t="25045" x="4533900" y="2652713"/>
          <p14:tracePt t="25062" x="4524375" y="2657475"/>
          <p14:tracePt t="25071" x="4498975" y="2667000"/>
          <p14:tracePt t="25087" x="4454525" y="2667000"/>
          <p14:tracePt t="25104" x="4414838" y="2670175"/>
          <p14:tracePt t="25121" x="4392613" y="2679700"/>
          <p14:tracePt t="26037" x="4419600" y="2679700"/>
          <p14:tracePt t="26045" x="4464050" y="2679700"/>
          <p14:tracePt t="26054" x="4519613" y="2679700"/>
          <p14:tracePt t="26071" x="4629150" y="2687638"/>
          <p14:tracePt t="26088" x="4708525" y="2687638"/>
          <p14:tracePt t="26105" x="4786313" y="2687638"/>
          <p14:tracePt t="26122" x="4873625" y="2687638"/>
          <p14:tracePt t="26138" x="4930775" y="2687638"/>
          <p14:tracePt t="26155" x="4983163" y="2687638"/>
          <p14:tracePt t="26160" x="5010150" y="2687638"/>
          <p14:tracePt t="26172" x="5040313" y="2697163"/>
          <p14:tracePt t="26177" x="5087938" y="2697163"/>
          <p14:tracePt t="26189" x="5145088" y="2705100"/>
          <p14:tracePt t="26205" x="5210175" y="2705100"/>
          <p14:tracePt t="26219" x="5276850" y="2705100"/>
          <p14:tracePt t="26236" x="5324475" y="2705100"/>
          <p14:tracePt t="26252" x="5372100" y="2705100"/>
          <p14:tracePt t="26269" x="5394325" y="2705100"/>
          <p14:tracePt t="26285" x="5407025" y="2705100"/>
          <p14:tracePt t="26364" x="5424488" y="2705100"/>
          <p14:tracePt t="26372" x="5438775" y="2705100"/>
          <p14:tracePt t="26385" x="5441950" y="2705100"/>
          <p14:tracePt t="26402" x="5491163" y="2705100"/>
          <p14:tracePt t="26406" x="5494338" y="2705100"/>
          <p14:tracePt t="26419" x="5511800" y="2705100"/>
          <p14:tracePt t="26436" x="5546725" y="2705100"/>
          <p14:tracePt t="26452" x="5561013" y="2705100"/>
          <p14:tracePt t="26469" x="5578475" y="2705100"/>
          <p14:tracePt t="26485" x="5586413" y="2705100"/>
          <p14:tracePt t="26502" x="5603875" y="2705100"/>
          <p14:tracePt t="26519" x="5613400" y="2705100"/>
          <p14:tracePt t="26535" x="5630863" y="2701925"/>
          <p14:tracePt t="26552" x="5638800" y="2701925"/>
          <p14:tracePt t="26569" x="5643563" y="2701925"/>
          <p14:tracePt t="26585" x="5665788" y="2701925"/>
          <p14:tracePt t="26926" x="5678488" y="2701925"/>
          <p14:tracePt t="26936" x="5700713" y="2701925"/>
          <p14:tracePt t="26945" x="5722938" y="2701925"/>
          <p14:tracePt t="26954" x="5748338" y="2701925"/>
          <p14:tracePt t="26958" x="5770563" y="2701925"/>
          <p14:tracePt t="26971" x="5813425" y="2705100"/>
          <p14:tracePt t="26975" x="5840413" y="2705100"/>
          <p14:tracePt t="26987" x="5905500" y="2705100"/>
          <p14:tracePt t="27405" x="5905500" y="2709863"/>
          <p14:tracePt t="27413" x="5865813" y="2709863"/>
          <p14:tracePt t="27421" x="5862638" y="2709863"/>
          <p14:tracePt t="27437" x="5848350" y="2719388"/>
          <p14:tracePt t="27455" x="5840413" y="2719388"/>
          <p14:tracePt t="28838" x="5827713" y="2719388"/>
          <p14:tracePt t="28855" x="5830888" y="2719388"/>
          <p14:tracePt t="28863" x="5835650" y="2719388"/>
          <p14:tracePt t="28871" x="5845175" y="2719388"/>
          <p14:tracePt t="28889" x="5857875" y="2719388"/>
          <p14:tracePt t="28894" x="5870575" y="2719388"/>
          <p14:tracePt t="28910" x="5892800" y="2719388"/>
          <p14:tracePt t="28919" x="5905500" y="2719388"/>
          <p14:tracePt t="28936" x="5915025" y="2719388"/>
          <p14:tracePt t="28952" x="5927725" y="2719388"/>
          <p14:tracePt t="28969" x="5932488" y="2719388"/>
          <p14:tracePt t="30261" x="5962650" y="2719388"/>
          <p14:tracePt t="30270" x="5984875" y="2719388"/>
          <p14:tracePt t="30278" x="6015038" y="2719388"/>
          <p14:tracePt t="30288" x="6084888" y="2719388"/>
          <p14:tracePt t="30304" x="6202363" y="2719388"/>
          <p14:tracePt t="30322" x="6303963" y="2719388"/>
          <p14:tracePt t="30339" x="6421438" y="2719388"/>
          <p14:tracePt t="30355" x="6496050" y="2719388"/>
          <p14:tracePt t="30360" x="6521450" y="2719388"/>
          <p14:tracePt t="30372" x="6543675" y="2719388"/>
          <p14:tracePt t="30376" x="6548438" y="2719388"/>
          <p14:tracePt t="30387" x="6557963" y="2719388"/>
          <p14:tracePt t="30798" x="6561138" y="2719388"/>
          <p14:tracePt t="30822" x="6553200" y="2719388"/>
          <p14:tracePt t="30830" x="6526213" y="2719388"/>
          <p14:tracePt t="30838" x="6513513" y="2719388"/>
          <p14:tracePt t="30855" x="6456363" y="2719388"/>
          <p14:tracePt t="30872" x="6378575" y="2719388"/>
          <p14:tracePt t="30880" x="6351588" y="2719388"/>
          <p14:tracePt t="30888" x="6286500" y="2719388"/>
          <p14:tracePt t="30905" x="6181725" y="2719388"/>
          <p14:tracePt t="30922" x="6049963" y="2719388"/>
          <p14:tracePt t="30938" x="5900738" y="2719388"/>
          <p14:tracePt t="30943" x="5827713" y="2719388"/>
          <p14:tracePt t="30955" x="5778500" y="2701925"/>
          <p14:tracePt t="30960" x="5757863" y="2701925"/>
          <p14:tracePt t="30972" x="5730875" y="2701925"/>
          <p14:tracePt t="30977" x="5708650" y="2701925"/>
          <p14:tracePt t="30989" x="5670550" y="2701925"/>
          <p14:tracePt t="31358" x="5665788" y="2697163"/>
          <p14:tracePt t="33757" x="5665788" y="2687638"/>
          <p14:tracePt t="33766" x="5740400" y="2670175"/>
          <p14:tracePt t="33775" x="5795963" y="2670175"/>
          <p14:tracePt t="33787" x="5857875" y="2670175"/>
          <p14:tracePt t="33790" x="5915025" y="2670175"/>
          <p14:tracePt t="33802" x="5989638" y="2670175"/>
          <p14:tracePt t="33819" x="6194425" y="2670175"/>
          <p14:tracePt t="33835" x="6269038" y="2670175"/>
          <p14:tracePt t="33839" x="6343650" y="2670175"/>
          <p14:tracePt t="33853" x="6408738" y="2670175"/>
          <p14:tracePt t="33869" x="6483350" y="2670175"/>
          <p14:tracePt t="33886" x="6503988" y="2670175"/>
          <p14:tracePt t="33902" x="6518275" y="2670175"/>
          <p14:tracePt t="33982" x="6521450" y="2670175"/>
          <p14:tracePt t="33999" x="6543675" y="2670175"/>
          <p14:tracePt t="34008" x="6561138" y="2667000"/>
          <p14:tracePt t="34850" x="6565900" y="2667000"/>
          <p14:tracePt t="34858" x="6578600" y="2657475"/>
          <p14:tracePt t="34871" x="6627813" y="2649538"/>
          <p14:tracePt t="34888" x="6715125" y="2649538"/>
          <p14:tracePt t="34903" x="6805613" y="2649538"/>
          <p14:tracePt t="34919" x="6911975" y="2649538"/>
          <p14:tracePt t="34936" x="7024688" y="2649538"/>
          <p14:tracePt t="34953" x="7104063" y="2649538"/>
          <p14:tracePt t="34969" x="7221538" y="2649538"/>
          <p14:tracePt t="34986" x="7308850" y="2649538"/>
          <p14:tracePt t="35003" x="7391400" y="2652713"/>
          <p14:tracePt t="35006" x="7435850" y="2652713"/>
          <p14:tracePt t="35020" x="7470775" y="2662238"/>
          <p14:tracePt t="35023" x="7527925" y="2662238"/>
          <p14:tracePt t="35037" x="7615238" y="2662238"/>
          <p14:tracePt t="35054" x="7693025" y="2662238"/>
          <p14:tracePt t="35070" x="7764463" y="2662238"/>
          <p14:tracePt t="35086" x="7816850" y="2662238"/>
          <p14:tracePt t="35103" x="7837488" y="2662238"/>
          <p14:tracePt t="35206" x="7842250" y="2662238"/>
          <p14:tracePt t="35214" x="7854950" y="2662238"/>
          <p14:tracePt t="35221" x="7881938" y="2662238"/>
          <p14:tracePt t="35238" x="7886700" y="2662238"/>
          <p14:tracePt t="35254" x="7907338" y="2662238"/>
          <p14:tracePt t="35341" x="7912100" y="2662238"/>
          <p14:tracePt t="35350" x="7916863" y="2662238"/>
          <p14:tracePt t="35357" x="7924800" y="2662238"/>
          <p14:tracePt t="35371" x="7947025" y="2662238"/>
          <p14:tracePt t="35375" x="7951788" y="2662238"/>
          <p14:tracePt t="35405" x="7959725" y="2662238"/>
          <p14:tracePt t="35526" x="7974013" y="2662238"/>
          <p14:tracePt t="35534" x="7986713" y="2662238"/>
          <p14:tracePt t="35543" x="7999413" y="2662238"/>
          <p14:tracePt t="35552" x="8021638" y="2662238"/>
          <p14:tracePt t="35569" x="8043863" y="2662238"/>
          <p14:tracePt t="35586" x="8069263" y="2662238"/>
          <p14:tracePt t="43048" x="8078788" y="2662238"/>
          <p14:tracePt t="43055" x="8066088" y="2684463"/>
          <p14:tracePt t="43072" x="8043863" y="2705100"/>
          <p14:tracePt t="43089" x="7986713" y="2744788"/>
          <p14:tracePt t="43106" x="7907338" y="2762250"/>
          <p14:tracePt t="43122" x="7781925" y="2819400"/>
          <p14:tracePt t="43139" x="7627938" y="2849563"/>
          <p14:tracePt t="43156" x="7493000" y="2862263"/>
          <p14:tracePt t="43161" x="7405688" y="2884488"/>
          <p14:tracePt t="43173" x="7300913" y="2906713"/>
          <p14:tracePt t="43177" x="7208838" y="2928938"/>
          <p14:tracePt t="43186" x="7121525" y="2941638"/>
          <p14:tracePt t="43203" x="6911975" y="2989263"/>
          <p14:tracePt t="43220" x="6688138" y="3033713"/>
          <p14:tracePt t="43223" x="6570663" y="3046413"/>
          <p14:tracePt t="43237" x="6438900" y="3046413"/>
          <p14:tracePt t="43240" x="6334125" y="3059113"/>
          <p14:tracePt t="43254" x="6142038" y="3081338"/>
          <p14:tracePt t="43270" x="5949950" y="3103563"/>
          <p14:tracePt t="43286" x="5757863" y="3125788"/>
          <p14:tracePt t="43303" x="5581650" y="3125788"/>
          <p14:tracePt t="43320" x="5473700" y="3146425"/>
          <p14:tracePt t="43337" x="5341938" y="3155950"/>
          <p14:tracePt t="43353" x="5189538" y="3178175"/>
          <p14:tracePt t="43370" x="5013325" y="3190875"/>
          <p14:tracePt t="43387" x="4852988" y="3190875"/>
          <p14:tracePt t="43403" x="4646613" y="3190875"/>
          <p14:tracePt t="43420" x="4402138" y="3198813"/>
          <p14:tracePt t="43423" x="4297363" y="3213100"/>
          <p14:tracePt t="43436" x="4192588" y="3225800"/>
          <p14:tracePt t="43440" x="4090988" y="3225800"/>
          <p14:tracePt t="43454" x="3886200" y="3233738"/>
          <p14:tracePt t="43470" x="3724275" y="3248025"/>
          <p14:tracePt t="43487" x="3576638" y="3255963"/>
          <p14:tracePt t="43503" x="3475038" y="3255963"/>
          <p14:tracePt t="43520" x="3409950" y="3255963"/>
          <p14:tracePt t="43537" x="3362325" y="3255963"/>
          <p14:tracePt t="43554" x="3322638" y="3255963"/>
          <p14:tracePt t="43570" x="3287713" y="3255963"/>
          <p14:tracePt t="43586" x="3243263" y="3255963"/>
          <p14:tracePt t="43603" x="3178175" y="3265488"/>
          <p14:tracePt t="43607" x="3121025" y="3265488"/>
          <p14:tracePt t="43620" x="3098800" y="3265488"/>
          <p14:tracePt t="43623" x="3055938" y="3265488"/>
          <p14:tracePt t="43637" x="3028950" y="3265488"/>
          <p14:tracePt t="43640" x="2986088" y="3265488"/>
          <p14:tracePt t="43654" x="2941638" y="3265488"/>
          <p14:tracePt t="43670" x="2881313" y="3282950"/>
          <p14:tracePt t="43686" x="2836863" y="3282950"/>
          <p14:tracePt t="43703" x="2806700" y="3287713"/>
          <p14:tracePt t="43720" x="2779713" y="3287713"/>
          <p14:tracePt t="43737" x="2759075" y="3287713"/>
          <p14:tracePt t="43754" x="2741613" y="3287713"/>
          <p14:tracePt t="43770" x="2709863" y="3287713"/>
          <p14:tracePt t="43786" x="2706688" y="3287713"/>
          <p14:tracePt t="44032" x="2744788" y="3287713"/>
          <p14:tracePt t="44039" x="2767013" y="3287713"/>
          <p14:tracePt t="44056" x="2806700" y="3287713"/>
          <p14:tracePt t="44073" x="2863850" y="3287713"/>
          <p14:tracePt t="44089" x="2951163" y="3287713"/>
          <p14:tracePt t="44106" x="3038475" y="3287713"/>
          <p14:tracePt t="44123" x="3125788" y="3287713"/>
          <p14:tracePt t="44139" x="3225800" y="3282950"/>
          <p14:tracePt t="44156" x="3300413" y="3278188"/>
          <p14:tracePt t="44161" x="3348038" y="3278188"/>
          <p14:tracePt t="44170" x="3370263" y="3278188"/>
          <p14:tracePt t="44187" x="3444875" y="3278188"/>
          <p14:tracePt t="44203" x="3514725" y="3265488"/>
          <p14:tracePt t="44220" x="3571875" y="3265488"/>
          <p14:tracePt t="44223" x="3614738" y="3265488"/>
          <p14:tracePt t="44237" x="3646488" y="3265488"/>
          <p14:tracePt t="44240" x="3681413" y="3260725"/>
          <p14:tracePt t="44253" x="3736975" y="3260725"/>
          <p14:tracePt t="44270" x="3789363" y="3260725"/>
          <p14:tracePt t="44286" x="3824288" y="3260725"/>
          <p14:tracePt t="44303" x="3863975" y="3260725"/>
          <p14:tracePt t="44320" x="3898900" y="3260725"/>
          <p14:tracePt t="44337" x="3965575" y="3260725"/>
          <p14:tracePt t="44353" x="4021138" y="3260725"/>
          <p14:tracePt t="44370" x="4087813" y="3260725"/>
          <p14:tracePt t="44387" x="4165600" y="3260725"/>
          <p14:tracePt t="44403" x="4244975" y="3251200"/>
          <p14:tracePt t="44420" x="4310063" y="3251200"/>
          <p14:tracePt t="44423" x="4340225" y="3251200"/>
          <p14:tracePt t="44437" x="4397375" y="3251200"/>
          <p14:tracePt t="44440" x="4427538" y="3251200"/>
          <p14:tracePt t="44453" x="4471988" y="3251200"/>
          <p14:tracePt t="44469" x="4621213" y="3251200"/>
          <p14:tracePt t="44485" x="4725988" y="3251200"/>
          <p14:tracePt t="44502" x="4830763" y="3251200"/>
          <p14:tracePt t="44519" x="4935538" y="3251200"/>
          <p14:tracePt t="44535" x="5035550" y="3251200"/>
          <p14:tracePt t="44552" x="5184775" y="3238500"/>
          <p14:tracePt t="44569" x="5319713" y="3238500"/>
          <p14:tracePt t="44585" x="5411788" y="3238500"/>
          <p14:tracePt t="44602" x="5516563" y="3230563"/>
          <p14:tracePt t="44620" x="5564188" y="3221038"/>
          <p14:tracePt t="44635" x="5616575" y="3221038"/>
          <p14:tracePt t="44652" x="5665788" y="3221038"/>
          <p14:tracePt t="44655" x="5673725" y="3221038"/>
          <p14:tracePt t="44668" x="5708650" y="3213100"/>
          <p14:tracePt t="44685" x="5743575" y="3213100"/>
          <p14:tracePt t="44703" x="5775325" y="3213100"/>
          <p14:tracePt t="44720" x="5810250" y="3213100"/>
          <p14:tracePt t="44735" x="5830888" y="3213100"/>
          <p14:tracePt t="44752" x="5865813" y="3213100"/>
          <p14:tracePt t="44768" x="5880100" y="3213100"/>
          <p14:tracePt t="44785" x="5915025" y="3213100"/>
          <p14:tracePt t="44803" x="5927725" y="3213100"/>
          <p14:tracePt t="44819" x="5949950" y="3213100"/>
          <p14:tracePt t="44821" x="5954713" y="3213100"/>
          <p14:tracePt t="44835" x="5962650" y="3213100"/>
          <p14:tracePt t="44853" x="5980113" y="3213100"/>
          <p14:tracePt t="44869" x="6007100" y="3213100"/>
          <p14:tracePt t="44885" x="6019800" y="3213100"/>
          <p14:tracePt t="44902" x="6032500" y="3213100"/>
          <p14:tracePt t="44933" x="6042025" y="3213100"/>
          <p14:tracePt t="44966" x="6045200" y="3213100"/>
          <p14:tracePt t="45575" x="6054725" y="3213100"/>
          <p14:tracePt t="45583" x="6049963" y="3213100"/>
          <p14:tracePt t="45591" x="6037263" y="3213100"/>
          <p14:tracePt t="45605" x="6024563" y="3213100"/>
          <p14:tracePt t="45609" x="6002338" y="3213100"/>
          <p14:tracePt t="45622" x="5945188" y="3213100"/>
          <p14:tracePt t="45639" x="5880100" y="3213100"/>
          <p14:tracePt t="45657" x="5822950" y="3213100"/>
          <p14:tracePt t="45673" x="5783263" y="3213100"/>
          <p14:tracePt t="45689" x="5718175" y="3213100"/>
          <p14:tracePt t="45706" x="5673725" y="3213100"/>
          <p14:tracePt t="45723" x="5643563" y="3225800"/>
          <p14:tracePt t="45739" x="5613400" y="3225800"/>
          <p14:tracePt t="45756" x="5599113" y="3225800"/>
          <p14:tracePt t="46112" x="5608638" y="3225800"/>
          <p14:tracePt t="46120" x="5626100" y="3225800"/>
          <p14:tracePt t="46130" x="5630863" y="3225800"/>
          <p14:tracePt t="46200" x="5638800" y="3225800"/>
          <p14:tracePt t="46208" x="5643563" y="3221038"/>
          <p14:tracePt t="46222" x="5648325" y="3216275"/>
          <p14:tracePt t="46241" x="5683250" y="3216275"/>
          <p14:tracePt t="46256" x="5713413" y="3216275"/>
          <p14:tracePt t="46274" x="5753100" y="3208338"/>
          <p14:tracePt t="46289" x="5761038" y="3208338"/>
          <p14:tracePt t="46306" x="5783263" y="3208338"/>
          <p14:tracePt t="46323" x="5800725" y="3208338"/>
          <p14:tracePt t="46339" x="5822950" y="3208338"/>
          <p14:tracePt t="46356" x="5862638" y="3198813"/>
          <p14:tracePt t="46373" x="5880100" y="3198813"/>
          <p14:tracePt t="46390" x="5900738" y="3198813"/>
          <p14:tracePt t="46394" x="5905500" y="3195638"/>
          <p14:tracePt t="46407" x="5922963" y="3195638"/>
          <p14:tracePt t="46423" x="5935663" y="3195638"/>
          <p14:tracePt t="46440" x="5949950" y="3195638"/>
          <p14:tracePt t="46456" x="5962650" y="3195638"/>
          <p14:tracePt t="46504" x="5975350" y="3195638"/>
          <p14:tracePt t="49929" x="5984875" y="3195638"/>
          <p14:tracePt t="49937" x="6002338" y="3195638"/>
          <p14:tracePt t="49948" x="6019800" y="3198813"/>
          <p14:tracePt t="49957" x="6049963" y="3208338"/>
          <p14:tracePt t="49970" x="6132513" y="3225800"/>
          <p14:tracePt t="49986" x="6273800" y="3270250"/>
          <p14:tracePt t="50003" x="6513513" y="3375025"/>
          <p14:tracePt t="50020" x="6907213" y="3535363"/>
          <p14:tracePt t="50037" x="7515225" y="3889375"/>
          <p14:tracePt t="50039" x="7859713" y="4060825"/>
          <p14:tracePt t="50053" x="8226425" y="4213225"/>
          <p14:tracePt t="50056" x="8594725" y="4370388"/>
          <p14:tracePt t="50070" x="9359900" y="4703763"/>
          <p14:tracePt t="50087" x="10110788" y="4953000"/>
          <p14:tracePt t="50103" x="10880725" y="5307013"/>
          <p14:tracePt t="50120" x="11610975" y="5594350"/>
          <p14:tracePt t="50137" x="11999913" y="5773738"/>
          <p14:tracePt t="50153" x="12157075" y="5853113"/>
          <p14:tracePt t="56906" x="11772900" y="6765925"/>
          <p14:tracePt t="56914" x="11352213" y="6626225"/>
          <p14:tracePt t="56923" x="10993438" y="6511925"/>
          <p14:tracePt t="56937" x="10272713" y="6264275"/>
          <p14:tracePt t="56956" x="9542463" y="5980113"/>
          <p14:tracePt t="56973" x="8774113" y="5643563"/>
          <p14:tracePt t="56990" x="8139113" y="5289550"/>
          <p14:tracePt t="57006" x="7667625" y="5005388"/>
          <p14:tracePt t="57011" x="7470775" y="4895850"/>
          <p14:tracePt t="57023" x="7361238" y="4799013"/>
          <p14:tracePt t="57027" x="7239000" y="4738688"/>
          <p14:tracePt t="57039" x="7046913" y="4581525"/>
          <p14:tracePt t="57055" x="6954838" y="4510088"/>
          <p14:tracePt t="57058" x="6911975" y="4457700"/>
          <p14:tracePt t="57072" x="6842125" y="4367213"/>
          <p14:tracePt t="57088" x="6815138" y="4327525"/>
          <p14:tracePt t="57106" x="6802438" y="4279900"/>
          <p14:tracePt t="57123" x="6784975" y="4243388"/>
          <p14:tracePt t="57139" x="6767513" y="4213225"/>
          <p14:tracePt t="57156" x="6767513" y="4205288"/>
          <p14:tracePt t="57172" x="6762750" y="4183063"/>
          <p14:tracePt t="57189" x="6745288" y="4125913"/>
          <p14:tracePt t="57206" x="6710363" y="4068763"/>
          <p14:tracePt t="57210" x="6700838" y="4021138"/>
          <p14:tracePt t="57223" x="6700838" y="3998913"/>
          <p14:tracePt t="57227" x="6692900" y="3973513"/>
          <p14:tracePt t="57239" x="6683375" y="3951288"/>
          <p14:tracePt t="57244" x="6683375" y="3925888"/>
          <p14:tracePt t="57256" x="6683375" y="3868738"/>
          <p14:tracePt t="57272" x="6683375" y="3824288"/>
          <p14:tracePt t="57290" x="6688138" y="3754438"/>
          <p14:tracePt t="57306" x="6757988" y="3676650"/>
          <p14:tracePt t="57323" x="6862763" y="3570288"/>
          <p14:tracePt t="57339" x="6994525" y="3492500"/>
          <p14:tracePt t="57356" x="7151688" y="3427413"/>
          <p14:tracePt t="57372" x="7304088" y="3382963"/>
          <p14:tracePt t="57389" x="7440613" y="3360738"/>
          <p14:tracePt t="57394" x="7532688" y="3352800"/>
          <p14:tracePt t="57404" x="7632700" y="3352800"/>
          <p14:tracePt t="57408" x="7707313" y="3352800"/>
          <p14:tracePt t="57420" x="7781925" y="3352800"/>
          <p14:tracePt t="57437" x="7899400" y="3352800"/>
          <p14:tracePt t="57454" x="8061325" y="3352800"/>
          <p14:tracePt t="57471" x="8096250" y="3352800"/>
          <p14:tracePt t="57474" x="8161338" y="3352800"/>
          <p14:tracePt t="57488" x="8240713" y="3352800"/>
          <p14:tracePt t="57504" x="8340725" y="3352800"/>
          <p14:tracePt t="57521" x="8397875" y="3352800"/>
          <p14:tracePt t="57537" x="8462963" y="3343275"/>
          <p14:tracePt t="57554" x="8485188" y="3335338"/>
          <p14:tracePt t="57571" x="8502650" y="3335338"/>
          <p14:tracePt t="57587" x="8515350" y="3330575"/>
          <p14:tracePt t="57604" x="8528050" y="3322638"/>
          <p14:tracePt t="57621" x="8550275" y="3322638"/>
          <p14:tracePt t="57637" x="8567738" y="3317875"/>
          <p14:tracePt t="57672" x="8580438" y="3317875"/>
          <p14:tracePt t="57680" x="8597900" y="3308350"/>
          <p14:tracePt t="57696" x="8612188" y="3308350"/>
          <p14:tracePt t="57704" x="8624888" y="3308350"/>
          <p14:tracePt t="57721" x="8637588" y="3308350"/>
          <p14:tracePt t="57760" x="8647113" y="3308350"/>
          <p14:tracePt t="57768" x="8664575" y="3305175"/>
          <p14:tracePt t="57776" x="8672513" y="3305175"/>
          <p14:tracePt t="57787" x="8712200" y="3305175"/>
          <p14:tracePt t="57804" x="8764588" y="3305175"/>
          <p14:tracePt t="57821" x="8856663" y="3305175"/>
          <p14:tracePt t="57837" x="8974138" y="3305175"/>
          <p14:tracePt t="57854" x="9136063" y="3305175"/>
          <p14:tracePt t="57857" x="9237663" y="3305175"/>
          <p14:tracePt t="57871" x="9355138" y="3305175"/>
          <p14:tracePt t="57888" x="9517063" y="3305175"/>
          <p14:tracePt t="57904" x="9664700" y="3305175"/>
          <p14:tracePt t="57920" x="9813925" y="3305175"/>
          <p14:tracePt t="57937" x="9945688" y="3305175"/>
          <p14:tracePt t="57954" x="10093325" y="3305175"/>
          <p14:tracePt t="57970" x="10190163" y="3305175"/>
          <p14:tracePt t="57987" x="10260013" y="3305175"/>
          <p14:tracePt t="58004" x="10299700" y="3305175"/>
          <p14:tracePt t="58021" x="10312400" y="3305175"/>
          <p14:tracePt t="58037" x="10317163" y="3305175"/>
          <p14:tracePt t="58054" x="10329863" y="3295650"/>
          <p14:tracePt t="58071" x="10337800" y="3295650"/>
          <p14:tracePt t="58088" x="10355263" y="3290888"/>
          <p14:tracePt t="58104" x="10377488" y="3290888"/>
          <p14:tracePt t="58121" x="10394950" y="3290888"/>
          <p14:tracePt t="58137" x="10429875" y="3290888"/>
          <p14:tracePt t="58154" x="10447338" y="3290888"/>
          <p14:tracePt t="58171" x="10456863" y="3282950"/>
          <p14:tracePt t="58409" x="10452100" y="3282950"/>
          <p14:tracePt t="58434" x="10447338" y="3282950"/>
          <p14:tracePt t="58441" x="10444163" y="3282950"/>
          <p14:tracePt t="58474" x="10434638" y="3282950"/>
          <p14:tracePt t="58545" x="10421938" y="3282950"/>
          <p14:tracePt t="58570" x="10417175" y="3282950"/>
          <p14:tracePt t="58610" x="10409238" y="3282950"/>
          <p14:tracePt t="59081" x="10404475" y="3282950"/>
          <p14:tracePt t="59089" x="10404475" y="3287713"/>
          <p14:tracePt t="59106" x="10394950" y="3290888"/>
          <p14:tracePt t="59123" x="10387013" y="3295650"/>
          <p14:tracePt t="59154" x="10377488" y="3295650"/>
          <p14:tracePt t="59163" x="10364788" y="3295650"/>
          <p14:tracePt t="59217" x="10360025" y="3295650"/>
          <p14:tracePt t="59225" x="10352088" y="3295650"/>
          <p14:tracePt t="59239" x="10347325" y="3305175"/>
          <p14:tracePt t="60113" x="10337800" y="3305175"/>
          <p14:tracePt t="60122" x="10334625" y="3305175"/>
          <p14:tracePt t="60130" x="10329863" y="3305175"/>
          <p14:tracePt t="60144" x="10320338" y="3305175"/>
          <p14:tracePt t="60154" x="10307638" y="3305175"/>
          <p14:tracePt t="60171" x="10282238" y="3305175"/>
          <p14:tracePt t="60187" x="10260013" y="3308350"/>
          <p14:tracePt t="60204" x="10225088" y="3317875"/>
          <p14:tracePt t="60221" x="10167938" y="3317875"/>
          <p14:tracePt t="60237" x="10098088" y="3317875"/>
          <p14:tracePt t="60254" x="10053638" y="3317875"/>
          <p14:tracePt t="60271" x="9940925" y="3317875"/>
          <p14:tracePt t="60288" x="9896475" y="3317875"/>
          <p14:tracePt t="60304" x="9840913" y="3317875"/>
          <p14:tracePt t="60323" x="9791700" y="3317875"/>
          <p14:tracePt t="60340" x="9774238" y="3325813"/>
          <p14:tracePt t="60357" x="9761538" y="3325813"/>
          <p14:tracePt t="60373" x="9734550" y="3325813"/>
          <p14:tracePt t="60391" x="9726613" y="3325813"/>
          <p14:tracePt t="60395" x="9721850" y="3325813"/>
          <p14:tracePt t="60407" x="9709150" y="3325813"/>
          <p14:tracePt t="60423" x="9699625" y="3325813"/>
          <p14:tracePt t="60428" x="9686925" y="3325813"/>
          <p14:tracePt t="60930" x="9682163" y="3325813"/>
          <p14:tracePt t="60971" x="9678988" y="3325813"/>
          <p14:tracePt t="61026" x="9669463" y="3325813"/>
          <p14:tracePt t="61056" x="9664700" y="3325813"/>
          <p14:tracePt t="61064" x="9656763" y="3325813"/>
          <p14:tracePt t="61545" x="9629775" y="3325813"/>
          <p14:tracePt t="61555" x="9594850" y="3325813"/>
          <p14:tracePt t="61563" x="9551988" y="3325813"/>
          <p14:tracePt t="61573" x="9494838" y="3325813"/>
          <p14:tracePt t="61588" x="9328150" y="3335338"/>
          <p14:tracePt t="61605" x="9128125" y="3348038"/>
          <p14:tracePt t="61621" x="8874125" y="3382963"/>
          <p14:tracePt t="61638" x="8624888" y="3430588"/>
          <p14:tracePt t="61641" x="8507413" y="3452813"/>
          <p14:tracePt t="61654" x="8375650" y="3465513"/>
          <p14:tracePt t="61657" x="8205788" y="3505200"/>
          <p14:tracePt t="61671" x="8031163" y="3544888"/>
          <p14:tracePt t="61673" x="7872413" y="3557588"/>
          <p14:tracePt t="61689" x="7510463" y="3641725"/>
          <p14:tracePt t="61704" x="7116763" y="3694113"/>
          <p14:tracePt t="61721" x="6780213" y="3746500"/>
          <p14:tracePt t="61737" x="6378575" y="3833813"/>
          <p14:tracePt t="61754" x="5962650" y="3876675"/>
          <p14:tracePt t="61771" x="5586413" y="3903663"/>
          <p14:tracePt t="61788" x="5307013" y="3943350"/>
          <p14:tracePt t="61804" x="5013325" y="3951288"/>
          <p14:tracePt t="61821" x="4751388" y="3978275"/>
          <p14:tracePt t="61838" x="4519613" y="3978275"/>
          <p14:tracePt t="61854" x="4302125" y="3986213"/>
          <p14:tracePt t="61871" x="4065588" y="3986213"/>
          <p14:tracePt t="61889" x="3960813" y="3986213"/>
          <p14:tracePt t="61905" x="3816350" y="3986213"/>
          <p14:tracePt t="61921" x="3719513" y="3986213"/>
          <p14:tracePt t="61937" x="3629025" y="3986213"/>
          <p14:tracePt t="61954" x="3579813" y="3986213"/>
          <p14:tracePt t="61971" x="3562350" y="3986213"/>
          <p14:tracePt t="61988" x="3554413" y="3986213"/>
          <p14:tracePt t="62004" x="3527425" y="3986213"/>
          <p14:tracePt t="62021" x="3497263" y="3968750"/>
          <p14:tracePt t="62038" x="3449638" y="3960813"/>
          <p14:tracePt t="62054" x="3392488" y="3943350"/>
          <p14:tracePt t="62058" x="3348038" y="3943350"/>
          <p14:tracePt t="62071" x="3265488" y="3916363"/>
          <p14:tracePt t="62089" x="3182938" y="3906838"/>
          <p14:tracePt t="62104" x="3125788" y="3898900"/>
          <p14:tracePt t="62121" x="3060700" y="3881438"/>
          <p14:tracePt t="62138" x="3021013" y="3881438"/>
          <p14:tracePt t="62154" x="2971800" y="3863975"/>
          <p14:tracePt t="62171" x="2933700" y="3851275"/>
          <p14:tracePt t="62188" x="2906713" y="3833813"/>
          <p14:tracePt t="62204" x="2901950" y="3824288"/>
          <p14:tracePt t="62243" x="2898775" y="3819525"/>
          <p14:tracePt t="62266" x="2889250" y="3816350"/>
          <p14:tracePt t="62282" x="2884488" y="3806825"/>
          <p14:tracePt t="62320" x="2871788" y="3802063"/>
          <p14:tracePt t="62345" x="2863850" y="3776663"/>
          <p14:tracePt t="69051" x="2863850" y="3771900"/>
          <p14:tracePt t="69075" x="2884488" y="3771900"/>
          <p14:tracePt t="69084" x="2911475" y="3763963"/>
          <p14:tracePt t="69092" x="2951163" y="3763963"/>
          <p14:tracePt t="69107" x="3028950" y="3763963"/>
          <p14:tracePt t="69124" x="3148013" y="3763963"/>
          <p14:tracePt t="69140" x="3260725" y="3798888"/>
          <p14:tracePt t="69157" x="3397250" y="3819525"/>
          <p14:tracePt t="69172" x="3492500" y="3841750"/>
          <p14:tracePt t="69188" x="3544888" y="3841750"/>
          <p14:tracePt t="69205" x="3594100" y="3851275"/>
          <p14:tracePt t="69222" x="3632200" y="3854450"/>
          <p14:tracePt t="69238" x="3654425" y="3863975"/>
          <p14:tracePt t="69255" x="3681413" y="3871913"/>
          <p14:tracePt t="69272" x="3711575" y="3876675"/>
          <p14:tracePt t="69288" x="3724275" y="3886200"/>
          <p14:tracePt t="69321" x="3741738" y="3894138"/>
          <p14:tracePt t="69338" x="3746500" y="3894138"/>
          <p14:tracePt t="69346" x="3754438" y="3894138"/>
          <p14:tracePt t="69355" x="3768725" y="3894138"/>
          <p14:tracePt t="69372" x="3781425" y="3894138"/>
          <p14:tracePt t="69388" x="3816350" y="3894138"/>
          <p14:tracePt t="69405" x="3841750" y="3894138"/>
          <p14:tracePt t="69422" x="3868738" y="3894138"/>
          <p14:tracePt t="69438" x="3908425" y="3894138"/>
          <p14:tracePt t="69455" x="3943350" y="3894138"/>
          <p14:tracePt t="69472" x="3983038" y="3894138"/>
          <p14:tracePt t="69475" x="3995738" y="3894138"/>
          <p14:tracePt t="69489" x="4013200" y="3894138"/>
          <p14:tracePt t="69506" x="4025900" y="3894138"/>
          <p14:tracePt t="69521" x="4035425" y="3894138"/>
          <p14:tracePt t="69538" x="4056063" y="3894138"/>
          <p14:tracePt t="69555" x="4060825" y="3894138"/>
          <p14:tracePt t="69572" x="4083050" y="3894138"/>
          <p14:tracePt t="69588" x="4087813" y="3894138"/>
          <p14:tracePt t="69605" x="4100513" y="3889375"/>
          <p14:tracePt t="70403" x="4090988" y="3894138"/>
          <p14:tracePt t="70410" x="4043363" y="3911600"/>
          <p14:tracePt t="70423" x="4008438" y="3921125"/>
          <p14:tracePt t="70428" x="3995738" y="3938588"/>
          <p14:tracePt t="70440" x="3948113" y="3956050"/>
          <p14:tracePt t="70445" x="3898900" y="3963988"/>
          <p14:tracePt t="70457" x="3838575" y="3973513"/>
          <p14:tracePt t="70461" x="3776663" y="3986213"/>
          <p14:tracePt t="70474" x="3681413" y="4016375"/>
          <p14:tracePt t="70488" x="3632200" y="4025900"/>
          <p14:tracePt t="70491" x="3557588" y="4033838"/>
          <p14:tracePt t="70505" x="3452813" y="4033838"/>
          <p14:tracePt t="70521" x="3335338" y="4043363"/>
          <p14:tracePt t="70538" x="3230563" y="4043363"/>
          <p14:tracePt t="70555" x="3113088" y="4043363"/>
          <p14:tracePt t="70571" x="2951163" y="4043363"/>
          <p14:tracePt t="70588" x="2819400" y="4043363"/>
          <p14:tracePt t="70605" x="2640013" y="4043363"/>
          <p14:tracePt t="70621" x="2540000" y="4043363"/>
          <p14:tracePt t="70638" x="2430463" y="4043363"/>
          <p14:tracePt t="70655" x="2343150" y="4043363"/>
          <p14:tracePt t="70658" x="2320925" y="4043363"/>
          <p14:tracePt t="70671" x="2278063" y="4043363"/>
          <p14:tracePt t="70674" x="2251075" y="4043363"/>
          <p14:tracePt t="70688" x="2220913" y="4043363"/>
          <p14:tracePt t="70691" x="2176463" y="4043363"/>
          <p14:tracePt t="70706" x="2098675" y="4043363"/>
          <p14:tracePt t="70721" x="2019300" y="4043363"/>
          <p14:tracePt t="70738" x="1941513" y="4043363"/>
          <p14:tracePt t="70755" x="1889125" y="4043363"/>
          <p14:tracePt t="70771" x="1822450" y="4043363"/>
          <p14:tracePt t="70788" x="1782763" y="4043363"/>
          <p14:tracePt t="70804" x="1744663" y="4033838"/>
          <p14:tracePt t="70821" x="1709738" y="4033838"/>
          <p14:tracePt t="70838" x="1677988" y="4033838"/>
          <p14:tracePt t="70855" x="1652588" y="4033838"/>
          <p14:tracePt t="70871" x="1608138" y="4033838"/>
          <p14:tracePt t="70888" x="1517650" y="4025900"/>
          <p14:tracePt t="70906" x="1450975" y="4025900"/>
          <p14:tracePt t="70922" x="1403350" y="4025900"/>
          <p14:tracePt t="70938" x="1358900" y="4025900"/>
          <p14:tracePt t="70955" x="1320800" y="4025900"/>
          <p14:tracePt t="70971" x="1316038" y="4025900"/>
          <p14:tracePt t="71122" x="1338263" y="4025900"/>
          <p14:tracePt t="71130" x="1393825" y="4025900"/>
          <p14:tracePt t="71140" x="1455738" y="4025900"/>
          <p14:tracePt t="71157" x="1573213" y="4016375"/>
          <p14:tracePt t="71174" x="1779588" y="4008438"/>
          <p14:tracePt t="71191" x="1984375" y="4008438"/>
          <p14:tracePt t="71207" x="2278063" y="4008438"/>
          <p14:tracePt t="71224" x="2465388" y="4008438"/>
          <p14:tracePt t="71228" x="2527300" y="4008438"/>
          <p14:tracePt t="71240" x="2570163" y="4008438"/>
          <p14:tracePt t="71245" x="2582863" y="4008438"/>
          <p14:tracePt t="71257" x="2617788" y="4008438"/>
          <p14:tracePt t="71364" x="2622550" y="4008438"/>
          <p14:tracePt t="71380" x="2605088" y="4016375"/>
          <p14:tracePt t="71389" x="2562225" y="4016375"/>
          <p14:tracePt t="71399" x="2513013" y="4025900"/>
          <p14:tracePt t="71408" x="2492375" y="4025900"/>
          <p14:tracePt t="71413" x="2425700" y="4025900"/>
          <p14:tracePt t="71421" x="2378075" y="4033838"/>
          <p14:tracePt t="71438" x="2246313" y="4033838"/>
          <p14:tracePt t="71455" x="2168525" y="4033838"/>
          <p14:tracePt t="71471" x="2138363" y="4033838"/>
          <p14:tracePt t="71562" x="2141538" y="4033838"/>
          <p14:tracePt t="71570" x="2163763" y="4033838"/>
          <p14:tracePt t="71577" x="2193925" y="4030663"/>
          <p14:tracePt t="71587" x="2228850" y="4030663"/>
          <p14:tracePt t="71604" x="2316163" y="4013200"/>
          <p14:tracePt t="71620" x="2422525" y="3998913"/>
          <p14:tracePt t="71637" x="2500313" y="3995738"/>
          <p14:tracePt t="71654" x="2527300" y="3995738"/>
          <p14:tracePt t="71747" x="2505075" y="3995738"/>
          <p14:tracePt t="71755" x="2478088" y="3995738"/>
          <p14:tracePt t="71764" x="2457450" y="3995738"/>
          <p14:tracePt t="71772" x="2452688" y="3995738"/>
          <p14:tracePt t="71790" x="2430463" y="4003675"/>
          <p14:tracePt t="71875" x="2452688" y="4003675"/>
          <p14:tracePt t="71883" x="2474913" y="4003675"/>
          <p14:tracePt t="71890" x="2522538" y="3998913"/>
          <p14:tracePt t="71906" x="2657475" y="3978275"/>
          <p14:tracePt t="71922" x="2794000" y="3956050"/>
          <p14:tracePt t="71938" x="2871788" y="3956050"/>
          <p14:tracePt t="71955" x="2911475" y="3943350"/>
          <p14:tracePt t="71971" x="2946400" y="3943350"/>
          <p14:tracePt t="71988" x="2954338" y="3943350"/>
          <p14:tracePt t="72059" x="2959100" y="3943350"/>
          <p14:tracePt t="72067" x="2971800" y="3943350"/>
          <p14:tracePt t="72074" x="2981325" y="3943350"/>
          <p14:tracePt t="72089" x="2994025" y="3943350"/>
          <p14:tracePt t="72092" x="2998788" y="3943350"/>
          <p14:tracePt t="72106" x="3025775" y="3943350"/>
          <p14:tracePt t="72122" x="3055938" y="3943350"/>
          <p14:tracePt t="72138" x="3073400" y="3951288"/>
          <p14:tracePt t="72162" x="3081338" y="3951288"/>
          <p14:tracePt t="72179" x="3086100" y="3951288"/>
          <p14:tracePt t="72251" x="3090863" y="3956050"/>
          <p14:tracePt t="72267" x="3090863" y="3963988"/>
          <p14:tracePt t="72276" x="3090863" y="3986213"/>
          <p14:tracePt t="72291" x="3038475" y="4016375"/>
          <p14:tracePt t="72309" x="2954338" y="4056063"/>
          <p14:tracePt t="72324" x="2828925" y="4100513"/>
          <p14:tracePt t="72341" x="2635250" y="4121150"/>
          <p14:tracePt t="72357" x="2430463" y="4143375"/>
          <p14:tracePt t="72374" x="2211388" y="4156075"/>
          <p14:tracePt t="72391" x="1976438" y="4156075"/>
          <p14:tracePt t="72408" x="1774825" y="4156075"/>
          <p14:tracePt t="72425" x="1582738" y="4148138"/>
          <p14:tracePt t="72429" x="1538288" y="4148138"/>
          <p14:tracePt t="72442" x="1503363" y="4138613"/>
          <p14:tracePt t="72446" x="1473200" y="4138613"/>
          <p14:tracePt t="72460" x="1463675" y="4138613"/>
          <p14:tracePt t="72555" x="1468438" y="4135438"/>
          <p14:tracePt t="72563" x="1481138" y="4135438"/>
          <p14:tracePt t="72573" x="1495425" y="4135438"/>
          <p14:tracePt t="72590" x="1595438" y="4125913"/>
          <p14:tracePt t="72607" x="1744663" y="4125913"/>
          <p14:tracePt t="72624" x="1962150" y="4125913"/>
          <p14:tracePt t="72628" x="2093913" y="4125913"/>
          <p14:tracePt t="72640" x="2208213" y="4125913"/>
          <p14:tracePt t="72645" x="2365375" y="4125913"/>
          <p14:tracePt t="72658" x="2600325" y="4125913"/>
          <p14:tracePt t="72674" x="2732088" y="4125913"/>
          <p14:tracePt t="72691" x="2801938" y="4125913"/>
          <p14:tracePt t="72780" x="2789238" y="4125913"/>
          <p14:tracePt t="72787" x="2744788" y="4125913"/>
          <p14:tracePt t="72796" x="2724150" y="4135438"/>
          <p14:tracePt t="72807" x="2679700" y="4135438"/>
          <p14:tracePt t="72825" x="2517775" y="4148138"/>
          <p14:tracePt t="72830" x="2413000" y="4156075"/>
          <p14:tracePt t="72840" x="2312988" y="4156075"/>
          <p14:tracePt t="72845" x="2208213" y="4156075"/>
          <p14:tracePt t="72855" x="2106613" y="4156075"/>
          <p14:tracePt t="72872" x="1931988" y="4156075"/>
          <p14:tracePt t="72876" x="1909763" y="4156075"/>
          <p14:tracePt t="72946" x="1927225" y="4156075"/>
          <p14:tracePt t="72956" x="1997075" y="4143375"/>
          <p14:tracePt t="72966" x="2032000" y="4125913"/>
          <p14:tracePt t="72975" x="2106613" y="4113213"/>
          <p14:tracePt t="72990" x="2303463" y="4078288"/>
          <p14:tracePt t="73007" x="2522538" y="4056063"/>
          <p14:tracePt t="73024" x="2697163" y="4048125"/>
          <p14:tracePt t="73029" x="2771775" y="4048125"/>
          <p14:tracePt t="73038" x="2806700" y="4038600"/>
          <p14:tracePt t="73055" x="2836863" y="4038600"/>
          <p14:tracePt t="73115" x="2814638" y="4048125"/>
          <p14:tracePt t="73124" x="2762250" y="4048125"/>
          <p14:tracePt t="73141" x="2649538" y="4078288"/>
          <p14:tracePt t="73157" x="2430463" y="4086225"/>
          <p14:tracePt t="73174" x="2225675" y="4086225"/>
          <p14:tracePt t="73191" x="1993900" y="4086225"/>
          <p14:tracePt t="73207" x="1849438" y="4086225"/>
          <p14:tracePt t="73224" x="1809750" y="4086225"/>
          <p14:tracePt t="73268" x="1814513" y="4078288"/>
          <p14:tracePt t="73277" x="1836738" y="4068763"/>
          <p14:tracePt t="73291" x="1958975" y="4060825"/>
          <p14:tracePt t="73308" x="2120900" y="4038600"/>
          <p14:tracePt t="73325" x="2325688" y="4013200"/>
          <p14:tracePt t="73341" x="2617788" y="4013200"/>
          <p14:tracePt t="73357" x="2906713" y="4013200"/>
          <p14:tracePt t="73374" x="3125788" y="4013200"/>
          <p14:tracePt t="73391" x="3200400" y="4013200"/>
          <p14:tracePt t="73408" x="3217863" y="4013200"/>
          <p14:tracePt t="73460" x="3195638" y="4016375"/>
          <p14:tracePt t="73469" x="3160713" y="4025900"/>
          <p14:tracePt t="73479" x="3113088" y="4048125"/>
          <p14:tracePt t="73491" x="3021013" y="4051300"/>
          <p14:tracePt t="73507" x="2867025" y="4086225"/>
          <p14:tracePt t="73524" x="2732088" y="4095750"/>
          <p14:tracePt t="73541" x="2582863" y="4095750"/>
          <p14:tracePt t="73557" x="2517775" y="4095750"/>
          <p14:tracePt t="73628" x="2565400" y="4095750"/>
          <p14:tracePt t="73636" x="2592388" y="4095750"/>
          <p14:tracePt t="73644" x="2649538" y="4083050"/>
          <p14:tracePt t="73658" x="2697163" y="4068763"/>
          <p14:tracePt t="73662" x="2759075" y="4060825"/>
          <p14:tracePt t="73674" x="2906713" y="4038600"/>
          <p14:tracePt t="73690" x="3038475" y="4038600"/>
          <p14:tracePt t="73710" x="3121025" y="4038600"/>
          <p14:tracePt t="73724" x="3130550" y="4038600"/>
          <p14:tracePt t="73764" x="3125788" y="4043363"/>
          <p14:tracePt t="73774" x="3078163" y="4078288"/>
          <p14:tracePt t="73784" x="3025775" y="4095750"/>
          <p14:tracePt t="73789" x="2936875" y="4108450"/>
          <p14:tracePt t="73801" x="2863850" y="4117975"/>
          <p14:tracePt t="73805" x="2801938" y="4117975"/>
          <p14:tracePt t="73818" x="2714625" y="4130675"/>
          <p14:tracePt t="73822" x="2640013" y="4130675"/>
          <p14:tracePt t="73829" x="2540000" y="4130675"/>
          <p14:tracePt t="73839" x="2435225" y="4130675"/>
          <p14:tracePt t="73844" x="2378075" y="4130675"/>
          <p14:tracePt t="73855" x="2330450" y="4130675"/>
          <p14:tracePt t="73872" x="2303463" y="4130675"/>
          <p14:tracePt t="73930" x="2312988" y="4125913"/>
          <p14:tracePt t="73939" x="2365375" y="4125913"/>
          <p14:tracePt t="73948" x="2425700" y="4117975"/>
          <p14:tracePt t="73957" x="2530475" y="4090988"/>
          <p14:tracePt t="73974" x="2724150" y="4090988"/>
          <p14:tracePt t="73991" x="2941638" y="4090988"/>
          <p14:tracePt t="74008" x="3155950" y="4090988"/>
          <p14:tracePt t="74025" x="3278188" y="4090988"/>
          <p14:tracePt t="74029" x="3282950" y="4090988"/>
          <p14:tracePt t="74041" x="3305175" y="4090988"/>
          <p14:tracePt t="74092" x="3282950" y="4095750"/>
          <p14:tracePt t="74101" x="3213100" y="4117975"/>
          <p14:tracePt t="74110" x="3165475" y="4135438"/>
          <p14:tracePt t="74124" x="3003550" y="4148138"/>
          <p14:tracePt t="74141" x="2824163" y="4156075"/>
          <p14:tracePt t="74157" x="2667000" y="4156075"/>
          <p14:tracePt t="74175" x="2530475" y="4156075"/>
          <p14:tracePt t="74191" x="2513013" y="4156075"/>
          <p14:tracePt t="74244" x="2522538" y="4156075"/>
          <p14:tracePt t="74251" x="2565400" y="4152900"/>
          <p14:tracePt t="74260" x="2614613" y="4143375"/>
          <p14:tracePt t="74275" x="2762250" y="4121150"/>
          <p14:tracePt t="74291" x="2928938" y="4100513"/>
          <p14:tracePt t="74306" x="3090863" y="4090988"/>
          <p14:tracePt t="74322" x="3208338" y="4090988"/>
          <p14:tracePt t="74339" x="3255963" y="4090988"/>
          <p14:tracePt t="74411" x="3248025" y="4090988"/>
          <p14:tracePt t="74419" x="3200400" y="4103688"/>
          <p14:tracePt t="74428" x="3151188" y="4121150"/>
          <p14:tracePt t="74440" x="3060700" y="4135438"/>
          <p14:tracePt t="74445" x="2946400" y="4135438"/>
          <p14:tracePt t="74457" x="2841625" y="4143375"/>
          <p14:tracePt t="74462" x="2697163" y="4143375"/>
          <p14:tracePt t="74472" x="2552700" y="4143375"/>
          <p14:tracePt t="74488" x="2211388" y="4143375"/>
          <p14:tracePt t="74505" x="1993900" y="4143375"/>
          <p14:tracePt t="74521" x="1884363" y="4143375"/>
          <p14:tracePt t="74587" x="1897063" y="4143375"/>
          <p14:tracePt t="74596" x="1927225" y="4135438"/>
          <p14:tracePt t="74612" x="1954213" y="4125913"/>
          <p14:tracePt t="74624" x="2046288" y="4117975"/>
          <p14:tracePt t="74629" x="2120900" y="4117975"/>
          <p14:tracePt t="74641" x="2176463" y="4117975"/>
          <p14:tracePt t="74646" x="2308225" y="4117975"/>
          <p14:tracePt t="74657" x="2382838" y="4117975"/>
          <p14:tracePt t="74660" x="2457450" y="4117975"/>
          <p14:tracePt t="74672" x="2544763" y="4117975"/>
          <p14:tracePt t="74675" x="2632075" y="4117975"/>
          <p14:tracePt t="74689" x="2652713" y="4117975"/>
          <p14:tracePt t="74693" x="2662238" y="4117975"/>
          <p14:tracePt t="75172" x="2674938" y="4117975"/>
          <p14:tracePt t="75180" x="2689225" y="4100513"/>
          <p14:tracePt t="75204" x="2697163" y="4100513"/>
          <p14:tracePt t="75212" x="2701925" y="4100513"/>
          <p14:tracePt t="75224" x="2709863" y="4086225"/>
          <p14:tracePt t="78604" x="2714625" y="4086225"/>
          <p14:tracePt t="78612" x="2724150" y="4108450"/>
          <p14:tracePt t="78624" x="2736850" y="4117975"/>
          <p14:tracePt t="78640" x="2771775" y="4170363"/>
          <p14:tracePt t="78658" x="2797175" y="4225925"/>
          <p14:tracePt t="78662" x="2824163" y="4252913"/>
          <p14:tracePt t="78675" x="2871788" y="4327525"/>
          <p14:tracePt t="78693" x="2924175" y="4405313"/>
          <p14:tracePt t="78708" x="2951163" y="4437063"/>
          <p14:tracePt t="78725" x="2981325" y="4467225"/>
          <p14:tracePt t="78741" x="2994025" y="4484688"/>
          <p14:tracePt t="78758" x="2998788" y="4506913"/>
          <p14:tracePt t="78774" x="3011488" y="4519613"/>
          <p14:tracePt t="78845" x="3016250" y="4519613"/>
          <p14:tracePt t="78854" x="3038475" y="4532313"/>
          <p14:tracePt t="78862" x="3046413" y="4532313"/>
          <p14:tracePt t="78867" x="3068638" y="4541838"/>
          <p14:tracePt t="78875" x="3073400" y="4545013"/>
          <p14:tracePt t="78888" x="3095625" y="4554538"/>
          <p14:tracePt t="78891" x="3108325" y="4554538"/>
          <p14:tracePt t="78904" x="3133725" y="4567238"/>
          <p14:tracePt t="78921" x="3217863" y="4602163"/>
          <p14:tracePt t="78938" x="3309938" y="4651375"/>
          <p14:tracePt t="78954" x="3422650" y="4689475"/>
          <p14:tracePt t="78971" x="3532188" y="4733925"/>
          <p14:tracePt t="78988" x="3602038" y="4759325"/>
          <p14:tracePt t="79004" x="3681413" y="4759325"/>
          <p14:tracePt t="79021" x="3716338" y="4759325"/>
          <p14:tracePt t="79038" x="3751263" y="4759325"/>
          <p14:tracePt t="79054" x="3754438" y="4759325"/>
          <p14:tracePt t="79071" x="3763963" y="4759325"/>
          <p14:tracePt t="79211" x="3768725" y="4759325"/>
          <p14:tracePt t="79228" x="3771900" y="4759325"/>
          <p14:tracePt t="79236" x="3786188" y="4759325"/>
          <p14:tracePt t="79244" x="3803650" y="4756150"/>
          <p14:tracePt t="79257" x="3806825" y="4746625"/>
          <p14:tracePt t="79275" x="3838575" y="4733925"/>
          <p14:tracePt t="79291" x="3863975" y="4729163"/>
          <p14:tracePt t="79309" x="3890963" y="4729163"/>
          <p14:tracePt t="79326" x="3930650" y="4729163"/>
          <p14:tracePt t="79341" x="3956050" y="4729163"/>
          <p14:tracePt t="79358" x="3968750" y="4729163"/>
          <p14:tracePt t="79404" x="3978275" y="4729163"/>
          <p14:tracePt t="79413" x="3990975" y="4721225"/>
          <p14:tracePt t="79424" x="3995738" y="4721225"/>
          <p14:tracePt t="79428" x="4008438" y="4706938"/>
          <p14:tracePt t="79440" x="4025900" y="4689475"/>
          <p14:tracePt t="79445" x="4035425" y="4659313"/>
          <p14:tracePt t="79461" x="4035425" y="4651375"/>
          <p14:tracePt t="79883" x="4025900" y="4651375"/>
          <p14:tracePt t="79892" x="4013200" y="4651375"/>
          <p14:tracePt t="79941" x="3995738" y="4654550"/>
          <p14:tracePt t="80259" x="4000500" y="4668838"/>
          <p14:tracePt t="80268" x="4003675" y="4676775"/>
          <p14:tracePt t="80323" x="4013200" y="4681538"/>
          <p14:tracePt t="80364" x="4017963" y="4681538"/>
          <p14:tracePt t="80381" x="4025900" y="4681538"/>
          <p14:tracePt t="80389" x="4030663" y="4689475"/>
          <p14:tracePt t="80398" x="4052888" y="4689475"/>
          <p14:tracePt t="80412" x="4065588" y="4689475"/>
          <p14:tracePt t="80424" x="4078288" y="4694238"/>
          <p14:tracePt t="80441" x="4095750" y="4694238"/>
          <p14:tracePt t="80445" x="4100513" y="4694238"/>
          <p14:tracePt t="80458" x="4122738" y="4703763"/>
          <p14:tracePt t="80475" x="4125913" y="4706938"/>
          <p14:tracePt t="80479" x="4140200" y="4706938"/>
          <p14:tracePt t="80493" x="4148138" y="4706938"/>
          <p14:tracePt t="80508" x="4160838" y="4706938"/>
          <p14:tracePt t="80524" x="4175125" y="4706938"/>
          <p14:tracePt t="80541" x="4187825" y="4706938"/>
          <p14:tracePt t="80558" x="4200525" y="4716463"/>
          <p14:tracePt t="80574" x="4210050" y="4716463"/>
          <p14:tracePt t="80591" x="4235450" y="4716463"/>
          <p14:tracePt t="80620" x="4240213" y="4716463"/>
          <p14:tracePt t="80851" x="4249738" y="4716463"/>
          <p14:tracePt t="80861" x="4270375" y="4716463"/>
          <p14:tracePt t="80874" x="4284663" y="4716463"/>
          <p14:tracePt t="80879" x="4314825" y="4724400"/>
          <p14:tracePt t="80892" x="4354513" y="4733925"/>
          <p14:tracePt t="80908" x="4419600" y="4741863"/>
          <p14:tracePt t="80925" x="4511675" y="4751388"/>
          <p14:tracePt t="80941" x="4633913" y="4751388"/>
          <p14:tracePt t="80958" x="4725988" y="4759325"/>
          <p14:tracePt t="80974" x="4843463" y="4759325"/>
          <p14:tracePt t="80991" x="4922838" y="4776788"/>
          <p14:tracePt t="81008" x="5057775" y="4786313"/>
          <p14:tracePt t="81025" x="5114925" y="4786313"/>
          <p14:tracePt t="81029" x="5149850" y="4803775"/>
          <p14:tracePt t="81041" x="5172075" y="4803775"/>
          <p14:tracePt t="81046" x="5207000" y="4803775"/>
          <p14:tracePt t="81057" x="5227638" y="4811713"/>
          <p14:tracePt t="81062" x="5245100" y="4811713"/>
          <p14:tracePt t="81074" x="5259388" y="4811713"/>
          <p14:tracePt t="81079" x="5280025" y="4811713"/>
          <p14:tracePt t="81092" x="5302250" y="4811713"/>
          <p14:tracePt t="81109" x="5314950" y="4811713"/>
          <p14:tracePt t="81125" x="5332413" y="4811713"/>
          <p14:tracePt t="81141" x="5337175" y="4811713"/>
          <p14:tracePt t="81158" x="5346700" y="4811713"/>
          <p14:tracePt t="81180" x="5349875" y="4811713"/>
          <p14:tracePt t="81269" x="5359400" y="4811713"/>
          <p14:tracePt t="81277" x="5364163" y="4811713"/>
          <p14:tracePt t="81309" x="5376863" y="4811713"/>
          <p14:tracePt t="81612" x="5389563" y="4811713"/>
          <p14:tracePt t="81620" x="5416550" y="4811713"/>
          <p14:tracePt t="81636" x="5421313" y="4811713"/>
          <p14:tracePt t="81645" x="5424488" y="4811713"/>
          <p14:tracePt t="97439" x="5464175" y="4811713"/>
          <p14:tracePt t="97447" x="5932488" y="4864100"/>
          <p14:tracePt t="97476" x="6049963" y="4878388"/>
          <p14:tracePt t="97485" x="6950075" y="4935538"/>
          <p14:tracePt t="97493" x="7094538" y="4935538"/>
          <p14:tracePt t="97508" x="7435850" y="4960938"/>
          <p14:tracePt t="97525" x="7834313" y="4973638"/>
          <p14:tracePt t="97542" x="8253413" y="4973638"/>
          <p14:tracePt t="97558" x="8724900" y="5022850"/>
          <p14:tracePt t="97575" x="9297988" y="5040313"/>
          <p14:tracePt t="97592" x="9853613" y="5087938"/>
          <p14:tracePt t="97608" x="10461625" y="5122863"/>
          <p14:tracePt t="97625" x="11037888" y="5153025"/>
          <p14:tracePt t="97642" x="11531600" y="5183188"/>
          <p14:tracePt t="97646" x="11676063" y="5197475"/>
          <p14:tracePt t="97658" x="11855450" y="5197475"/>
          <p14:tracePt t="97663" x="12042775" y="5210175"/>
          <p14:tracePt t="155809" x="5030788" y="6691313"/>
          <p14:tracePt t="155820" x="4883150" y="6653213"/>
          <p14:tracePt t="155824" x="4721225" y="6561138"/>
          <p14:tracePt t="155837" x="4459288" y="6434138"/>
          <p14:tracePt t="155848" x="4379913" y="6364288"/>
          <p14:tracePt t="155861" x="4175125" y="6132513"/>
          <p14:tracePt t="155879" x="3990975" y="5965825"/>
          <p14:tracePt t="155883" x="3938588" y="5922963"/>
          <p14:tracePt t="155895" x="3863975" y="5795963"/>
          <p14:tracePt t="155910" x="3829050" y="5716588"/>
          <p14:tracePt t="156137" x="3636963" y="5661025"/>
          <p14:tracePt t="156146" x="3417888" y="5564188"/>
          <p14:tracePt t="156161" x="3060700" y="5467350"/>
          <p14:tracePt t="156166" x="2884488" y="5429250"/>
          <p14:tracePt t="156179" x="2649538" y="5407025"/>
          <p14:tracePt t="156195" x="2430463" y="5384800"/>
          <p14:tracePt t="156211" x="2263775" y="5349875"/>
          <p14:tracePt t="156230" x="2124075" y="5319713"/>
          <p14:tracePt t="156245" x="2066925" y="5319713"/>
          <p14:tracePt t="156261" x="2028825" y="5332413"/>
          <p14:tracePt t="156278" x="1993900" y="5332413"/>
          <p14:tracePt t="156283" x="1979613" y="5332413"/>
          <p14:tracePt t="156296" x="1958975" y="5341938"/>
          <p14:tracePt t="156311" x="1927225" y="5354638"/>
          <p14:tracePt t="156328" x="1909763" y="5354638"/>
          <p14:tracePt t="156346" x="1866900" y="5367338"/>
          <p14:tracePt t="156361" x="1836738" y="5376863"/>
          <p14:tracePt t="156378" x="1822450" y="5380038"/>
          <p14:tracePt t="156395" x="1797050" y="5389563"/>
          <p14:tracePt t="156400" x="1782763" y="5389563"/>
          <p14:tracePt t="156412" x="1762125" y="5402263"/>
          <p14:tracePt t="156428" x="1727200" y="5419725"/>
          <p14:tracePt t="156443" x="1704975" y="5432425"/>
          <p14:tracePt t="156460" x="1674813" y="5446713"/>
          <p14:tracePt t="156463" x="1660525" y="5454650"/>
          <p14:tracePt t="156476" x="1635125" y="5494338"/>
          <p14:tracePt t="156493" x="1622425" y="5519738"/>
          <p14:tracePt t="156510" x="1608138" y="5551488"/>
          <p14:tracePt t="156513" x="1600200" y="5556250"/>
          <p14:tracePt t="156527" x="1582738" y="5576888"/>
          <p14:tracePt t="156543" x="1565275" y="5616575"/>
          <p14:tracePt t="156560" x="1565275" y="5629275"/>
          <p14:tracePt t="156577" x="1565275" y="5634038"/>
          <p14:tracePt t="156600" x="1565275" y="5638800"/>
          <p14:tracePt t="156609" x="1565275" y="5646738"/>
          <p14:tracePt t="156626" x="1577975" y="5651500"/>
          <p14:tracePt t="156630" x="1582738" y="5661025"/>
          <p14:tracePt t="156643" x="1604963" y="5678488"/>
          <p14:tracePt t="156660" x="1612900" y="5686425"/>
          <p14:tracePt t="156676" x="1625600" y="5691188"/>
          <p14:tracePt t="156693" x="1639888" y="5699125"/>
          <p14:tracePt t="156709" x="1660525" y="5699125"/>
          <p14:tracePt t="156726" x="1665288" y="5699125"/>
          <p14:tracePt t="156744" x="1682750" y="5699125"/>
          <p14:tracePt t="156747" x="1695450" y="5699125"/>
          <p14:tracePt t="156760" x="1727200" y="5699125"/>
          <p14:tracePt t="156776" x="1765300" y="5695950"/>
          <p14:tracePt t="156793" x="1809750" y="5686425"/>
          <p14:tracePt t="156811" x="1862138" y="5678488"/>
          <p14:tracePt t="156826" x="1901825" y="5678488"/>
          <p14:tracePt t="156843" x="1927225" y="5668963"/>
          <p14:tracePt t="156861" x="1993900" y="5656263"/>
          <p14:tracePt t="156877" x="2028825" y="5656263"/>
          <p14:tracePt t="156892" x="2066925" y="5656263"/>
          <p14:tracePt t="156908" x="2081213" y="5656263"/>
          <p14:tracePt t="156925" x="2111375" y="5656263"/>
          <p14:tracePt t="156942" x="2133600" y="5664200"/>
          <p14:tracePt t="156958" x="2155825" y="5668963"/>
          <p14:tracePt t="156975" x="2181225" y="5678488"/>
          <p14:tracePt t="156977" x="2193925" y="5678488"/>
          <p14:tracePt t="156992" x="2211388" y="5681663"/>
          <p14:tracePt t="157008" x="2243138" y="5686425"/>
          <p14:tracePt t="157025" x="2255838" y="5695950"/>
          <p14:tracePt t="157042" x="2273300" y="5695950"/>
          <p14:tracePt t="157058" x="2286000" y="5695950"/>
          <p14:tracePt t="157075" x="2308225" y="5695950"/>
          <p14:tracePt t="157092" x="2325688" y="5695950"/>
          <p14:tracePt t="157108" x="2338388" y="5695950"/>
          <p14:tracePt t="157125" x="2347913" y="5695950"/>
          <p14:tracePt t="157142" x="2368550" y="5695950"/>
          <p14:tracePt t="157144" x="2373313" y="5695950"/>
          <p14:tracePt t="157158" x="2382838" y="5695950"/>
          <p14:tracePt t="157180" x="2387600" y="5695950"/>
          <p14:tracePt t="157238" x="2395538" y="5695950"/>
          <p14:tracePt t="157245" x="2408238" y="5695950"/>
          <p14:tracePt t="157258" x="2413000" y="5695950"/>
          <p14:tracePt t="157261" x="2443163" y="5695950"/>
          <p14:tracePt t="157275" x="2478088" y="5695950"/>
          <p14:tracePt t="157292" x="2527300" y="5695950"/>
          <p14:tracePt t="157308" x="2582863" y="5695950"/>
          <p14:tracePt t="157325" x="2662238" y="5703888"/>
          <p14:tracePt t="157342" x="2709863" y="5703888"/>
          <p14:tracePt t="157358" x="2797175" y="5703888"/>
          <p14:tracePt t="157376" x="2889250" y="5713413"/>
          <p14:tracePt t="157391" x="2994025" y="5713413"/>
          <p14:tracePt t="157408" x="3113088" y="5713413"/>
          <p14:tracePt t="157430" x="3248025" y="5713413"/>
          <p14:tracePt t="157445" x="3348038" y="5713413"/>
          <p14:tracePt t="157462" x="3440113" y="5721350"/>
          <p14:tracePt t="157467" x="3505200" y="5743575"/>
          <p14:tracePt t="157480" x="3579813" y="5743575"/>
          <p14:tracePt t="157496" x="3671888" y="5751513"/>
          <p14:tracePt t="157513" x="3751263" y="5761038"/>
          <p14:tracePt t="157529" x="3821113" y="5768975"/>
          <p14:tracePt t="157534" x="3841750" y="5778500"/>
          <p14:tracePt t="157546" x="3873500" y="5791200"/>
          <p14:tracePt t="157561" x="3898900" y="5800725"/>
          <p14:tracePt t="157576" x="3913188" y="5803900"/>
          <p14:tracePt t="157593" x="3925888" y="5803900"/>
          <p14:tracePt t="157931" x="3973513" y="5800725"/>
          <p14:tracePt t="157939" x="4083050" y="5765800"/>
          <p14:tracePt t="157948" x="4183063" y="5743575"/>
          <p14:tracePt t="157961" x="4454525" y="5656263"/>
          <p14:tracePt t="157978" x="4641850" y="5656263"/>
          <p14:tracePt t="157983" x="4676775" y="5646738"/>
          <p14:tracePt t="157996" x="4786313" y="5616575"/>
          <p14:tracePt t="158012" x="4891088" y="5616575"/>
          <p14:tracePt t="158029" x="4983163" y="5616575"/>
          <p14:tracePt t="158034" x="5027613" y="5616575"/>
          <p14:tracePt t="158047" x="5084763" y="5616575"/>
          <p14:tracePt t="158062" x="5119688" y="5616575"/>
          <p14:tracePt t="158078" x="5140325" y="5616575"/>
          <p14:tracePt t="158095" x="5162550" y="5621338"/>
          <p14:tracePt t="158099" x="5167313" y="5626100"/>
          <p14:tracePt t="158141" x="5175250" y="5626100"/>
          <p14:tracePt t="158150" x="5197475" y="5626100"/>
          <p14:tracePt t="158162" x="5232400" y="5634038"/>
          <p14:tracePt t="158178" x="5280025" y="5643563"/>
          <p14:tracePt t="158195" x="5337175" y="5661025"/>
          <p14:tracePt t="158212" x="5386388" y="5668963"/>
          <p14:tracePt t="158217" x="5399088" y="5668963"/>
          <p14:tracePt t="158228" x="5429250" y="5681663"/>
          <p14:tracePt t="158245" x="5459413" y="5691188"/>
          <p14:tracePt t="158264" x="5476875" y="5695950"/>
          <p14:tracePt t="158279" x="5494338" y="5695950"/>
          <p14:tracePt t="158295" x="5526088" y="5695950"/>
          <p14:tracePt t="158312" x="5551488" y="5695950"/>
          <p14:tracePt t="158330" x="5595938" y="5695950"/>
          <p14:tracePt t="158345" x="5621338" y="5695950"/>
          <p14:tracePt t="158362" x="5643563" y="5695950"/>
          <p14:tracePt t="158379" x="5670550" y="5695950"/>
          <p14:tracePt t="158383" x="5683250" y="5695950"/>
          <p14:tracePt t="158396" x="5713413" y="5695950"/>
          <p14:tracePt t="158412" x="5740400" y="5695950"/>
          <p14:tracePt t="158429" x="5753100" y="5695950"/>
          <p14:tracePt t="158433" x="5757863" y="5695950"/>
          <p14:tracePt t="158454" x="5765800" y="5695950"/>
          <p14:tracePt t="158534" x="5761038" y="5703888"/>
          <p14:tracePt t="158542" x="5757863" y="5703888"/>
          <p14:tracePt t="158552" x="5735638" y="5708650"/>
          <p14:tracePt t="158556" x="5700713" y="5716588"/>
          <p14:tracePt t="158566" x="5613400" y="5730875"/>
          <p14:tracePt t="158578" x="5438775" y="5730875"/>
          <p14:tracePt t="158596" x="5232400" y="5721350"/>
          <p14:tracePt t="158601" x="5114925" y="5721350"/>
          <p14:tracePt t="158613" x="4960938" y="5691188"/>
          <p14:tracePt t="158628" x="4878388" y="5681663"/>
          <p14:tracePt t="158643" x="4791075" y="5681663"/>
          <p14:tracePt t="158660" x="4729163" y="5656263"/>
          <p14:tracePt t="158678" x="4629150" y="5656263"/>
          <p14:tracePt t="158693" x="4594225" y="5656263"/>
          <p14:tracePt t="158710" x="4581525" y="5656263"/>
          <p14:tracePt t="158727" x="4568825" y="5656263"/>
          <p14:tracePt t="158731" x="4559300" y="5656263"/>
          <p14:tracePt t="158743" x="4551363" y="5656263"/>
          <p14:tracePt t="158760" x="4537075" y="5656263"/>
          <p14:tracePt t="158816" x="4554538" y="5656263"/>
          <p14:tracePt t="158824" x="4589463" y="5646738"/>
          <p14:tracePt t="158832" x="4664075" y="5626100"/>
          <p14:tracePt t="158846" x="4843463" y="5603875"/>
          <p14:tracePt t="158861" x="5080000" y="5568950"/>
          <p14:tracePt t="158879" x="5421313" y="5524500"/>
          <p14:tracePt t="158884" x="5578475" y="5511800"/>
          <p14:tracePt t="158897" x="5880100" y="5519738"/>
          <p14:tracePt t="158913" x="6115050" y="5568950"/>
          <p14:tracePt t="158928" x="6311900" y="5599113"/>
          <p14:tracePt t="158945" x="6448425" y="5621338"/>
          <p14:tracePt t="158949" x="6496050" y="5629275"/>
          <p14:tracePt t="158963" x="6583363" y="5664200"/>
          <p14:tracePt t="158978" x="6596063" y="5668963"/>
          <p14:tracePt t="159006" x="6596063" y="5678488"/>
          <p14:tracePt t="159021" x="6592888" y="5678488"/>
          <p14:tracePt t="159028" x="6570663" y="5681663"/>
          <p14:tracePt t="159045" x="6469063" y="5681663"/>
          <p14:tracePt t="159063" x="6311900" y="5681663"/>
          <p14:tracePt t="159067" x="6237288" y="5681663"/>
          <p14:tracePt t="159079" x="6032500" y="5681663"/>
          <p14:tracePt t="159095" x="5800725" y="5681663"/>
          <p14:tracePt t="159112" x="5626100" y="5678488"/>
          <p14:tracePt t="159116" x="5564188" y="5678488"/>
          <p14:tracePt t="159129" x="5481638" y="5678488"/>
          <p14:tracePt t="159145" x="5451475" y="5678488"/>
          <p14:tracePt t="159162" x="5446713" y="5678488"/>
          <p14:tracePt t="159188" x="5456238" y="5678488"/>
          <p14:tracePt t="159196" x="5511800" y="5678488"/>
          <p14:tracePt t="159212" x="5630863" y="5678488"/>
          <p14:tracePt t="159229" x="5862638" y="5678488"/>
          <p14:tracePt t="159233" x="5962650" y="5681663"/>
          <p14:tracePt t="159247" x="6167438" y="5695950"/>
          <p14:tracePt t="159262" x="6373813" y="5703888"/>
          <p14:tracePt t="159278" x="6483350" y="5716588"/>
          <p14:tracePt t="159296" x="6543675" y="5721350"/>
          <p14:tracePt t="159325" x="6543675" y="5730875"/>
          <p14:tracePt t="159348" x="6543675" y="5734050"/>
          <p14:tracePt t="159357" x="6535738" y="5734050"/>
          <p14:tracePt t="159366" x="6521450" y="5734050"/>
          <p14:tracePt t="159370" x="6478588" y="5734050"/>
          <p14:tracePt t="159376" x="6403975" y="5734050"/>
          <p14:tracePt t="159393" x="6229350" y="5734050"/>
          <p14:tracePt t="159410" x="6007100" y="5734050"/>
          <p14:tracePt t="159426" x="5932488" y="5734050"/>
          <p14:tracePt t="159443" x="5918200" y="5734050"/>
          <p14:tracePt t="159460" x="5910263" y="5734050"/>
          <p14:tracePt t="159476" x="5918200" y="5734050"/>
          <p14:tracePt t="159493" x="6097588" y="5668963"/>
          <p14:tracePt t="159510" x="6259513" y="5646738"/>
          <p14:tracePt t="159528" x="6570663" y="5611813"/>
          <p14:tracePt t="159545" x="6732588" y="5611813"/>
          <p14:tracePt t="159562" x="6797675" y="5611813"/>
          <p14:tracePt t="159579" x="6815138" y="5611813"/>
          <p14:tracePt t="159617" x="6815138" y="5626100"/>
          <p14:tracePt t="159626" x="6802438" y="5626100"/>
          <p14:tracePt t="159630" x="6797675" y="5634038"/>
          <p14:tracePt t="159641" x="6775450" y="5638800"/>
          <p14:tracePt t="159650" x="6718300" y="5661025"/>
          <p14:tracePt t="159654" x="6640513" y="5681663"/>
          <p14:tracePt t="159664" x="6565900" y="5691188"/>
          <p14:tracePt t="159668" x="6491288" y="5703888"/>
          <p14:tracePt t="159676" x="6413500" y="5726113"/>
          <p14:tracePt t="159693" x="6316663" y="5730875"/>
          <p14:tracePt t="159696" x="6286500" y="5730875"/>
          <p14:tracePt t="159710" x="6273800" y="5738813"/>
          <p14:tracePt t="159769" x="6286500" y="5738813"/>
          <p14:tracePt t="159777" x="6334125" y="5734050"/>
          <p14:tracePt t="159787" x="6381750" y="5713413"/>
          <p14:tracePt t="159790" x="6461125" y="5681663"/>
          <p14:tracePt t="159796" x="6521450" y="5661025"/>
          <p14:tracePt t="159809" x="6588125" y="5638800"/>
          <p14:tracePt t="159812" x="6645275" y="5638800"/>
          <p14:tracePt t="159826" x="6727825" y="5621338"/>
          <p14:tracePt t="159843" x="6753225" y="5621338"/>
          <p14:tracePt t="159929" x="6745288" y="5621338"/>
          <p14:tracePt t="159936" x="6727825" y="5621338"/>
          <p14:tracePt t="159945" x="6692900" y="5629275"/>
          <p14:tracePt t="159962" x="6565900" y="5661025"/>
          <p14:tracePt t="159966" x="6543675" y="5668963"/>
          <p14:tracePt t="159971" x="6473825" y="5699125"/>
          <p14:tracePt t="159984" x="6448425" y="5708650"/>
          <p14:tracePt t="159988" x="6416675" y="5713413"/>
          <p14:tracePt t="159998" x="6399213" y="5721350"/>
          <p14:tracePt t="160002" x="6396038" y="5730875"/>
          <p14:tracePt t="160012" x="6391275" y="5730875"/>
          <p14:tracePt t="160060" x="6396038" y="5730875"/>
          <p14:tracePt t="160067" x="6403975" y="5730875"/>
          <p14:tracePt t="160078" x="6430963" y="5730875"/>
          <p14:tracePt t="160083" x="6465888" y="5730875"/>
          <p14:tracePt t="160097" x="6491288" y="5730875"/>
          <p14:tracePt t="160112" x="6503988" y="5730875"/>
          <p14:tracePt t="160213" x="6496050" y="5730875"/>
          <p14:tracePt t="160221" x="6451600" y="5730875"/>
          <p14:tracePt t="160230" x="6430963" y="5734050"/>
          <p14:tracePt t="160245" x="6338888" y="5751513"/>
          <p14:tracePt t="160250" x="6281738" y="5773738"/>
          <p14:tracePt t="160263" x="6194425" y="5783263"/>
          <p14:tracePt t="160279" x="6107113" y="5783263"/>
          <p14:tracePt t="160296" x="6049963" y="5783263"/>
          <p14:tracePt t="160313" x="6032500" y="5783263"/>
          <p14:tracePt t="160372" x="6042025" y="5783263"/>
          <p14:tracePt t="160381" x="6072188" y="5778500"/>
          <p14:tracePt t="160395" x="6202363" y="5726113"/>
          <p14:tracePt t="160411" x="6326188" y="5695950"/>
          <p14:tracePt t="160429" x="6610350" y="5661025"/>
          <p14:tracePt t="160447" x="6767513" y="5661025"/>
          <p14:tracePt t="160462" x="6877050" y="5678488"/>
          <p14:tracePt t="160480" x="6977063" y="5713413"/>
          <p14:tracePt t="160496" x="6981825" y="5716588"/>
          <p14:tracePt t="160554" x="6972300" y="5716588"/>
          <p14:tracePt t="160563" x="6967538" y="5726113"/>
          <p14:tracePt t="160578" x="6964363" y="5726113"/>
          <p14:tracePt t="160596" x="6954838" y="5726113"/>
          <p14:tracePt t="160612" x="6950075" y="5726113"/>
          <p14:tracePt t="160641" x="6942138" y="5726113"/>
          <p14:tracePt t="160650" x="6915150" y="5721350"/>
          <p14:tracePt t="160661" x="6884988" y="5721350"/>
          <p14:tracePt t="160677" x="6827838" y="5713413"/>
          <p14:tracePt t="160694" x="6802438" y="5713413"/>
          <p14:tracePt t="160711" x="6753225" y="5713413"/>
          <p14:tracePt t="160714" x="6740525" y="5713413"/>
          <p14:tracePt t="160727" x="6683375" y="5713413"/>
          <p14:tracePt t="160744" x="6635750" y="5713413"/>
          <p14:tracePt t="160761" x="6583363" y="5713413"/>
          <p14:tracePt t="160764" x="6565900" y="5713413"/>
          <p14:tracePt t="160778" x="6530975" y="5713413"/>
          <p14:tracePt t="160794" x="6491288" y="5716588"/>
          <p14:tracePt t="160811" x="6478588" y="5716588"/>
          <p14:tracePt t="160828" x="6465888" y="5716588"/>
          <p14:tracePt t="160896" x="6473825" y="5716588"/>
          <p14:tracePt t="160912" x="6483350" y="5716588"/>
          <p14:tracePt t="160923" x="6508750" y="5713413"/>
          <p14:tracePt t="160936" x="6518275" y="5713413"/>
          <p14:tracePt t="160940" x="6530975" y="5708650"/>
          <p14:tracePt t="161047" x="6526213" y="5708650"/>
          <p14:tracePt t="161055" x="6521450" y="5708650"/>
          <p14:tracePt t="161063" x="6513513" y="5708650"/>
          <p14:tracePt t="161079" x="6461125" y="5708650"/>
          <p14:tracePt t="161084" x="6438900" y="5708650"/>
          <p14:tracePt t="161095" x="6416675" y="5708650"/>
          <p14:tracePt t="161100" x="6381750" y="5708650"/>
          <p14:tracePt t="161112" x="6351588" y="5708650"/>
          <p14:tracePt t="161126" x="6346825" y="5708650"/>
          <p14:tracePt t="161179" x="6356350" y="5708650"/>
          <p14:tracePt t="161187" x="6378575" y="5708650"/>
          <p14:tracePt t="161193" x="6430963" y="5708650"/>
          <p14:tracePt t="161210" x="6508750" y="5699125"/>
          <p14:tracePt t="161227" x="6653213" y="5668963"/>
          <p14:tracePt t="161243" x="6710363" y="5661025"/>
          <p14:tracePt t="161260" x="6715125" y="5661025"/>
          <p14:tracePt t="161308" x="6715125" y="5664200"/>
          <p14:tracePt t="161314" x="6705600" y="5664200"/>
          <p14:tracePt t="161326" x="6688138" y="5664200"/>
          <p14:tracePt t="161343" x="6508750" y="5673725"/>
          <p14:tracePt t="161359" x="6303963" y="5695950"/>
          <p14:tracePt t="161376" x="6137275" y="5716588"/>
          <p14:tracePt t="161393" x="6054725" y="5730875"/>
          <p14:tracePt t="161396" x="6032500" y="5730875"/>
          <p14:tracePt t="161410" x="6019800" y="5734050"/>
          <p14:tracePt t="161426" x="6010275" y="5734050"/>
          <p14:tracePt t="161453" x="6015038" y="5734050"/>
          <p14:tracePt t="161460" x="6027738" y="5734050"/>
          <p14:tracePt t="161476" x="6199188" y="5726113"/>
          <p14:tracePt t="161493" x="6403975" y="5726113"/>
          <p14:tracePt t="161510" x="6553200" y="5716588"/>
          <p14:tracePt t="161526" x="6623050" y="5716588"/>
          <p14:tracePt t="161543" x="6648450" y="5716588"/>
          <p14:tracePt t="161569" x="6648450" y="5721350"/>
          <p14:tracePt t="161576" x="6640513" y="5721350"/>
          <p14:tracePt t="161593" x="6623050" y="5721350"/>
          <p14:tracePt t="161609" x="6503988" y="5721350"/>
          <p14:tracePt t="161627" x="6154738" y="5730875"/>
          <p14:tracePt t="161643" x="5967413" y="5730875"/>
          <p14:tracePt t="161660" x="5730875" y="5743575"/>
          <p14:tracePt t="161679" x="5526088" y="5743575"/>
          <p14:tracePt t="161695" x="5476875" y="5743575"/>
          <p14:tracePt t="161712" x="5438775" y="5765800"/>
          <p14:tracePt t="161729" x="5399088" y="5783263"/>
          <p14:tracePt t="161733" x="5368925" y="5791200"/>
          <p14:tracePt t="161746" x="5284788" y="5818188"/>
          <p14:tracePt t="161762" x="5202238" y="5843588"/>
          <p14:tracePt t="161767" x="5140325" y="5865813"/>
          <p14:tracePt t="161774" x="5105400" y="5865813"/>
          <p14:tracePt t="161783" x="5084763" y="5873750"/>
          <p14:tracePt t="161792" x="5057775" y="5883275"/>
          <p14:tracePt t="161795" x="5053013" y="5888038"/>
          <p14:tracePt t="161808" x="5010150" y="5888038"/>
          <p14:tracePt t="161825" x="4987925" y="5888038"/>
          <p14:tracePt t="161842" x="4960938" y="5895975"/>
          <p14:tracePt t="161859" x="4953000" y="5895975"/>
          <p14:tracePt t="162109" x="4843463" y="5892800"/>
          <p14:tracePt t="162118" x="4756150" y="5892800"/>
          <p14:tracePt t="162129" x="4437063" y="5892800"/>
          <p14:tracePt t="162145" x="4078288" y="5892800"/>
          <p14:tracePt t="162162" x="3786188" y="5895975"/>
          <p14:tracePt t="162178" x="3462338" y="5910263"/>
          <p14:tracePt t="162183" x="3348038" y="5910263"/>
          <p14:tracePt t="162196" x="3260725" y="5927725"/>
          <p14:tracePt t="162212" x="3143250" y="5957888"/>
          <p14:tracePt t="162229" x="3033713" y="5980113"/>
          <p14:tracePt t="162234" x="2968625" y="6010275"/>
          <p14:tracePt t="162246" x="2889250" y="6027738"/>
          <p14:tracePt t="162261" x="2841625" y="6045200"/>
          <p14:tracePt t="162277" x="2784475" y="6057900"/>
          <p14:tracePt t="162294" x="2754313" y="6067425"/>
          <p14:tracePt t="162298" x="2732088" y="6084888"/>
          <p14:tracePt t="162311" x="2701925" y="6084888"/>
          <p14:tracePt t="162329" x="2652713" y="6102350"/>
          <p14:tracePt t="162344" x="2605088" y="6105525"/>
          <p14:tracePt t="162361" x="2527300" y="6122988"/>
          <p14:tracePt t="162377" x="2478088" y="6132513"/>
          <p14:tracePt t="162394" x="2439988" y="6137275"/>
          <p14:tracePt t="162411" x="2390775" y="6145213"/>
          <p14:tracePt t="162414" x="2368550" y="6145213"/>
          <p14:tracePt t="162428" x="2312988" y="6162675"/>
          <p14:tracePt t="162444" x="2255838" y="6162675"/>
          <p14:tracePt t="162461" x="2211388" y="6162675"/>
          <p14:tracePt t="162464" x="2176463" y="6162675"/>
          <p14:tracePt t="162478" x="2128838" y="6162675"/>
          <p14:tracePt t="162494" x="2093913" y="6162675"/>
          <p14:tracePt t="162511" x="2071688" y="6149975"/>
          <p14:tracePt t="162529" x="2054225" y="6149975"/>
          <p14:tracePt t="162544" x="2041525" y="6149975"/>
          <p14:tracePt t="162566" x="2032000" y="6149975"/>
          <p14:tracePt t="162577" x="2028825" y="6149975"/>
          <p14:tracePt t="162581" x="2019300" y="6149975"/>
          <p14:tracePt t="162595" x="2006600" y="6149975"/>
          <p14:tracePt t="162611" x="1997075" y="6149975"/>
          <p14:tracePt t="162627" x="1976438" y="6149975"/>
          <p14:tracePt t="162675" x="1976438" y="6145213"/>
          <p14:tracePt t="162703" x="1976438" y="6137275"/>
          <p14:tracePt t="162725" x="1984375" y="6132513"/>
          <p14:tracePt t="162740" x="1993900" y="6127750"/>
          <p14:tracePt t="162747" x="1997075" y="6127750"/>
          <p14:tracePt t="162762" x="2046288" y="6110288"/>
          <p14:tracePt t="162777" x="2106613" y="6110288"/>
          <p14:tracePt t="162794" x="2198688" y="6110288"/>
          <p14:tracePt t="162812" x="2405063" y="6110288"/>
          <p14:tracePt t="162827" x="2482850" y="6102350"/>
          <p14:tracePt t="162844" x="2540000" y="6102350"/>
          <p14:tracePt t="162861" x="2544763" y="6102350"/>
          <p14:tracePt t="162974" x="2544763" y="6110288"/>
          <p14:tracePt t="163002" x="2544763" y="6115050"/>
          <p14:tracePt t="163010" x="2540000" y="6115050"/>
          <p14:tracePt t="163020" x="2492375" y="6115050"/>
          <p14:tracePt t="163028" x="2430463" y="6115050"/>
          <p14:tracePt t="163033" x="2355850" y="6115050"/>
          <p14:tracePt t="163047" x="2168525" y="6105525"/>
          <p14:tracePt t="163063" x="2081213" y="6088063"/>
          <p14:tracePt t="163078" x="2001838" y="6080125"/>
          <p14:tracePt t="163097" x="1924050" y="6057900"/>
          <p14:tracePt t="163112" x="1884363" y="6049963"/>
          <p14:tracePt t="163129" x="1862138" y="6049963"/>
          <p14:tracePt t="163170" x="1892300" y="6040438"/>
          <p14:tracePt t="163179" x="1941513" y="6032500"/>
          <p14:tracePt t="163196" x="2089150" y="6010275"/>
          <p14:tracePt t="163201" x="2193925" y="5997575"/>
          <p14:tracePt t="163213" x="2513013" y="5983288"/>
          <p14:tracePt t="163229" x="2689225" y="5992813"/>
          <p14:tracePt t="163246" x="2954338" y="6018213"/>
          <p14:tracePt t="163264" x="3138488" y="6040438"/>
          <p14:tracePt t="163279" x="3182938" y="6040438"/>
          <p14:tracePt t="163296" x="3182938" y="6045200"/>
          <p14:tracePt t="163312" x="3182938" y="6053138"/>
          <p14:tracePt t="163329" x="3182938" y="6057900"/>
          <p14:tracePt t="163346" x="3168650" y="6057900"/>
          <p14:tracePt t="163363" x="3063875" y="6057900"/>
          <p14:tracePt t="163367" x="2971800" y="6057900"/>
          <p14:tracePt t="163380" x="2828925" y="6057900"/>
          <p14:tracePt t="163396" x="2706688" y="6040438"/>
          <p14:tracePt t="163412" x="2614613" y="6032500"/>
          <p14:tracePt t="163428" x="2492375" y="6022975"/>
          <p14:tracePt t="163433" x="2470150" y="6022975"/>
          <p14:tracePt t="163447" x="2447925" y="6022975"/>
          <p14:tracePt t="164100" x="2452688" y="6022975"/>
          <p14:tracePt t="164114" x="2457450" y="6022975"/>
          <p14:tracePt t="164128" x="2465388" y="6022975"/>
          <p14:tracePt t="164140" x="2492375" y="6022975"/>
          <p14:tracePt t="164144" x="2517775" y="6022975"/>
          <p14:tracePt t="164155" x="2540000" y="6027738"/>
          <p14:tracePt t="164159" x="2574925" y="6027738"/>
          <p14:tracePt t="164168" x="2597150" y="6035675"/>
          <p14:tracePt t="164177" x="2640013" y="6035675"/>
          <p14:tracePt t="164193" x="2697163" y="6040438"/>
          <p14:tracePt t="164210" x="2836863" y="6053138"/>
          <p14:tracePt t="164227" x="2894013" y="6067425"/>
          <p14:tracePt t="164229" x="2954338" y="6067425"/>
          <p14:tracePt t="164244" x="3060700" y="6067425"/>
          <p14:tracePt t="164260" x="3148013" y="6080125"/>
          <p14:tracePt t="164277" x="3270250" y="6088063"/>
          <p14:tracePt t="164294" x="3400425" y="6115050"/>
          <p14:tracePt t="164310" x="3457575" y="6122988"/>
          <p14:tracePt t="164327" x="3497263" y="6122988"/>
          <p14:tracePt t="164343" x="3522663" y="6122988"/>
          <p14:tracePt t="164346" x="3532188" y="6127750"/>
          <p14:tracePt t="164360" x="3536950" y="6127750"/>
          <p14:tracePt t="164376" x="3536950" y="6137275"/>
          <p14:tracePt t="164432" x="3544888" y="6137275"/>
          <p14:tracePt t="164659" x="3549650" y="6137275"/>
          <p14:tracePt t="164667" x="3562350" y="6137275"/>
          <p14:tracePt t="164679" x="3576638" y="6137275"/>
          <p14:tracePt t="164683" x="3611563" y="6132513"/>
          <p14:tracePt t="164696" x="3659188" y="6132513"/>
          <p14:tracePt t="164712" x="3711575" y="6132513"/>
          <p14:tracePt t="164731" x="3824288" y="6137275"/>
          <p14:tracePt t="164747" x="3903663" y="6154738"/>
          <p14:tracePt t="164763" x="3973513" y="6172200"/>
          <p14:tracePt t="164777" x="4038600" y="6180138"/>
          <p14:tracePt t="164794" x="4087813" y="6180138"/>
          <p14:tracePt t="164797" x="4125913" y="6180138"/>
          <p14:tracePt t="164809" x="4197350" y="6175375"/>
          <p14:tracePt t="164825" x="4252913" y="6175375"/>
          <p14:tracePt t="164842" x="4302125" y="6175375"/>
          <p14:tracePt t="164859" x="4319588" y="6175375"/>
          <p14:tracePt t="164860" x="4332288" y="6175375"/>
          <p14:tracePt t="164875" x="4379913" y="6175375"/>
          <p14:tracePt t="164892" x="4406900" y="6175375"/>
          <p14:tracePt t="164909" x="4437063" y="6175375"/>
          <p14:tracePt t="164925" x="4459288" y="6175375"/>
          <p14:tracePt t="165328" x="4524375" y="6175375"/>
          <p14:tracePt t="165335" x="4586288" y="6175375"/>
          <p14:tracePt t="165345" x="4659313" y="6162675"/>
          <p14:tracePt t="165363" x="4795838" y="6162675"/>
          <p14:tracePt t="165379" x="4860925" y="6162675"/>
          <p14:tracePt t="165395" x="4908550" y="6167438"/>
          <p14:tracePt t="165412" x="4948238" y="6175375"/>
          <p14:tracePt t="165416" x="4953000" y="6175375"/>
          <p14:tracePt t="165429" x="4960938" y="6175375"/>
          <p14:tracePt t="165459" x="4965700" y="6175375"/>
          <p14:tracePt t="165467" x="4965700" y="6180138"/>
          <p14:tracePt t="165517" x="4978400" y="6180138"/>
          <p14:tracePt t="165525" x="4987925" y="6180138"/>
          <p14:tracePt t="165530" x="4992688" y="6180138"/>
          <p14:tracePt t="165539" x="5005388" y="6180138"/>
          <p14:tracePt t="165546" x="5018088" y="6180138"/>
          <p14:tracePt t="165562" x="5057775" y="6180138"/>
          <p14:tracePt t="165567" x="5070475" y="6180138"/>
          <p14:tracePt t="165579" x="5084763" y="6180138"/>
          <p14:tracePt t="165583" x="5092700" y="6180138"/>
          <p14:tracePt t="165596" x="5097463" y="6180138"/>
          <p14:tracePt t="165633" x="5102225" y="6180138"/>
          <p14:tracePt t="168845" x="5110163" y="6180138"/>
          <p14:tracePt t="168852" x="5114925" y="6180138"/>
          <p14:tracePt t="168859" x="5127625" y="6180138"/>
          <p14:tracePt t="168868" x="5140325" y="6180138"/>
          <p14:tracePt t="168880" x="5189538" y="6180138"/>
          <p14:tracePt t="168895" x="5237163" y="6180138"/>
          <p14:tracePt t="168913" x="5311775" y="6180138"/>
          <p14:tracePt t="168930" x="5434013" y="6180138"/>
          <p14:tracePt t="168948" x="5481638" y="6180138"/>
          <p14:tracePt t="168962" x="5556250" y="6172200"/>
          <p14:tracePt t="168979" x="5613400" y="6162675"/>
          <p14:tracePt t="168984" x="5648325" y="6154738"/>
          <p14:tracePt t="168996" x="5713413" y="6137275"/>
          <p14:tracePt t="169012" x="5810250" y="6119813"/>
          <p14:tracePt t="169027" x="5892800" y="6088063"/>
          <p14:tracePt t="169044" x="5984875" y="6080125"/>
          <p14:tracePt t="169047" x="6045200" y="6080125"/>
          <p14:tracePt t="169063" x="6137275" y="6088063"/>
          <p14:tracePt t="169077" x="6207125" y="6115050"/>
          <p14:tracePt t="169094" x="6264275" y="6115050"/>
          <p14:tracePt t="169111" x="6316663" y="6119813"/>
          <p14:tracePt t="169127" x="6343650" y="6127750"/>
          <p14:tracePt t="169144" x="6391275" y="6145213"/>
          <p14:tracePt t="169161" x="6421438" y="6157913"/>
          <p14:tracePt t="169164" x="6438900" y="6167438"/>
          <p14:tracePt t="169177" x="6469063" y="6180138"/>
          <p14:tracePt t="169194" x="6486525" y="6184900"/>
          <p14:tracePt t="169210" x="6500813" y="6192838"/>
          <p14:tracePt t="169228" x="6538913" y="6192838"/>
          <p14:tracePt t="169244" x="6578600" y="6192838"/>
          <p14:tracePt t="169260" x="6627813" y="6189663"/>
          <p14:tracePt t="169278" x="6688138" y="6189663"/>
          <p14:tracePt t="169294" x="6732588" y="6189663"/>
          <p14:tracePt t="169310" x="6797675" y="6189663"/>
          <p14:tracePt t="169327" x="6854825" y="6189663"/>
          <p14:tracePt t="169345" x="6937375" y="6189663"/>
          <p14:tracePt t="169360" x="6972300" y="6189663"/>
          <p14:tracePt t="169377" x="7011988" y="6189663"/>
          <p14:tracePt t="169394" x="7016750" y="6189663"/>
          <p14:tracePt t="169455" x="7024688" y="6184900"/>
          <p14:tracePt t="169484" x="7029450" y="6175375"/>
          <p14:tracePt t="169493" x="7034213" y="6175375"/>
          <p14:tracePt t="169505" x="7054850" y="6172200"/>
          <p14:tracePt t="169520" x="7064375" y="6162675"/>
          <p14:tracePt t="169529" x="7069138" y="6157913"/>
          <p14:tracePt t="169543" x="7081838" y="6145213"/>
          <p14:tracePt t="169560" x="7094538" y="6132513"/>
          <p14:tracePt t="169563" x="7099300" y="6127750"/>
          <p14:tracePt t="169767" x="7046913" y="6132513"/>
          <p14:tracePt t="169775" x="6999288" y="6132513"/>
          <p14:tracePt t="169786" x="6924675" y="6140450"/>
          <p14:tracePt t="169790" x="6880225" y="6140450"/>
          <p14:tracePt t="169799" x="6805613" y="6140450"/>
          <p14:tracePt t="169812" x="6670675" y="6137275"/>
          <p14:tracePt t="169829" x="6521450" y="6122988"/>
          <p14:tracePt t="169833" x="6473825" y="6115050"/>
          <p14:tracePt t="169847" x="6391275" y="6105525"/>
          <p14:tracePt t="169862" x="6334125" y="6097588"/>
          <p14:tracePt t="169877" x="6308725" y="6097588"/>
          <p14:tracePt t="169894" x="6294438" y="6097588"/>
          <p14:tracePt t="169911" x="6281738" y="6097588"/>
          <p14:tracePt t="170029" x="6273800" y="6105525"/>
          <p14:tracePt t="170038" x="6269038" y="6110288"/>
          <p14:tracePt t="170048" x="6259513" y="6110288"/>
          <p14:tracePt t="170052" x="6256338" y="6115050"/>
          <p14:tracePt t="170062" x="6234113" y="6122988"/>
          <p14:tracePt t="170067" x="6199188" y="6132513"/>
          <p14:tracePt t="170080" x="6164263" y="6149975"/>
          <p14:tracePt t="170096" x="6132513" y="6172200"/>
          <p14:tracePt t="170113" x="6119813" y="6172200"/>
          <p14:tracePt t="170202" x="6159500" y="6167438"/>
          <p14:tracePt t="170208" x="6207125" y="6145213"/>
          <p14:tracePt t="170216" x="6311900" y="6145213"/>
          <p14:tracePt t="170227" x="6369050" y="6145213"/>
          <p14:tracePt t="170247" x="6565900" y="6162675"/>
          <p14:tracePt t="170263" x="6732588" y="6184900"/>
          <p14:tracePt t="170279" x="6894513" y="6207125"/>
          <p14:tracePt t="170284" x="6999288" y="6219825"/>
          <p14:tracePt t="170297" x="7146925" y="6219825"/>
          <p14:tracePt t="170312" x="7251700" y="6229350"/>
          <p14:tracePt t="170329" x="7343775" y="6237288"/>
          <p14:tracePt t="170346" x="7413625" y="6237288"/>
          <p14:tracePt t="170350" x="7435850" y="6237288"/>
          <p14:tracePt t="170363" x="7475538" y="6232525"/>
          <p14:tracePt t="170379" x="7483475" y="6232525"/>
          <p14:tracePt t="170428" x="7483475" y="6237288"/>
          <p14:tracePt t="170443" x="7480300" y="6237288"/>
          <p14:tracePt t="170452" x="7480300" y="6242050"/>
          <p14:tracePt t="170464" x="7445375" y="6242050"/>
          <p14:tracePt t="170480" x="7313613" y="6264275"/>
          <p14:tracePt t="170495" x="7077075" y="6264275"/>
          <p14:tracePt t="170512" x="6877050" y="6264275"/>
          <p14:tracePt t="170517" x="6732588" y="6264275"/>
          <p14:tracePt t="170530" x="6496050" y="6224588"/>
          <p14:tracePt t="170546" x="6299200" y="6175375"/>
          <p14:tracePt t="170563" x="6037263" y="6102350"/>
          <p14:tracePt t="170567" x="5957888" y="6080125"/>
          <p14:tracePt t="170581" x="5830888" y="6035675"/>
          <p14:tracePt t="170596" x="5730875" y="5980113"/>
          <p14:tracePt t="170611" x="5678488" y="5935663"/>
          <p14:tracePt t="170627" x="5656263" y="5927725"/>
          <p14:tracePt t="170666" x="5661025" y="5922963"/>
          <p14:tracePt t="170674" x="5708650" y="5905500"/>
          <p14:tracePt t="170682" x="5783263" y="5905500"/>
          <p14:tracePt t="170694" x="5845175" y="5895975"/>
          <p14:tracePt t="170697" x="5949950" y="5900738"/>
          <p14:tracePt t="170711" x="6286500" y="5953125"/>
          <p14:tracePt t="170727" x="6496050" y="6035675"/>
          <p14:tracePt t="170744" x="6735763" y="6119813"/>
          <p14:tracePt t="170761" x="6985000" y="6242050"/>
          <p14:tracePt t="170777" x="7086600" y="6284913"/>
          <p14:tracePt t="170794" x="7099300" y="6307138"/>
          <p14:tracePt t="170863" x="7077075" y="6302375"/>
          <p14:tracePt t="170872" x="7019925" y="6284913"/>
          <p14:tracePt t="170880" x="6959600" y="6272213"/>
          <p14:tracePt t="170893" x="6775450" y="6192838"/>
          <p14:tracePt t="170910" x="6561138" y="6122988"/>
          <p14:tracePt t="170930" x="6334125" y="6067425"/>
          <p14:tracePt t="170945" x="6199188" y="6057900"/>
          <p14:tracePt t="170962" x="6159500" y="6057900"/>
          <p14:tracePt t="170980" x="6149975" y="6057900"/>
          <p14:tracePt t="171017" x="6164263" y="6057900"/>
          <p14:tracePt t="171025" x="6211888" y="6070600"/>
          <p14:tracePt t="171035" x="6273800" y="6080125"/>
          <p14:tracePt t="171039" x="6346825" y="6092825"/>
          <p14:tracePt t="171049" x="6421438" y="6115050"/>
          <p14:tracePt t="171062" x="6553200" y="6180138"/>
          <p14:tracePt t="171079" x="6718300" y="6224588"/>
          <p14:tracePt t="171084" x="6797675" y="6246813"/>
          <p14:tracePt t="171096" x="6859588" y="6254750"/>
          <p14:tracePt t="171100" x="6889750" y="6264275"/>
          <p14:tracePt t="171112" x="6937375" y="6281738"/>
          <p14:tracePt t="171129" x="6946900" y="6281738"/>
          <p14:tracePt t="171184" x="6942138" y="6281738"/>
          <p14:tracePt t="171192" x="6915150" y="6281738"/>
          <p14:tracePt t="171202" x="6859588" y="6281738"/>
          <p14:tracePt t="171213" x="6653213" y="6249988"/>
          <p14:tracePt t="171228" x="6486525" y="6215063"/>
          <p14:tracePt t="171244" x="6346825" y="6197600"/>
          <p14:tracePt t="171262" x="6111875" y="6184900"/>
          <p14:tracePt t="171277" x="6067425" y="6184900"/>
          <p14:tracePt t="171296" x="6054725" y="6184900"/>
          <p14:tracePt t="171358" x="6067425" y="6189663"/>
          <p14:tracePt t="171366" x="6115050" y="6197600"/>
          <p14:tracePt t="171381" x="6219825" y="6219825"/>
          <p14:tracePt t="171396" x="6329363" y="6229350"/>
          <p14:tracePt t="171412" x="6416675" y="6229350"/>
          <p14:tracePt t="171430" x="6613525" y="6237288"/>
          <p14:tracePt t="171446" x="6670675" y="6237288"/>
          <p14:tracePt t="171462" x="6675438" y="6237288"/>
          <p14:tracePt t="171526" x="6665913" y="6237288"/>
          <p14:tracePt t="171533" x="6605588" y="6224588"/>
          <p14:tracePt t="171546" x="6500813" y="6215063"/>
          <p14:tracePt t="171562" x="6351588" y="6192838"/>
          <p14:tracePt t="171579" x="6202363" y="6184900"/>
          <p14:tracePt t="171597" x="6027738" y="6149975"/>
          <p14:tracePt t="171613" x="6019800" y="6149975"/>
          <p14:tracePt t="171629" x="6010275" y="6149975"/>
          <p14:tracePt t="171664" x="6019800" y="6149975"/>
          <p14:tracePt t="171673" x="6076950" y="6140450"/>
          <p14:tracePt t="171682" x="6181725" y="6132513"/>
          <p14:tracePt t="171696" x="6343650" y="6119813"/>
          <p14:tracePt t="171714" x="6605588" y="6119813"/>
          <p14:tracePt t="171729" x="6842125" y="6137275"/>
          <p14:tracePt t="171746" x="6959600" y="6149975"/>
          <p14:tracePt t="171762" x="7086600" y="6192838"/>
          <p14:tracePt t="171767" x="7112000" y="6197600"/>
          <p14:tracePt t="171780" x="7134225" y="6207125"/>
          <p14:tracePt t="171796" x="7138988" y="6207125"/>
          <p14:tracePt t="171831" x="7138988" y="6211888"/>
          <p14:tracePt t="171860" x="7124700" y="6211888"/>
          <p14:tracePt t="171868" x="7104063" y="6211888"/>
          <p14:tracePt t="171879" x="7034213" y="6219825"/>
          <p14:tracePt t="171884" x="6985000" y="6242050"/>
          <p14:tracePt t="171897" x="6823075" y="6242050"/>
          <p14:tracePt t="171912" x="6618288" y="6242050"/>
          <p14:tracePt t="171929" x="6483350" y="6264275"/>
          <p14:tracePt t="171933" x="6461125" y="6264275"/>
          <p14:tracePt t="171946" x="6381750" y="6264275"/>
          <p14:tracePt t="171963" x="6343650" y="6264275"/>
          <p14:tracePt t="171980" x="6321425" y="6264275"/>
          <p14:tracePt t="171997" x="6321425" y="6267450"/>
          <p14:tracePt t="172027" x="6326188" y="6267450"/>
          <p14:tracePt t="172037" x="6338888" y="6267450"/>
          <p14:tracePt t="172046" x="6373813" y="6264275"/>
          <p14:tracePt t="172050" x="6434138" y="6232525"/>
          <p14:tracePt t="172061" x="6548438" y="6180138"/>
          <p14:tracePt t="172077" x="6740525" y="6157913"/>
          <p14:tracePt t="172094" x="6880225" y="6137275"/>
          <p14:tracePt t="172111" x="6959600" y="6127750"/>
          <p14:tracePt t="172115" x="6981825" y="6127750"/>
          <p14:tracePt t="172128" x="6999288" y="6127750"/>
          <p14:tracePt t="172192" x="6994525" y="6127750"/>
          <p14:tracePt t="172200" x="6989763" y="6127750"/>
          <p14:tracePt t="172210" x="6967538" y="6127750"/>
          <p14:tracePt t="172228" x="6683375" y="6132513"/>
          <p14:tracePt t="172244" x="6553200" y="6132513"/>
          <p14:tracePt t="172261" x="6416675" y="6127750"/>
          <p14:tracePt t="172278" x="6299200" y="6127750"/>
          <p14:tracePt t="172281" x="6251575" y="6119813"/>
          <p14:tracePt t="172296" x="6211888" y="6119813"/>
          <p14:tracePt t="172311" x="6199188" y="6119813"/>
          <p14:tracePt t="172345" x="6207125" y="6119813"/>
          <p14:tracePt t="172353" x="6216650" y="6119813"/>
          <p14:tracePt t="172361" x="6234113" y="6119813"/>
          <p14:tracePt t="172378" x="6338888" y="6122988"/>
          <p14:tracePt t="172396" x="6478588" y="6132513"/>
          <p14:tracePt t="172411" x="6575425" y="6172200"/>
          <p14:tracePt t="172427" x="6662738" y="6202363"/>
          <p14:tracePt t="172444" x="6675438" y="6202363"/>
          <p14:tracePt t="172461" x="6675438" y="6207125"/>
          <p14:tracePt t="172491" x="6670675" y="6207125"/>
          <p14:tracePt t="172498" x="6665913" y="6207125"/>
          <p14:tracePt t="172512" x="6596063" y="6207125"/>
          <p14:tracePt t="172528" x="6503988" y="6215063"/>
          <p14:tracePt t="172544" x="6416675" y="6215063"/>
          <p14:tracePt t="172561" x="6256338" y="6215063"/>
          <p14:tracePt t="172564" x="6164263" y="6197600"/>
          <p14:tracePt t="172578" x="6080125" y="6180138"/>
          <p14:tracePt t="172594" x="6049963" y="6180138"/>
          <p14:tracePt t="172611" x="6042025" y="6180138"/>
          <p14:tracePt t="172643" x="6059488" y="6172200"/>
          <p14:tracePt t="172651" x="6149975" y="6162675"/>
          <p14:tracePt t="172661" x="6321425" y="6122988"/>
          <p14:tracePt t="172677" x="6478588" y="6122988"/>
          <p14:tracePt t="172681" x="6526213" y="6122988"/>
          <p14:tracePt t="172694" x="6700838" y="6122988"/>
          <p14:tracePt t="172712" x="6867525" y="6154738"/>
          <p14:tracePt t="172728" x="6985000" y="6167438"/>
          <p14:tracePt t="172732" x="7034213" y="6175375"/>
          <p14:tracePt t="172746" x="7072313" y="6175375"/>
          <p14:tracePt t="172761" x="7086600" y="6175375"/>
          <p14:tracePt t="172818" x="7077075" y="6175375"/>
          <p14:tracePt t="172825" x="7029450" y="6172200"/>
          <p14:tracePt t="172832" x="6954838" y="6149975"/>
          <p14:tracePt t="172844" x="6889750" y="6115050"/>
          <p14:tracePt t="172847" x="6770688" y="6105525"/>
          <p14:tracePt t="172862" x="6578600" y="6080125"/>
          <p14:tracePt t="172877" x="6461125" y="6070600"/>
          <p14:tracePt t="172894" x="6311900" y="6070600"/>
          <p14:tracePt t="172911" x="6176963" y="6075363"/>
          <p14:tracePt t="172927" x="6167438" y="6080125"/>
          <p14:tracePt t="172944" x="6159500" y="6080125"/>
          <p14:tracePt t="172963" x="6164263" y="6080125"/>
          <p14:tracePt t="172977" x="6251575" y="6097588"/>
          <p14:tracePt t="172994" x="6373813" y="6105525"/>
          <p14:tracePt t="173011" x="6503988" y="6105525"/>
          <p14:tracePt t="173029" x="6745288" y="6132513"/>
          <p14:tracePt t="173044" x="6877050" y="6132513"/>
          <p14:tracePt t="173061" x="6924675" y="6119813"/>
          <p14:tracePt t="173123" x="6884988" y="6110288"/>
          <p14:tracePt t="173129" x="6792913" y="6088063"/>
          <p14:tracePt t="173144" x="6588125" y="6067425"/>
          <p14:tracePt t="173161" x="6448425" y="6045200"/>
          <p14:tracePt t="173178" x="6216650" y="6032500"/>
          <p14:tracePt t="173195" x="6045200" y="6018213"/>
          <p14:tracePt t="173211" x="6024563" y="6018213"/>
          <p14:tracePt t="173255" x="6027738" y="6018213"/>
          <p14:tracePt t="173264" x="6054725" y="6018213"/>
          <p14:tracePt t="173279" x="6251575" y="6018213"/>
          <p14:tracePt t="173295" x="6329363" y="6018213"/>
          <p14:tracePt t="173300" x="6391275" y="6018213"/>
          <p14:tracePt t="173313" x="6456363" y="6022975"/>
          <p14:tracePt t="173329" x="6538913" y="6035675"/>
          <p14:tracePt t="173345" x="6578600" y="6040438"/>
          <p14:tracePt t="173350" x="6588125" y="6040438"/>
          <p14:tracePt t="173392" x="6583363" y="6040438"/>
          <p14:tracePt t="173400" x="6578600" y="6040438"/>
          <p14:tracePt t="173414" x="6543675" y="6049963"/>
          <p14:tracePt t="173430" x="6461125" y="6070600"/>
          <p14:tracePt t="173446" x="6373813" y="6075363"/>
          <p14:tracePt t="173463" x="6237288" y="6088063"/>
          <p14:tracePt t="173468" x="6159500" y="6097588"/>
          <p14:tracePt t="173478" x="6080125" y="6115050"/>
          <p14:tracePt t="173494" x="6067425" y="6115050"/>
          <p14:tracePt t="173511" x="6062663" y="6115050"/>
          <p14:tracePt t="173527" x="6062663" y="6122988"/>
          <p14:tracePt t="173551" x="6072188" y="6122988"/>
          <p14:tracePt t="173560" x="6102350" y="6127750"/>
          <p14:tracePt t="173577" x="6219825" y="6127750"/>
          <p14:tracePt t="173594" x="6364288" y="6157913"/>
          <p14:tracePt t="173611" x="6413500" y="6175375"/>
          <p14:tracePt t="173627" x="6443663" y="6180138"/>
          <p14:tracePt t="173644" x="6461125" y="6197600"/>
          <p14:tracePt t="173713" x="6461125" y="6202363"/>
          <p14:tracePt t="173720" x="6448425" y="6202363"/>
          <p14:tracePt t="173729" x="6434138" y="6211888"/>
          <p14:tracePt t="173746" x="6386513" y="6224588"/>
          <p14:tracePt t="173750" x="6351588" y="6224588"/>
          <p14:tracePt t="173764" x="6273800" y="6237288"/>
          <p14:tracePt t="173781" x="6224588" y="6237288"/>
          <p14:tracePt t="173796" x="6181725" y="6237288"/>
          <p14:tracePt t="173813" x="6167438" y="6237288"/>
          <p14:tracePt t="173851" x="6176963" y="6232525"/>
          <p14:tracePt t="173861" x="6181725" y="6232525"/>
          <p14:tracePt t="173865" x="6242050" y="6215063"/>
          <p14:tracePt t="173880" x="6356350" y="6175375"/>
          <p14:tracePt t="173896" x="6434138" y="6157913"/>
          <p14:tracePt t="173912" x="6500813" y="6157913"/>
          <p14:tracePt t="173916" x="6526213" y="6157913"/>
          <p14:tracePt t="173930" x="6592888" y="6157913"/>
          <p14:tracePt t="173946" x="6605588" y="6157913"/>
          <p14:tracePt t="173963" x="6605588" y="6167438"/>
          <p14:tracePt t="174003" x="6600825" y="6167438"/>
          <p14:tracePt t="174011" x="6596063" y="6167438"/>
          <p14:tracePt t="174020" x="6588125" y="6180138"/>
          <p14:tracePt t="174029" x="6557963" y="6180138"/>
          <p14:tracePt t="174032" x="6530975" y="6184900"/>
          <p14:tracePt t="174044" x="6473825" y="6192838"/>
          <p14:tracePt t="174060" x="6456363" y="6192838"/>
          <p14:tracePt t="174077" x="6443663" y="6202363"/>
          <p14:tracePt t="174125" x="6469063" y="6202363"/>
          <p14:tracePt t="174134" x="6500813" y="6197600"/>
          <p14:tracePt t="174147" x="6618288" y="6197600"/>
          <p14:tracePt t="174163" x="6740525" y="6215063"/>
          <p14:tracePt t="174179" x="6837363" y="6224588"/>
          <p14:tracePt t="174196" x="6894513" y="6242050"/>
          <p14:tracePt t="174199" x="6907213" y="6242050"/>
          <p14:tracePt t="174214" x="6919913" y="6242050"/>
          <p14:tracePt t="174230" x="6919913" y="6246813"/>
          <p14:tracePt t="174287" x="6897688" y="6246813"/>
          <p14:tracePt t="174295" x="6842125" y="6242050"/>
          <p14:tracePt t="174305" x="6767513" y="6232525"/>
          <p14:tracePt t="174310" x="6645275" y="6207125"/>
          <p14:tracePt t="174314" x="6570663" y="6197600"/>
          <p14:tracePt t="174325" x="6483350" y="6172200"/>
          <p14:tracePt t="174329" x="6403975" y="6140450"/>
          <p14:tracePt t="174341" x="6311900" y="6119813"/>
          <p14:tracePt t="174346" x="6234113" y="6097588"/>
          <p14:tracePt t="174360" x="6019800" y="6049963"/>
          <p14:tracePt t="174376" x="5962650" y="6022975"/>
          <p14:tracePt t="174393" x="5945188" y="6022975"/>
          <p14:tracePt t="174460" x="5949950" y="6022975"/>
          <p14:tracePt t="174467" x="6010275" y="6022975"/>
          <p14:tracePt t="174477" x="6111875" y="6022975"/>
          <p14:tracePt t="174497" x="6334125" y="6045200"/>
          <p14:tracePt t="174513" x="6473825" y="6075363"/>
          <p14:tracePt t="174529" x="6657975" y="6119813"/>
          <p14:tracePt t="174547" x="6762750" y="6132513"/>
          <p14:tracePt t="174562" x="6767513" y="6132513"/>
          <p14:tracePt t="174579" x="6767513" y="6145213"/>
          <p14:tracePt t="174628" x="6753225" y="6145213"/>
          <p14:tracePt t="174636" x="6675438" y="6145213"/>
          <p14:tracePt t="174645" x="6557963" y="6145213"/>
          <p14:tracePt t="174661" x="6421438" y="6115050"/>
          <p14:tracePt t="174664" x="6346825" y="6115050"/>
          <p14:tracePt t="174677" x="6256338" y="6105525"/>
          <p14:tracePt t="174694" x="6199188" y="6105525"/>
          <p14:tracePt t="174711" x="6184900" y="6105525"/>
          <p14:tracePt t="174728" x="6184900" y="6110288"/>
          <p14:tracePt t="174744" x="6189663" y="6110288"/>
          <p14:tracePt t="174761" x="6246813" y="6119813"/>
          <p14:tracePt t="174778" x="6399213" y="6140450"/>
          <p14:tracePt t="174794" x="6605588" y="6162675"/>
          <p14:tracePt t="174811" x="6757988" y="6172200"/>
          <p14:tracePt t="174827" x="6823075" y="6189663"/>
          <p14:tracePt t="174831" x="6854825" y="6189663"/>
          <p14:tracePt t="174844" x="6872288" y="6189663"/>
          <p14:tracePt t="174881" x="6872288" y="6197600"/>
          <p14:tracePt t="174903" x="6867525" y="6197600"/>
          <p14:tracePt t="174912" x="6862763" y="6197600"/>
          <p14:tracePt t="174929" x="6810375" y="6197600"/>
          <p14:tracePt t="174947" x="6553200" y="6180138"/>
          <p14:tracePt t="174963" x="6456363" y="6167438"/>
          <p14:tracePt t="174980" x="6378575" y="6167438"/>
          <p14:tracePt t="174998" x="6276975" y="6157913"/>
          <p14:tracePt t="175014" x="6237288" y="6162675"/>
          <p14:tracePt t="175030" x="6224588" y="6172200"/>
          <p14:tracePt t="176423" x="6229350" y="6172200"/>
          <p14:tracePt t="177003" x="6256338" y="6172200"/>
          <p14:tracePt t="177011" x="6269038" y="6172200"/>
          <p14:tracePt t="177022" x="6286500" y="6172200"/>
          <p14:tracePt t="177029" x="6308725" y="6172200"/>
          <p14:tracePt t="177034" x="6343650" y="6167438"/>
          <p14:tracePt t="177047" x="6378575" y="6167438"/>
          <p14:tracePt t="177063" x="6416675" y="6167438"/>
          <p14:tracePt t="177080" x="6421438" y="6167438"/>
          <p14:tracePt t="177098" x="6443663" y="6167438"/>
          <p14:tracePt t="177113" x="6456363" y="6167438"/>
          <p14:tracePt t="177130" x="6496050" y="6167438"/>
          <p14:tracePt t="177146" x="6553200" y="6157913"/>
          <p14:tracePt t="177151" x="6570663" y="6157913"/>
          <p14:tracePt t="177164" x="6596063" y="6157913"/>
          <p14:tracePt t="177179" x="6610350" y="6157913"/>
          <p14:tracePt t="177229" x="6630988" y="6157913"/>
          <p14:tracePt t="177243" x="6635750" y="6157913"/>
          <p14:tracePt t="177253" x="6648450" y="6157913"/>
          <p14:tracePt t="177265" x="6657975" y="6157913"/>
          <p14:tracePt t="177280" x="6665913" y="6157913"/>
          <p14:tracePt t="177296" x="6675438" y="6157913"/>
          <p14:tracePt t="177579" x="6640513" y="6149975"/>
          <p14:tracePt t="177587" x="6578600" y="6140450"/>
          <p14:tracePt t="177595" x="6553200" y="6132513"/>
          <p14:tracePt t="177614" x="6426200" y="6102350"/>
          <p14:tracePt t="177630" x="6346825" y="6092825"/>
          <p14:tracePt t="177647" x="6308725" y="6092825"/>
          <p14:tracePt t="177651" x="6299200" y="6092825"/>
          <p14:tracePt t="177664" x="6294438" y="6092825"/>
          <p14:tracePt t="177767" x="6303963" y="6092825"/>
          <p14:tracePt t="177774" x="6308725" y="6092825"/>
          <p14:tracePt t="177782" x="6329363" y="6092825"/>
          <p14:tracePt t="177796" x="6396038" y="6092825"/>
          <p14:tracePt t="177813" x="6461125" y="6097588"/>
          <p14:tracePt t="177829" x="6538913" y="6097588"/>
          <p14:tracePt t="177834" x="6596063" y="6105525"/>
          <p14:tracePt t="177847" x="6775450" y="6127750"/>
          <p14:tracePt t="177863" x="6911975" y="6149975"/>
          <p14:tracePt t="177870" x="6946900" y="6149975"/>
          <p14:tracePt t="177879" x="6967538" y="6154738"/>
          <p14:tracePt t="177895" x="7016750" y="6162675"/>
          <p14:tracePt t="177918" x="7016750" y="6172200"/>
          <p14:tracePt t="177947" x="7016750" y="6175375"/>
          <p14:tracePt t="177961" x="7011988" y="6175375"/>
          <p14:tracePt t="177969" x="7007225" y="6175375"/>
          <p14:tracePt t="177977" x="6985000" y="6175375"/>
          <p14:tracePt t="177994" x="6867525" y="6189663"/>
          <p14:tracePt t="178011" x="6600825" y="6197600"/>
          <p14:tracePt t="178027" x="6483350" y="6197600"/>
          <p14:tracePt t="178044" x="6351588" y="6192838"/>
          <p14:tracePt t="178062" x="6273800" y="6192838"/>
          <p14:tracePt t="178065" x="6264275" y="6192838"/>
          <p14:tracePt t="178077" x="6259513" y="6192838"/>
          <p14:tracePt t="178123" x="6269038" y="6192838"/>
          <p14:tracePt t="178131" x="6281738" y="6192838"/>
          <p14:tracePt t="178146" x="6299200" y="6192838"/>
          <p14:tracePt t="178163" x="6338888" y="6184900"/>
          <p14:tracePt t="178167" x="6381750" y="6184900"/>
          <p14:tracePt t="178181" x="6421438" y="6175375"/>
          <p14:tracePt t="178194" x="6473825" y="6175375"/>
          <p14:tracePt t="178211" x="6496050" y="6175375"/>
          <p14:tracePt t="178228" x="6508750" y="6175375"/>
          <p14:tracePt t="179075" x="6592888" y="6157913"/>
          <p14:tracePt t="179083" x="6819900" y="6115050"/>
          <p14:tracePt t="179096" x="7054850" y="6092825"/>
          <p14:tracePt t="179113" x="7318375" y="6053138"/>
          <p14:tracePt t="179132" x="7707313" y="6049963"/>
          <p14:tracePt t="179147" x="7934325" y="6084888"/>
          <p14:tracePt t="179163" x="8101013" y="6132513"/>
          <p14:tracePt t="179178" x="8196263" y="6157913"/>
          <p14:tracePt t="179194" x="8258175" y="6175375"/>
          <p14:tracePt t="179198" x="8288338" y="6184900"/>
          <p14:tracePt t="179212" x="8358188" y="6192838"/>
          <p14:tracePt t="179227" x="8415338" y="6211888"/>
          <p14:tracePt t="179244" x="8472488" y="6215063"/>
          <p14:tracePt t="179262" x="8532813" y="6224588"/>
          <p14:tracePt t="179277" x="8562975" y="6242050"/>
          <p14:tracePt t="179295" x="8597900" y="6242050"/>
          <p14:tracePt t="179312" x="8651875" y="6229350"/>
          <p14:tracePt t="179328" x="8707438" y="6229350"/>
          <p14:tracePt t="179344" x="8764588" y="6229350"/>
          <p14:tracePt t="179361" x="8812213" y="6219825"/>
          <p14:tracePt t="179364" x="8847138" y="6219825"/>
          <p14:tracePt t="179378" x="8882063" y="6211888"/>
          <p14:tracePt t="179395" x="8921750" y="6211888"/>
          <p14:tracePt t="179414" x="8953500" y="6202363"/>
          <p14:tracePt t="179418" x="8966200" y="6202363"/>
          <p14:tracePt t="179431" x="8991600" y="6207125"/>
          <p14:tracePt t="179446" x="9005888" y="6215063"/>
          <p14:tracePt t="179463" x="9013825" y="6219825"/>
          <p14:tracePt t="179480" x="9018588" y="6219825"/>
          <p14:tracePt t="179496" x="9018588" y="6232525"/>
          <p14:tracePt t="180055" x="9043988" y="6229350"/>
          <p14:tracePt t="180064" x="9058275" y="6229350"/>
          <p14:tracePt t="180079" x="9093200" y="6229350"/>
          <p14:tracePt t="180096" x="9101138" y="6229350"/>
          <p14:tracePt t="180100" x="9105900" y="6224588"/>
          <p14:tracePt t="180346" x="9113838" y="6224588"/>
          <p14:tracePt t="180354" x="9118600" y="6224588"/>
          <p14:tracePt t="180363" x="9131300" y="6224588"/>
          <p14:tracePt t="180379" x="9163050" y="6215063"/>
          <p14:tracePt t="180384" x="9175750" y="6207125"/>
          <p14:tracePt t="180397" x="9205913" y="6192838"/>
          <p14:tracePt t="180413" x="9220200" y="6192838"/>
          <p14:tracePt t="180430" x="9232900" y="6184900"/>
          <p14:tracePt t="180687" x="9170988" y="6184900"/>
          <p14:tracePt t="180693" x="9123363" y="6184900"/>
          <p14:tracePt t="180700" x="9036050" y="6184900"/>
          <p14:tracePt t="180711" x="8974138" y="6192838"/>
          <p14:tracePt t="180731" x="8874125" y="6202363"/>
          <p14:tracePt t="180747" x="8794750" y="6202363"/>
          <p14:tracePt t="180764" x="8716963" y="6211888"/>
          <p14:tracePt t="180781" x="8615363" y="6211888"/>
          <p14:tracePt t="180797" x="8559800" y="6211888"/>
          <p14:tracePt t="180813" x="8545513" y="6211888"/>
          <p14:tracePt t="180830" x="8542338" y="6215063"/>
          <p14:tracePt t="180835" x="8537575" y="6215063"/>
          <p14:tracePt t="181051" x="8612188" y="6215063"/>
          <p14:tracePt t="181059" x="8712200" y="6215063"/>
          <p14:tracePt t="181067" x="8786813" y="6215063"/>
          <p14:tracePt t="181080" x="8921750" y="6229350"/>
          <p14:tracePt t="181096" x="9040813" y="6219825"/>
          <p14:tracePt t="181101" x="9083675" y="6219825"/>
          <p14:tracePt t="181114" x="9118600" y="6211888"/>
          <p14:tracePt t="181118" x="9148763" y="6202363"/>
          <p14:tracePt t="181131" x="9188450" y="6202363"/>
          <p14:tracePt t="181160" x="9193213" y="6202363"/>
          <p14:tracePt t="181363" x="9110663" y="6202363"/>
          <p14:tracePt t="181371" x="9018588" y="6224588"/>
          <p14:tracePt t="181379" x="8931275" y="6224588"/>
          <p14:tracePt t="181394" x="8769350" y="6224588"/>
          <p14:tracePt t="181398" x="8655050" y="6224588"/>
          <p14:tracePt t="181411" x="8510588" y="6192838"/>
          <p14:tracePt t="181427" x="8420100" y="6175375"/>
          <p14:tracePt t="181444" x="8362950" y="6162675"/>
          <p14:tracePt t="181461" x="8323263" y="6162675"/>
          <p14:tracePt t="181464" x="8318500" y="6162675"/>
          <p14:tracePt t="181552" x="8358188" y="6154738"/>
          <p14:tracePt t="181560" x="8393113" y="6145213"/>
          <p14:tracePt t="181571" x="8455025" y="6137275"/>
          <p14:tracePt t="181575" x="8528050" y="6122988"/>
          <p14:tracePt t="181586" x="8689975" y="6110288"/>
          <p14:tracePt t="181590" x="8734425" y="6110288"/>
          <p14:tracePt t="181599" x="8878888" y="6110288"/>
          <p14:tracePt t="181613" x="9005888" y="6119813"/>
          <p14:tracePt t="181629" x="9166225" y="6127750"/>
          <p14:tracePt t="181634" x="9240838" y="6140450"/>
          <p14:tracePt t="181647" x="9345613" y="6137275"/>
          <p14:tracePt t="181663" x="9432925" y="6127750"/>
          <p14:tracePt t="181679" x="9477375" y="6127750"/>
          <p14:tracePt t="181684" x="9485313" y="6119813"/>
          <p14:tracePt t="181697" x="9490075" y="6119813"/>
          <p14:tracePt t="181785" x="9482138" y="6119813"/>
          <p14:tracePt t="181792" x="9477375" y="6119813"/>
          <p14:tracePt t="181803" x="9447213" y="6119813"/>
          <p14:tracePt t="181807" x="9402763" y="6127750"/>
          <p14:tracePt t="181816" x="9342438" y="6137275"/>
          <p14:tracePt t="181829" x="9193213" y="6145213"/>
          <p14:tracePt t="181846" x="9013825" y="6167438"/>
          <p14:tracePt t="181865" x="8886825" y="6189663"/>
          <p14:tracePt t="181880" x="8809038" y="6207125"/>
          <p14:tracePt t="181897" x="8751888" y="6207125"/>
          <p14:tracePt t="181914" x="8724900" y="6207125"/>
          <p14:tracePt t="181930" x="8724900" y="6211888"/>
          <p14:tracePt t="181974" x="8739188" y="6211888"/>
          <p14:tracePt t="181982" x="8747125" y="6211888"/>
          <p14:tracePt t="181996" x="8839200" y="6207125"/>
          <p14:tracePt t="182013" x="8936038" y="6197600"/>
          <p14:tracePt t="182031" x="9128125" y="6202363"/>
          <p14:tracePt t="182047" x="9250363" y="6232525"/>
          <p14:tracePt t="182063" x="9310688" y="6232525"/>
          <p14:tracePt t="182081" x="9324975" y="6232525"/>
          <p14:tracePt t="182141" x="9320213" y="6232525"/>
          <p14:tracePt t="182150" x="9315450" y="6232525"/>
          <p14:tracePt t="182163" x="9250363" y="6232525"/>
          <p14:tracePt t="182180" x="9043988" y="6215063"/>
          <p14:tracePt t="182197" x="8926513" y="6202363"/>
          <p14:tracePt t="182202" x="8864600" y="6202363"/>
          <p14:tracePt t="182214" x="8686800" y="6192838"/>
          <p14:tracePt t="182230" x="8567738" y="6180138"/>
          <p14:tracePt t="182247" x="8555038" y="6180138"/>
          <p14:tracePt t="182251" x="8542338" y="6180138"/>
          <p14:tracePt t="182294" x="8550275" y="6180138"/>
          <p14:tracePt t="182302" x="8559800" y="6180138"/>
          <p14:tracePt t="182314" x="8612188" y="6184900"/>
          <p14:tracePt t="182329" x="8759825" y="6180138"/>
          <p14:tracePt t="182344" x="8909050" y="6180138"/>
          <p14:tracePt t="182361" x="9145588" y="6197600"/>
          <p14:tracePt t="182378" x="9412288" y="6242050"/>
          <p14:tracePt t="182395" x="9534525" y="6264275"/>
          <p14:tracePt t="182411" x="9612313" y="6264275"/>
          <p14:tracePt t="182437" x="9612313" y="6267450"/>
          <p14:tracePt t="182481" x="9599613" y="6267450"/>
          <p14:tracePt t="182488" x="9574213" y="6267450"/>
          <p14:tracePt t="182494" x="9507538" y="6267450"/>
          <p14:tracePt t="182511" x="9377363" y="6267450"/>
          <p14:tracePt t="182528" x="9113838" y="6264275"/>
          <p14:tracePt t="182545" x="8904288" y="6249988"/>
          <p14:tracePt t="182561" x="8809038" y="6249988"/>
          <p14:tracePt t="182578" x="8774113" y="6249988"/>
          <p14:tracePt t="182595" x="8764588" y="6249988"/>
          <p14:tracePt t="182619" x="8769350" y="6249988"/>
          <p14:tracePt t="182628" x="8786813" y="6249988"/>
          <p14:tracePt t="182644" x="8896350" y="6229350"/>
          <p14:tracePt t="182662" x="9188450" y="6192838"/>
          <p14:tracePt t="182678" x="9337675" y="6192838"/>
          <p14:tracePt t="182694" x="9424988" y="6192838"/>
          <p14:tracePt t="182711" x="9494838" y="6189663"/>
          <p14:tracePt t="182714" x="9507538" y="6189663"/>
          <p14:tracePt t="182728" x="9512300" y="6189663"/>
          <p14:tracePt t="182781" x="9502775" y="6189663"/>
          <p14:tracePt t="182789" x="9485313" y="6189663"/>
          <p14:tracePt t="182797" x="9442450" y="6189663"/>
          <p14:tracePt t="182813" x="9307513" y="6189663"/>
          <p14:tracePt t="182817" x="9148763" y="6189663"/>
          <p14:tracePt t="182831" x="9001125" y="6189663"/>
          <p14:tracePt t="182848" x="8896350" y="6189663"/>
          <p14:tracePt t="182864" x="8851900" y="6189663"/>
          <p14:tracePt t="182881" x="8839200" y="6189663"/>
          <p14:tracePt t="182926" x="8847138" y="6189663"/>
          <p14:tracePt t="182934" x="8874125" y="6180138"/>
          <p14:tracePt t="182948" x="8970963" y="6162675"/>
          <p14:tracePt t="182963" x="9105900" y="6140450"/>
          <p14:tracePt t="182981" x="9210675" y="6140450"/>
          <p14:tracePt t="182985" x="9245600" y="6132513"/>
          <p14:tracePt t="182998" x="9285288" y="6132513"/>
          <p14:tracePt t="183014" x="9290050" y="6132513"/>
          <p14:tracePt t="183071" x="9280525" y="6140450"/>
          <p14:tracePt t="183083" x="9232900" y="6149975"/>
          <p14:tracePt t="183087" x="9113838" y="6157913"/>
          <p14:tracePt t="183096" x="9053513" y="6172200"/>
          <p14:tracePt t="183099" x="8978900" y="6180138"/>
          <p14:tracePt t="183112" x="8856663" y="6202363"/>
          <p14:tracePt t="183128" x="8677275" y="6224588"/>
          <p14:tracePt t="183144" x="8515350" y="6232525"/>
          <p14:tracePt t="183161" x="8467725" y="6232525"/>
          <p14:tracePt t="183165" x="8462963" y="6232525"/>
          <p14:tracePt t="183178" x="8455025" y="6232525"/>
          <p14:tracePt t="183200" x="8458200" y="6232525"/>
          <p14:tracePt t="183211" x="8462963" y="6232525"/>
          <p14:tracePt t="183229" x="8686800" y="6175375"/>
          <p14:tracePt t="183244" x="8799513" y="6137275"/>
          <p14:tracePt t="183261" x="8913813" y="6092825"/>
          <p14:tracePt t="183278" x="9048750" y="6062663"/>
          <p14:tracePt t="183281" x="9096375" y="6062663"/>
          <p14:tracePt t="183294" x="9193213" y="6040438"/>
          <p14:tracePt t="183311" x="9210675" y="6040438"/>
          <p14:tracePt t="183353" x="9210675" y="6045200"/>
          <p14:tracePt t="183398" x="9210675" y="6049963"/>
          <p14:tracePt t="187678" x="9123363" y="6075363"/>
          <p14:tracePt t="187686" x="9048750" y="6110288"/>
          <p14:tracePt t="187697" x="8809038" y="6184900"/>
          <p14:tracePt t="187701" x="8594725" y="6264275"/>
          <p14:tracePt t="187715" x="8139113" y="6403975"/>
          <p14:tracePt t="187730" x="7637463" y="6551613"/>
          <p14:tracePt t="187747" x="7161213" y="6678613"/>
          <p14:tracePt t="188186" x="3948113" y="6770688"/>
          <p14:tracePt t="188196" x="3798888" y="6735763"/>
          <p14:tracePt t="188216" x="3287713" y="6608763"/>
          <p14:tracePt t="188231" x="3073400" y="6548438"/>
          <p14:tracePt t="188247" x="2994025" y="6538913"/>
          <p14:tracePt t="188264" x="2946400" y="6526213"/>
          <p14:tracePt t="188269" x="2916238" y="6526213"/>
          <p14:tracePt t="188282" x="2876550" y="6508750"/>
          <p14:tracePt t="188297" x="2819400" y="6499225"/>
          <p14:tracePt t="188313" x="2762250" y="6481763"/>
          <p14:tracePt t="188331" x="2701925" y="6477000"/>
          <p14:tracePt t="188347" x="2652713" y="6477000"/>
          <p14:tracePt t="188363" x="2605088" y="6469063"/>
          <p14:tracePt t="188380" x="2587625" y="6469063"/>
          <p14:tracePt t="188384" x="2579688" y="6469063"/>
          <p14:tracePt t="188397" x="2574925" y="6469063"/>
          <p14:tracePt t="188470" x="2574925" y="6477000"/>
          <p14:tracePt t="188492" x="2574925" y="6491288"/>
          <p14:tracePt t="188500" x="2574925" y="6494463"/>
          <p14:tracePt t="188514" x="2574925" y="6508750"/>
          <p14:tracePt t="188530" x="2574925" y="6526213"/>
          <p14:tracePt t="188547" x="2574925" y="6551613"/>
          <p14:tracePt t="188551" x="2574925" y="6569075"/>
          <p14:tracePt t="188564" x="2574925" y="6583363"/>
          <p14:tracePt t="188580" x="2574925" y="6600825"/>
          <p14:tracePt t="188598" x="2597150" y="6621463"/>
          <p14:tracePt t="188602" x="2600325" y="6626225"/>
          <p14:tracePt t="188614" x="2649538" y="6626225"/>
          <p14:tracePt t="188630" x="2714625" y="6621463"/>
          <p14:tracePt t="188647" x="2841625" y="6591300"/>
          <p14:tracePt t="188664" x="2951163" y="6573838"/>
          <p14:tracePt t="188668" x="3008313" y="6573838"/>
          <p14:tracePt t="188682" x="3086100" y="6565900"/>
          <p14:tracePt t="188696" x="3143250" y="6569075"/>
          <p14:tracePt t="188714" x="3208338" y="6578600"/>
          <p14:tracePt t="188718" x="3235325" y="6583363"/>
          <p14:tracePt t="188731" x="3300413" y="6591300"/>
          <p14:tracePt t="188747" x="3348038" y="6613525"/>
          <p14:tracePt t="188763" x="3379788" y="6613525"/>
          <p14:tracePt t="188780" x="3392488" y="6613525"/>
          <p14:tracePt t="188784" x="3392488" y="6618288"/>
          <p14:tracePt t="188797" x="3405188" y="6618288"/>
          <p14:tracePt t="188818" x="3405188" y="6621463"/>
          <p14:tracePt t="188892" x="3409950" y="6621463"/>
          <p14:tracePt t="200265" x="3422650" y="6621463"/>
          <p14:tracePt t="200273" x="3432175" y="6621463"/>
          <p14:tracePt t="200280" x="3435350" y="6621463"/>
          <p14:tracePt t="200298" x="3452813" y="6621463"/>
          <p14:tracePt t="200303" x="3475038" y="6621463"/>
          <p14:tracePt t="200315" x="3514725" y="6621463"/>
          <p14:tracePt t="200331" x="3562350" y="6613525"/>
          <p14:tracePt t="200348" x="3611563" y="6604000"/>
          <p14:tracePt t="200365" x="3663950" y="6604000"/>
          <p14:tracePt t="200369" x="3689350" y="6604000"/>
          <p14:tracePt t="200382" x="3754438" y="6604000"/>
          <p14:tracePt t="200398" x="3798888" y="6604000"/>
          <p14:tracePt t="200414" x="3829050" y="6608763"/>
          <p14:tracePt t="200419" x="3833813" y="6608763"/>
          <p14:tracePt t="200431" x="3846513" y="6608763"/>
          <p14:tracePt t="200476" x="3846513" y="6613525"/>
          <p14:tracePt t="200548" x="3824288" y="6621463"/>
          <p14:tracePt t="200556" x="3803650" y="6621463"/>
          <p14:tracePt t="200564" x="3768725" y="6621463"/>
          <p14:tracePt t="200581" x="3689350" y="6621463"/>
          <p14:tracePt t="200598" x="3611563" y="6630988"/>
          <p14:tracePt t="200614" x="3562350" y="6626225"/>
          <p14:tracePt t="200631" x="3514725" y="6626225"/>
          <p14:tracePt t="200648" x="3497263" y="6618288"/>
          <p14:tracePt t="200653" x="3487738" y="6618288"/>
          <p14:tracePt t="200664" x="3484563" y="6618288"/>
          <p14:tracePt t="200687" x="3484563" y="6613525"/>
          <p14:tracePt t="200697" x="3484563" y="6604000"/>
          <p14:tracePt t="200715" x="3532188" y="6569075"/>
          <p14:tracePt t="200731" x="3579813" y="6526213"/>
          <p14:tracePt t="200748" x="3636963" y="6503988"/>
          <p14:tracePt t="200766" x="3741738" y="6469063"/>
          <p14:tracePt t="200781" x="3821113" y="6459538"/>
          <p14:tracePt t="200797" x="3886200" y="6459538"/>
          <p14:tracePt t="200813" x="3933825" y="6459538"/>
          <p14:tracePt t="200830" x="3968750" y="6459538"/>
          <p14:tracePt t="200846" x="3973513" y="6459538"/>
          <p14:tracePt t="200927" x="3973513" y="6446838"/>
          <p14:tracePt t="200934" x="3973513" y="6434138"/>
          <p14:tracePt t="200949" x="3968750" y="6386513"/>
          <p14:tracePt t="200964" x="3965575" y="6346825"/>
          <p14:tracePt t="200982" x="3938588" y="6299200"/>
          <p14:tracePt t="200986" x="3938588" y="6276975"/>
          <p14:tracePt t="200999" x="3930650" y="6229350"/>
          <p14:tracePt t="201013" x="3930650" y="6207125"/>
          <p14:tracePt t="201034" x="3930650" y="6202363"/>
          <p14:tracePt t="201130" x="3925888" y="6192838"/>
          <p14:tracePt t="201224" x="3925888" y="6189663"/>
          <p14:tracePt t="201232" x="3930650" y="6180138"/>
          <p14:tracePt t="201247" x="3965575" y="6154738"/>
          <p14:tracePt t="201264" x="4003675" y="6127750"/>
          <p14:tracePt t="201269" x="4048125" y="6119813"/>
          <p14:tracePt t="201282" x="4157663" y="6080125"/>
          <p14:tracePt t="201298" x="4310063" y="6067425"/>
          <p14:tracePt t="201315" x="4467225" y="6067425"/>
          <p14:tracePt t="201331" x="4576763" y="6075363"/>
          <p14:tracePt t="201336" x="4681538" y="6097588"/>
          <p14:tracePt t="201347" x="4803775" y="6127750"/>
          <p14:tracePt t="201364" x="4918075" y="6180138"/>
          <p14:tracePt t="201381" x="4987925" y="6207125"/>
          <p14:tracePt t="201386" x="5005388" y="6215063"/>
          <p14:tracePt t="201397" x="5018088" y="6229350"/>
          <p14:tracePt t="201413" x="5018088" y="6232525"/>
          <p14:tracePt t="201434" x="5018088" y="6242050"/>
          <p14:tracePt t="201464" x="5018088" y="6246813"/>
          <p14:tracePt t="201473" x="4978400" y="6246813"/>
          <p14:tracePt t="201483" x="4918075" y="6246813"/>
          <p14:tracePt t="201486" x="4843463" y="6246813"/>
          <p14:tracePt t="201497" x="4773613" y="6246813"/>
          <p14:tracePt t="201502" x="4656138" y="6246813"/>
          <p14:tracePt t="201515" x="4506913" y="6246813"/>
          <p14:tracePt t="201532" x="4275138" y="6246813"/>
          <p14:tracePt t="201548" x="4070350" y="6242050"/>
          <p14:tracePt t="201552" x="4025900" y="6242050"/>
          <p14:tracePt t="201566" x="3968750" y="6242050"/>
          <p14:tracePt t="201580" x="3938588" y="6242050"/>
          <p14:tracePt t="201596" x="3933825" y="6242050"/>
          <p14:tracePt t="201623" x="3933825" y="6232525"/>
          <p14:tracePt t="201629" x="3965575" y="6219825"/>
          <p14:tracePt t="201645" x="4078288" y="6189663"/>
          <p14:tracePt t="201662" x="4310063" y="6189663"/>
          <p14:tracePt t="201680" x="4529138" y="6189663"/>
          <p14:tracePt t="201696" x="4681538" y="6207125"/>
          <p14:tracePt t="201712" x="4818063" y="6219825"/>
          <p14:tracePt t="201729" x="4873625" y="6232525"/>
          <p14:tracePt t="201768" x="4873625" y="6242050"/>
          <p14:tracePt t="201784" x="4873625" y="6246813"/>
          <p14:tracePt t="201797" x="4843463" y="6246813"/>
          <p14:tracePt t="201807" x="4821238" y="6246813"/>
          <p14:tracePt t="201816" x="4800600" y="6246813"/>
          <p14:tracePt t="201831" x="4778375" y="6246813"/>
          <p14:tracePt t="201835" x="4773613" y="6246813"/>
          <p14:tracePt t="201871" x="4795838" y="6224588"/>
          <p14:tracePt t="201882" x="4813300" y="6197600"/>
          <p14:tracePt t="201898" x="4891088" y="6132513"/>
          <p14:tracePt t="201902" x="4935538" y="6067425"/>
          <p14:tracePt t="201915" x="5040313" y="5970588"/>
          <p14:tracePt t="201932" x="5302250" y="5751513"/>
          <p14:tracePt t="201948" x="5516563" y="5643563"/>
          <p14:tracePt t="201953" x="5564188" y="5626100"/>
          <p14:tracePt t="201965" x="5722938" y="5534025"/>
          <p14:tracePt t="201982" x="5778500" y="5516563"/>
          <p14:tracePt t="201998" x="5795963" y="5511800"/>
          <p14:tracePt t="202015" x="5805488" y="5494338"/>
          <p14:tracePt t="202278" x="5848350" y="5065713"/>
          <p14:tracePt t="202286" x="5900738" y="4776788"/>
          <p14:tracePt t="202298" x="6027738" y="4248150"/>
          <p14:tracePt t="202301" x="6129338" y="3781425"/>
          <p14:tracePt t="202314" x="6521450" y="2622550"/>
          <p14:tracePt t="202329" x="6884988" y="1577975"/>
          <p14:tracePt t="202346" x="7356475" y="760413"/>
          <p14:tracePt t="202365" x="7672388" y="152400"/>
          <p14:tracePt t="202382" x="7707313" y="87313"/>
          <p14:tracePt t="202398" x="7724775" y="69850"/>
          <p14:tracePt t="202403" x="7727950" y="65088"/>
          <p14:tracePt t="202707" x="7781925" y="12700"/>
          <p14:tracePt t="202802" x="7969250" y="44450"/>
          <p14:tracePt t="202809" x="7934325" y="149225"/>
          <p14:tracePt t="202818" x="7904163" y="227013"/>
          <p14:tracePt t="202831" x="7597775" y="568325"/>
          <p14:tracePt t="202847" x="7296150" y="969963"/>
          <p14:tracePt t="202865" x="6775450" y="1508125"/>
          <p14:tracePt t="202882" x="6635750" y="1687513"/>
          <p14:tracePt t="202897" x="6596063" y="1744663"/>
          <p14:tracePt t="202915" x="6592888" y="1747838"/>
          <p14:tracePt t="203136" x="6456363" y="1931988"/>
          <p14:tracePt t="203145" x="6164263" y="2241550"/>
          <p14:tracePt t="203150" x="5770563" y="2552700"/>
          <p14:tracePt t="203161" x="5508625" y="2941638"/>
          <p14:tracePt t="203163" x="5162550" y="3287713"/>
          <p14:tracePt t="203170" x="4768850" y="3619500"/>
          <p14:tracePt t="203178" x="4541838" y="4025900"/>
          <p14:tracePt t="203195" x="4038600" y="4562475"/>
          <p14:tracePt t="203212" x="3806825" y="4938713"/>
          <p14:tracePt t="203215" x="3763963" y="4991100"/>
          <p14:tracePt t="203229" x="3741738" y="5043488"/>
          <p14:tracePt t="203245" x="3733800" y="5057775"/>
          <p14:tracePt t="203272" x="3736975" y="5053013"/>
          <p14:tracePt t="203278" x="3768725" y="5005388"/>
          <p14:tracePt t="203295" x="4217988" y="4370388"/>
          <p14:tracePt t="203312" x="4835525" y="3575050"/>
          <p14:tracePt t="203330" x="6256338" y="1809750"/>
          <p14:tracePt t="203345" x="7213600" y="72072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Digital Currencies</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707539" y="1502588"/>
            <a:ext cx="10575683" cy="52154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Söhne"/>
              </a:rPr>
              <a:t>There are over 500 alternative altcoins, which are digital currencies similar to Bitcoin, each with unique monetary supply mechanisms and transaction networks.</a:t>
            </a:r>
          </a:p>
          <a:p>
            <a:r>
              <a:rPr lang="en-US" sz="2400" b="1" dirty="0">
                <a:latin typeface="Söhne"/>
              </a:rPr>
              <a:t>The future is likely to see the rise of community-based digital currencies for internal rewards, customer loyalty programs, incentives, and governance schemes.</a:t>
            </a:r>
          </a:p>
          <a:p>
            <a:r>
              <a:rPr lang="en-US" sz="2400" b="1" dirty="0">
                <a:latin typeface="Söhne"/>
              </a:rPr>
              <a:t>These community-based digital currencies can be organized by state institutions or private corporations, issuing their branded "coins.“</a:t>
            </a:r>
          </a:p>
          <a:p>
            <a:r>
              <a:rPr lang="en-US" sz="2400" b="1" dirty="0">
                <a:latin typeface="Söhne"/>
              </a:rPr>
              <a:t>Platforms already exist that enable individuals with basic software programming knowledge to create their unique digital currencies with customized rules and usage limits</a:t>
            </a:r>
            <a:endParaRPr lang="en-US" altLang="en-US" sz="2400" b="1" dirty="0">
              <a:latin typeface="Söhne"/>
            </a:endParaRPr>
          </a:p>
        </p:txBody>
      </p:sp>
    </p:spTree>
    <p:extLst>
      <p:ext uri="{BB962C8B-B14F-4D97-AF65-F5344CB8AC3E}">
        <p14:creationId xmlns:p14="http://schemas.microsoft.com/office/powerpoint/2010/main" val="668501860"/>
      </p:ext>
    </p:extLst>
  </p:cSld>
  <p:clrMapOvr>
    <a:masterClrMapping/>
  </p:clrMapOvr>
  <mc:AlternateContent xmlns:mc="http://schemas.openxmlformats.org/markup-compatibility/2006" xmlns:p14="http://schemas.microsoft.com/office/powerpoint/2010/main">
    <mc:Choice Requires="p14">
      <p:transition spd="slow" p14:dur="2000" advTm="133499"/>
    </mc:Choice>
    <mc:Fallback xmlns="">
      <p:transition spd="slow" advTm="13349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Digital Currencies</a:t>
            </a:r>
            <a:endParaRPr lang="en-US" sz="4400" dirty="0"/>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758858" y="1813727"/>
            <a:ext cx="10630949"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Payment networks like Ripple facilitate easy transfer of various digital currencies among users.</a:t>
            </a:r>
          </a:p>
          <a:p>
            <a:r>
              <a:rPr lang="en-US" sz="2800" b="1" dirty="0">
                <a:latin typeface="Söhne"/>
              </a:rPr>
              <a:t>In the near future, every smartphone user could have digital wallets for different branded coins, exchangeable for loyalty points, other altcoins, or traditional currencies.</a:t>
            </a:r>
          </a:p>
          <a:p>
            <a:r>
              <a:rPr lang="en-US" sz="2800" b="1" dirty="0">
                <a:latin typeface="Söhne"/>
              </a:rPr>
              <a:t>This system operates within a global market with a distributed and decentralized clearing mechanism, enhancing transaction efficiency and the utility of these digital currencies for rewards.</a:t>
            </a:r>
          </a:p>
        </p:txBody>
      </p:sp>
    </p:spTree>
    <p:extLst>
      <p:ext uri="{BB962C8B-B14F-4D97-AF65-F5344CB8AC3E}">
        <p14:creationId xmlns:p14="http://schemas.microsoft.com/office/powerpoint/2010/main" val="2880992393"/>
      </p:ext>
    </p:extLst>
  </p:cSld>
  <p:clrMapOvr>
    <a:masterClrMapping/>
  </p:clrMapOvr>
  <mc:AlternateContent xmlns:mc="http://schemas.openxmlformats.org/markup-compatibility/2006" xmlns:p14="http://schemas.microsoft.com/office/powerpoint/2010/main">
    <mc:Choice Requires="p14">
      <p:transition spd="slow" p14:dur="2000" advTm="106989"/>
    </mc:Choice>
    <mc:Fallback xmlns="">
      <p:transition spd="slow" advTm="10698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Asset Registries</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Asset registries involve linking real assets like stocks, bonds, and certificates to digital tokens for exchange among network users.</a:t>
            </a:r>
          </a:p>
          <a:p>
            <a:r>
              <a:rPr lang="en-US" sz="2800" b="1" dirty="0">
                <a:latin typeface="Söhne"/>
              </a:rPr>
              <a:t>Ownership changes of these assets are automatically registered in a multi-asset public ledger, eliminating the need for central authorities or clearing and settlement services.</a:t>
            </a:r>
          </a:p>
          <a:p>
            <a:r>
              <a:rPr lang="en-US" sz="2800" b="1" dirty="0">
                <a:latin typeface="Söhne"/>
              </a:rPr>
              <a:t>Current technology in this area requires refinement due to issues like potential blockchain overload, known as "blockchain bloat," which may lead to scalability problems.</a:t>
            </a:r>
          </a:p>
        </p:txBody>
      </p:sp>
    </p:spTree>
    <p:extLst>
      <p:ext uri="{BB962C8B-B14F-4D97-AF65-F5344CB8AC3E}">
        <p14:creationId xmlns:p14="http://schemas.microsoft.com/office/powerpoint/2010/main" val="983004608"/>
      </p:ext>
    </p:extLst>
  </p:cSld>
  <p:clrMapOvr>
    <a:masterClrMapping/>
  </p:clrMapOvr>
  <mc:AlternateContent xmlns:mc="http://schemas.openxmlformats.org/markup-compatibility/2006" xmlns:p14="http://schemas.microsoft.com/office/powerpoint/2010/main">
    <mc:Choice Requires="p14">
      <p:transition spd="slow" p14:dur="2000" advTm="134718"/>
    </mc:Choice>
    <mc:Fallback xmlns="">
      <p:transition spd="slow" advTm="13471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Asset Registries</a:t>
            </a:r>
            <a:endParaRPr lang="en-US" sz="4400" dirty="0"/>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895739" y="1813727"/>
            <a:ext cx="10226352"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latin typeface="Söhne"/>
              </a:rPr>
              <a:t>Despite challenges, asset registry applications like </a:t>
            </a:r>
            <a:r>
              <a:rPr lang="en-US" sz="2600" b="1" dirty="0" err="1">
                <a:latin typeface="Söhne"/>
              </a:rPr>
              <a:t>Mastercoin</a:t>
            </a:r>
            <a:r>
              <a:rPr lang="en-US" sz="2600" b="1" dirty="0">
                <a:latin typeface="Söhne"/>
              </a:rPr>
              <a:t> (now </a:t>
            </a:r>
            <a:r>
              <a:rPr lang="en-US" sz="2600" b="1" dirty="0" err="1">
                <a:latin typeface="Söhne"/>
              </a:rPr>
              <a:t>OmniLayer</a:t>
            </a:r>
            <a:r>
              <a:rPr lang="en-US" sz="2600" b="1" dirty="0">
                <a:latin typeface="Söhne"/>
              </a:rPr>
              <a:t>), </a:t>
            </a:r>
            <a:r>
              <a:rPr lang="en-US" sz="2600" b="1" dirty="0" err="1">
                <a:latin typeface="Söhne"/>
              </a:rPr>
              <a:t>ColoredCoin</a:t>
            </a:r>
            <a:r>
              <a:rPr lang="en-US" sz="2600" b="1" dirty="0">
                <a:latin typeface="Söhne"/>
              </a:rPr>
              <a:t>, </a:t>
            </a:r>
            <a:r>
              <a:rPr lang="en-US" sz="2600" b="1" dirty="0" err="1">
                <a:latin typeface="Söhne"/>
              </a:rPr>
              <a:t>Namecoin</a:t>
            </a:r>
            <a:r>
              <a:rPr lang="en-US" sz="2600" b="1" dirty="0">
                <a:latin typeface="Söhne"/>
              </a:rPr>
              <a:t>, and Counterparty have been introduced to the market.</a:t>
            </a:r>
          </a:p>
          <a:p>
            <a:r>
              <a:rPr lang="en-US" sz="2600" b="1" dirty="0">
                <a:latin typeface="Söhne"/>
              </a:rPr>
              <a:t>The banking industry has not fully harnessed the potential of this technology, but solutions such as sidechains are being developed to address blockchain bloat.</a:t>
            </a:r>
          </a:p>
          <a:p>
            <a:r>
              <a:rPr lang="en-US" sz="2600" b="1" dirty="0">
                <a:latin typeface="Söhne"/>
              </a:rPr>
              <a:t>It is expected that in the near future, asset registry applications will become a common tool in the finance industry, offering more efficient asset management and transfer.</a:t>
            </a:r>
          </a:p>
        </p:txBody>
      </p:sp>
    </p:spTree>
    <p:extLst>
      <p:ext uri="{BB962C8B-B14F-4D97-AF65-F5344CB8AC3E}">
        <p14:creationId xmlns:p14="http://schemas.microsoft.com/office/powerpoint/2010/main" val="1815258987"/>
      </p:ext>
    </p:extLst>
  </p:cSld>
  <p:clrMapOvr>
    <a:masterClrMapping/>
  </p:clrMapOvr>
  <mc:AlternateContent xmlns:mc="http://schemas.openxmlformats.org/markup-compatibility/2006" xmlns:p14="http://schemas.microsoft.com/office/powerpoint/2010/main">
    <mc:Choice Requires="p14">
      <p:transition spd="slow" p14:dur="2000" advTm="123113"/>
    </mc:Choice>
    <mc:Fallback xmlns="">
      <p:transition spd="slow" advTm="12311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637065"/>
          </a:xfrm>
        </p:spPr>
        <p:txBody>
          <a:bodyPr>
            <a:noAutofit/>
          </a:bodyPr>
          <a:lstStyle/>
          <a:p>
            <a:r>
              <a:rPr lang="en-US" sz="4400" dirty="0">
                <a:latin typeface="Söhne"/>
              </a:rPr>
              <a:t>Application stacks </a:t>
            </a:r>
            <a:endParaRPr lang="en-US" sz="4400" dirty="0"/>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1009859" y="1875453"/>
            <a:ext cx="10108642" cy="466997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latin typeface="Söhne"/>
              </a:rPr>
              <a:t>Application stacks refer to non-currency blockchain platforms designed for creating and running complete applications on decentralized networks.</a:t>
            </a:r>
          </a:p>
          <a:p>
            <a:r>
              <a:rPr lang="en-US" sz="2600" b="1" dirty="0">
                <a:latin typeface="Söhne"/>
              </a:rPr>
              <a:t>These applications encompass Distributed Autonomous Organizations (DAOs), which redefine traditional business organizations by decentralizing and encoding rules for interactions among individuals.</a:t>
            </a:r>
          </a:p>
          <a:p>
            <a:r>
              <a:rPr lang="en-US" sz="2600" b="1" dirty="0">
                <a:latin typeface="Söhne"/>
              </a:rPr>
              <a:t>DAOs operate through a network of autonomous agents that follow predefined rules, ensuring transparency and accountability. These agents can include both humans and other DAOs.</a:t>
            </a:r>
          </a:p>
        </p:txBody>
      </p:sp>
    </p:spTree>
    <p:extLst>
      <p:ext uri="{BB962C8B-B14F-4D97-AF65-F5344CB8AC3E}">
        <p14:creationId xmlns:p14="http://schemas.microsoft.com/office/powerpoint/2010/main" val="3722961839"/>
      </p:ext>
    </p:extLst>
  </p:cSld>
  <p:clrMapOvr>
    <a:masterClrMapping/>
  </p:clrMapOvr>
  <mc:AlternateContent xmlns:mc="http://schemas.openxmlformats.org/markup-compatibility/2006" xmlns:p14="http://schemas.microsoft.com/office/powerpoint/2010/main">
    <mc:Choice Requires="p14">
      <p:transition spd="slow" p14:dur="2000" advTm="426333"/>
    </mc:Choice>
    <mc:Fallback xmlns="">
      <p:transition spd="slow" advTm="426333"/>
    </mc:Fallback>
  </mc:AlternateContent>
  <p:extLst>
    <p:ext uri="{3A86A75C-4F4B-4683-9AE1-C65F6400EC91}">
      <p14:laserTraceLst xmlns:p14="http://schemas.microsoft.com/office/powerpoint/2010/main">
        <p14:tracePtLst>
          <p14:tracePt t="11408" x="3190875" y="6264275"/>
          <p14:tracePt t="11699" x="3881438" y="6149975"/>
          <p14:tracePt t="11705" x="3895725" y="5905500"/>
          <p14:tracePt t="11717" x="3933825" y="5476875"/>
          <p14:tracePt t="11722" x="3990975" y="5105400"/>
          <p14:tracePt t="11730" x="4056063" y="4843463"/>
          <p14:tracePt t="11748" x="4297363" y="3951288"/>
          <p14:tracePt t="11763" x="4459288" y="3465513"/>
          <p14:tracePt t="11780" x="4559300" y="3208338"/>
          <p14:tracePt t="11797" x="4616450" y="3051175"/>
          <p14:tracePt t="11800" x="4624388" y="3006725"/>
          <p14:tracePt t="11813" x="4641850" y="2924175"/>
          <p14:tracePt t="11830" x="4641850" y="2897188"/>
          <p14:tracePt t="11846" x="4641850" y="2884488"/>
          <p14:tracePt t="11864" x="4646613" y="2876550"/>
          <p14:tracePt t="12229" x="4673600" y="2844800"/>
          <p14:tracePt t="12239" x="4716463" y="2779713"/>
          <p14:tracePt t="12248" x="4743450" y="2754313"/>
          <p14:tracePt t="12252" x="4778375" y="2727325"/>
          <p14:tracePt t="12263" x="4843463" y="2670175"/>
          <p14:tracePt t="12280" x="4883150" y="2640013"/>
          <p14:tracePt t="12296" x="4935538" y="2605088"/>
          <p14:tracePt t="12299" x="4948238" y="2595563"/>
          <p14:tracePt t="12312" x="4960938" y="2595563"/>
          <p14:tracePt t="12315" x="4970463" y="2592388"/>
          <p14:tracePt t="12329" x="5005388" y="2578100"/>
          <p14:tracePt t="12346" x="5027613" y="2557463"/>
          <p14:tracePt t="12362" x="5048250" y="2530475"/>
          <p14:tracePt t="12380" x="5092700" y="2513013"/>
          <p14:tracePt t="12396" x="5122863" y="2487613"/>
          <p14:tracePt t="12412" x="5167313" y="2447925"/>
          <p14:tracePt t="12430" x="5192713" y="2435225"/>
          <p14:tracePt t="12433" x="5219700" y="2417763"/>
          <p14:tracePt t="12446" x="5241925" y="2403475"/>
          <p14:tracePt t="12462" x="5272088" y="2382838"/>
          <p14:tracePt t="12479" x="5307013" y="2382838"/>
          <p14:tracePt t="12496" x="5381625" y="2355850"/>
          <p14:tracePt t="12512" x="5429250" y="2343150"/>
          <p14:tracePt t="12529" x="5494338" y="2325688"/>
          <p14:tracePt t="12546" x="5599113" y="2290763"/>
          <p14:tracePt t="12562" x="5656263" y="2281238"/>
          <p14:tracePt t="12579" x="5713413" y="2281238"/>
          <p14:tracePt t="12596" x="5753100" y="2281238"/>
          <p14:tracePt t="12599" x="5783263" y="2281238"/>
          <p14:tracePt t="12612" x="5822950" y="2295525"/>
          <p14:tracePt t="12629" x="5880100" y="2295525"/>
          <p14:tracePt t="12646" x="5927725" y="2316163"/>
          <p14:tracePt t="12663" x="5997575" y="2333625"/>
          <p14:tracePt t="12680" x="6037263" y="2333625"/>
          <p14:tracePt t="12696" x="6049963" y="2338388"/>
          <p14:tracePt t="12714" x="6054725" y="2338388"/>
          <p14:tracePt t="13160" x="6154738" y="2338388"/>
          <p14:tracePt t="13167" x="6256338" y="2351088"/>
          <p14:tracePt t="13181" x="6491288" y="2351088"/>
          <p14:tracePt t="13196" x="6680200" y="2360613"/>
          <p14:tracePt t="13213" x="6854825" y="2360613"/>
          <p14:tracePt t="13230" x="7121525" y="2355850"/>
          <p14:tracePt t="13246" x="7256463" y="2347913"/>
          <p14:tracePt t="13263" x="7373938" y="2347913"/>
          <p14:tracePt t="13280" x="7453313" y="2338388"/>
          <p14:tracePt t="13283" x="7475538" y="2338388"/>
          <p14:tracePt t="13296" x="7505700" y="2338388"/>
          <p14:tracePt t="13313" x="7532688" y="2338388"/>
          <p14:tracePt t="13329" x="7545388" y="2338388"/>
          <p14:tracePt t="13348" x="7567613" y="2330450"/>
          <p14:tracePt t="13363" x="7593013" y="2330450"/>
          <p14:tracePt t="13380" x="7610475" y="2330450"/>
          <p14:tracePt t="13396" x="7632700" y="2330450"/>
          <p14:tracePt t="13399" x="7650163" y="2330450"/>
          <p14:tracePt t="13413" x="7672388" y="2330450"/>
          <p14:tracePt t="13430" x="7693025" y="2330450"/>
          <p14:tracePt t="13446" x="7727950" y="2343150"/>
          <p14:tracePt t="13463" x="7764463" y="2355850"/>
          <p14:tracePt t="13480" x="7802563" y="2365375"/>
          <p14:tracePt t="13496" x="7851775" y="2382838"/>
          <p14:tracePt t="13514" x="7929563" y="2403475"/>
          <p14:tracePt t="13529" x="8012113" y="2452688"/>
          <p14:tracePt t="13547" x="8096250" y="2470150"/>
          <p14:tracePt t="13563" x="8166100" y="2487613"/>
          <p14:tracePt t="13566" x="8196263" y="2487613"/>
          <p14:tracePt t="13580" x="8258175" y="2495550"/>
          <p14:tracePt t="13596" x="8301038" y="2495550"/>
          <p14:tracePt t="13613" x="8340725" y="2495550"/>
          <p14:tracePt t="13630" x="8410575" y="2482850"/>
          <p14:tracePt t="13646" x="8458200" y="2482850"/>
          <p14:tracePt t="13663" x="8485188" y="2482850"/>
          <p14:tracePt t="13680" x="8515350" y="2482850"/>
          <p14:tracePt t="13683" x="8537575" y="2482850"/>
          <p14:tracePt t="13696" x="8559800" y="2478088"/>
          <p14:tracePt t="13713" x="8585200" y="2478088"/>
          <p14:tracePt t="13730" x="8607425" y="2478088"/>
          <p14:tracePt t="13747" x="8615363" y="2478088"/>
          <p14:tracePt t="13763" x="8629650" y="2487613"/>
          <p14:tracePt t="13784" x="8629650" y="2490788"/>
          <p14:tracePt t="13797" x="8637588" y="2490788"/>
          <p14:tracePt t="13848" x="8642350" y="2490788"/>
          <p14:tracePt t="14774" x="8634413" y="2500313"/>
          <p14:tracePt t="14784" x="8597900" y="2505075"/>
          <p14:tracePt t="14799" x="8550275" y="2522538"/>
          <p14:tracePt t="14817" x="8467725" y="2565400"/>
          <p14:tracePt t="14825" x="8410575" y="2582863"/>
          <p14:tracePt t="14831" x="8397875" y="2592388"/>
          <p14:tracePt t="14840" x="8370888" y="2600325"/>
          <p14:tracePt t="14846" x="8350250" y="2605088"/>
          <p14:tracePt t="14862" x="8318500" y="2632075"/>
          <p14:tracePt t="14879" x="8296275" y="2635250"/>
          <p14:tracePt t="14881" x="8293100" y="2635250"/>
          <p14:tracePt t="14895" x="8270875" y="2635250"/>
          <p14:tracePt t="14912" x="8266113" y="2644775"/>
          <p14:tracePt t="15684" x="8266113" y="2649538"/>
          <p14:tracePt t="18220" x="8205788" y="2640013"/>
          <p14:tracePt t="18227" x="8148638" y="2640013"/>
          <p14:tracePt t="18236" x="8061325" y="2640013"/>
          <p14:tracePt t="18249" x="7939088" y="2640013"/>
          <p14:tracePt t="18266" x="7854950" y="2640013"/>
          <p14:tracePt t="18274" x="7834313" y="2640013"/>
          <p14:tracePt t="18282" x="7777163" y="2640013"/>
          <p14:tracePt t="18286" x="7754938" y="2640013"/>
          <p14:tracePt t="18298" x="7654925" y="2635250"/>
          <p14:tracePt t="18313" x="7570788" y="2635250"/>
          <p14:tracePt t="18330" x="7480300" y="2635250"/>
          <p14:tracePt t="18346" x="7423150" y="2635250"/>
          <p14:tracePt t="18364" x="7370763" y="2635250"/>
          <p14:tracePt t="18380" x="7356475" y="2635250"/>
          <p14:tracePt t="18397" x="7339013" y="2635250"/>
          <p14:tracePt t="18414" x="7304088" y="2635250"/>
          <p14:tracePt t="18430" x="7286625" y="2632075"/>
          <p14:tracePt t="18447" x="7265988" y="2614613"/>
          <p14:tracePt t="18463" x="7248525" y="2614613"/>
          <p14:tracePt t="18517" x="7248525" y="2609850"/>
          <p14:tracePt t="18633" x="7256463" y="2609850"/>
          <p14:tracePt t="19048" x="7234238" y="2592388"/>
          <p14:tracePt t="19056" x="7208838" y="2582863"/>
          <p14:tracePt t="19065" x="7196138" y="2578100"/>
          <p14:tracePt t="19082" x="7134225" y="2525713"/>
          <p14:tracePt t="19086" x="7112000" y="2517775"/>
          <p14:tracePt t="19100" x="7051675" y="2490788"/>
          <p14:tracePt t="19115" x="7002463" y="2478088"/>
          <p14:tracePt t="19132" x="6981825" y="2470150"/>
          <p14:tracePt t="19137" x="6967538" y="2460625"/>
          <p14:tracePt t="19150" x="6954838" y="2460625"/>
          <p14:tracePt t="19165" x="6942138" y="2460625"/>
          <p14:tracePt t="19521" x="6942138" y="2465388"/>
          <p14:tracePt t="19543" x="6946900" y="2465388"/>
          <p14:tracePt t="20328" x="6911975" y="2465388"/>
          <p14:tracePt t="20336" x="6792913" y="2455863"/>
          <p14:tracePt t="20349" x="6657975" y="2447925"/>
          <p14:tracePt t="20363" x="6508750" y="2435225"/>
          <p14:tracePt t="20380" x="6403975" y="2435225"/>
          <p14:tracePt t="20396" x="6286500" y="2425700"/>
          <p14:tracePt t="20399" x="6224588" y="2417763"/>
          <p14:tracePt t="20414" x="6132513" y="2417763"/>
          <p14:tracePt t="20430" x="6054725" y="2417763"/>
          <p14:tracePt t="20446" x="6007100" y="2417763"/>
          <p14:tracePt t="20464" x="5905500" y="2417763"/>
          <p14:tracePt t="20480" x="5862638" y="2417763"/>
          <p14:tracePt t="20496" x="5805488" y="2417763"/>
          <p14:tracePt t="20513" x="5726113" y="2417763"/>
          <p14:tracePt t="20530" x="5613400" y="2420938"/>
          <p14:tracePt t="20546" x="5486400" y="2420938"/>
          <p14:tracePt t="20563" x="5429250" y="2420938"/>
          <p14:tracePt t="20580" x="5319713" y="2420938"/>
          <p14:tracePt t="20596" x="5227638" y="2417763"/>
          <p14:tracePt t="20613" x="5080000" y="2417763"/>
          <p14:tracePt t="20630" x="5010150" y="2417763"/>
          <p14:tracePt t="20633" x="4978400" y="2417763"/>
          <p14:tracePt t="20646" x="4940300" y="2417763"/>
          <p14:tracePt t="20663" x="4922838" y="2417763"/>
          <p14:tracePt t="20680" x="4908550" y="2417763"/>
          <p14:tracePt t="20719" x="4905375" y="2417763"/>
          <p14:tracePt t="20741" x="4895850" y="2417763"/>
          <p14:tracePt t="20748" x="4891088" y="2425700"/>
          <p14:tracePt t="20755" x="4883150" y="2425700"/>
          <p14:tracePt t="20763" x="4883150" y="2430463"/>
          <p14:tracePt t="20780" x="4878388" y="2430463"/>
          <p14:tracePt t="20967" x="4922838" y="2430463"/>
          <p14:tracePt t="20975" x="5027613" y="2443163"/>
          <p14:tracePt t="20982" x="5102225" y="2465388"/>
          <p14:tracePt t="21000" x="5337175" y="2487613"/>
          <p14:tracePt t="21016" x="5546725" y="2535238"/>
          <p14:tracePt t="21020" x="5648325" y="2543175"/>
          <p14:tracePt t="21033" x="5818188" y="2592388"/>
          <p14:tracePt t="21050" x="5927725" y="2609850"/>
          <p14:tracePt t="21066" x="6032500" y="2632075"/>
          <p14:tracePt t="21084" x="6124575" y="2652713"/>
          <p14:tracePt t="21099" x="6181725" y="2662238"/>
          <p14:tracePt t="21116" x="6229350" y="2662238"/>
          <p14:tracePt t="21133" x="6259513" y="2657475"/>
          <p14:tracePt t="21137" x="6264275" y="2657475"/>
          <p14:tracePt t="21149" x="6273800" y="2657475"/>
          <p14:tracePt t="21622" x="6286500" y="2652713"/>
          <p14:tracePt t="21630" x="6286500" y="2649538"/>
          <p14:tracePt t="21644" x="6286500" y="2640013"/>
          <p14:tracePt t="21665" x="6286500" y="2635250"/>
          <p14:tracePt t="21677" x="6291263" y="2627313"/>
          <p14:tracePt t="21703" x="6291263" y="2622550"/>
          <p14:tracePt t="21789" x="6291263" y="2614613"/>
          <p14:tracePt t="21818" x="6291263" y="2609850"/>
          <p14:tracePt t="21877" x="6291263" y="2605088"/>
          <p14:tracePt t="21927" x="6291263" y="2595563"/>
          <p14:tracePt t="21971" x="6276975" y="2595563"/>
          <p14:tracePt t="21985" x="6269038" y="2595563"/>
          <p14:tracePt t="21999" x="6264275" y="2592388"/>
          <p14:tracePt t="22006" x="6256338" y="2592388"/>
          <p14:tracePt t="22014" x="6251575" y="2592388"/>
          <p14:tracePt t="22030" x="6237288" y="2592388"/>
          <p14:tracePt t="22046" x="6224588" y="2592388"/>
          <p14:tracePt t="22064" x="6184900" y="2592388"/>
          <p14:tracePt t="22080" x="6054725" y="2570163"/>
          <p14:tracePt t="22096" x="5910263" y="2570163"/>
          <p14:tracePt t="22114" x="5688013" y="2570163"/>
          <p14:tracePt t="22130" x="5538788" y="2557463"/>
          <p14:tracePt t="22147" x="5376863" y="2557463"/>
          <p14:tracePt t="22163" x="5259388" y="2557463"/>
          <p14:tracePt t="22180" x="5180013" y="2552700"/>
          <p14:tracePt t="22196" x="5122863" y="2543175"/>
          <p14:tracePt t="22214" x="5084763" y="2535238"/>
          <p14:tracePt t="22231" x="5048250" y="2525713"/>
          <p14:tracePt t="22247" x="5040313" y="2525713"/>
          <p14:tracePt t="22264" x="5040313" y="2522538"/>
          <p14:tracePt t="22355" x="5045075" y="2522538"/>
          <p14:tracePt t="22369" x="5057775" y="2522538"/>
          <p14:tracePt t="22384" x="5067300" y="2522538"/>
          <p14:tracePt t="22405" x="5070475" y="2522538"/>
          <p14:tracePt t="22413" x="5080000" y="2522538"/>
          <p14:tracePt t="22428" x="5092700" y="2522538"/>
          <p14:tracePt t="22435" x="5137150" y="2522538"/>
          <p14:tracePt t="22447" x="5157788" y="2522538"/>
          <p14:tracePt t="22464" x="5332413" y="2522538"/>
          <p14:tracePt t="22480" x="5494338" y="2522538"/>
          <p14:tracePt t="22496" x="5638800" y="2522538"/>
          <p14:tracePt t="22514" x="5900738" y="2522538"/>
          <p14:tracePt t="22530" x="6076950" y="2522538"/>
          <p14:tracePt t="22547" x="6242050" y="2525713"/>
          <p14:tracePt t="22564" x="6378575" y="2540000"/>
          <p14:tracePt t="22567" x="6434138" y="2540000"/>
          <p14:tracePt t="22580" x="6500813" y="2547938"/>
          <p14:tracePt t="22597" x="6513513" y="2547938"/>
          <p14:tracePt t="22616" x="6521450" y="2547938"/>
          <p14:tracePt t="22631" x="6521450" y="2552700"/>
          <p14:tracePt t="22713" x="6521450" y="2557463"/>
          <p14:tracePt t="23076" x="6518275" y="2557463"/>
          <p14:tracePt t="24923" x="6469063" y="2565400"/>
          <p14:tracePt t="24932" x="6291263" y="2578100"/>
          <p14:tracePt t="24949" x="6010275" y="2605088"/>
          <p14:tracePt t="24953" x="5862638" y="2617788"/>
          <p14:tracePt t="24967" x="5516563" y="2657475"/>
          <p14:tracePt t="24982" x="5197475" y="2709863"/>
          <p14:tracePt t="25000" x="4891088" y="2762250"/>
          <p14:tracePt t="25004" x="4746625" y="2771775"/>
          <p14:tracePt t="25017" x="4516438" y="2771775"/>
          <p14:tracePt t="25034" x="4349750" y="2806700"/>
          <p14:tracePt t="25050" x="4183063" y="2814638"/>
          <p14:tracePt t="25068" x="3978275" y="2814638"/>
          <p14:tracePt t="25083" x="3898900" y="2814638"/>
          <p14:tracePt t="25099" x="3856038" y="2814638"/>
          <p14:tracePt t="25116" x="3763963" y="2814638"/>
          <p14:tracePt t="25121" x="3698875" y="2814638"/>
          <p14:tracePt t="25133" x="3576638" y="2814638"/>
          <p14:tracePt t="25150" x="3492500" y="2809875"/>
          <p14:tracePt t="25166" x="3414713" y="2792413"/>
          <p14:tracePt t="25171" x="3357563" y="2792413"/>
          <p14:tracePt t="25184" x="3265488" y="2784475"/>
          <p14:tracePt t="25198" x="3160713" y="2784475"/>
          <p14:tracePt t="25214" x="3081338" y="2784475"/>
          <p14:tracePt t="25230" x="3038475" y="2784475"/>
          <p14:tracePt t="25250" x="2968625" y="2784475"/>
          <p14:tracePt t="25265" x="2919413" y="2774950"/>
          <p14:tracePt t="25273" x="2901950" y="2771775"/>
          <p14:tracePt t="25283" x="2881313" y="2771775"/>
          <p14:tracePt t="25287" x="2854325" y="2762250"/>
          <p14:tracePt t="25299" x="2828925" y="2754313"/>
          <p14:tracePt t="25314" x="2814638" y="2754313"/>
          <p14:tracePt t="25330" x="2811463" y="2754313"/>
          <p14:tracePt t="25358" x="2801938" y="2754313"/>
          <p14:tracePt t="25394" x="2789238" y="2754313"/>
          <p14:tracePt t="25468" x="2797175" y="2754313"/>
          <p14:tracePt t="25475" x="2806700" y="2754313"/>
          <p14:tracePt t="25483" x="2811463" y="2754313"/>
          <p14:tracePt t="25499" x="2824163" y="2754313"/>
          <p14:tracePt t="25516" x="2836863" y="2754313"/>
          <p14:tracePt t="25520" x="2841625" y="2754313"/>
          <p14:tracePt t="25569" x="2849563" y="2754313"/>
          <p14:tracePt t="25621" x="2863850" y="2754313"/>
          <p14:tracePt t="25635" x="2867025" y="2754313"/>
          <p14:tracePt t="25644" x="2876550" y="2754313"/>
          <p14:tracePt t="25654" x="2876550" y="2762250"/>
          <p14:tracePt t="25658" x="2889250" y="2767013"/>
          <p14:tracePt t="25687" x="2889250" y="2774950"/>
          <p14:tracePt t="25758" x="2894013" y="2774950"/>
          <p14:tracePt t="25817" x="2894013" y="2779713"/>
          <p14:tracePt t="25904" x="2894013" y="2792413"/>
          <p14:tracePt t="25970" x="2901950" y="2792413"/>
          <p14:tracePt t="25984" x="2906713" y="2801938"/>
          <p14:tracePt t="25992" x="2916238" y="2801938"/>
          <p14:tracePt t="26001" x="2933700" y="2806700"/>
          <p14:tracePt t="26015" x="2946400" y="2819400"/>
          <p14:tracePt t="26034" x="2971800" y="2841625"/>
          <p14:tracePt t="26051" x="3003550" y="2862263"/>
          <p14:tracePt t="26065" x="3016250" y="2876550"/>
          <p14:tracePt t="26083" x="3038475" y="2876550"/>
          <p14:tracePt t="26087" x="3038475" y="2879725"/>
          <p14:tracePt t="26101" x="3051175" y="2884488"/>
          <p14:tracePt t="26130" x="3063875" y="2884488"/>
          <p14:tracePt t="26166" x="3078163" y="2884488"/>
          <p14:tracePt t="26174" x="3081338" y="2884488"/>
          <p14:tracePt t="26187" x="3103563" y="2884488"/>
          <p14:tracePt t="26202" x="3138488" y="2884488"/>
          <p14:tracePt t="26217" x="3165475" y="2884488"/>
          <p14:tracePt t="26231" x="3195638" y="2884488"/>
          <p14:tracePt t="26247" x="3221038" y="2884488"/>
          <p14:tracePt t="26264" x="3230563" y="2884488"/>
          <p14:tracePt t="26281" x="3230563" y="2894013"/>
          <p14:tracePt t="26310" x="3248025" y="2894013"/>
          <p14:tracePt t="26332" x="3282950" y="2894013"/>
          <p14:tracePt t="26339" x="3295650" y="2894013"/>
          <p14:tracePt t="26347" x="3305175" y="2897188"/>
          <p14:tracePt t="26364" x="3330575" y="2897188"/>
          <p14:tracePt t="26382" x="3362325" y="2906713"/>
          <p14:tracePt t="26397" x="3382963" y="2906713"/>
          <p14:tracePt t="26416" x="3387725" y="2906713"/>
          <p14:tracePt t="26464" x="3387725" y="2911475"/>
          <p14:tracePt t="26479" x="3417888" y="2911475"/>
          <p14:tracePt t="26489" x="3440113" y="2911475"/>
          <p14:tracePt t="26500" x="3479800" y="2911475"/>
          <p14:tracePt t="26516" x="3544888" y="2911475"/>
          <p14:tracePt t="26533" x="3589338" y="2911475"/>
          <p14:tracePt t="26538" x="3606800" y="2911475"/>
          <p14:tracePt t="26550" x="3632200" y="2911475"/>
          <p14:tracePt t="26566" x="3676650" y="2911475"/>
          <p14:tracePt t="26582" x="3706813" y="2928938"/>
          <p14:tracePt t="26600" x="3746500" y="2941638"/>
          <p14:tracePt t="26605" x="3759200" y="2941638"/>
          <p14:tracePt t="26617" x="3821113" y="2951163"/>
          <p14:tracePt t="26633" x="3856038" y="2959100"/>
          <p14:tracePt t="26649" x="3895725" y="2968625"/>
          <p14:tracePt t="26654" x="3898900" y="2968625"/>
          <p14:tracePt t="26675" x="3908425" y="2968625"/>
          <p14:tracePt t="27540" x="3921125" y="2968625"/>
          <p14:tracePt t="27547" x="3933825" y="2968625"/>
          <p14:tracePt t="27556" x="3948113" y="2968625"/>
          <p14:tracePt t="27565" x="3960813" y="2968625"/>
          <p14:tracePt t="27570" x="3986213" y="2968625"/>
          <p14:tracePt t="27577" x="3990975" y="2968625"/>
          <p14:tracePt t="27585" x="4003675" y="2968625"/>
          <p14:tracePt t="27597" x="4017963" y="2968625"/>
          <p14:tracePt t="27640" x="4021138" y="2968625"/>
          <p14:tracePt t="27698" x="4043363" y="2968625"/>
          <p14:tracePt t="27706" x="4052888" y="2968625"/>
          <p14:tracePt t="27808" x="4056063" y="2968625"/>
          <p14:tracePt t="27816" x="4078288" y="2963863"/>
          <p14:tracePt t="27888" x="4083050" y="2963863"/>
          <p14:tracePt t="27975" x="4113213" y="2963863"/>
          <p14:tracePt t="27981" x="4117975" y="2963863"/>
          <p14:tracePt t="28063" x="4140200" y="2963863"/>
          <p14:tracePt t="28099" x="4165600" y="2963863"/>
          <p14:tracePt t="28119" x="4197350" y="2963863"/>
          <p14:tracePt t="28134" x="4210050" y="2963863"/>
          <p14:tracePt t="28148" x="4222750" y="2963863"/>
          <p14:tracePt t="28156" x="4232275" y="2963863"/>
          <p14:tracePt t="28228" x="4235450" y="2963863"/>
          <p14:tracePt t="28236" x="4244975" y="2963863"/>
          <p14:tracePt t="28250" x="4262438" y="2963863"/>
          <p14:tracePt t="28272" x="4279900" y="2963863"/>
          <p14:tracePt t="28338" x="4284663" y="2963863"/>
          <p14:tracePt t="28359" x="4292600" y="2963863"/>
          <p14:tracePt t="28366" x="4297363" y="2963863"/>
          <p14:tracePt t="28381" x="4327525" y="2963863"/>
          <p14:tracePt t="28396" x="4354513" y="2963863"/>
          <p14:tracePt t="28413" x="4402138" y="2963863"/>
          <p14:tracePt t="28430" x="4437063" y="2963863"/>
          <p14:tracePt t="28434" x="4449763" y="2963863"/>
          <p14:tracePt t="28447" x="4484688" y="2963863"/>
          <p14:tracePt t="28463" x="4498975" y="2963863"/>
          <p14:tracePt t="28480" x="4506913" y="2963863"/>
          <p14:tracePt t="28497" x="4511675" y="2963863"/>
          <p14:tracePt t="28514" x="4546600" y="2963863"/>
          <p14:tracePt t="28533" x="4576763" y="2963863"/>
          <p14:tracePt t="28538" x="4581525" y="2963863"/>
          <p14:tracePt t="28551" x="4611688" y="2959100"/>
          <p14:tracePt t="28566" x="4624388" y="2959100"/>
          <p14:tracePt t="28583" x="4629150" y="2959100"/>
          <p14:tracePt t="28615" x="4638675" y="2959100"/>
          <p14:tracePt t="28652" x="4656138" y="2951163"/>
          <p14:tracePt t="28661" x="4681538" y="2951163"/>
          <p14:tracePt t="28670" x="4694238" y="2951163"/>
          <p14:tracePt t="28674" x="4716463" y="2951163"/>
          <p14:tracePt t="28683" x="4743450" y="2951163"/>
          <p14:tracePt t="28700" x="4808538" y="2951163"/>
          <p14:tracePt t="28704" x="4838700" y="2951163"/>
          <p14:tracePt t="28717" x="4878388" y="2954338"/>
          <p14:tracePt t="28724" x="4905375" y="2954338"/>
          <p14:tracePt t="28732" x="4918075" y="2954338"/>
          <p14:tracePt t="28747" x="4935538" y="2954338"/>
          <p14:tracePt t="28764" x="4965700" y="2954338"/>
          <p14:tracePt t="28767" x="4970463" y="2959100"/>
          <p14:tracePt t="28782" x="5005388" y="2959100"/>
          <p14:tracePt t="28797" x="5022850" y="2959100"/>
          <p14:tracePt t="28814" x="5035550" y="2959100"/>
          <p14:tracePt t="28831" x="5057775" y="2959100"/>
          <p14:tracePt t="28847" x="5062538" y="2959100"/>
          <p14:tracePt t="28864" x="5070475" y="2959100"/>
          <p14:tracePt t="28897" x="5070475" y="2968625"/>
          <p14:tracePt t="30608" x="5022850" y="2986088"/>
          <p14:tracePt t="30616" x="4965700" y="2986088"/>
          <p14:tracePt t="30633" x="4813300" y="3006725"/>
          <p14:tracePt t="30651" x="4633913" y="3024188"/>
          <p14:tracePt t="30666" x="4511675" y="3046413"/>
          <p14:tracePt t="30683" x="4389438" y="3063875"/>
          <p14:tracePt t="30701" x="4305300" y="3063875"/>
          <p14:tracePt t="30705" x="4249738" y="3063875"/>
          <p14:tracePt t="30717" x="4157663" y="3033713"/>
          <p14:tracePt t="30723" x="4108450" y="3024188"/>
          <p14:tracePt t="30734" x="4048125" y="3011488"/>
          <p14:tracePt t="30750" x="3925888" y="2994025"/>
          <p14:tracePt t="30754" x="3890963" y="2994025"/>
          <p14:tracePt t="30768" x="3859213" y="2976563"/>
          <p14:tracePt t="30784" x="3841750" y="2971800"/>
          <p14:tracePt t="30800" x="3821113" y="2963863"/>
          <p14:tracePt t="30848" x="3821113" y="2959100"/>
          <p14:tracePt t="30935" x="3838575" y="2959100"/>
          <p14:tracePt t="30943" x="3859213" y="2951163"/>
          <p14:tracePt t="30952" x="3886200" y="2951163"/>
          <p14:tracePt t="30966" x="3973513" y="2941638"/>
          <p14:tracePt t="30983" x="4083050" y="2941638"/>
          <p14:tracePt t="30987" x="4125913" y="2932113"/>
          <p14:tracePt t="31001" x="4200525" y="2932113"/>
          <p14:tracePt t="31016" x="4292600" y="2932113"/>
          <p14:tracePt t="31033" x="4427538" y="2924175"/>
          <p14:tracePt t="31038" x="4489450" y="2911475"/>
          <p14:tracePt t="31051" x="4576763" y="2911475"/>
          <p14:tracePt t="31067" x="4656138" y="2911475"/>
          <p14:tracePt t="31083" x="4711700" y="2894013"/>
          <p14:tracePt t="31101" x="4803775" y="2894013"/>
          <p14:tracePt t="31116" x="4838700" y="2894013"/>
          <p14:tracePt t="31133" x="4852988" y="2894013"/>
          <p14:tracePt t="31150" x="4860925" y="2894013"/>
          <p14:tracePt t="31669" x="4883150" y="2897188"/>
          <p14:tracePt t="31676" x="4895850" y="2906713"/>
          <p14:tracePt t="31685" x="4918075" y="2906713"/>
          <p14:tracePt t="31700" x="4957763" y="2919413"/>
          <p14:tracePt t="31716" x="4995863" y="2928938"/>
          <p14:tracePt t="31734" x="5057775" y="2936875"/>
          <p14:tracePt t="31750" x="5084763" y="2936875"/>
          <p14:tracePt t="31766" x="5105400" y="2941638"/>
          <p14:tracePt t="31784" x="5122863" y="2941638"/>
          <p14:tracePt t="31807" x="5122863" y="2951163"/>
          <p14:tracePt t="31909" x="5132388" y="2951163"/>
          <p14:tracePt t="31945" x="5154613" y="2951163"/>
          <p14:tracePt t="31960" x="5157788" y="2951163"/>
          <p14:tracePt t="31969" x="5162550" y="2951163"/>
          <p14:tracePt t="31983" x="5175250" y="2946400"/>
          <p14:tracePt t="32000" x="5197475" y="2941638"/>
          <p14:tracePt t="32018" x="5214938" y="2932113"/>
          <p14:tracePt t="32033" x="5224463" y="2932113"/>
          <p14:tracePt t="32050" x="5227638" y="2932113"/>
          <p14:tracePt t="32067" x="5241925" y="2932113"/>
          <p14:tracePt t="32083" x="5249863" y="2928938"/>
          <p14:tracePt t="32353" x="5254625" y="2928938"/>
          <p14:tracePt t="32361" x="5284788" y="2919413"/>
          <p14:tracePt t="32370" x="5297488" y="2919413"/>
          <p14:tracePt t="32374" x="5302250" y="2919413"/>
          <p14:tracePt t="32382" x="5314950" y="2919413"/>
          <p14:tracePt t="32399" x="5354638" y="2919413"/>
          <p14:tracePt t="32404" x="5376863" y="2919413"/>
          <p14:tracePt t="32417" x="5399088" y="2919413"/>
          <p14:tracePt t="32433" x="5424488" y="2911475"/>
          <p14:tracePt t="32450" x="5438775" y="2911475"/>
          <p14:tracePt t="32467" x="5451475" y="2911475"/>
          <p14:tracePt t="32956" x="5491163" y="2914650"/>
          <p14:tracePt t="32965" x="5564188" y="2928938"/>
          <p14:tracePt t="32969" x="5599113" y="2936875"/>
          <p14:tracePt t="32980" x="5661025" y="2954338"/>
          <p14:tracePt t="32984" x="5683250" y="2954338"/>
          <p14:tracePt t="32995" x="5708650" y="2963863"/>
          <p14:tracePt t="32998" x="5740400" y="2971800"/>
          <p14:tracePt t="33005" x="5757863" y="2971800"/>
          <p14:tracePt t="33014" x="5778500" y="2981325"/>
          <p14:tracePt t="33030" x="5827713" y="2981325"/>
          <p14:tracePt t="33048" x="5897563" y="2998788"/>
          <p14:tracePt t="33064" x="5962650" y="2998788"/>
          <p14:tracePt t="33080" x="6010275" y="2998788"/>
          <p14:tracePt t="33097" x="6042025" y="2998788"/>
          <p14:tracePt t="33100" x="6054725" y="2998788"/>
          <p14:tracePt t="33114" x="6067425" y="2998788"/>
          <p14:tracePt t="33130" x="6072188" y="2998788"/>
          <p14:tracePt t="33147" x="6084888" y="2998788"/>
          <p14:tracePt t="33164" x="6137275" y="2986088"/>
          <p14:tracePt t="33180" x="6167438" y="2976563"/>
          <p14:tracePt t="33197" x="6194425" y="2976563"/>
          <p14:tracePt t="33214" x="6224588" y="2971800"/>
          <p14:tracePt t="33218" x="6229350" y="2971800"/>
          <p14:tracePt t="33230" x="6256338" y="2971800"/>
          <p14:tracePt t="33311" x="6264275" y="2971800"/>
          <p14:tracePt t="33325" x="6276975" y="2971800"/>
          <p14:tracePt t="33332" x="6291263" y="2971800"/>
          <p14:tracePt t="33348" x="6329363" y="2971800"/>
          <p14:tracePt t="33367" x="6356350" y="2981325"/>
          <p14:tracePt t="33371" x="6373813" y="2998788"/>
          <p14:tracePt t="33384" x="6408738" y="3003550"/>
          <p14:tracePt t="33400" x="6430963" y="3003550"/>
          <p14:tracePt t="33417" x="6448425" y="3003550"/>
          <p14:tracePt t="33435" x="6496050" y="3003550"/>
          <p14:tracePt t="33451" x="6543675" y="3003550"/>
          <p14:tracePt t="33466" x="6592888" y="3003550"/>
          <p14:tracePt t="33483" x="6657975" y="2998788"/>
          <p14:tracePt t="33488" x="6683375" y="2986088"/>
          <p14:tracePt t="33501" x="6750050" y="2986088"/>
          <p14:tracePt t="33517" x="6797675" y="2968625"/>
          <p14:tracePt t="33533" x="6845300" y="2951163"/>
          <p14:tracePt t="33551" x="6897688" y="2951163"/>
          <p14:tracePt t="33567" x="6911975" y="2951163"/>
          <p14:tracePt t="33583" x="6915150" y="2951163"/>
          <p14:tracePt t="33674" x="6954838" y="2946400"/>
          <p14:tracePt t="33682" x="6967538" y="2946400"/>
          <p14:tracePt t="33699" x="6981825" y="2946400"/>
          <p14:tracePt t="33718" x="7029450" y="2946400"/>
          <p14:tracePt t="33734" x="7042150" y="2946400"/>
          <p14:tracePt t="33749" x="7046913" y="2946400"/>
          <p14:tracePt t="33828" x="7054850" y="2946400"/>
          <p14:tracePt t="33835" x="7081838" y="2946400"/>
          <p14:tracePt t="33850" x="7104063" y="2946400"/>
          <p14:tracePt t="33866" x="7143750" y="2946400"/>
          <p14:tracePt t="33883" x="7169150" y="2946400"/>
          <p14:tracePt t="33887" x="7181850" y="2946400"/>
          <p14:tracePt t="33901" x="7231063" y="2954338"/>
          <p14:tracePt t="33917" x="7261225" y="2963863"/>
          <p14:tracePt t="33933" x="7304088" y="2963863"/>
          <p14:tracePt t="33938" x="7321550" y="2968625"/>
          <p14:tracePt t="33951" x="7366000" y="2968625"/>
          <p14:tracePt t="33967" x="7405688" y="2976563"/>
          <p14:tracePt t="33983" x="7453313" y="2994025"/>
          <p14:tracePt t="34000" x="7480300" y="2998788"/>
          <p14:tracePt t="34005" x="7488238" y="2998788"/>
          <p14:tracePt t="34018" x="7515225" y="3006725"/>
          <p14:tracePt t="34033" x="7523163" y="3011488"/>
          <p14:tracePt t="34111" x="7540625" y="3011488"/>
          <p14:tracePt t="34119" x="7558088" y="3011488"/>
          <p14:tracePt t="34140" x="7562850" y="3011488"/>
          <p14:tracePt t="34150" x="7585075" y="3011488"/>
          <p14:tracePt t="34166" x="7597775" y="3011488"/>
          <p14:tracePt t="34169" x="7610475" y="3011488"/>
          <p14:tracePt t="34182" x="7623175" y="3011488"/>
          <p14:tracePt t="34198" x="7650163" y="3011488"/>
          <p14:tracePt t="34214" x="7662863" y="3011488"/>
          <p14:tracePt t="34231" x="7680325" y="3011488"/>
          <p14:tracePt t="34234" x="7685088" y="3011488"/>
          <p14:tracePt t="34248" x="7693025" y="3011488"/>
          <p14:tracePt t="34299" x="7724775" y="3011488"/>
          <p14:tracePt t="34306" x="7727950" y="3011488"/>
          <p14:tracePt t="34409" x="7732713" y="3011488"/>
          <p14:tracePt t="34642" x="7710488" y="3011488"/>
          <p14:tracePt t="34650" x="7697788" y="3011488"/>
          <p14:tracePt t="34666" x="7650163" y="3016250"/>
          <p14:tracePt t="34683" x="7593013" y="3016250"/>
          <p14:tracePt t="34687" x="7580313" y="3021013"/>
          <p14:tracePt t="34701" x="7523163" y="3021013"/>
          <p14:tracePt t="34716" x="7510463" y="3021013"/>
          <p14:tracePt t="34733" x="7497763" y="3028950"/>
          <p14:tracePt t="34737" x="7483475" y="3028950"/>
          <p14:tracePt t="34780" x="7480300" y="3028950"/>
          <p14:tracePt t="34802" x="7470775" y="3028950"/>
          <p14:tracePt t="34831" x="7466013" y="3028950"/>
          <p14:tracePt t="34853" x="7458075" y="3028950"/>
          <p14:tracePt t="34861" x="7440613" y="3028950"/>
          <p14:tracePt t="34870" x="7405688" y="3038475"/>
          <p14:tracePt t="34883" x="7356475" y="3046413"/>
          <p14:tracePt t="34900" x="7308850" y="3051175"/>
          <p14:tracePt t="34918" x="7261225" y="3051175"/>
          <p14:tracePt t="34933" x="7248525" y="3051175"/>
          <p14:tracePt t="34950" x="7234238" y="3051175"/>
          <p14:tracePt t="34968" x="7231063" y="3051175"/>
          <p14:tracePt t="34983" x="7221538" y="3051175"/>
          <p14:tracePt t="35000" x="7216775" y="3051175"/>
          <p14:tracePt t="35017" x="7208838" y="3051175"/>
          <p14:tracePt t="35034" x="7196138" y="3051175"/>
          <p14:tracePt t="35057" x="7173913" y="3051175"/>
          <p14:tracePt t="35067" x="7146925" y="3051175"/>
          <p14:tracePt t="35085" x="7046913" y="3041650"/>
          <p14:tracePt t="35101" x="6999288" y="3033713"/>
          <p14:tracePt t="35117" x="6972300" y="3033713"/>
          <p14:tracePt t="35133" x="6932613" y="3024188"/>
          <p14:tracePt t="35138" x="6929438" y="3024188"/>
          <p14:tracePt t="35152" x="6907213" y="3016250"/>
          <p14:tracePt t="35166" x="6889750" y="3016250"/>
          <p14:tracePt t="35183" x="6877050" y="3016250"/>
          <p14:tracePt t="35217" x="6867525" y="3016250"/>
          <p14:tracePt t="35262" x="6862763" y="3016250"/>
          <p14:tracePt t="35834" x="6872288" y="3016250"/>
          <p14:tracePt t="35849" x="6877050" y="3016250"/>
          <p14:tracePt t="37550" x="6859588" y="3021013"/>
          <p14:tracePt t="37557" x="6837363" y="3028950"/>
          <p14:tracePt t="37566" x="6767513" y="3046413"/>
          <p14:tracePt t="37583" x="6630988" y="3081338"/>
          <p14:tracePt t="37587" x="6553200" y="3090863"/>
          <p14:tracePt t="37600" x="6399213" y="3133725"/>
          <p14:tracePt t="37617" x="6251575" y="3155950"/>
          <p14:tracePt t="37633" x="6059488" y="3178175"/>
          <p14:tracePt t="37651" x="5775325" y="3225800"/>
          <p14:tracePt t="37667" x="5511800" y="3238500"/>
          <p14:tracePt t="37683" x="5192713" y="3190875"/>
          <p14:tracePt t="37700" x="4930775" y="3181350"/>
          <p14:tracePt t="37704" x="4843463" y="3181350"/>
          <p14:tracePt t="37718" x="4651375" y="3168650"/>
          <p14:tracePt t="37733" x="4445000" y="3155950"/>
          <p14:tracePt t="37750" x="4270375" y="3146425"/>
          <p14:tracePt t="37754" x="4210050" y="3146425"/>
          <p14:tracePt t="37767" x="3933825" y="3133725"/>
          <p14:tracePt t="37783" x="3824288" y="3138488"/>
          <p14:tracePt t="37800" x="3746500" y="3146425"/>
          <p14:tracePt t="37818" x="3597275" y="3160713"/>
          <p14:tracePt t="37834" x="3475038" y="3168650"/>
          <p14:tracePt t="37851" x="3392488" y="3186113"/>
          <p14:tracePt t="37867" x="3330575" y="3203575"/>
          <p14:tracePt t="37872" x="3309938" y="3213100"/>
          <p14:tracePt t="37885" x="3225800" y="3230563"/>
          <p14:tracePt t="37900" x="3148013" y="3248025"/>
          <p14:tracePt t="37917" x="3025775" y="3270250"/>
          <p14:tracePt t="37922" x="2990850" y="3278188"/>
          <p14:tracePt t="37934" x="2941638" y="3295650"/>
          <p14:tracePt t="37950" x="2894013" y="3305175"/>
          <p14:tracePt t="37967" x="2859088" y="3305175"/>
          <p14:tracePt t="37984" x="2801938" y="3305175"/>
          <p14:tracePt t="37988" x="2779713" y="3305175"/>
          <p14:tracePt t="38001" x="2724150" y="3305175"/>
          <p14:tracePt t="38017" x="2701925" y="3305175"/>
          <p14:tracePt t="38034" x="2684463" y="3305175"/>
          <p14:tracePt t="38038" x="2674938" y="3305175"/>
          <p14:tracePt t="38066" x="2670175" y="3308350"/>
          <p14:tracePt t="38182" x="2670175" y="3313113"/>
          <p14:tracePt t="38261" x="2679700" y="3313113"/>
          <p14:tracePt t="38268" x="2684463" y="3313113"/>
          <p14:tracePt t="38281" x="2727325" y="3313113"/>
          <p14:tracePt t="38297" x="2797175" y="3313113"/>
          <p14:tracePt t="38314" x="2846388" y="3322638"/>
          <p14:tracePt t="38330" x="2881313" y="3340100"/>
          <p14:tracePt t="38347" x="2954338" y="3352800"/>
          <p14:tracePt t="38364" x="2994025" y="3378200"/>
          <p14:tracePt t="38381" x="3086100" y="3395663"/>
          <p14:tracePt t="38398" x="3217863" y="3395663"/>
          <p14:tracePt t="38414" x="3309938" y="3395663"/>
          <p14:tracePt t="38433" x="3414713" y="3392488"/>
          <p14:tracePt t="38437" x="3579813" y="3365500"/>
          <p14:tracePt t="38451" x="3698875" y="3365500"/>
          <p14:tracePt t="38467" x="3794125" y="3335338"/>
          <p14:tracePt t="38483" x="3859213" y="3335338"/>
          <p14:tracePt t="38501" x="3943350" y="3335338"/>
          <p14:tracePt t="38517" x="3978275" y="3340100"/>
          <p14:tracePt t="38533" x="4000500" y="3340100"/>
          <p14:tracePt t="38550" x="4025900" y="3352800"/>
          <p14:tracePt t="38555" x="4052888" y="3352800"/>
          <p14:tracePt t="38567" x="4065588" y="3352800"/>
          <p14:tracePt t="38583" x="4070350" y="3352800"/>
          <p14:tracePt t="38604" x="4070350" y="3360738"/>
          <p14:tracePt t="38669" x="4078288" y="3360738"/>
          <p14:tracePt t="38778" x="4073525" y="3360738"/>
          <p14:tracePt t="38786" x="4070350" y="3360738"/>
          <p14:tracePt t="38801" x="3983038" y="3360738"/>
          <p14:tracePt t="38816" x="3881438" y="3357563"/>
          <p14:tracePt t="38833" x="3803650" y="3357563"/>
          <p14:tracePt t="38837" x="3781425" y="3357563"/>
          <p14:tracePt t="38850" x="3702050" y="3357563"/>
          <p14:tracePt t="38867" x="3562350" y="3357563"/>
          <p14:tracePt t="38883" x="3414713" y="3335338"/>
          <p14:tracePt t="38901" x="3248025" y="3322638"/>
          <p14:tracePt t="38917" x="3086100" y="3322638"/>
          <p14:tracePt t="38933" x="2936875" y="3313113"/>
          <p14:tracePt t="38949" x="2889250" y="3313113"/>
          <p14:tracePt t="38954" x="2859088" y="3313113"/>
          <p14:tracePt t="38967" x="2828925" y="3313113"/>
          <p14:tracePt t="38983" x="2801938" y="3313113"/>
          <p14:tracePt t="39000" x="2762250" y="3317875"/>
          <p14:tracePt t="39005" x="2741613" y="3317875"/>
          <p14:tracePt t="39018" x="2709863" y="3322638"/>
          <p14:tracePt t="39033" x="2701925" y="3322638"/>
          <p14:tracePt t="39106" x="2706688" y="3322638"/>
          <p14:tracePt t="39113" x="2727325" y="3322638"/>
          <p14:tracePt t="39123" x="2754313" y="3322638"/>
          <p14:tracePt t="39134" x="2832100" y="3322638"/>
          <p14:tracePt t="39150" x="2951163" y="3308350"/>
          <p14:tracePt t="39166" x="3217863" y="3282950"/>
          <p14:tracePt t="39184" x="3484563" y="3248025"/>
          <p14:tracePt t="39200" x="3776663" y="3233738"/>
          <p14:tracePt t="39216" x="3878263" y="3233738"/>
          <p14:tracePt t="39233" x="3960813" y="3248025"/>
          <p14:tracePt t="39237" x="3995738" y="3248025"/>
          <p14:tracePt t="39251" x="4043363" y="3265488"/>
          <p14:tracePt t="39267" x="4056063" y="3273425"/>
          <p14:tracePt t="39281" x="4060825" y="3273425"/>
          <p14:tracePt t="39298" x="4060825" y="3278188"/>
          <p14:tracePt t="39323" x="4056063" y="3278188"/>
          <p14:tracePt t="39331" x="4008438" y="3278188"/>
          <p14:tracePt t="39348" x="3916363" y="3273425"/>
          <p14:tracePt t="39365" x="3549650" y="3248025"/>
          <p14:tracePt t="39382" x="3400425" y="3238500"/>
          <p14:tracePt t="39398" x="3168650" y="3225800"/>
          <p14:tracePt t="39416" x="2876550" y="3216275"/>
          <p14:tracePt t="39431" x="2801938" y="3195638"/>
          <p14:tracePt t="39448" x="2709863" y="3186113"/>
          <p14:tracePt t="39465" x="2667000" y="3186113"/>
          <p14:tracePt t="39482" x="2652713" y="3186113"/>
          <p14:tracePt t="39519" x="2662238" y="3186113"/>
          <p14:tracePt t="39525" x="2667000" y="3186113"/>
          <p14:tracePt t="39533" x="2674938" y="3186113"/>
          <p14:tracePt t="39548" x="2736850" y="3186113"/>
          <p14:tracePt t="39565" x="2849563" y="3186113"/>
          <p14:tracePt t="39581" x="3155950" y="3173413"/>
          <p14:tracePt t="39585" x="3313113" y="3160713"/>
          <p14:tracePt t="39598" x="3505200" y="3151188"/>
          <p14:tracePt t="39615" x="3856038" y="3111500"/>
          <p14:tracePt t="39632" x="3990975" y="3111500"/>
          <p14:tracePt t="39649" x="4125913" y="3111500"/>
          <p14:tracePt t="39665" x="4148138" y="3111500"/>
          <p14:tracePt t="39681" x="4148138" y="3121025"/>
          <p14:tracePt t="39700" x="4148138" y="3125788"/>
          <p14:tracePt t="39715" x="4130675" y="3133725"/>
          <p14:tracePt t="39732" x="3990975" y="3133725"/>
          <p14:tracePt t="39748" x="3629025" y="3146425"/>
          <p14:tracePt t="39752" x="3484563" y="3146425"/>
          <p14:tracePt t="39766" x="3322638" y="3146425"/>
          <p14:tracePt t="39781" x="3090863" y="3168650"/>
          <p14:tracePt t="39798" x="2998788" y="3168650"/>
          <p14:tracePt t="39815" x="2936875" y="3168650"/>
          <p14:tracePt t="39831" x="2924175" y="3168650"/>
          <p14:tracePt t="39883" x="2933700" y="3168650"/>
          <p14:tracePt t="39890" x="2976563" y="3168650"/>
          <p14:tracePt t="39900" x="3078163" y="3168650"/>
          <p14:tracePt t="39916" x="3295650" y="3160713"/>
          <p14:tracePt t="39921" x="3357563" y="3151188"/>
          <p14:tracePt t="39935" x="3536950" y="3138488"/>
          <p14:tracePt t="39950" x="3768725" y="3128963"/>
          <p14:tracePt t="39967" x="3846513" y="3133725"/>
          <p14:tracePt t="39972" x="3868738" y="3133725"/>
          <p14:tracePt t="39984" x="3890963" y="3146425"/>
          <p14:tracePt t="40000" x="3890963" y="3151188"/>
          <p14:tracePt t="40017" x="3890963" y="3163888"/>
          <p14:tracePt t="40036" x="3868738" y="3173413"/>
          <p14:tracePt t="40051" x="3646488" y="3203575"/>
          <p14:tracePt t="40066" x="3527425" y="3216275"/>
          <p14:tracePt t="40083" x="3470275" y="3216275"/>
          <p14:tracePt t="40088" x="3444875" y="3216275"/>
          <p14:tracePt t="40100" x="3387725" y="3221038"/>
          <p14:tracePt t="40117" x="3379788" y="3221038"/>
          <p14:tracePt t="40202" x="3382963" y="3221038"/>
          <p14:tracePt t="40217" x="3392488" y="3221038"/>
          <p14:tracePt t="40225" x="3397250" y="3221038"/>
          <p14:tracePt t="40233" x="3405188" y="3221038"/>
          <p14:tracePt t="40250" x="3432175" y="3221038"/>
          <p14:tracePt t="40334" x="3432175" y="3230563"/>
          <p14:tracePt t="40378" x="3440113" y="3230563"/>
          <p14:tracePt t="46956" x="3422650" y="3233738"/>
          <p14:tracePt t="46963" x="3397250" y="3251200"/>
          <p14:tracePt t="46974" x="3362325" y="3270250"/>
          <p14:tracePt t="46978" x="3340100" y="3287713"/>
          <p14:tracePt t="46987" x="3322638" y="3313113"/>
          <p14:tracePt t="47000" x="3275013" y="3325813"/>
          <p14:tracePt t="47017" x="3260725" y="3340100"/>
          <p14:tracePt t="47022" x="3255963" y="3343275"/>
          <p14:tracePt t="47035" x="3248025" y="3352800"/>
          <p14:tracePt t="47051" x="3248025" y="3357563"/>
          <p14:tracePt t="47072" x="3248025" y="3365500"/>
          <p14:tracePt t="47094" x="3248025" y="3378200"/>
          <p14:tracePt t="47159" x="3252788" y="3378200"/>
          <p14:tracePt t="47166" x="3252788" y="3382963"/>
          <p14:tracePt t="47195" x="3255963" y="3382963"/>
          <p14:tracePt t="47225" x="3260725" y="3382963"/>
          <p14:tracePt t="47239" x="3260725" y="3392488"/>
          <p14:tracePt t="47247" x="3270250" y="3395663"/>
          <p14:tracePt t="47258" x="3270250" y="3400425"/>
          <p14:tracePt t="47262" x="3275013" y="3417888"/>
          <p14:tracePt t="47275" x="3300413" y="3457575"/>
          <p14:tracePt t="47286" x="3300413" y="3462338"/>
          <p14:tracePt t="47298" x="3305175" y="3487738"/>
          <p14:tracePt t="47315" x="3305175" y="3497263"/>
          <p14:tracePt t="47331" x="3313113" y="3497263"/>
          <p14:tracePt t="47360" x="3313113" y="3500438"/>
          <p14:tracePt t="47375" x="3317875" y="3514725"/>
          <p14:tracePt t="47382" x="3335338" y="3532188"/>
          <p14:tracePt t="47398" x="3365500" y="3562350"/>
          <p14:tracePt t="47415" x="3400425" y="3614738"/>
          <p14:tracePt t="47431" x="3414713" y="3649663"/>
          <p14:tracePt t="47434" x="3422650" y="3676650"/>
          <p14:tracePt t="47448" x="3432175" y="3697288"/>
          <p14:tracePt t="47465" x="3435350" y="3702050"/>
          <p14:tracePt t="47481" x="3435350" y="3711575"/>
          <p14:tracePt t="47574" x="3444875" y="3711575"/>
          <p14:tracePt t="49653" x="3427413" y="3714750"/>
          <p14:tracePt t="49660" x="3400425" y="3732213"/>
          <p14:tracePt t="49670" x="3330575" y="3749675"/>
          <p14:tracePt t="49683" x="3252788" y="3771900"/>
          <p14:tracePt t="49700" x="3165475" y="3811588"/>
          <p14:tracePt t="49704" x="3143250" y="3816350"/>
          <p14:tracePt t="49719" x="3086100" y="3824288"/>
          <p14:tracePt t="49734" x="3038475" y="3833813"/>
          <p14:tracePt t="49751" x="2981325" y="3841750"/>
          <p14:tracePt t="49756" x="2959100" y="3851275"/>
          <p14:tracePt t="49768" x="2901950" y="3851275"/>
          <p14:tracePt t="49784" x="2846388" y="3859213"/>
          <p14:tracePt t="49801" x="2824163" y="3859213"/>
          <p14:tracePt t="49819" x="2806700" y="3863975"/>
          <p14:tracePt t="49842" x="2797175" y="3863975"/>
          <p14:tracePt t="49864" x="2797175" y="3876675"/>
          <p14:tracePt t="49900" x="2784475" y="3886200"/>
          <p14:tracePt t="49908" x="2779713" y="3889375"/>
          <p14:tracePt t="49916" x="2771775" y="3898900"/>
          <p14:tracePt t="49934" x="2759075" y="3906838"/>
          <p14:tracePt t="49939" x="2754313" y="3916363"/>
          <p14:tracePt t="49950" x="2749550" y="3921125"/>
          <p14:tracePt t="49973" x="2741613" y="3921125"/>
          <p14:tracePt t="50009" x="2736850" y="3921125"/>
          <p14:tracePt t="50017" x="2714625" y="3921125"/>
          <p14:tracePt t="50025" x="2701925" y="3921125"/>
          <p14:tracePt t="50034" x="2684463" y="3921125"/>
          <p14:tracePt t="50052" x="2614613" y="3921125"/>
          <p14:tracePt t="50068" x="2587625" y="3921125"/>
          <p14:tracePt t="50084" x="2562225" y="3921125"/>
          <p14:tracePt t="50101" x="2547938" y="3921125"/>
          <p14:tracePt t="50106" x="2540000" y="3921125"/>
          <p14:tracePt t="50184" x="2535238" y="3921125"/>
          <p14:tracePt t="50306" x="2544763" y="3921125"/>
          <p14:tracePt t="50314" x="2565400" y="3916363"/>
          <p14:tracePt t="50324" x="2614613" y="3906838"/>
          <p14:tracePt t="50335" x="2679700" y="3906838"/>
          <p14:tracePt t="50350" x="2724150" y="3906838"/>
          <p14:tracePt t="50365" x="2779713" y="3911600"/>
          <p14:tracePt t="50382" x="2811463" y="3911600"/>
          <p14:tracePt t="50399" x="2854325" y="3925888"/>
          <p14:tracePt t="50415" x="2871788" y="3925888"/>
          <p14:tracePt t="50432" x="2901950" y="3943350"/>
          <p14:tracePt t="50449" x="2924175" y="3946525"/>
          <p14:tracePt t="50452" x="2936875" y="3956050"/>
          <p14:tracePt t="50465" x="2986088" y="3963988"/>
          <p14:tracePt t="50482" x="3021013" y="3963988"/>
          <p14:tracePt t="50498" x="3060700" y="3968750"/>
          <p14:tracePt t="50516" x="3095625" y="3981450"/>
          <p14:tracePt t="50532" x="3133725" y="3981450"/>
          <p14:tracePt t="50549" x="3160713" y="3990975"/>
          <p14:tracePt t="50566" x="3200400" y="3998913"/>
          <p14:tracePt t="50569" x="3225800" y="4016375"/>
          <p14:tracePt t="50582" x="3260725" y="4016375"/>
          <p14:tracePt t="50599" x="3317875" y="4021138"/>
          <p14:tracePt t="50615" x="3365500" y="4021138"/>
          <p14:tracePt t="50633" x="3417888" y="4030663"/>
          <p14:tracePt t="50648" x="3435350" y="4030663"/>
          <p14:tracePt t="51172" x="3457575" y="4025900"/>
          <p14:tracePt t="51180" x="3492500" y="4025900"/>
          <p14:tracePt t="51189" x="3536950" y="4025900"/>
          <p14:tracePt t="51201" x="3602038" y="4025900"/>
          <p14:tracePt t="51217" x="3649663" y="4025900"/>
          <p14:tracePt t="51234" x="3698875" y="4030663"/>
          <p14:tracePt t="51238" x="3719513" y="4030663"/>
          <p14:tracePt t="51252" x="3759200" y="4038600"/>
          <p14:tracePt t="51267" x="3776663" y="4048125"/>
          <p14:tracePt t="51284" x="3789363" y="4051300"/>
          <p14:tracePt t="51361" x="3798888" y="4051300"/>
          <p14:tracePt t="62658" x="3824288" y="4051300"/>
          <p14:tracePt t="62666" x="3859213" y="4051300"/>
          <p14:tracePt t="62675" x="3903663" y="4038600"/>
          <p14:tracePt t="62685" x="3938588" y="4038600"/>
          <p14:tracePt t="62689" x="3968750" y="4038600"/>
          <p14:tracePt t="62702" x="4017963" y="4033838"/>
          <p14:tracePt t="62718" x="4073525" y="4033838"/>
          <p14:tracePt t="62735" x="4100513" y="4033838"/>
          <p14:tracePt t="62740" x="4125913" y="4033838"/>
          <p14:tracePt t="62753" x="4143375" y="4033838"/>
          <p14:tracePt t="62769" x="4170363" y="4033838"/>
          <p14:tracePt t="62785" x="4192588" y="4033838"/>
          <p14:tracePt t="62803" x="4217988" y="4033838"/>
          <p14:tracePt t="62818" x="4232275" y="4033838"/>
          <p14:tracePt t="62891" x="4235450" y="4033838"/>
          <p14:tracePt t="62927" x="4235450" y="4038600"/>
          <p14:tracePt t="63538" x="4244975" y="4038600"/>
          <p14:tracePt t="64061" x="4262438" y="4038600"/>
          <p14:tracePt t="64068" x="4297363" y="4038600"/>
          <p14:tracePt t="64084" x="4384675" y="4038600"/>
          <p14:tracePt t="64101" x="4459288" y="4038600"/>
          <p14:tracePt t="64106" x="4494213" y="4038600"/>
          <p14:tracePt t="64119" x="4559300" y="4038600"/>
          <p14:tracePt t="64135" x="4638675" y="4038600"/>
          <p14:tracePt t="64152" x="4786313" y="4025900"/>
          <p14:tracePt t="64156" x="4860925" y="4025900"/>
          <p14:tracePt t="64170" x="4983163" y="4016375"/>
          <p14:tracePt t="64176" x="5057775" y="4016375"/>
          <p14:tracePt t="64186" x="5102225" y="4016375"/>
          <p14:tracePt t="64200" x="5192713" y="4016375"/>
          <p14:tracePt t="64216" x="5294313" y="4016375"/>
          <p14:tracePt t="64233" x="5407025" y="4016375"/>
          <p14:tracePt t="64250" x="5441950" y="4021138"/>
          <p14:tracePt t="64264" x="5491163" y="4021138"/>
          <p14:tracePt t="64282" x="5516563" y="4021138"/>
          <p14:tracePt t="64298" x="5568950" y="4030663"/>
          <p14:tracePt t="64314" x="5599113" y="4030663"/>
          <p14:tracePt t="64332" x="5643563" y="4030663"/>
          <p14:tracePt t="64349" x="5700713" y="4043363"/>
          <p14:tracePt t="64365" x="5735638" y="4051300"/>
          <p14:tracePt t="64382" x="5783263" y="4060825"/>
          <p14:tracePt t="64398" x="5813425" y="4065588"/>
          <p14:tracePt t="64401" x="5827713" y="4073525"/>
          <p14:tracePt t="64415" x="5857875" y="4086225"/>
          <p14:tracePt t="64432" x="5870575" y="4086225"/>
          <p14:tracePt t="64448" x="5870575" y="4095750"/>
          <p14:tracePt t="64802" x="5992813" y="4090988"/>
          <p14:tracePt t="64812" x="6094413" y="4090988"/>
          <p14:tracePt t="64821" x="6224588" y="4090988"/>
          <p14:tracePt t="64825" x="6269038" y="4090988"/>
          <p14:tracePt t="64835" x="6469063" y="4078288"/>
          <p14:tracePt t="64852" x="6775450" y="4078288"/>
          <p14:tracePt t="64868" x="6911975" y="4083050"/>
          <p14:tracePt t="64885" x="7077075" y="4103688"/>
          <p14:tracePt t="64903" x="7213600" y="4113213"/>
          <p14:tracePt t="64919" x="7269163" y="4121150"/>
          <p14:tracePt t="64935" x="7318375" y="4121150"/>
          <p14:tracePt t="64952" x="7373938" y="4117975"/>
          <p14:tracePt t="64956" x="7396163" y="4117975"/>
          <p14:tracePt t="64969" x="7462838" y="4117975"/>
          <p14:tracePt t="64986" x="7518400" y="4117975"/>
          <p14:tracePt t="65002" x="7567613" y="4117975"/>
          <p14:tracePt t="65020" x="7627938" y="4117975"/>
          <p14:tracePt t="65036" x="7645400" y="4121150"/>
          <p14:tracePt t="65052" x="7667625" y="4125913"/>
          <p14:tracePt t="65069" x="7685088" y="4135438"/>
          <p14:tracePt t="65073" x="7693025" y="4135438"/>
          <p14:tracePt t="65093" x="7697788" y="4135438"/>
          <p14:tracePt t="65616" x="7799388" y="4135438"/>
          <p14:tracePt t="65624" x="7854950" y="4135438"/>
          <p14:tracePt t="65635" x="8043863" y="4113213"/>
          <p14:tracePt t="65639" x="8066088" y="4113213"/>
          <p14:tracePt t="65652" x="8205788" y="4090988"/>
          <p14:tracePt t="65669" x="8440738" y="4068763"/>
          <p14:tracePt t="65685" x="8572500" y="4056063"/>
          <p14:tracePt t="65703" x="8747125" y="4016375"/>
          <p14:tracePt t="65718" x="8896350" y="3995738"/>
          <p14:tracePt t="65735" x="9018588" y="3986213"/>
          <p14:tracePt t="65752" x="9101138" y="3978275"/>
          <p14:tracePt t="65756" x="9131300" y="3978275"/>
          <p14:tracePt t="65770" x="9180513" y="3978275"/>
          <p14:tracePt t="65785" x="9220200" y="3968750"/>
          <p14:tracePt t="65802" x="9255125" y="3968750"/>
          <p14:tracePt t="65807" x="9272588" y="3963988"/>
          <p14:tracePt t="65819" x="9290050" y="3963988"/>
          <p14:tracePt t="65835" x="9302750" y="3956050"/>
          <p14:tracePt t="65852" x="9332913" y="3956050"/>
          <p14:tracePt t="65870" x="9377363" y="3933825"/>
          <p14:tracePt t="65886" x="9398000" y="3929063"/>
          <p14:tracePt t="65900" x="9415463" y="3921125"/>
          <p14:tracePt t="65917" x="9424988" y="3921125"/>
          <p14:tracePt t="65979" x="9429750" y="3921125"/>
          <p14:tracePt t="65985" x="9450388" y="3921125"/>
          <p14:tracePt t="66008" x="9472613" y="3921125"/>
          <p14:tracePt t="66016" x="9482138" y="3921125"/>
          <p14:tracePt t="66037" x="9485313" y="3921125"/>
          <p14:tracePt t="66050" x="9490075" y="3921125"/>
          <p14:tracePt t="66073" x="9490075" y="3925888"/>
          <p14:tracePt t="66197" x="9490075" y="3929063"/>
          <p14:tracePt t="66204" x="9499600" y="3929063"/>
          <p14:tracePt t="66216" x="9521825" y="3929063"/>
          <p14:tracePt t="66220" x="9534525" y="3929063"/>
          <p14:tracePt t="66255" x="9547225" y="3929063"/>
          <p14:tracePt t="66278" x="9547225" y="3943350"/>
          <p14:tracePt t="66292" x="9559925" y="3943350"/>
          <p14:tracePt t="66301" x="9569450" y="3943350"/>
          <p14:tracePt t="66590" x="9564688" y="3943350"/>
          <p14:tracePt t="66605" x="9559925" y="3951288"/>
          <p14:tracePt t="66613" x="9551988" y="3956050"/>
          <p14:tracePt t="66621" x="9547225" y="3963988"/>
          <p14:tracePt t="66634" x="9507538" y="3968750"/>
          <p14:tracePt t="66649" x="9482138" y="3986213"/>
          <p14:tracePt t="66666" x="9459913" y="3990975"/>
          <p14:tracePt t="66670" x="9447213" y="3990975"/>
          <p14:tracePt t="66685" x="9432925" y="3990975"/>
          <p14:tracePt t="66705" x="9429750" y="3990975"/>
          <p14:tracePt t="66778" x="9420225" y="3990975"/>
          <p14:tracePt t="67288" x="9415463" y="3990975"/>
          <p14:tracePt t="67296" x="9407525" y="3990975"/>
          <p14:tracePt t="67304" x="9380538" y="3990975"/>
          <p14:tracePt t="67318" x="9332913" y="3990975"/>
          <p14:tracePt t="67333" x="9275763" y="3990975"/>
          <p14:tracePt t="67349" x="9228138" y="4008438"/>
          <p14:tracePt t="67353" x="9205913" y="4008438"/>
          <p14:tracePt t="67367" x="9148763" y="4016375"/>
          <p14:tracePt t="67383" x="9070975" y="4016375"/>
          <p14:tracePt t="67399" x="8864600" y="4016375"/>
          <p14:tracePt t="67417" x="8707438" y="4013200"/>
          <p14:tracePt t="67433" x="8528050" y="3990975"/>
          <p14:tracePt t="67449" x="8313738" y="3990975"/>
          <p14:tracePt t="67466" x="8191500" y="3990975"/>
          <p14:tracePt t="67470" x="8170863" y="3990975"/>
          <p14:tracePt t="67483" x="8043863" y="4003675"/>
          <p14:tracePt t="67499" x="7837488" y="4016375"/>
          <p14:tracePt t="67516" x="7715250" y="4025900"/>
          <p14:tracePt t="67533" x="7615238" y="4043363"/>
          <p14:tracePt t="67549" x="7493000" y="4051300"/>
          <p14:tracePt t="67566" x="7373938" y="4051300"/>
          <p14:tracePt t="67584" x="7221538" y="4068763"/>
          <p14:tracePt t="67599" x="7143750" y="4078288"/>
          <p14:tracePt t="67616" x="7064375" y="4078288"/>
          <p14:tracePt t="67633" x="6994525" y="4078288"/>
          <p14:tracePt t="67636" x="6964363" y="4078288"/>
          <p14:tracePt t="67651" x="6915150" y="4078288"/>
          <p14:tracePt t="67666" x="6859588" y="4078288"/>
          <p14:tracePt t="67683" x="6815138" y="4078288"/>
          <p14:tracePt t="67700" x="6770688" y="4068763"/>
          <p14:tracePt t="67716" x="6732588" y="4060825"/>
          <p14:tracePt t="67733" x="6710363" y="4051300"/>
          <p14:tracePt t="67749" x="6692900" y="4038600"/>
          <p14:tracePt t="67753" x="6670675" y="4030663"/>
          <p14:tracePt t="67766" x="6640513" y="4008438"/>
          <p14:tracePt t="67783" x="6600825" y="3986213"/>
          <p14:tracePt t="67800" x="6575425" y="3956050"/>
          <p14:tracePt t="67816" x="6548438" y="3906838"/>
          <p14:tracePt t="67833" x="6526213" y="3906838"/>
          <p14:tracePt t="67854" x="6521450" y="3903663"/>
          <p14:tracePt t="67866" x="6513513" y="3894138"/>
          <p14:tracePt t="67869" x="6508750" y="3894138"/>
          <p14:tracePt t="67883" x="6496050" y="3889375"/>
          <p14:tracePt t="67899" x="6491288" y="3889375"/>
          <p14:tracePt t="68421" x="6526213" y="3894138"/>
          <p14:tracePt t="68429" x="6538913" y="3903663"/>
          <p14:tracePt t="68438" x="6565900" y="3916363"/>
          <p14:tracePt t="68451" x="6613525" y="3951288"/>
          <p14:tracePt t="68468" x="6645275" y="3973513"/>
          <p14:tracePt t="68485" x="6657975" y="3981450"/>
          <p14:tracePt t="68567" x="6662738" y="3981450"/>
          <p14:tracePt t="68633" x="6675438" y="3981450"/>
          <p14:tracePt t="68640" x="6688138" y="3986213"/>
          <p14:tracePt t="68661" x="6697663" y="3986213"/>
          <p14:tracePt t="68713" x="6710363" y="3986213"/>
          <p14:tracePt t="68742" x="6715125" y="3986213"/>
          <p14:tracePt t="68836" x="6727825" y="3986213"/>
          <p14:tracePt t="68858" x="6753225" y="3986213"/>
          <p14:tracePt t="71875" x="6784975" y="3986213"/>
          <p14:tracePt t="71882" x="6842125" y="3995738"/>
          <p14:tracePt t="71892" x="6889750" y="4008438"/>
          <p14:tracePt t="71902" x="7024688" y="4016375"/>
          <p14:tracePt t="71919" x="7156450" y="4030663"/>
          <p14:tracePt t="71935" x="7213600" y="4030663"/>
          <p14:tracePt t="71952" x="7291388" y="4016375"/>
          <p14:tracePt t="71957" x="7353300" y="4003675"/>
          <p14:tracePt t="71969" x="7488238" y="3995738"/>
          <p14:tracePt t="71975" x="7550150" y="3986213"/>
          <p14:tracePt t="71988" x="7585075" y="3986213"/>
          <p14:tracePt t="71992" x="7615238" y="3978275"/>
          <p14:tracePt t="72000" x="7640638" y="3978275"/>
          <p14:tracePt t="72016" x="7658100" y="3978275"/>
          <p14:tracePt t="72032" x="7667625" y="3978275"/>
          <p14:tracePt t="73452" x="7627938" y="3986213"/>
          <p14:tracePt t="73460" x="7553325" y="4008438"/>
          <p14:tracePt t="73469" x="7462838" y="4030663"/>
          <p14:tracePt t="73473" x="7343775" y="4043363"/>
          <p14:tracePt t="73483" x="7278688" y="4078288"/>
          <p14:tracePt t="73500" x="7099300" y="4135438"/>
          <p14:tracePt t="73503" x="6981825" y="4156075"/>
          <p14:tracePt t="73516" x="6797675" y="4225925"/>
          <p14:tracePt t="73533" x="6565900" y="4283075"/>
          <p14:tracePt t="73550" x="6311900" y="4344988"/>
          <p14:tracePt t="73567" x="6010275" y="4440238"/>
          <p14:tracePt t="73583" x="5783263" y="4484688"/>
          <p14:tracePt t="73600" x="5661025" y="4506913"/>
          <p14:tracePt t="73617" x="5491163" y="4537075"/>
          <p14:tracePt t="73633" x="5386388" y="4537075"/>
          <p14:tracePt t="73650" x="5307013" y="4537075"/>
          <p14:tracePt t="73666" x="5272088" y="4537075"/>
          <p14:tracePt t="73669" x="5237163" y="4537075"/>
          <p14:tracePt t="73684" x="5210175" y="4537075"/>
          <p14:tracePt t="73699" x="5197475" y="4537075"/>
          <p14:tracePt t="73716" x="5184775" y="4537075"/>
          <p14:tracePt t="74085" x="5075238" y="4537075"/>
          <p14:tracePt t="74092" x="4957763" y="4559300"/>
          <p14:tracePt t="74100" x="4870450" y="4559300"/>
          <p14:tracePt t="74116" x="4703763" y="4567238"/>
          <p14:tracePt t="74133" x="4498975" y="4567238"/>
          <p14:tracePt t="74149" x="4414838" y="4567238"/>
          <p14:tracePt t="74166" x="4337050" y="4567238"/>
          <p14:tracePt t="74183" x="4284663" y="4567238"/>
          <p14:tracePt t="74187" x="4267200" y="4567238"/>
          <p14:tracePt t="74200" x="4222750" y="4567238"/>
          <p14:tracePt t="74216" x="4175125" y="4567238"/>
          <p14:tracePt t="74233" x="4160838" y="4567238"/>
          <p14:tracePt t="74236" x="4157663" y="4567238"/>
          <p14:tracePt t="74250" x="4148138" y="4567238"/>
          <p14:tracePt t="74266" x="4135438" y="4567238"/>
          <p14:tracePt t="74301" x="4130675" y="4567238"/>
          <p14:tracePt t="74309" x="4122738" y="4567238"/>
          <p14:tracePt t="74333" x="4105275" y="4567238"/>
          <p14:tracePt t="74350" x="4100513" y="4567238"/>
          <p14:tracePt t="80889" x="4122738" y="4567238"/>
          <p14:tracePt t="80896" x="4179888" y="4567238"/>
          <p14:tracePt t="80903" x="4222750" y="4567238"/>
          <p14:tracePt t="80919" x="4402138" y="4602163"/>
          <p14:tracePt t="80935" x="4529138" y="4633913"/>
          <p14:tracePt t="80953" x="4638675" y="4681538"/>
          <p14:tracePt t="80969" x="4686300" y="4694238"/>
          <p14:tracePt t="80986" x="4711700" y="4694238"/>
          <p14:tracePt t="81003" x="4725988" y="4703763"/>
          <p14:tracePt t="81007" x="4733925" y="4703763"/>
          <p14:tracePt t="81020" x="4760913" y="4703763"/>
          <p14:tracePt t="81035" x="4786313" y="4706938"/>
          <p14:tracePt t="81053" x="4826000" y="4706938"/>
          <p14:tracePt t="81057" x="4838700" y="4716463"/>
          <p14:tracePt t="81070" x="4870450" y="4716463"/>
          <p14:tracePt t="81086" x="4908550" y="4724400"/>
          <p14:tracePt t="81101" x="4926013" y="4729163"/>
          <p14:tracePt t="81118" x="4940300" y="4729163"/>
          <p14:tracePt t="81142" x="4943475" y="4729163"/>
          <p14:tracePt t="81164" x="4960938" y="4738688"/>
          <p14:tracePt t="81193" x="4965700" y="4738688"/>
          <p14:tracePt t="81200" x="4970463" y="4738688"/>
          <p14:tracePt t="81325" x="4970463" y="4751388"/>
          <p14:tracePt t="81361" x="4970463" y="4756150"/>
          <p14:tracePt t="86754" x="5022850" y="4773613"/>
          <p14:tracePt t="86762" x="5084763" y="4794250"/>
          <p14:tracePt t="86769" x="5189538" y="4829175"/>
          <p14:tracePt t="86786" x="5289550" y="4878388"/>
          <p14:tracePt t="86802" x="5376863" y="4918075"/>
          <p14:tracePt t="86806" x="5403850" y="4926013"/>
          <p14:tracePt t="86819" x="5459413" y="4953000"/>
          <p14:tracePt t="86833" x="5516563" y="4973638"/>
          <p14:tracePt t="86850" x="5599113" y="4987925"/>
          <p14:tracePt t="86867" x="5656263" y="5000625"/>
          <p14:tracePt t="86870" x="5688013" y="5000625"/>
          <p14:tracePt t="86884" x="5743575" y="5000625"/>
          <p14:tracePt t="86900" x="5792788" y="5000625"/>
          <p14:tracePt t="86917" x="5818188" y="5000625"/>
          <p14:tracePt t="86935" x="5845175" y="5000625"/>
          <p14:tracePt t="87045" x="5857875" y="5000625"/>
          <p14:tracePt t="87052" x="5875338" y="5000625"/>
          <p14:tracePt t="87069" x="5910263" y="5000625"/>
          <p14:tracePt t="87087" x="5967413" y="4991100"/>
          <p14:tracePt t="87103" x="5972175" y="4991100"/>
          <p14:tracePt t="87119" x="5975350" y="4991100"/>
          <p14:tracePt t="87640" x="6045200" y="4991100"/>
          <p14:tracePt t="87648" x="6107113" y="4995863"/>
          <p14:tracePt t="87656" x="6181725" y="4995863"/>
          <p14:tracePt t="87669" x="6373813" y="5008563"/>
          <p14:tracePt t="87684" x="6548438" y="5030788"/>
          <p14:tracePt t="87700" x="6675438" y="5060950"/>
          <p14:tracePt t="87717" x="6780213" y="5070475"/>
          <p14:tracePt t="87720" x="6859588" y="5092700"/>
          <p14:tracePt t="87734" x="6937375" y="5100638"/>
          <p14:tracePt t="87750" x="6964363" y="5110163"/>
          <p14:tracePt t="87767" x="6972300" y="5110163"/>
          <p14:tracePt t="87784" x="6985000" y="5110163"/>
          <p14:tracePt t="87821" x="6985000" y="5113338"/>
          <p14:tracePt t="87924" x="6989763" y="5113338"/>
          <p14:tracePt t="87939" x="6989763" y="5122863"/>
          <p14:tracePt t="94088" x="6954838" y="5135563"/>
          <p14:tracePt t="94096" x="6880225" y="5148263"/>
          <p14:tracePt t="94104" x="6832600" y="5157788"/>
          <p14:tracePt t="94119" x="6697663" y="5165725"/>
          <p14:tracePt t="94136" x="6630988" y="5175250"/>
          <p14:tracePt t="94141" x="6596063" y="5183188"/>
          <p14:tracePt t="94155" x="6518275" y="5192713"/>
          <p14:tracePt t="94170" x="6469063" y="5192713"/>
          <p14:tracePt t="94187" x="6426200" y="5192713"/>
          <p14:tracePt t="94191" x="6416675" y="5192713"/>
          <p14:tracePt t="94204" x="6399213" y="5192713"/>
          <p14:tracePt t="94220" x="6373813" y="5192713"/>
          <p14:tracePt t="94237" x="6361113" y="5192713"/>
          <p14:tracePt t="94254" x="6351588" y="5192713"/>
          <p14:tracePt t="94465" x="6338888" y="5192713"/>
          <p14:tracePt t="94502" x="6338888" y="5183188"/>
          <p14:tracePt t="94560" x="6338888" y="5180013"/>
          <p14:tracePt t="94596" x="6338888" y="5170488"/>
          <p14:tracePt t="94721" x="6338888" y="5165725"/>
          <p14:tracePt t="95135" x="6338888" y="5153025"/>
          <p14:tracePt t="95150" x="6334125" y="5135563"/>
          <p14:tracePt t="95164" x="6334125" y="5130800"/>
          <p14:tracePt t="95172" x="6326188" y="5130800"/>
          <p14:tracePt t="95186" x="6326188" y="5127625"/>
          <p14:tracePt t="95200" x="6321425" y="5118100"/>
          <p14:tracePt t="95221" x="6311900" y="5113338"/>
          <p14:tracePt t="95249" x="6311900" y="5105400"/>
          <p14:tracePt t="95286" x="6299200" y="5105400"/>
          <p14:tracePt t="95324" x="6299200" y="5100638"/>
          <p14:tracePt t="95346" x="6294438" y="5100638"/>
          <p14:tracePt t="95390" x="6286500" y="5100638"/>
          <p14:tracePt t="95398" x="6286500" y="5095875"/>
          <p14:tracePt t="95426" x="6281738" y="5095875"/>
          <p14:tracePt t="95440" x="6281738" y="5087938"/>
          <p14:tracePt t="95462" x="6276975" y="5087938"/>
          <p14:tracePt t="95506" x="6276975" y="5075238"/>
          <p14:tracePt t="95514" x="6269038" y="5075238"/>
          <p14:tracePt t="95527" x="6264275" y="5070475"/>
          <p14:tracePt t="95536" x="6264275" y="5060950"/>
          <p14:tracePt t="95553" x="6251575" y="5060950"/>
          <p14:tracePt t="95558" x="6237288" y="5057775"/>
          <p14:tracePt t="95571" x="6229350" y="5048250"/>
          <p14:tracePt t="95587" x="6224588" y="5043488"/>
          <p14:tracePt t="95604" x="6216650" y="5030788"/>
          <p14:tracePt t="95609" x="6211888" y="5030788"/>
          <p14:tracePt t="95629" x="6202363" y="5022850"/>
          <p14:tracePt t="95640" x="6202363" y="5008563"/>
          <p14:tracePt t="95666" x="6199188" y="5005388"/>
          <p14:tracePt t="103298" x="6149975" y="5005388"/>
          <p14:tracePt t="103306" x="6059488" y="5035550"/>
          <p14:tracePt t="103320" x="5905500" y="5065713"/>
          <p14:tracePt t="103337" x="5670550" y="5113338"/>
          <p14:tracePt t="103354" x="5456238" y="5157788"/>
          <p14:tracePt t="103358" x="5337175" y="5170488"/>
          <p14:tracePt t="103372" x="5084763" y="5205413"/>
          <p14:tracePt t="103386" x="4835525" y="5240338"/>
          <p14:tracePt t="103402" x="4598988" y="5262563"/>
          <p14:tracePt t="103419" x="4392613" y="5275263"/>
          <p14:tracePt t="103422" x="4305300" y="5289550"/>
          <p14:tracePt t="103436" x="4170363" y="5307013"/>
          <p14:tracePt t="103452" x="4070350" y="5314950"/>
          <p14:tracePt t="103469" x="3990975" y="5341938"/>
          <p14:tracePt t="103486" x="3789363" y="5362575"/>
          <p14:tracePt t="103502" x="3689350" y="5380038"/>
          <p14:tracePt t="103519" x="3611563" y="5389563"/>
          <p14:tracePt t="103536" x="3497263" y="5407025"/>
          <p14:tracePt t="103552" x="3362325" y="5429250"/>
          <p14:tracePt t="103568" x="3208338" y="5449888"/>
          <p14:tracePt t="103585" x="3125788" y="5459413"/>
          <p14:tracePt t="103589" x="3103563" y="5467350"/>
          <p14:tracePt t="103603" x="3021013" y="5484813"/>
          <p14:tracePt t="103619" x="2933700" y="5519738"/>
          <p14:tracePt t="103635" x="2794000" y="5534025"/>
          <p14:tracePt t="103653" x="2714625" y="5537200"/>
          <p14:tracePt t="103668" x="2674938" y="5556250"/>
          <p14:tracePt t="103685" x="2640013" y="5564188"/>
          <p14:tracePt t="103702" x="2600325" y="5576888"/>
          <p14:tracePt t="103705" x="2582863" y="5586413"/>
          <p14:tracePt t="103719" x="2547938" y="5586413"/>
          <p14:tracePt t="103735" x="2517775" y="5586413"/>
          <p14:tracePt t="103752" x="2492375" y="5586413"/>
          <p14:tracePt t="103769" x="2465388" y="5586413"/>
          <p14:tracePt t="103785" x="2443163" y="5581650"/>
          <p14:tracePt t="103802" x="2425700" y="5576888"/>
          <p14:tracePt t="103818" x="2405063" y="5568950"/>
          <p14:tracePt t="103822" x="2400300" y="5564188"/>
          <p14:tracePt t="103835" x="2378075" y="5551488"/>
          <p14:tracePt t="103852" x="2360613" y="5551488"/>
          <p14:tracePt t="103868" x="2330450" y="5537200"/>
          <p14:tracePt t="103885" x="2303463" y="5516563"/>
          <p14:tracePt t="103902" x="2281238" y="5516563"/>
          <p14:tracePt t="103919" x="2260600" y="5507038"/>
          <p14:tracePt t="103936" x="2243138" y="5507038"/>
          <p14:tracePt t="103952" x="2216150" y="5499100"/>
          <p14:tracePt t="103968" x="2203450" y="5499100"/>
          <p14:tracePt t="103985" x="2198688" y="5499100"/>
          <p14:tracePt t="104010" x="2198688" y="5494338"/>
          <p14:tracePt t="104062" x="2198688" y="5489575"/>
          <p14:tracePt t="104142" x="2198688" y="5481638"/>
          <p14:tracePt t="104163" x="2203450" y="5476875"/>
          <p14:tracePt t="104171" x="2211388" y="5476875"/>
          <p14:tracePt t="104186" x="2238375" y="5467350"/>
          <p14:tracePt t="104203" x="2268538" y="5446713"/>
          <p14:tracePt t="104208" x="2281238" y="5446713"/>
          <p14:tracePt t="104222" x="2330450" y="5437188"/>
          <p14:tracePt t="104237" x="2365375" y="5437188"/>
          <p14:tracePt t="104253" x="2413000" y="5437188"/>
          <p14:tracePt t="104272" x="2465388" y="5441950"/>
          <p14:tracePt t="104287" x="2482850" y="5446713"/>
          <p14:tracePt t="104304" x="2505075" y="5446713"/>
          <p14:tracePt t="104321" x="2527300" y="5464175"/>
          <p14:tracePt t="104325" x="2540000" y="5464175"/>
          <p14:tracePt t="104339" x="2562225" y="5467350"/>
          <p14:tracePt t="104354" x="2579688" y="5476875"/>
          <p14:tracePt t="104371" x="2592388" y="5476875"/>
          <p14:tracePt t="104403" x="2600325" y="5476875"/>
          <p14:tracePt t="104417" x="2600325" y="5481638"/>
          <p14:tracePt t="104643" x="2605088" y="5481638"/>
          <p14:tracePt t="104651" x="2627313" y="5481638"/>
          <p14:tracePt t="104660" x="2635250" y="5481638"/>
          <p14:tracePt t="104671" x="2652713" y="5481638"/>
          <p14:tracePt t="104685" x="2697163" y="5481638"/>
          <p14:tracePt t="104701" x="2744788" y="5481638"/>
          <p14:tracePt t="104718" x="2811463" y="5489575"/>
          <p14:tracePt t="104735" x="2901950" y="5489575"/>
          <p14:tracePt t="104751" x="2951163" y="5489575"/>
          <p14:tracePt t="104768" x="2976563" y="5489575"/>
          <p14:tracePt t="104785" x="3016250" y="5489575"/>
          <p14:tracePt t="104788" x="3028950" y="5489575"/>
          <p14:tracePt t="104802" x="3046413" y="5489575"/>
          <p14:tracePt t="104818" x="3078163" y="5499100"/>
          <p14:tracePt t="104860" x="3081338" y="5499100"/>
          <p14:tracePt t="105406" x="3095625" y="5499100"/>
          <p14:tracePt t="105414" x="3108325" y="5499100"/>
          <p14:tracePt t="105421" x="3125788" y="5499100"/>
          <p14:tracePt t="105437" x="3151188" y="5502275"/>
          <p14:tracePt t="105454" x="3165475" y="5511800"/>
          <p14:tracePt t="105458" x="3178175" y="5511800"/>
          <p14:tracePt t="105471" x="3182938" y="5511800"/>
          <p14:tracePt t="105487" x="3195638" y="5511800"/>
          <p14:tracePt t="105504" x="3217863" y="5511800"/>
          <p14:tracePt t="105522" x="3252788" y="5519738"/>
          <p14:tracePt t="105537" x="3260725" y="5524500"/>
          <p14:tracePt t="105603" x="3260725" y="5529263"/>
          <p14:tracePt t="106591" x="3275013" y="5529263"/>
          <p14:tracePt t="106598" x="3292475" y="5529263"/>
          <p14:tracePt t="106678" x="3305175" y="5537200"/>
          <p14:tracePt t="106687" x="3327400" y="5537200"/>
          <p14:tracePt t="106703" x="3344863" y="5537200"/>
          <p14:tracePt t="106708" x="3348038" y="5537200"/>
          <p14:tracePt t="106722" x="3365500" y="5537200"/>
          <p14:tracePt t="106737" x="3397250" y="5537200"/>
          <p14:tracePt t="106754" x="3414713" y="5537200"/>
          <p14:tracePt t="106759" x="3422650" y="5537200"/>
          <p14:tracePt t="106771" x="3440113" y="5537200"/>
          <p14:tracePt t="106787" x="3484563" y="5534025"/>
          <p14:tracePt t="106804" x="3509963" y="5534025"/>
          <p14:tracePt t="106822" x="3606800" y="5519738"/>
          <p14:tracePt t="106837" x="3694113" y="5511800"/>
          <p14:tracePt t="106852" x="3763963" y="5511800"/>
          <p14:tracePt t="106868" x="3806825" y="5511800"/>
          <p14:tracePt t="106885" x="3838575" y="5511800"/>
          <p14:tracePt t="106888" x="3851275" y="5511800"/>
          <p14:tracePt t="106902" x="3881438" y="5519738"/>
          <p14:tracePt t="106919" x="3908425" y="5519738"/>
          <p14:tracePt t="106935" x="3938588" y="5529263"/>
          <p14:tracePt t="106952" x="4000500" y="5529263"/>
          <p14:tracePt t="106969" x="4052888" y="5529263"/>
          <p14:tracePt t="106985" x="4100513" y="5529263"/>
          <p14:tracePt t="107003" x="4113213" y="5529263"/>
          <p14:tracePt t="107427" x="4160838" y="5529263"/>
          <p14:tracePt t="107435" x="4235450" y="5537200"/>
          <p14:tracePt t="107445" x="4284663" y="5537200"/>
          <p14:tracePt t="107448" x="4327525" y="5546725"/>
          <p14:tracePt t="107458" x="4344988" y="5546725"/>
          <p14:tracePt t="107470" x="4379913" y="5556250"/>
          <p14:tracePt t="107487" x="4410075" y="5564188"/>
          <p14:tracePt t="107505" x="4449763" y="5564188"/>
          <p14:tracePt t="107522" x="4481513" y="5564188"/>
          <p14:tracePt t="107537" x="4524375" y="5564188"/>
          <p14:tracePt t="107554" x="4572000" y="5564188"/>
          <p14:tracePt t="107559" x="4586288" y="5564188"/>
          <p14:tracePt t="107573" x="4624388" y="5564188"/>
          <p14:tracePt t="107588" x="4638675" y="5564188"/>
          <p14:tracePt t="107604" x="4651375" y="5564188"/>
          <p14:tracePt t="107659" x="4656138" y="5564188"/>
          <p14:tracePt t="107674" x="4656138" y="5568950"/>
          <p14:tracePt t="107732" x="4668838" y="5568950"/>
          <p14:tracePt t="107746" x="4673600" y="5576888"/>
          <p14:tracePt t="107754" x="4686300" y="5576888"/>
          <p14:tracePt t="107770" x="4699000" y="5576888"/>
          <p14:tracePt t="107788" x="4738688" y="5576888"/>
          <p14:tracePt t="107805" x="4746625" y="5576888"/>
          <p14:tracePt t="107821" x="4760913" y="5573713"/>
          <p14:tracePt t="107837" x="4783138" y="5568950"/>
          <p14:tracePt t="107841" x="4786313" y="5559425"/>
          <p14:tracePt t="107853" x="4800600" y="5559425"/>
          <p14:tracePt t="107883" x="4808538" y="5556250"/>
          <p14:tracePt t="107897" x="4813300" y="5556250"/>
          <p14:tracePt t="107905" x="4821238" y="5556250"/>
          <p14:tracePt t="107919" x="4838700" y="5546725"/>
          <p14:tracePt t="107935" x="4878388" y="5537200"/>
          <p14:tracePt t="107951" x="4922838" y="5537200"/>
          <p14:tracePt t="107969" x="4975225" y="5537200"/>
          <p14:tracePt t="107986" x="4987925" y="5537200"/>
          <p14:tracePt t="108524" x="5000625" y="5541963"/>
          <p14:tracePt t="108532" x="5022850" y="5541963"/>
          <p14:tracePt t="108540" x="5048250" y="5551488"/>
          <p14:tracePt t="108554" x="5097463" y="5551488"/>
          <p14:tracePt t="108571" x="5140325" y="5551488"/>
          <p14:tracePt t="108576" x="5154613" y="5551488"/>
          <p14:tracePt t="108589" x="5192713" y="5551488"/>
          <p14:tracePt t="108603" x="5232400" y="5551488"/>
          <p14:tracePt t="108618" x="5249863" y="5551488"/>
          <p14:tracePt t="108635" x="5267325" y="5546725"/>
          <p14:tracePt t="108652" x="5297488" y="5546725"/>
          <p14:tracePt t="108668" x="5319713" y="5546725"/>
          <p14:tracePt t="108685" x="5354638" y="5546725"/>
          <p14:tracePt t="108702" x="5403850" y="5546725"/>
          <p14:tracePt t="108705" x="5446713" y="5546725"/>
          <p14:tracePt t="108718" x="5503863" y="5551488"/>
          <p14:tracePt t="108735" x="5561013" y="5551488"/>
          <p14:tracePt t="108752" x="5608638" y="5559425"/>
          <p14:tracePt t="108769" x="5643563" y="5568950"/>
          <p14:tracePt t="108785" x="5670550" y="5573713"/>
          <p14:tracePt t="108802" x="5678488" y="5573713"/>
          <p14:tracePt t="108820" x="5678488" y="5581650"/>
          <p14:tracePt t="109839" x="5643563" y="5576888"/>
          <p14:tracePt t="109846" x="5616575" y="5568950"/>
          <p14:tracePt t="109854" x="5586413" y="5559425"/>
          <p14:tracePt t="109869" x="5516563" y="5559425"/>
          <p14:tracePt t="109885" x="5476875" y="5559425"/>
          <p14:tracePt t="109903" x="5438775" y="5556250"/>
          <p14:tracePt t="109918" x="5416550" y="5556250"/>
          <p14:tracePt t="109935" x="5389563" y="5537200"/>
          <p14:tracePt t="109952" x="5349875" y="5537200"/>
          <p14:tracePt t="109955" x="5337175" y="5537200"/>
          <p14:tracePt t="109968" x="5319713" y="5537200"/>
          <p14:tracePt t="109985" x="5297488" y="5537200"/>
          <p14:tracePt t="110002" x="5284788" y="5537200"/>
          <p14:tracePt t="110457" x="5294313" y="5537200"/>
          <p14:tracePt t="110464" x="5314950" y="5537200"/>
          <p14:tracePt t="110472" x="5332413" y="5541963"/>
          <p14:tracePt t="110487" x="5354638" y="5541963"/>
          <p14:tracePt t="110504" x="5424488" y="5541963"/>
          <p14:tracePt t="110521" x="5494338" y="5541963"/>
          <p14:tracePt t="110537" x="5573713" y="5529263"/>
          <p14:tracePt t="110554" x="5691188" y="5529263"/>
          <p14:tracePt t="110571" x="5827713" y="5529263"/>
          <p14:tracePt t="110576" x="5870575" y="5529263"/>
          <p14:tracePt t="110588" x="5962650" y="5529263"/>
          <p14:tracePt t="110604" x="6054725" y="5529263"/>
          <p14:tracePt t="110621" x="6142038" y="5529263"/>
          <p14:tracePt t="110626" x="6172200" y="5529263"/>
          <p14:tracePt t="110638" x="6202363" y="5529263"/>
          <p14:tracePt t="110674" x="6202363" y="5534025"/>
          <p14:tracePt t="111184" x="6219825" y="5534025"/>
          <p14:tracePt t="111192" x="6246813" y="5537200"/>
          <p14:tracePt t="111204" x="6303963" y="5546725"/>
          <p14:tracePt t="111221" x="6361113" y="5546725"/>
          <p14:tracePt t="111237" x="6386513" y="5556250"/>
          <p14:tracePt t="111254" x="6408738" y="5556250"/>
          <p14:tracePt t="111259" x="6413500" y="5556250"/>
          <p14:tracePt t="111271" x="6434138" y="5556250"/>
          <p14:tracePt t="111288" x="6456363" y="5556250"/>
          <p14:tracePt t="111304" x="6473825" y="5556250"/>
          <p14:tracePt t="111309" x="6478588" y="5556250"/>
          <p14:tracePt t="111323" x="6500813" y="5556250"/>
          <p14:tracePt t="111336" x="6503988" y="5556250"/>
          <p14:tracePt t="111417" x="6513513" y="5556250"/>
          <p14:tracePt t="111431" x="6518275" y="5556250"/>
          <p14:tracePt t="111439" x="6526213" y="5556250"/>
          <p14:tracePt t="111460" x="6538913" y="5556250"/>
          <p14:tracePt t="111489" x="6543675" y="5556250"/>
          <p14:tracePt t="111584" x="6557963" y="5556250"/>
          <p14:tracePt t="111656" x="6561138" y="5556250"/>
          <p14:tracePt t="111664" x="6570663" y="5556250"/>
          <p14:tracePt t="111671" x="6575425" y="5556250"/>
          <p14:tracePt t="112020" x="6583363" y="5556250"/>
          <p14:tracePt t="112028" x="6605588" y="5556250"/>
          <p14:tracePt t="112048" x="6648450" y="5556250"/>
          <p14:tracePt t="112136" x="6680200" y="5556250"/>
          <p14:tracePt t="112158" x="6723063" y="5556250"/>
          <p14:tracePt t="112167" x="6735763" y="5556250"/>
          <p14:tracePt t="112171" x="6750050" y="5556250"/>
          <p14:tracePt t="112181" x="6757988" y="5556250"/>
          <p14:tracePt t="112190" x="6762750" y="5556250"/>
          <p14:tracePt t="112204" x="6802438" y="5556250"/>
          <p14:tracePt t="112219" x="6819900" y="5556250"/>
          <p14:tracePt t="112222" x="6832600" y="5556250"/>
          <p14:tracePt t="112237" x="6880225" y="5546725"/>
          <p14:tracePt t="112253" x="6929438" y="5537200"/>
          <p14:tracePt t="112269" x="7054850" y="5537200"/>
          <p14:tracePt t="112287" x="7186613" y="5511800"/>
          <p14:tracePt t="112302" x="7278688" y="5499100"/>
          <p14:tracePt t="112319" x="7400925" y="5489575"/>
          <p14:tracePt t="112336" x="7558088" y="5489575"/>
          <p14:tracePt t="112339" x="7605713" y="5489575"/>
          <p14:tracePt t="112354" x="7710488" y="5489575"/>
          <p14:tracePt t="112369" x="7829550" y="5481638"/>
          <p14:tracePt t="112386" x="7964488" y="5467350"/>
          <p14:tracePt t="112403" x="8126413" y="5467350"/>
          <p14:tracePt t="112419" x="8183563" y="5467350"/>
          <p14:tracePt t="112435" x="8261350" y="5472113"/>
          <p14:tracePt t="112453" x="8340725" y="5481638"/>
          <p14:tracePt t="112457" x="8388350" y="5489575"/>
          <p14:tracePt t="112469" x="8428038" y="5499100"/>
          <p14:tracePt t="112486" x="8485188" y="5507038"/>
          <p14:tracePt t="112503" x="8515350" y="5516563"/>
          <p14:tracePt t="112506" x="8520113" y="5519738"/>
          <p14:tracePt t="112519" x="8545513" y="5534025"/>
          <p14:tracePt t="112536" x="8567738" y="5541963"/>
          <p14:tracePt t="112552" x="8580438" y="5546725"/>
          <p14:tracePt t="112570" x="8612188" y="5559425"/>
          <p14:tracePt t="112586" x="8624888" y="5559425"/>
          <p14:tracePt t="112602" x="8647113" y="5559425"/>
          <p14:tracePt t="112619" x="8682038" y="5568950"/>
          <p14:tracePt t="112623" x="8694738" y="5568950"/>
          <p14:tracePt t="112637" x="8716963" y="5568950"/>
          <p14:tracePt t="112652" x="8742363" y="5568950"/>
          <p14:tracePt t="112670" x="8764588" y="5568950"/>
          <p14:tracePt t="112675" x="8769350" y="5568950"/>
          <p14:tracePt t="112689" x="8791575" y="5568950"/>
          <p14:tracePt t="112704" x="8791575" y="5573713"/>
          <p14:tracePt t="112721" x="8794750" y="5573713"/>
          <p14:tracePt t="112747" x="8794750" y="5576888"/>
          <p14:tracePt t="112782" x="8794750" y="5591175"/>
          <p14:tracePt t="112834" x="8794750" y="5599113"/>
          <p14:tracePt t="112855" x="8794750" y="5603875"/>
          <p14:tracePt t="112877" x="8786813" y="5603875"/>
          <p14:tracePt t="112884" x="8774113" y="5611813"/>
          <p14:tracePt t="112894" x="8751888" y="5611813"/>
          <p14:tracePt t="112904" x="8694738" y="5611813"/>
          <p14:tracePt t="112921" x="8647113" y="5621338"/>
          <p14:tracePt t="112937" x="8612188" y="5621338"/>
          <p14:tracePt t="112954" x="8572500" y="5621338"/>
          <p14:tracePt t="112959" x="8559800" y="5621338"/>
          <p14:tracePt t="112971" x="8528050" y="5616575"/>
          <p14:tracePt t="112988" x="8485188" y="5616575"/>
          <p14:tracePt t="113005" x="8437563" y="5608638"/>
          <p14:tracePt t="113010" x="8402638" y="5599113"/>
          <p14:tracePt t="113022" x="8323263" y="5591175"/>
          <p14:tracePt t="113036" x="8243888" y="5564188"/>
          <p14:tracePt t="113052" x="8174038" y="5564188"/>
          <p14:tracePt t="113069" x="8096250" y="5564188"/>
          <p14:tracePt t="113087" x="7907338" y="5564188"/>
          <p14:tracePt t="113102" x="7824788" y="5556250"/>
          <p14:tracePt t="113119" x="7742238" y="5559425"/>
          <p14:tracePt t="113137" x="7637463" y="5581650"/>
          <p14:tracePt t="113152" x="7523163" y="5591175"/>
          <p14:tracePt t="113169" x="7423150" y="5611813"/>
          <p14:tracePt t="113186" x="7343775" y="5611813"/>
          <p14:tracePt t="113189" x="7313613" y="5611813"/>
          <p14:tracePt t="113204" x="7283450" y="5616575"/>
          <p14:tracePt t="113219" x="7261225" y="5626100"/>
          <p14:tracePt t="113236" x="7243763" y="5626100"/>
          <p14:tracePt t="113253" x="7239000" y="5634038"/>
          <p14:tracePt t="113305" x="7231063" y="5634038"/>
          <p14:tracePt t="113311" x="7226300" y="5638800"/>
          <p14:tracePt t="113318" x="7204075" y="5646738"/>
          <p14:tracePt t="113335" x="7146925" y="5661025"/>
          <p14:tracePt t="113353" x="7089775" y="5678488"/>
          <p14:tracePt t="113370" x="7007225" y="5686425"/>
          <p14:tracePt t="113385" x="6972300" y="5686425"/>
          <p14:tracePt t="113402" x="6932613" y="5686425"/>
          <p14:tracePt t="113420" x="6907213" y="5686425"/>
          <p14:tracePt t="113436" x="6894513" y="5686425"/>
          <p14:tracePt t="113524" x="6897688" y="5678488"/>
          <p14:tracePt t="113537" x="6902450" y="5673725"/>
          <p14:tracePt t="113548" x="6915150" y="5661025"/>
          <p14:tracePt t="113558" x="6942138" y="5643563"/>
          <p14:tracePt t="113562" x="6985000" y="5634038"/>
          <p14:tracePt t="113572" x="7064375" y="5599113"/>
          <p14:tracePt t="113576" x="7151688" y="5599113"/>
          <p14:tracePt t="113588" x="7296150" y="5546725"/>
          <p14:tracePt t="113602" x="7400925" y="5534025"/>
          <p14:tracePt t="113619" x="7523163" y="5524500"/>
          <p14:tracePt t="113635" x="7724775" y="5524500"/>
          <p14:tracePt t="113653" x="7921625" y="5507038"/>
          <p14:tracePt t="113669" x="8056563" y="5507038"/>
          <p14:tracePt t="113685" x="8243888" y="5511800"/>
          <p14:tracePt t="113702" x="8367713" y="5534025"/>
          <p14:tracePt t="113705" x="8402638" y="5534025"/>
          <p14:tracePt t="113718" x="8493125" y="5551488"/>
          <p14:tracePt t="113735" x="8594725" y="5591175"/>
          <p14:tracePt t="113752" x="8677275" y="5599113"/>
          <p14:tracePt t="113770" x="8729663" y="5621338"/>
          <p14:tracePt t="113785" x="8729663" y="5626100"/>
          <p14:tracePt t="113802" x="8734425" y="5626100"/>
          <p14:tracePt t="113820" x="8734425" y="5634038"/>
          <p14:tracePt t="113871" x="8729663" y="5634038"/>
          <p14:tracePt t="113878" x="8677275" y="5629275"/>
          <p14:tracePt t="113885" x="8589963" y="5629275"/>
          <p14:tracePt t="113902" x="8455025" y="5608638"/>
          <p14:tracePt t="113919" x="8248650" y="5586413"/>
          <p14:tracePt t="113936" x="7820025" y="5481638"/>
          <p14:tracePt t="113952" x="7615238" y="5446713"/>
          <p14:tracePt t="113968" x="7396163" y="5419725"/>
          <p14:tracePt t="113985" x="7304088" y="5419725"/>
          <p14:tracePt t="113989" x="7248525" y="5419725"/>
          <p14:tracePt t="114002" x="7161213" y="5419725"/>
          <p14:tracePt t="114019" x="7024688" y="5419725"/>
          <p14:tracePt t="114035" x="6959600" y="5419725"/>
          <p14:tracePt t="114052" x="6911975" y="5419725"/>
          <p14:tracePt t="114068" x="6907213" y="5419725"/>
          <p14:tracePt t="114118" x="6929438" y="5419725"/>
          <p14:tracePt t="114125" x="6985000" y="5419725"/>
          <p14:tracePt t="114135" x="7086600" y="5419725"/>
          <p14:tracePt t="114152" x="7248525" y="5419725"/>
          <p14:tracePt t="114170" x="7742238" y="5354638"/>
          <p14:tracePt t="114185" x="7974013" y="5327650"/>
          <p14:tracePt t="114202" x="8353425" y="5292725"/>
          <p14:tracePt t="114219" x="8545513" y="5292725"/>
          <p14:tracePt t="114236" x="8589963" y="5292725"/>
          <p14:tracePt t="114252" x="8597900" y="5302250"/>
          <p14:tracePt t="114307" x="8577263" y="5302250"/>
          <p14:tracePt t="114314" x="8550275" y="5302250"/>
          <p14:tracePt t="114321" x="8472488" y="5310188"/>
          <p14:tracePt t="114336" x="8208963" y="5310188"/>
          <p14:tracePt t="114352" x="7999413" y="5332413"/>
          <p14:tracePt t="114368" x="7754938" y="5359400"/>
          <p14:tracePt t="114372" x="7593013" y="5359400"/>
          <p14:tracePt t="114385" x="7545388" y="5367338"/>
          <p14:tracePt t="114388" x="7523163" y="5367338"/>
          <p14:tracePt t="114402" x="7475538" y="5376863"/>
          <p14:tracePt t="114419" x="7462838" y="5376863"/>
          <p14:tracePt t="114460" x="7466013" y="5376863"/>
          <p14:tracePt t="114467" x="7493000" y="5376863"/>
          <p14:tracePt t="114474" x="7535863" y="5376863"/>
          <p14:tracePt t="114485" x="7667625" y="5376863"/>
          <p14:tracePt t="114503" x="7934325" y="5359400"/>
          <p14:tracePt t="114518" x="8139113" y="5345113"/>
          <p14:tracePt t="114535" x="8345488" y="5345113"/>
          <p14:tracePt t="114552" x="8410575" y="5359400"/>
          <p14:tracePt t="114555" x="8415338" y="5359400"/>
          <p14:tracePt t="114568" x="8415338" y="5362575"/>
          <p14:tracePt t="114585" x="8415338" y="5372100"/>
          <p14:tracePt t="114605" x="8405813" y="5376863"/>
          <p14:tracePt t="114620" x="8183563" y="5376863"/>
          <p14:tracePt t="114636" x="8034338" y="5389563"/>
          <p14:tracePt t="114652" x="7916863" y="5389563"/>
          <p14:tracePt t="114669" x="7710488" y="5389563"/>
          <p14:tracePt t="114672" x="7654925" y="5389563"/>
          <p14:tracePt t="114685" x="7558088" y="5389563"/>
          <p14:tracePt t="114702" x="7500938" y="5397500"/>
          <p14:tracePt t="114719" x="7453313" y="5397500"/>
          <p14:tracePt t="114736" x="7435850" y="5402263"/>
          <p14:tracePt t="114787" x="7435850" y="5411788"/>
          <p14:tracePt t="114802" x="7448550" y="5411788"/>
          <p14:tracePt t="114809" x="7475538" y="5419725"/>
          <p14:tracePt t="114821" x="7497763" y="5419725"/>
          <p14:tracePt t="114825" x="7532688" y="5424488"/>
          <p14:tracePt t="114838" x="7662863" y="5437188"/>
          <p14:tracePt t="114854" x="7816850" y="5467350"/>
          <p14:tracePt t="114871" x="7864475" y="5467350"/>
          <p14:tracePt t="114890" x="7869238" y="5481638"/>
          <p14:tracePt t="114912" x="7869238" y="5489575"/>
          <p14:tracePt t="114922" x="7820025" y="5499100"/>
          <p14:tracePt t="114938" x="7610475" y="5519738"/>
          <p14:tracePt t="114943" x="7553325" y="5519738"/>
          <p14:tracePt t="114955" x="7458075" y="5529263"/>
          <p14:tracePt t="114971" x="7373938" y="5556250"/>
          <p14:tracePt t="114988" x="7269163" y="5564188"/>
          <p14:tracePt t="115005" x="7216775" y="5573713"/>
          <p14:tracePt t="115021" x="7204075" y="5573713"/>
          <p14:tracePt t="115631" x="7213600" y="5573713"/>
          <p14:tracePt t="115704" x="7216775" y="5573713"/>
          <p14:tracePt t="115726" x="7256463" y="5564188"/>
          <p14:tracePt t="115735" x="7278688" y="5564188"/>
          <p14:tracePt t="115740" x="7313613" y="5564188"/>
          <p14:tracePt t="115751" x="7335838" y="5556250"/>
          <p14:tracePt t="115754" x="7353300" y="5556250"/>
          <p14:tracePt t="115764" x="7396163" y="5556250"/>
          <p14:tracePt t="115771" x="7418388" y="5537200"/>
          <p14:tracePt t="115785" x="7497763" y="5537200"/>
          <p14:tracePt t="115803" x="7720013" y="5507038"/>
          <p14:tracePt t="115818" x="7829550" y="5484813"/>
          <p14:tracePt t="115835" x="7912100" y="5476875"/>
          <p14:tracePt t="115852" x="8004175" y="5467350"/>
          <p14:tracePt t="115869" x="8196263" y="5467350"/>
          <p14:tracePt t="115885" x="8261350" y="5467350"/>
          <p14:tracePt t="115902" x="8301038" y="5467350"/>
          <p14:tracePt t="115918" x="8345488" y="5459413"/>
          <p14:tracePt t="115922" x="8353425" y="5459413"/>
          <p14:tracePt t="115935" x="8370888" y="5459413"/>
          <p14:tracePt t="115952" x="8393113" y="5459413"/>
          <p14:tracePt t="115969" x="8420100" y="5459413"/>
          <p14:tracePt t="115972" x="8432800" y="5459413"/>
          <p14:tracePt t="115986" x="8485188" y="5441950"/>
          <p14:tracePt t="116002" x="8520113" y="5441950"/>
          <p14:tracePt t="116019" x="8567738" y="5437188"/>
          <p14:tracePt t="116036" x="8589963" y="5429250"/>
          <p14:tracePt t="116052" x="8594725" y="5429250"/>
          <p14:tracePt t="116095" x="8615363" y="5429250"/>
          <p14:tracePt t="116102" x="8629650" y="5429250"/>
          <p14:tracePt t="116109" x="8634413" y="5429250"/>
          <p14:tracePt t="116196" x="8634413" y="5432425"/>
          <p14:tracePt t="116233" x="8634413" y="5437188"/>
          <p14:tracePt t="116270" x="8634413" y="5449888"/>
          <p14:tracePt t="116313" x="8620125" y="5459413"/>
          <p14:tracePt t="116320" x="8594725" y="5464175"/>
          <p14:tracePt t="116327" x="8528050" y="5484813"/>
          <p14:tracePt t="116335" x="8480425" y="5494338"/>
          <p14:tracePt t="116352" x="8380413" y="5511800"/>
          <p14:tracePt t="116369" x="8301038" y="5519738"/>
          <p14:tracePt t="116372" x="8275638" y="5537200"/>
          <p14:tracePt t="116385" x="8218488" y="5556250"/>
          <p14:tracePt t="116402" x="8139113" y="5556250"/>
          <p14:tracePt t="116418" x="8061325" y="5564188"/>
          <p14:tracePt t="116436" x="7999413" y="5564188"/>
          <p14:tracePt t="116452" x="7991475" y="5564188"/>
          <p14:tracePt t="116469" x="7977188" y="5564188"/>
          <p14:tracePt t="116486" x="7969250" y="5564188"/>
          <p14:tracePt t="116502" x="7964488" y="5564188"/>
          <p14:tracePt t="116519" x="7956550" y="5564188"/>
          <p14:tracePt t="116538" x="7951788" y="5564188"/>
          <p14:tracePt t="116553" x="7924800" y="5559425"/>
          <p14:tracePt t="116569" x="7886700" y="5546725"/>
          <p14:tracePt t="116585" x="7829550" y="5529263"/>
          <p14:tracePt t="116603" x="7747000" y="5519738"/>
          <p14:tracePt t="116619" x="7689850" y="5511800"/>
          <p14:tracePt t="116635" x="7654925" y="5511800"/>
          <p14:tracePt t="116652" x="7615238" y="5502275"/>
          <p14:tracePt t="116655" x="7610475" y="5502275"/>
          <p14:tracePt t="116669" x="7597775" y="5502275"/>
          <p14:tracePt t="116685" x="7588250" y="5502275"/>
          <p14:tracePt t="116702" x="7585075" y="5502275"/>
          <p14:tracePt t="116793" x="7593013" y="5502275"/>
          <p14:tracePt t="116814" x="7672388" y="5502275"/>
          <p14:tracePt t="116821" x="7715250" y="5502275"/>
          <p14:tracePt t="116836" x="7847013" y="5502275"/>
          <p14:tracePt t="116852" x="7951788" y="5502275"/>
          <p14:tracePt t="116869" x="8074025" y="5511800"/>
          <p14:tracePt t="116886" x="8283575" y="5519738"/>
          <p14:tracePt t="116902" x="8350250" y="5519738"/>
          <p14:tracePt t="116919" x="8375650" y="5519738"/>
          <p14:tracePt t="116935" x="8415338" y="5519738"/>
          <p14:tracePt t="116939" x="8428038" y="5519738"/>
          <p14:tracePt t="116952" x="8458200" y="5519738"/>
          <p14:tracePt t="116969" x="8502650" y="5511800"/>
          <p14:tracePt t="116985" x="8559800" y="5502275"/>
          <p14:tracePt t="117003" x="8624888" y="5484813"/>
          <p14:tracePt t="117019" x="8637588" y="5484813"/>
          <p14:tracePt t="117047" x="8642350" y="5484813"/>
          <p14:tracePt t="117121" x="8642350" y="5489575"/>
          <p14:tracePt t="117201" x="8642350" y="5494338"/>
          <p14:tracePt t="117258" x="8642350" y="5499100"/>
          <p14:tracePt t="117390" x="8629650" y="5499100"/>
          <p14:tracePt t="117499" x="8620125" y="5499100"/>
          <p14:tracePt t="119316" x="8580438" y="5499100"/>
          <p14:tracePt t="119324" x="8559800" y="5499100"/>
          <p14:tracePt t="119338" x="8502650" y="5481638"/>
          <p14:tracePt t="119354" x="8455025" y="5481638"/>
          <p14:tracePt t="119371" x="8415338" y="5472113"/>
          <p14:tracePt t="119376" x="8402638" y="5472113"/>
          <p14:tracePt t="119389" x="8367713" y="5472113"/>
          <p14:tracePt t="119405" x="8345488" y="5472113"/>
          <p14:tracePt t="119422" x="8318500" y="5472113"/>
          <p14:tracePt t="119426" x="8310563" y="5472113"/>
          <p14:tracePt t="119439" x="8301038" y="5472113"/>
          <p14:tracePt t="119512" x="8293100" y="5472113"/>
          <p14:tracePt t="119570" x="8288338" y="5472113"/>
          <p14:tracePt t="119599" x="8288338" y="5476875"/>
          <p14:tracePt t="119781" x="8288338" y="5481638"/>
          <p14:tracePt t="119897" x="8278813" y="5481638"/>
          <p14:tracePt t="119905" x="8275638" y="5489575"/>
          <p14:tracePt t="119922" x="8223250" y="5489575"/>
          <p14:tracePt t="119938" x="8174038" y="5502275"/>
          <p14:tracePt t="119943" x="8153400" y="5502275"/>
          <p14:tracePt t="119955" x="8096250" y="5519738"/>
          <p14:tracePt t="119971" x="8048625" y="5519738"/>
          <p14:tracePt t="119988" x="7956550" y="5529263"/>
          <p14:tracePt t="119993" x="7894638" y="5529263"/>
          <p14:tracePt t="120006" x="7816850" y="5529263"/>
          <p14:tracePt t="120021" x="7781925" y="5529263"/>
          <p14:tracePt t="120038" x="7742238" y="5529263"/>
          <p14:tracePt t="120056" x="7697788" y="5537200"/>
          <p14:tracePt t="120072" x="7662863" y="5537200"/>
          <p14:tracePt t="120088" x="7632700" y="5537200"/>
          <p14:tracePt t="120105" x="7597775" y="5537200"/>
          <p14:tracePt t="120110" x="7580313" y="5537200"/>
          <p14:tracePt t="120121" x="7553325" y="5537200"/>
          <p14:tracePt t="120136" x="7535863" y="5537200"/>
          <p14:tracePt t="120152" x="7523163" y="5537200"/>
          <p14:tracePt t="124430" x="7440613" y="5546725"/>
          <p14:tracePt t="124437" x="7321550" y="5568950"/>
          <p14:tracePt t="124444" x="7151688" y="5608638"/>
          <p14:tracePt t="124451" x="6999288" y="5661025"/>
          <p14:tracePt t="124468" x="6588125" y="5761038"/>
          <p14:tracePt t="124489" x="6024563" y="5918200"/>
          <p14:tracePt t="124493" x="5778500" y="5997575"/>
          <p14:tracePt t="124505" x="5207000" y="6097588"/>
          <p14:tracePt t="124521" x="4848225" y="6192838"/>
          <p14:tracePt t="124538" x="4371975" y="6254750"/>
          <p14:tracePt t="124543" x="4305300" y="6284913"/>
          <p14:tracePt t="124556" x="3948113" y="6311900"/>
          <p14:tracePt t="124570" x="3754438" y="6337300"/>
          <p14:tracePt t="124587" x="3632200" y="6346825"/>
          <p14:tracePt t="124603" x="3497263" y="6354763"/>
          <p14:tracePt t="124607" x="3422650" y="6354763"/>
          <p14:tracePt t="124620" x="3340100" y="6364288"/>
          <p14:tracePt t="124636" x="3260725" y="6364288"/>
          <p14:tracePt t="124653" x="3203575" y="6364288"/>
          <p14:tracePt t="124671" x="3103563" y="6359525"/>
          <p14:tracePt t="124687" x="3025775" y="6359525"/>
          <p14:tracePt t="124703" x="2946400" y="6359525"/>
          <p14:tracePt t="124720" x="2898775" y="6342063"/>
          <p14:tracePt t="124723" x="2863850" y="6334125"/>
          <p14:tracePt t="124737" x="2819400" y="6329363"/>
          <p14:tracePt t="124753" x="2736850" y="6319838"/>
          <p14:tracePt t="124770" x="2657475" y="6311900"/>
          <p14:tracePt t="124774" x="2635250" y="6311900"/>
          <p14:tracePt t="124787" x="2579688" y="6311900"/>
          <p14:tracePt t="124803" x="2540000" y="6289675"/>
          <p14:tracePt t="124820" x="2492375" y="6272213"/>
          <p14:tracePt t="124838" x="2447925" y="6232525"/>
          <p14:tracePt t="124853" x="2422525" y="6202363"/>
          <p14:tracePt t="124870" x="2413000" y="6189663"/>
          <p14:tracePt t="124887" x="2405063" y="6180138"/>
          <p14:tracePt t="125232" x="2351088" y="6149975"/>
          <p14:tracePt t="125241" x="2273300" y="6115050"/>
          <p14:tracePt t="125255" x="2211388" y="6070600"/>
          <p14:tracePt t="125269" x="2163763" y="6045200"/>
          <p14:tracePt t="125286" x="2116138" y="6022975"/>
          <p14:tracePt t="125290" x="2103438" y="6005513"/>
          <p14:tracePt t="125303" x="2071688" y="5992813"/>
          <p14:tracePt t="125319" x="2041525" y="5992813"/>
          <p14:tracePt t="125336" x="2019300" y="5983288"/>
          <p14:tracePt t="125353" x="2001838" y="5983288"/>
          <p14:tracePt t="125413" x="1989138" y="5983288"/>
          <p14:tracePt t="125428" x="1984375" y="5983288"/>
          <p14:tracePt t="125435" x="1971675" y="5983288"/>
          <p14:tracePt t="125445" x="1962150" y="5983288"/>
          <p14:tracePt t="125456" x="1944688" y="5983288"/>
          <p14:tracePt t="125472" x="1924050" y="5983288"/>
          <p14:tracePt t="125566" x="1936750" y="5980113"/>
          <p14:tracePt t="125587" x="1941513" y="5980113"/>
          <p14:tracePt t="125597" x="1949450" y="5980113"/>
          <p14:tracePt t="125606" x="1954213" y="5980113"/>
          <p14:tracePt t="125611" x="1976438" y="5980113"/>
          <p14:tracePt t="125619" x="2006600" y="5980113"/>
          <p14:tracePt t="125637" x="2085975" y="5980113"/>
          <p14:tracePt t="125652" x="2124075" y="5980113"/>
          <p14:tracePt t="125669" x="2173288" y="5980113"/>
          <p14:tracePt t="125686" x="2198688" y="5980113"/>
          <p14:tracePt t="125689" x="2211388" y="5980113"/>
          <p14:tracePt t="125703" x="2268538" y="5980113"/>
          <p14:tracePt t="125719" x="2347913" y="5992813"/>
          <p14:tracePt t="125736" x="2439988" y="5992813"/>
          <p14:tracePt t="125753" x="2547938" y="5992813"/>
          <p14:tracePt t="125770" x="2640013" y="5975350"/>
          <p14:tracePt t="125786" x="2762250" y="5953125"/>
          <p14:tracePt t="125803" x="2971800" y="5935663"/>
          <p14:tracePt t="125819" x="3028950" y="5935663"/>
          <p14:tracePt t="125836" x="3095625" y="5935663"/>
          <p14:tracePt t="125853" x="3173413" y="5940425"/>
          <p14:tracePt t="125856" x="3230563" y="5948363"/>
          <p14:tracePt t="125870" x="3322638" y="5957888"/>
          <p14:tracePt t="125886" x="3379788" y="5957888"/>
          <p14:tracePt t="125903" x="3435350" y="5957888"/>
          <p14:tracePt t="125920" x="3487738" y="5957888"/>
          <p14:tracePt t="125943" x="3492500" y="5957888"/>
          <p14:tracePt t="126046" x="3492500" y="5962650"/>
          <p14:tracePt t="126067" x="3492500" y="5970588"/>
          <p14:tracePt t="126075" x="3470275" y="5975350"/>
          <p14:tracePt t="126089" x="3362325" y="6015038"/>
          <p14:tracePt t="126105" x="3125788" y="6049963"/>
          <p14:tracePt t="126121" x="3028950" y="6075363"/>
          <p14:tracePt t="126140" x="2801938" y="6122988"/>
          <p14:tracePt t="126155" x="2570163" y="6122988"/>
          <p14:tracePt t="126172" x="2439988" y="6122988"/>
          <p14:tracePt t="126189" x="2338388" y="6122988"/>
          <p14:tracePt t="126193" x="2260600" y="6105525"/>
          <p14:tracePt t="126206" x="2138363" y="6092825"/>
          <p14:tracePt t="126222" x="2081213" y="6084888"/>
          <p14:tracePt t="126239" x="2036763" y="6084888"/>
          <p14:tracePt t="126243" x="2028825" y="6084888"/>
          <p14:tracePt t="126256" x="2019300" y="6084888"/>
          <p14:tracePt t="126278" x="2011363" y="6084888"/>
          <p14:tracePt t="126344" x="2014538" y="6080125"/>
          <p14:tracePt t="126358" x="2032000" y="6070600"/>
          <p14:tracePt t="126366" x="2093913" y="6053138"/>
          <p14:tracePt t="126375" x="2155825" y="6032500"/>
          <p14:tracePt t="126388" x="2320925" y="5988050"/>
          <p14:tracePt t="126405" x="2470150" y="5988050"/>
          <p14:tracePt t="126423" x="2863850" y="5988050"/>
          <p14:tracePt t="126438" x="2990850" y="6027738"/>
          <p14:tracePt t="126454" x="3116263" y="6070600"/>
          <p14:tracePt t="126471" x="3252788" y="6102350"/>
          <p14:tracePt t="126476" x="3292475" y="6132513"/>
          <p14:tracePt t="126490" x="3357563" y="6137275"/>
          <p14:tracePt t="126505" x="3365500" y="6145213"/>
          <p14:tracePt t="126533" x="3370263" y="6145213"/>
          <p14:tracePt t="126620" x="3300413" y="6140450"/>
          <p14:tracePt t="126627" x="3182938" y="6127750"/>
          <p14:tracePt t="126638" x="3138488" y="6127750"/>
          <p14:tracePt t="126642" x="3046413" y="6092825"/>
          <p14:tracePt t="126656" x="2744788" y="6070600"/>
          <p14:tracePt t="126670" x="2544763" y="6070600"/>
          <p14:tracePt t="126686" x="2395538" y="6070600"/>
          <p14:tracePt t="126703" x="2176463" y="6088063"/>
          <p14:tracePt t="126720" x="2063750" y="6088063"/>
          <p14:tracePt t="126736" x="2024063" y="6088063"/>
          <p14:tracePt t="126753" x="2014538" y="6088063"/>
          <p14:tracePt t="126808" x="2049463" y="6084888"/>
          <p14:tracePt t="126814" x="2098675" y="6075363"/>
          <p14:tracePt t="126822" x="2228850" y="6053138"/>
          <p14:tracePt t="126836" x="2425700" y="5992813"/>
          <p14:tracePt t="126853" x="2667000" y="5922963"/>
          <p14:tracePt t="126870" x="3038475" y="5853113"/>
          <p14:tracePt t="126887" x="3365500" y="5818188"/>
          <p14:tracePt t="126903" x="3544888" y="5821363"/>
          <p14:tracePt t="126920" x="3614738" y="5830888"/>
          <p14:tracePt t="126936" x="3619500" y="5835650"/>
          <p14:tracePt t="126940" x="3619500" y="5843588"/>
          <p14:tracePt t="126960" x="3619500" y="5856288"/>
          <p14:tracePt t="126969" x="3619500" y="5861050"/>
          <p14:tracePt t="126986" x="3597275" y="5870575"/>
          <p14:tracePt t="126989" x="3576638" y="5878513"/>
          <p14:tracePt t="127003" x="3405188" y="5910263"/>
          <p14:tracePt t="127020" x="3270250" y="5918200"/>
          <p14:tracePt t="127038" x="3160713" y="5927725"/>
          <p14:tracePt t="127042" x="3130550" y="5927725"/>
          <p14:tracePt t="127053" x="2990850" y="5948363"/>
          <p14:tracePt t="127069" x="2867025" y="5957888"/>
          <p14:tracePt t="127085" x="2832100" y="5957888"/>
          <p14:tracePt t="127102" x="2819400" y="5965825"/>
          <p14:tracePt t="127179" x="2832100" y="5965825"/>
          <p14:tracePt t="127187" x="2881313" y="5975350"/>
          <p14:tracePt t="127196" x="2924175" y="5975350"/>
          <p14:tracePt t="127205" x="2986088" y="5983288"/>
          <p14:tracePt t="127209" x="3028950" y="5983288"/>
          <p14:tracePt t="127222" x="3098800" y="5992813"/>
          <p14:tracePt t="127238" x="3178175" y="5992813"/>
          <p14:tracePt t="127255" x="3292475" y="5992813"/>
          <p14:tracePt t="127273" x="3382963" y="6010275"/>
          <p14:tracePt t="127289" x="3387725" y="6010275"/>
          <p14:tracePt t="127305" x="3397250" y="6010275"/>
          <p14:tracePt t="127325" x="3397250" y="6015038"/>
          <p14:tracePt t="127405" x="3392488" y="6015038"/>
          <p14:tracePt t="127426" x="3387725" y="6015038"/>
          <p14:tracePt t="127492" x="3379788" y="6015038"/>
          <p14:tracePt t="127500" x="3379788" y="6027738"/>
          <p14:tracePt t="127565" x="3375025" y="6027738"/>
          <p14:tracePt t="127616" x="3370263" y="6027738"/>
          <p14:tracePt t="128662" x="3348038" y="6027738"/>
          <p14:tracePt t="128670" x="3322638" y="6027738"/>
          <p14:tracePt t="128680" x="3300413" y="6027738"/>
          <p14:tracePt t="128684" x="3265488" y="6035675"/>
          <p14:tracePt t="128693" x="3252788" y="6035675"/>
          <p14:tracePt t="128705" x="3203575" y="6053138"/>
          <p14:tracePt t="128722" x="3148013" y="6062663"/>
          <p14:tracePt t="128738" x="3055938" y="6067425"/>
          <p14:tracePt t="128743" x="2986088" y="6067425"/>
          <p14:tracePt t="128756" x="2863850" y="6080125"/>
          <p14:tracePt t="128770" x="2759075" y="6080125"/>
          <p14:tracePt t="128786" x="2582863" y="6080125"/>
          <p14:tracePt t="128803" x="2378075" y="6080125"/>
          <p14:tracePt t="128806" x="2320925" y="6080125"/>
          <p14:tracePt t="128821" x="2243138" y="6080125"/>
          <p14:tracePt t="128836" x="2198688" y="6080125"/>
          <p14:tracePt t="128853" x="2151063" y="6080125"/>
          <p14:tracePt t="128871" x="2098675" y="6080125"/>
          <p14:tracePt t="128886" x="2085975" y="6080125"/>
          <p14:tracePt t="128959" x="2089150" y="6075363"/>
          <p14:tracePt t="128974" x="2093913" y="6075363"/>
          <p14:tracePt t="128982" x="2098675" y="6070600"/>
          <p14:tracePt t="128996" x="2106613" y="6070600"/>
          <p14:tracePt t="129004" x="2120900" y="6070600"/>
          <p14:tracePt t="129022" x="2185988" y="6062663"/>
          <p14:tracePt t="129027" x="2228850" y="6062663"/>
          <p14:tracePt t="129041" x="2295525" y="6062663"/>
          <p14:tracePt t="129055" x="2492375" y="6062663"/>
          <p14:tracePt t="129073" x="2640013" y="6062663"/>
          <p14:tracePt t="129077" x="2674938" y="6062663"/>
          <p14:tracePt t="129089" x="2749550" y="6062663"/>
          <p14:tracePt t="129103" x="2814638" y="6062663"/>
          <p14:tracePt t="129119" x="2841625" y="6062663"/>
          <p14:tracePt t="129147" x="2841625" y="6067425"/>
          <p14:tracePt t="129183" x="2836863" y="6067425"/>
          <p14:tracePt t="129191" x="2832100" y="6067425"/>
          <p14:tracePt t="129206" x="2806700" y="6067425"/>
          <p14:tracePt t="129221" x="2749550" y="6067425"/>
          <p14:tracePt t="129238" x="2692400" y="6070600"/>
          <p14:tracePt t="129256" x="2587625" y="6084888"/>
          <p14:tracePt t="129271" x="2522538" y="6084888"/>
          <p14:tracePt t="129286" x="2474913" y="6088063"/>
          <p14:tracePt t="129303" x="2460625" y="6088063"/>
          <p14:tracePt t="129319" x="2457450" y="6088063"/>
          <p14:tracePt t="129998" x="2457450" y="6084888"/>
          <p14:tracePt t="130020" x="2457450" y="6075363"/>
          <p14:tracePt t="130042" x="2457450" y="6070600"/>
          <p14:tracePt t="130057" x="2457450" y="6062663"/>
          <p14:tracePt t="131387" x="2492375" y="6057900"/>
          <p14:tracePt t="131394" x="2547938" y="6057900"/>
          <p14:tracePt t="131405" x="2609850" y="6057900"/>
          <p14:tracePt t="131422" x="2884488" y="6062663"/>
          <p14:tracePt t="131438" x="3095625" y="6070600"/>
          <p14:tracePt t="131455" x="3230563" y="6092825"/>
          <p14:tracePt t="131473" x="3549650" y="6105525"/>
          <p14:tracePt t="131490" x="3711575" y="6105525"/>
          <p14:tracePt t="131503" x="3965575" y="6097588"/>
          <p14:tracePt t="131520" x="4200525" y="6084888"/>
          <p14:tracePt t="131537" x="4392613" y="6084888"/>
          <p14:tracePt t="131553" x="4606925" y="6075363"/>
          <p14:tracePt t="131570" x="4773613" y="6097588"/>
          <p14:tracePt t="131587" x="4905375" y="6097588"/>
          <p14:tracePt t="131590" x="4978400" y="6105525"/>
          <p14:tracePt t="131604" x="5097463" y="6105525"/>
          <p14:tracePt t="131620" x="5207000" y="6119813"/>
          <p14:tracePt t="131636" x="5294313" y="6119813"/>
          <p14:tracePt t="131654" x="5473700" y="6127750"/>
          <p14:tracePt t="131670" x="5608638" y="6137275"/>
          <p14:tracePt t="131686" x="5743575" y="6145213"/>
          <p14:tracePt t="131703" x="5880100" y="6145213"/>
          <p14:tracePt t="131707" x="5922963" y="6145213"/>
          <p14:tracePt t="131720" x="5992813" y="6145213"/>
          <p14:tracePt t="131736" x="6010275" y="6145213"/>
          <p14:tracePt t="131753" x="6019800" y="6145213"/>
          <p14:tracePt t="131801" x="6007100" y="6145213"/>
          <p14:tracePt t="131809" x="6002338" y="6145213"/>
          <p14:tracePt t="131822" x="5997575" y="6145213"/>
          <p14:tracePt t="132222" x="6015038" y="6137275"/>
          <p14:tracePt t="132230" x="6027738" y="6137275"/>
          <p14:tracePt t="132238" x="6049963" y="6127750"/>
          <p14:tracePt t="132255" x="6107113" y="6119813"/>
          <p14:tracePt t="132260" x="6115050" y="6119813"/>
          <p14:tracePt t="132267" x="6129338" y="6115050"/>
          <p14:tracePt t="132276" x="6149975" y="6115050"/>
          <p14:tracePt t="132287" x="6172200" y="6115050"/>
          <p14:tracePt t="132303" x="6184900" y="6115050"/>
          <p14:tracePt t="132320" x="6189663" y="6115050"/>
          <p14:tracePt t="132345" x="6219825" y="6105525"/>
          <p14:tracePt t="132353" x="6242050" y="6097588"/>
          <p14:tracePt t="132370" x="6269038" y="6097588"/>
          <p14:tracePt t="132387" x="6308725" y="6097588"/>
          <p14:tracePt t="132390" x="6321425" y="6092825"/>
          <p14:tracePt t="132403" x="6361113" y="6084888"/>
          <p14:tracePt t="132420" x="6391275" y="6084888"/>
          <p14:tracePt t="132437" x="6438900" y="6057900"/>
          <p14:tracePt t="132454" x="6478588" y="6057900"/>
          <p14:tracePt t="132470" x="6518275" y="6053138"/>
          <p14:tracePt t="132487" x="6526213" y="6053138"/>
          <p14:tracePt t="132578" x="6521450" y="6053138"/>
          <p14:tracePt t="132586" x="6518275" y="6053138"/>
          <p14:tracePt t="132595" x="6486525" y="6053138"/>
          <p14:tracePt t="132605" x="6443663" y="6057900"/>
          <p14:tracePt t="132609" x="6381750" y="6057900"/>
          <p14:tracePt t="132623" x="6256338" y="6084888"/>
          <p14:tracePt t="132636" x="5992813" y="6097588"/>
          <p14:tracePt t="132653" x="5848350" y="6097588"/>
          <p14:tracePt t="132670" x="5726113" y="6097588"/>
          <p14:tracePt t="132673" x="5638800" y="6092825"/>
          <p14:tracePt t="132687" x="5516563" y="6070600"/>
          <p14:tracePt t="132703" x="5459413" y="6070600"/>
          <p14:tracePt t="132720" x="5403850" y="6070600"/>
          <p14:tracePt t="132736" x="5359400" y="6062663"/>
          <p14:tracePt t="132753" x="5314950" y="6053138"/>
          <p14:tracePt t="132770" x="5284788" y="6049963"/>
          <p14:tracePt t="132786" x="5272088" y="6049963"/>
          <p14:tracePt t="132789" x="5259388" y="6049963"/>
          <p14:tracePt t="132863" x="5267325" y="6040438"/>
          <p14:tracePt t="132877" x="5276850" y="6035675"/>
          <p14:tracePt t="132886" x="5280025" y="6035675"/>
          <p14:tracePt t="132890" x="5294313" y="6035675"/>
          <p14:tracePt t="132900" x="5311775" y="6035675"/>
          <p14:tracePt t="132905" x="5341938" y="6035675"/>
          <p14:tracePt t="132920" x="5389563" y="6035675"/>
          <p14:tracePt t="132936" x="5464175" y="6035675"/>
          <p14:tracePt t="132953" x="5661025" y="6022975"/>
          <p14:tracePt t="132956" x="5705475" y="6022975"/>
          <p14:tracePt t="132970" x="5822950" y="6015038"/>
          <p14:tracePt t="132986" x="5989638" y="5980113"/>
          <p14:tracePt t="133003" x="6237288" y="5957888"/>
          <p14:tracePt t="133020" x="6451600" y="5913438"/>
          <p14:tracePt t="133037" x="6630988" y="5892800"/>
          <p14:tracePt t="133053" x="6735763" y="5892800"/>
          <p14:tracePt t="133071" x="6788150" y="5892800"/>
          <p14:tracePt t="133094" x="6797675" y="5892800"/>
          <p14:tracePt t="133115" x="6797675" y="5900738"/>
          <p14:tracePt t="133137" x="6797675" y="5905500"/>
          <p14:tracePt t="133152" x="6797675" y="5913438"/>
          <p14:tracePt t="133166" x="6788150" y="5913438"/>
          <p14:tracePt t="133173" x="6718300" y="5922963"/>
          <p14:tracePt t="133187" x="6526213" y="5945188"/>
          <p14:tracePt t="133203" x="6386513" y="5980113"/>
          <p14:tracePt t="133220" x="6172200" y="5980113"/>
          <p14:tracePt t="133236" x="5967413" y="5980113"/>
          <p14:tracePt t="133240" x="5922963" y="5980113"/>
          <p14:tracePt t="133253" x="5840413" y="5980113"/>
          <p14:tracePt t="133270" x="5792788" y="5957888"/>
          <p14:tracePt t="133286" x="5743575" y="5948363"/>
          <p14:tracePt t="133304" x="5730875" y="5948363"/>
          <p14:tracePt t="133364" x="5740400" y="5948363"/>
          <p14:tracePt t="133371" x="5761038" y="5948363"/>
          <p14:tracePt t="133388" x="5818188" y="5940425"/>
          <p14:tracePt t="133406" x="6102350" y="5895975"/>
          <p14:tracePt t="133422" x="6338888" y="5861050"/>
          <p14:tracePt t="133439" x="6448425" y="5830888"/>
          <p14:tracePt t="133444" x="6503988" y="5830888"/>
          <p14:tracePt t="133455" x="6553200" y="5830888"/>
          <p14:tracePt t="133460" x="6600825" y="5835650"/>
          <p14:tracePt t="133473" x="6618288" y="5848350"/>
          <p14:tracePt t="133486" x="6618288" y="5861050"/>
          <p14:tracePt t="133503" x="6618288" y="5865813"/>
          <p14:tracePt t="133520" x="6596063" y="5873750"/>
          <p14:tracePt t="133523" x="6538913" y="5873750"/>
          <p14:tracePt t="133536" x="6448425" y="5892800"/>
          <p14:tracePt t="133553" x="6299200" y="5900738"/>
          <p14:tracePt t="133570" x="6076950" y="5927725"/>
          <p14:tracePt t="133587" x="5883275" y="5940425"/>
          <p14:tracePt t="133603" x="5835650" y="5940425"/>
          <p14:tracePt t="133620" x="5770563" y="5940425"/>
          <p14:tracePt t="133636" x="5748338" y="5940425"/>
          <p14:tracePt t="133640" x="5743575" y="5940425"/>
          <p14:tracePt t="133698" x="5753100" y="5940425"/>
          <p14:tracePt t="133706" x="5775325" y="5935663"/>
          <p14:tracePt t="133722" x="5840413" y="5935663"/>
          <p14:tracePt t="133727" x="5870575" y="5935663"/>
          <p14:tracePt t="133738" x="5927725" y="5935663"/>
          <p14:tracePt t="133743" x="6002338" y="5935663"/>
          <p14:tracePt t="133752" x="6159500" y="5922963"/>
          <p14:tracePt t="133755" x="6234113" y="5922963"/>
          <p14:tracePt t="133769" x="6396038" y="5922963"/>
          <p14:tracePt t="133785" x="6443663" y="5913438"/>
          <p14:tracePt t="133803" x="6578600" y="5918200"/>
          <p14:tracePt t="133805" x="6583363" y="5922963"/>
          <p14:tracePt t="133827" x="6583363" y="5930900"/>
          <p14:tracePt t="133856" x="6561138" y="5930900"/>
          <p14:tracePt t="133863" x="6496050" y="5930900"/>
          <p14:tracePt t="133870" x="6443663" y="5948363"/>
          <p14:tracePt t="133885" x="6343650" y="5948363"/>
          <p14:tracePt t="133903" x="6181725" y="5970588"/>
          <p14:tracePt t="133919" x="6089650" y="5970588"/>
          <p14:tracePt t="133936" x="6019800" y="5970588"/>
          <p14:tracePt t="133952" x="6007100" y="5970588"/>
          <p14:tracePt t="133969" x="5997575" y="5970588"/>
          <p14:tracePt t="134016" x="6002338" y="5970588"/>
          <p14:tracePt t="134024" x="6007100" y="5970588"/>
          <p14:tracePt t="134040" x="6067425" y="5970588"/>
          <p14:tracePt t="134055" x="6291263" y="5962650"/>
          <p14:tracePt t="134072" x="6413500" y="5953125"/>
          <p14:tracePt t="134077" x="6486525" y="5930900"/>
          <p14:tracePt t="134090" x="6653213" y="5918200"/>
          <p14:tracePt t="134105" x="6810375" y="5918200"/>
          <p14:tracePt t="134122" x="6867525" y="5918200"/>
          <p14:tracePt t="134139" x="6877050" y="5918200"/>
          <p14:tracePt t="134164" x="6877050" y="5922963"/>
          <p14:tracePt t="134636" x="6942138" y="5922963"/>
          <p14:tracePt t="134643" x="7089775" y="5935663"/>
          <p14:tracePt t="134656" x="7339013" y="5945188"/>
          <p14:tracePt t="134672" x="7518400" y="5965825"/>
          <p14:tracePt t="134689" x="7754938" y="5988050"/>
          <p14:tracePt t="134693" x="7829550" y="6000750"/>
          <p14:tracePt t="134703" x="7889875" y="6010275"/>
          <p14:tracePt t="134720" x="7951788" y="6035675"/>
          <p14:tracePt t="134737" x="7991475" y="6040438"/>
          <p14:tracePt t="134753" x="8012113" y="6040438"/>
          <p14:tracePt t="134770" x="8048625" y="6040438"/>
          <p14:tracePt t="134773" x="8061325" y="6040438"/>
          <p14:tracePt t="134786" x="8101013" y="6040438"/>
          <p14:tracePt t="134803" x="8148638" y="6040438"/>
          <p14:tracePt t="134820" x="8178800" y="6032500"/>
          <p14:tracePt t="134836" x="8218488" y="6010275"/>
          <p14:tracePt t="134853" x="8231188" y="6000750"/>
          <p14:tracePt t="134870" x="8243888" y="5992813"/>
          <p14:tracePt t="134886" x="8275638" y="5983288"/>
          <p14:tracePt t="134889" x="8278813" y="5975350"/>
          <p14:tracePt t="134903" x="8313738" y="5953125"/>
          <p14:tracePt t="134920" x="8362950" y="5930900"/>
          <p14:tracePt t="134936" x="8437563" y="5895975"/>
          <p14:tracePt t="134954" x="8567738" y="5848350"/>
          <p14:tracePt t="134969" x="8629650" y="5838825"/>
          <p14:tracePt t="134986" x="8669338" y="5830888"/>
          <p14:tracePt t="135004" x="8712200" y="5821363"/>
          <p14:tracePt t="135020" x="8724900" y="5821363"/>
          <p14:tracePt t="135036" x="8729663" y="5821363"/>
          <p14:tracePt t="135053" x="8739188" y="5821363"/>
          <p14:tracePt t="135056" x="8739188" y="5826125"/>
          <p14:tracePt t="135077" x="8751888" y="5826125"/>
          <p14:tracePt t="135135" x="8751888" y="5830888"/>
          <p14:tracePt t="135157" x="8764588" y="5838825"/>
          <p14:tracePt t="135172" x="8764588" y="5843588"/>
          <p14:tracePt t="135179" x="8769350" y="5848350"/>
          <p14:tracePt t="135186" x="8777288" y="5848350"/>
          <p14:tracePt t="135208" x="8777288" y="5856288"/>
          <p14:tracePt t="135419" x="8777288" y="5861050"/>
          <p14:tracePt t="135440" x="8791575" y="5870575"/>
          <p14:tracePt t="135448" x="8794750" y="5873750"/>
          <p14:tracePt t="135455" x="8809038" y="5883275"/>
          <p14:tracePt t="135470" x="8829675" y="5895975"/>
          <p14:tracePt t="135486" x="8851900" y="5918200"/>
          <p14:tracePt t="135503" x="8856663" y="5927725"/>
          <p14:tracePt t="135520" x="8856663" y="5935663"/>
          <p14:tracePt t="135537" x="8856663" y="5940425"/>
          <p14:tracePt t="135557" x="8856663" y="5948363"/>
          <p14:tracePt t="135571" x="8764588" y="5983288"/>
          <p14:tracePt t="135586" x="8669338" y="6022975"/>
          <p14:tracePt t="135603" x="8545513" y="6062663"/>
          <p14:tracePt t="135620" x="8323263" y="6110288"/>
          <p14:tracePt t="135623" x="8275638" y="6119813"/>
          <p14:tracePt t="135637" x="8153400" y="6132513"/>
          <p14:tracePt t="135653" x="8086725" y="6140450"/>
          <p14:tracePt t="135670" x="8004175" y="6140450"/>
          <p14:tracePt t="135687" x="7869238" y="6140450"/>
          <p14:tracePt t="135703" x="7842250" y="6137275"/>
          <p14:tracePt t="135720" x="7802563" y="6127750"/>
          <p14:tracePt t="135737" x="7789863" y="6127750"/>
          <p14:tracePt t="135789" x="7789863" y="6122988"/>
          <p14:tracePt t="135818" x="7794625" y="6115050"/>
          <p14:tracePt t="135826" x="7807325" y="6110288"/>
          <p14:tracePt t="135837" x="7864475" y="6080125"/>
          <p14:tracePt t="135854" x="8074025" y="6070600"/>
          <p14:tracePt t="135870" x="8196263" y="6049963"/>
          <p14:tracePt t="135886" x="8301038" y="6040438"/>
          <p14:tracePt t="135903" x="8532813" y="6040438"/>
          <p14:tracePt t="135907" x="8594725" y="6040438"/>
          <p14:tracePt t="135921" x="8704263" y="6045200"/>
          <p14:tracePt t="135937" x="8769350" y="6053138"/>
          <p14:tracePt t="135953" x="8794750" y="6062663"/>
          <p14:tracePt t="135971" x="8804275" y="6062663"/>
          <p14:tracePt t="136009" x="8804275" y="6067425"/>
          <p14:tracePt t="136052" x="8799513" y="6067425"/>
          <p14:tracePt t="136060" x="8794750" y="6067425"/>
          <p14:tracePt t="136072" x="8791575" y="6067425"/>
          <p14:tracePt t="136077" x="8782050" y="6067425"/>
          <p14:tracePt t="136088" x="8729663" y="6067425"/>
          <p14:tracePt t="136105" x="8612188" y="6067425"/>
          <p14:tracePt t="136123" x="8380413" y="6080125"/>
          <p14:tracePt t="136127" x="8305800" y="6080125"/>
          <p14:tracePt t="136139" x="8170863" y="6102350"/>
          <p14:tracePt t="136155" x="7994650" y="6102350"/>
          <p14:tracePt t="136172" x="7859713" y="6102350"/>
          <p14:tracePt t="136190" x="7834313" y="6102350"/>
          <p14:tracePt t="136206" x="7829550" y="6102350"/>
          <p14:tracePt t="136264" x="7837488" y="6102350"/>
          <p14:tracePt t="136273" x="7859713" y="6092825"/>
          <p14:tracePt t="136289" x="7969250" y="6092825"/>
          <p14:tracePt t="136293" x="8074025" y="6092825"/>
          <p14:tracePt t="136306" x="8174038" y="6092825"/>
          <p14:tracePt t="136322" x="8340725" y="6080125"/>
          <p14:tracePt t="136338" x="8545513" y="6070600"/>
          <p14:tracePt t="136355" x="8651875" y="6049963"/>
          <p14:tracePt t="136359" x="8686800" y="6040438"/>
          <p14:tracePt t="136373" x="8734425" y="6040438"/>
          <p14:tracePt t="136388" x="8747125" y="6040438"/>
          <p14:tracePt t="136438" x="8747125" y="6045200"/>
          <p14:tracePt t="136459" x="8742363" y="6045200"/>
          <p14:tracePt t="136467" x="8739188" y="6045200"/>
          <p14:tracePt t="136476" x="8707438" y="6045200"/>
          <p14:tracePt t="136487" x="8659813" y="6057900"/>
          <p14:tracePt t="136503" x="8580438" y="6067425"/>
          <p14:tracePt t="136520" x="8524875" y="6075363"/>
          <p14:tracePt t="136537" x="8458200" y="6092825"/>
          <p14:tracePt t="136553" x="8455025" y="6092825"/>
          <p14:tracePt t="136641" x="8462963" y="6092825"/>
          <p14:tracePt t="136663" x="8475663" y="6092825"/>
          <p14:tracePt t="136692" x="8480425" y="6092825"/>
          <p14:tracePt t="138778" x="8428038" y="6092825"/>
          <p14:tracePt t="138785" x="8183563" y="6080125"/>
          <p14:tracePt t="138794" x="7907338" y="6092825"/>
          <p14:tracePt t="138806" x="7278688" y="6110288"/>
          <p14:tracePt t="138822" x="6364288" y="6211888"/>
          <p14:tracePt t="138839" x="5403850" y="6394450"/>
          <p14:tracePt t="138844" x="5119688" y="6442075"/>
          <p14:tracePt t="138857" x="4410075" y="6608763"/>
          <p14:tracePt t="138872" x="3930650" y="6688138"/>
          <p14:tracePt t="138887" x="3724275" y="6696075"/>
          <p14:tracePt t="138904" x="3487738" y="6665913"/>
          <p14:tracePt t="138921" x="3275013" y="6521450"/>
          <p14:tracePt t="138937" x="3213100" y="6469063"/>
          <p14:tracePt t="138954" x="3168650" y="6429375"/>
          <p14:tracePt t="138971" x="3143250" y="6421438"/>
          <p14:tracePt t="139265" x="3073400" y="6421438"/>
          <p14:tracePt t="139273" x="2867025" y="6394450"/>
          <p14:tracePt t="139288" x="2574925" y="6394450"/>
          <p14:tracePt t="139307" x="2138363" y="6394450"/>
          <p14:tracePt t="139324" x="1901825" y="6411913"/>
          <p14:tracePt t="139339" x="1739900" y="6421438"/>
          <p14:tracePt t="139356" x="1639888" y="6438900"/>
          <p14:tracePt t="139360" x="1582738" y="6451600"/>
          <p14:tracePt t="139372" x="1565275" y="6451600"/>
          <p14:tracePt t="139387" x="1552575" y="6456363"/>
          <p14:tracePt t="139403" x="1552575" y="6459538"/>
          <p14:tracePt t="139438" x="1552575" y="6469063"/>
          <p14:tracePt t="139466" x="1560513" y="6469063"/>
          <p14:tracePt t="139474" x="1565275" y="6469063"/>
          <p14:tracePt t="139488" x="1570038" y="6473825"/>
          <p14:tracePt t="139511" x="1577975" y="6473825"/>
          <p14:tracePt t="139532" x="1577975" y="6486525"/>
          <p14:tracePt t="139561" x="1577975" y="6494463"/>
          <p14:tracePt t="139590" x="1582738" y="6494463"/>
          <p14:tracePt t="139605" x="1590675" y="6494463"/>
          <p14:tracePt t="139622" x="1595438" y="6494463"/>
          <p14:tracePt t="139631" x="1625600" y="6499225"/>
          <p14:tracePt t="139642" x="1665288" y="6516688"/>
          <p14:tracePt t="139656" x="1735138" y="6543675"/>
          <p14:tracePt t="139672" x="1831975" y="6569075"/>
          <p14:tracePt t="139690" x="2006600" y="6583363"/>
          <p14:tracePt t="139694" x="2111375" y="6583363"/>
          <p14:tracePt t="139707" x="2273300" y="6583363"/>
          <p14:tracePt t="139721" x="2351088" y="6578600"/>
          <p14:tracePt t="139737" x="2417763" y="6561138"/>
          <p14:tracePt t="139753" x="2443163" y="6561138"/>
          <p14:tracePt t="139771" x="2452688" y="6561138"/>
          <p14:tracePt t="139808" x="2452688" y="6569075"/>
          <p14:tracePt t="140261" x="2495550" y="6578600"/>
          <p14:tracePt t="140269" x="2540000" y="6578600"/>
          <p14:tracePt t="140273" x="2574925" y="6586538"/>
          <p14:tracePt t="140285" x="2600325" y="6596063"/>
          <p14:tracePt t="140292" x="2622550" y="6596063"/>
          <p14:tracePt t="140321" x="2667000" y="6608763"/>
          <p14:tracePt t="140338" x="2706688" y="6618288"/>
          <p14:tracePt t="140354" x="2736850" y="6618288"/>
          <p14:tracePt t="140372" x="2811463" y="6613525"/>
          <p14:tracePt t="140390" x="2881313" y="6613525"/>
          <p14:tracePt t="140405" x="2901950" y="6613525"/>
          <p14:tracePt t="140422" x="2933700" y="6613525"/>
          <p14:tracePt t="140439" x="2946400" y="6618288"/>
          <p14:tracePt t="140444" x="2951163" y="6618288"/>
          <p14:tracePt t="140457" x="2963863" y="6618288"/>
          <p14:tracePt t="140472" x="2976563" y="6618288"/>
          <p14:tracePt t="140489" x="2994025" y="6618288"/>
          <p14:tracePt t="140494" x="2998788" y="6618288"/>
          <p14:tracePt t="140506" x="3008313" y="6618288"/>
          <p14:tracePt t="140580" x="3011488" y="6618288"/>
          <p14:tracePt t="140798" x="3033713" y="6618288"/>
          <p14:tracePt t="140805" x="3060700" y="6613525"/>
          <p14:tracePt t="140822" x="3103563" y="6604000"/>
          <p14:tracePt t="140839" x="3143250" y="6596063"/>
          <p14:tracePt t="140844" x="3168650" y="6586538"/>
          <p14:tracePt t="140857" x="3235325" y="6586538"/>
          <p14:tracePt t="140873" x="3322638" y="6578600"/>
          <p14:tracePt t="140890" x="3409950" y="6569075"/>
          <p14:tracePt t="140894" x="3457575" y="6561138"/>
          <p14:tracePt t="140907" x="3549650" y="6551613"/>
          <p14:tracePt t="140921" x="3641725" y="6551613"/>
          <p14:tracePt t="140937" x="3759200" y="6551613"/>
          <p14:tracePt t="140954" x="3824288" y="6543675"/>
          <p14:tracePt t="140958" x="3846513" y="6543675"/>
          <p14:tracePt t="140972" x="3895725" y="6534150"/>
          <p14:tracePt t="140987" x="3916363" y="6534150"/>
          <p14:tracePt t="141004" x="3925888" y="6534150"/>
          <p14:tracePt t="141022" x="3960813" y="6534150"/>
          <p14:tracePt t="141038" x="3973513" y="6516688"/>
          <p14:tracePt t="141054" x="3978275" y="6516688"/>
          <p14:tracePt t="141517" x="4021138" y="6529388"/>
          <p14:tracePt t="141525" x="4065588" y="6538913"/>
          <p14:tracePt t="141540" x="4125913" y="6556375"/>
          <p14:tracePt t="141555" x="4170363" y="6556375"/>
          <p14:tracePt t="141573" x="4183063" y="6556375"/>
          <p14:tracePt t="141578" x="4192588" y="6556375"/>
          <p14:tracePt t="142353" x="4192588" y="6548438"/>
          <p14:tracePt t="142382" x="4192588" y="6543675"/>
          <p14:tracePt t="142426" x="4192588" y="6534150"/>
          <p14:tracePt t="143501" x="4210050" y="6534150"/>
          <p14:tracePt t="143509" x="4235450" y="6529388"/>
          <p14:tracePt t="143523" x="4322763" y="6529388"/>
          <p14:tracePt t="143539" x="4432300" y="6529388"/>
          <p14:tracePt t="143556" x="4506913" y="6529388"/>
          <p14:tracePt t="143574" x="4568825" y="6529388"/>
          <p14:tracePt t="143589" x="4616450" y="6529388"/>
          <p14:tracePt t="143606" x="4633913" y="6521450"/>
          <p14:tracePt t="143624" x="4668838" y="6516688"/>
          <p14:tracePt t="143641" x="4716463" y="6508750"/>
          <p14:tracePt t="143654" x="4783138" y="6491288"/>
          <p14:tracePt t="143671" x="4852988" y="6481763"/>
          <p14:tracePt t="143688" x="4943475" y="6473825"/>
          <p14:tracePt t="143705" x="4978400" y="6456363"/>
          <p14:tracePt t="143721" x="5027613" y="6456363"/>
          <p14:tracePt t="143737" x="5057775" y="6456363"/>
          <p14:tracePt t="143741" x="5070475" y="6469063"/>
          <p14:tracePt t="143755" x="5092700" y="6473825"/>
          <p14:tracePt t="143771" x="5105400" y="6473825"/>
          <p14:tracePt t="143798" x="5114925" y="6473825"/>
          <p14:tracePt t="143813" x="5114925" y="6477000"/>
          <p14:tracePt t="144421" x="5114925" y="6486525"/>
          <p14:tracePt t="144443" x="5110163" y="6486525"/>
          <p14:tracePt t="144465" x="5105400" y="6486525"/>
          <p14:tracePt t="144487" x="5102225" y="6491288"/>
          <p14:tracePt t="144509" x="5092700" y="6491288"/>
          <p14:tracePt t="144545" x="5087938" y="6491288"/>
          <p14:tracePt t="144574" x="5080000" y="6491288"/>
          <p14:tracePt t="144596" x="5080000" y="6499225"/>
          <p14:tracePt t="144603" x="5067300" y="6499225"/>
          <p14:tracePt t="144625" x="5062538" y="6499225"/>
          <p14:tracePt t="144632" x="5053013" y="6499225"/>
          <p14:tracePt t="144640" x="5048250" y="6499225"/>
          <p14:tracePt t="144653" x="5045075" y="6499225"/>
          <p14:tracePt t="144654" x="5022850" y="6499225"/>
          <p14:tracePt t="144670" x="4995863" y="6499225"/>
          <p14:tracePt t="144686" x="4975225" y="6499225"/>
          <p14:tracePt t="144702" x="4960938" y="6499225"/>
          <p14:tracePt t="144719" x="4948238" y="6499225"/>
          <p14:tracePt t="144771" x="4935538" y="6499225"/>
          <p14:tracePt t="144803" x="4930775" y="6499225"/>
          <p14:tracePt t="144867" x="4926013" y="6499225"/>
          <p14:tracePt t="144880" x="4918075" y="6499225"/>
          <p14:tracePt t="144887" x="4895850" y="6494463"/>
          <p14:tracePt t="144902" x="4838700" y="6486525"/>
          <p14:tracePt t="144919" x="4803775" y="6486525"/>
          <p14:tracePt t="144936" x="4783138" y="6486525"/>
          <p14:tracePt t="144939" x="4778375" y="6486525"/>
          <p14:tracePt t="144954" x="4765675" y="6486525"/>
          <p14:tracePt t="145185" x="4786313" y="6477000"/>
          <p14:tracePt t="145193" x="4843463" y="6477000"/>
          <p14:tracePt t="145203" x="4873625" y="6477000"/>
          <p14:tracePt t="145220" x="4943475" y="6464300"/>
          <p14:tracePt t="145223" x="4992688" y="6442075"/>
          <p14:tracePt t="145237" x="5070475" y="6424613"/>
          <p14:tracePt t="145254" x="5249863" y="6403975"/>
          <p14:tracePt t="145271" x="5368925" y="6403975"/>
          <p14:tracePt t="145274" x="5411788" y="6403975"/>
          <p14:tracePt t="145287" x="5503863" y="6394450"/>
          <p14:tracePt t="145305" x="5608638" y="6394450"/>
          <p14:tracePt t="145320" x="5770563" y="6394450"/>
          <p14:tracePt t="145336" x="5870575" y="6394450"/>
          <p14:tracePt t="145338" x="5932488" y="6394450"/>
          <p14:tracePt t="145352" x="6010275" y="6399213"/>
          <p14:tracePt t="145369" x="6119813" y="6416675"/>
          <p14:tracePt t="145386" x="6194425" y="6416675"/>
          <p14:tracePt t="145403" x="6286500" y="6424613"/>
          <p14:tracePt t="145419" x="6303963" y="6424613"/>
          <p14:tracePt t="145436" x="6311900" y="6424613"/>
          <p14:tracePt t="145557" x="6308725" y="6424613"/>
          <p14:tracePt t="145914" x="6326188" y="6424613"/>
          <p14:tracePt t="145921" x="6351588" y="6429375"/>
          <p14:tracePt t="145930" x="6364288" y="6429375"/>
          <p14:tracePt t="145939" x="6399213" y="6438900"/>
          <p14:tracePt t="145956" x="6469063" y="6446838"/>
          <p14:tracePt t="145973" x="6526213" y="6451600"/>
          <p14:tracePt t="145989" x="6583363" y="6451600"/>
          <p14:tracePt t="146006" x="6627813" y="6459538"/>
          <p14:tracePt t="146010" x="6645275" y="6459538"/>
          <p14:tracePt t="146023" x="6657975" y="6459538"/>
          <p14:tracePt t="146039" x="6662738" y="6459538"/>
          <p14:tracePt t="146125" x="6692900" y="6459538"/>
          <p14:tracePt t="146133" x="6705600" y="6459538"/>
          <p14:tracePt t="146141" x="6710363" y="6459538"/>
          <p14:tracePt t="146155" x="6740525" y="6459538"/>
          <p14:tracePt t="146173" x="6767513" y="6451600"/>
          <p14:tracePt t="146177" x="6780213" y="6451600"/>
          <p14:tracePt t="146190" x="6802438" y="6451600"/>
          <p14:tracePt t="146206" x="6805613" y="6451600"/>
          <p14:tracePt t="146223" x="6815138" y="6451600"/>
          <p14:tracePt t="146474" x="6827838" y="6451600"/>
          <p14:tracePt t="146481" x="6842125" y="6451600"/>
          <p14:tracePt t="146488" x="6854825" y="6451600"/>
          <p14:tracePt t="146503" x="6884988" y="6451600"/>
          <p14:tracePt t="146520" x="6894513" y="6451600"/>
          <p14:tracePt t="146537" x="6915150" y="6451600"/>
          <p14:tracePt t="146553" x="6942138" y="6451600"/>
          <p14:tracePt t="146570" x="6959600" y="6451600"/>
          <p14:tracePt t="146587" x="7011988" y="6451600"/>
          <p14:tracePt t="146603" x="7042150" y="6451600"/>
          <p14:tracePt t="146620" x="7086600" y="6456363"/>
          <p14:tracePt t="146636" x="7134225" y="6464300"/>
          <p14:tracePt t="146653" x="7216775" y="6473825"/>
          <p14:tracePt t="146670" x="7265988" y="6473825"/>
          <p14:tracePt t="146686" x="7300913" y="6473825"/>
          <p14:tracePt t="146704" x="7383463" y="6459538"/>
          <p14:tracePt t="146720" x="7448550" y="6451600"/>
          <p14:tracePt t="146737" x="7505700" y="6451600"/>
          <p14:tracePt t="146753" x="7540625" y="6451600"/>
          <p14:tracePt t="146756" x="7562850" y="6451600"/>
          <p14:tracePt t="146836" x="7562850" y="6459538"/>
          <p14:tracePt t="146844" x="7532688" y="6473825"/>
          <p14:tracePt t="146856" x="7408863" y="6521450"/>
          <p14:tracePt t="146859" x="7348538" y="6556375"/>
          <p14:tracePt t="146871" x="7204075" y="6608763"/>
          <p14:tracePt t="146887" x="7024688" y="6665913"/>
          <p14:tracePt t="146904" x="6845300" y="6678613"/>
          <p14:tracePt t="146921" x="6767513" y="6678613"/>
          <p14:tracePt t="146924" x="6753225" y="6678613"/>
          <p14:tracePt t="146937" x="6740525" y="6678613"/>
          <p14:tracePt t="146954" x="6735763" y="6678613"/>
          <p14:tracePt t="147003" x="6753225" y="6673850"/>
          <p14:tracePt t="147009" x="6784975" y="6673850"/>
          <p14:tracePt t="147020" x="6877050" y="6673850"/>
          <p14:tracePt t="147038" x="7186613" y="6638925"/>
          <p14:tracePt t="147054" x="7361238" y="6618288"/>
          <p14:tracePt t="147071" x="7602538" y="6600825"/>
          <p14:tracePt t="147087" x="7750175" y="6600825"/>
          <p14:tracePt t="147105" x="7854950" y="6600825"/>
          <p14:tracePt t="147171" x="7834313" y="6600825"/>
          <p14:tracePt t="147179" x="7799388" y="6600825"/>
          <p14:tracePt t="147189" x="7777163" y="6600825"/>
          <p14:tracePt t="147207" x="7562850" y="6591300"/>
          <p14:tracePt t="147223" x="7480300" y="6573838"/>
          <p14:tracePt t="147239" x="7440613" y="6573838"/>
          <p14:tracePt t="147257" x="7423150" y="6573838"/>
          <p14:tracePt t="147317" x="7435850" y="6573838"/>
          <p14:tracePt t="147325" x="7458075" y="6573838"/>
          <p14:tracePt t="147339" x="7567613" y="6583363"/>
          <p14:tracePt t="147356" x="7685088" y="6596063"/>
          <p14:tracePt t="147374" x="7777163" y="6596063"/>
          <p14:tracePt t="147389" x="7807325" y="6600825"/>
          <p14:tracePt t="147447" x="7785100" y="6600825"/>
          <p14:tracePt t="147455" x="7764463" y="6600825"/>
          <p14:tracePt t="147472" x="7593013" y="6565900"/>
          <p14:tracePt t="147490" x="7339013" y="6526213"/>
          <p14:tracePt t="147506" x="7248525" y="6499225"/>
          <p14:tracePt t="147522" x="7169150" y="6481763"/>
          <p14:tracePt t="147539" x="7116763" y="6481763"/>
          <p14:tracePt t="147543" x="7104063" y="6481763"/>
          <p14:tracePt t="147556" x="7094538" y="6481763"/>
          <p14:tracePt t="147579" x="7099300" y="6481763"/>
          <p14:tracePt t="147589" x="7112000" y="6481763"/>
          <p14:tracePt t="147594" x="7146925" y="6473825"/>
          <p14:tracePt t="147607" x="7239000" y="6456363"/>
          <p14:tracePt t="147621" x="7361238" y="6434138"/>
          <p14:tracePt t="147637" x="7597775" y="6411913"/>
          <p14:tracePt t="147654" x="7759700" y="6399213"/>
          <p14:tracePt t="147658" x="7807325" y="6399213"/>
          <p14:tracePt t="147674" x="7872413" y="6399213"/>
          <p14:tracePt t="147689" x="7904163" y="6399213"/>
          <p14:tracePt t="147716" x="7904163" y="6403975"/>
          <p14:tracePt t="147738" x="7899400" y="6403975"/>
          <p14:tracePt t="147746" x="7894638" y="6407150"/>
          <p14:tracePt t="147756" x="7886700" y="6407150"/>
          <p14:tracePt t="147774" x="7829550" y="6416675"/>
          <p14:tracePt t="147790" x="7747000" y="6434138"/>
          <p14:tracePt t="147804" x="7623175" y="6464300"/>
          <p14:tracePt t="147821" x="7540625" y="6473825"/>
          <p14:tracePt t="147838" x="7515225" y="6491288"/>
          <p14:tracePt t="147854" x="7510463" y="6491288"/>
          <p14:tracePt t="147896" x="7518400" y="6491288"/>
          <p14:tracePt t="147904" x="7523163" y="6491288"/>
          <p14:tracePt t="147911" x="7570788" y="6491288"/>
          <p14:tracePt t="147921" x="7593013" y="6491288"/>
          <p14:tracePt t="147940" x="7675563" y="6486525"/>
          <p14:tracePt t="147956" x="7693025" y="6486525"/>
          <p14:tracePt t="148036" x="7672388" y="6486525"/>
          <p14:tracePt t="148043" x="7570788" y="6486525"/>
          <p14:tracePt t="148057" x="7448550" y="6508750"/>
          <p14:tracePt t="148073" x="7391400" y="6516688"/>
          <p14:tracePt t="148089" x="7308850" y="6534150"/>
          <p14:tracePt t="148106" x="7291388" y="6538913"/>
          <p14:tracePt t="148110" x="7283450" y="6538913"/>
          <p14:tracePt t="148123" x="7278688" y="6538913"/>
          <p14:tracePt t="148181" x="7308850" y="6538913"/>
          <p14:tracePt t="148188" x="7353300" y="6538913"/>
          <p14:tracePt t="148206" x="7445375" y="6516688"/>
          <p14:tracePt t="148225" x="7672388" y="6473825"/>
          <p14:tracePt t="148239" x="7754938" y="6456363"/>
          <p14:tracePt t="148256" x="7802563" y="6446838"/>
          <p14:tracePt t="148273" x="7807325" y="6446838"/>
          <p14:tracePt t="148349" x="7785100" y="6442075"/>
          <p14:tracePt t="148357" x="7727950" y="6429375"/>
          <p14:tracePt t="148372" x="7580313" y="6421438"/>
          <p14:tracePt t="148389" x="7483475" y="6421438"/>
          <p14:tracePt t="148393" x="7426325" y="6421438"/>
          <p14:tracePt t="148407" x="7396163" y="6424613"/>
          <p14:tracePt t="148423" x="7383463" y="6424613"/>
          <p14:tracePt t="148450" x="7383463" y="6429375"/>
          <p14:tracePt t="148486" x="7388225" y="6438900"/>
          <p14:tracePt t="148501" x="7408863" y="6442075"/>
          <p14:tracePt t="148511" x="7431088" y="6451600"/>
          <p14:tracePt t="148523" x="7510463" y="6469063"/>
          <p14:tracePt t="148540" x="7645400" y="6491288"/>
          <p14:tracePt t="148556" x="7702550" y="6508750"/>
          <p14:tracePt t="148561" x="7727950" y="6508750"/>
          <p14:tracePt t="148575" x="7742238" y="6511925"/>
          <p14:tracePt t="148639" x="7737475" y="6511925"/>
          <p14:tracePt t="148648" x="7732713" y="6511925"/>
          <p14:tracePt t="148655" x="7702550" y="6511925"/>
          <p14:tracePt t="148673" x="7540625" y="6491288"/>
          <p14:tracePt t="148677" x="7462838" y="6469063"/>
          <p14:tracePt t="148690" x="7356475" y="6456363"/>
          <p14:tracePt t="148706" x="7273925" y="6446838"/>
          <p14:tracePt t="148723" x="7221538" y="6446838"/>
          <p14:tracePt t="148727" x="7196138" y="6446838"/>
          <p14:tracePt t="148740" x="7178675" y="6446838"/>
          <p14:tracePt t="148756" x="7169150" y="6446838"/>
          <p14:tracePt t="148785" x="7173913" y="6446838"/>
          <p14:tracePt t="148794" x="7178675" y="6446838"/>
          <p14:tracePt t="148807" x="7191375" y="6446838"/>
          <p14:tracePt t="148821" x="7248525" y="6446838"/>
          <p14:tracePt t="148838" x="7326313" y="6446838"/>
          <p14:tracePt t="148841" x="7370763" y="6446838"/>
          <p14:tracePt t="148855" x="7632700" y="6438900"/>
          <p14:tracePt t="148872" x="7767638" y="6442075"/>
          <p14:tracePt t="148888" x="7872413" y="6451600"/>
          <p14:tracePt t="148905" x="7921625" y="6459538"/>
          <p14:tracePt t="148909" x="7929563" y="6459538"/>
          <p14:tracePt t="148970" x="7924800" y="6459538"/>
          <p14:tracePt t="148977" x="7921625" y="6459538"/>
          <p14:tracePt t="148993" x="7912100" y="6459538"/>
          <p14:tracePt t="149003" x="7889875" y="6456363"/>
          <p14:tracePt t="149020" x="7777163" y="6438900"/>
          <p14:tracePt t="149036" x="7458075" y="6424613"/>
          <p14:tracePt t="149053" x="7353300" y="6424613"/>
          <p14:tracePt t="149069" x="7291388" y="6438900"/>
          <p14:tracePt t="149086" x="7239000" y="6446838"/>
          <p14:tracePt t="149103" x="7234238" y="6446838"/>
          <p14:tracePt t="149146" x="7243763" y="6446838"/>
          <p14:tracePt t="149153" x="7256463" y="6446838"/>
          <p14:tracePt t="149160" x="7286625" y="6446838"/>
          <p14:tracePt t="149169" x="7308850" y="6446838"/>
          <p14:tracePt t="149186" x="7440613" y="6442075"/>
          <p14:tracePt t="149203" x="7732713" y="6416675"/>
          <p14:tracePt t="149219" x="7816850" y="6399213"/>
          <p14:tracePt t="149236" x="7864475" y="6399213"/>
          <p14:tracePt t="149253" x="7869238" y="6399213"/>
          <p14:tracePt t="149305" x="7859713" y="6399213"/>
          <p14:tracePt t="149312" x="7834313" y="6399213"/>
          <p14:tracePt t="149319" x="7777163" y="6399213"/>
          <p14:tracePt t="149337" x="7585075" y="6389688"/>
          <p14:tracePt t="149353" x="7466013" y="6376988"/>
          <p14:tracePt t="149369" x="7383463" y="6376988"/>
          <p14:tracePt t="149386" x="7361238" y="6381750"/>
          <p14:tracePt t="149403" x="7356475" y="6381750"/>
          <p14:tracePt t="149443" x="7370763" y="6381750"/>
          <p14:tracePt t="149450" x="7405688" y="6381750"/>
          <p14:tracePt t="149458" x="7462838" y="6381750"/>
          <p14:tracePt t="149469" x="7518400" y="6381750"/>
          <p14:tracePt t="149486" x="7794625" y="6359525"/>
          <p14:tracePt t="149503" x="7859713" y="6351588"/>
          <p14:tracePt t="149519" x="7907338" y="6354763"/>
          <p14:tracePt t="149536" x="7921625" y="6354763"/>
          <p14:tracePt t="149552" x="7921625" y="6359525"/>
          <p14:tracePt t="149574" x="7916863" y="6359525"/>
          <p14:tracePt t="149586" x="7912100" y="6359525"/>
          <p14:tracePt t="149603" x="7834313" y="6369050"/>
          <p14:tracePt t="149619" x="7693025" y="6376988"/>
          <p14:tracePt t="149636" x="7510463" y="6389688"/>
          <p14:tracePt t="149653" x="7408863" y="6389688"/>
          <p14:tracePt t="149669" x="7370763" y="6389688"/>
          <p14:tracePt t="149686" x="7366000" y="6389688"/>
          <p14:tracePt t="149741" x="7396163" y="6399213"/>
          <p14:tracePt t="149748" x="7426325" y="6399213"/>
          <p14:tracePt t="149755" x="7483475" y="6399213"/>
          <p14:tracePt t="149770" x="7632700" y="6399213"/>
          <p14:tracePt t="149786" x="7724775" y="6407150"/>
          <p14:tracePt t="149803" x="7772400" y="6416675"/>
          <p14:tracePt t="149819" x="7785100" y="6429375"/>
          <p14:tracePt t="149843" x="7785100" y="6442075"/>
          <p14:tracePt t="149872" x="7754938" y="6442075"/>
          <p14:tracePt t="149879" x="7710488" y="6442075"/>
          <p14:tracePt t="149886" x="7623175" y="6442075"/>
          <p14:tracePt t="149903" x="7505700" y="6442075"/>
          <p14:tracePt t="149919" x="7448550" y="6442075"/>
          <p14:tracePt t="149936" x="7423150" y="6442075"/>
          <p14:tracePt t="149953" x="7408863" y="6442075"/>
          <p14:tracePt t="150002" x="7413625" y="6442075"/>
          <p14:tracePt t="150009" x="7418388" y="6442075"/>
          <p14:tracePt t="150025" x="7448550" y="6442075"/>
          <p14:tracePt t="150036" x="7505700" y="6442075"/>
          <p14:tracePt t="150053" x="7710488" y="6442075"/>
          <p14:tracePt t="150069" x="7802563" y="6424613"/>
          <p14:tracePt t="150086" x="7834313" y="6424613"/>
          <p14:tracePt t="150103" x="7847013" y="6424613"/>
          <p14:tracePt t="150133" x="7847013" y="6438900"/>
          <p14:tracePt t="150162" x="7834313" y="6438900"/>
          <p14:tracePt t="150169" x="7807325" y="6438900"/>
          <p14:tracePt t="150177" x="7742238" y="6438900"/>
          <p14:tracePt t="150186" x="7623175" y="6438900"/>
          <p14:tracePt t="150203" x="7480300" y="6438900"/>
          <p14:tracePt t="150220" x="7383463" y="6451600"/>
          <p14:tracePt t="150236" x="7353300" y="6459538"/>
          <p14:tracePt t="150253" x="7339013" y="6459538"/>
          <p14:tracePt t="150286" x="7343775" y="6459538"/>
          <p14:tracePt t="150301" x="7366000" y="6459538"/>
          <p14:tracePt t="150308" x="7408863" y="6456363"/>
          <p14:tracePt t="150319" x="7440613" y="6456363"/>
          <p14:tracePt t="150336" x="7715250" y="6446838"/>
          <p14:tracePt t="150353" x="7781925" y="6438900"/>
          <p14:tracePt t="150369" x="7837488" y="6438900"/>
          <p14:tracePt t="150387" x="7859713" y="6438900"/>
          <p14:tracePt t="150431" x="7847013" y="6438900"/>
          <p14:tracePt t="150439" x="7842250" y="6438900"/>
          <p14:tracePt t="150446" x="7829550" y="6438900"/>
          <p14:tracePt t="150453" x="7802563" y="6442075"/>
          <p14:tracePt t="150469" x="7685088" y="6459538"/>
          <p14:tracePt t="150486" x="7535863" y="6473825"/>
          <p14:tracePt t="150503" x="7458075" y="6481763"/>
          <p14:tracePt t="150505" x="7435850" y="6481763"/>
          <p14:tracePt t="150519" x="7413625" y="6481763"/>
          <p14:tracePt t="150536" x="7396163" y="6481763"/>
          <p14:tracePt t="150584" x="7405688" y="6481763"/>
          <p14:tracePt t="150598" x="7408863" y="6481763"/>
          <p14:tracePt t="150605" x="7418388" y="6481763"/>
          <p14:tracePt t="150620" x="7440613" y="6481763"/>
          <p14:tracePt t="150636" x="7515225" y="6477000"/>
          <p14:tracePt t="150653" x="7602538" y="6477000"/>
          <p14:tracePt t="150669" x="7667625" y="6477000"/>
          <p14:tracePt t="150686" x="7697788" y="6477000"/>
          <p14:tracePt t="150703" x="7707313" y="6486525"/>
          <p14:tracePt t="150737" x="7707313" y="6491288"/>
          <p14:tracePt t="150758" x="7702550" y="6491288"/>
          <p14:tracePt t="150765" x="7697788" y="6491288"/>
          <p14:tracePt t="150773" x="7693025" y="6491288"/>
          <p14:tracePt t="150786" x="7685088" y="6491288"/>
          <p14:tracePt t="150802" x="7615238" y="6491288"/>
          <p14:tracePt t="150819" x="7597775" y="6491288"/>
          <p14:tracePt t="150836" x="7575550" y="6491288"/>
          <p14:tracePt t="151132" x="7580313" y="6491288"/>
          <p14:tracePt t="151146" x="7585075" y="6491288"/>
          <p14:tracePt t="171079" x="7781925" y="6459538"/>
          <p14:tracePt t="171087" x="8261350" y="6421438"/>
          <p14:tracePt t="171097" x="8615363" y="6329363"/>
          <p14:tracePt t="171101" x="9193213" y="6264275"/>
          <p14:tracePt t="171110" x="9564688" y="6211888"/>
          <p14:tracePt t="171124" x="10601325" y="5918200"/>
          <p14:tracePt t="171141" x="11471275" y="5761038"/>
          <p14:tracePt t="171145" x="11855450" y="5664200"/>
          <p14:tracePt t="425047" x="11379200" y="939800"/>
          <p14:tracePt t="425058" x="10841038" y="952500"/>
          <p14:tracePt t="425135" x="9866313" y="481013"/>
          <p14:tracePt t="425152" x="10225088" y="79375"/>
          <p14:tracePt t="425353" x="10067925" y="1270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637065"/>
          </a:xfrm>
        </p:spPr>
        <p:txBody>
          <a:bodyPr>
            <a:noAutofit/>
          </a:bodyPr>
          <a:lstStyle/>
          <a:p>
            <a:r>
              <a:rPr lang="en-US" sz="4400" dirty="0">
                <a:latin typeface="Söhne"/>
              </a:rPr>
              <a:t>Application stacks </a:t>
            </a:r>
            <a:endParaRPr lang="en-US" sz="4400" dirty="0"/>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1009859" y="2265903"/>
            <a:ext cx="10108642" cy="387363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DAOs represent the most complex form of decentralized automation, but simpler variations include smart contracts, autonomous agents, decentralized applications, and decentralized organizations.</a:t>
            </a:r>
          </a:p>
          <a:p>
            <a:r>
              <a:rPr lang="en-US" sz="2800" b="1" dirty="0">
                <a:latin typeface="Söhne"/>
              </a:rPr>
              <a:t>Current application stacks that facilitate decentralized automation include NXT, Ethereum, and Eris, each with its unique focus and features.</a:t>
            </a:r>
          </a:p>
        </p:txBody>
      </p:sp>
    </p:spTree>
    <p:extLst>
      <p:ext uri="{BB962C8B-B14F-4D97-AF65-F5344CB8AC3E}">
        <p14:creationId xmlns:p14="http://schemas.microsoft.com/office/powerpoint/2010/main" val="3664957331"/>
      </p:ext>
    </p:extLst>
  </p:cSld>
  <p:clrMapOvr>
    <a:masterClrMapping/>
  </p:clrMapOvr>
  <mc:AlternateContent xmlns:mc="http://schemas.openxmlformats.org/markup-compatibility/2006" xmlns:p14="http://schemas.microsoft.com/office/powerpoint/2010/main">
    <mc:Choice Requires="p14">
      <p:transition spd="slow" p14:dur="2000" advTm="144920"/>
    </mc:Choice>
    <mc:Fallback xmlns="">
      <p:transition spd="slow" advTm="144920"/>
    </mc:Fallback>
  </mc:AlternateContent>
  <p:extLst>
    <p:ext uri="{3A86A75C-4F4B-4683-9AE1-C65F6400EC91}">
      <p14:laserTraceLst xmlns:p14="http://schemas.microsoft.com/office/powerpoint/2010/main">
        <p14:tracePtLst>
          <p14:tracePt t="1794" x="3232150" y="6350000"/>
          <p14:tracePt t="2008" x="3824288" y="6145213"/>
          <p14:tracePt t="2025" x="3597275" y="5591175"/>
          <p14:tracePt t="2027" x="3549650" y="5454650"/>
          <p14:tracePt t="2041" x="3487738" y="5332413"/>
          <p14:tracePt t="2044" x="3440113" y="5200650"/>
          <p14:tracePt t="2058" x="3392488" y="5118100"/>
          <p14:tracePt t="2060" x="3348038" y="5053013"/>
          <p14:tracePt t="2074" x="3330575" y="5005388"/>
          <p14:tracePt t="2077" x="3300413" y="4953000"/>
          <p14:tracePt t="2091" x="3248025" y="4826000"/>
          <p14:tracePt t="2108" x="3203575" y="4729163"/>
          <p14:tracePt t="2125" x="3173413" y="4602163"/>
          <p14:tracePt t="2141" x="3113088" y="4475163"/>
          <p14:tracePt t="2157" x="3060700" y="4375150"/>
          <p14:tracePt t="2174" x="2986088" y="4243388"/>
          <p14:tracePt t="2190" x="2906713" y="4113213"/>
          <p14:tracePt t="2207" x="2832100" y="3995738"/>
          <p14:tracePt t="2224" x="2732088" y="3836988"/>
          <p14:tracePt t="2240" x="2614613" y="3662363"/>
          <p14:tracePt t="2257" x="2487613" y="3500438"/>
          <p14:tracePt t="2274" x="2378075" y="3365500"/>
          <p14:tracePt t="2290" x="2286000" y="3295650"/>
          <p14:tracePt t="2308" x="2228850" y="3265488"/>
          <p14:tracePt t="2325" x="2181225" y="3233738"/>
          <p14:tracePt t="2341" x="2159000" y="3213100"/>
          <p14:tracePt t="2364" x="2155825" y="3208338"/>
          <p14:tracePt t="2397" x="2133600" y="3195638"/>
          <p14:tracePt t="2426" x="2124075" y="3186113"/>
          <p14:tracePt t="2434" x="1927225" y="3051175"/>
          <p14:tracePt t="2442" x="1849438" y="3006725"/>
          <p14:tracePt t="2458" x="1739900" y="2976563"/>
          <p14:tracePt t="2475" x="1657350" y="2951163"/>
          <p14:tracePt t="2498" x="1565275" y="2901950"/>
          <p14:tracePt t="2515" x="1500188" y="2871788"/>
          <p14:tracePt t="2530" x="1460500" y="2832100"/>
          <p14:tracePt t="2540" x="1455738" y="2824163"/>
          <p14:tracePt t="2602" x="1446213" y="2819400"/>
          <p14:tracePt t="2611" x="1443038" y="2809875"/>
          <p14:tracePt t="2618" x="1428750" y="2806700"/>
          <p14:tracePt t="2626" x="1420813" y="2801938"/>
          <p14:tracePt t="2641" x="1408113" y="2792413"/>
          <p14:tracePt t="3213" x="1403350" y="2792413"/>
          <p14:tracePt t="3245" x="1425575" y="2792413"/>
          <p14:tracePt t="3324" x="1433513" y="2792413"/>
          <p14:tracePt t="3332" x="1446213" y="2792413"/>
          <p14:tracePt t="3344" x="1450975" y="2792413"/>
          <p14:tracePt t="3360" x="1463675" y="2792413"/>
          <p14:tracePt t="3377" x="1468438" y="2792413"/>
          <p14:tracePt t="3382" x="1490663" y="2792413"/>
          <p14:tracePt t="3413" x="1500188" y="2792413"/>
          <p14:tracePt t="3421" x="1512888" y="2792413"/>
          <p14:tracePt t="3429" x="1517650" y="2792413"/>
          <p14:tracePt t="3443" x="1530350" y="2797175"/>
          <p14:tracePt t="3460" x="1587500" y="2797175"/>
          <p14:tracePt t="3476" x="1635125" y="2806700"/>
          <p14:tracePt t="3493" x="1735138" y="2814638"/>
          <p14:tracePt t="3509" x="1762125" y="2814638"/>
          <p14:tracePt t="3526" x="1862138" y="2824163"/>
          <p14:tracePt t="3542" x="1919288" y="2824163"/>
          <p14:tracePt t="3559" x="1931988" y="2824163"/>
          <p14:tracePt t="3576" x="1971675" y="2832100"/>
          <p14:tracePt t="5439" x="1984375" y="2832100"/>
          <p14:tracePt t="5463" x="2054225" y="2832100"/>
          <p14:tracePt t="5472" x="2155825" y="2832100"/>
          <p14:tracePt t="5487" x="2185988" y="2832100"/>
          <p14:tracePt t="5496" x="2278063" y="2832100"/>
          <p14:tracePt t="5511" x="2355850" y="2832100"/>
          <p14:tracePt t="5528" x="2422525" y="2832100"/>
          <p14:tracePt t="5545" x="2500313" y="2832100"/>
          <p14:tracePt t="5561" x="2540000" y="2832100"/>
          <p14:tracePt t="5578" x="2552700" y="2832100"/>
          <p14:tracePt t="5595" x="2587625" y="2832100"/>
          <p14:tracePt t="5611" x="2592388" y="2832100"/>
          <p14:tracePt t="5628" x="2617788" y="2832100"/>
          <p14:tracePt t="5633" x="2627313" y="2832100"/>
          <p14:tracePt t="5645" x="2644775" y="2832100"/>
          <p14:tracePt t="5650" x="2652713" y="2832100"/>
          <p14:tracePt t="5662" x="2667000" y="2832100"/>
          <p14:tracePt t="5667" x="2689225" y="2832100"/>
          <p14:tracePt t="5676" x="2714625" y="2832100"/>
          <p14:tracePt t="5680" x="2727325" y="2832100"/>
          <p14:tracePt t="5692" x="2741613" y="2832100"/>
          <p14:tracePt t="5696" x="2754313" y="2832100"/>
          <p14:tracePt t="5710" x="2801938" y="2832100"/>
          <p14:tracePt t="5725" x="2867025" y="2832100"/>
          <p14:tracePt t="5742" x="2901950" y="2832100"/>
          <p14:tracePt t="5759" x="2951163" y="2832100"/>
          <p14:tracePt t="5776" x="2986088" y="2832100"/>
          <p14:tracePt t="5792" x="3033713" y="2832100"/>
          <p14:tracePt t="5809" x="3090863" y="2832100"/>
          <p14:tracePt t="5826" x="3155950" y="2832100"/>
          <p14:tracePt t="5842" x="3238500" y="2832100"/>
          <p14:tracePt t="5859" x="3313113" y="2832100"/>
          <p14:tracePt t="5863" x="3348038" y="2832100"/>
          <p14:tracePt t="5876" x="3422650" y="2832100"/>
          <p14:tracePt t="5893" x="3479800" y="2832100"/>
          <p14:tracePt t="5909" x="3527425" y="2832100"/>
          <p14:tracePt t="5926" x="3554413" y="2832100"/>
          <p14:tracePt t="5943" x="3611563" y="2832100"/>
          <p14:tracePt t="5959" x="3659188" y="2832100"/>
          <p14:tracePt t="5976" x="3694113" y="2832100"/>
          <p14:tracePt t="5992" x="3741738" y="2832100"/>
          <p14:tracePt t="6009" x="3798888" y="2832100"/>
          <p14:tracePt t="6026" x="3863975" y="2832100"/>
          <p14:tracePt t="6042" x="3925888" y="2841625"/>
          <p14:tracePt t="6059" x="4000500" y="2841625"/>
          <p14:tracePt t="6064" x="4073525" y="2841625"/>
          <p14:tracePt t="6076" x="4183063" y="2862263"/>
          <p14:tracePt t="6092" x="4319588" y="2871788"/>
          <p14:tracePt t="6110" x="4424363" y="2879725"/>
          <p14:tracePt t="6126" x="4541838" y="2879725"/>
          <p14:tracePt t="6142" x="4651375" y="2889250"/>
          <p14:tracePt t="6159" x="4738688" y="2897188"/>
          <p14:tracePt t="6176" x="4830763" y="2897188"/>
          <p14:tracePt t="6192" x="4922838" y="2911475"/>
          <p14:tracePt t="6209" x="4995863" y="2911475"/>
          <p14:tracePt t="6226" x="5053013" y="2911475"/>
          <p14:tracePt t="6242" x="5084763" y="2911475"/>
          <p14:tracePt t="6247" x="5114925" y="2911475"/>
          <p14:tracePt t="6259" x="5149850" y="2914650"/>
          <p14:tracePt t="6276" x="5192713" y="2914650"/>
          <p14:tracePt t="6280" x="5210175" y="2914650"/>
          <p14:tracePt t="6292" x="5232400" y="2914650"/>
          <p14:tracePt t="6297" x="5237163" y="2914650"/>
          <p14:tracePt t="6309" x="5280025" y="2914650"/>
          <p14:tracePt t="6325" x="5294313" y="2914650"/>
          <p14:tracePt t="6341" x="5314950" y="2914650"/>
          <p14:tracePt t="6391" x="5319713" y="2914650"/>
          <p14:tracePt t="6598" x="5329238" y="2914650"/>
          <p14:tracePt t="6607" x="5332413" y="2914650"/>
          <p14:tracePt t="6617" x="5337175" y="2914650"/>
          <p14:tracePt t="6628" x="5349875" y="2914650"/>
          <p14:tracePt t="6645" x="5376863" y="2914650"/>
          <p14:tracePt t="6664" x="5381625" y="2914650"/>
          <p14:tracePt t="6679" x="5394325" y="2914650"/>
          <p14:tracePt t="6695" x="5403850" y="2914650"/>
          <p14:tracePt t="6709" x="5407025" y="2914650"/>
          <p14:tracePt t="6725" x="5421313" y="2914650"/>
          <p14:tracePt t="6742" x="5438775" y="2914650"/>
          <p14:tracePt t="6759" x="5446713" y="2914650"/>
          <p14:tracePt t="6776" x="5451475" y="2914650"/>
          <p14:tracePt t="6805" x="5464175" y="2914650"/>
          <p14:tracePt t="6814" x="5473700" y="2914650"/>
          <p14:tracePt t="6830" x="5476875" y="2914650"/>
          <p14:tracePt t="6844" x="5491163" y="2914650"/>
          <p14:tracePt t="6871" x="5494338" y="2914650"/>
          <p14:tracePt t="6879" x="5503863" y="2914650"/>
          <p14:tracePt t="6910" x="5508625" y="2914650"/>
          <p14:tracePt t="6942" x="5516563" y="2914650"/>
          <p14:tracePt t="6950" x="5529263" y="2914650"/>
          <p14:tracePt t="6961" x="5534025" y="2911475"/>
          <p14:tracePt t="6977" x="5556250" y="2911475"/>
          <p14:tracePt t="6995" x="5561013" y="2901950"/>
          <p14:tracePt t="7011" x="5573713" y="2901950"/>
          <p14:tracePt t="7017" x="5578475" y="2901950"/>
          <p14:tracePt t="7027" x="5586413" y="2901950"/>
          <p14:tracePt t="7032" x="5591175" y="2901950"/>
          <p14:tracePt t="7046" x="5603875" y="2901950"/>
          <p14:tracePt t="7087" x="5616575" y="2901950"/>
          <p14:tracePt t="7096" x="5626100" y="2897188"/>
          <p14:tracePt t="7113" x="5638800" y="2897188"/>
          <p14:tracePt t="7127" x="5665788" y="2876550"/>
          <p14:tracePt t="7144" x="5695950" y="2876550"/>
          <p14:tracePt t="7161" x="5730875" y="2876550"/>
          <p14:tracePt t="7178" x="5740400" y="2876550"/>
          <p14:tracePt t="7195" x="5757863" y="2867025"/>
          <p14:tracePt t="7211" x="5775325" y="2867025"/>
          <p14:tracePt t="7227" x="5795963" y="2867025"/>
          <p14:tracePt t="7246" x="5830888" y="2867025"/>
          <p14:tracePt t="7261" x="5853113" y="2859088"/>
          <p14:tracePt t="7279" x="5892800" y="2859088"/>
          <p14:tracePt t="7295" x="5927725" y="2859088"/>
          <p14:tracePt t="7311" x="5957888" y="2854325"/>
          <p14:tracePt t="7327" x="5984875" y="2854325"/>
          <p14:tracePt t="7345" x="6042025" y="2854325"/>
          <p14:tracePt t="7362" x="6089650" y="2854325"/>
          <p14:tracePt t="7377" x="6137275" y="2854325"/>
          <p14:tracePt t="7395" x="6164263" y="2854325"/>
          <p14:tracePt t="7411" x="6176963" y="2854325"/>
          <p14:tracePt t="7417" x="6199188" y="2854325"/>
          <p14:tracePt t="7431" x="6202363" y="2854325"/>
          <p14:tracePt t="7448" x="6207125" y="2854325"/>
          <p14:tracePt t="7461" x="6216650" y="2854325"/>
          <p14:tracePt t="7544" x="6219825" y="2854325"/>
          <p14:tracePt t="7559" x="6229350" y="2854325"/>
          <p14:tracePt t="7568" x="6251575" y="2854325"/>
          <p14:tracePt t="7583" x="6264275" y="2854325"/>
          <p14:tracePt t="7595" x="6276975" y="2854325"/>
          <p14:tracePt t="7609" x="6291263" y="2854325"/>
          <p14:tracePt t="7626" x="6346825" y="2854325"/>
          <p14:tracePt t="7642" x="6403975" y="2836863"/>
          <p14:tracePt t="7659" x="6426200" y="2836863"/>
          <p14:tracePt t="7676" x="6451600" y="2836863"/>
          <p14:tracePt t="9993" x="6465888" y="2836863"/>
          <p14:tracePt t="10000" x="6483350" y="2836863"/>
          <p14:tracePt t="10015" x="6496050" y="2836863"/>
          <p14:tracePt t="10028" x="6596063" y="2836863"/>
          <p14:tracePt t="10033" x="6657975" y="2836863"/>
          <p14:tracePt t="10042" x="6700838" y="2836863"/>
          <p14:tracePt t="10059" x="6819900" y="2836863"/>
          <p14:tracePt t="10076" x="6937375" y="2836863"/>
          <p14:tracePt t="10092" x="7034213" y="2827338"/>
          <p14:tracePt t="10109" x="7134225" y="2827338"/>
          <p14:tracePt t="10113" x="7181850" y="2827338"/>
          <p14:tracePt t="10127" x="7248525" y="2827338"/>
          <p14:tracePt t="10142" x="7304088" y="2827338"/>
          <p14:tracePt t="10159" x="7356475" y="2827338"/>
          <p14:tracePt t="10176" x="7383463" y="2827338"/>
          <p14:tracePt t="10192" x="7426325" y="2827338"/>
          <p14:tracePt t="10209" x="7448550" y="2827338"/>
          <p14:tracePt t="10288" x="7453313" y="2827338"/>
          <p14:tracePt t="10297" x="7493000" y="2827338"/>
          <p14:tracePt t="10309" x="7540625" y="2827338"/>
          <p14:tracePt t="10327" x="7580313" y="2827338"/>
          <p14:tracePt t="10343" x="7615238" y="2827338"/>
          <p14:tracePt t="10359" x="7627938" y="2827338"/>
          <p14:tracePt t="10952" x="7627938" y="2836863"/>
          <p14:tracePt t="10961" x="7558088" y="2836863"/>
          <p14:tracePt t="10978" x="7391400" y="2867025"/>
          <p14:tracePt t="10995" x="7089775" y="2919413"/>
          <p14:tracePt t="11011" x="6740525" y="2959100"/>
          <p14:tracePt t="11016" x="6565900" y="2998788"/>
          <p14:tracePt t="11028" x="6291263" y="3016250"/>
          <p14:tracePt t="11045" x="6102350" y="3028950"/>
          <p14:tracePt t="11050" x="5740400" y="3046413"/>
          <p14:tracePt t="11061" x="5192713" y="3108325"/>
          <p14:tracePt t="11066" x="5048250" y="3121025"/>
          <p14:tracePt t="11079" x="4708525" y="3198813"/>
          <p14:tracePt t="11102" x="4572000" y="3213100"/>
          <p14:tracePt t="11119" x="4021138" y="3265488"/>
          <p14:tracePt t="11129" x="3654425" y="3305175"/>
          <p14:tracePt t="11145" x="3449638" y="3325813"/>
          <p14:tracePt t="11161" x="3230563" y="3340100"/>
          <p14:tracePt t="11178" x="3113088" y="3348038"/>
          <p14:tracePt t="11195" x="2759075" y="3400425"/>
          <p14:tracePt t="11201" x="2670175" y="3409950"/>
          <p14:tracePt t="11210" x="2609850" y="3409950"/>
          <p14:tracePt t="11214" x="2579688" y="3409950"/>
          <p14:tracePt t="11226" x="2509838" y="3422650"/>
          <p14:tracePt t="11230" x="2452688" y="3422650"/>
          <p14:tracePt t="11243" x="2378075" y="3422650"/>
          <p14:tracePt t="11247" x="2286000" y="3444875"/>
          <p14:tracePt t="11260" x="2066925" y="3452813"/>
          <p14:tracePt t="11275" x="1966913" y="3452813"/>
          <p14:tracePt t="11279" x="1879600" y="3452813"/>
          <p14:tracePt t="11291" x="1717675" y="3452813"/>
          <p14:tracePt t="11308" x="1682750" y="3452813"/>
          <p14:tracePt t="11325" x="1635125" y="3452813"/>
          <p14:tracePt t="11380" x="1630363" y="3452813"/>
          <p14:tracePt t="11388" x="1622425" y="3452813"/>
          <p14:tracePt t="11396" x="1600200" y="3452813"/>
          <p14:tracePt t="11408" x="1587500" y="3452813"/>
          <p14:tracePt t="17343" x="1577975" y="3452813"/>
          <p14:tracePt t="17351" x="1577975" y="3444875"/>
          <p14:tracePt t="17361" x="1595438" y="3444875"/>
          <p14:tracePt t="17378" x="1617663" y="3430588"/>
          <p14:tracePt t="17395" x="1660525" y="3430588"/>
          <p14:tracePt t="17400" x="1687513" y="3430588"/>
          <p14:tracePt t="17412" x="1717675" y="3430588"/>
          <p14:tracePt t="17426" x="1762125" y="3430588"/>
          <p14:tracePt t="17443" x="1897063" y="3430588"/>
          <p14:tracePt t="17447" x="1954213" y="3430588"/>
          <p14:tracePt t="17460" x="2028825" y="3430588"/>
          <p14:tracePt t="17464" x="2116138" y="3430588"/>
          <p14:tracePt t="17476" x="2159000" y="3430588"/>
          <p14:tracePt t="17480" x="2233613" y="3430588"/>
          <p14:tracePt t="17494" x="2378075" y="3430588"/>
          <p14:tracePt t="17510" x="2478088" y="3430588"/>
          <p14:tracePt t="17526" x="2565400" y="3430588"/>
          <p14:tracePt t="17542" x="2684463" y="3430588"/>
          <p14:tracePt t="17559" x="2732088" y="3430588"/>
          <p14:tracePt t="17576" x="2876550" y="3430588"/>
          <p14:tracePt t="17593" x="3078163" y="3430588"/>
          <p14:tracePt t="17610" x="3213100" y="3430588"/>
          <p14:tracePt t="17626" x="3287713" y="3430588"/>
          <p14:tracePt t="17643" x="3379788" y="3435350"/>
          <p14:tracePt t="17647" x="3427413" y="3435350"/>
          <p14:tracePt t="17660" x="3519488" y="3444875"/>
          <p14:tracePt t="17676" x="3597275" y="3444875"/>
          <p14:tracePt t="17694" x="3654425" y="3452813"/>
          <p14:tracePt t="17710" x="3724275" y="3465513"/>
          <p14:tracePt t="17727" x="3811588" y="3465513"/>
          <p14:tracePt t="17743" x="3890963" y="3470275"/>
          <p14:tracePt t="17759" x="4000500" y="3492500"/>
          <p14:tracePt t="17776" x="4065588" y="3492500"/>
          <p14:tracePt t="17794" x="4183063" y="3522663"/>
          <p14:tracePt t="17810" x="4314825" y="3522663"/>
          <p14:tracePt t="17813" x="4337050" y="3522663"/>
          <p14:tracePt t="17826" x="4392613" y="3532188"/>
          <p14:tracePt t="17843" x="4502150" y="3549650"/>
          <p14:tracePt t="17847" x="4559300" y="3549650"/>
          <p14:tracePt t="17860" x="4686300" y="3592513"/>
          <p14:tracePt t="17876" x="4873625" y="3592513"/>
          <p14:tracePt t="17894" x="5040313" y="3606800"/>
          <p14:tracePt t="17909" x="5214938" y="3606800"/>
          <p14:tracePt t="17926" x="5272088" y="3606800"/>
          <p14:tracePt t="17946" x="5359400" y="3606800"/>
          <p14:tracePt t="17960" x="5691188" y="3619500"/>
          <p14:tracePt t="17976" x="5726113" y="3619500"/>
          <p14:tracePt t="17998" x="5853113" y="3619500"/>
          <p14:tracePt t="18010" x="5857875" y="3619500"/>
          <p14:tracePt t="18029" x="5865813" y="3619500"/>
          <p14:tracePt t="18043" x="5870575" y="3619500"/>
          <p14:tracePt t="18047" x="5883275" y="3619500"/>
          <p14:tracePt t="18061" x="5888038" y="3619500"/>
          <p14:tracePt t="18076" x="5910263" y="3619500"/>
          <p14:tracePt t="18094" x="5932488" y="3609975"/>
          <p14:tracePt t="18110" x="5945188" y="3609975"/>
          <p14:tracePt t="18126" x="5975350" y="3579813"/>
          <p14:tracePt t="18142" x="5989638" y="3567113"/>
          <p14:tracePt t="18158" x="5997575" y="3567113"/>
          <p14:tracePt t="18175" x="6037263" y="3540125"/>
          <p14:tracePt t="18192" x="6059488" y="3527425"/>
          <p14:tracePt t="18208" x="6062663" y="3522663"/>
          <p14:tracePt t="18225" x="6076950" y="3514725"/>
          <p14:tracePt t="18242" x="6094413" y="3497263"/>
          <p14:tracePt t="18269" x="6107113" y="3492500"/>
          <p14:tracePt t="18317" x="6115050" y="3482975"/>
          <p14:tracePt t="18333" x="6129338" y="3462338"/>
          <p14:tracePt t="18349" x="6154738" y="3452813"/>
          <p14:tracePt t="18356" x="6159500" y="3448050"/>
          <p14:tracePt t="18449" x="6159500" y="3435350"/>
          <p14:tracePt t="18457" x="6159500" y="3370263"/>
          <p14:tracePt t="18880" x="6137275" y="3352800"/>
          <p14:tracePt t="18889" x="6115050" y="3325813"/>
          <p14:tracePt t="18897" x="6097588" y="3313113"/>
          <p14:tracePt t="18927" x="6094413" y="3313113"/>
          <p14:tracePt t="18967" x="6080125" y="3305175"/>
          <p14:tracePt t="20528" x="6097588" y="3305175"/>
          <p14:tracePt t="20536" x="6189663" y="3295650"/>
          <p14:tracePt t="20544" x="6246813" y="3295650"/>
          <p14:tracePt t="20561" x="6421438" y="3295650"/>
          <p14:tracePt t="20579" x="6627813" y="3295650"/>
          <p14:tracePt t="20596" x="6832600" y="3295650"/>
          <p14:tracePt t="20612" x="7089775" y="3295650"/>
          <p14:tracePt t="20629" x="7239000" y="3305175"/>
          <p14:tracePt t="20634" x="7505700" y="3317875"/>
          <p14:tracePt t="20645" x="7605713" y="3317875"/>
          <p14:tracePt t="20651" x="7724775" y="3317875"/>
          <p14:tracePt t="20662" x="7794625" y="3317875"/>
          <p14:tracePt t="20668" x="7886700" y="3317875"/>
          <p14:tracePt t="20679" x="7916863" y="3317875"/>
          <p14:tracePt t="20684" x="7959725" y="3317875"/>
          <p14:tracePt t="20693" x="7986713" y="3335338"/>
          <p14:tracePt t="20710" x="8012113" y="3335338"/>
          <p14:tracePt t="20728" x="8016875" y="3335338"/>
          <p14:tracePt t="20744" x="8031163" y="3335338"/>
          <p14:tracePt t="20759" x="8043863" y="3335338"/>
          <p14:tracePt t="20783" x="8048625" y="3335338"/>
          <p14:tracePt t="20816" x="8066088" y="3335338"/>
          <p14:tracePt t="20823" x="8069263" y="3335338"/>
          <p14:tracePt t="20843" x="8086725" y="3335338"/>
          <p14:tracePt t="20859" x="8101013" y="3335338"/>
          <p14:tracePt t="20876" x="8108950" y="3335338"/>
          <p14:tracePt t="20893" x="8121650" y="3335338"/>
          <p14:tracePt t="22457" x="8135938" y="3335338"/>
          <p14:tracePt t="22465" x="8139113" y="3335338"/>
          <p14:tracePt t="22478" x="8170863" y="3340100"/>
          <p14:tracePt t="22482" x="8191500" y="3340100"/>
          <p14:tracePt t="22495" x="8218488" y="3340100"/>
          <p14:tracePt t="22500" x="8261350" y="3340100"/>
          <p14:tracePt t="22512" x="8350250" y="3340100"/>
          <p14:tracePt t="22529" x="8455025" y="3340100"/>
          <p14:tracePt t="22547" x="8555038" y="3352800"/>
          <p14:tracePt t="22563" x="8689975" y="3352800"/>
          <p14:tracePt t="22578" x="8794750" y="3360738"/>
          <p14:tracePt t="22595" x="8899525" y="3378200"/>
          <p14:tracePt t="22612" x="8988425" y="3387725"/>
          <p14:tracePt t="22629" x="9058275" y="3395663"/>
          <p14:tracePt t="22646" x="9078913" y="3405188"/>
          <p14:tracePt t="22652" x="9093200" y="3405188"/>
          <p14:tracePt t="22662" x="9140825" y="3422650"/>
          <p14:tracePt t="22668" x="9145588" y="3422650"/>
          <p14:tracePt t="22676" x="9175750" y="3422650"/>
          <p14:tracePt t="22693" x="9201150" y="3422650"/>
          <p14:tracePt t="22710" x="9250363" y="3430588"/>
          <p14:tracePt t="22726" x="9258300" y="3430588"/>
          <p14:tracePt t="22743" x="9267825" y="3430588"/>
          <p14:tracePt t="22759" x="9297988" y="3435350"/>
          <p14:tracePt t="22776" x="9310688" y="3435350"/>
          <p14:tracePt t="22792" x="9337675" y="3435350"/>
          <p14:tracePt t="22810" x="9377363" y="3444875"/>
          <p14:tracePt t="22826" x="9407525" y="3452813"/>
          <p14:tracePt t="22843" x="9424988" y="3452813"/>
          <p14:tracePt t="22859" x="9447213" y="3452813"/>
          <p14:tracePt t="22876" x="9450388" y="3452813"/>
          <p14:tracePt t="22911" x="9459913" y="3452813"/>
          <p14:tracePt t="23418" x="9464675" y="3452813"/>
          <p14:tracePt t="23465" x="9467850" y="3452813"/>
          <p14:tracePt t="23473" x="9482138" y="3452813"/>
          <p14:tracePt t="23481" x="9490075" y="3452813"/>
          <p14:tracePt t="23493" x="9502775" y="3444875"/>
          <p14:tracePt t="23510" x="9517063" y="3435350"/>
          <p14:tracePt t="23526" x="9525000" y="3427413"/>
          <p14:tracePt t="23543" x="9559925" y="3422650"/>
          <p14:tracePt t="23560" x="9569450" y="3413125"/>
          <p14:tracePt t="23576" x="9582150" y="3409950"/>
          <p14:tracePt t="23593" x="9586913" y="3400425"/>
          <p14:tracePt t="23610" x="9594850" y="3395663"/>
          <p14:tracePt t="26546" x="9591675" y="3395663"/>
          <p14:tracePt t="26553" x="9559925" y="3430588"/>
          <p14:tracePt t="26562" x="9521825" y="3448050"/>
          <p14:tracePt t="26579" x="9447213" y="3505200"/>
          <p14:tracePt t="26596" x="9332913" y="3567113"/>
          <p14:tracePt t="26612" x="9148763" y="3624263"/>
          <p14:tracePt t="26630" x="8909050" y="3706813"/>
          <p14:tracePt t="26635" x="8804275" y="3719513"/>
          <p14:tracePt t="26646" x="8689975" y="3732213"/>
          <p14:tracePt t="26661" x="8597900" y="3754438"/>
          <p14:tracePt t="26677" x="8091488" y="3794125"/>
          <p14:tracePt t="26693" x="7812088" y="3819525"/>
          <p14:tracePt t="26710" x="7500938" y="3841750"/>
          <p14:tracePt t="26714" x="7383463" y="3854450"/>
          <p14:tracePt t="26727" x="7104063" y="3889375"/>
          <p14:tracePt t="26744" x="6859588" y="3903663"/>
          <p14:tracePt t="26760" x="6623050" y="3916363"/>
          <p14:tracePt t="26777" x="6373813" y="3938588"/>
          <p14:tracePt t="26793" x="6211888" y="3938588"/>
          <p14:tracePt t="26811" x="6037263" y="3938588"/>
          <p14:tracePt t="26827" x="5918200" y="3946525"/>
          <p14:tracePt t="26843" x="5770563" y="3960813"/>
          <p14:tracePt t="26860" x="5673725" y="3968750"/>
          <p14:tracePt t="26876" x="5586413" y="3968750"/>
          <p14:tracePt t="26893" x="5456238" y="3986213"/>
          <p14:tracePt t="26910" x="5307013" y="3998913"/>
          <p14:tracePt t="26914" x="5232400" y="4008438"/>
          <p14:tracePt t="26950" x="5172075" y="4008438"/>
          <p14:tracePt t="26958" x="4800600" y="4008438"/>
          <p14:tracePt t="26967" x="4725988" y="4008438"/>
          <p14:tracePt t="26977" x="4638675" y="4008438"/>
          <p14:tracePt t="26993" x="4445000" y="4008438"/>
          <p14:tracePt t="27010" x="4257675" y="4008438"/>
          <p14:tracePt t="27027" x="4157663" y="4008438"/>
          <p14:tracePt t="27046" x="3846513" y="4008438"/>
          <p14:tracePt t="27060" x="3579813" y="4008438"/>
          <p14:tracePt t="27064" x="3519488" y="4003675"/>
          <p14:tracePt t="27076" x="3475038" y="4003675"/>
          <p14:tracePt t="27080" x="3414713" y="4003675"/>
          <p14:tracePt t="27094" x="3327400" y="4003675"/>
          <p14:tracePt t="27110" x="3300413" y="4003675"/>
          <p14:tracePt t="27126" x="3235325" y="4003675"/>
          <p14:tracePt t="27143" x="3121025" y="4003675"/>
          <p14:tracePt t="27160" x="3043238" y="4003675"/>
          <p14:tracePt t="27177" x="2986088" y="4003675"/>
          <p14:tracePt t="27193" x="2889250" y="4003675"/>
          <p14:tracePt t="27210" x="2863850" y="4003675"/>
          <p14:tracePt t="27227" x="2836863" y="4003675"/>
          <p14:tracePt t="27243" x="2824163" y="4003675"/>
          <p14:tracePt t="27260" x="2744788" y="4008438"/>
          <p14:tracePt t="27277" x="2724150" y="4008438"/>
          <p14:tracePt t="27293" x="2714625" y="4008438"/>
          <p14:tracePt t="27503" x="2709863" y="4008438"/>
          <p14:tracePt t="27656" x="2709863" y="3998913"/>
          <p14:tracePt t="27671" x="2709863" y="3995738"/>
          <p14:tracePt t="27680" x="2724150" y="3986213"/>
          <p14:tracePt t="27695" x="2736850" y="3978275"/>
          <p14:tracePt t="27712" x="2797175" y="3968750"/>
          <p14:tracePt t="27730" x="2876550" y="3951288"/>
          <p14:tracePt t="27746" x="2998788" y="3951288"/>
          <p14:tracePt t="27755" x="3043238" y="3951288"/>
          <p14:tracePt t="27765" x="3116263" y="3951288"/>
          <p14:tracePt t="27778" x="3173413" y="3951288"/>
          <p14:tracePt t="27793" x="3397250" y="3916363"/>
          <p14:tracePt t="27810" x="3484563" y="3916363"/>
          <p14:tracePt t="27826" x="3636963" y="3906838"/>
          <p14:tracePt t="27843" x="3694113" y="3906838"/>
          <p14:tracePt t="27860" x="3711575" y="3906838"/>
          <p14:tracePt t="27902" x="3719513" y="3906838"/>
          <p14:tracePt t="27909" x="3746500" y="3898900"/>
          <p14:tracePt t="27926" x="3754438" y="3898900"/>
          <p14:tracePt t="27943" x="3759200" y="3889375"/>
          <p14:tracePt t="28023" x="3768725" y="3886200"/>
          <p14:tracePt t="28032" x="3771900" y="3886200"/>
          <p14:tracePt t="28045" x="3776663" y="3886200"/>
          <p14:tracePt t="28063" x="3789363" y="3886200"/>
          <p14:tracePt t="28068" x="3798888" y="3881438"/>
          <p14:tracePt t="30536" x="3794125" y="3881438"/>
          <p14:tracePt t="30544" x="3768725" y="3881438"/>
          <p14:tracePt t="30555" x="3724275" y="3871913"/>
          <p14:tracePt t="30563" x="3698875" y="3871913"/>
          <p14:tracePt t="30579" x="3632200" y="3863975"/>
          <p14:tracePt t="30596" x="3544888" y="3863975"/>
          <p14:tracePt t="30613" x="3427413" y="3863975"/>
          <p14:tracePt t="30618" x="3379788" y="3863975"/>
          <p14:tracePt t="30632" x="3335338" y="3863975"/>
          <p14:tracePt t="30643" x="3248025" y="3863975"/>
          <p14:tracePt t="30660" x="3165475" y="3863975"/>
          <p14:tracePt t="30676" x="3098800" y="3863975"/>
          <p14:tracePt t="30680" x="3068638" y="3863975"/>
          <p14:tracePt t="30693" x="3043238" y="3863975"/>
          <p14:tracePt t="30710" x="3028950" y="3863975"/>
          <p14:tracePt t="30727" x="3025775" y="3863975"/>
          <p14:tracePt t="30743" x="3016250" y="3863975"/>
          <p14:tracePt t="30760" x="2998788" y="3863975"/>
          <p14:tracePt t="30777" x="2986088" y="3863975"/>
          <p14:tracePt t="30799" x="2971800" y="3863975"/>
          <p14:tracePt t="30810" x="2894013" y="3863975"/>
          <p14:tracePt t="30826" x="2846388" y="3871913"/>
          <p14:tracePt t="30863" x="2824163" y="3871913"/>
          <p14:tracePt t="30871" x="2744788" y="3871913"/>
          <p14:tracePt t="30879" x="2736850" y="3871913"/>
          <p14:tracePt t="31487" x="2732088" y="3871913"/>
          <p14:tracePt t="31496" x="2741613" y="3871913"/>
          <p14:tracePt t="31512" x="2762250" y="3871913"/>
          <p14:tracePt t="31529" x="2771775" y="3871913"/>
          <p14:tracePt t="31546" x="2916238" y="3871913"/>
          <p14:tracePt t="31563" x="3046413" y="3871913"/>
          <p14:tracePt t="31579" x="3238500" y="3868738"/>
          <p14:tracePt t="31596" x="3327400" y="3868738"/>
          <p14:tracePt t="31613" x="3427413" y="3868738"/>
          <p14:tracePt t="31630" x="3908425" y="3868738"/>
          <p14:tracePt t="31646" x="4179888" y="3868738"/>
          <p14:tracePt t="31662" x="4598988" y="3881438"/>
          <p14:tracePt t="31679" x="4656138" y="3881438"/>
          <p14:tracePt t="31698" x="4818063" y="3881438"/>
          <p14:tracePt t="31713" x="4838700" y="3881438"/>
          <p14:tracePt t="31729" x="4860925" y="3881438"/>
          <p14:tracePt t="31746" x="4865688" y="3881438"/>
          <p14:tracePt t="31760" x="4930775" y="3881438"/>
          <p14:tracePt t="31777" x="4960938" y="3876675"/>
          <p14:tracePt t="31792" x="4995863" y="3876675"/>
          <p14:tracePt t="31809" x="5040313" y="3868738"/>
          <p14:tracePt t="31825" x="5087938" y="3868738"/>
          <p14:tracePt t="31842" x="5219700" y="3868738"/>
          <p14:tracePt t="31859" x="5297488" y="3868738"/>
          <p14:tracePt t="31876" x="5354638" y="3859213"/>
          <p14:tracePt t="31892" x="5411788" y="3859213"/>
          <p14:tracePt t="31909" x="5451475" y="3859213"/>
          <p14:tracePt t="31926" x="5464175" y="3859213"/>
          <p14:tracePt t="32315" x="5494338" y="3859213"/>
          <p14:tracePt t="32323" x="5538788" y="3851275"/>
          <p14:tracePt t="32331" x="5586413" y="3851275"/>
          <p14:tracePt t="32346" x="5673725" y="3851275"/>
          <p14:tracePt t="32363" x="5792788" y="3851275"/>
          <p14:tracePt t="32379" x="5927725" y="3851275"/>
          <p14:tracePt t="32396" x="6059488" y="3851275"/>
          <p14:tracePt t="32413" x="6181725" y="3841750"/>
          <p14:tracePt t="32429" x="6329363" y="3841750"/>
          <p14:tracePt t="32448" x="6434138" y="3841750"/>
          <p14:tracePt t="32453" x="6491288" y="3841750"/>
          <p14:tracePt t="32463" x="6521450" y="3841750"/>
          <p14:tracePt t="32469" x="6565900" y="3851275"/>
          <p14:tracePt t="32477" x="6592888" y="3851275"/>
          <p14:tracePt t="32493" x="6635750" y="3851275"/>
          <p14:tracePt t="32510" x="6675438" y="3854450"/>
          <p14:tracePt t="32527" x="6688138" y="3854450"/>
          <p14:tracePt t="32531" x="6700838" y="3854450"/>
          <p14:tracePt t="32544" x="6740525" y="3854450"/>
          <p14:tracePt t="32560" x="6775450" y="3854450"/>
          <p14:tracePt t="32577" x="6805613" y="3854450"/>
          <p14:tracePt t="32594" x="6832600" y="3854450"/>
          <p14:tracePt t="32610" x="6854825" y="3854450"/>
          <p14:tracePt t="32627" x="6880225" y="3863975"/>
          <p14:tracePt t="32644" x="6902450" y="3863975"/>
          <p14:tracePt t="32660" x="6929438" y="3871913"/>
          <p14:tracePt t="32677" x="6977063" y="3876675"/>
          <p14:tracePt t="32693" x="6985000" y="3876675"/>
          <p14:tracePt t="32710" x="7011988" y="3876675"/>
          <p14:tracePt t="32714" x="7016750" y="3876675"/>
          <p14:tracePt t="32728" x="7024688" y="3876675"/>
          <p14:tracePt t="32810" x="7037388" y="3876675"/>
          <p14:tracePt t="32819" x="7042150" y="3876675"/>
          <p14:tracePt t="32829" x="7054850" y="3876675"/>
          <p14:tracePt t="32845" x="7077075" y="3876675"/>
          <p14:tracePt t="32863" x="7089775" y="3876675"/>
          <p14:tracePt t="33490" x="7104063" y="3876675"/>
          <p14:tracePt t="33498" x="7112000" y="3876675"/>
          <p14:tracePt t="33514" x="7116763" y="3876675"/>
          <p14:tracePt t="33529" x="7138988" y="3876675"/>
          <p14:tracePt t="33545" x="7151688" y="3876675"/>
          <p14:tracePt t="33563" x="7164388" y="3876675"/>
          <p14:tracePt t="33579" x="7199313" y="3876675"/>
          <p14:tracePt t="33598" x="7216775" y="3876675"/>
          <p14:tracePt t="33610" x="7239000" y="3876675"/>
          <p14:tracePt t="33627" x="7265988" y="3876675"/>
          <p14:tracePt t="33644" x="7273925" y="3876675"/>
          <p14:tracePt t="33661" x="7283450" y="3876675"/>
          <p14:tracePt t="34379" x="7291388" y="3876675"/>
          <p14:tracePt t="34411" x="7286625" y="3876675"/>
          <p14:tracePt t="34419" x="7273925" y="3876675"/>
          <p14:tracePt t="34429" x="7251700" y="3876675"/>
          <p14:tracePt t="34446" x="7204075" y="3876675"/>
          <p14:tracePt t="34463" x="7089775" y="3876675"/>
          <p14:tracePt t="34468" x="7042150" y="3868738"/>
          <p14:tracePt t="34479" x="6942138" y="3868738"/>
          <p14:tracePt t="34484" x="6842125" y="3868738"/>
          <p14:tracePt t="34496" x="6753225" y="3868738"/>
          <p14:tracePt t="34502" x="6605588" y="3841750"/>
          <p14:tracePt t="34514" x="6426200" y="3829050"/>
          <p14:tracePt t="34528" x="6338888" y="3829050"/>
          <p14:tracePt t="34532" x="6303963" y="3829050"/>
          <p14:tracePt t="34543" x="6246813" y="3829050"/>
          <p14:tracePt t="34546" x="6216650" y="3819525"/>
          <p14:tracePt t="34560" x="6176963" y="3819525"/>
          <p14:tracePt t="34578" x="6164263" y="3819525"/>
          <p14:tracePt t="34593" x="6149975" y="3819525"/>
          <p14:tracePt t="34609" x="6132513" y="3819525"/>
          <p14:tracePt t="34626" x="6119813" y="3819525"/>
          <p14:tracePt t="34643" x="6107113" y="3819525"/>
          <p14:tracePt t="34660" x="6076950" y="3819525"/>
          <p14:tracePt t="34676" x="6059488" y="3819525"/>
          <p14:tracePt t="34693" x="6037263" y="3824288"/>
          <p14:tracePt t="34710" x="6010275" y="3824288"/>
          <p14:tracePt t="34726" x="6007100" y="3829050"/>
          <p14:tracePt t="34730" x="5997575" y="3829050"/>
          <p14:tracePt t="34743" x="5992813" y="3829050"/>
          <p14:tracePt t="34746" x="5984875" y="3836988"/>
          <p14:tracePt t="34760" x="5972175" y="3836988"/>
          <p14:tracePt t="34777" x="5954713" y="3836988"/>
          <p14:tracePt t="34793" x="5949950" y="3836988"/>
          <p14:tracePt t="34810" x="5935663" y="3841750"/>
          <p14:tracePt t="35691" x="5915025" y="3859213"/>
          <p14:tracePt t="35700" x="5765800" y="3889375"/>
          <p14:tracePt t="35714" x="5688013" y="3938588"/>
          <p14:tracePt t="35730" x="5359400" y="3978275"/>
          <p14:tracePt t="35746" x="5149850" y="3998913"/>
          <p14:tracePt t="35756" x="5048250" y="4013200"/>
          <p14:tracePt t="35766" x="4913313" y="4048125"/>
          <p14:tracePt t="35780" x="4733925" y="4083050"/>
          <p14:tracePt t="35797" x="4537075" y="4125913"/>
          <p14:tracePt t="35813" x="4332288" y="4160838"/>
          <p14:tracePt t="35830" x="4257675" y="4160838"/>
          <p14:tracePt t="35846" x="4025900" y="4205288"/>
          <p14:tracePt t="35863" x="3579813" y="4252913"/>
          <p14:tracePt t="35880" x="3387725" y="4275138"/>
          <p14:tracePt t="35896" x="3238500" y="4287838"/>
          <p14:tracePt t="35911" x="3103563" y="4310063"/>
          <p14:tracePt t="35927" x="3055938" y="4310063"/>
          <p14:tracePt t="35945" x="2881313" y="4322763"/>
          <p14:tracePt t="35960" x="2762250" y="4340225"/>
          <p14:tracePt t="35977" x="2714625" y="4340225"/>
          <p14:tracePt t="35994" x="2597150" y="4352925"/>
          <p14:tracePt t="36023" x="2522538" y="4367213"/>
          <p14:tracePt t="36033" x="2238375" y="4367213"/>
          <p14:tracePt t="36044" x="2176463" y="4367213"/>
          <p14:tracePt t="36060" x="2155825" y="4367213"/>
          <p14:tracePt t="36065" x="2098675" y="4384675"/>
          <p14:tracePt t="36077" x="2024063" y="4392613"/>
          <p14:tracePt t="36098" x="1997075" y="4392613"/>
          <p14:tracePt t="36111" x="1919288" y="4405313"/>
          <p14:tracePt t="36115" x="1914525" y="4405313"/>
          <p14:tracePt t="36562" x="1906588" y="4405313"/>
          <p14:tracePt t="36587" x="1909763" y="4405313"/>
          <p14:tracePt t="36603" x="1936750" y="4405313"/>
          <p14:tracePt t="36612" x="1979613" y="4405313"/>
          <p14:tracePt t="36630" x="2036763" y="4410075"/>
          <p14:tracePt t="36646" x="2116138" y="4410075"/>
          <p14:tracePt t="36663" x="2193925" y="4419600"/>
          <p14:tracePt t="36680" x="2281238" y="4432300"/>
          <p14:tracePt t="36685" x="2509838" y="4457700"/>
          <p14:tracePt t="36697" x="2570163" y="4457700"/>
          <p14:tracePt t="36713" x="2640013" y="4457700"/>
          <p14:tracePt t="36719" x="2819400" y="4457700"/>
          <p14:tracePt t="36729" x="2876550" y="4457700"/>
          <p14:tracePt t="36733" x="2951163" y="4457700"/>
          <p14:tracePt t="36739" x="3025775" y="4471988"/>
          <p14:tracePt t="36751" x="3098800" y="4471988"/>
          <p14:tracePt t="36762" x="3235325" y="4479925"/>
          <p14:tracePt t="36777" x="3382963" y="4479925"/>
          <p14:tracePt t="36795" x="3502025" y="4479925"/>
          <p14:tracePt t="36815" x="3576638" y="4479925"/>
          <p14:tracePt t="36827" x="3751263" y="4479925"/>
          <p14:tracePt t="36845" x="3786188" y="4479925"/>
          <p14:tracePt t="36873" x="3908425" y="4479925"/>
          <p14:tracePt t="36882" x="3995738" y="4479925"/>
          <p14:tracePt t="36894" x="4003675" y="4479925"/>
          <p14:tracePt t="36910" x="4017963" y="4479925"/>
          <p14:tracePt t="36962" x="4038600" y="4479925"/>
          <p14:tracePt t="36970" x="4073525" y="4479925"/>
          <p14:tracePt t="36978" x="4117975" y="4479925"/>
          <p14:tracePt t="36994" x="4192588" y="4479925"/>
          <p14:tracePt t="37010" x="4284663" y="4479925"/>
          <p14:tracePt t="37027" x="4327525" y="4479925"/>
          <p14:tracePt t="37044" x="4384675" y="4475163"/>
          <p14:tracePt t="37060" x="4424363" y="4475163"/>
          <p14:tracePt t="37077" x="4437063" y="4475163"/>
          <p14:tracePt t="37097" x="4445000" y="4471988"/>
          <p14:tracePt t="41308" x="4449763" y="4471988"/>
          <p14:tracePt t="41404" x="4445000" y="4479925"/>
          <p14:tracePt t="41979" x="4441825" y="4489450"/>
          <p14:tracePt t="41989" x="4437063" y="4492625"/>
          <p14:tracePt t="41998" x="4437063" y="4506913"/>
          <p14:tracePt t="42013" x="4410075" y="4532313"/>
          <p14:tracePt t="42030" x="4397375" y="4545013"/>
          <p14:tracePt t="42046" x="4384675" y="4562475"/>
          <p14:tracePt t="42063" x="4371975" y="4594225"/>
          <p14:tracePt t="42078" x="4354513" y="4598988"/>
          <p14:tracePt t="42094" x="4354513" y="4611688"/>
          <p14:tracePt t="42111" x="4340225" y="4646613"/>
          <p14:tracePt t="42128" x="4340225" y="4659313"/>
          <p14:tracePt t="42132" x="4340225" y="4664075"/>
          <p14:tracePt t="42144" x="4340225" y="4672013"/>
          <p14:tracePt t="42149" x="4340225" y="4676775"/>
          <p14:tracePt t="42161" x="4337050" y="4689475"/>
          <p14:tracePt t="42178" x="4337050" y="4703763"/>
          <p14:tracePt t="42201" x="4337050" y="4706938"/>
          <p14:tracePt t="42218" x="4337050" y="4716463"/>
          <p14:tracePt t="42228" x="4337050" y="4721225"/>
          <p14:tracePt t="42244" x="4337050" y="4741863"/>
          <p14:tracePt t="42261" x="4337050" y="4756150"/>
          <p14:tracePt t="42278" x="4337050" y="4759325"/>
          <p14:tracePt t="42330" x="4337050" y="4768850"/>
          <p14:tracePt t="42338" x="4349750" y="4773613"/>
          <p14:tracePt t="42346" x="4349750" y="4781550"/>
          <p14:tracePt t="42363" x="4357688" y="4786313"/>
          <p14:tracePt t="42378" x="4362450" y="4791075"/>
          <p14:tracePt t="42403" x="4371975" y="4799013"/>
          <p14:tracePt t="42419" x="4375150" y="4803775"/>
          <p14:tracePt t="42428" x="4379913" y="4811713"/>
          <p14:tracePt t="42444" x="4389438" y="4826000"/>
          <p14:tracePt t="42461" x="4414838" y="4851400"/>
          <p14:tracePt t="42477" x="4419600" y="4856163"/>
          <p14:tracePt t="42495" x="4432300" y="4878388"/>
          <p14:tracePt t="42511" x="4454525" y="4891088"/>
          <p14:tracePt t="42528" x="4481513" y="4895850"/>
          <p14:tracePt t="42532" x="4494213" y="4908550"/>
          <p14:tracePt t="42544" x="4502150" y="4918075"/>
          <p14:tracePt t="42549" x="4516438" y="4930775"/>
          <p14:tracePt t="42561" x="4533900" y="4943475"/>
          <p14:tracePt t="42578" x="4568825" y="4983163"/>
          <p14:tracePt t="42595" x="4586288" y="4995863"/>
          <p14:tracePt t="42611" x="4616450" y="5018088"/>
          <p14:tracePt t="42628" x="4638675" y="5030788"/>
          <p14:tracePt t="42644" x="4664075" y="5048250"/>
          <p14:tracePt t="42661" x="4673600" y="5053013"/>
          <p14:tracePt t="42787" x="4668838" y="5053013"/>
          <p14:tracePt t="42796" x="4664075" y="5053013"/>
          <p14:tracePt t="42813" x="4638675" y="5060950"/>
          <p14:tracePt t="42829" x="4568825" y="5065713"/>
          <p14:tracePt t="42846" x="4481513" y="5065713"/>
          <p14:tracePt t="42864" x="4305300" y="5065713"/>
          <p14:tracePt t="42869" x="4217988" y="5065713"/>
          <p14:tracePt t="42879" x="4130675" y="5065713"/>
          <p14:tracePt t="42897" x="3938588" y="5065713"/>
          <p14:tracePt t="42903" x="3838575" y="5065713"/>
          <p14:tracePt t="42913" x="3776663" y="5065713"/>
          <p14:tracePt t="42918" x="3689350" y="5065713"/>
          <p14:tracePt t="42929" x="3614738" y="5065713"/>
          <p14:tracePt t="42934" x="3544888" y="5065713"/>
          <p14:tracePt t="42944" x="3497263" y="5065713"/>
          <p14:tracePt t="42961" x="3440113" y="5065713"/>
          <p14:tracePt t="42964" x="3427413" y="5065713"/>
          <p14:tracePt t="42977" x="3422650" y="5065713"/>
          <p14:tracePt t="42981" x="3409950" y="5065713"/>
          <p14:tracePt t="42994" x="3400425" y="5065713"/>
          <p14:tracePt t="43026" x="3397250" y="5065713"/>
          <p14:tracePt t="43034" x="3392488" y="5065713"/>
          <p14:tracePt t="43044" x="3379788" y="5065713"/>
          <p14:tracePt t="43060" x="3317875" y="5065713"/>
          <p14:tracePt t="43077" x="3252788" y="5057775"/>
          <p14:tracePt t="43094" x="3186113" y="5057775"/>
          <p14:tracePt t="43111" x="3138488" y="5040313"/>
          <p14:tracePt t="43127" x="3095625" y="5040313"/>
          <p14:tracePt t="43144" x="3038475" y="5040313"/>
          <p14:tracePt t="43148" x="3011488" y="5040313"/>
          <p14:tracePt t="43160" x="2998788" y="5040313"/>
          <p14:tracePt t="43164" x="2968625" y="5040313"/>
          <p14:tracePt t="43177" x="2951163" y="5040313"/>
          <p14:tracePt t="43194" x="2946400" y="5040313"/>
          <p14:tracePt t="43210" x="2933700" y="5035550"/>
          <p14:tracePt t="43227" x="2919413" y="5035550"/>
          <p14:tracePt t="43244" x="2901950" y="5035550"/>
          <p14:tracePt t="43260" x="2871788" y="5026025"/>
          <p14:tracePt t="43277" x="2849563" y="5026025"/>
          <p14:tracePt t="43294" x="2832100" y="5026025"/>
          <p14:tracePt t="43311" x="2811463" y="5022850"/>
          <p14:tracePt t="43327" x="2784475" y="5022850"/>
          <p14:tracePt t="43344" x="2771775" y="5022850"/>
          <p14:tracePt t="44092" x="2767013" y="5022850"/>
          <p14:tracePt t="44163" x="2776538" y="5022850"/>
          <p14:tracePt t="44171" x="2779713" y="5022850"/>
          <p14:tracePt t="44179" x="2801938" y="5022850"/>
          <p14:tracePt t="44197" x="2828925" y="5022850"/>
          <p14:tracePt t="44213" x="2854325" y="5022850"/>
          <p14:tracePt t="44229" x="2901950" y="5022850"/>
          <p14:tracePt t="44247" x="2963863" y="5026025"/>
          <p14:tracePt t="44264" x="3016250" y="5026025"/>
          <p14:tracePt t="44281" x="3073400" y="5035550"/>
          <p14:tracePt t="44298" x="3098800" y="5035550"/>
          <p14:tracePt t="44304" x="3130550" y="5035550"/>
          <p14:tracePt t="44309" x="3165475" y="5035550"/>
          <p14:tracePt t="44322" x="3178175" y="5035550"/>
          <p14:tracePt t="44325" x="3200400" y="5035550"/>
          <p14:tracePt t="44332" x="3225800" y="5043488"/>
          <p14:tracePt t="44344" x="3248025" y="5043488"/>
          <p14:tracePt t="44348" x="3260725" y="5043488"/>
          <p14:tracePt t="44361" x="3309938" y="5043488"/>
          <p14:tracePt t="44378" x="3335338" y="5043488"/>
          <p14:tracePt t="44394" x="3357563" y="5043488"/>
          <p14:tracePt t="44411" x="3370263" y="5043488"/>
          <p14:tracePt t="44427" x="3375025" y="5043488"/>
          <p14:tracePt t="44458" x="3382963" y="5043488"/>
          <p14:tracePt t="44467" x="3387725" y="5043488"/>
          <p14:tracePt t="44477" x="3392488" y="5043488"/>
          <p14:tracePt t="44494" x="3432175" y="5048250"/>
          <p14:tracePt t="44511" x="3444875" y="5048250"/>
          <p14:tracePt t="44527" x="3470275" y="5048250"/>
          <p14:tracePt t="44544" x="3502025" y="5048250"/>
          <p14:tracePt t="44548" x="3514725" y="5048250"/>
          <p14:tracePt t="44561" x="3519488" y="5048250"/>
          <p14:tracePt t="44565" x="3540125" y="5048250"/>
          <p14:tracePt t="44577" x="3562350" y="5048250"/>
          <p14:tracePt t="44594" x="3649663" y="5048250"/>
          <p14:tracePt t="44611" x="3706813" y="5048250"/>
          <p14:tracePt t="44627" x="3786188" y="5043488"/>
          <p14:tracePt t="44644" x="3851275" y="5043488"/>
          <p14:tracePt t="44661" x="3943350" y="5035550"/>
          <p14:tracePt t="44677" x="4025900" y="5018088"/>
          <p14:tracePt t="44694" x="4100513" y="5008563"/>
          <p14:tracePt t="44711" x="4179888" y="5008563"/>
          <p14:tracePt t="44727" x="4235450" y="5000625"/>
          <p14:tracePt t="44744" x="4284663" y="4991100"/>
          <p14:tracePt t="44761" x="4310063" y="4991100"/>
          <p14:tracePt t="44778" x="4319588" y="4991100"/>
          <p14:tracePt t="44794" x="4322763" y="4991100"/>
          <p14:tracePt t="44811" x="4344988" y="4987925"/>
          <p14:tracePt t="44827" x="4414838" y="4978400"/>
          <p14:tracePt t="44844" x="4464050" y="4978400"/>
          <p14:tracePt t="44861" x="4506913" y="4978400"/>
          <p14:tracePt t="44878" x="4537075" y="4978400"/>
          <p14:tracePt t="44894" x="4554538" y="4978400"/>
          <p14:tracePt t="44911" x="4586288" y="4978400"/>
          <p14:tracePt t="44928" x="4594225" y="4978400"/>
          <p14:tracePt t="44931" x="4616450" y="4960938"/>
          <p14:tracePt t="44946" x="4633913" y="4960938"/>
          <p14:tracePt t="44962" x="4638675" y="4960938"/>
          <p14:tracePt t="44977" x="4641850" y="4960938"/>
          <p14:tracePt t="44994" x="4656138" y="4960938"/>
          <p14:tracePt t="45019" x="4668838" y="4960938"/>
          <p14:tracePt t="45027" x="4676775" y="4960938"/>
          <p14:tracePt t="45044" x="4691063" y="4960938"/>
          <p14:tracePt t="45061" x="4703763" y="4956175"/>
          <p14:tracePt t="45844" x="4708525" y="4956175"/>
          <p14:tracePt t="45853" x="4738688" y="4956175"/>
          <p14:tracePt t="45863" x="4751388" y="4956175"/>
          <p14:tracePt t="45879" x="4800600" y="4983163"/>
          <p14:tracePt t="45885" x="4835525" y="4991100"/>
          <p14:tracePt t="45894" x="4865688" y="5000625"/>
          <p14:tracePt t="45911" x="4935538" y="5026025"/>
          <p14:tracePt t="45928" x="5010150" y="5043488"/>
          <p14:tracePt t="45931" x="5022850" y="5053013"/>
          <p14:tracePt t="45944" x="5035550" y="5057775"/>
          <p14:tracePt t="45961" x="5067300" y="5065713"/>
          <p14:tracePt t="46067" x="5075238" y="5065713"/>
          <p14:tracePt t="47427" x="5018088" y="5075238"/>
          <p14:tracePt t="47435" x="4930775" y="5083175"/>
          <p14:tracePt t="47446" x="4826000" y="5083175"/>
          <p14:tracePt t="47450" x="4694238" y="5110163"/>
          <p14:tracePt t="47461" x="4576763" y="5118100"/>
          <p14:tracePt t="47477" x="4279900" y="5170488"/>
          <p14:tracePt t="47494" x="3916363" y="5210175"/>
          <p14:tracePt t="47511" x="3624263" y="5232400"/>
          <p14:tracePt t="47515" x="3492500" y="5245100"/>
          <p14:tracePt t="47527" x="3387725" y="5257800"/>
          <p14:tracePt t="47530" x="3287713" y="5267325"/>
          <p14:tracePt t="47544" x="3081338" y="5280025"/>
          <p14:tracePt t="47570" x="3008313" y="5289550"/>
          <p14:tracePt t="47579" x="2689225" y="5337175"/>
          <p14:tracePt t="47594" x="2657475" y="5337175"/>
          <p14:tracePt t="47611" x="2622550" y="5345113"/>
          <p14:tracePt t="47627" x="2605088" y="5354638"/>
          <p14:tracePt t="47644" x="2570163" y="5359400"/>
          <p14:tracePt t="47661" x="2540000" y="5359400"/>
          <p14:tracePt t="47677" x="2535238" y="5359400"/>
          <p14:tracePt t="47694" x="2495550" y="5359400"/>
          <p14:tracePt t="47711" x="2478088" y="5359400"/>
          <p14:tracePt t="47727" x="2430463" y="5359400"/>
          <p14:tracePt t="47744" x="2365375" y="5376863"/>
          <p14:tracePt t="47747" x="2316163" y="5384800"/>
          <p14:tracePt t="47761" x="2246313" y="5411788"/>
          <p14:tracePt t="47778" x="2151063" y="5441950"/>
          <p14:tracePt t="47794" x="2103438" y="5449888"/>
          <p14:tracePt t="47811" x="2081213" y="5472113"/>
          <p14:tracePt t="47828" x="2058988" y="5472113"/>
          <p14:tracePt t="47844" x="2036763" y="5481638"/>
          <p14:tracePt t="47861" x="2036763" y="5484813"/>
          <p14:tracePt t="49483" x="2036763" y="5494338"/>
          <p14:tracePt t="49580" x="2041525" y="5494338"/>
          <p14:tracePt t="49597" x="2046288" y="5494338"/>
          <p14:tracePt t="49629" x="2058988" y="5494338"/>
          <p14:tracePt t="49638" x="2066925" y="5494338"/>
          <p14:tracePt t="49669" x="2071688" y="5494338"/>
          <p14:tracePt t="49678" x="2076450" y="5494338"/>
          <p14:tracePt t="49689" x="2085975" y="5494338"/>
          <p14:tracePt t="49694" x="2098675" y="5494338"/>
          <p14:tracePt t="49702" x="2103438" y="5494338"/>
          <p14:tracePt t="49711" x="2133600" y="5494338"/>
          <p14:tracePt t="49728" x="2155825" y="5494338"/>
          <p14:tracePt t="49744" x="2290763" y="5494338"/>
          <p14:tracePt t="49761" x="2368550" y="5494338"/>
          <p14:tracePt t="49764" x="2400300" y="5494338"/>
          <p14:tracePt t="49778" x="2487613" y="5494338"/>
          <p14:tracePt t="49795" x="2552700" y="5494338"/>
          <p14:tracePt t="49812" x="2587625" y="5494338"/>
          <p14:tracePt t="49827" x="2600325" y="5494338"/>
          <p14:tracePt t="59862" x="2592388" y="5494338"/>
          <p14:tracePt t="59894" x="2600325" y="5494338"/>
          <p14:tracePt t="59902" x="2617788" y="5494338"/>
          <p14:tracePt t="59917" x="2652713" y="5494338"/>
          <p14:tracePt t="59930" x="2667000" y="5489575"/>
          <p14:tracePt t="59935" x="2714625" y="5472113"/>
          <p14:tracePt t="59947" x="2744788" y="5472113"/>
          <p14:tracePt t="59952" x="2779713" y="5472113"/>
          <p14:tracePt t="59962" x="2832100" y="5472113"/>
          <p14:tracePt t="59966" x="2859088" y="5472113"/>
          <p14:tracePt t="59979" x="2911475" y="5472113"/>
          <p14:tracePt t="59982" x="2946400" y="5472113"/>
          <p14:tracePt t="59995" x="3073400" y="5472113"/>
          <p14:tracePt t="60012" x="3208338" y="5472113"/>
          <p14:tracePt t="60028" x="3282950" y="5472113"/>
          <p14:tracePt t="60045" x="3514725" y="5472113"/>
          <p14:tracePt t="60063" x="3659188" y="5472113"/>
          <p14:tracePt t="60078" x="3736975" y="5472113"/>
          <p14:tracePt t="60093" x="3841750" y="5472113"/>
          <p14:tracePt t="60110" x="3933825" y="5472113"/>
          <p14:tracePt t="60127" x="4060825" y="5476875"/>
          <p14:tracePt t="60143" x="4135438" y="5476875"/>
          <p14:tracePt t="60160" x="4197350" y="5494338"/>
          <p14:tracePt t="60177" x="4232275" y="5494338"/>
          <p14:tracePt t="60194" x="4257675" y="5507038"/>
          <p14:tracePt t="60196" x="4275138" y="5507038"/>
          <p14:tracePt t="60231" x="4279900" y="5511800"/>
          <p14:tracePt t="60252" x="4357688" y="5534025"/>
          <p14:tracePt t="60268" x="4392613" y="5537200"/>
          <p14:tracePt t="60275" x="4406900" y="5546725"/>
          <p14:tracePt t="60283" x="4424363" y="5546725"/>
          <p14:tracePt t="60293" x="4437063" y="5546725"/>
          <p14:tracePt t="60310" x="4449763" y="5564188"/>
          <p14:tracePt t="60327" x="4498975" y="5573713"/>
          <p14:tracePt t="60344" x="4519613" y="5576888"/>
          <p14:tracePt t="60360" x="4537075" y="5581650"/>
          <p14:tracePt t="63934" x="4559300" y="5581650"/>
          <p14:tracePt t="63942" x="4581525" y="5581650"/>
          <p14:tracePt t="63951" x="4589463" y="5581650"/>
          <p14:tracePt t="63965" x="4624388" y="5581650"/>
          <p14:tracePt t="63981" x="4638675" y="5581650"/>
          <p14:tracePt t="63998" x="4703763" y="5581650"/>
          <p14:tracePt t="64016" x="4826000" y="5603875"/>
          <p14:tracePt t="64031" x="4960938" y="5616575"/>
          <p14:tracePt t="64048" x="5092700" y="5616575"/>
          <p14:tracePt t="64065" x="5214938" y="5626100"/>
          <p14:tracePt t="64081" x="5294313" y="5626100"/>
          <p14:tracePt t="64098" x="5341938" y="5626100"/>
          <p14:tracePt t="64104" x="5346700" y="5626100"/>
          <p14:tracePt t="64115" x="5349875" y="5626100"/>
          <p14:tracePt t="64120" x="5359400" y="5626100"/>
          <p14:tracePt t="64131" x="5372100" y="5626100"/>
          <p14:tracePt t="64146" x="5386388" y="5626100"/>
          <p14:tracePt t="64150" x="5389563" y="5626100"/>
          <p14:tracePt t="64161" x="5403850" y="5626100"/>
          <p14:tracePt t="64177" x="5441950" y="5626100"/>
          <p14:tracePt t="64195" x="5464175" y="5626100"/>
          <p14:tracePt t="64212" x="5499100" y="5626100"/>
          <p14:tracePt t="64228" x="5511800" y="5626100"/>
          <p14:tracePt t="64244" x="5534025" y="5626100"/>
          <p14:tracePt t="64261" x="5546725" y="5626100"/>
          <p14:tracePt t="64278" x="5595938" y="5626100"/>
          <p14:tracePt t="64294" x="5630863" y="5626100"/>
          <p14:tracePt t="64311" x="5661025" y="5626100"/>
          <p14:tracePt t="64328" x="5713413" y="5626100"/>
          <p14:tracePt t="64344" x="5770563" y="5626100"/>
          <p14:tracePt t="64361" x="5805488" y="5634038"/>
          <p14:tracePt t="64378" x="5967413" y="5646738"/>
          <p14:tracePt t="64397" x="6002338" y="5656263"/>
          <p14:tracePt t="64411" x="6146800" y="5656263"/>
          <p14:tracePt t="64414" x="6176963" y="5656263"/>
          <p14:tracePt t="64428" x="6246813" y="5664200"/>
          <p14:tracePt t="64431" x="6291263" y="5664200"/>
          <p14:tracePt t="64445" x="6369050" y="5673725"/>
          <p14:tracePt t="64461" x="6438900" y="5673725"/>
          <p14:tracePt t="64477" x="6473825" y="5673725"/>
          <p14:tracePt t="64494" x="6513513" y="5673725"/>
          <p14:tracePt t="64511" x="6526213" y="5673725"/>
          <p14:tracePt t="64662" x="6538913" y="5673725"/>
          <p14:tracePt t="64670" x="6575425" y="5673725"/>
          <p14:tracePt t="64680" x="6605588" y="5668963"/>
          <p14:tracePt t="64697" x="6653213" y="5668963"/>
          <p14:tracePt t="64715" x="6780213" y="5668963"/>
          <p14:tracePt t="64720" x="6884988" y="5646738"/>
          <p14:tracePt t="64731" x="6972300" y="5634038"/>
          <p14:tracePt t="64737" x="6999288" y="5516563"/>
          <p14:tracePt t="65118" x="7002463" y="5511800"/>
          <p14:tracePt t="65205" x="7011988" y="5511800"/>
          <p14:tracePt t="65230" x="7016750" y="5511800"/>
          <p14:tracePt t="65239" x="7019925" y="5519738"/>
          <p14:tracePt t="65255" x="7037388" y="5524500"/>
          <p14:tracePt t="65271" x="7051675" y="5534025"/>
          <p14:tracePt t="65281" x="7054850" y="5537200"/>
          <p14:tracePt t="65298" x="7077075" y="5546725"/>
          <p14:tracePt t="65315" x="7107238" y="5559425"/>
          <p14:tracePt t="65331" x="7124700" y="5568950"/>
          <p14:tracePt t="65337" x="7134225" y="5568950"/>
          <p14:tracePt t="65348" x="7146925" y="5568950"/>
          <p14:tracePt t="65354" x="7161213" y="5576888"/>
          <p14:tracePt t="65365" x="7173913" y="5576888"/>
          <p14:tracePt t="65379" x="7181850" y="5576888"/>
          <p14:tracePt t="65397" x="7208838" y="5576888"/>
          <p14:tracePt t="65413" x="7221538" y="5576888"/>
          <p14:tracePt t="65417" x="7226300" y="5576888"/>
          <p14:tracePt t="65430" x="7239000" y="5576888"/>
          <p14:tracePt t="65606" x="7248525" y="5576888"/>
          <p14:tracePt t="65782" x="7261225" y="5576888"/>
          <p14:tracePt t="65810" x="7265988" y="5576888"/>
          <p14:tracePt t="65829" x="7286625" y="5576888"/>
          <p14:tracePt t="65838" x="7291388" y="5576888"/>
          <p14:tracePt t="65989" x="7313613" y="5564188"/>
          <p14:tracePt t="65997" x="7326313" y="5564188"/>
          <p14:tracePt t="66025" x="7343775" y="5564188"/>
          <p14:tracePt t="66033" x="7435850" y="5556250"/>
          <p14:tracePt t="66047" x="7458075" y="5556250"/>
          <p14:tracePt t="66062" x="7515225" y="5556250"/>
          <p14:tracePt t="66079" x="7523163" y="5556250"/>
          <p14:tracePt t="66095" x="7527925" y="5556250"/>
          <p14:tracePt t="69193" x="7558088" y="5546725"/>
          <p14:tracePt t="69222" x="7662863" y="5524500"/>
          <p14:tracePt t="69242" x="8423275" y="5524500"/>
          <p14:tracePt t="69252" x="9517063" y="5524500"/>
          <p14:tracePt t="69268" x="9769475" y="5494338"/>
          <p14:tracePt t="69288" x="10596563" y="5494338"/>
          <p14:tracePt t="69298" x="11658600" y="5494338"/>
          <p14:tracePt t="136440" x="11645900" y="6511925"/>
          <p14:tracePt t="136445" x="11436350" y="6511925"/>
          <p14:tracePt t="136457" x="11322050" y="6511925"/>
          <p14:tracePt t="136461" x="11077575" y="6499225"/>
          <p14:tracePt t="136471" x="10958513" y="6499225"/>
          <p14:tracePt t="136483" x="10841038" y="6473825"/>
          <p14:tracePt t="136773" x="10377488" y="6438900"/>
          <p14:tracePt t="136783" x="9686925" y="6372225"/>
          <p14:tracePt t="136787" x="9005888" y="6351588"/>
          <p14:tracePt t="136799" x="8432800" y="6307138"/>
          <p14:tracePt t="136804" x="7842250" y="6307138"/>
          <p14:tracePt t="136813" x="7396163" y="6307138"/>
          <p14:tracePt t="136817" x="7069138" y="6307138"/>
          <p14:tracePt t="136832" x="6613525" y="6319838"/>
          <p14:tracePt t="136849" x="6508750" y="6319838"/>
          <p14:tracePt t="136852" x="6478588" y="6319838"/>
          <p14:tracePt t="136866" x="6448425" y="6316663"/>
          <p14:tracePt t="136882" x="6434138" y="6316663"/>
          <p14:tracePt t="137114" x="6259513" y="6294438"/>
          <p14:tracePt t="137122" x="5865813" y="6276975"/>
          <p14:tracePt t="137135" x="5110163" y="6219825"/>
          <p14:tracePt t="137151" x="4414838" y="6184900"/>
          <p14:tracePt t="137169" x="3995738" y="6184900"/>
          <p14:tracePt t="137188" x="3768725" y="6184900"/>
          <p14:tracePt t="137194" x="3711575" y="6184900"/>
          <p14:tracePt t="137206" x="3706813" y="6184900"/>
          <p14:tracePt t="137211" x="3698875" y="6184900"/>
          <p14:tracePt t="137221" x="3694113" y="6184900"/>
          <p14:tracePt t="137304" x="3706813" y="6184900"/>
          <p14:tracePt t="137312" x="3724275" y="6167438"/>
          <p14:tracePt t="137321" x="3768725" y="6157913"/>
          <p14:tracePt t="137336" x="3925888" y="6105525"/>
          <p14:tracePt t="137352" x="4135438" y="6045200"/>
          <p14:tracePt t="137357" x="4197350" y="6027738"/>
          <p14:tracePt t="137370" x="4371975" y="6015038"/>
          <p14:tracePt t="137386" x="4519613" y="6000750"/>
          <p14:tracePt t="137402" x="4564063" y="6015038"/>
          <p14:tracePt t="137407" x="4576763" y="6018213"/>
          <p14:tracePt t="137419" x="4581525" y="6022975"/>
          <p14:tracePt t="137442" x="4581525" y="6032500"/>
          <p14:tracePt t="137456" x="4581525" y="6045200"/>
          <p14:tracePt t="137470" x="4559300" y="6070600"/>
          <p14:tracePt t="137487" x="4357688" y="6180138"/>
          <p14:tracePt t="137501" x="4192588" y="6224588"/>
          <p14:tracePt t="137519" x="4008438" y="6281738"/>
          <p14:tracePt t="137524" x="3916363" y="6289675"/>
          <p14:tracePt t="137537" x="3868738" y="6307138"/>
          <p14:tracePt t="137552" x="3859213" y="6316663"/>
          <p14:tracePt t="137567" x="3846513" y="6316663"/>
          <p14:tracePt t="137586" x="3856038" y="6316663"/>
          <p14:tracePt t="137600" x="3990975" y="6284913"/>
          <p14:tracePt t="137616" x="4157663" y="6254750"/>
          <p14:tracePt t="137633" x="4367213" y="6232525"/>
          <p14:tracePt t="137650" x="4703763" y="6197600"/>
          <p14:tracePt t="137666" x="4856163" y="6162675"/>
          <p14:tracePt t="137683" x="4975225" y="6162675"/>
          <p14:tracePt t="137700" x="5010150" y="6162675"/>
          <p14:tracePt t="137718" x="5010150" y="6167438"/>
          <p14:tracePt t="137733" x="5010150" y="6172200"/>
          <p14:tracePt t="137750" x="4908550" y="6197600"/>
          <p14:tracePt t="137767" x="4656138" y="6219825"/>
          <p14:tracePt t="137783" x="4489450" y="6242050"/>
          <p14:tracePt t="137800" x="4410075" y="6264275"/>
          <p14:tracePt t="137816" x="4379913" y="6276975"/>
          <p14:tracePt t="137820" x="4371975" y="6276975"/>
          <p14:tracePt t="137833" x="4367213" y="6276975"/>
          <p14:tracePt t="137849" x="4367213" y="6284913"/>
          <p14:tracePt t="137865" x="4445000" y="6284913"/>
          <p14:tracePt t="137882" x="4694238" y="6284913"/>
          <p14:tracePt t="137898" x="4843463" y="6307138"/>
          <p14:tracePt t="137915" x="4978400" y="6329363"/>
          <p14:tracePt t="137932" x="5018088" y="6334125"/>
          <p14:tracePt t="137948" x="5018088" y="6342063"/>
          <p14:tracePt t="137978" x="5010150" y="6342063"/>
          <p14:tracePt t="137985" x="4995863" y="6342063"/>
          <p14:tracePt t="137999" x="4978400" y="6342063"/>
          <p14:tracePt t="138015" x="4965700" y="6342063"/>
          <p14:tracePt t="143455" x="5087938" y="6115050"/>
          <p14:tracePt t="143463" x="5311775" y="5708650"/>
          <p14:tracePt t="143473" x="5511800" y="5307013"/>
          <p14:tracePt t="143485" x="5840413" y="4432300"/>
          <p14:tracePt t="143502" x="6273800" y="3702050"/>
          <p14:tracePt t="143520" x="6592888" y="3059113"/>
          <p14:tracePt t="143536" x="6648450" y="2914650"/>
          <p14:tracePt t="143552" x="6662738" y="2859088"/>
          <p14:tracePt t="143571" x="6670675" y="2797175"/>
          <p14:tracePt t="143586" x="6670675" y="2792413"/>
          <p14:tracePt t="143855" x="6705600" y="2632075"/>
          <p14:tracePt t="143864" x="6715125" y="2500313"/>
          <p14:tracePt t="143868" x="6757988" y="2308225"/>
          <p14:tracePt t="143881" x="6788150" y="2246313"/>
          <p14:tracePt t="143885" x="6850063" y="1966913"/>
          <p14:tracePt t="143897" x="7011988" y="1481138"/>
          <p14:tracePt t="143905" x="7099300" y="1289050"/>
          <p14:tracePt t="143915" x="7181850" y="1044575"/>
          <p14:tracePt t="143932" x="7331075" y="590550"/>
          <p14:tracePt t="143949" x="7413625" y="393700"/>
          <p14:tracePt t="143965" x="7458075" y="296863"/>
          <p14:tracePt t="143983" x="7500938" y="187325"/>
          <p14:tracePt t="143999" x="7510463" y="157163"/>
          <p14:tracePt t="144015" x="7518400" y="117475"/>
          <p14:tracePt t="144032" x="7527925" y="82550"/>
          <p14:tracePt t="144049" x="7540625" y="26988"/>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637065"/>
          </a:xfrm>
        </p:spPr>
        <p:txBody>
          <a:bodyPr>
            <a:noAutofit/>
          </a:bodyPr>
          <a:lstStyle/>
          <a:p>
            <a:r>
              <a:rPr lang="en-US" sz="4400" dirty="0"/>
              <a:t>Asset-Centric Technologies</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1009859" y="2245807"/>
            <a:ext cx="10108642" cy="3893735"/>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800" b="1" dirty="0">
                <a:latin typeface="Söhne"/>
              </a:rPr>
              <a:t>Asset-centric technologies depart from the resource-intensive proof-of-work system used by Bitcoin, introducing a new concept of distributed consensus.</a:t>
            </a:r>
          </a:p>
          <a:p>
            <a:pPr>
              <a:spcAft>
                <a:spcPts val="1200"/>
              </a:spcAft>
            </a:pPr>
            <a:r>
              <a:rPr lang="en-US" sz="2800" b="1" dirty="0">
                <a:latin typeface="Söhne"/>
              </a:rPr>
              <a:t>Prominent examples of asset-centric technologies include Stellar, Ripple, Hyperledger, and Namecoin</a:t>
            </a:r>
            <a:r>
              <a:rPr lang="en-US" sz="2800" dirty="0">
                <a:latin typeface="Söhne"/>
              </a:rPr>
              <a:t>.</a:t>
            </a:r>
          </a:p>
        </p:txBody>
      </p:sp>
    </p:spTree>
    <p:extLst>
      <p:ext uri="{BB962C8B-B14F-4D97-AF65-F5344CB8AC3E}">
        <p14:creationId xmlns:p14="http://schemas.microsoft.com/office/powerpoint/2010/main" val="2473501133"/>
      </p:ext>
    </p:extLst>
  </p:cSld>
  <p:clrMapOvr>
    <a:masterClrMapping/>
  </p:clrMapOvr>
  <mc:AlternateContent xmlns:mc="http://schemas.openxmlformats.org/markup-compatibility/2006" xmlns:p14="http://schemas.microsoft.com/office/powerpoint/2010/main">
    <mc:Choice Requires="p14">
      <p:transition spd="slow" p14:dur="2000" advTm="162288"/>
    </mc:Choice>
    <mc:Fallback xmlns="">
      <p:transition spd="slow" advTm="162288"/>
    </mc:Fallback>
  </mc:AlternateContent>
  <p:extLst>
    <p:ext uri="{3A86A75C-4F4B-4683-9AE1-C65F6400EC91}">
      <p14:laserTraceLst xmlns:p14="http://schemas.microsoft.com/office/powerpoint/2010/main">
        <p14:tracePtLst>
          <p14:tracePt t="4590" x="3254375" y="6251575"/>
          <p14:tracePt t="4898" x="3457575" y="6351588"/>
          <p14:tracePt t="4903" x="3327400" y="5988050"/>
          <p14:tracePt t="4916" x="3182938" y="5376863"/>
          <p14:tracePt t="4934" x="3130550" y="4703763"/>
          <p14:tracePt t="4950" x="3143250" y="4187825"/>
          <p14:tracePt t="4954" x="3160713" y="3854450"/>
          <p14:tracePt t="4968" x="3186113" y="3584575"/>
          <p14:tracePt t="4983" x="3221038" y="3260725"/>
          <p14:tracePt t="5000" x="3221038" y="3173413"/>
          <p14:tracePt t="5245" x="2941638" y="3059113"/>
          <p14:tracePt t="5254" x="2557463" y="2797175"/>
          <p14:tracePt t="5268" x="1997075" y="2312988"/>
          <p14:tracePt t="5287" x="1600200" y="1909763"/>
          <p14:tracePt t="5304" x="1446213" y="1709738"/>
          <p14:tracePt t="5319" x="1385888" y="1595438"/>
          <p14:tracePt t="5335" x="1358900" y="1543050"/>
          <p14:tracePt t="5340" x="1358900" y="1520825"/>
          <p14:tracePt t="5353" x="1350963" y="1481138"/>
          <p14:tracePt t="5369" x="1333500" y="1468438"/>
          <p14:tracePt t="5386" x="1316038" y="1438275"/>
          <p14:tracePt t="5404" x="1298575" y="1420813"/>
          <p14:tracePt t="5420" x="1285875" y="1416050"/>
          <p14:tracePt t="5436" x="1268413" y="1416050"/>
          <p14:tracePt t="5453" x="1254125" y="1416050"/>
          <p14:tracePt t="5458" x="1241425" y="1416050"/>
          <p14:tracePt t="5468" x="1184275" y="1416050"/>
          <p14:tracePt t="5484" x="1141413" y="1416050"/>
          <p14:tracePt t="5500" x="1109663" y="1416050"/>
          <p14:tracePt t="5517" x="1096963" y="1416050"/>
          <p14:tracePt t="5820" x="1109663" y="1416050"/>
          <p14:tracePt t="5828" x="1136650" y="1416050"/>
          <p14:tracePt t="5837" x="1179513" y="1416050"/>
          <p14:tracePt t="5850" x="1236663" y="1408113"/>
          <p14:tracePt t="5867" x="1298575" y="1398588"/>
          <p14:tracePt t="5883" x="1333500" y="1390650"/>
          <p14:tracePt t="5900" x="1341438" y="1385888"/>
          <p14:tracePt t="5972" x="1346200" y="1385888"/>
          <p14:tracePt t="6037" x="1363663" y="1373188"/>
          <p14:tracePt t="6046" x="1376363" y="1373188"/>
          <p14:tracePt t="6055" x="1398588" y="1373188"/>
          <p14:tracePt t="6060" x="1403350" y="1373188"/>
          <p14:tracePt t="6066" x="1411288" y="1373188"/>
          <p14:tracePt t="6083" x="1416050" y="1373188"/>
          <p14:tracePt t="6100" x="1425575" y="1373188"/>
          <p14:tracePt t="7782" x="1446213" y="1373188"/>
          <p14:tracePt t="7790" x="1460500" y="1373188"/>
          <p14:tracePt t="7802" x="1508125" y="1373188"/>
          <p14:tracePt t="7819" x="1543050" y="1373188"/>
          <p14:tracePt t="7836" x="1600200" y="1381125"/>
          <p14:tracePt t="7840" x="1622425" y="1381125"/>
          <p14:tracePt t="7846" x="1665288" y="1381125"/>
          <p14:tracePt t="7858" x="1712913" y="1390650"/>
          <p14:tracePt t="7863" x="1787525" y="1390650"/>
          <p14:tracePt t="7886" x="1966913" y="1390650"/>
          <p14:tracePt t="7903" x="2046288" y="1411288"/>
          <p14:tracePt t="7908" x="2093913" y="1420813"/>
          <p14:tracePt t="7921" x="2260600" y="1477963"/>
          <p14:tracePt t="7936" x="2390775" y="1538288"/>
          <p14:tracePt t="7952" x="2495550" y="1612900"/>
          <p14:tracePt t="7957" x="2495550" y="1617663"/>
          <p14:tracePt t="7969" x="2592388" y="1695450"/>
          <p14:tracePt t="7985" x="2632075" y="1730375"/>
          <p14:tracePt t="8000" x="2652713" y="1762125"/>
          <p14:tracePt t="8018" x="2652713" y="1765300"/>
          <p14:tracePt t="8305" x="2689225" y="1817688"/>
          <p14:tracePt t="8315" x="2759075" y="1884363"/>
          <p14:tracePt t="8324" x="2811463" y="1927225"/>
          <p14:tracePt t="8328" x="2889250" y="1984375"/>
          <p14:tracePt t="8340" x="3046413" y="2063750"/>
          <p14:tracePt t="8350" x="3113088" y="2106613"/>
          <p14:tracePt t="8366" x="3203575" y="2168525"/>
          <p14:tracePt t="8369" x="3217863" y="2189163"/>
          <p14:tracePt t="8383" x="3292475" y="2238375"/>
          <p14:tracePt t="8400" x="3327400" y="2295525"/>
          <p14:tracePt t="8417" x="3375025" y="2330450"/>
          <p14:tracePt t="8420" x="3382963" y="2351088"/>
          <p14:tracePt t="8435" x="3397250" y="2373313"/>
          <p14:tracePt t="8450" x="3417888" y="2386013"/>
          <p14:tracePt t="8467" x="3452813" y="2400300"/>
          <p14:tracePt t="8484" x="3484563" y="2438400"/>
          <p14:tracePt t="8500" x="3519488" y="2452688"/>
          <p14:tracePt t="8517" x="3540125" y="2460625"/>
          <p14:tracePt t="8533" x="3554413" y="2473325"/>
          <p14:tracePt t="8537" x="3576638" y="2473325"/>
          <p14:tracePt t="8551" x="3602038" y="2482850"/>
          <p14:tracePt t="8566" x="3641725" y="2505075"/>
          <p14:tracePt t="8583" x="3702050" y="2530475"/>
          <p14:tracePt t="8600" x="3771900" y="2560638"/>
          <p14:tracePt t="8617" x="3806825" y="2600325"/>
          <p14:tracePt t="8633" x="3846513" y="2627313"/>
          <p14:tracePt t="8650" x="3863975" y="2640013"/>
          <p14:tracePt t="8654" x="3873500" y="2652713"/>
          <p14:tracePt t="8666" x="3913188" y="2670175"/>
          <p14:tracePt t="8683" x="3933825" y="2692400"/>
          <p14:tracePt t="8700" x="3965575" y="2714625"/>
          <p14:tracePt t="8717" x="4021138" y="2771775"/>
          <p14:tracePt t="8733" x="4060825" y="2809875"/>
          <p14:tracePt t="8750" x="4073525" y="2832100"/>
          <p14:tracePt t="8767" x="4087813" y="2836863"/>
          <p14:tracePt t="8783" x="4087813" y="2844800"/>
          <p14:tracePt t="8812" x="4108450" y="2859088"/>
          <p14:tracePt t="8819" x="4117975" y="2867025"/>
          <p14:tracePt t="8833" x="4140200" y="2879725"/>
          <p14:tracePt t="8850" x="4143375" y="2894013"/>
          <p14:tracePt t="9257" x="4214813" y="2889250"/>
          <p14:tracePt t="9266" x="4270375" y="2889250"/>
          <p14:tracePt t="9270" x="4432300" y="2876550"/>
          <p14:tracePt t="9283" x="4564063" y="2884488"/>
          <p14:tracePt t="9288" x="4708525" y="2894013"/>
          <p14:tracePt t="9299" x="4756150" y="2894013"/>
          <p14:tracePt t="9303" x="4856163" y="2894013"/>
          <p14:tracePt t="9315" x="5005388" y="2894013"/>
          <p14:tracePt t="9326" x="5075238" y="2894013"/>
          <p14:tracePt t="9331" x="5149850" y="2894013"/>
          <p14:tracePt t="9337" x="5192713" y="2894013"/>
          <p14:tracePt t="9350" x="5289550" y="2894013"/>
          <p14:tracePt t="9367" x="5376863" y="2894013"/>
          <p14:tracePt t="9384" x="5508625" y="2894013"/>
          <p14:tracePt t="9387" x="5568950" y="2894013"/>
          <p14:tracePt t="9402" x="5713413" y="2894013"/>
          <p14:tracePt t="9417" x="5822950" y="2906713"/>
          <p14:tracePt t="9434" x="5918200" y="2914650"/>
          <p14:tracePt t="9451" x="6024563" y="2924175"/>
          <p14:tracePt t="9468" x="6049963" y="2924175"/>
          <p14:tracePt t="21896" x="6129338" y="2924175"/>
          <p14:tracePt t="21903" x="6396038" y="2924175"/>
          <p14:tracePt t="21917" x="6715125" y="2924175"/>
          <p14:tracePt t="21933" x="7248525" y="2954338"/>
          <p14:tracePt t="21949" x="7558088" y="2954338"/>
          <p14:tracePt t="21966" x="7872413" y="2946400"/>
          <p14:tracePt t="21983" x="8101013" y="2924175"/>
          <p14:tracePt t="21999" x="8261350" y="2914650"/>
          <p14:tracePt t="22016" x="8353425" y="2914650"/>
          <p14:tracePt t="22033" x="8405813" y="2906713"/>
          <p14:tracePt t="22050" x="8428038" y="2911475"/>
          <p14:tracePt t="22066" x="8440738" y="2911475"/>
          <p14:tracePt t="22083" x="8440738" y="2914650"/>
          <p14:tracePt t="22101" x="8455025" y="2928938"/>
          <p14:tracePt t="22116" x="8475663" y="2951163"/>
          <p14:tracePt t="22133" x="8515350" y="2981325"/>
          <p14:tracePt t="22135" x="8542338" y="3021013"/>
          <p14:tracePt t="22150" x="8594725" y="3059113"/>
          <p14:tracePt t="22166" x="8634413" y="3111500"/>
          <p14:tracePt t="22183" x="8677275" y="3143250"/>
          <p14:tracePt t="22200" x="8686800" y="3173413"/>
          <p14:tracePt t="22203" x="8689975" y="3178175"/>
          <p14:tracePt t="22216" x="8689975" y="3186113"/>
          <p14:tracePt t="22244" x="8689975" y="3190875"/>
          <p14:tracePt t="22252" x="8689975" y="3198813"/>
          <p14:tracePt t="22266" x="8585200" y="3251200"/>
          <p14:tracePt t="22282" x="8375650" y="3313113"/>
          <p14:tracePt t="22299" x="7969250" y="3340100"/>
          <p14:tracePt t="22316" x="7169150" y="3335338"/>
          <p14:tracePt t="22333" x="6810375" y="3335338"/>
          <p14:tracePt t="22349" x="6364288" y="3370263"/>
          <p14:tracePt t="22366" x="6229350" y="3370263"/>
          <p14:tracePt t="22369" x="6142038" y="3382963"/>
          <p14:tracePt t="22383" x="5922963" y="3382963"/>
          <p14:tracePt t="22399" x="5818188" y="3382963"/>
          <p14:tracePt t="22416" x="5748338" y="3382963"/>
          <p14:tracePt t="22433" x="5722938" y="3382963"/>
          <p14:tracePt t="22450" x="5718175" y="3382963"/>
          <p14:tracePt t="22934" x="5753100" y="3382963"/>
          <p14:tracePt t="22941" x="5827713" y="3392488"/>
          <p14:tracePt t="22949" x="5888038" y="3405188"/>
          <p14:tracePt t="22966" x="6119813" y="3413125"/>
          <p14:tracePt t="22983" x="6256338" y="3427413"/>
          <p14:tracePt t="23000" x="6408738" y="3435350"/>
          <p14:tracePt t="23016" x="6486525" y="3435350"/>
          <p14:tracePt t="23033" x="6553200" y="3435350"/>
          <p14:tracePt t="23049" x="6610350" y="3444875"/>
          <p14:tracePt t="23052" x="6623050" y="3444875"/>
          <p14:tracePt t="23066" x="6653213" y="3457575"/>
          <p14:tracePt t="23083" x="6670675" y="3470275"/>
          <p14:tracePt t="23102" x="6680200" y="3479800"/>
          <p14:tracePt t="23211" x="6680200" y="3482975"/>
          <p14:tracePt t="23239" x="6680200" y="3492500"/>
          <p14:tracePt t="23247" x="6675438" y="3497263"/>
          <p14:tracePt t="23255" x="6662738" y="3505200"/>
          <p14:tracePt t="23266" x="6657975" y="3505200"/>
          <p14:tracePt t="23283" x="6605588" y="3505200"/>
          <p14:tracePt t="23300" x="6570663" y="3505200"/>
          <p14:tracePt t="23316" x="6513513" y="3505200"/>
          <p14:tracePt t="23333" x="6483350" y="3500438"/>
          <p14:tracePt t="23350" x="6456363" y="3500438"/>
          <p14:tracePt t="23366" x="6421438" y="3492500"/>
          <p14:tracePt t="23382" x="6403975" y="3492500"/>
          <p14:tracePt t="23400" x="6378575" y="3492500"/>
          <p14:tracePt t="23416" x="6364288" y="3492500"/>
          <p14:tracePt t="23433" x="6351588" y="3492500"/>
          <p14:tracePt t="23450" x="6338888" y="3492500"/>
          <p14:tracePt t="23516" x="6338888" y="3479800"/>
          <p14:tracePt t="23880" x="6194425" y="3448050"/>
          <p14:tracePt t="23887" x="6007100" y="3435350"/>
          <p14:tracePt t="23900" x="5778500" y="3405188"/>
          <p14:tracePt t="23902" x="5621338" y="3392488"/>
          <p14:tracePt t="23917" x="5157788" y="3378200"/>
          <p14:tracePt t="23933" x="4572000" y="3325813"/>
          <p14:tracePt t="23950" x="4065588" y="3325813"/>
          <p14:tracePt t="23966" x="3602038" y="3322638"/>
          <p14:tracePt t="23984" x="3370263" y="3322638"/>
          <p14:tracePt t="24000" x="3221038" y="3322638"/>
          <p14:tracePt t="24016" x="3043238" y="3300413"/>
          <p14:tracePt t="24019" x="2981325" y="3290888"/>
          <p14:tracePt t="24033" x="2924175" y="3273425"/>
          <p14:tracePt t="24049" x="2867025" y="3265488"/>
          <p14:tracePt t="24066" x="2832100" y="3265488"/>
          <p14:tracePt t="24082" x="2762250" y="3255963"/>
          <p14:tracePt t="24099" x="2701925" y="3233738"/>
          <p14:tracePt t="24116" x="2644775" y="3225800"/>
          <p14:tracePt t="24133" x="2565400" y="3225800"/>
          <p14:tracePt t="24150" x="2517775" y="3225800"/>
          <p14:tracePt t="24166" x="2460625" y="3233738"/>
          <p14:tracePt t="24183" x="2405063" y="3251200"/>
          <p14:tracePt t="24187" x="2390775" y="3251200"/>
          <p14:tracePt t="24199" x="2368550" y="3255963"/>
          <p14:tracePt t="24216" x="2355850" y="3255963"/>
          <p14:tracePt t="24233" x="2338388" y="3255963"/>
          <p14:tracePt t="24294" x="2347913" y="3243263"/>
          <p14:tracePt t="24301" x="2355850" y="3233738"/>
          <p14:tracePt t="24308" x="2373313" y="3230563"/>
          <p14:tracePt t="24316" x="2400300" y="3221038"/>
          <p14:tracePt t="24333" x="2465388" y="3203575"/>
          <p14:tracePt t="24349" x="2587625" y="3181350"/>
          <p14:tracePt t="24352" x="2692400" y="3181350"/>
          <p14:tracePt t="24366" x="2836863" y="3181350"/>
          <p14:tracePt t="24383" x="2946400" y="3198813"/>
          <p14:tracePt t="24400" x="3143250" y="3270250"/>
          <p14:tracePt t="24416" x="3370263" y="3325813"/>
          <p14:tracePt t="24418" x="3405188" y="3343275"/>
          <p14:tracePt t="24433" x="3567113" y="3435350"/>
          <p14:tracePt t="24450" x="3706813" y="3479800"/>
          <p14:tracePt t="24466" x="3846513" y="3522663"/>
          <p14:tracePt t="24483" x="3916363" y="3522663"/>
          <p14:tracePt t="24500" x="3921125" y="3522663"/>
          <p14:tracePt t="24516" x="3933825" y="3522663"/>
          <p14:tracePt t="24533" x="3968750" y="3505200"/>
          <p14:tracePt t="24549" x="3986213" y="3492500"/>
          <p14:tracePt t="24566" x="4017963" y="3479800"/>
          <p14:tracePt t="24583" x="4038600" y="3470275"/>
          <p14:tracePt t="24607" x="4043363" y="3470275"/>
          <p14:tracePt t="24643" x="4052888" y="3470275"/>
          <p14:tracePt t="24649" x="4083050" y="3465513"/>
          <p14:tracePt t="24657" x="4087813" y="3465513"/>
          <p14:tracePt t="24666" x="4090988" y="3465513"/>
          <p14:tracePt t="24683" x="4113213" y="3457575"/>
          <p14:tracePt t="24774" x="4105275" y="3465513"/>
          <p14:tracePt t="24780" x="4048125" y="3465513"/>
          <p14:tracePt t="24788" x="4000500" y="3475038"/>
          <p14:tracePt t="24799" x="3925888" y="3475038"/>
          <p14:tracePt t="24816" x="3467100" y="3497263"/>
          <p14:tracePt t="24833" x="3287713" y="3509963"/>
          <p14:tracePt t="24850" x="3028950" y="3509963"/>
          <p14:tracePt t="24867" x="2819400" y="3509963"/>
          <p14:tracePt t="24883" x="2684463" y="3509963"/>
          <p14:tracePt t="24899" x="2565400" y="3500438"/>
          <p14:tracePt t="24916" x="2509838" y="3492500"/>
          <p14:tracePt t="24933" x="2447925" y="3492500"/>
          <p14:tracePt t="24950" x="2408238" y="3492500"/>
          <p14:tracePt t="24967" x="2382838" y="3492500"/>
          <p14:tracePt t="24983" x="2360613" y="3492500"/>
          <p14:tracePt t="24986" x="2355850" y="3492500"/>
          <p14:tracePt t="24999" x="2355850" y="3487738"/>
          <p14:tracePt t="25017" x="2355850" y="3482975"/>
          <p14:tracePt t="25033" x="2355850" y="3470275"/>
          <p14:tracePt t="25034" x="2378075" y="3430588"/>
          <p14:tracePt t="25050" x="2430463" y="3409950"/>
          <p14:tracePt t="25066" x="2557463" y="3330575"/>
          <p14:tracePt t="25082" x="2789238" y="3305175"/>
          <p14:tracePt t="25100" x="2951163" y="3308350"/>
          <p14:tracePt t="25116" x="3340100" y="3422650"/>
          <p14:tracePt t="25132" x="3470275" y="3500438"/>
          <p14:tracePt t="25149" x="3519488" y="3532188"/>
          <p14:tracePt t="25166" x="3522663" y="3557588"/>
          <p14:tracePt t="25183" x="3522663" y="3567113"/>
          <p14:tracePt t="25199" x="3522663" y="3570288"/>
          <p14:tracePt t="25216" x="3509963" y="3570288"/>
          <p14:tracePt t="25233" x="3203575" y="3540125"/>
          <p14:tracePt t="25249" x="3025775" y="3522663"/>
          <p14:tracePt t="25266" x="2762250" y="3522663"/>
          <p14:tracePt t="25283" x="2552700" y="3487738"/>
          <p14:tracePt t="25300" x="2430463" y="3465513"/>
          <p14:tracePt t="25316" x="2338388" y="3457575"/>
          <p14:tracePt t="25334" x="2246313" y="3457575"/>
          <p14:tracePt t="25349" x="2225675" y="3457575"/>
          <p14:tracePt t="25366" x="2220913" y="3457575"/>
          <p14:tracePt t="25383" x="2220913" y="3444875"/>
          <p14:tracePt t="25399" x="2273300" y="3444875"/>
          <p14:tracePt t="25416" x="2422525" y="3413125"/>
          <p14:tracePt t="25433" x="2500313" y="3392488"/>
          <p14:tracePt t="25450" x="3292475" y="3248025"/>
          <p14:tracePt t="25466" x="3838575" y="3198813"/>
          <p14:tracePt t="25483" x="4157663" y="3233738"/>
          <p14:tracePt t="25500" x="4621213" y="3322638"/>
          <p14:tracePt t="25516" x="4760913" y="3352800"/>
          <p14:tracePt t="25533" x="4835525" y="3360738"/>
          <p14:tracePt t="25549" x="4848225" y="3360738"/>
          <p14:tracePt t="25551" x="4848225" y="3370263"/>
          <p14:tracePt t="25580" x="4848225" y="3375025"/>
          <p14:tracePt t="25616" x="4848225" y="3382963"/>
          <p14:tracePt t="25631" x="4848225" y="3395663"/>
          <p14:tracePt t="25646" x="4838700" y="3395663"/>
          <p14:tracePt t="25653" x="4818063" y="3400425"/>
          <p14:tracePt t="25667" x="4760913" y="3417888"/>
          <p14:tracePt t="25683" x="4721225" y="3430588"/>
          <p14:tracePt t="25700" x="4691063" y="3448050"/>
          <p14:tracePt t="25716" x="4681538" y="3452813"/>
          <p14:tracePt t="25748" x="4681538" y="3462338"/>
          <p14:tracePt t="25828" x="4681538" y="3465513"/>
          <p14:tracePt t="26292" x="4659313" y="3457575"/>
          <p14:tracePt t="26299" x="4611688" y="3448050"/>
          <p14:tracePt t="26307" x="4581525" y="3440113"/>
          <p14:tracePt t="26316" x="4564063" y="3430588"/>
          <p14:tracePt t="26333" x="4516438" y="3413125"/>
          <p14:tracePt t="26349" x="4467225" y="3392488"/>
          <p14:tracePt t="26351" x="4437063" y="3382963"/>
          <p14:tracePt t="26366" x="4337050" y="3352800"/>
          <p14:tracePt t="26383" x="4217988" y="3343275"/>
          <p14:tracePt t="26400" x="4070350" y="3322638"/>
          <p14:tracePt t="26402" x="3995738" y="3322638"/>
          <p14:tracePt t="26416" x="3841750" y="3278188"/>
          <p14:tracePt t="26433" x="3611563" y="3278188"/>
          <p14:tracePt t="26450" x="3444875" y="3265488"/>
          <p14:tracePt t="26466" x="3182938" y="3265488"/>
          <p14:tracePt t="26483" x="3021013" y="3265488"/>
          <p14:tracePt t="26500" x="2911475" y="3282950"/>
          <p14:tracePt t="26516" x="2789238" y="3300413"/>
          <p14:tracePt t="26518" x="2701925" y="3313113"/>
          <p14:tracePt t="26533" x="2552700" y="3322638"/>
          <p14:tracePt t="26550" x="2470150" y="3340100"/>
          <p14:tracePt t="26566" x="2413000" y="3348038"/>
          <p14:tracePt t="26569" x="2390775" y="3357563"/>
          <p14:tracePt t="26584" x="2333625" y="3365500"/>
          <p14:tracePt t="26600" x="2255838" y="3365500"/>
          <p14:tracePt t="26616" x="2185988" y="3387725"/>
          <p14:tracePt t="26634" x="2076450" y="3387725"/>
          <p14:tracePt t="26650" x="2058988" y="3387725"/>
          <p14:tracePt t="26666" x="2028825" y="3387725"/>
          <p14:tracePt t="26683" x="1984375" y="3387725"/>
          <p14:tracePt t="26685" x="1971675" y="3387725"/>
          <p14:tracePt t="26700" x="1914525" y="3387725"/>
          <p14:tracePt t="26716" x="1836738" y="3378200"/>
          <p14:tracePt t="26733" x="1757363" y="3378200"/>
          <p14:tracePt t="26750" x="1677988" y="3370263"/>
          <p14:tracePt t="26766" x="1657350" y="3370263"/>
          <p14:tracePt t="26783" x="1635125" y="3360738"/>
          <p14:tracePt t="26799" x="1608138" y="3352800"/>
          <p14:tracePt t="26801" x="1595438" y="3348038"/>
          <p14:tracePt t="26816" x="1565275" y="3340100"/>
          <p14:tracePt t="26833" x="1530350" y="3330575"/>
          <p14:tracePt t="26849" x="1508125" y="3330575"/>
          <p14:tracePt t="26867" x="1490663" y="3330575"/>
          <p14:tracePt t="26895" x="1490663" y="3325813"/>
          <p14:tracePt t="26911" x="1490663" y="3322638"/>
          <p14:tracePt t="26926" x="1490663" y="3308350"/>
          <p14:tracePt t="26961" x="1490663" y="3300413"/>
          <p14:tracePt t="26976" x="1490663" y="3295650"/>
          <p14:tracePt t="26991" x="1500188" y="3287713"/>
          <p14:tracePt t="26998" x="1503363" y="3287713"/>
          <p14:tracePt t="27005" x="1525588" y="3282950"/>
          <p14:tracePt t="27016" x="1555750" y="3273425"/>
          <p14:tracePt t="27034" x="1622425" y="3265488"/>
          <p14:tracePt t="27049" x="1665288" y="3255963"/>
          <p14:tracePt t="27066" x="1695450" y="3248025"/>
          <p14:tracePt t="27083" x="1735138" y="3248025"/>
          <p14:tracePt t="27084" x="1739900" y="3248025"/>
          <p14:tracePt t="27100" x="1765300" y="3248025"/>
          <p14:tracePt t="27116" x="1814513" y="3248025"/>
          <p14:tracePt t="27133" x="1879600" y="3248025"/>
          <p14:tracePt t="27150" x="2006600" y="3251200"/>
          <p14:tracePt t="27167" x="2049463" y="3260725"/>
          <p14:tracePt t="27183" x="2081213" y="3260725"/>
          <p14:tracePt t="27200" x="2106613" y="3270250"/>
          <p14:tracePt t="27201" x="2133600" y="3270250"/>
          <p14:tracePt t="27216" x="2176463" y="3270250"/>
          <p14:tracePt t="27233" x="2278063" y="3270250"/>
          <p14:tracePt t="27250" x="2360613" y="3265488"/>
          <p14:tracePt t="27266" x="2452688" y="3255963"/>
          <p14:tracePt t="27283" x="2509838" y="3255963"/>
          <p14:tracePt t="27300" x="2522538" y="3255963"/>
          <p14:tracePt t="27317" x="2527300" y="3255963"/>
          <p14:tracePt t="27333" x="2540000" y="3255963"/>
          <p14:tracePt t="27350" x="2632075" y="3255963"/>
          <p14:tracePt t="27367" x="2697163" y="3248025"/>
          <p14:tracePt t="27369" x="2741613" y="3248025"/>
          <p14:tracePt t="27383" x="2806700" y="3248025"/>
          <p14:tracePt t="27400" x="2841625" y="3248025"/>
          <p14:tracePt t="27417" x="2889250" y="3248025"/>
          <p14:tracePt t="27441" x="2889250" y="3255963"/>
          <p14:tracePt t="27450" x="2898775" y="3255963"/>
          <p14:tracePt t="27467" x="2916238" y="3255963"/>
          <p14:tracePt t="27484" x="3046413" y="3255963"/>
          <p14:tracePt t="27500" x="3151188" y="3255963"/>
          <p14:tracePt t="27516" x="3230563" y="3265488"/>
          <p14:tracePt t="27533" x="3287713" y="3273425"/>
          <p14:tracePt t="27550" x="3400425" y="3290888"/>
          <p14:tracePt t="27567" x="3457575" y="3290888"/>
          <p14:tracePt t="27583" x="3492500" y="3295650"/>
          <p14:tracePt t="27600" x="3554413" y="3295650"/>
          <p14:tracePt t="27616" x="3594100" y="3305175"/>
          <p14:tracePt t="27633" x="3641725" y="3322638"/>
          <p14:tracePt t="27649" x="3681413" y="3330575"/>
          <p14:tracePt t="27651" x="3694113" y="3340100"/>
          <p14:tracePt t="27666" x="3741738" y="3343275"/>
          <p14:tracePt t="27683" x="3768725" y="3343275"/>
          <p14:tracePt t="27700" x="3781425" y="3352800"/>
          <p14:tracePt t="27716" x="3789363" y="3352800"/>
          <p14:tracePt t="27761" x="3821113" y="3360738"/>
          <p14:tracePt t="27783" x="3841750" y="3360738"/>
          <p14:tracePt t="27790" x="3856038" y="3360738"/>
          <p14:tracePt t="27800" x="3868738" y="3360738"/>
          <p14:tracePt t="27817" x="3886200" y="3360738"/>
          <p14:tracePt t="27834" x="3913188" y="3357563"/>
          <p14:tracePt t="27863" x="3925888" y="3357563"/>
          <p14:tracePt t="27870" x="3960813" y="3348038"/>
          <p14:tracePt t="27884" x="3986213" y="3340100"/>
          <p14:tracePt t="27900" x="4021138" y="3335338"/>
          <p14:tracePt t="27917" x="4052888" y="3325813"/>
          <p14:tracePt t="27933" x="4056063" y="3325813"/>
          <p14:tracePt t="27950" x="4065588" y="3325813"/>
          <p14:tracePt t="28059" x="4078288" y="3325813"/>
          <p14:tracePt t="28066" x="4090988" y="3325813"/>
          <p14:tracePt t="28073" x="4095750" y="3325813"/>
          <p14:tracePt t="28083" x="4105275" y="3325813"/>
          <p14:tracePt t="28100" x="4125913" y="3313113"/>
          <p14:tracePt t="28117" x="4165600" y="3305175"/>
          <p14:tracePt t="28199" x="4197350" y="3305175"/>
          <p14:tracePt t="28214" x="4210050" y="3305175"/>
          <p14:tracePt t="28222" x="4214813" y="3305175"/>
          <p14:tracePt t="28228" x="4227513" y="3305175"/>
          <p14:tracePt t="28243" x="4249738" y="3305175"/>
          <p14:tracePt t="28258" x="4257675" y="3305175"/>
          <p14:tracePt t="28271" x="4279900" y="3305175"/>
          <p14:tracePt t="28316" x="4284663" y="3305175"/>
          <p14:tracePt t="28400" x="4305300" y="3305175"/>
          <p14:tracePt t="28407" x="4310063" y="3305175"/>
          <p14:tracePt t="28422" x="4322763" y="3305175"/>
          <p14:tracePt t="28466" x="4332288" y="3305175"/>
          <p14:tracePt t="28715" x="4332288" y="3317875"/>
          <p14:tracePt t="28756" x="4332288" y="3322638"/>
          <p14:tracePt t="28764" x="4337050" y="3322638"/>
          <p14:tracePt t="28800" x="4337050" y="3330575"/>
          <p14:tracePt t="28829" x="4344988" y="3335338"/>
          <p14:tracePt t="28880" x="4349750" y="3335338"/>
          <p14:tracePt t="28974" x="4354513" y="3335338"/>
          <p14:tracePt t="33120" x="4302125" y="3335338"/>
          <p14:tracePt t="33128" x="4227513" y="3335338"/>
          <p14:tracePt t="33137" x="4140200" y="3335338"/>
          <p14:tracePt t="33151" x="3908425" y="3348038"/>
          <p14:tracePt t="33167" x="3771900" y="3370263"/>
          <p14:tracePt t="33171" x="3711575" y="3370263"/>
          <p14:tracePt t="33183" x="3557588" y="3400425"/>
          <p14:tracePt t="33200" x="3327400" y="3427413"/>
          <p14:tracePt t="33217" x="3221038" y="3427413"/>
          <p14:tracePt t="33234" x="3081338" y="3444875"/>
          <p14:tracePt t="33250" x="2971800" y="3427413"/>
          <p14:tracePt t="33267" x="2889250" y="3409950"/>
          <p14:tracePt t="33284" x="2841625" y="3392488"/>
          <p14:tracePt t="33287" x="2806700" y="3382963"/>
          <p14:tracePt t="33300" x="2759075" y="3360738"/>
          <p14:tracePt t="33316" x="2719388" y="3343275"/>
          <p14:tracePt t="33333" x="2684463" y="3330575"/>
          <p14:tracePt t="33335" x="2657475" y="3322638"/>
          <p14:tracePt t="33350" x="2609850" y="3313113"/>
          <p14:tracePt t="33367" x="2582863" y="3313113"/>
          <p14:tracePt t="33383" x="2570163" y="3313113"/>
          <p14:tracePt t="33823" x="2522538" y="3313113"/>
          <p14:tracePt t="33829" x="2447925" y="3322638"/>
          <p14:tracePt t="33838" x="2355850" y="3343275"/>
          <p14:tracePt t="33850" x="2281238" y="3352800"/>
          <p14:tracePt t="33853" x="2208213" y="3365500"/>
          <p14:tracePt t="33867" x="2111375" y="3382963"/>
          <p14:tracePt t="33884" x="2014538" y="3382963"/>
          <p14:tracePt t="33900" x="1901825" y="3392488"/>
          <p14:tracePt t="33917" x="1831975" y="3392488"/>
          <p14:tracePt t="33934" x="1804988" y="3392488"/>
          <p14:tracePt t="33951" x="1779588" y="3392488"/>
          <p14:tracePt t="33967" x="1757363" y="3392488"/>
          <p14:tracePt t="33983" x="1752600" y="3392488"/>
          <p14:tracePt t="34027" x="1739900" y="3392488"/>
          <p14:tracePt t="34055" x="1735138" y="3392488"/>
          <p14:tracePt t="34062" x="1727200" y="3392488"/>
          <p14:tracePt t="34071" x="1712913" y="3387725"/>
          <p14:tracePt t="34084" x="1692275" y="3387725"/>
          <p14:tracePt t="34100" x="1674813" y="3387725"/>
          <p14:tracePt t="34117" x="1670050" y="3387725"/>
          <p14:tracePt t="34324" x="1670050" y="3382963"/>
          <p14:tracePt t="34382" x="1670050" y="3378200"/>
          <p14:tracePt t="34455" x="1670050" y="3370263"/>
          <p14:tracePt t="34491" x="1670050" y="3365500"/>
          <p14:tracePt t="34607" x="1670050" y="3357563"/>
          <p14:tracePt t="37736" x="1670050" y="3352800"/>
          <p14:tracePt t="37758" x="1670050" y="3343275"/>
          <p14:tracePt t="37780" x="1670050" y="3340100"/>
          <p14:tracePt t="37801" x="1670050" y="3335338"/>
          <p14:tracePt t="37816" x="1670050" y="3325813"/>
          <p14:tracePt t="37825" x="1674813" y="3322638"/>
          <p14:tracePt t="37837" x="1687513" y="3313113"/>
          <p14:tracePt t="37853" x="1700213" y="3308350"/>
          <p14:tracePt t="37868" x="1712913" y="3308350"/>
          <p14:tracePt t="37886" x="1765300" y="3290888"/>
          <p14:tracePt t="37902" x="1831975" y="3287713"/>
          <p14:tracePt t="37918" x="1997075" y="3260725"/>
          <p14:tracePt t="37935" x="2058988" y="3265488"/>
          <p14:tracePt t="37953" x="2211388" y="3255963"/>
          <p14:tracePt t="37968" x="2325688" y="3255963"/>
          <p14:tracePt t="37985" x="2474913" y="3255963"/>
          <p14:tracePt t="38003" x="2587625" y="3270250"/>
          <p14:tracePt t="38018" x="2644775" y="3278188"/>
          <p14:tracePt t="38035" x="2692400" y="3305175"/>
          <p14:tracePt t="38052" x="2727325" y="3308350"/>
          <p14:tracePt t="38056" x="2754313" y="3308350"/>
          <p14:tracePt t="38068" x="2794000" y="3325813"/>
          <p14:tracePt t="38085" x="2828925" y="3335338"/>
          <p14:tracePt t="38102" x="2876550" y="3335338"/>
          <p14:tracePt t="38119" x="2919413" y="3348038"/>
          <p14:tracePt t="38135" x="2946400" y="3348038"/>
          <p14:tracePt t="38152" x="2968625" y="3357563"/>
          <p14:tracePt t="38170" x="3021013" y="3357563"/>
          <p14:tracePt t="38185" x="3046413" y="3357563"/>
          <p14:tracePt t="38202" x="3095625" y="3357563"/>
          <p14:tracePt t="38219" x="3160713" y="3357563"/>
          <p14:tracePt t="38222" x="3182938" y="3357563"/>
          <p14:tracePt t="38236" x="3260725" y="3357563"/>
          <p14:tracePt t="38252" x="3327400" y="3357563"/>
          <p14:tracePt t="38269" x="3414713" y="3348038"/>
          <p14:tracePt t="38286" x="3636963" y="3340100"/>
          <p14:tracePt t="38302" x="3789363" y="3317875"/>
          <p14:tracePt t="38319" x="3881438" y="3317875"/>
          <p14:tracePt t="38335" x="3956050" y="3317875"/>
          <p14:tracePt t="38338" x="3990975" y="3317875"/>
          <p14:tracePt t="38353" x="4056063" y="3322638"/>
          <p14:tracePt t="38368" x="4105275" y="3330575"/>
          <p14:tracePt t="38385" x="4143375" y="3330575"/>
          <p14:tracePt t="38403" x="4183063" y="3330575"/>
          <p14:tracePt t="38418" x="4197350" y="3330575"/>
          <p14:tracePt t="38435" x="4200525" y="3330575"/>
          <p14:tracePt t="38452" x="4210050" y="3330575"/>
          <p14:tracePt t="38564" x="4210050" y="3335338"/>
          <p14:tracePt t="38688" x="4210050" y="3343275"/>
          <p14:tracePt t="38732" x="4205288" y="3343275"/>
          <p14:tracePt t="38740" x="4200525" y="3343275"/>
          <p14:tracePt t="38754" x="4187825" y="3343275"/>
          <p14:tracePt t="38770" x="4175125" y="3343275"/>
          <p14:tracePt t="38789" x="4148138" y="3343275"/>
          <p14:tracePt t="38855" x="4143375" y="3343275"/>
          <p14:tracePt t="38864" x="4140200" y="3348038"/>
          <p14:tracePt t="38887" x="4125913" y="3348038"/>
          <p14:tracePt t="38905" x="4105275" y="3357563"/>
          <p14:tracePt t="38922" x="4078288" y="3360738"/>
          <p14:tracePt t="38937" x="4056063" y="3375025"/>
          <p14:tracePt t="38954" x="4038600" y="3382963"/>
          <p14:tracePt t="38959" x="4017963" y="3392488"/>
          <p14:tracePt t="38972" x="4003675" y="3395663"/>
          <p14:tracePt t="38985" x="3983038" y="3413125"/>
          <p14:tracePt t="39002" x="3956050" y="3427413"/>
          <p14:tracePt t="39018" x="3943350" y="3427413"/>
          <p14:tracePt t="39022" x="3930650" y="3427413"/>
          <p14:tracePt t="39035" x="3903663" y="3427413"/>
          <p14:tracePt t="39051" x="3824288" y="3427413"/>
          <p14:tracePt t="39068" x="3681413" y="3427413"/>
          <p14:tracePt t="39086" x="3527425" y="3427413"/>
          <p14:tracePt t="39101" x="3435350" y="3422650"/>
          <p14:tracePt t="39118" x="3270250" y="3375025"/>
          <p14:tracePt t="39136" x="3043238" y="3343275"/>
          <p14:tracePt t="39152" x="2963863" y="3317875"/>
          <p14:tracePt t="39168" x="2876550" y="3287713"/>
          <p14:tracePt t="39185" x="2736850" y="3233738"/>
          <p14:tracePt t="39203" x="2667000" y="3213100"/>
          <p14:tracePt t="39218" x="2652713" y="3213100"/>
          <p14:tracePt t="39235" x="2644775" y="3213100"/>
          <p14:tracePt t="39261" x="2652713" y="3213100"/>
          <p14:tracePt t="39603" x="2530475" y="3216275"/>
          <p14:tracePt t="39612" x="2487613" y="3216275"/>
          <p14:tracePt t="39622" x="2368550" y="3230563"/>
          <p14:tracePt t="39627" x="2281238" y="3238500"/>
          <p14:tracePt t="39637" x="2190750" y="3251200"/>
          <p14:tracePt t="39641" x="2120900" y="3251200"/>
          <p14:tracePt t="39652" x="1971675" y="3260725"/>
          <p14:tracePt t="39669" x="1822450" y="3260725"/>
          <p14:tracePt t="39686" x="1739900" y="3260725"/>
          <p14:tracePt t="39703" x="1660525" y="3255963"/>
          <p14:tracePt t="39719" x="1604963" y="3255963"/>
          <p14:tracePt t="39735" x="1555750" y="3255963"/>
          <p14:tracePt t="39752" x="1538288" y="3255963"/>
          <p14:tracePt t="39769" x="1530350" y="3255963"/>
          <p14:tracePt t="39820" x="1525588" y="3260725"/>
          <p14:tracePt t="39835" x="1517650" y="3260725"/>
          <p14:tracePt t="39842" x="1503363" y="3260725"/>
          <p14:tracePt t="39852" x="1481138" y="3270250"/>
          <p14:tracePt t="39855" x="1473200" y="3270250"/>
          <p14:tracePt t="39868" x="1468438" y="3273425"/>
          <p14:tracePt t="39872" x="1455738" y="3282950"/>
          <p14:tracePt t="39886" x="1443038" y="3282950"/>
          <p14:tracePt t="39902" x="1408113" y="3295650"/>
          <p14:tracePt t="39919" x="1385888" y="3305175"/>
          <p14:tracePt t="39936" x="1368425" y="3308350"/>
          <p14:tracePt t="39952" x="1350963" y="3308350"/>
          <p14:tracePt t="39973" x="1350963" y="3317875"/>
          <p14:tracePt t="40002" x="1346200" y="3317875"/>
          <p14:tracePt t="40055" x="1346200" y="3322638"/>
          <p14:tracePt t="40098" x="1341438" y="3322638"/>
          <p14:tracePt t="40106" x="1333500" y="3325813"/>
          <p14:tracePt t="40121" x="1320800" y="3325813"/>
          <p14:tracePt t="40137" x="1311275" y="3335338"/>
          <p14:tracePt t="40151" x="1289050" y="3335338"/>
          <p14:tracePt t="40272" x="1289050" y="3330575"/>
          <p14:tracePt t="40367" x="1298575" y="3325813"/>
          <p14:tracePt t="40433" x="1306513" y="3317875"/>
          <p14:tracePt t="40442" x="1311275" y="3317875"/>
          <p14:tracePt t="40456" x="1333500" y="3317875"/>
          <p14:tracePt t="40471" x="1368425" y="3317875"/>
          <p14:tracePt t="40488" x="1416050" y="3313113"/>
          <p14:tracePt t="40493" x="1460500" y="3305175"/>
          <p14:tracePt t="40506" x="1565275" y="3305175"/>
          <p14:tracePt t="40518" x="1630363" y="3305175"/>
          <p14:tracePt t="40535" x="1665288" y="3305175"/>
          <p14:tracePt t="40552" x="1722438" y="3295650"/>
          <p14:tracePt t="40555" x="1739900" y="3295650"/>
          <p14:tracePt t="40569" x="1782763" y="3295650"/>
          <p14:tracePt t="40585" x="1854200" y="3278188"/>
          <p14:tracePt t="40602" x="1979613" y="3278188"/>
          <p14:tracePt t="40620" x="2103438" y="3270250"/>
          <p14:tracePt t="40635" x="2159000" y="3273425"/>
          <p14:tracePt t="40652" x="2208213" y="3273425"/>
          <p14:tracePt t="40670" x="2286000" y="3273425"/>
          <p14:tracePt t="40686" x="2333625" y="3273425"/>
          <p14:tracePt t="40702" x="2387600" y="3273425"/>
          <p14:tracePt t="40719" x="2435225" y="3273425"/>
          <p14:tracePt t="40723" x="2465388" y="3273425"/>
          <p14:tracePt t="40737" x="2495550" y="3273425"/>
          <p14:tracePt t="40752" x="2535238" y="3287713"/>
          <p14:tracePt t="40769" x="2562225" y="3287713"/>
          <p14:tracePt t="40786" x="2614613" y="3295650"/>
          <p14:tracePt t="40803" x="2670175" y="3313113"/>
          <p14:tracePt t="40819" x="2719388" y="3313113"/>
          <p14:tracePt t="40835" x="2789238" y="3322638"/>
          <p14:tracePt t="40839" x="2811463" y="3330575"/>
          <p14:tracePt t="40852" x="2867025" y="3335338"/>
          <p14:tracePt t="40869" x="2936875" y="3343275"/>
          <p14:tracePt t="40885" x="2976563" y="3352800"/>
          <p14:tracePt t="40902" x="3038475" y="3370263"/>
          <p14:tracePt t="40919" x="3060700" y="3375025"/>
          <p14:tracePt t="40935" x="3095625" y="3375025"/>
          <p14:tracePt t="40953" x="3125788" y="3375025"/>
          <p14:tracePt t="40969" x="3160713" y="3375025"/>
          <p14:tracePt t="40985" x="3182938" y="3375025"/>
          <p14:tracePt t="41002" x="3208338" y="3375025"/>
          <p14:tracePt t="41020" x="3238500" y="3375025"/>
          <p14:tracePt t="41035" x="3252788" y="3375025"/>
          <p14:tracePt t="41581" x="3278188" y="3375025"/>
          <p14:tracePt t="41589" x="3313113" y="3375025"/>
          <p14:tracePt t="41604" x="3379788" y="3375025"/>
          <p14:tracePt t="41621" x="3449638" y="3387725"/>
          <p14:tracePt t="41626" x="3479800" y="3387725"/>
          <p14:tracePt t="41638" x="3557588" y="3395663"/>
          <p14:tracePt t="41652" x="3614738" y="3400425"/>
          <p14:tracePt t="41668" x="3646488" y="3409950"/>
          <p14:tracePt t="41685" x="3671888" y="3409950"/>
          <p14:tracePt t="41702" x="3706813" y="3409950"/>
          <p14:tracePt t="41718" x="3733800" y="3417888"/>
          <p14:tracePt t="41735" x="3751263" y="3417888"/>
          <p14:tracePt t="41752" x="3776663" y="3417888"/>
          <p14:tracePt t="41768" x="3798888" y="3422650"/>
          <p14:tracePt t="41826" x="3803650" y="3422650"/>
          <p14:tracePt t="41915" x="3816350" y="3422650"/>
          <p14:tracePt t="41924" x="3824288" y="3422650"/>
          <p14:tracePt t="41937" x="3868738" y="3417888"/>
          <p14:tracePt t="41954" x="3916363" y="3405188"/>
          <p14:tracePt t="41972" x="3995738" y="3387725"/>
          <p14:tracePt t="41989" x="4043363" y="3378200"/>
          <p14:tracePt t="42004" x="4065588" y="3378200"/>
          <p14:tracePt t="42021" x="4070350" y="3378200"/>
          <p14:tracePt t="42075" x="4078288" y="3378200"/>
          <p14:tracePt t="42083" x="4105275" y="3375025"/>
          <p14:tracePt t="42088" x="4117975" y="3375025"/>
          <p14:tracePt t="42100" x="4135438" y="3375025"/>
          <p14:tracePt t="42104" x="4165600" y="3375025"/>
          <p14:tracePt t="42115" x="4183063" y="3375025"/>
          <p14:tracePt t="42118" x="4187825" y="3375025"/>
          <p14:tracePt t="42135" x="4214813" y="3375025"/>
          <p14:tracePt t="42152" x="4235450" y="3375025"/>
          <p14:tracePt t="42168" x="4240213" y="3382963"/>
          <p14:tracePt t="42235" x="4249738" y="3382963"/>
          <p14:tracePt t="42336" x="4249738" y="3387725"/>
          <p14:tracePt t="45338" x="4275138" y="3395663"/>
          <p14:tracePt t="45347" x="4310063" y="3395663"/>
          <p14:tracePt t="45357" x="4354513" y="3395663"/>
          <p14:tracePt t="45362" x="4384675" y="3405188"/>
          <p14:tracePt t="45372" x="4464050" y="3413125"/>
          <p14:tracePt t="45377" x="4494213" y="3413125"/>
          <p14:tracePt t="45388" x="4559300" y="3413125"/>
          <p14:tracePt t="45402" x="4629150" y="3422650"/>
          <p14:tracePt t="45419" x="4708525" y="3440113"/>
          <p14:tracePt t="45436" x="4830763" y="3462338"/>
          <p14:tracePt t="45453" x="5053013" y="3492500"/>
          <p14:tracePt t="45469" x="5122863" y="3500438"/>
          <p14:tracePt t="45486" x="5180013" y="3500438"/>
          <p14:tracePt t="45503" x="5224463" y="3517900"/>
          <p14:tracePt t="45519" x="5232400" y="3517900"/>
          <p14:tracePt t="45536" x="5249863" y="3517900"/>
          <p14:tracePt t="45577" x="5254625" y="3517900"/>
          <p14:tracePt t="45584" x="5262563" y="3517900"/>
          <p14:tracePt t="45591" x="5276850" y="3517900"/>
          <p14:tracePt t="45602" x="5280025" y="3517900"/>
          <p14:tracePt t="45620" x="5341938" y="3517900"/>
          <p14:tracePt t="45636" x="5389563" y="3517900"/>
          <p14:tracePt t="45652" x="5424488" y="3514725"/>
          <p14:tracePt t="45669" x="5473700" y="3505200"/>
          <p14:tracePt t="45673" x="5499100" y="3497263"/>
          <p14:tracePt t="45685" x="5546725" y="3487738"/>
          <p14:tracePt t="45702" x="5603875" y="3462338"/>
          <p14:tracePt t="45719" x="5683250" y="3462338"/>
          <p14:tracePt t="45736" x="5770563" y="3465513"/>
          <p14:tracePt t="45754" x="5810250" y="3465513"/>
          <p14:tracePt t="45769" x="5822950" y="3465513"/>
          <p14:tracePt t="45810" x="5827713" y="3465513"/>
          <p14:tracePt t="46288" x="5857875" y="3465513"/>
          <p14:tracePt t="46295" x="5880100" y="3465513"/>
          <p14:tracePt t="46303" x="5910263" y="3465513"/>
          <p14:tracePt t="46318" x="5949950" y="3465513"/>
          <p14:tracePt t="46335" x="5997575" y="3465513"/>
          <p14:tracePt t="46352" x="6015038" y="3465513"/>
          <p14:tracePt t="46357" x="6027738" y="3465513"/>
          <p14:tracePt t="46371" x="6037263" y="3465513"/>
          <p14:tracePt t="46413" x="6049963" y="3465513"/>
          <p14:tracePt t="46419" x="6054725" y="3465513"/>
          <p14:tracePt t="46427" x="6062663" y="3465513"/>
          <p14:tracePt t="46435" x="6076950" y="3465513"/>
          <p14:tracePt t="46452" x="6094413" y="3465513"/>
          <p14:tracePt t="46470" x="6142038" y="3462338"/>
          <p14:tracePt t="46486" x="6164263" y="3462338"/>
          <p14:tracePt t="46502" x="6189663" y="3462338"/>
          <p14:tracePt t="46519" x="6202363" y="3462338"/>
          <p14:tracePt t="46523" x="6207125" y="3462338"/>
          <p14:tracePt t="46536" x="6216650" y="3462338"/>
          <p14:tracePt t="48667" x="6316663" y="3444875"/>
          <p14:tracePt t="48675" x="6478588" y="3417888"/>
          <p14:tracePt t="48690" x="6648450" y="3375025"/>
          <p14:tracePt t="48705" x="6959600" y="3335338"/>
          <p14:tracePt t="48721" x="7243763" y="3322638"/>
          <p14:tracePt t="48726" x="7373938" y="3322638"/>
          <p14:tracePt t="48738" x="7724775" y="3322638"/>
          <p14:tracePt t="48753" x="7886700" y="3325813"/>
          <p14:tracePt t="48769" x="8069263" y="3375025"/>
          <p14:tracePt t="48786" x="8243888" y="3395663"/>
          <p14:tracePt t="48803" x="8370888" y="3430588"/>
          <p14:tracePt t="48819" x="8410575" y="3448050"/>
          <p14:tracePt t="48836" x="8410575" y="3452813"/>
          <p14:tracePt t="48868" x="8410575" y="3462338"/>
          <p14:tracePt t="49263" x="8305800" y="3462338"/>
          <p14:tracePt t="49272" x="8188325" y="3470275"/>
          <p14:tracePt t="49288" x="7737475" y="3514725"/>
          <p14:tracePt t="49293" x="7426325" y="3549650"/>
          <p14:tracePt t="49306" x="6770688" y="3636963"/>
          <p14:tracePt t="49321" x="6037263" y="3711575"/>
          <p14:tracePt t="49338" x="5224463" y="3859213"/>
          <p14:tracePt t="49343" x="4843463" y="3938588"/>
          <p14:tracePt t="49349" x="4379913" y="4038600"/>
          <p14:tracePt t="49363" x="3719513" y="4143375"/>
          <p14:tracePt t="49375" x="3479800" y="4208463"/>
          <p14:tracePt t="49388" x="3208338" y="4230688"/>
          <p14:tracePt t="49404" x="3008313" y="4230688"/>
          <p14:tracePt t="49409" x="2986088" y="4230688"/>
          <p14:tracePt t="49422" x="2924175" y="4217988"/>
          <p14:tracePt t="49438" x="2916238" y="4217988"/>
          <p14:tracePt t="49455" x="2906713" y="4217988"/>
          <p14:tracePt t="49728" x="2859088" y="4217988"/>
          <p14:tracePt t="49737" x="2741613" y="4208463"/>
          <p14:tracePt t="49741" x="2667000" y="4195763"/>
          <p14:tracePt t="49754" x="2587625" y="4173538"/>
          <p14:tracePt t="49758" x="2527300" y="4152900"/>
          <p14:tracePt t="49764" x="2447925" y="4130675"/>
          <p14:tracePt t="49770" x="2425700" y="4117975"/>
          <p14:tracePt t="49782" x="2355850" y="4095750"/>
          <p14:tracePt t="49786" x="2333625" y="4086225"/>
          <p14:tracePt t="49800" x="2251075" y="4068763"/>
          <p14:tracePt t="49811" x="2238375" y="4065588"/>
          <p14:tracePt t="49822" x="2190750" y="4048125"/>
          <p14:tracePt t="49836" x="2159000" y="4025900"/>
          <p14:tracePt t="49852" x="2120900" y="4008438"/>
          <p14:tracePt t="49869" x="2106613" y="3995738"/>
          <p14:tracePt t="49886" x="2103438" y="3995738"/>
          <p14:tracePt t="49929" x="2093913" y="3995738"/>
          <p14:tracePt t="50011" x="2089150" y="3995738"/>
          <p14:tracePt t="50019" x="2058988" y="3981450"/>
          <p14:tracePt t="50024" x="2032000" y="3956050"/>
          <p14:tracePt t="50036" x="2019300" y="3946525"/>
          <p14:tracePt t="50040" x="2001838" y="3943350"/>
          <p14:tracePt t="50049" x="1979613" y="3933825"/>
          <p14:tracePt t="50056" x="1962150" y="3925888"/>
          <p14:tracePt t="50069" x="1931988" y="3911600"/>
          <p14:tracePt t="50086" x="1906588" y="3903663"/>
          <p14:tracePt t="50103" x="1892300" y="3898900"/>
          <p14:tracePt t="50170" x="1892300" y="3886200"/>
          <p14:tracePt t="50279" x="1889125" y="3886200"/>
          <p14:tracePt t="50359" x="1879600" y="3886200"/>
          <p14:tracePt t="50366" x="1874838" y="3886200"/>
          <p14:tracePt t="50373" x="1862138" y="3886200"/>
          <p14:tracePt t="50386" x="1839913" y="3886200"/>
          <p14:tracePt t="50403" x="1831975" y="3886200"/>
          <p14:tracePt t="50419" x="1819275" y="3886200"/>
          <p14:tracePt t="50436" x="1809750" y="3886200"/>
          <p14:tracePt t="50453" x="1804988" y="3886200"/>
          <p14:tracePt t="51523" x="1844675" y="3881438"/>
          <p14:tracePt t="51531" x="2028825" y="3868738"/>
          <p14:tracePt t="51541" x="2085975" y="3868738"/>
          <p14:tracePt t="51546" x="2228850" y="3868738"/>
          <p14:tracePt t="51555" x="2290763" y="3859213"/>
          <p14:tracePt t="51560" x="2478088" y="3833813"/>
          <p14:tracePt t="51569" x="2635250" y="3841750"/>
          <p14:tracePt t="51587" x="2941638" y="3841750"/>
          <p14:tracePt t="51602" x="3133725" y="3841750"/>
          <p14:tracePt t="51619" x="3295650" y="3833813"/>
          <p14:tracePt t="51636" x="3479800" y="3802063"/>
          <p14:tracePt t="51653" x="3571875" y="3794125"/>
          <p14:tracePt t="51669" x="3636963" y="3794125"/>
          <p14:tracePt t="51686" x="3681413" y="3794125"/>
          <p14:tracePt t="51689" x="3724275" y="3794125"/>
          <p14:tracePt t="51704" x="3771900" y="3794125"/>
          <p14:tracePt t="51719" x="3851275" y="3794125"/>
          <p14:tracePt t="51736" x="3903663" y="3794125"/>
          <p14:tracePt t="51754" x="3983038" y="3794125"/>
          <p14:tracePt t="51770" x="4003675" y="3794125"/>
          <p14:tracePt t="51786" x="4021138" y="3794125"/>
          <p14:tracePt t="51805" x="4087813" y="3794125"/>
          <p14:tracePt t="51819" x="4135438" y="3794125"/>
          <p14:tracePt t="51836" x="4148138" y="3794125"/>
          <p14:tracePt t="51853" x="4197350" y="3798888"/>
          <p14:tracePt t="51856" x="4270375" y="3819525"/>
          <p14:tracePt t="51870" x="4327525" y="3829050"/>
          <p14:tracePt t="51892" x="4371975" y="3829050"/>
          <p14:tracePt t="51907" x="4389438" y="3833813"/>
          <p14:tracePt t="51929" x="4389438" y="3841750"/>
          <p14:tracePt t="52002" x="4384675" y="3841750"/>
          <p14:tracePt t="52381" x="4349750" y="3841750"/>
          <p14:tracePt t="52389" x="4232275" y="3841750"/>
          <p14:tracePt t="52405" x="4125913" y="3836988"/>
          <p14:tracePt t="52423" x="4025900" y="3836988"/>
          <p14:tracePt t="52440" x="3873500" y="3824288"/>
          <p14:tracePt t="52455" x="3724275" y="3824288"/>
          <p14:tracePt t="52472" x="3594100" y="3824288"/>
          <p14:tracePt t="52477" x="3549650" y="3824288"/>
          <p14:tracePt t="52489" x="3457575" y="3829050"/>
          <p14:tracePt t="52504" x="3375025" y="3841750"/>
          <p14:tracePt t="52520" x="3348038" y="3841750"/>
          <p14:tracePt t="52536" x="3327400" y="3841750"/>
          <p14:tracePt t="52540" x="3322638" y="3841750"/>
          <p14:tracePt t="52561" x="3322638" y="3846513"/>
          <p14:tracePt t="52831" x="3230563" y="3854450"/>
          <p14:tracePt t="52839" x="3116263" y="3854450"/>
          <p14:tracePt t="52855" x="2924175" y="3854450"/>
          <p14:tracePt t="52872" x="2652713" y="3854450"/>
          <p14:tracePt t="52877" x="2605088" y="3851275"/>
          <p14:tracePt t="52889" x="2478088" y="3819525"/>
          <p14:tracePt t="52906" x="2290763" y="3806825"/>
          <p14:tracePt t="52922" x="2163763" y="3776663"/>
          <p14:tracePt t="52927" x="2133600" y="3776663"/>
          <p14:tracePt t="52939" x="2085975" y="3767138"/>
          <p14:tracePt t="52955" x="2036763" y="3767138"/>
          <p14:tracePt t="52971" x="2019300" y="3767138"/>
          <p14:tracePt t="52988" x="2006600" y="3767138"/>
          <p14:tracePt t="52993" x="1997075" y="3767138"/>
          <p14:tracePt t="53005" x="1984375" y="3767138"/>
          <p14:tracePt t="53027" x="1979613" y="3767138"/>
          <p14:tracePt t="53038" x="1971675" y="3767138"/>
          <p14:tracePt t="53043" x="1966913" y="3767138"/>
          <p14:tracePt t="53053" x="1944688" y="3767138"/>
          <p14:tracePt t="53056" x="1914525" y="3771900"/>
          <p14:tracePt t="53069" x="1874838" y="3781425"/>
          <p14:tracePt t="53086" x="1862138" y="3784600"/>
          <p14:tracePt t="53103" x="1844675" y="3784600"/>
          <p14:tracePt t="53120" x="1804988" y="3802063"/>
          <p14:tracePt t="53138" x="1747838" y="3829050"/>
          <p14:tracePt t="53143" x="1722438" y="3841750"/>
          <p14:tracePt t="53155" x="1695450" y="3851275"/>
          <p14:tracePt t="53160" x="1660525" y="3868738"/>
          <p14:tracePt t="53172" x="1635125" y="3886200"/>
          <p14:tracePt t="53188" x="1604963" y="3906838"/>
          <p14:tracePt t="53203" x="1595438" y="3906838"/>
          <p14:tracePt t="53251" x="1595438" y="3898900"/>
          <p14:tracePt t="53258" x="1595438" y="3889375"/>
          <p14:tracePt t="53273" x="1600200" y="3886200"/>
          <p14:tracePt t="53287" x="1625600" y="3871913"/>
          <p14:tracePt t="53303" x="1665288" y="3846513"/>
          <p14:tracePt t="53319" x="1712913" y="3836988"/>
          <p14:tracePt t="53336" x="1770063" y="3824288"/>
          <p14:tracePt t="53340" x="1804988" y="3824288"/>
          <p14:tracePt t="53353" x="1892300" y="3824288"/>
          <p14:tracePt t="53369" x="1984375" y="3811588"/>
          <p14:tracePt t="53386" x="2063750" y="3811588"/>
          <p14:tracePt t="53404" x="2273300" y="3802063"/>
          <p14:tracePt t="53419" x="2474913" y="3802063"/>
          <p14:tracePt t="53436" x="2609850" y="3811588"/>
          <p14:tracePt t="53454" x="2836863" y="3854450"/>
          <p14:tracePt t="53469" x="2959100" y="3871913"/>
          <p14:tracePt t="53486" x="3063875" y="3898900"/>
          <p14:tracePt t="53503" x="3078163" y="3898900"/>
          <p14:tracePt t="53507" x="3090863" y="3903663"/>
          <p14:tracePt t="53542" x="3090863" y="3911600"/>
          <p14:tracePt t="53556" x="3090863" y="3916363"/>
          <p14:tracePt t="58465" x="3138488" y="3933825"/>
          <p14:tracePt t="58474" x="3275013" y="3956050"/>
          <p14:tracePt t="58488" x="3449638" y="3968750"/>
          <p14:tracePt t="58505" x="3540125" y="3978275"/>
          <p14:tracePt t="58510" x="3554413" y="3978275"/>
          <p14:tracePt t="58524" x="3576638" y="3978275"/>
          <p14:tracePt t="58537" x="3594100" y="3978275"/>
          <p14:tracePt t="58587" x="3594100" y="3986213"/>
          <p14:tracePt t="58601" x="3594100" y="3990975"/>
          <p14:tracePt t="58616" x="3571875" y="3990975"/>
          <p14:tracePt t="58624" x="3527425" y="4008438"/>
          <p14:tracePt t="58637" x="3335338" y="4008438"/>
          <p14:tracePt t="58653" x="3217863" y="4021138"/>
          <p14:tracePt t="58670" x="3138488" y="4021138"/>
          <p14:tracePt t="58688" x="2998788" y="3990975"/>
          <p14:tracePt t="58703" x="2884488" y="3960813"/>
          <p14:tracePt t="58720" x="2836863" y="3943350"/>
          <p14:tracePt t="58739" x="2749550" y="3906838"/>
          <p14:tracePt t="58755" x="2714625" y="3894138"/>
          <p14:tracePt t="58770" x="2701925" y="3894138"/>
          <p14:tracePt t="58787" x="2692400" y="3894138"/>
          <p14:tracePt t="59094" x="2644775" y="3903663"/>
          <p14:tracePt t="59102" x="2609850" y="3903663"/>
          <p14:tracePt t="59109" x="2552700" y="3916363"/>
          <p14:tracePt t="59118" x="2478088" y="3925888"/>
          <p14:tracePt t="59135" x="2273300" y="3938588"/>
          <p14:tracePt t="59152" x="2141538" y="3946525"/>
          <p14:tracePt t="59168" x="2063750" y="3946525"/>
          <p14:tracePt t="59185" x="2011363" y="3946525"/>
          <p14:tracePt t="59203" x="1927225" y="3943350"/>
          <p14:tracePt t="59218" x="1901825" y="3943350"/>
          <p14:tracePt t="59235" x="1889125" y="3943350"/>
          <p14:tracePt t="59252" x="1884363" y="3943350"/>
          <p14:tracePt t="59298" x="1871663" y="3943350"/>
          <p14:tracePt t="59305" x="1862138" y="3943350"/>
          <p14:tracePt t="59319" x="1849438" y="3943350"/>
          <p14:tracePt t="59335" x="1844675" y="3951288"/>
          <p14:tracePt t="59568" x="1919288" y="3951288"/>
          <p14:tracePt t="59576" x="2019300" y="3951288"/>
          <p14:tracePt t="59588" x="2098675" y="3943350"/>
          <p14:tracePt t="59592" x="2168525" y="3943350"/>
          <p14:tracePt t="59606" x="2286000" y="3943350"/>
          <p14:tracePt t="59619" x="2535238" y="3943350"/>
          <p14:tracePt t="59636" x="2767013" y="3943350"/>
          <p14:tracePt t="59654" x="3073400" y="3963988"/>
          <p14:tracePt t="59669" x="3252788" y="3963988"/>
          <p14:tracePt t="59686" x="3427413" y="3963988"/>
          <p14:tracePt t="59703" x="3544888" y="3963988"/>
          <p14:tracePt t="59707" x="3602038" y="3963988"/>
          <p14:tracePt t="59720" x="3711575" y="3956050"/>
          <p14:tracePt t="59737" x="3789363" y="3956050"/>
          <p14:tracePt t="59753" x="3824288" y="3960813"/>
          <p14:tracePt t="59770" x="3833813" y="3960813"/>
          <p14:tracePt t="59807" x="3829050" y="3968750"/>
          <p14:tracePt t="72683" x="3856038" y="3968750"/>
          <p14:tracePt t="72691" x="3886200" y="3968750"/>
          <p14:tracePt t="72706" x="3983038" y="3986213"/>
          <p14:tracePt t="72722" x="4187825" y="4021138"/>
          <p14:tracePt t="72740" x="4432300" y="4090988"/>
          <p14:tracePt t="72756" x="4559300" y="4130675"/>
          <p14:tracePt t="72773" x="4659313" y="4183063"/>
          <p14:tracePt t="72791" x="4721225" y="4205288"/>
          <p14:tracePt t="72807" x="4743450" y="4213225"/>
          <p14:tracePt t="72815" x="4743450" y="4217988"/>
          <p14:tracePt t="73228" x="4778375" y="4170363"/>
          <p14:tracePt t="73237" x="4800600" y="4156075"/>
          <p14:tracePt t="73242" x="4838700" y="4130675"/>
          <p14:tracePt t="73253" x="4860925" y="4113213"/>
          <p14:tracePt t="73255" x="4895850" y="4103688"/>
          <p14:tracePt t="73264" x="4957763" y="4095750"/>
          <p14:tracePt t="73270" x="5018088" y="4095750"/>
          <p14:tracePt t="73287" x="5070475" y="4095750"/>
          <p14:tracePt t="73304" x="5110163" y="4095750"/>
          <p14:tracePt t="73321" x="5137150" y="4095750"/>
          <p14:tracePt t="73337" x="5149850" y="4103688"/>
          <p14:tracePt t="73354" x="5162550" y="4103688"/>
          <p14:tracePt t="73370" x="5180013" y="4103688"/>
          <p14:tracePt t="73387" x="5192713" y="4103688"/>
          <p14:tracePt t="73404" x="5202238" y="4103688"/>
          <p14:tracePt t="73422" x="5207000" y="4103688"/>
          <p14:tracePt t="73437" x="5210175" y="4100513"/>
          <p14:tracePt t="73453" x="5232400" y="4086225"/>
          <p14:tracePt t="73470" x="5237163" y="4083050"/>
          <p14:tracePt t="73503" x="5245100" y="4073525"/>
          <p14:tracePt t="73519" x="5249863" y="4060825"/>
          <p14:tracePt t="73532" x="5262563" y="4048125"/>
          <p14:tracePt t="73539" x="5272088" y="4043363"/>
          <p14:tracePt t="73552" x="5276850" y="4038600"/>
          <p14:tracePt t="73561" x="5289550" y="4030663"/>
          <p14:tracePt t="73583" x="5297488" y="4025900"/>
          <p14:tracePt t="73655" x="5302250" y="4016375"/>
          <p14:tracePt t="73663" x="5311775" y="3995738"/>
          <p14:tracePt t="73670" x="5314950" y="3990975"/>
          <p14:tracePt t="73687" x="5314950" y="3968750"/>
          <p14:tracePt t="73704" x="5324475" y="3951288"/>
          <p14:tracePt t="73708" x="5324475" y="3943350"/>
          <p14:tracePt t="73720" x="5329238" y="3929063"/>
          <p14:tracePt t="73737" x="5329238" y="3916363"/>
          <p14:tracePt t="73758" x="5337175" y="3911600"/>
          <p14:tracePt t="73810" x="5341938" y="3903663"/>
          <p14:tracePt t="137668" x="5341938" y="3916363"/>
          <p14:tracePt t="137677" x="5332413" y="3938588"/>
          <p14:tracePt t="137693" x="5332413" y="3973513"/>
          <p14:tracePt t="137697" x="5332413" y="3978275"/>
          <p14:tracePt t="137708" x="5332413" y="3986213"/>
          <p14:tracePt t="137712" x="5332413" y="4008438"/>
          <p14:tracePt t="137726" x="5332413" y="4025900"/>
          <p14:tracePt t="137741" x="5359400" y="4073525"/>
          <p14:tracePt t="137757" x="5411788" y="4125913"/>
          <p14:tracePt t="137775" x="5538788" y="4225925"/>
          <p14:tracePt t="137791" x="5626100" y="4265613"/>
          <p14:tracePt t="137808" x="5765800" y="4332288"/>
          <p14:tracePt t="137824" x="5892800" y="4370388"/>
          <p14:tracePt t="137828" x="5997575" y="4392613"/>
          <p14:tracePt t="137842" x="6154738" y="4471988"/>
          <p14:tracePt t="137857" x="6326188" y="4549775"/>
          <p14:tracePt t="137873" x="6469063" y="4616450"/>
          <p14:tracePt t="137876" x="6548438" y="4664075"/>
          <p14:tracePt t="137890" x="6680200" y="4716463"/>
          <p14:tracePt t="137907" x="6810375" y="4764088"/>
          <p14:tracePt t="137923" x="6907213" y="4803775"/>
          <p14:tracePt t="137940" x="6989763" y="4821238"/>
          <p14:tracePt t="137944" x="7037388" y="4829175"/>
          <p14:tracePt t="137956" x="7054850" y="4833938"/>
          <p14:tracePt t="137973" x="7069138" y="4833938"/>
          <p14:tracePt t="137990" x="7077075" y="4833938"/>
          <p14:tracePt t="138359" x="7112000" y="4833938"/>
          <p14:tracePt t="138368" x="7243763" y="4829175"/>
          <p14:tracePt t="138378" x="7373938" y="4829175"/>
          <p14:tracePt t="138383" x="7448550" y="4829175"/>
          <p14:tracePt t="138394" x="7640638" y="4808538"/>
          <p14:tracePt t="138411" x="7807325" y="4786313"/>
          <p14:tracePt t="138428" x="7929563" y="4756150"/>
          <p14:tracePt t="138433" x="8004175" y="4756150"/>
          <p14:tracePt t="138443" x="8069263" y="4721225"/>
          <p14:tracePt t="138448" x="8113713" y="4721225"/>
          <p14:tracePt t="138458" x="8183563" y="4711700"/>
          <p14:tracePt t="138474" x="8275638" y="4711700"/>
          <p14:tracePt t="138491" x="8353425" y="4724400"/>
          <p14:tracePt t="138508" x="8410575" y="4751388"/>
          <p14:tracePt t="138512" x="8432800" y="4751388"/>
          <p14:tracePt t="138525" x="8462963" y="4764088"/>
          <p14:tracePt t="138541" x="8467725" y="4773613"/>
          <p14:tracePt t="138642" x="8480425" y="4773613"/>
          <p14:tracePt t="138752" x="8480425" y="4764088"/>
          <p14:tracePt t="139391" x="8353425" y="4803775"/>
          <p14:tracePt t="139400" x="8261350" y="4838700"/>
          <p14:tracePt t="139409" x="8086725" y="4903788"/>
          <p14:tracePt t="139424" x="7597775" y="5083175"/>
          <p14:tracePt t="139427" x="7435850" y="5153025"/>
          <p14:tracePt t="139441" x="7011988" y="5289550"/>
          <p14:tracePt t="139457" x="6600825" y="5454650"/>
          <p14:tracePt t="139474" x="6159500" y="5643563"/>
          <p14:tracePt t="139491" x="5673725" y="5813425"/>
          <p14:tracePt t="139507" x="5438775" y="5861050"/>
          <p14:tracePt t="139524" x="5241925" y="5910263"/>
          <p14:tracePt t="139541" x="5122863" y="5918200"/>
          <p14:tracePt t="139545" x="5075238" y="5918200"/>
          <p14:tracePt t="139557" x="4992688" y="5918200"/>
          <p14:tracePt t="139574" x="4891088" y="5913438"/>
          <p14:tracePt t="139591" x="4800600" y="5913438"/>
          <p14:tracePt t="139608" x="4746625" y="5910263"/>
          <p14:tracePt t="139624" x="4733925" y="5910263"/>
          <p14:tracePt t="139667" x="4738688" y="5910263"/>
          <p14:tracePt t="139901" x="4606925" y="5957888"/>
          <p14:tracePt t="139911" x="4445000" y="5965825"/>
          <p14:tracePt t="139926" x="4122738" y="5992813"/>
          <p14:tracePt t="139931" x="3925888" y="5992813"/>
          <p14:tracePt t="139943" x="3540125" y="6022975"/>
          <p14:tracePt t="139961" x="3260725" y="6000750"/>
          <p14:tracePt t="139977" x="3025775" y="5953125"/>
          <p14:tracePt t="139983" x="2933700" y="5930900"/>
          <p14:tracePt t="139995" x="2754313" y="5895975"/>
          <p14:tracePt t="140011" x="2644775" y="5856288"/>
          <p14:tracePt t="140024" x="2530475" y="5826125"/>
          <p14:tracePt t="140041" x="2417763" y="5761038"/>
          <p14:tracePt t="140059" x="2333625" y="5713413"/>
          <p14:tracePt t="140074" x="2273300" y="5678488"/>
          <p14:tracePt t="140091" x="2243138" y="5656263"/>
          <p14:tracePt t="140108" x="2203450" y="5616575"/>
          <p14:tracePt t="140112" x="2193925" y="5599113"/>
          <p14:tracePt t="140124" x="2190750" y="5599113"/>
          <p14:tracePt t="140141" x="2190750" y="5594350"/>
          <p14:tracePt t="140158" x="2181225" y="5586413"/>
          <p14:tracePt t="140175" x="2159000" y="5534025"/>
          <p14:tracePt t="140191" x="2128838" y="5494338"/>
          <p14:tracePt t="140208" x="2106613" y="5464175"/>
          <p14:tracePt t="140225" x="2085975" y="5449888"/>
          <p14:tracePt t="140229" x="2076450" y="5449888"/>
          <p14:tracePt t="140270" x="2076450" y="5446713"/>
          <p14:tracePt t="140307" x="2081213" y="5437188"/>
          <p14:tracePt t="140313" x="2081213" y="5432425"/>
          <p14:tracePt t="140336" x="2085975" y="5424488"/>
          <p14:tracePt t="140357" x="2093913" y="5411788"/>
          <p14:tracePt t="140372" x="2098675" y="5411788"/>
          <p14:tracePt t="140379" x="2111375" y="5411788"/>
          <p14:tracePt t="140391" x="2120900" y="5407025"/>
          <p14:tracePt t="140395" x="2151063" y="5389563"/>
          <p14:tracePt t="140409" x="2168525" y="5384800"/>
          <p14:tracePt t="140424" x="2190750" y="5372100"/>
          <p14:tracePt t="140441" x="2208213" y="5372100"/>
          <p14:tracePt t="140459" x="2216150" y="5372100"/>
          <p14:tracePt t="140510" x="2220913" y="5372100"/>
          <p14:tracePt t="140517" x="2228850" y="5372100"/>
          <p14:tracePt t="140524" x="2243138" y="5362575"/>
          <p14:tracePt t="140541" x="2278063" y="5362575"/>
          <p14:tracePt t="140558" x="2330450" y="5327650"/>
          <p14:tracePt t="140563" x="2373313" y="5319713"/>
          <p14:tracePt t="140575" x="2470150" y="5302250"/>
          <p14:tracePt t="140592" x="2547938" y="5292725"/>
          <p14:tracePt t="140608" x="2605088" y="5284788"/>
          <p14:tracePt t="140625" x="2684463" y="5275263"/>
          <p14:tracePt t="140641" x="2762250" y="5275263"/>
          <p14:tracePt t="140658" x="2863850" y="5275263"/>
          <p14:tracePt t="140674" x="2919413" y="5275263"/>
          <p14:tracePt t="140679" x="2933700" y="5275263"/>
          <p14:tracePt t="140691" x="2946400" y="5275263"/>
          <p14:tracePt t="140708" x="2959100" y="5275263"/>
          <p14:tracePt t="142926" x="2898775" y="5280025"/>
          <p14:tracePt t="142935" x="2806700" y="5292725"/>
          <p14:tracePt t="142946" x="2614613" y="5302250"/>
          <p14:tracePt t="142960" x="2465388" y="5324475"/>
          <p14:tracePt t="142976" x="2290763" y="5324475"/>
          <p14:tracePt t="142991" x="2159000" y="5324475"/>
          <p14:tracePt t="143008" x="2049463" y="5337175"/>
          <p14:tracePt t="143025" x="1949450" y="5337175"/>
          <p14:tracePt t="143041" x="1897063" y="5337175"/>
          <p14:tracePt t="143058" x="1819275" y="5337175"/>
          <p14:tracePt t="143074" x="1762125" y="5337175"/>
          <p14:tracePt t="143078" x="1744663" y="5341938"/>
          <p14:tracePt t="143092" x="1687513" y="5341938"/>
          <p14:tracePt t="143108" x="1652588" y="5341938"/>
          <p14:tracePt t="143124" x="1604963" y="5349875"/>
          <p14:tracePt t="143141" x="1535113" y="5367338"/>
          <p14:tracePt t="143158" x="1495425" y="5367338"/>
          <p14:tracePt t="143174" x="1438275" y="5367338"/>
          <p14:tracePt t="143192" x="1338263" y="5367338"/>
          <p14:tracePt t="143208" x="1289050" y="5367338"/>
          <p14:tracePt t="143224" x="1271588" y="5367338"/>
          <p14:tracePt t="143241" x="1258888" y="5367338"/>
          <p14:tracePt t="143245" x="1254125" y="5367338"/>
          <p14:tracePt t="143258" x="1246188" y="5367338"/>
          <p14:tracePt t="143274" x="1241425" y="5359400"/>
          <p14:tracePt t="143302" x="1241425" y="5349875"/>
          <p14:tracePt t="143376" x="1241425" y="5345113"/>
          <p14:tracePt t="143383" x="1241425" y="5332413"/>
          <p14:tracePt t="143394" x="1241425" y="5327650"/>
          <p14:tracePt t="143411" x="1223963" y="5297488"/>
          <p14:tracePt t="143428" x="1219200" y="5275263"/>
          <p14:tracePt t="143443" x="1219200" y="5262563"/>
          <p14:tracePt t="143460" x="1219200" y="5254625"/>
          <p14:tracePt t="143492" x="1219200" y="5249863"/>
          <p14:tracePt t="143522" x="1246188" y="5227638"/>
          <p14:tracePt t="143531" x="1281113" y="5218113"/>
          <p14:tracePt t="143543" x="1358900" y="5200650"/>
          <p14:tracePt t="143561" x="1477963" y="5200650"/>
          <p14:tracePt t="143577" x="1570038" y="5192713"/>
          <p14:tracePt t="143582" x="1630363" y="5192713"/>
          <p14:tracePt t="143594" x="1735138" y="5192713"/>
          <p14:tracePt t="143610" x="1936750" y="5192713"/>
          <p14:tracePt t="143627" x="2116138" y="5205413"/>
          <p14:tracePt t="143632" x="2220913" y="5218113"/>
          <p14:tracePt t="143644" x="2405063" y="5275263"/>
          <p14:tracePt t="143661" x="2517775" y="5314950"/>
          <p14:tracePt t="143676" x="2597150" y="5332413"/>
          <p14:tracePt t="143693" x="2614613" y="5341938"/>
          <p14:tracePt t="143698" x="2617788" y="5341938"/>
          <p14:tracePt t="143709" x="2617788" y="5345113"/>
          <p14:tracePt t="143776" x="2609850" y="5345113"/>
          <p14:tracePt t="143784" x="2587625" y="5345113"/>
          <p14:tracePt t="143793" x="2509838" y="5345113"/>
          <p14:tracePt t="143811" x="2216150" y="5332413"/>
          <p14:tracePt t="143828" x="2006600" y="5297488"/>
          <p14:tracePt t="143844" x="1744663" y="5272088"/>
          <p14:tracePt t="143858" x="1652588" y="5272088"/>
          <p14:tracePt t="143861" x="1595438" y="5272088"/>
          <p14:tracePt t="143874" x="1560513" y="5272088"/>
          <p14:tracePt t="143878" x="1508125" y="5272088"/>
          <p14:tracePt t="143891" x="1425575" y="5272088"/>
          <p14:tracePt t="143908" x="1393825" y="5272088"/>
          <p14:tracePt t="143925" x="1390650" y="5272088"/>
          <p14:tracePt t="143972" x="1398588" y="5272088"/>
          <p14:tracePt t="143980" x="1416050" y="5272088"/>
          <p14:tracePt t="143994" x="1428750" y="5272088"/>
          <p14:tracePt t="144011" x="1450975" y="5272088"/>
          <p14:tracePt t="144027" x="1543050" y="5262563"/>
          <p14:tracePt t="144032" x="1604963" y="5254625"/>
          <p14:tracePt t="144044" x="1752600" y="5254625"/>
          <p14:tracePt t="144059" x="1927225" y="5257800"/>
          <p14:tracePt t="144075" x="2028825" y="5267325"/>
          <p14:tracePt t="144091" x="2049463" y="5275263"/>
          <p14:tracePt t="144108" x="2058988" y="5275263"/>
          <p14:tracePt t="144140" x="2054225" y="5275263"/>
          <p14:tracePt t="144150" x="2041525" y="5275263"/>
          <p14:tracePt t="144160" x="1804988" y="5267325"/>
          <p14:tracePt t="144177" x="1670050" y="5267325"/>
          <p14:tracePt t="144194" x="1520825" y="5257800"/>
          <p14:tracePt t="144199" x="1408113" y="5257800"/>
          <p14:tracePt t="144211" x="1241425" y="5245100"/>
          <p14:tracePt t="144228" x="1184275" y="5227638"/>
          <p14:tracePt t="144244" x="1166813" y="5227638"/>
          <p14:tracePt t="144249" x="1158875" y="5227638"/>
          <p14:tracePt t="144299" x="1162050" y="5227638"/>
          <p14:tracePt t="144307" x="1166813" y="5227638"/>
          <p14:tracePt t="144321" x="1268413" y="5227638"/>
          <p14:tracePt t="144329" x="1368425" y="5227638"/>
          <p14:tracePt t="144342" x="1543050" y="5218113"/>
          <p14:tracePt t="144358" x="1747838" y="5218113"/>
          <p14:tracePt t="144375" x="2011363" y="5218113"/>
          <p14:tracePt t="144392" x="2151063" y="5240338"/>
          <p14:tracePt t="144408" x="2163763" y="5249863"/>
          <p14:tracePt t="144452" x="2159000" y="5254625"/>
          <p14:tracePt t="144462" x="2155825" y="5254625"/>
          <p14:tracePt t="144477" x="2076450" y="5254625"/>
          <p14:tracePt t="144495" x="1782763" y="5245100"/>
          <p14:tracePt t="144512" x="1660525" y="5214938"/>
          <p14:tracePt t="144527" x="1570038" y="5197475"/>
          <p14:tracePt t="144544" x="1485900" y="5180013"/>
          <p14:tracePt t="144549" x="1463675" y="5170488"/>
          <p14:tracePt t="144560" x="1443038" y="5170488"/>
          <p14:tracePt t="144576" x="1438275" y="5170488"/>
          <p14:tracePt t="144596" x="1446213" y="5170488"/>
          <p14:tracePt t="144608" x="1450975" y="5170488"/>
          <p14:tracePt t="144612" x="1463675" y="5170488"/>
          <p14:tracePt t="144625" x="1473200" y="5170488"/>
          <p14:tracePt t="144641" x="1552575" y="5175250"/>
          <p14:tracePt t="144658" x="1630363" y="5183188"/>
          <p14:tracePt t="144676" x="1871663" y="5205413"/>
          <p14:tracePt t="144692" x="1979613" y="5237163"/>
          <p14:tracePt t="144708" x="2028825" y="5249863"/>
          <p14:tracePt t="144726" x="2028825" y="5257800"/>
          <p14:tracePt t="144780" x="2019300" y="5257800"/>
          <p14:tracePt t="144788" x="2014538" y="5257800"/>
          <p14:tracePt t="144797" x="2011363" y="5257800"/>
          <p14:tracePt t="144802" x="1989138" y="5254625"/>
          <p14:tracePt t="144810" x="1919288" y="5237163"/>
          <p14:tracePt t="144824" x="1779588" y="5200650"/>
          <p14:tracePt t="144841" x="1700213" y="5183188"/>
          <p14:tracePt t="144844" x="1674813" y="5165725"/>
          <p14:tracePt t="144858" x="1617663" y="5153025"/>
          <p14:tracePt t="144874" x="1570038" y="5127625"/>
          <p14:tracePt t="144891" x="1538288" y="5127625"/>
          <p14:tracePt t="144907" x="1535113" y="5127625"/>
          <p14:tracePt t="144983" x="1547813" y="5127625"/>
          <p14:tracePt t="144997" x="1555750" y="5127625"/>
          <p14:tracePt t="145034" x="1555750" y="5135563"/>
          <p14:tracePt t="145042" x="1560513" y="5135563"/>
          <p14:tracePt t="145273" x="1552575" y="5145088"/>
          <p14:tracePt t="145295" x="1547813" y="5145088"/>
          <p14:tracePt t="145305" x="1538288" y="5148263"/>
          <p14:tracePt t="145316" x="1535113" y="5148263"/>
          <p14:tracePt t="145326" x="1530350" y="5148263"/>
          <p14:tracePt t="145341" x="1520825" y="5148263"/>
          <p14:tracePt t="145358" x="1468438" y="5162550"/>
          <p14:tracePt t="145375" x="1455738" y="5170488"/>
          <p14:tracePt t="145391" x="1450975" y="5170488"/>
          <p14:tracePt t="145408" x="1428750" y="5175250"/>
          <p14:tracePt t="145412" x="1416050" y="5187950"/>
          <p14:tracePt t="145424" x="1411288" y="5187950"/>
          <p14:tracePt t="145557" x="1425575" y="5180013"/>
          <p14:tracePt t="145586" x="1433513" y="5175250"/>
          <p14:tracePt t="145616" x="1438275" y="5175250"/>
          <p14:tracePt t="145645" x="1446213" y="5165725"/>
          <p14:tracePt t="145659" x="1450975" y="5165725"/>
          <p14:tracePt t="145673" x="1455738" y="5165725"/>
          <p14:tracePt t="145688" x="1463675" y="5165725"/>
          <p14:tracePt t="145702" x="1468438" y="5165725"/>
          <p14:tracePt t="145711" x="1508125" y="5157788"/>
          <p14:tracePt t="145727" x="1612900" y="5157788"/>
          <p14:tracePt t="145741" x="1762125" y="5157788"/>
          <p14:tracePt t="145758" x="2190750" y="5180013"/>
          <p14:tracePt t="145774" x="2387600" y="5237163"/>
          <p14:tracePt t="145791" x="2632075" y="5289550"/>
          <p14:tracePt t="145808" x="2828925" y="5327650"/>
          <p14:tracePt t="145824" x="2924175" y="5345113"/>
          <p14:tracePt t="145841" x="2981325" y="5354638"/>
          <p14:tracePt t="145861" x="2990850" y="5354638"/>
          <p14:tracePt t="145883" x="2990850" y="5359400"/>
          <p14:tracePt t="146400" x="3008313" y="5359400"/>
          <p14:tracePt t="146408" x="3033713" y="5354638"/>
          <p14:tracePt t="146413" x="3046413" y="5354638"/>
          <p14:tracePt t="146425" x="3068638" y="5354638"/>
          <p14:tracePt t="146430" x="3086100" y="5354638"/>
          <p14:tracePt t="146436" x="3098800" y="5354638"/>
          <p14:tracePt t="146442" x="3103563" y="5354638"/>
          <p14:tracePt t="146479" x="3113088" y="5354638"/>
          <p14:tracePt t="146691" x="3116263" y="5354638"/>
          <p14:tracePt t="146779" x="3121025" y="5354638"/>
          <p14:tracePt t="146844" x="3130550" y="5354638"/>
          <p14:tracePt t="146909" x="3133725" y="5354638"/>
          <p14:tracePt t="146931" x="3195638" y="5354638"/>
          <p14:tracePt t="146944" x="3255963" y="5345113"/>
          <p14:tracePt t="146951" x="3300413" y="5345113"/>
          <p14:tracePt t="146958" x="3327400" y="5337175"/>
          <p14:tracePt t="146975" x="3400425" y="5327650"/>
          <p14:tracePt t="146992" x="3492500" y="5319713"/>
          <p14:tracePt t="147009" x="3698875" y="5310188"/>
          <p14:tracePt t="147025" x="3794125" y="5297488"/>
          <p14:tracePt t="147042" x="3838575" y="5297488"/>
          <p14:tracePt t="147058" x="3868738" y="5302250"/>
          <p14:tracePt t="147062" x="3878263" y="5302250"/>
          <p14:tracePt t="147075" x="3881438" y="5302250"/>
          <p14:tracePt t="147141" x="3881438" y="5307013"/>
          <p14:tracePt t="147563" x="3930650" y="5302250"/>
          <p14:tracePt t="147572" x="3990975" y="5302250"/>
          <p14:tracePt t="147582" x="4048125" y="5302250"/>
          <p14:tracePt t="147586" x="4122738" y="5302250"/>
          <p14:tracePt t="147596" x="4227513" y="5302250"/>
          <p14:tracePt t="147601" x="4257675" y="5307013"/>
          <p14:tracePt t="147608" x="4305300" y="5319713"/>
          <p14:tracePt t="147625" x="4344988" y="5332413"/>
          <p14:tracePt t="147628" x="4367213" y="5332413"/>
          <p14:tracePt t="147642" x="4397375" y="5345113"/>
          <p14:tracePt t="147657" x="4437063" y="5354638"/>
          <p14:tracePt t="147675" x="4494213" y="5372100"/>
          <p14:tracePt t="147692" x="4711700" y="5394325"/>
          <p14:tracePt t="147708" x="4835525" y="5394325"/>
          <p14:tracePt t="147725" x="4900613" y="5394325"/>
          <p14:tracePt t="147741" x="4987925" y="5394325"/>
          <p14:tracePt t="147745" x="5018088" y="5394325"/>
          <p14:tracePt t="147758" x="5097463" y="5394325"/>
          <p14:tracePt t="147775" x="5154613" y="5394325"/>
          <p14:tracePt t="147791" x="5210175" y="5380038"/>
          <p14:tracePt t="147808" x="5289550" y="5372100"/>
          <p14:tracePt t="147824" x="5364163" y="5372100"/>
          <p14:tracePt t="147841" x="5446713" y="5354638"/>
          <p14:tracePt t="147858" x="5556250" y="5345113"/>
          <p14:tracePt t="147875" x="5603875" y="5345113"/>
          <p14:tracePt t="147891" x="5621338" y="5345113"/>
          <p14:tracePt t="147918" x="5630863" y="5345113"/>
          <p14:tracePt t="148044" x="5634038" y="5345113"/>
          <p14:tracePt t="148166" x="5643563" y="5345113"/>
          <p14:tracePt t="150486" x="5556250" y="5345113"/>
          <p14:tracePt t="150494" x="5486400" y="5345113"/>
          <p14:tracePt t="150509" x="5337175" y="5345113"/>
          <p14:tracePt t="150525" x="5259388" y="5345113"/>
          <p14:tracePt t="150529" x="5254625" y="5345113"/>
          <p14:tracePt t="150542" x="5241925" y="5345113"/>
          <p14:tracePt t="150586" x="5249863" y="5341938"/>
          <p14:tracePt t="150593" x="5319713" y="5310188"/>
          <p14:tracePt t="150608" x="5529263" y="5240338"/>
          <p14:tracePt t="150626" x="5783263" y="5180013"/>
          <p14:tracePt t="150645" x="6408738" y="5135563"/>
          <p14:tracePt t="150660" x="6750050" y="5157788"/>
          <p14:tracePt t="150677" x="7107238" y="5183188"/>
          <p14:tracePt t="150693" x="7278688" y="5249863"/>
          <p14:tracePt t="150699" x="7343775" y="5280025"/>
          <p14:tracePt t="150712" x="7405688" y="5324475"/>
          <p14:tracePt t="150726" x="7408863" y="5337175"/>
          <p14:tracePt t="150741" x="7408863" y="5341938"/>
          <p14:tracePt t="150758" x="7408863" y="5349875"/>
          <p14:tracePt t="150774" x="7408863" y="5354638"/>
          <p14:tracePt t="151118" x="7518400" y="5284788"/>
          <p14:tracePt t="151127" x="7747000" y="5170488"/>
          <p14:tracePt t="151142" x="8437563" y="4926013"/>
          <p14:tracePt t="151159" x="9275763" y="4646613"/>
          <p14:tracePt t="151163" x="9686925" y="4549775"/>
          <p14:tracePt t="151175" x="10479088" y="4357688"/>
          <p14:tracePt t="151192" x="11134725" y="4270375"/>
          <p14:tracePt t="151208" x="11444288" y="4270375"/>
          <p14:tracePt t="151212" x="11549063" y="4275138"/>
          <p14:tracePt t="151226" x="11698288" y="4297363"/>
          <p14:tracePt t="151241" x="11763375" y="4322763"/>
          <p14:tracePt t="151258" x="11785600" y="4340225"/>
          <p14:tracePt t="151276" x="11785600" y="4349750"/>
          <p14:tracePt t="151336" x="11785600" y="4357688"/>
          <p14:tracePt t="151373" x="11785600" y="4370388"/>
          <p14:tracePt t="151387" x="11785600" y="4375150"/>
          <p14:tracePt t="151396" x="11772900" y="4384675"/>
          <p14:tracePt t="151410" x="11720513" y="4414838"/>
          <p14:tracePt t="151427" x="11636375" y="4462463"/>
          <p14:tracePt t="151444" x="11526838" y="4527550"/>
          <p14:tracePt t="151460" x="11379200" y="4611688"/>
          <p14:tracePt t="151475" x="11282363" y="4668838"/>
          <p14:tracePt t="151492" x="11190288" y="4703763"/>
          <p14:tracePt t="151509" x="10928350" y="4794250"/>
          <p14:tracePt t="151524" x="10731500" y="4851400"/>
          <p14:tracePt t="151541" x="10604500" y="4903788"/>
          <p14:tracePt t="151559" x="10456863" y="4953000"/>
          <p14:tracePt t="151575" x="10387013" y="4970463"/>
          <p14:tracePt t="151591" x="10355263" y="4978400"/>
          <p14:tracePt t="151656" x="10364788" y="4978400"/>
          <p14:tracePt t="151670" x="10377488" y="4978400"/>
          <p14:tracePt t="151685" x="10387013" y="4978400"/>
          <p14:tracePt t="151693" x="10390188" y="4978400"/>
          <p14:tracePt t="151711" x="10412413" y="4991100"/>
          <p14:tracePt t="151751" x="10412413" y="4995863"/>
          <p14:tracePt t="151760" x="10412413" y="5005388"/>
          <p14:tracePt t="151778" x="10404475" y="5022850"/>
          <p14:tracePt t="151796" x="10329863" y="5048250"/>
          <p14:tracePt t="151810" x="10247313" y="5075238"/>
          <p14:tracePt t="151818" x="10220325" y="5083175"/>
          <p14:tracePt t="151829" x="10142538" y="5083175"/>
          <p14:tracePt t="151842" x="10120313" y="5083175"/>
          <p14:tracePt t="151846" x="10053638" y="5083175"/>
          <p14:tracePt t="151859" x="10015538" y="5083175"/>
          <p14:tracePt t="151875" x="9998075" y="5083175"/>
          <p14:tracePt t="151953" x="10010775" y="5083175"/>
          <p14:tracePt t="151959" x="10018713" y="5083175"/>
          <p14:tracePt t="152267" x="9910763" y="5087938"/>
          <p14:tracePt t="152276" x="9791700" y="5100638"/>
          <p14:tracePt t="152281" x="9612313" y="5113338"/>
          <p14:tracePt t="152294" x="9145588" y="5157788"/>
          <p14:tracePt t="152311" x="8686800" y="5232400"/>
          <p14:tracePt t="152327" x="8345488" y="5297488"/>
          <p14:tracePt t="152344" x="8074025" y="5376863"/>
          <p14:tracePt t="152349" x="7981950" y="5402263"/>
          <p14:tracePt t="152362" x="7720013" y="5437188"/>
          <p14:tracePt t="152375" x="7570788" y="5446713"/>
          <p14:tracePt t="152392" x="7488238" y="5464175"/>
          <p14:tracePt t="152408" x="7440613" y="5472113"/>
          <p14:tracePt t="152412" x="7426325" y="5481638"/>
          <p14:tracePt t="152426" x="7413625" y="5481638"/>
          <p14:tracePt t="153409" x="7256463" y="5489575"/>
          <p14:tracePt t="153417" x="7099300" y="5481638"/>
          <p14:tracePt t="153427" x="6937375" y="5489575"/>
          <p14:tracePt t="153432" x="6780213" y="5502275"/>
          <p14:tracePt t="153445" x="6518275" y="5524500"/>
          <p14:tracePt t="153458" x="6269038" y="5537200"/>
          <p14:tracePt t="153475" x="6102350" y="5559425"/>
          <p14:tracePt t="153492" x="6019800" y="5591175"/>
          <p14:tracePt t="153496" x="5997575" y="5591175"/>
          <p14:tracePt t="153509" x="5915025" y="5599113"/>
          <p14:tracePt t="153525" x="5835650" y="5616575"/>
          <p14:tracePt t="153542" x="5788025" y="5634038"/>
          <p14:tracePt t="153546" x="5757863" y="5634038"/>
          <p14:tracePt t="153559" x="5718175" y="5646738"/>
          <p14:tracePt t="153575" x="5688013" y="5656263"/>
          <p14:tracePt t="153592" x="5678488" y="5656263"/>
          <p14:tracePt t="153609" x="5678488" y="5668963"/>
          <p14:tracePt t="153670" x="5683250" y="5668963"/>
          <p14:tracePt t="153685" x="5688013" y="5668963"/>
          <p14:tracePt t="153694" x="5700713" y="5668963"/>
          <p14:tracePt t="153711" x="5740400" y="5668963"/>
          <p14:tracePt t="153715" x="5830888" y="5656263"/>
          <p14:tracePt t="153726" x="5967413" y="5634038"/>
          <p14:tracePt t="153742" x="6202363" y="5586413"/>
          <p14:tracePt t="153759" x="6530975" y="5489575"/>
          <p14:tracePt t="153776" x="6718300" y="5411788"/>
          <p14:tracePt t="153780" x="6767513" y="5389563"/>
          <p14:tracePt t="153792" x="6884988" y="5327650"/>
          <p14:tracePt t="153808" x="6907213" y="5280025"/>
          <p14:tracePt t="153825" x="6902450" y="5183188"/>
          <p14:tracePt t="153843" x="6757988" y="5013325"/>
          <p14:tracePt t="153859" x="6662738" y="4908550"/>
          <p14:tracePt t="153875" x="6543675" y="4821238"/>
          <p14:tracePt t="153893" x="6281738" y="4699000"/>
          <p14:tracePt t="153908" x="6194425" y="4659313"/>
          <p14:tracePt t="153925" x="6089650" y="4633913"/>
          <p14:tracePt t="153942" x="5962650" y="4598988"/>
          <p14:tracePt t="153946" x="5888038" y="4589463"/>
          <p14:tracePt t="153960" x="5753100" y="4567238"/>
          <p14:tracePt t="153975" x="5683250" y="4559300"/>
          <p14:tracePt t="153992" x="5630863" y="4559300"/>
          <p14:tracePt t="154010" x="5529263" y="4554538"/>
          <p14:tracePt t="154025" x="5473700" y="4554538"/>
          <p14:tracePt t="154042" x="5441950" y="4554538"/>
          <p14:tracePt t="154059" x="5424488" y="4554538"/>
          <p14:tracePt t="154063" x="5416550" y="4554538"/>
          <p14:tracePt t="154076" x="5389563" y="4554538"/>
          <p14:tracePt t="154092" x="5311775" y="4541838"/>
          <p14:tracePt t="154109" x="5254625" y="4537075"/>
          <p14:tracePt t="154126" x="5172075" y="4519613"/>
          <p14:tracePt t="154142" x="5092700" y="4532313"/>
          <p14:tracePt t="154159" x="5045075" y="4532313"/>
          <p14:tracePt t="154176" x="4965700" y="4537075"/>
          <p14:tracePt t="154192" x="4908550" y="4537075"/>
          <p14:tracePt t="154209" x="4830763" y="4549775"/>
          <p14:tracePt t="154227" x="4711700" y="4549775"/>
          <p14:tracePt t="154243" x="4699000" y="4549775"/>
          <p14:tracePt t="154259" x="4681538" y="4549775"/>
          <p14:tracePt t="154316" x="4681538" y="4554538"/>
          <p14:tracePt t="154353" x="4681538" y="4559300"/>
          <p14:tracePt t="154382" x="4681538" y="4567238"/>
          <p14:tracePt t="154426" x="4681538" y="4572000"/>
          <p14:tracePt t="154476" x="4681538" y="4581525"/>
          <p14:tracePt t="154550" x="4694238" y="4581525"/>
          <p14:tracePt t="154571" x="4699000" y="4581525"/>
          <p14:tracePt t="154630" x="4708525" y="4581525"/>
          <p14:tracePt t="154674" x="4711700" y="4581525"/>
          <p14:tracePt t="154693" x="4721225" y="4581525"/>
          <p14:tracePt t="154717" x="4725988" y="4581525"/>
          <p14:tracePt t="154732" x="4738688" y="4581525"/>
          <p14:tracePt t="154741" x="4760913" y="4581525"/>
          <p14:tracePt t="154746" x="4778375" y="4581525"/>
          <p14:tracePt t="154752" x="4791075" y="4581525"/>
          <p14:tracePt t="154763" x="4803775" y="4581525"/>
          <p14:tracePt t="154777" x="4852988" y="4602163"/>
          <p14:tracePt t="154794" x="4922838" y="4611688"/>
          <p14:tracePt t="154799" x="4943475" y="4619625"/>
          <p14:tracePt t="154812" x="5005388" y="4637088"/>
          <p14:tracePt t="154827" x="5048250" y="4637088"/>
          <p14:tracePt t="154842" x="5097463" y="4646613"/>
          <p14:tracePt t="154859" x="5157788" y="4646613"/>
          <p14:tracePt t="154875" x="5197475" y="4646613"/>
          <p14:tracePt t="154892" x="5249863" y="4646613"/>
          <p14:tracePt t="154908" x="5319713" y="4641850"/>
          <p14:tracePt t="154926" x="5429250" y="4641850"/>
          <p14:tracePt t="154942" x="5494338" y="4641850"/>
          <p14:tracePt t="154958" x="5543550" y="4633913"/>
          <p14:tracePt t="154975" x="5591175" y="4633913"/>
          <p14:tracePt t="154978" x="5613400" y="4633913"/>
          <p14:tracePt t="154991" x="5678488" y="4637088"/>
          <p14:tracePt t="155008" x="5795963" y="4646613"/>
          <p14:tracePt t="155025" x="5957888" y="4668838"/>
          <p14:tracePt t="155029" x="6007100" y="4676775"/>
          <p14:tracePt t="155041" x="6119813" y="4716463"/>
          <p14:tracePt t="155057" x="6299200" y="4751388"/>
          <p14:tracePt t="155074" x="6465888" y="4786313"/>
          <p14:tracePt t="155092" x="6610350" y="4826000"/>
          <p14:tracePt t="155107" x="6675438" y="4833938"/>
          <p14:tracePt t="155124" x="6767513" y="4838700"/>
          <p14:tracePt t="155141" x="6862763" y="4846638"/>
          <p14:tracePt t="155157" x="6950075" y="4846638"/>
          <p14:tracePt t="155174" x="6977063" y="4846638"/>
          <p14:tracePt t="155190" x="7007225" y="4846638"/>
          <p14:tracePt t="155207" x="7011988" y="4846638"/>
          <p14:tracePt t="155245" x="7019925" y="4838700"/>
          <p14:tracePt t="155807" x="7059613" y="4816475"/>
          <p14:tracePt t="155816" x="7107238" y="4794250"/>
          <p14:tracePt t="155828" x="7161213" y="4756150"/>
          <p14:tracePt t="155844" x="7221538" y="4729163"/>
          <p14:tracePt t="155858" x="7251700" y="4711700"/>
          <p14:tracePt t="155875" x="7273925" y="4711700"/>
          <p14:tracePt t="155891" x="7278688" y="4711700"/>
          <p14:tracePt t="155907" x="7283450" y="4711700"/>
          <p14:tracePt t="155924" x="7331075" y="4703763"/>
          <p14:tracePt t="155941" x="7400925" y="4694238"/>
          <p14:tracePt t="155945" x="7431088" y="4694238"/>
          <p14:tracePt t="155958" x="7470775" y="4689475"/>
          <p14:tracePt t="155974" x="7518400" y="4672013"/>
          <p14:tracePt t="155991" x="7553325" y="4664075"/>
          <p14:tracePt t="156008" x="7597775" y="4654550"/>
          <p14:tracePt t="156025" x="7627938" y="4654550"/>
          <p14:tracePt t="156041" x="7662863" y="4651375"/>
          <p14:tracePt t="156058" x="7702550" y="4651375"/>
          <p14:tracePt t="156074" x="7750175" y="4651375"/>
          <p14:tracePt t="156091" x="7785100" y="4651375"/>
          <p14:tracePt t="156108" x="7824788" y="4651375"/>
          <p14:tracePt t="156111" x="7829550" y="4651375"/>
          <p14:tracePt t="156251" x="7837488" y="4651375"/>
          <p14:tracePt t="156272" x="7837488" y="4659313"/>
          <p14:tracePt t="157239" x="7750175" y="4659313"/>
          <p14:tracePt t="157248" x="7637463" y="4651375"/>
          <p14:tracePt t="157260" x="7361238" y="4637088"/>
          <p14:tracePt t="157275" x="7112000" y="4654550"/>
          <p14:tracePt t="157292" x="6819900" y="4681538"/>
          <p14:tracePt t="157309" x="6483350" y="4729163"/>
          <p14:tracePt t="157325" x="6273800" y="4773613"/>
          <p14:tracePt t="157342" x="6080125" y="4794250"/>
          <p14:tracePt t="157358" x="5945188" y="4808538"/>
          <p14:tracePt t="157362" x="5922963" y="4816475"/>
          <p14:tracePt t="157375" x="5830888" y="4826000"/>
          <p14:tracePt t="157392" x="5753100" y="4833938"/>
          <p14:tracePt t="157408" x="5705475" y="4851400"/>
          <p14:tracePt t="157425" x="5683250" y="4864100"/>
          <p14:tracePt t="157441" x="5670550" y="4864100"/>
          <p14:tracePt t="157458" x="5653088" y="4864100"/>
          <p14:tracePt t="157475" x="5638800" y="4864100"/>
          <p14:tracePt t="157478" x="5613400" y="4864100"/>
          <p14:tracePt t="157492" x="5534025" y="4846638"/>
          <p14:tracePt t="157508" x="5476875" y="4860925"/>
          <p14:tracePt t="157525" x="5438775" y="4868863"/>
          <p14:tracePt t="157543" x="5337175" y="4878388"/>
          <p14:tracePt t="157558" x="5280025" y="4873625"/>
          <p14:tracePt t="157576" x="5224463" y="4864100"/>
          <p14:tracePt t="157593" x="5140325" y="4833938"/>
          <p14:tracePt t="157608" x="5122863" y="4826000"/>
          <p14:tracePt t="157625" x="5110163" y="4821238"/>
          <p14:tracePt t="157642" x="5102225" y="4821238"/>
          <p14:tracePt t="157674" x="5102225" y="4811713"/>
          <p14:tracePt t="157711" x="5102225" y="4808538"/>
          <p14:tracePt t="157733" x="5102225" y="4803775"/>
          <p14:tracePt t="157742" x="5102225" y="4794250"/>
          <p14:tracePt t="157762" x="5102225" y="4781550"/>
          <p14:tracePt t="157776" x="5102225" y="4776788"/>
          <p14:tracePt t="157783" x="5087938" y="4776788"/>
          <p14:tracePt t="157797" x="5084763" y="4768850"/>
          <p14:tracePt t="157826" x="5084763" y="4764088"/>
          <p14:tracePt t="157841" x="5075238" y="4756150"/>
          <p14:tracePt t="157856" x="5075238" y="4751388"/>
          <p14:tracePt t="157876" x="5075238" y="4738688"/>
          <p14:tracePt t="157892" x="5070475" y="4733925"/>
          <p14:tracePt t="157909" x="5070475" y="4724400"/>
          <p14:tracePt t="157926" x="5070475" y="4721225"/>
          <p14:tracePt t="157930" x="5067300" y="4721225"/>
          <p14:tracePt t="157942" x="5067300" y="4711700"/>
          <p14:tracePt t="157965" x="5067300" y="4706938"/>
          <p14:tracePt t="157975" x="5057775" y="4706938"/>
          <p14:tracePt t="157993" x="5057775" y="4703763"/>
          <p14:tracePt t="158009" x="5053013" y="4703763"/>
          <p14:tracePt t="158102" x="5053013" y="4694238"/>
          <p14:tracePt t="158153" x="5053013" y="4689475"/>
          <p14:tracePt t="158204" x="5045075" y="4689475"/>
          <p14:tracePt t="160808" x="5110163" y="4502150"/>
          <p14:tracePt t="160817" x="5319713" y="4043363"/>
          <p14:tracePt t="160829" x="5997575" y="2844800"/>
          <p14:tracePt t="160843" x="6657975" y="1538288"/>
          <p14:tracePt t="160859" x="7256463" y="21431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29323" cy="637065"/>
          </a:xfrm>
        </p:spPr>
        <p:txBody>
          <a:bodyPr>
            <a:noAutofit/>
          </a:bodyPr>
          <a:lstStyle/>
          <a:p>
            <a:r>
              <a:rPr lang="en-US" sz="4400" dirty="0"/>
              <a:t>Asset-Centric Technologies</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854110" y="2160396"/>
            <a:ext cx="10575889" cy="39791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800" b="1" dirty="0">
                <a:latin typeface="Söhne"/>
              </a:rPr>
              <a:t>These decentralized ledger systems facilitate the exchange of real assets, such as currencies, metals, stocks, and bonds. Some, like Hyperledger, function without requiring a native digital token.</a:t>
            </a:r>
          </a:p>
          <a:p>
            <a:pPr>
              <a:spcAft>
                <a:spcPts val="1200"/>
              </a:spcAft>
            </a:pPr>
            <a:r>
              <a:rPr lang="en-US" sz="2800" b="1" dirty="0">
                <a:latin typeface="Söhne"/>
              </a:rPr>
              <a:t>Asset-centric technologies distinguish themselves by serving as distributed exchangers, enabling network users to trade a broad spectrum of real assets among themselves</a:t>
            </a:r>
            <a:endParaRPr lang="en-US" altLang="en-US" sz="2800" b="1" dirty="0">
              <a:latin typeface="Söhne"/>
            </a:endParaRPr>
          </a:p>
        </p:txBody>
      </p:sp>
    </p:spTree>
    <p:extLst>
      <p:ext uri="{BB962C8B-B14F-4D97-AF65-F5344CB8AC3E}">
        <p14:creationId xmlns:p14="http://schemas.microsoft.com/office/powerpoint/2010/main" val="212750935"/>
      </p:ext>
    </p:extLst>
  </p:cSld>
  <p:clrMapOvr>
    <a:masterClrMapping/>
  </p:clrMapOvr>
  <mc:AlternateContent xmlns:mc="http://schemas.openxmlformats.org/markup-compatibility/2006" xmlns:p14="http://schemas.microsoft.com/office/powerpoint/2010/main">
    <mc:Choice Requires="p14">
      <p:transition spd="slow" p14:dur="2000" advTm="95915"/>
    </mc:Choice>
    <mc:Fallback xmlns="">
      <p:transition spd="slow" advTm="95915"/>
    </mc:Fallback>
  </mc:AlternateContent>
  <p:extLst>
    <p:ext uri="{3A86A75C-4F4B-4683-9AE1-C65F6400EC91}">
      <p14:laserTraceLst xmlns:p14="http://schemas.microsoft.com/office/powerpoint/2010/main">
        <p14:tracePtLst>
          <p14:tracePt t="322" x="2001838" y="1919288"/>
          <p14:tracePt t="440" x="1944688" y="1905000"/>
          <p14:tracePt t="452" x="1822450" y="1870075"/>
          <p14:tracePt t="454" x="1735138" y="1862138"/>
          <p14:tracePt t="485" x="1508125" y="1770063"/>
          <p14:tracePt t="501" x="1446213" y="1717675"/>
          <p14:tracePt t="504" x="1428750" y="1709738"/>
          <p14:tracePt t="519" x="1390650" y="1687513"/>
          <p14:tracePt t="534" x="1358900" y="1652588"/>
          <p14:tracePt t="551" x="1328738" y="1620838"/>
          <p14:tracePt t="568" x="1289050" y="1600200"/>
          <p14:tracePt t="587" x="1263650" y="1577975"/>
          <p14:tracePt t="604" x="1241425" y="1560513"/>
          <p14:tracePt t="622" x="1216025" y="1538288"/>
          <p14:tracePt t="639" x="1193800" y="1525588"/>
          <p14:tracePt t="654" x="1162050" y="1495425"/>
          <p14:tracePt t="671" x="1154113" y="1495425"/>
          <p14:tracePt t="676" x="1144588" y="1495425"/>
          <p14:tracePt t="688" x="1144588" y="1485900"/>
          <p14:tracePt t="718" x="1141413" y="1485900"/>
          <p14:tracePt t="798" x="1131888" y="1481138"/>
          <p14:tracePt t="806" x="1127125" y="1468438"/>
          <p14:tracePt t="821" x="1101725" y="1438275"/>
          <p14:tracePt t="838" x="1071563" y="1408113"/>
          <p14:tracePt t="843" x="1066800" y="1390650"/>
          <p14:tracePt t="855" x="1044575" y="1376363"/>
          <p14:tracePt t="871" x="1022350" y="1373188"/>
          <p14:tracePt t="888" x="1009650" y="1363663"/>
          <p14:tracePt t="1006" x="1014413" y="1350963"/>
          <p14:tracePt t="1012" x="1071563" y="1350963"/>
          <p14:tracePt t="1016" x="1101725" y="1350963"/>
          <p14:tracePt t="1024" x="1166813" y="1350963"/>
          <p14:tracePt t="1037" x="1268413" y="1350963"/>
          <p14:tracePt t="1052" x="1381125" y="1376363"/>
          <p14:tracePt t="1069" x="1582738" y="1390650"/>
          <p14:tracePt t="1086" x="1892300" y="1411288"/>
          <p14:tracePt t="1102" x="2085975" y="1425575"/>
          <p14:tracePt t="1119" x="2190750" y="1425575"/>
          <p14:tracePt t="1136" x="2338388" y="1403350"/>
          <p14:tracePt t="1139" x="2470150" y="1381125"/>
          <p14:tracePt t="1152" x="2709863" y="1281113"/>
          <p14:tracePt t="1169" x="2941638" y="1219200"/>
          <p14:tracePt t="1186" x="3138488" y="1176338"/>
          <p14:tracePt t="1202" x="3348038" y="1162050"/>
          <p14:tracePt t="1219" x="3470275" y="1179513"/>
          <p14:tracePt t="1235" x="3536950" y="1196975"/>
          <p14:tracePt t="1253" x="3602038" y="1219200"/>
          <p14:tracePt t="1269" x="3614738" y="1219200"/>
          <p14:tracePt t="1568" x="3729038" y="1201738"/>
          <p14:tracePt t="1576" x="3916363" y="1176338"/>
          <p14:tracePt t="1589" x="4449763" y="1114425"/>
          <p14:tracePt t="1606" x="5114925" y="1079500"/>
          <p14:tracePt t="1621" x="5613400" y="1057275"/>
          <p14:tracePt t="1638" x="6015038" y="1096963"/>
          <p14:tracePt t="1643" x="6146800" y="1106488"/>
          <p14:tracePt t="1656" x="6329363" y="1154113"/>
          <p14:tracePt t="1671" x="6438900" y="1184275"/>
          <p14:tracePt t="1688" x="6521450" y="1201738"/>
          <p14:tracePt t="1693" x="6543675" y="1201738"/>
          <p14:tracePt t="1705" x="6613525" y="1211263"/>
          <p14:tracePt t="1721" x="6640513" y="1211263"/>
          <p14:tracePt t="1738" x="6653213" y="1211263"/>
          <p14:tracePt t="2302" x="6653213" y="1214438"/>
          <p14:tracePt t="2346" x="6653213" y="1219200"/>
          <p14:tracePt t="2404" x="6653213" y="1231900"/>
          <p14:tracePt t="2434" x="6653213" y="1241425"/>
          <p14:tracePt t="2453" x="6653213" y="1246188"/>
          <p14:tracePt t="2470" x="6653213" y="1254125"/>
          <p14:tracePt t="2498" x="6653213" y="1258888"/>
          <p14:tracePt t="2513" x="6653213" y="1266825"/>
          <p14:tracePt t="2521" x="6640513" y="1266825"/>
          <p14:tracePt t="2535" x="6627813" y="1276350"/>
          <p14:tracePt t="2552" x="6596063" y="1323975"/>
          <p14:tracePt t="2568" x="6548438" y="1390650"/>
          <p14:tracePt t="2585" x="6518275" y="1420813"/>
          <p14:tracePt t="2601" x="6486525" y="1443038"/>
          <p14:tracePt t="2618" x="6465888" y="1473200"/>
          <p14:tracePt t="2620" x="6451600" y="1485900"/>
          <p14:tracePt t="2636" x="6438900" y="1498600"/>
          <p14:tracePt t="2652" x="6416675" y="1512888"/>
          <p14:tracePt t="2669" x="6408738" y="1512888"/>
          <p14:tracePt t="2673" x="6399213" y="1512888"/>
          <p14:tracePt t="2686" x="6396038" y="1512888"/>
          <p14:tracePt t="2985" x="6396038" y="1508125"/>
          <p14:tracePt t="3298" x="6386513" y="1525588"/>
          <p14:tracePt t="3307" x="6361113" y="1573213"/>
          <p14:tracePt t="3321" x="6219825" y="1735138"/>
          <p14:tracePt t="3338" x="5967413" y="1922463"/>
          <p14:tracePt t="3343" x="5761038" y="2058988"/>
          <p14:tracePt t="3355" x="5399088" y="2233613"/>
          <p14:tracePt t="3372" x="5048250" y="2438400"/>
          <p14:tracePt t="3388" x="4699000" y="2632075"/>
          <p14:tracePt t="3392" x="4516438" y="2727325"/>
          <p14:tracePt t="3402" x="4302125" y="2806700"/>
          <p14:tracePt t="3420" x="3824288" y="3028950"/>
          <p14:tracePt t="3436" x="3440113" y="3128963"/>
          <p14:tracePt t="3452" x="3270250" y="3208338"/>
          <p14:tracePt t="3470" x="2863850" y="3308350"/>
          <p14:tracePt t="3486" x="2794000" y="3325813"/>
          <p14:tracePt t="3502" x="2709863" y="3343275"/>
          <p14:tracePt t="3519" x="2632075" y="3352800"/>
          <p14:tracePt t="3523" x="2574925" y="3360738"/>
          <p14:tracePt t="3537" x="2495550" y="3360738"/>
          <p14:tracePt t="3552" x="2422525" y="3360738"/>
          <p14:tracePt t="3569" x="2390775" y="3360738"/>
          <p14:tracePt t="3586" x="2373313" y="3360738"/>
          <p14:tracePt t="3624" x="2368550" y="3360738"/>
          <p14:tracePt t="3631" x="2355850" y="3360738"/>
          <p14:tracePt t="3638" x="2338388" y="3357563"/>
          <p14:tracePt t="3652" x="2320925" y="3357563"/>
          <p14:tracePt t="3669" x="2281238" y="3335338"/>
          <p14:tracePt t="3686" x="2260600" y="3325813"/>
          <p14:tracePt t="3703" x="2233613" y="3308350"/>
          <p14:tracePt t="3719" x="2225675" y="3278188"/>
          <p14:tracePt t="3736" x="2243138" y="3198813"/>
          <p14:tracePt t="3753" x="2368550" y="2862263"/>
          <p14:tracePt t="3769" x="2430463" y="2757488"/>
          <p14:tracePt t="3786" x="2535238" y="2662238"/>
          <p14:tracePt t="3802" x="2692400" y="2582863"/>
          <p14:tracePt t="3806" x="2759075" y="2565400"/>
          <p14:tracePt t="3820" x="2836863" y="2543175"/>
          <p14:tracePt t="3836" x="2906713" y="2543175"/>
          <p14:tracePt t="3852" x="2981325" y="2547938"/>
          <p14:tracePt t="3870" x="3213100" y="2605088"/>
          <p14:tracePt t="3886" x="3322638" y="2622550"/>
          <p14:tracePt t="3902" x="3417888" y="2652713"/>
          <p14:tracePt t="3919" x="3536950" y="2662238"/>
          <p14:tracePt t="3923" x="3684588" y="2674938"/>
          <p14:tracePt t="3936" x="3786188" y="2722563"/>
          <p14:tracePt t="3952" x="3895725" y="2744788"/>
          <p14:tracePt t="3969" x="4003675" y="2771775"/>
          <p14:tracePt t="3986" x="4235450" y="2827338"/>
          <p14:tracePt t="4002" x="4344988" y="2854325"/>
          <p14:tracePt t="4019" x="4454525" y="2884488"/>
          <p14:tracePt t="4036" x="4681538" y="2919413"/>
          <p14:tracePt t="4052" x="4826000" y="2919413"/>
          <p14:tracePt t="4069" x="4926013" y="2884488"/>
          <p14:tracePt t="4086" x="5027613" y="2844800"/>
          <p14:tracePt t="4090" x="5062538" y="2814638"/>
          <p14:tracePt t="4103" x="5154613" y="2757488"/>
          <p14:tracePt t="4119" x="5237163" y="2719388"/>
          <p14:tracePt t="4136" x="5324475" y="2670175"/>
          <p14:tracePt t="4153" x="5421313" y="2627313"/>
          <p14:tracePt t="4169" x="5446713" y="2614613"/>
          <p14:tracePt t="4186" x="5486400" y="2605088"/>
          <p14:tracePt t="4202" x="5516563" y="2605088"/>
          <p14:tracePt t="4206" x="5521325" y="2605088"/>
          <p14:tracePt t="4219" x="5529263" y="2605088"/>
          <p14:tracePt t="4759" x="5534025" y="2614613"/>
          <p14:tracePt t="4768" x="5543550" y="2627313"/>
          <p14:tracePt t="4772" x="5546725" y="2632075"/>
          <p14:tracePt t="4785" x="5551488" y="2640013"/>
          <p14:tracePt t="4831" x="5551488" y="2644775"/>
          <p14:tracePt t="4847" x="5561013" y="2649538"/>
          <p14:tracePt t="4868" x="5561013" y="2657475"/>
          <p14:tracePt t="4878" x="5561013" y="2670175"/>
          <p14:tracePt t="4919" x="5561013" y="2674938"/>
          <p14:tracePt t="4933" x="5564188" y="2684463"/>
          <p14:tracePt t="4947" x="5564188" y="2687638"/>
          <p14:tracePt t="4962" x="5564188" y="2697163"/>
          <p14:tracePt t="4984" x="5564188" y="2701925"/>
          <p14:tracePt t="4994" x="5573713" y="2701925"/>
          <p14:tracePt t="5013" x="5573713" y="2705100"/>
          <p14:tracePt t="5035" x="5573713" y="2714625"/>
          <p14:tracePt t="5057" x="5573713" y="2719388"/>
          <p14:tracePt t="5079" x="5578475" y="2719388"/>
          <p14:tracePt t="5820" x="5534025" y="2714625"/>
          <p14:tracePt t="5829" x="5446713" y="2714625"/>
          <p14:tracePt t="5838" x="5372100" y="2705100"/>
          <p14:tracePt t="5843" x="5324475" y="2705100"/>
          <p14:tracePt t="5854" x="5207000" y="2692400"/>
          <p14:tracePt t="5869" x="5149850" y="2692400"/>
          <p14:tracePt t="5886" x="5102225" y="2697163"/>
          <p14:tracePt t="5902" x="5080000" y="2705100"/>
          <p14:tracePt t="5920" x="5062538" y="2709863"/>
          <p14:tracePt t="5956" x="5062538" y="2719388"/>
          <p14:tracePt t="5993" x="5057775" y="2722563"/>
          <p14:tracePt t="6000" x="5035550" y="2736850"/>
          <p14:tracePt t="6007" x="5018088" y="2744788"/>
          <p14:tracePt t="6019" x="4995863" y="2754313"/>
          <p14:tracePt t="6022" x="4960938" y="2762250"/>
          <p14:tracePt t="6036" x="4887913" y="2801938"/>
          <p14:tracePt t="6051" x="4838700" y="2801938"/>
          <p14:tracePt t="6068" x="4830763" y="2801938"/>
          <p14:tracePt t="6085" x="4818063" y="2801938"/>
          <p14:tracePt t="6088" x="4818063" y="2806700"/>
          <p14:tracePt t="6220" x="4826000" y="2806700"/>
          <p14:tracePt t="6241" x="4856163" y="2779713"/>
          <p14:tracePt t="6250" x="4918075" y="2757488"/>
          <p14:tracePt t="6260" x="4953000" y="2754313"/>
          <p14:tracePt t="6265" x="5000625" y="2740025"/>
          <p14:tracePt t="6277" x="5048250" y="2719388"/>
          <p14:tracePt t="6290" x="5119688" y="2701925"/>
          <p14:tracePt t="6303" x="5140325" y="2692400"/>
          <p14:tracePt t="6307" x="5175250" y="2684463"/>
          <p14:tracePt t="6319" x="5207000" y="2674938"/>
          <p14:tracePt t="6336" x="5245100" y="2674938"/>
          <p14:tracePt t="6353" x="5284788" y="2674938"/>
          <p14:tracePt t="6370" x="5346700" y="2674938"/>
          <p14:tracePt t="6386" x="5403850" y="2674938"/>
          <p14:tracePt t="6402" x="5451475" y="2687638"/>
          <p14:tracePt t="6422" x="5521325" y="2705100"/>
          <p14:tracePt t="6436" x="5568950" y="2709863"/>
          <p14:tracePt t="6453" x="5626100" y="2719388"/>
          <p14:tracePt t="6468" x="5665788" y="2727325"/>
          <p14:tracePt t="6485" x="5718175" y="2744788"/>
          <p14:tracePt t="6502" x="5765800" y="2749550"/>
          <p14:tracePt t="6519" x="5783263" y="2749550"/>
          <p14:tracePt t="6536" x="5830888" y="2767013"/>
          <p14:tracePt t="6553" x="5853113" y="2767013"/>
          <p14:tracePt t="6569" x="5862638" y="2779713"/>
          <p14:tracePt t="6588" x="5865813" y="2779713"/>
          <p14:tracePt t="6699" x="5865813" y="2789238"/>
          <p14:tracePt t="6765" x="5870575" y="2789238"/>
          <p14:tracePt t="6787" x="5870575" y="2792413"/>
          <p14:tracePt t="6808" x="5870575" y="2797175"/>
          <p14:tracePt t="6830" x="5870575" y="2806700"/>
          <p14:tracePt t="6852" x="5880100" y="2806700"/>
          <p14:tracePt t="6860" x="5880100" y="2809875"/>
          <p14:tracePt t="6888" x="5883275" y="2809875"/>
          <p14:tracePt t="6910" x="5883275" y="2819400"/>
          <p14:tracePt t="7651" x="5984875" y="2806700"/>
          <p14:tracePt t="7661" x="6027738" y="2806700"/>
          <p14:tracePt t="7672" x="6137275" y="2784475"/>
          <p14:tracePt t="7688" x="6259513" y="2762250"/>
          <p14:tracePt t="7705" x="6434138" y="2762250"/>
          <p14:tracePt t="7723" x="6627813" y="2762250"/>
          <p14:tracePt t="7739" x="6692900" y="2762250"/>
          <p14:tracePt t="7755" x="6740525" y="2762250"/>
          <p14:tracePt t="7772" x="6757988" y="2762250"/>
          <p14:tracePt t="7777" x="6757988" y="2771775"/>
          <p14:tracePt t="7833" x="6767513" y="2774950"/>
          <p14:tracePt t="7870" x="6767513" y="2784475"/>
          <p14:tracePt t="7913" x="6770688" y="2784475"/>
          <p14:tracePt t="7943" x="6802438" y="2784475"/>
          <p14:tracePt t="7951" x="6832600" y="2784475"/>
          <p14:tracePt t="7956" x="6859588" y="2779713"/>
          <p14:tracePt t="7961" x="6872288" y="2779713"/>
          <p14:tracePt t="7969" x="6894513" y="2779713"/>
          <p14:tracePt t="7977" x="6919913" y="2779713"/>
          <p14:tracePt t="8006" x="6924675" y="2779713"/>
          <p14:tracePt t="8058" x="6924675" y="2789238"/>
          <p14:tracePt t="8109" x="6924675" y="2792413"/>
          <p14:tracePt t="8175" x="6924675" y="2801938"/>
          <p14:tracePt t="8909" x="6972300" y="2801938"/>
          <p14:tracePt t="8930" x="6994525" y="2801938"/>
          <p14:tracePt t="8939" x="7011988" y="2801938"/>
          <p14:tracePt t="8955" x="7046913" y="2801938"/>
          <p14:tracePt t="8973" x="7099300" y="2801938"/>
          <p14:tracePt t="8990" x="7146925" y="2806700"/>
          <p14:tracePt t="9004" x="7173913" y="2806700"/>
          <p14:tracePt t="9020" x="7199313" y="2814638"/>
          <p14:tracePt t="9075" x="7216775" y="2819400"/>
          <p14:tracePt t="9084" x="7251700" y="2819400"/>
          <p14:tracePt t="9089" x="7273925" y="2819400"/>
          <p14:tracePt t="9101" x="7308850" y="2814638"/>
          <p14:tracePt t="9105" x="7321550" y="2814638"/>
          <p14:tracePt t="9111" x="7343775" y="2814638"/>
          <p14:tracePt t="9119" x="7361238" y="2814638"/>
          <p14:tracePt t="9136" x="7373938" y="2814638"/>
          <p14:tracePt t="9418" x="7391400" y="2809875"/>
          <p14:tracePt t="9426" x="7418388" y="2809875"/>
          <p14:tracePt t="9439" x="7453313" y="2809875"/>
          <p14:tracePt t="9456" x="7500938" y="2809875"/>
          <p14:tracePt t="9472" x="7527925" y="2809875"/>
          <p14:tracePt t="9477" x="7545388" y="2809875"/>
          <p14:tracePt t="9489" x="7570788" y="2809875"/>
          <p14:tracePt t="9505" x="7575550" y="2809875"/>
          <p14:tracePt t="9522" x="7585075" y="2809875"/>
          <p14:tracePt t="9548" x="7640638" y="2809875"/>
          <p14:tracePt t="9557" x="7667625" y="2809875"/>
          <p14:tracePt t="9572" x="7742238" y="2814638"/>
          <p14:tracePt t="9588" x="7820025" y="2814638"/>
          <p14:tracePt t="9593" x="7851775" y="2814638"/>
          <p14:tracePt t="9607" x="7929563" y="2824163"/>
          <p14:tracePt t="9622" x="7977188" y="2824163"/>
          <p14:tracePt t="9639" x="8008938" y="2827338"/>
          <p14:tracePt t="9644" x="8021638" y="2827338"/>
          <p14:tracePt t="9656" x="8069263" y="2836863"/>
          <p14:tracePt t="9672" x="8104188" y="2836863"/>
          <p14:tracePt t="9686" x="8170863" y="2836863"/>
          <p14:tracePt t="9703" x="8261350" y="2832100"/>
          <p14:tracePt t="9720" x="8362950" y="2832100"/>
          <p14:tracePt t="9736" x="8410575" y="2836863"/>
          <p14:tracePt t="9753" x="8467725" y="2836863"/>
          <p14:tracePt t="9771" x="8545513" y="2836863"/>
          <p14:tracePt t="9786" x="8594725" y="2832100"/>
          <p14:tracePt t="9803" x="8672513" y="2814638"/>
          <p14:tracePt t="9820" x="8729663" y="2806700"/>
          <p14:tracePt t="9837" x="8764588" y="2806700"/>
          <p14:tracePt t="9882" x="8764588" y="2801938"/>
          <p14:tracePt t="10209" x="8812213" y="2784475"/>
          <p14:tracePt t="10218" x="9023350" y="2757488"/>
          <p14:tracePt t="10223" x="9220200" y="2727325"/>
          <p14:tracePt t="10236" x="9377363" y="2714625"/>
          <p14:tracePt t="10239" x="9521825" y="2714625"/>
          <p14:tracePt t="10246" x="9704388" y="2701925"/>
          <p14:tracePt t="10253" x="9804400" y="2701925"/>
          <p14:tracePt t="10270" x="9966325" y="2701925"/>
          <p14:tracePt t="10286" x="10080625" y="2705100"/>
          <p14:tracePt t="10302" x="10088563" y="2705100"/>
          <p14:tracePt t="10324" x="10088563" y="2714625"/>
          <p14:tracePt t="10345" x="10088563" y="2719388"/>
          <p14:tracePt t="10369" x="10085388" y="2727325"/>
          <p14:tracePt t="10378" x="10080625" y="2727325"/>
          <p14:tracePt t="10388" x="10018713" y="2744788"/>
          <p14:tracePt t="10393" x="9928225" y="2767013"/>
          <p14:tracePt t="10406" x="9634538" y="2827338"/>
          <p14:tracePt t="10422" x="9310688" y="2919413"/>
          <p14:tracePt t="10438" x="8856663" y="2994025"/>
          <p14:tracePt t="10443" x="8694738" y="3006725"/>
          <p14:tracePt t="10456" x="8126413" y="3055938"/>
          <p14:tracePt t="10464" x="7981950" y="3055938"/>
          <p14:tracePt t="10474" x="7764463" y="3055938"/>
          <p14:tracePt t="10486" x="7304088" y="3055938"/>
          <p14:tracePt t="10503" x="6985000" y="3046413"/>
          <p14:tracePt t="10507" x="6827838" y="3046413"/>
          <p14:tracePt t="10520" x="6665913" y="3046413"/>
          <p14:tracePt t="10536" x="6503988" y="3046413"/>
          <p14:tracePt t="10553" x="6361113" y="3046413"/>
          <p14:tracePt t="10570" x="6346825" y="3046413"/>
          <p14:tracePt t="10856" x="6189663" y="3051175"/>
          <p14:tracePt t="10865" x="5935663" y="3081338"/>
          <p14:tracePt t="10875" x="5546725" y="3098800"/>
          <p14:tracePt t="10879" x="5175250" y="3155950"/>
          <p14:tracePt t="10886" x="4743450" y="3216275"/>
          <p14:tracePt t="10903" x="3948113" y="3308350"/>
          <p14:tracePt t="10907" x="3522663" y="3348038"/>
          <p14:tracePt t="10920" x="2846388" y="3422650"/>
          <p14:tracePt t="10936" x="2260600" y="3470275"/>
          <p14:tracePt t="10953" x="1954213" y="3482975"/>
          <p14:tracePt t="10970" x="1604963" y="3509963"/>
          <p14:tracePt t="10987" x="1477963" y="3522663"/>
          <p14:tracePt t="11003" x="1328738" y="3522663"/>
          <p14:tracePt t="11021" x="1228725" y="3522663"/>
          <p14:tracePt t="11037" x="1201738" y="3522663"/>
          <p14:tracePt t="11053" x="1179513" y="3535363"/>
          <p14:tracePt t="11070" x="1166813" y="3535363"/>
          <p14:tracePt t="11074" x="1166813" y="3540125"/>
          <p14:tracePt t="11116" x="1154113" y="3540125"/>
          <p14:tracePt t="11124" x="1141413" y="3549650"/>
          <p14:tracePt t="11137" x="1084263" y="3557588"/>
          <p14:tracePt t="11153" x="1036638" y="3557588"/>
          <p14:tracePt t="11170" x="1022350" y="3557588"/>
          <p14:tracePt t="11187" x="1009650" y="3557588"/>
          <p14:tracePt t="11203" x="1004888" y="3557588"/>
          <p14:tracePt t="11220" x="996950" y="3557588"/>
          <p14:tracePt t="11237" x="984250" y="3527425"/>
          <p14:tracePt t="11254" x="949325" y="3479800"/>
          <p14:tracePt t="11270" x="949325" y="3444875"/>
          <p14:tracePt t="11286" x="949325" y="3427413"/>
          <p14:tracePt t="11303" x="949325" y="3422650"/>
          <p14:tracePt t="11320" x="952500" y="3409950"/>
          <p14:tracePt t="11349" x="957263" y="3409950"/>
          <p14:tracePt t="11357" x="987425" y="3395663"/>
          <p14:tracePt t="11371" x="1019175" y="3370263"/>
          <p14:tracePt t="11387" x="1027113" y="3370263"/>
          <p14:tracePt t="11403" x="1044575" y="3370263"/>
          <p14:tracePt t="11445" x="1054100" y="3365500"/>
          <p14:tracePt t="11503" x="1057275" y="3365500"/>
          <p14:tracePt t="11512" x="1079500" y="3357563"/>
          <p14:tracePt t="11519" x="1106488" y="3343275"/>
          <p14:tracePt t="11524" x="1127125" y="3343275"/>
          <p14:tracePt t="11537" x="1154113" y="3335338"/>
          <p14:tracePt t="11543" x="1184275" y="3325813"/>
          <p14:tracePt t="11547" x="1246188" y="3317875"/>
          <p14:tracePt t="11557" x="1306513" y="3317875"/>
          <p14:tracePt t="11561" x="1368425" y="3305175"/>
          <p14:tracePt t="11569" x="1411288" y="3305175"/>
          <p14:tracePt t="11586" x="1460500" y="3295650"/>
          <p14:tracePt t="11590" x="1481138" y="3295650"/>
          <p14:tracePt t="11602" x="1503363" y="3295650"/>
          <p14:tracePt t="11625" x="1508125" y="3295650"/>
          <p14:tracePt t="11654" x="1538288" y="3295650"/>
          <p14:tracePt t="11676" x="1582738" y="3295650"/>
          <p14:tracePt t="11683" x="1604963" y="3290888"/>
          <p14:tracePt t="11690" x="1639888" y="3282950"/>
          <p14:tracePt t="11703" x="1674813" y="3273425"/>
          <p14:tracePt t="11706" x="1704975" y="3273425"/>
          <p14:tracePt t="11719" x="1774825" y="3255963"/>
          <p14:tracePt t="11736" x="1814513" y="3255963"/>
          <p14:tracePt t="11837" x="1819275" y="3255963"/>
          <p14:tracePt t="11874" x="1819275" y="3265488"/>
          <p14:tracePt t="11888" x="1819275" y="3270250"/>
          <p14:tracePt t="11897" x="1809750" y="3270250"/>
          <p14:tracePt t="11907" x="1782763" y="3270250"/>
          <p14:tracePt t="11912" x="1677988" y="3278188"/>
          <p14:tracePt t="11922" x="1635125" y="3278188"/>
          <p14:tracePt t="11927" x="1573213" y="3278188"/>
          <p14:tracePt t="11936" x="1468438" y="3278188"/>
          <p14:tracePt t="11952" x="1363663" y="3278188"/>
          <p14:tracePt t="11969" x="1263650" y="3278188"/>
          <p14:tracePt t="11987" x="1154113" y="3278188"/>
          <p14:tracePt t="12003" x="1109663" y="3278188"/>
          <p14:tracePt t="12019" x="1089025" y="3278188"/>
          <p14:tracePt t="12036" x="1071563" y="3278188"/>
          <p14:tracePt t="12113" x="1089025" y="3278188"/>
          <p14:tracePt t="12122" x="1131888" y="3270250"/>
          <p14:tracePt t="12138" x="1398588" y="3230563"/>
          <p14:tracePt t="12156" x="1735138" y="3186113"/>
          <p14:tracePt t="12172" x="2103438" y="3155950"/>
          <p14:tracePt t="12188" x="2290763" y="3155950"/>
          <p14:tracePt t="12207" x="2513013" y="3163888"/>
          <p14:tracePt t="12223" x="2570163" y="3163888"/>
          <p14:tracePt t="12244" x="2574925" y="3163888"/>
          <p14:tracePt t="12255" x="2574925" y="3173413"/>
          <p14:tracePt t="12272" x="2574925" y="3178175"/>
          <p14:tracePt t="12288" x="2343150" y="3173413"/>
          <p14:tracePt t="12305" x="2155825" y="3173413"/>
          <p14:tracePt t="12322" x="1819275" y="3178175"/>
          <p14:tracePt t="12339" x="1722438" y="3186113"/>
          <p14:tracePt t="12353" x="1639888" y="3213100"/>
          <p14:tracePt t="12370" x="1590675" y="3221038"/>
          <p14:tracePt t="12388" x="1573213" y="3221038"/>
          <p14:tracePt t="12425" x="1573213" y="3225800"/>
          <p14:tracePt t="12439" x="1577975" y="3225800"/>
          <p14:tracePt t="12446" x="1582738" y="3225800"/>
          <p14:tracePt t="12462" x="1587500" y="3233738"/>
          <p14:tracePt t="12472" x="1595438" y="3233738"/>
          <p14:tracePt t="12488" x="1608138" y="3233738"/>
          <p14:tracePt t="12505" x="1622425" y="3233738"/>
          <p14:tracePt t="12522" x="1625600" y="3233738"/>
          <p14:tracePt t="12579" x="1595438" y="3233738"/>
          <p14:tracePt t="12587" x="1530350" y="3243263"/>
          <p14:tracePt t="12592" x="1455738" y="3243263"/>
          <p14:tracePt t="12604" x="1368425" y="3243263"/>
          <p14:tracePt t="12608" x="1323975" y="3243263"/>
          <p14:tracePt t="12613" x="1263650" y="3243263"/>
          <p14:tracePt t="12620" x="1241425" y="3243263"/>
          <p14:tracePt t="12636" x="1149350" y="3243263"/>
          <p14:tracePt t="12653" x="1071563" y="3238500"/>
          <p14:tracePt t="12670" x="1036638" y="3238500"/>
          <p14:tracePt t="12686" x="1031875" y="3238500"/>
          <p14:tracePt t="12730" x="1031875" y="3233738"/>
          <p14:tracePt t="12744" x="1044575" y="3233738"/>
          <p14:tracePt t="12751" x="1054100" y="3233738"/>
          <p14:tracePt t="12766" x="1057275" y="3233738"/>
          <p14:tracePt t="12773" x="1066800" y="3225800"/>
          <p14:tracePt t="12787" x="1071563" y="3225800"/>
          <p14:tracePt t="12810" x="1074738" y="3225800"/>
          <p14:tracePt t="12920" x="1084263" y="3225800"/>
          <p14:tracePt t="13000" x="1089025" y="3225800"/>
          <p14:tracePt t="13378" x="1089025" y="3230563"/>
          <p14:tracePt t="14163" x="1119188" y="3225800"/>
          <p14:tracePt t="14171" x="1141413" y="3225800"/>
          <p14:tracePt t="14188" x="1219200" y="3216275"/>
          <p14:tracePt t="14193" x="1263650" y="3216275"/>
          <p14:tracePt t="14207" x="1341438" y="3208338"/>
          <p14:tracePt t="14222" x="1398588" y="3198813"/>
          <p14:tracePt t="14239" x="1455738" y="3181350"/>
          <p14:tracePt t="14244" x="1481138" y="3181350"/>
          <p14:tracePt t="14257" x="1560513" y="3173413"/>
          <p14:tracePt t="14263" x="1622425" y="3143250"/>
          <p14:tracePt t="14276" x="1752600" y="3128963"/>
          <p14:tracePt t="14280" x="1801813" y="3121025"/>
          <p14:tracePt t="14291" x="1954213" y="3090863"/>
          <p14:tracePt t="14303" x="2001838" y="3076575"/>
          <p14:tracePt t="14320" x="2225675" y="3059113"/>
          <p14:tracePt t="14336" x="2400300" y="3059113"/>
          <p14:tracePt t="14353" x="2574925" y="3059113"/>
          <p14:tracePt t="14369" x="2811463" y="3059113"/>
          <p14:tracePt t="14373" x="2846388" y="3063875"/>
          <p14:tracePt t="14386" x="3051175" y="3086100"/>
          <p14:tracePt t="14403" x="3203575" y="3116263"/>
          <p14:tracePt t="14419" x="3317875" y="3155950"/>
          <p14:tracePt t="14437" x="3357563" y="3173413"/>
          <p14:tracePt t="14453" x="3362325" y="3173413"/>
          <p14:tracePt t="14481" x="3365500" y="3178175"/>
          <p14:tracePt t="14570" x="3375025" y="3178175"/>
          <p14:tracePt t="14918" x="3422650" y="3195638"/>
          <p14:tracePt t="14926" x="3527425" y="3195638"/>
          <p14:tracePt t="14939" x="3629025" y="3208338"/>
          <p14:tracePt t="14944" x="3706813" y="3216275"/>
          <p14:tracePt t="14948" x="3806825" y="3216275"/>
          <p14:tracePt t="14956" x="3856038" y="3225800"/>
          <p14:tracePt t="14970" x="3960813" y="3225800"/>
          <p14:tracePt t="14986" x="4065588" y="3221038"/>
          <p14:tracePt t="15002" x="4200525" y="3213100"/>
          <p14:tracePt t="15018" x="4249738" y="3203575"/>
          <p14:tracePt t="15037" x="4262438" y="3203575"/>
          <p14:tracePt t="15062" x="4270375" y="3203575"/>
          <p14:tracePt t="15278" x="4275138" y="3203575"/>
          <p14:tracePt t="15285" x="4275138" y="3213100"/>
          <p14:tracePt t="15293" x="4284663" y="3213100"/>
          <p14:tracePt t="15315" x="4284663" y="3216275"/>
          <p14:tracePt t="15322" x="4287838" y="3216275"/>
          <p14:tracePt t="15337" x="4287838" y="3221038"/>
          <p14:tracePt t="15352" x="4297363" y="3221038"/>
          <p14:tracePt t="15369" x="4297363" y="3230563"/>
          <p14:tracePt t="15385" x="4302125" y="3230563"/>
          <p14:tracePt t="15387" x="4305300" y="3230563"/>
          <p14:tracePt t="15402" x="4305300" y="3233738"/>
          <p14:tracePt t="15418" x="4319588" y="3233738"/>
          <p14:tracePt t="15436" x="4319588" y="3251200"/>
          <p14:tracePt t="15452" x="4327525" y="3255963"/>
          <p14:tracePt t="15541" x="4327525" y="3260725"/>
          <p14:tracePt t="15871" x="4449763" y="3248025"/>
          <p14:tracePt t="15880" x="4621213" y="3221038"/>
          <p14:tracePt t="15891" x="4826000" y="3198813"/>
          <p14:tracePt t="15907" x="5062538" y="3178175"/>
          <p14:tracePt t="15913" x="5132388" y="3178175"/>
          <p14:tracePt t="15925" x="5180013" y="3178175"/>
          <p14:tracePt t="15930" x="5224463" y="3178175"/>
          <p14:tracePt t="15941" x="5245100" y="3178175"/>
          <p14:tracePt t="15946" x="5262563" y="3178175"/>
          <p14:tracePt t="15951" x="5276850" y="3178175"/>
          <p14:tracePt t="15962" x="5289550" y="3178175"/>
          <p14:tracePt t="15978" x="5289550" y="3186113"/>
          <p14:tracePt t="15992" x="5289550" y="3190875"/>
          <p14:tracePt t="16003" x="5297488" y="3190875"/>
          <p14:tracePt t="16020" x="5297488" y="3198813"/>
          <p14:tracePt t="16060" x="5297488" y="3203575"/>
          <p14:tracePt t="16074" x="5302250" y="3203575"/>
          <p14:tracePt t="16089" x="5302250" y="3208338"/>
          <p14:tracePt t="16099" x="5324475" y="3216275"/>
          <p14:tracePt t="16104" x="5324475" y="3225800"/>
          <p14:tracePt t="16109" x="5346700" y="3230563"/>
          <p14:tracePt t="16123" x="5386388" y="3243263"/>
          <p14:tracePt t="16145" x="5389563" y="3251200"/>
          <p14:tracePt t="16160" x="5399088" y="3251200"/>
          <p14:tracePt t="16170" x="5399088" y="3255963"/>
          <p14:tracePt t="16188" x="5403850" y="3255963"/>
          <p14:tracePt t="16211" x="5407025" y="3255963"/>
          <p14:tracePt t="16220" x="5446713" y="3255963"/>
          <p14:tracePt t="16237" x="5481638" y="3255963"/>
          <p14:tracePt t="16241" x="5491163" y="3255963"/>
          <p14:tracePt t="16253" x="5529263" y="3251200"/>
          <p14:tracePt t="16291" x="5534025" y="3251200"/>
          <p14:tracePt t="16329" x="5538788" y="3248025"/>
          <p14:tracePt t="16764" x="5608638" y="3238500"/>
          <p14:tracePt t="16774" x="5713413" y="3238500"/>
          <p14:tracePt t="16788" x="5857875" y="3238500"/>
          <p14:tracePt t="16807" x="5972175" y="3238500"/>
          <p14:tracePt t="16823" x="6027738" y="3238500"/>
          <p14:tracePt t="16839" x="6067425" y="3243263"/>
          <p14:tracePt t="16856" x="6132513" y="3251200"/>
          <p14:tracePt t="16861" x="6167438" y="3251200"/>
          <p14:tracePt t="16873" x="6224588" y="3260725"/>
          <p14:tracePt t="16890" x="6269038" y="3260725"/>
          <p14:tracePt t="16906" x="6299200" y="3260725"/>
          <p14:tracePt t="16923" x="6311900" y="3260725"/>
          <p14:tracePt t="16938" x="6321425" y="3260725"/>
          <p14:tracePt t="16990" x="6346825" y="3260725"/>
          <p14:tracePt t="16999" x="6369050" y="3260725"/>
          <p14:tracePt t="17007" x="6386513" y="3260725"/>
          <p14:tracePt t="17012" x="6416675" y="3255963"/>
          <p14:tracePt t="17022" x="6434138" y="3255963"/>
          <p14:tracePt t="17026" x="6456363" y="3255963"/>
          <p14:tracePt t="17037" x="6469063" y="3255963"/>
          <p14:tracePt t="17041" x="6503988" y="3248025"/>
          <p14:tracePt t="17054" x="6530975" y="3248025"/>
          <p14:tracePt t="17070" x="6561138" y="3248025"/>
          <p14:tracePt t="17186" x="6565900" y="3248025"/>
          <p14:tracePt t="17433" x="6557963" y="3248025"/>
          <p14:tracePt t="17441" x="6548438" y="3248025"/>
          <p14:tracePt t="17455" x="6538913" y="3248025"/>
          <p14:tracePt t="17472" x="6526213" y="3248025"/>
          <p14:tracePt t="17490" x="6448425" y="3260725"/>
          <p14:tracePt t="17507" x="6399213" y="3260725"/>
          <p14:tracePt t="17522" x="6369050" y="3265488"/>
          <p14:tracePt t="17537" x="6351588" y="3273425"/>
          <p14:tracePt t="17555" x="6316663" y="3273425"/>
          <p14:tracePt t="17570" x="6311900" y="3273425"/>
          <p14:tracePt t="17650" x="6316663" y="3273425"/>
          <p14:tracePt t="17671" x="6378575" y="3251200"/>
          <p14:tracePt t="17679" x="6430963" y="3230563"/>
          <p14:tracePt t="17686" x="6503988" y="3208338"/>
          <p14:tracePt t="17704" x="6762750" y="3168650"/>
          <p14:tracePt t="17721" x="6967538" y="3168650"/>
          <p14:tracePt t="17737" x="7072313" y="3168650"/>
          <p14:tracePt t="17754" x="7099300" y="3168650"/>
          <p14:tracePt t="17803" x="7099300" y="3173413"/>
          <p14:tracePt t="17818" x="7089775" y="3173413"/>
          <p14:tracePt t="17829" x="7086600" y="3173413"/>
          <p14:tracePt t="17834" x="7081838" y="3173413"/>
          <p14:tracePt t="17843" x="7072313" y="3173413"/>
          <p14:tracePt t="17856" x="7007225" y="3181350"/>
          <p14:tracePt t="17870" x="6929438" y="3198813"/>
          <p14:tracePt t="17887" x="6859588" y="3216275"/>
          <p14:tracePt t="17891" x="6797675" y="3230563"/>
          <p14:tracePt t="17904" x="6710363" y="3248025"/>
          <p14:tracePt t="17920" x="6680200" y="3270250"/>
          <p14:tracePt t="17937" x="6662738" y="3270250"/>
          <p14:tracePt t="17954" x="6662738" y="3273425"/>
          <p14:tracePt t="17977" x="6670675" y="3273425"/>
          <p14:tracePt t="17987" x="6683375" y="3273425"/>
          <p14:tracePt t="18004" x="6692900" y="3273425"/>
          <p14:tracePt t="18020" x="6805613" y="3300413"/>
          <p14:tracePt t="18037" x="6884988" y="3317875"/>
          <p14:tracePt t="18054" x="6924675" y="3317875"/>
          <p14:tracePt t="18058" x="6924675" y="3325813"/>
          <p14:tracePt t="18071" x="6929438" y="3325813"/>
          <p14:tracePt t="18101" x="6897688" y="3325813"/>
          <p14:tracePt t="18109" x="6842125" y="3308350"/>
          <p14:tracePt t="18123" x="6557963" y="3248025"/>
          <p14:tracePt t="18139" x="6456363" y="3198813"/>
          <p14:tracePt t="18156" x="6361113" y="3168650"/>
          <p14:tracePt t="18161" x="6338888" y="3151188"/>
          <p14:tracePt t="18173" x="6316663" y="3146425"/>
          <p14:tracePt t="18189" x="6308725" y="3146425"/>
          <p14:tracePt t="18224" x="6311900" y="3146425"/>
          <p14:tracePt t="18231" x="6316663" y="3146425"/>
          <p14:tracePt t="18246" x="6326188" y="3146425"/>
          <p14:tracePt t="18260" x="6403975" y="3160713"/>
          <p14:tracePt t="18270" x="6426200" y="3168650"/>
          <p14:tracePt t="18288" x="6705600" y="3248025"/>
          <p14:tracePt t="18304" x="6819900" y="3287713"/>
          <p14:tracePt t="18320" x="6867525" y="3305175"/>
          <p14:tracePt t="18337" x="6889750" y="3317875"/>
          <p14:tracePt t="18354" x="6889750" y="3330575"/>
          <p14:tracePt t="18391" x="6880225" y="3330575"/>
          <p14:tracePt t="18398" x="6872288" y="3330575"/>
          <p14:tracePt t="18405" x="6867525" y="3330575"/>
          <p14:tracePt t="18420" x="6854825" y="3330575"/>
          <p14:tracePt t="18437" x="6842125" y="3322638"/>
          <p14:tracePt t="18454" x="6842125" y="3313113"/>
          <p14:tracePt t="18470" x="6842125" y="3308350"/>
          <p14:tracePt t="18523" x="6842125" y="3305175"/>
          <p14:tracePt t="18532" x="6850063" y="3305175"/>
          <p14:tracePt t="18545" x="6854825" y="3295650"/>
          <p14:tracePt t="18559" x="6862763" y="3295650"/>
          <p14:tracePt t="18574" x="6867525" y="3295650"/>
          <p14:tracePt t="18587" x="6872288" y="3295650"/>
          <p14:tracePt t="19039" x="6872288" y="3290888"/>
          <p14:tracePt t="19896" x="6915150" y="3282950"/>
          <p14:tracePt t="19906" x="7046913" y="3270250"/>
          <p14:tracePt t="19922" x="7199313" y="3238500"/>
          <p14:tracePt t="19927" x="7300913" y="3238500"/>
          <p14:tracePt t="19940" x="7440613" y="3216275"/>
          <p14:tracePt t="19956" x="7545388" y="3203575"/>
          <p14:tracePt t="19972" x="7615238" y="3203575"/>
          <p14:tracePt t="19990" x="7702550" y="3190875"/>
          <p14:tracePt t="20006" x="7781925" y="3190875"/>
          <p14:tracePt t="20023" x="7877175" y="3203575"/>
          <p14:tracePt t="20041" x="7999413" y="3213100"/>
          <p14:tracePt t="20056" x="8078788" y="3230563"/>
          <p14:tracePt t="20073" x="8126413" y="3248025"/>
          <p14:tracePt t="20089" x="8166100" y="3260725"/>
          <p14:tracePt t="20094" x="8174038" y="3260725"/>
          <p14:tracePt t="20106" x="8174038" y="3265488"/>
          <p14:tracePt t="20122" x="8178800" y="3265488"/>
          <p14:tracePt t="20166" x="8191500" y="3265488"/>
          <p14:tracePt t="20174" x="8191500" y="3273425"/>
          <p14:tracePt t="20209" x="8201025" y="3273425"/>
          <p14:tracePt t="20217" x="8226425" y="3270250"/>
          <p14:tracePt t="20228" x="8243888" y="3265488"/>
          <p14:tracePt t="20232" x="8266113" y="3255963"/>
          <p14:tracePt t="20240" x="8283575" y="3248025"/>
          <p14:tracePt t="20254" x="8310563" y="3233738"/>
          <p14:tracePt t="20270" x="8350250" y="3225800"/>
          <p14:tracePt t="20275" x="8362950" y="3225800"/>
          <p14:tracePt t="20288" x="8385175" y="3216275"/>
          <p14:tracePt t="20324" x="8388350" y="3216275"/>
          <p14:tracePt t="20384" x="8397875" y="3221038"/>
          <p14:tracePt t="20398" x="8397875" y="3225800"/>
          <p14:tracePt t="20427" x="8397875" y="3233738"/>
          <p14:tracePt t="20492" x="8397875" y="3238500"/>
          <p14:tracePt t="20521" x="8397875" y="3243263"/>
          <p14:tracePt t="20623" x="8397875" y="3251200"/>
          <p14:tracePt t="20739" x="8397875" y="3255963"/>
          <p14:tracePt t="20798" x="8397875" y="3265488"/>
          <p14:tracePt t="22425" x="8288338" y="3290888"/>
          <p14:tracePt t="22436" x="8108950" y="3305175"/>
          <p14:tracePt t="22440" x="7767638" y="3340100"/>
          <p14:tracePt t="22450" x="7545388" y="3370263"/>
          <p14:tracePt t="22456" x="7143750" y="3427413"/>
          <p14:tracePt t="22463" x="6805613" y="3462338"/>
          <p14:tracePt t="22470" x="6496050" y="3497263"/>
          <p14:tracePt t="22487" x="5753100" y="3587750"/>
          <p14:tracePt t="22491" x="5416550" y="3624263"/>
          <p14:tracePt t="22495" x="5084763" y="3641725"/>
          <p14:tracePt t="22503" x="4751388" y="3659188"/>
          <p14:tracePt t="22519" x="4349750" y="3671888"/>
          <p14:tracePt t="22536" x="3965575" y="3671888"/>
          <p14:tracePt t="22553" x="3659188" y="3671888"/>
          <p14:tracePt t="22569" x="3540125" y="3667125"/>
          <p14:tracePt t="22586" x="3484563" y="3667125"/>
          <p14:tracePt t="22602" x="3462338" y="3667125"/>
          <p14:tracePt t="22619" x="3449638" y="3667125"/>
          <p14:tracePt t="22927" x="3348038" y="3671888"/>
          <p14:tracePt t="22936" x="3230563" y="3684588"/>
          <p14:tracePt t="22940" x="3046413" y="3697288"/>
          <p14:tracePt t="22953" x="2933700" y="3697288"/>
          <p14:tracePt t="22956" x="2789238" y="3697288"/>
          <p14:tracePt t="22961" x="2644775" y="3697288"/>
          <p14:tracePt t="22969" x="2565400" y="3711575"/>
          <p14:tracePt t="22987" x="2447925" y="3719513"/>
          <p14:tracePt t="23004" x="2286000" y="3729038"/>
          <p14:tracePt t="23020" x="2138363" y="3729038"/>
          <p14:tracePt t="23036" x="2001838" y="3749675"/>
          <p14:tracePt t="23053" x="1924050" y="3767138"/>
          <p14:tracePt t="23057" x="1874838" y="3767138"/>
          <p14:tracePt t="23070" x="1787525" y="3767138"/>
          <p14:tracePt t="23086" x="1709738" y="3776663"/>
          <p14:tracePt t="23103" x="1670050" y="3776663"/>
          <p14:tracePt t="23121" x="1600200" y="3776663"/>
          <p14:tracePt t="23136" x="1560513" y="3776663"/>
          <p14:tracePt t="23153" x="1535113" y="3776663"/>
          <p14:tracePt t="23170" x="1508125" y="3776663"/>
          <p14:tracePt t="23173" x="1500188" y="3776663"/>
          <p14:tracePt t="23296" x="1495425" y="3776663"/>
          <p14:tracePt t="23334" x="1485900" y="3776663"/>
          <p14:tracePt t="23363" x="1481138" y="3776663"/>
          <p14:tracePt t="23372" x="1477963" y="3776663"/>
          <p14:tracePt t="23382" x="1468438" y="3776663"/>
          <p14:tracePt t="23387" x="1463675" y="3776663"/>
          <p14:tracePt t="23392" x="1433513" y="3776663"/>
          <p14:tracePt t="23398" x="1411288" y="3776663"/>
          <p14:tracePt t="23408" x="1403350" y="3776663"/>
          <p14:tracePt t="23420" x="1398588" y="3776663"/>
          <p14:tracePt t="23437" x="1393825" y="3776663"/>
          <p14:tracePt t="24467" x="1398588" y="3776663"/>
          <p14:tracePt t="24519" x="1408113" y="3776663"/>
          <p14:tracePt t="24539" x="1411288" y="3776663"/>
          <p14:tracePt t="24562" x="1433513" y="3771900"/>
          <p14:tracePt t="24571" x="1446213" y="3771900"/>
          <p14:tracePt t="24576" x="1481138" y="3771900"/>
          <p14:tracePt t="24582" x="1503363" y="3759200"/>
          <p14:tracePt t="24595" x="1530350" y="3749675"/>
          <p14:tracePt t="24598" x="1560513" y="3749675"/>
          <p14:tracePt t="24603" x="1595438" y="3749675"/>
          <p14:tracePt t="24620" x="1722438" y="3749675"/>
          <p14:tracePt t="24637" x="1871663" y="3749675"/>
          <p14:tracePt t="24654" x="2032000" y="3749675"/>
          <p14:tracePt t="24671" x="2155825" y="3754438"/>
          <p14:tracePt t="24687" x="2333625" y="3789363"/>
          <p14:tracePt t="24705" x="2447925" y="3806825"/>
          <p14:tracePt t="24720" x="2505075" y="3816350"/>
          <p14:tracePt t="24737" x="2552700" y="3819525"/>
          <p14:tracePt t="24754" x="2574925" y="3829050"/>
          <p14:tracePt t="24770" x="2579688" y="3836988"/>
          <p14:tracePt t="25369" x="2649538" y="3824288"/>
          <p14:tracePt t="25378" x="2727325" y="3811588"/>
          <p14:tracePt t="25390" x="2846388" y="3802063"/>
          <p14:tracePt t="25407" x="2936875" y="3794125"/>
          <p14:tracePt t="25423" x="3086100" y="3781425"/>
          <p14:tracePt t="25428" x="3217863" y="3781425"/>
          <p14:tracePt t="25440" x="3305175" y="3784600"/>
          <p14:tracePt t="25456" x="3400425" y="3794125"/>
          <p14:tracePt t="25473" x="3479800" y="3811588"/>
          <p14:tracePt t="25491" x="3571875" y="3819525"/>
          <p14:tracePt t="25508" x="3594100" y="3829050"/>
          <p14:tracePt t="25544" x="3597275" y="3829050"/>
          <p14:tracePt t="25623" x="3602038" y="3829050"/>
          <p14:tracePt t="25681" x="3611563" y="3829050"/>
          <p14:tracePt t="26015" x="3614738" y="3829050"/>
          <p14:tracePt t="29758" x="3663950" y="3829050"/>
          <p14:tracePt t="29766" x="3768725" y="3829050"/>
          <p14:tracePt t="29774" x="3965575" y="3829050"/>
          <p14:tracePt t="29787" x="4157663" y="3841750"/>
          <p14:tracePt t="29804" x="4529138" y="3833813"/>
          <p14:tracePt t="29821" x="4992688" y="3819525"/>
          <p14:tracePt t="29837" x="5381625" y="3819525"/>
          <p14:tracePt t="29853" x="5643563" y="3829050"/>
          <p14:tracePt t="29870" x="5805488" y="3829050"/>
          <p14:tracePt t="29873" x="5865813" y="3829050"/>
          <p14:tracePt t="29887" x="5910263" y="3829050"/>
          <p14:tracePt t="30758" x="6027738" y="3811588"/>
          <p14:tracePt t="30765" x="6072188" y="3802063"/>
          <p14:tracePt t="30772" x="6269038" y="3746500"/>
          <p14:tracePt t="30786" x="6496050" y="3702050"/>
          <p14:tracePt t="30788" x="6657975" y="3689350"/>
          <p14:tracePt t="30803" x="6967538" y="3649663"/>
          <p14:tracePt t="30819" x="7313613" y="3632200"/>
          <p14:tracePt t="30836" x="7545388" y="3632200"/>
          <p14:tracePt t="30853" x="7785100" y="3641725"/>
          <p14:tracePt t="30869" x="7854950" y="3659188"/>
          <p14:tracePt t="30886" x="7881938" y="3659188"/>
          <p14:tracePt t="30903" x="7881938" y="3662363"/>
          <p14:tracePt t="30961" x="7881938" y="3671888"/>
          <p14:tracePt t="31382" x="7881938" y="3676650"/>
          <p14:tracePt t="31389" x="7881938" y="3679825"/>
          <p14:tracePt t="31403" x="7872413" y="3689350"/>
          <p14:tracePt t="31405" x="7859713" y="3711575"/>
          <p14:tracePt t="31420" x="7837488" y="3741738"/>
          <p14:tracePt t="31436" x="7834313" y="3754438"/>
          <p14:tracePt t="31453" x="7816850" y="3759200"/>
          <p14:tracePt t="31470" x="7715250" y="3767138"/>
          <p14:tracePt t="31486" x="7672388" y="3776663"/>
          <p14:tracePt t="31502" x="7632700" y="3776663"/>
          <p14:tracePt t="31519" x="7620000" y="3776663"/>
          <p14:tracePt t="31536" x="7605713" y="3781425"/>
          <p14:tracePt t="32279" x="7650163" y="3781425"/>
          <p14:tracePt t="32288" x="7710488" y="3781425"/>
          <p14:tracePt t="32293" x="7837488" y="3781425"/>
          <p14:tracePt t="32305" x="7912100" y="3781425"/>
          <p14:tracePt t="32309" x="7986713" y="3781425"/>
          <p14:tracePt t="32316" x="8031163" y="3781425"/>
          <p14:tracePt t="32338" x="8178800" y="3781425"/>
          <p14:tracePt t="32354" x="8283575" y="3781425"/>
          <p14:tracePt t="32372" x="8362950" y="3781425"/>
          <p14:tracePt t="32388" x="8370888" y="3781425"/>
          <p14:tracePt t="32405" x="8370888" y="3789363"/>
          <p14:tracePt t="32438" x="8375650" y="3789363"/>
          <p14:tracePt t="32846" x="8475663" y="3789363"/>
          <p14:tracePt t="32854" x="8507413" y="3789363"/>
          <p14:tracePt t="32859" x="8562975" y="3781425"/>
          <p14:tracePt t="32870" x="8597900" y="3781425"/>
          <p14:tracePt t="32875" x="8642350" y="3781425"/>
          <p14:tracePt t="32886" x="8664575" y="3781425"/>
          <p14:tracePt t="32891" x="8686800" y="3781425"/>
          <p14:tracePt t="32901" x="8721725" y="3781425"/>
          <p14:tracePt t="32906" x="8742363" y="3781425"/>
          <p14:tracePt t="32911" x="8756650" y="3781425"/>
          <p14:tracePt t="32918" x="8799513" y="3781425"/>
          <p14:tracePt t="32925" x="8812213" y="3781425"/>
          <p14:tracePt t="32938" x="8851900" y="3781425"/>
          <p14:tracePt t="32954" x="8886825" y="3781425"/>
          <p14:tracePt t="33072" x="8896350" y="3781425"/>
          <p14:tracePt t="33086" x="8936038" y="3776663"/>
          <p14:tracePt t="33096" x="8970963" y="3767138"/>
          <p14:tracePt t="33107" x="8996363" y="3767138"/>
          <p14:tracePt t="33122" x="9036050" y="3767138"/>
          <p14:tracePt t="33138" x="9061450" y="3759200"/>
          <p14:tracePt t="33154" x="9083675" y="3759200"/>
          <p14:tracePt t="33172" x="9123363" y="3759200"/>
          <p14:tracePt t="33187" x="9166225" y="3759200"/>
          <p14:tracePt t="33204" x="9205913" y="3763963"/>
          <p14:tracePt t="33222" x="9267825" y="3771900"/>
          <p14:tracePt t="33238" x="9290050" y="3776663"/>
          <p14:tracePt t="33254" x="9293225" y="3784600"/>
          <p14:tracePt t="33281" x="9302750" y="3784600"/>
          <p14:tracePt t="35259" x="9258300" y="3784600"/>
          <p14:tracePt t="35268" x="9193213" y="3806825"/>
          <p14:tracePt t="35280" x="9101138" y="3824288"/>
          <p14:tracePt t="35292" x="9053513" y="3833813"/>
          <p14:tracePt t="35296" x="9023350" y="3841750"/>
          <p14:tracePt t="35304" x="8970963" y="3863975"/>
          <p14:tracePt t="35320" x="8921750" y="3886200"/>
          <p14:tracePt t="35324" x="8899525" y="3894138"/>
          <p14:tracePt t="35337" x="8839200" y="3911600"/>
          <p14:tracePt t="35354" x="8759825" y="3921125"/>
          <p14:tracePt t="35371" x="8682038" y="3929063"/>
          <p14:tracePt t="35388" x="8620125" y="3938588"/>
          <p14:tracePt t="35404" x="8589963" y="3938588"/>
          <p14:tracePt t="35421" x="8572500" y="3938588"/>
          <p14:tracePt t="35438" x="8550275" y="3938588"/>
          <p14:tracePt t="35441" x="8537575" y="3938588"/>
          <p14:tracePt t="35454" x="8510588" y="3938588"/>
          <p14:tracePt t="35471" x="8462963" y="3938588"/>
          <p14:tracePt t="35487" x="8428038" y="3938588"/>
          <p14:tracePt t="35491" x="8370888" y="3933825"/>
          <p14:tracePt t="35505" x="8323263" y="3933825"/>
          <p14:tracePt t="35521" x="8266113" y="3925888"/>
          <p14:tracePt t="35537" x="8208963" y="3925888"/>
          <p14:tracePt t="35555" x="8174038" y="3925888"/>
          <p14:tracePt t="35571" x="8166100" y="3925888"/>
          <p14:tracePt t="35587" x="8135938" y="3916363"/>
          <p14:tracePt t="35604" x="8118475" y="3911600"/>
          <p14:tracePt t="35607" x="8108950" y="3911600"/>
          <p14:tracePt t="35621" x="8074025" y="3894138"/>
          <p14:tracePt t="35637" x="8051800" y="3889375"/>
          <p14:tracePt t="35654" x="8039100" y="3889375"/>
          <p14:tracePt t="36110" x="7981950" y="3889375"/>
          <p14:tracePt t="36118" x="7921625" y="3889375"/>
          <p14:tracePt t="36128" x="7872413" y="3881438"/>
          <p14:tracePt t="36132" x="7842250" y="3881438"/>
          <p14:tracePt t="36138" x="7785100" y="3868738"/>
          <p14:tracePt t="36154" x="7727950" y="3859213"/>
          <p14:tracePt t="36171" x="7672388" y="3854450"/>
          <p14:tracePt t="36175" x="7658100" y="3854450"/>
          <p14:tracePt t="36188" x="7645400" y="3854450"/>
          <p14:tracePt t="36204" x="7640638" y="3854450"/>
          <p14:tracePt t="41503" x="7580313" y="3868738"/>
          <p14:tracePt t="41512" x="7413625" y="3889375"/>
          <p14:tracePt t="41524" x="7243763" y="3973513"/>
          <p14:tracePt t="41541" x="6872288" y="4117975"/>
          <p14:tracePt t="41557" x="6508750" y="4292600"/>
          <p14:tracePt t="41562" x="6199188" y="4437063"/>
          <p14:tracePt t="41574" x="5670550" y="4567238"/>
          <p14:tracePt t="41588" x="5140325" y="4703763"/>
          <p14:tracePt t="41605" x="4589463" y="4733925"/>
          <p14:tracePt t="41622" x="4140200" y="4764088"/>
          <p14:tracePt t="41625" x="3990975" y="4738688"/>
          <p14:tracePt t="41639" x="3786188" y="4694238"/>
          <p14:tracePt t="41655" x="3540125" y="4598988"/>
          <p14:tracePt t="41672" x="3470275" y="4559300"/>
          <p14:tracePt t="41676" x="3432175" y="4524375"/>
          <p14:tracePt t="41690" x="3400425" y="4484688"/>
          <p14:tracePt t="41705" x="3387725" y="4484688"/>
          <p14:tracePt t="41989" x="3248025" y="4489450"/>
          <p14:tracePt t="41998" x="2981325" y="4489450"/>
          <p14:tracePt t="42007" x="2824163" y="4502150"/>
          <p14:tracePt t="42025" x="2251075" y="4514850"/>
          <p14:tracePt t="42042" x="2019300" y="4514850"/>
          <p14:tracePt t="42057" x="1914525" y="4514850"/>
          <p14:tracePt t="42073" x="1831975" y="4502150"/>
          <p14:tracePt t="42079" x="1801813" y="4502150"/>
          <p14:tracePt t="42092" x="1770063" y="4492625"/>
          <p14:tracePt t="42107" x="1722438" y="4479925"/>
          <p14:tracePt t="42124" x="1695450" y="4479925"/>
          <p14:tracePt t="42128" x="1692275" y="4479925"/>
          <p14:tracePt t="42141" x="1677988" y="4479925"/>
          <p14:tracePt t="42360" x="1709738" y="4479925"/>
          <p14:tracePt t="42370" x="1787525" y="4467225"/>
          <p14:tracePt t="42374" x="1889125" y="4467225"/>
          <p14:tracePt t="42385" x="1989138" y="4467225"/>
          <p14:tracePt t="42391" x="2076450" y="4467225"/>
          <p14:tracePt t="42405" x="2281238" y="4467225"/>
          <p14:tracePt t="42422" x="2517775" y="4467225"/>
          <p14:tracePt t="42425" x="2617788" y="4467225"/>
          <p14:tracePt t="42438" x="2811463" y="4467225"/>
          <p14:tracePt t="42455" x="2959100" y="4471988"/>
          <p14:tracePt t="42472" x="3028950" y="4479925"/>
          <p14:tracePt t="42475" x="3043238" y="4479925"/>
          <p14:tracePt t="42489" x="3063875" y="4497388"/>
          <p14:tracePt t="42505" x="3073400" y="4497388"/>
          <p14:tracePt t="43603" x="3143250" y="4492625"/>
          <p14:tracePt t="43612" x="3287713" y="4492625"/>
          <p14:tracePt t="43624" x="3487738" y="4492625"/>
          <p14:tracePt t="43640" x="3694113" y="4497388"/>
          <p14:tracePt t="43657" x="4013200" y="4537075"/>
          <p14:tracePt t="43675" x="4210050" y="4581525"/>
          <p14:tracePt t="43682" x="4262438" y="4611688"/>
          <p14:tracePt t="43691" x="4322763" y="4619625"/>
          <p14:tracePt t="43704" x="4406900" y="4637088"/>
          <p14:tracePt t="43721" x="4441825" y="4654550"/>
          <p14:tracePt t="43738" x="4454525" y="4659313"/>
          <p14:tracePt t="43828" x="4464050" y="4659313"/>
          <p14:tracePt t="46525" x="4476750" y="4654550"/>
          <p14:tracePt t="46535" x="4489450" y="4651375"/>
          <p14:tracePt t="46547" x="4519613" y="4633913"/>
          <p14:tracePt t="46557" x="4541838" y="4633913"/>
          <p14:tracePt t="46562" x="4551363" y="4633913"/>
          <p14:tracePt t="46572" x="4568825" y="4629150"/>
          <p14:tracePt t="46588" x="4581525" y="4624388"/>
          <p14:tracePt t="46699" x="4603750" y="4616450"/>
          <p14:tracePt t="46709" x="4616450" y="4606925"/>
          <p14:tracePt t="46724" x="4646613" y="4594225"/>
          <p14:tracePt t="46741" x="4716463" y="4576763"/>
          <p14:tracePt t="46757" x="4738688" y="4576763"/>
          <p14:tracePt t="46774" x="4773613" y="4576763"/>
          <p14:tracePt t="46791" x="4791075" y="4572000"/>
          <p14:tracePt t="50319" x="4860925" y="4562475"/>
          <p14:tracePt t="50328" x="4908550" y="4554538"/>
          <p14:tracePt t="50340" x="5075238" y="4506913"/>
          <p14:tracePt t="50357" x="5394325" y="4440238"/>
          <p14:tracePt t="50375" x="5595938" y="4402138"/>
          <p14:tracePt t="50391" x="5827713" y="4387850"/>
          <p14:tracePt t="50405" x="5975350" y="4379913"/>
          <p14:tracePt t="50422" x="6080125" y="4379913"/>
          <p14:tracePt t="50440" x="6202363" y="4392613"/>
          <p14:tracePt t="50456" x="6259513" y="4392613"/>
          <p14:tracePt t="50472" x="6286500" y="4405313"/>
          <p14:tracePt t="50491" x="6311900" y="4410075"/>
          <p14:tracePt t="50507" x="6334125" y="4419600"/>
          <p14:tracePt t="50524" x="6346825" y="4422775"/>
          <p14:tracePt t="50542" x="6351588" y="4422775"/>
          <p14:tracePt t="50557" x="6351588" y="4437063"/>
          <p14:tracePt t="50652" x="6361113" y="4437063"/>
          <p14:tracePt t="50682" x="6361113" y="4445000"/>
          <p14:tracePt t="50718" x="6361113" y="4449763"/>
          <p14:tracePt t="50747" x="6361113" y="4457700"/>
          <p14:tracePt t="50756" x="6364288" y="4457700"/>
          <p14:tracePt t="50761" x="6364288" y="4462463"/>
          <p14:tracePt t="50772" x="6373813" y="4467225"/>
          <p14:tracePt t="50776" x="6378575" y="4475163"/>
          <p14:tracePt t="50782" x="6391275" y="4479925"/>
          <p14:tracePt t="50788" x="6399213" y="4497388"/>
          <p14:tracePt t="50805" x="6430963" y="4519613"/>
          <p14:tracePt t="50822" x="6461125" y="4549775"/>
          <p14:tracePt t="50839" x="6526213" y="4602163"/>
          <p14:tracePt t="50855" x="6575425" y="4624388"/>
          <p14:tracePt t="50872" x="6605588" y="4633913"/>
          <p14:tracePt t="50888" x="6635750" y="4654550"/>
          <p14:tracePt t="50892" x="6657975" y="4664075"/>
          <p14:tracePt t="50905" x="6688138" y="4672013"/>
          <p14:tracePt t="50922" x="6727825" y="4672013"/>
          <p14:tracePt t="50938" x="6745288" y="4672013"/>
          <p14:tracePt t="50941" x="6750050" y="4676775"/>
          <p14:tracePt t="50956" x="6757988" y="4676775"/>
          <p14:tracePt t="51023" x="6757988" y="4686300"/>
          <p14:tracePt t="51517" x="6805613" y="4686300"/>
          <p14:tracePt t="51526" x="6937375" y="4686300"/>
          <p14:tracePt t="51541" x="7016750" y="4694238"/>
          <p14:tracePt t="51557" x="7094538" y="4703763"/>
          <p14:tracePt t="51562" x="7116763" y="4703763"/>
          <p14:tracePt t="51573" x="7173913" y="4711700"/>
          <p14:tracePt t="51589" x="7243763" y="4724400"/>
          <p14:tracePt t="51605" x="7313613" y="4756150"/>
          <p14:tracePt t="51622" x="7361238" y="4768850"/>
          <p14:tracePt t="51626" x="7405688" y="4791075"/>
          <p14:tracePt t="51640" x="7435850" y="4803775"/>
          <p14:tracePt t="51655" x="7462838" y="4816475"/>
          <p14:tracePt t="51672" x="7493000" y="4829175"/>
          <p14:tracePt t="51689" x="7505700" y="4856163"/>
          <p14:tracePt t="51706" x="7515225" y="4864100"/>
          <p14:tracePt t="51756" x="7518400" y="4864100"/>
          <p14:tracePt t="51873" x="7532688" y="4864100"/>
          <p14:tracePt t="51881" x="7540625" y="4864100"/>
          <p14:tracePt t="51890" x="7545388" y="4864100"/>
          <p14:tracePt t="51908" x="7550150" y="4864100"/>
          <p14:tracePt t="51925" x="7570788" y="4864100"/>
          <p14:tracePt t="51941" x="7575550" y="4864100"/>
          <p14:tracePt t="51958" x="7610475" y="4864100"/>
          <p14:tracePt t="51963" x="7620000" y="4864100"/>
          <p14:tracePt t="51975" x="7637463" y="4864100"/>
          <p14:tracePt t="51992" x="7645400" y="4860925"/>
          <p14:tracePt t="52007" x="7662863" y="4860925"/>
          <p14:tracePt t="52041" x="7667625" y="4856163"/>
          <p14:tracePt t="52051" x="7685088" y="4843463"/>
          <p14:tracePt t="52062" x="7693025" y="4829175"/>
          <p14:tracePt t="52074" x="7710488" y="4821238"/>
          <p14:tracePt t="52080" x="7715250" y="4816475"/>
          <p14:tracePt t="52092" x="7737475" y="4803775"/>
          <p14:tracePt t="52107" x="7742238" y="4794250"/>
          <p14:tracePt t="52179" x="7747000" y="4791075"/>
          <p14:tracePt t="52188" x="7764463" y="4759325"/>
          <p14:tracePt t="52192" x="7767638" y="4756150"/>
          <p14:tracePt t="52203" x="7767638" y="4741863"/>
          <p14:tracePt t="52206" x="7777163" y="4733925"/>
          <p14:tracePt t="52215" x="7781925" y="4721225"/>
          <p14:tracePt t="52222" x="7799388" y="4711700"/>
          <p14:tracePt t="52239" x="7799388" y="4706938"/>
          <p14:tracePt t="52337" x="7799388" y="4703763"/>
          <p14:tracePt t="52448" x="7812088" y="4686300"/>
          <p14:tracePt t="52457" x="7816850" y="4681538"/>
          <p14:tracePt t="52935" x="7824788" y="4676775"/>
          <p14:tracePt t="54076" x="7816850" y="4676775"/>
          <p14:tracePt t="54084" x="7789863" y="4686300"/>
          <p14:tracePt t="54093" x="7767638" y="4686300"/>
          <p14:tracePt t="54107" x="7710488" y="4694238"/>
          <p14:tracePt t="54125" x="7640638" y="4694238"/>
          <p14:tracePt t="54141" x="7593013" y="4694238"/>
          <p14:tracePt t="54157" x="7558088" y="4694238"/>
          <p14:tracePt t="54176" x="7396163" y="4686300"/>
          <p14:tracePt t="54192" x="7291388" y="4686300"/>
          <p14:tracePt t="54208" x="7208838" y="4668838"/>
          <p14:tracePt t="54224" x="7116763" y="4659313"/>
          <p14:tracePt t="54230" x="7059613" y="4651375"/>
          <p14:tracePt t="54242" x="7002463" y="4641850"/>
          <p14:tracePt t="54257" x="6946900" y="4633913"/>
          <p14:tracePt t="54275" x="6915150" y="4619625"/>
          <p14:tracePt t="54280" x="6907213" y="4619625"/>
          <p14:tracePt t="54287" x="6889750" y="4611688"/>
          <p14:tracePt t="54292" x="6880225" y="4611688"/>
          <p14:tracePt t="54306" x="6880225" y="4602163"/>
          <p14:tracePt t="54366" x="6884988" y="4602163"/>
          <p14:tracePt t="54374" x="6911975" y="4589463"/>
          <p14:tracePt t="54391" x="7007225" y="4581525"/>
          <p14:tracePt t="54396" x="7107238" y="4581525"/>
          <p14:tracePt t="54408" x="7269163" y="4589463"/>
          <p14:tracePt t="54424" x="7448550" y="4619625"/>
          <p14:tracePt t="54441" x="7658100" y="4654550"/>
          <p14:tracePt t="54456" x="7785100" y="4686300"/>
          <p14:tracePt t="54473" x="7969250" y="4738688"/>
          <p14:tracePt t="54489" x="8043863" y="4756150"/>
          <p14:tracePt t="54506" x="8066088" y="4759325"/>
          <p14:tracePt t="54532" x="8066088" y="4768850"/>
          <p14:tracePt t="54553" x="8043863" y="4781550"/>
          <p14:tracePt t="54561" x="7974013" y="4781550"/>
          <p14:tracePt t="54572" x="7816850" y="4781550"/>
          <p14:tracePt t="54589" x="7213600" y="4781550"/>
          <p14:tracePt t="54605" x="6518275" y="4751388"/>
          <p14:tracePt t="54622" x="5705475" y="4786313"/>
          <p14:tracePt t="54640" x="4751388" y="4868863"/>
          <p14:tracePt t="54656" x="4222750" y="4918075"/>
          <p14:tracePt t="54672" x="4043363" y="4948238"/>
          <p14:tracePt t="54689" x="3881438" y="4948238"/>
          <p14:tracePt t="54692" x="3794125" y="4948238"/>
          <p14:tracePt t="54707" x="3746500" y="4930775"/>
          <p14:tracePt t="54722" x="3724275" y="4930775"/>
          <p14:tracePt t="54739" x="3719513" y="4930775"/>
          <p14:tracePt t="54991" x="3611563" y="4930775"/>
          <p14:tracePt t="54999" x="3427413" y="4938713"/>
          <p14:tracePt t="55007" x="3238500" y="4953000"/>
          <p14:tracePt t="55023" x="2784475" y="4965700"/>
          <p14:tracePt t="55027" x="2565400" y="4983163"/>
          <p14:tracePt t="55039" x="2211388" y="4991100"/>
          <p14:tracePt t="55055" x="1949450" y="5005388"/>
          <p14:tracePt t="55072" x="1787525" y="5005388"/>
          <p14:tracePt t="55088" x="1695450" y="5000625"/>
          <p14:tracePt t="55092" x="1647825" y="4991100"/>
          <p14:tracePt t="55105" x="1590675" y="4983163"/>
          <p14:tracePt t="55122" x="1547813" y="4973638"/>
          <p14:tracePt t="55139" x="1508125" y="4956175"/>
          <p14:tracePt t="55156" x="1485900" y="4956175"/>
          <p14:tracePt t="55172" x="1481138" y="4953000"/>
          <p14:tracePt t="55311" x="1481138" y="4960938"/>
          <p14:tracePt t="55319" x="1490663" y="4960938"/>
          <p14:tracePt t="55340" x="1495425" y="4960938"/>
          <p14:tracePt t="55349" x="1503363" y="4965700"/>
          <p14:tracePt t="55361" x="1555750" y="4983163"/>
          <p14:tracePt t="55375" x="1604963" y="5000625"/>
          <p14:tracePt t="55390" x="1674813" y="5035550"/>
          <p14:tracePt t="55405" x="1752600" y="5043488"/>
          <p14:tracePt t="55422" x="1866900" y="5043488"/>
          <p14:tracePt t="55439" x="2173288" y="5043488"/>
          <p14:tracePt t="55455" x="2295525" y="5035550"/>
          <p14:tracePt t="55472" x="2405063" y="5018088"/>
          <p14:tracePt t="55489" x="2478088" y="5018088"/>
          <p14:tracePt t="55493" x="2492375" y="5018088"/>
          <p14:tracePt t="55505" x="2495550" y="5018088"/>
          <p14:tracePt t="55943" x="2635250" y="5005388"/>
          <p14:tracePt t="55952" x="2871788" y="5005388"/>
          <p14:tracePt t="55961" x="2963863" y="5013325"/>
          <p14:tracePt t="55966" x="3063875" y="5026025"/>
          <p14:tracePt t="55976" x="3243263" y="5026025"/>
          <p14:tracePt t="55980" x="3375025" y="5048250"/>
          <p14:tracePt t="55989" x="3475038" y="5048250"/>
          <p14:tracePt t="56006" x="3597275" y="5087938"/>
          <p14:tracePt t="56022" x="3629025" y="5092700"/>
          <p14:tracePt t="56039" x="3641725" y="5092700"/>
          <p14:tracePt t="56056" x="3641725" y="5105400"/>
          <p14:tracePt t="56094" x="3646488" y="5105400"/>
          <p14:tracePt t="56160" x="3654425" y="5105400"/>
          <p14:tracePt t="56189" x="3676650" y="5105400"/>
          <p14:tracePt t="56195" x="3689350" y="5095875"/>
          <p14:tracePt t="56225" x="3694113" y="5095875"/>
          <p14:tracePt t="56268" x="3711575" y="5095875"/>
          <p14:tracePt t="56275" x="3733800" y="5087938"/>
          <p14:tracePt t="56312" x="3736975" y="5087938"/>
          <p14:tracePt t="56423" x="3746500" y="5087938"/>
          <p14:tracePt t="56496" x="3751263" y="5087938"/>
          <p14:tracePt t="57105" x="3895725" y="5075238"/>
          <p14:tracePt t="57113" x="3925888" y="5075238"/>
          <p14:tracePt t="57124" x="4017963" y="5060950"/>
          <p14:tracePt t="57129" x="4065588" y="5053013"/>
          <p14:tracePt t="57143" x="4175125" y="5035550"/>
          <p14:tracePt t="57155" x="4319588" y="5035550"/>
          <p14:tracePt t="57172" x="4454525" y="5040313"/>
          <p14:tracePt t="57189" x="4511675" y="5057775"/>
          <p14:tracePt t="57193" x="4546600" y="5065713"/>
          <p14:tracePt t="57206" x="4606925" y="5092700"/>
          <p14:tracePt t="57222" x="4703763" y="5130800"/>
          <p14:tracePt t="57239" x="4773613" y="5148263"/>
          <p14:tracePt t="57256" x="4852988" y="5187950"/>
          <p14:tracePt t="57272" x="4891088" y="5197475"/>
          <p14:tracePt t="57289" x="4922838" y="5205413"/>
          <p14:tracePt t="57306" x="4960938" y="5214938"/>
          <p14:tracePt t="57322" x="4983163" y="5214938"/>
          <p14:tracePt t="57339" x="4987925" y="5214938"/>
          <p14:tracePt t="57389" x="4995863" y="5214938"/>
          <p14:tracePt t="57397" x="5000625" y="5214938"/>
          <p14:tracePt t="57408" x="5013325" y="5210175"/>
          <p14:tracePt t="57413" x="5040313" y="5200650"/>
          <p14:tracePt t="57426" x="5067300" y="5187950"/>
          <p14:tracePt t="57441" x="5119688" y="5162550"/>
          <p14:tracePt t="57458" x="5145088" y="5153025"/>
          <p14:tracePt t="57463" x="5154613" y="5148263"/>
          <p14:tracePt t="57476" x="5167313" y="5145088"/>
          <p14:tracePt t="57499" x="5180013" y="5145088"/>
          <p14:tracePt t="58138" x="5259388" y="5122863"/>
          <p14:tracePt t="58147" x="5364163" y="5110163"/>
          <p14:tracePt t="58158" x="5516563" y="5078413"/>
          <p14:tracePt t="58174" x="5608638" y="5070475"/>
          <p14:tracePt t="58191" x="5713413" y="5060950"/>
          <p14:tracePt t="58209" x="5922963" y="5065713"/>
          <p14:tracePt t="58226" x="6002338" y="5075238"/>
          <p14:tracePt t="58241" x="6059488" y="5083175"/>
          <p14:tracePt t="58257" x="6115050" y="5083175"/>
          <p14:tracePt t="58262" x="6129338" y="5083175"/>
          <p14:tracePt t="58276" x="6194425" y="5083175"/>
          <p14:tracePt t="58289" x="6237288" y="5083175"/>
          <p14:tracePt t="58306" x="6269038" y="5078413"/>
          <p14:tracePt t="58323" x="6276975" y="5078413"/>
          <p14:tracePt t="58354" x="6281738" y="5078413"/>
          <p14:tracePt t="59184" x="6321425" y="5070475"/>
          <p14:tracePt t="59193" x="6526213" y="5043488"/>
          <p14:tracePt t="59208" x="6767513" y="5018088"/>
          <p14:tracePt t="59225" x="7002463" y="4983163"/>
          <p14:tracePt t="59230" x="7234238" y="4938713"/>
          <p14:tracePt t="59243" x="7440613" y="4938713"/>
          <p14:tracePt t="59258" x="7588250" y="4938713"/>
          <p14:tracePt t="59275" x="7767638" y="4978400"/>
          <p14:tracePt t="59280" x="7829550" y="5000625"/>
          <p14:tracePt t="59294" x="7929563" y="5040313"/>
          <p14:tracePt t="59308" x="7977188" y="5075238"/>
          <p14:tracePt t="59323" x="8039100" y="5095875"/>
          <p14:tracePt t="59339" x="8056563" y="5105400"/>
          <p14:tracePt t="59356" x="8066088" y="5110163"/>
          <p14:tracePt t="59620" x="8008938" y="5110163"/>
          <p14:tracePt t="59629" x="7964488" y="5110163"/>
          <p14:tracePt t="59643" x="7881938" y="5118100"/>
          <p14:tracePt t="59658" x="7789863" y="5135563"/>
          <p14:tracePt t="59675" x="7585075" y="5157788"/>
          <p14:tracePt t="59680" x="7532688" y="5180013"/>
          <p14:tracePt t="59692" x="7391400" y="5232400"/>
          <p14:tracePt t="59705" x="7251700" y="5275263"/>
          <p14:tracePt t="59722" x="7054850" y="5332413"/>
          <p14:tracePt t="59739" x="6946900" y="5362575"/>
          <p14:tracePt t="59756" x="6827838" y="5397500"/>
          <p14:tracePt t="59772" x="6750050" y="5397500"/>
          <p14:tracePt t="59789" x="6670675" y="5384800"/>
          <p14:tracePt t="59806" x="6565900" y="5362575"/>
          <p14:tracePt t="59822" x="6526213" y="5345113"/>
          <p14:tracePt t="59839" x="6513513" y="5341938"/>
          <p14:tracePt t="59856" x="6513513" y="5327650"/>
          <p14:tracePt t="59880" x="6513513" y="5319713"/>
          <p14:tracePt t="59895" x="6513513" y="5314950"/>
          <p14:tracePt t="60332" x="6583363" y="5267325"/>
          <p14:tracePt t="60342" x="6657975" y="5237163"/>
          <p14:tracePt t="60357" x="6872288" y="5165725"/>
          <p14:tracePt t="60360" x="6977063" y="5140325"/>
          <p14:tracePt t="60373" x="7186613" y="5095875"/>
          <p14:tracePt t="60388" x="7348538" y="5075238"/>
          <p14:tracePt t="60406" x="7510463" y="5075238"/>
          <p14:tracePt t="60422" x="7602538" y="5078413"/>
          <p14:tracePt t="60425" x="7627938" y="5087938"/>
          <p14:tracePt t="60439" x="7658100" y="5110163"/>
          <p14:tracePt t="60455" x="7693025" y="5118100"/>
          <p14:tracePt t="60471" x="7707313" y="5122863"/>
          <p14:tracePt t="60504" x="7715250" y="5127625"/>
          <p14:tracePt t="60569" x="7715250" y="5135563"/>
          <p14:tracePt t="60598" x="7710488" y="5135563"/>
          <p14:tracePt t="60605" x="7697788" y="5140325"/>
          <p14:tracePt t="60613" x="7667625" y="5140325"/>
          <p14:tracePt t="60621" x="7610475" y="5140325"/>
          <p14:tracePt t="60638" x="7462838" y="5153025"/>
          <p14:tracePt t="60655" x="7370763" y="5148263"/>
          <p14:tracePt t="60658" x="7308850" y="5148263"/>
          <p14:tracePt t="60671" x="7251700" y="5130800"/>
          <p14:tracePt t="60688" x="7221538" y="5122863"/>
          <p14:tracePt t="60704" x="7204075" y="5122863"/>
          <p14:tracePt t="60744" x="7213600" y="5122863"/>
          <p14:tracePt t="60751" x="7216775" y="5122863"/>
          <p14:tracePt t="60759" x="7231063" y="5122863"/>
          <p14:tracePt t="60772" x="7321550" y="5105400"/>
          <p14:tracePt t="60788" x="7448550" y="5075238"/>
          <p14:tracePt t="60805" x="7650163" y="5075238"/>
          <p14:tracePt t="60821" x="7737475" y="5075238"/>
          <p14:tracePt t="60838" x="7812088" y="5087938"/>
          <p14:tracePt t="60882" x="7812088" y="5092700"/>
          <p14:tracePt t="60911" x="7812088" y="5095875"/>
          <p14:tracePt t="61030" x="7816850" y="5095875"/>
          <p14:tracePt t="61051" x="7824788" y="5095875"/>
          <p14:tracePt t="61917" x="7894638" y="5092700"/>
          <p14:tracePt t="61925" x="8078788" y="5065713"/>
          <p14:tracePt t="61941" x="8226425" y="5043488"/>
          <p14:tracePt t="61959" x="8467725" y="5022850"/>
          <p14:tracePt t="61975" x="8642350" y="5008563"/>
          <p14:tracePt t="61991" x="8759825" y="5008563"/>
          <p14:tracePt t="62009" x="8843963" y="5008563"/>
          <p14:tracePt t="62026" x="8874125" y="5013325"/>
          <p14:tracePt t="62062" x="8874125" y="5022850"/>
          <p14:tracePt t="62127" x="8878888" y="5022850"/>
          <p14:tracePt t="62164" x="8878888" y="5026025"/>
          <p14:tracePt t="62229" x="8882063" y="5026025"/>
          <p14:tracePt t="62265" x="8882063" y="5030788"/>
          <p14:tracePt t="62316" x="8882063" y="5040313"/>
          <p14:tracePt t="62418" x="8878888" y="5040313"/>
          <p14:tracePt t="62427" x="8864600" y="5040313"/>
          <p14:tracePt t="62441" x="8826500" y="5053013"/>
          <p14:tracePt t="62458" x="8769350" y="5053013"/>
          <p14:tracePt t="62464" x="8747125" y="5053013"/>
          <p14:tracePt t="62476" x="8634413" y="5053013"/>
          <p14:tracePt t="62491" x="8550275" y="5053013"/>
          <p14:tracePt t="62508" x="8493125" y="5053013"/>
          <p14:tracePt t="62513" x="8472488" y="5053013"/>
          <p14:tracePt t="62525" x="8458200" y="5053013"/>
          <p14:tracePt t="62541" x="8440738" y="5053013"/>
          <p14:tracePt t="62607" x="8432800" y="5053013"/>
          <p14:tracePt t="62679" x="8428038" y="5053013"/>
          <p14:tracePt t="62701" x="8420100" y="5053013"/>
          <p14:tracePt t="62709" x="8415338" y="5053013"/>
          <p14:tracePt t="62725" x="8375650" y="5053013"/>
          <p14:tracePt t="62741" x="8350250" y="5053013"/>
          <p14:tracePt t="62747" x="8345488" y="5053013"/>
          <p14:tracePt t="62759" x="8332788" y="5053013"/>
          <p14:tracePt t="62788" x="8323263" y="5053013"/>
          <p14:tracePt t="62854" x="8328025" y="5053013"/>
          <p14:tracePt t="62867" x="8332788" y="5053013"/>
          <p14:tracePt t="62882" x="8345488" y="5053013"/>
          <p14:tracePt t="62891" x="8380413" y="5043488"/>
          <p14:tracePt t="62908" x="8445500" y="5026025"/>
          <p14:tracePt t="62913" x="8510588" y="5005388"/>
          <p14:tracePt t="62925" x="8716963" y="4991100"/>
          <p14:tracePt t="62941" x="8821738" y="4991100"/>
          <p14:tracePt t="62956" x="8913813" y="4973638"/>
          <p14:tracePt t="62973" x="8961438" y="4987925"/>
          <p14:tracePt t="62977" x="8996363" y="4987925"/>
          <p14:tracePt t="62991" x="9031288" y="4991100"/>
          <p14:tracePt t="63005" x="9093200" y="5000625"/>
          <p14:tracePt t="63022" x="9148763" y="5008563"/>
          <p14:tracePt t="63039" x="9240838" y="5018088"/>
          <p14:tracePt t="63055" x="9280525" y="5035550"/>
          <p14:tracePt t="63072" x="9307513" y="5035550"/>
          <p14:tracePt t="63088" x="9307513" y="5040313"/>
          <p14:tracePt t="63142" x="9307513" y="5043488"/>
          <p14:tracePt t="63224" x="9307513" y="5053013"/>
          <p14:tracePt t="63253" x="9297988" y="5053013"/>
          <p14:tracePt t="63261" x="9290050" y="5053013"/>
          <p14:tracePt t="63276" x="9263063" y="5057775"/>
          <p14:tracePt t="63283" x="9197975" y="5070475"/>
          <p14:tracePt t="63292" x="9136063" y="5070475"/>
          <p14:tracePt t="63306" x="8988425" y="5078413"/>
          <p14:tracePt t="63324" x="8874125" y="5095875"/>
          <p14:tracePt t="63339" x="8816975" y="5095875"/>
          <p14:tracePt t="63356" x="8739188" y="5095875"/>
          <p14:tracePt t="63373" x="8694738" y="5095875"/>
          <p14:tracePt t="63377" x="8637588" y="5083175"/>
          <p14:tracePt t="63389" x="8597900" y="5083175"/>
          <p14:tracePt t="63406" x="8580438" y="5083175"/>
          <p14:tracePt t="63423" x="8572500" y="5083175"/>
          <p14:tracePt t="63530" x="8577263" y="5083175"/>
          <p14:tracePt t="63566" x="8580438" y="5083175"/>
          <p14:tracePt t="63682" x="8594725" y="5083175"/>
          <p14:tracePt t="63704" x="8597900" y="5083175"/>
          <p14:tracePt t="63724" x="8637588" y="5083175"/>
          <p14:tracePt t="63735" x="8686800" y="5075238"/>
          <p14:tracePt t="63745" x="8716963" y="5075238"/>
          <p14:tracePt t="63750" x="8774113" y="5075238"/>
          <p14:tracePt t="63760" x="8829675" y="5075238"/>
          <p14:tracePt t="63775" x="8916988" y="5075238"/>
          <p14:tracePt t="63789" x="8996363" y="5075238"/>
          <p14:tracePt t="63806" x="9083675" y="5065713"/>
          <p14:tracePt t="63822" x="9123363" y="5065713"/>
          <p14:tracePt t="63862" x="9128125" y="5065713"/>
          <p14:tracePt t="63966" x="9128125" y="5075238"/>
          <p14:tracePt t="64039" x="9128125" y="5078413"/>
          <p14:tracePt t="64060" x="9128125" y="5087938"/>
          <p14:tracePt t="64096" x="9123363" y="5087938"/>
          <p14:tracePt t="64105" x="9113838" y="5087938"/>
          <p14:tracePt t="64117" x="9101138" y="5087938"/>
          <p14:tracePt t="64126" x="9096375" y="5087938"/>
          <p14:tracePt t="64141" x="9083675" y="5087938"/>
          <p14:tracePt t="64159" x="9026525" y="5095875"/>
          <p14:tracePt t="64242" x="9005888" y="5095875"/>
          <p14:tracePt t="64251" x="8991600" y="5095875"/>
          <p14:tracePt t="64260" x="8974138" y="5092700"/>
          <p14:tracePt t="64265" x="8953500" y="5092700"/>
          <p14:tracePt t="64274" x="8943975" y="5092700"/>
          <p14:tracePt t="64279" x="8939213" y="5092700"/>
          <p14:tracePt t="64285" x="8936038" y="5092700"/>
          <p14:tracePt t="64394" x="8936038" y="5083175"/>
          <p14:tracePt t="64416" x="8939213" y="5083175"/>
          <p14:tracePt t="64808" x="8970963" y="5083175"/>
          <p14:tracePt t="64816" x="9001125" y="5083175"/>
          <p14:tracePt t="64824" x="9036050" y="5083175"/>
          <p14:tracePt t="64839" x="9101138" y="5087938"/>
          <p14:tracePt t="64858" x="9113838" y="5087938"/>
          <p14:tracePt t="64875" x="9113838" y="5095875"/>
          <p14:tracePt t="64946" x="9123363" y="5095875"/>
          <p14:tracePt t="65033" x="9128125" y="5095875"/>
          <p14:tracePt t="65605" x="9023350" y="5122863"/>
          <p14:tracePt t="65613" x="8856663" y="5148263"/>
          <p14:tracePt t="65621" x="8689975" y="5175250"/>
          <p14:tracePt t="65642" x="7710488" y="5354638"/>
          <p14:tracePt t="65659" x="6932613" y="5603875"/>
          <p14:tracePt t="65675" x="6329363" y="5800725"/>
          <p14:tracePt t="65691" x="5726113" y="5900738"/>
          <p14:tracePt t="65697" x="5551488" y="5940425"/>
          <p14:tracePt t="65709" x="5040313" y="5980113"/>
          <p14:tracePt t="65726" x="4676775" y="5980113"/>
          <p14:tracePt t="65742" x="4459288" y="5970588"/>
          <p14:tracePt t="65747" x="4314825" y="5970588"/>
          <p14:tracePt t="65758" x="4105275" y="5913438"/>
          <p14:tracePt t="65773" x="3925888" y="5892800"/>
          <p14:tracePt t="65789" x="3798888" y="5856288"/>
          <p14:tracePt t="65806" x="3716338" y="5830888"/>
          <p14:tracePt t="65823" x="3646488" y="5813425"/>
          <p14:tracePt t="65839" x="3606800" y="5808663"/>
          <p14:tracePt t="65856" x="3557588" y="5800725"/>
          <p14:tracePt t="65873" x="3514725" y="5791200"/>
          <p14:tracePt t="65877" x="3505200" y="5791200"/>
          <p14:tracePt t="65889" x="3487738" y="5791200"/>
          <p14:tracePt t="66153" x="3427413" y="5803900"/>
          <p14:tracePt t="66162" x="3270250" y="5818188"/>
          <p14:tracePt t="66175" x="2963863" y="5838825"/>
          <p14:tracePt t="66192" x="2617788" y="5838825"/>
          <p14:tracePt t="66209" x="2019300" y="5838825"/>
          <p14:tracePt t="66226" x="1814513" y="5838825"/>
          <p14:tracePt t="66242" x="1582738" y="5835650"/>
          <p14:tracePt t="66259" x="1446213" y="5813425"/>
          <p14:tracePt t="66264" x="1411288" y="5813425"/>
          <p14:tracePt t="66276" x="1363663" y="5786438"/>
          <p14:tracePt t="66285" x="1306513" y="5768975"/>
          <p14:tracePt t="66297" x="1250950" y="5751513"/>
          <p14:tracePt t="66312" x="1201738" y="5743575"/>
          <p14:tracePt t="66318" x="1189038" y="5738813"/>
          <p14:tracePt t="66330" x="1162050" y="5738813"/>
          <p14:tracePt t="66341" x="1149350" y="5738813"/>
          <p14:tracePt t="66358" x="1141413" y="5738813"/>
          <p14:tracePt t="66480" x="1141413" y="5730875"/>
          <p14:tracePt t="66488" x="1144588" y="5730875"/>
          <p14:tracePt t="66501" x="1154113" y="5730875"/>
          <p14:tracePt t="66522" x="1158875" y="5716588"/>
          <p14:tracePt t="66558" x="1166813" y="5716588"/>
          <p14:tracePt t="66930" x="1171575" y="5716588"/>
          <p14:tracePt t="67177" x="1171575" y="5721350"/>
          <p14:tracePt t="68936" x="1184275" y="5716588"/>
          <p14:tracePt t="68945" x="1201738" y="5716588"/>
          <p14:tracePt t="68958" x="1228725" y="5708650"/>
          <p14:tracePt t="68975" x="1276350" y="5699125"/>
          <p14:tracePt t="68993" x="1346200" y="5686425"/>
          <p14:tracePt t="69009" x="1376363" y="5686425"/>
          <p14:tracePt t="69025" x="1385888" y="5686425"/>
          <p14:tracePt t="69042" x="1398588" y="5686425"/>
          <p14:tracePt t="69118" x="1403350" y="5686425"/>
          <p14:tracePt t="69190" x="1425575" y="5678488"/>
          <p14:tracePt t="69212" x="1460500" y="5668963"/>
          <p14:tracePt t="69222" x="1481138" y="5668963"/>
          <p14:tracePt t="69226" x="1495425" y="5668963"/>
          <p14:tracePt t="69232" x="1508125" y="5661025"/>
          <p14:tracePt t="69243" x="1517650" y="5646738"/>
          <p14:tracePt t="69258" x="1555750" y="5646738"/>
          <p14:tracePt t="69276" x="1587500" y="5646738"/>
          <p14:tracePt t="69287" x="1595438" y="5646738"/>
          <p14:tracePt t="69296" x="1600200" y="5646738"/>
          <p14:tracePt t="69301" x="1612900" y="5646738"/>
          <p14:tracePt t="69379" x="1622425" y="5646738"/>
          <p14:tracePt t="69388" x="1635125" y="5646738"/>
          <p14:tracePt t="69392" x="1635125" y="5656263"/>
          <p14:tracePt t="70056" x="1657350" y="5656263"/>
          <p14:tracePt t="70064" x="1692275" y="5673725"/>
          <p14:tracePt t="70075" x="1757363" y="5691188"/>
          <p14:tracePt t="70089" x="1866900" y="5708650"/>
          <p14:tracePt t="70106" x="1989138" y="5721350"/>
          <p14:tracePt t="70123" x="2058988" y="5726113"/>
          <p14:tracePt t="70140" x="2120900" y="5751513"/>
          <p14:tracePt t="70156" x="2128838" y="5756275"/>
          <p14:tracePt t="70173" x="2133600" y="5756275"/>
          <p14:tracePt t="70214" x="2133600" y="5765800"/>
          <p14:tracePt t="71239" x="2181225" y="5751513"/>
          <p14:tracePt t="71249" x="2208213" y="5751513"/>
          <p14:tracePt t="71258" x="2251075" y="5751513"/>
          <p14:tracePt t="71263" x="2312988" y="5743575"/>
          <p14:tracePt t="71277" x="2447925" y="5730875"/>
          <p14:tracePt t="71283" x="2478088" y="5730875"/>
          <p14:tracePt t="71290" x="2535238" y="5713413"/>
          <p14:tracePt t="71307" x="2670175" y="5703888"/>
          <p14:tracePt t="71324" x="3011488" y="5678488"/>
          <p14:tracePt t="71340" x="3173413" y="5678488"/>
          <p14:tracePt t="71356" x="3405188" y="5664200"/>
          <p14:tracePt t="71373" x="3636963" y="5664200"/>
          <p14:tracePt t="71377" x="3781425" y="5673725"/>
          <p14:tracePt t="71391" x="3933825" y="5695950"/>
          <p14:tracePt t="71407" x="4087813" y="5726113"/>
          <p14:tracePt t="71425" x="4148138" y="5734050"/>
          <p14:tracePt t="71430" x="4152900" y="5734050"/>
          <p14:tracePt t="71442" x="4160838" y="5734050"/>
          <p14:tracePt t="71457" x="4160838" y="5743575"/>
          <p14:tracePt t="71514" x="4157663" y="5743575"/>
          <p14:tracePt t="71521" x="4152900" y="5738813"/>
          <p14:tracePt t="71828" x="4217988" y="5730875"/>
          <p14:tracePt t="71837" x="4489450" y="5699125"/>
          <p14:tracePt t="71849" x="4751388" y="5678488"/>
          <p14:tracePt t="71861" x="4930775" y="5664200"/>
          <p14:tracePt t="71866" x="5175250" y="5646738"/>
          <p14:tracePt t="71876" x="5324475" y="5634038"/>
          <p14:tracePt t="71881" x="5456238" y="5611813"/>
          <p14:tracePt t="71889" x="5621338" y="5586413"/>
          <p14:tracePt t="71893" x="5748338" y="5586413"/>
          <p14:tracePt t="71906" x="5954713" y="5586413"/>
          <p14:tracePt t="71923" x="6184900" y="5586413"/>
          <p14:tracePt t="71940" x="6346825" y="5594350"/>
          <p14:tracePt t="71956" x="6465888" y="5621338"/>
          <p14:tracePt t="71973" x="6491288" y="5621338"/>
          <p14:tracePt t="71990" x="6530975" y="5621338"/>
          <p14:tracePt t="72007" x="6538913" y="5621338"/>
          <p14:tracePt t="72081" x="6548438" y="5621338"/>
          <p14:tracePt t="72087" x="6553200" y="5621338"/>
          <p14:tracePt t="72095" x="6575425" y="5611813"/>
          <p14:tracePt t="72106" x="6610350" y="5611813"/>
          <p14:tracePt t="72124" x="6710363" y="5603875"/>
          <p14:tracePt t="72139" x="6775450" y="5594350"/>
          <p14:tracePt t="72156" x="6850063" y="5594350"/>
          <p14:tracePt t="72174" x="6897688" y="5594350"/>
          <p14:tracePt t="72177" x="6942138" y="5594350"/>
          <p14:tracePt t="72189" x="7016750" y="5594350"/>
          <p14:tracePt t="72206" x="7072313" y="5594350"/>
          <p14:tracePt t="72223" x="7151688" y="5608638"/>
          <p14:tracePt t="72240" x="7256463" y="5634038"/>
          <p14:tracePt t="72256" x="7326313" y="5651500"/>
          <p14:tracePt t="72273" x="7366000" y="5656263"/>
          <p14:tracePt t="72290" x="7370763" y="5664200"/>
          <p14:tracePt t="72320" x="7378700" y="5664200"/>
          <p14:tracePt t="72402" x="7378700" y="5668963"/>
          <p14:tracePt t="78624" x="7318375" y="5713413"/>
          <p14:tracePt t="78633" x="7196138" y="5800725"/>
          <p14:tracePt t="78643" x="6985000" y="5870575"/>
          <p14:tracePt t="78660" x="6753225" y="5970588"/>
          <p14:tracePt t="78676" x="6513513" y="6080125"/>
          <p14:tracePt t="78692" x="6246813" y="6180138"/>
          <p14:tracePt t="78697" x="6184900" y="6197600"/>
          <p14:tracePt t="78710" x="5984875" y="6254750"/>
          <p14:tracePt t="78723" x="5848350" y="6284913"/>
          <p14:tracePt t="78740" x="5726113" y="6307138"/>
          <p14:tracePt t="78757" x="5670550" y="6316663"/>
          <p14:tracePt t="78761" x="5643563" y="6324600"/>
          <p14:tracePt t="78774" x="5626100" y="6324600"/>
          <p14:tracePt t="78790" x="5613400" y="6324600"/>
          <p14:tracePt t="78807" x="5599113" y="6324600"/>
          <p14:tracePt t="78825" x="5591175" y="6329363"/>
          <p14:tracePt t="78840" x="5578475" y="6329363"/>
          <p14:tracePt t="78857" x="5561013" y="6342063"/>
          <p14:tracePt t="78874" x="5529263" y="6351588"/>
          <p14:tracePt t="78878" x="5526088" y="6351588"/>
          <p14:tracePt t="78891" x="5511800" y="6351588"/>
          <p14:tracePt t="83362" x="5451475" y="6329363"/>
          <p14:tracePt t="83371" x="5376863" y="6307138"/>
          <p14:tracePt t="83381" x="5057775" y="6302375"/>
          <p14:tracePt t="83391" x="4940300" y="6302375"/>
          <p14:tracePt t="83408" x="4676775" y="6337300"/>
          <p14:tracePt t="83423" x="4441825" y="6359525"/>
          <p14:tracePt t="83426" x="4322763" y="6372225"/>
          <p14:tracePt t="83440" x="4160838" y="6386513"/>
          <p14:tracePt t="83456" x="4000500" y="6394450"/>
          <p14:tracePt t="83473" x="3921125" y="6394450"/>
          <p14:tracePt t="83490" x="3759200" y="6389688"/>
          <p14:tracePt t="83506" x="3702050" y="6381750"/>
          <p14:tracePt t="83523" x="3646488" y="6372225"/>
          <p14:tracePt t="83541" x="3619500" y="6359525"/>
          <p14:tracePt t="83556" x="3606800" y="6354763"/>
          <p14:tracePt t="83573" x="3594100" y="6337300"/>
          <p14:tracePt t="83593" x="3584575" y="6334125"/>
          <p14:tracePt t="83606" x="3584575" y="6329363"/>
          <p14:tracePt t="83623" x="3579813" y="6329363"/>
          <p14:tracePt t="84132" x="3567113" y="6319838"/>
          <p14:tracePt t="84141" x="3540125" y="6294438"/>
          <p14:tracePt t="84146" x="3502025" y="6267450"/>
          <p14:tracePt t="84157" x="3462338" y="6215063"/>
          <p14:tracePt t="84161" x="3432175" y="6175375"/>
          <p14:tracePt t="84169" x="3400425" y="6122988"/>
          <p14:tracePt t="84175" x="3392488" y="6102350"/>
          <p14:tracePt t="84190" x="3375025" y="6045200"/>
          <p14:tracePt t="84206" x="3362325" y="6022975"/>
          <p14:tracePt t="84224" x="3357563" y="6010275"/>
          <p14:tracePt t="84239" x="3357563" y="6005513"/>
          <p14:tracePt t="84268" x="3352800" y="6005513"/>
          <p14:tracePt t="84333" x="3344863" y="5983288"/>
          <p14:tracePt t="84340" x="3317875" y="5948363"/>
          <p14:tracePt t="84350" x="3309938" y="5930900"/>
          <p14:tracePt t="84359" x="3300413" y="5900738"/>
          <p14:tracePt t="84374" x="3270250" y="5865813"/>
          <p14:tracePt t="84389" x="3238500" y="5853113"/>
          <p14:tracePt t="84392" x="3235325" y="5838825"/>
          <p14:tracePt t="84406" x="3213100" y="5818188"/>
          <p14:tracePt t="84423" x="3203575" y="5813425"/>
          <p14:tracePt t="84439" x="3203575" y="5803900"/>
          <p14:tracePt t="84455" x="3200400" y="5803900"/>
          <p14:tracePt t="94489" x="3148013" y="5826125"/>
          <p14:tracePt t="94498" x="3086100" y="5848350"/>
          <p14:tracePt t="94511" x="3003550" y="5905500"/>
          <p14:tracePt t="94526" x="2871788" y="5965825"/>
          <p14:tracePt t="94543" x="2759075" y="6032500"/>
          <p14:tracePt t="94548" x="2662238" y="6075363"/>
          <p14:tracePt t="94561" x="2530475" y="6162675"/>
          <p14:tracePt t="94577" x="2382838" y="6316663"/>
          <p14:tracePt t="94594" x="2216150" y="6469063"/>
          <p14:tracePt t="94611" x="2006600" y="6613525"/>
          <p14:tracePt t="94628" x="1889125" y="6688138"/>
          <p14:tracePt t="94643" x="1774825" y="6748463"/>
          <p14:tracePt t="94660" x="1677988" y="6818313"/>
          <p14:tracePt t="94665" x="1657350" y="68453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96686" y="451879"/>
            <a:ext cx="8727232" cy="1530876"/>
          </a:xfrm>
        </p:spPr>
        <p:txBody>
          <a:bodyPr>
            <a:noAutofit/>
          </a:bodyPr>
          <a:lstStyle/>
          <a:p>
            <a:r>
              <a:rPr lang="en-US" b="1" dirty="0"/>
              <a:t>Crypto-currency Meets Digital Finance and Mobile Value Exchange:</a:t>
            </a:r>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956387" y="2383971"/>
            <a:ext cx="10473613" cy="4022150"/>
          </a:xfrm>
        </p:spPr>
        <p:txBody>
          <a:bodyPr>
            <a:noAutofit/>
          </a:bodyPr>
          <a:lstStyle/>
          <a:p>
            <a:pPr>
              <a:lnSpc>
                <a:spcPct val="120000"/>
              </a:lnSpc>
            </a:pPr>
            <a:r>
              <a:rPr lang="en-US" sz="2600" b="1" dirty="0"/>
              <a:t> Rapid Growth: Cryptocurrency has transformed from a hobby project to a multi-billion dollar global digital finance industry in just two years.</a:t>
            </a:r>
          </a:p>
          <a:p>
            <a:pPr>
              <a:lnSpc>
                <a:spcPct val="120000"/>
              </a:lnSpc>
            </a:pPr>
            <a:r>
              <a:rPr lang="en-US" sz="2600" b="1" dirty="0"/>
              <a:t>Diverse Applications: Beyond simple currency-based payments, cryptocurrency now encompasses value exchange, financial instruments, smart contracts, and blockchain-based distributed ledgers.</a:t>
            </a:r>
          </a:p>
          <a:p>
            <a:pPr>
              <a:lnSpc>
                <a:spcPct val="120000"/>
              </a:lnSpc>
            </a:pPr>
            <a:r>
              <a:rPr lang="en-US" sz="2600" b="1" dirty="0"/>
              <a:t>Bitcoin as a Beginning: Bitcoin was just the beginning, as new alternatives and technologies have emerged.</a:t>
            </a:r>
          </a:p>
        </p:txBody>
      </p:sp>
    </p:spTree>
    <p:extLst>
      <p:ext uri="{BB962C8B-B14F-4D97-AF65-F5344CB8AC3E}">
        <p14:creationId xmlns:p14="http://schemas.microsoft.com/office/powerpoint/2010/main" val="930926640"/>
      </p:ext>
    </p:extLst>
  </p:cSld>
  <p:clrMapOvr>
    <a:masterClrMapping/>
  </p:clrMapOvr>
  <mc:AlternateContent xmlns:mc="http://schemas.openxmlformats.org/markup-compatibility/2006" xmlns:p14="http://schemas.microsoft.com/office/powerpoint/2010/main">
    <mc:Choice Requires="p14">
      <p:transition spd="slow" p14:dur="2000" advTm="102898"/>
    </mc:Choice>
    <mc:Fallback xmlns="">
      <p:transition spd="slow" advTm="102898"/>
    </mc:Fallback>
  </mc:AlternateContent>
  <p:extLst>
    <p:ext uri="{3A86A75C-4F4B-4683-9AE1-C65F6400EC91}">
      <p14:laserTraceLst xmlns:p14="http://schemas.microsoft.com/office/powerpoint/2010/main">
        <p14:tracePtLst>
          <p14:tracePt t="22408" x="3159125" y="6330950"/>
          <p14:tracePt t="22887" x="3086100" y="5870575"/>
          <p14:tracePt t="22896" x="2233613" y="4121150"/>
          <p14:tracePt t="22904" x="2133600" y="3946525"/>
          <p14:tracePt t="22916" x="2054225" y="3802063"/>
          <p14:tracePt t="22932" x="1984375" y="3684588"/>
          <p14:tracePt t="22949" x="1857375" y="3417888"/>
          <p14:tracePt t="22953" x="1747838" y="3216275"/>
          <p14:tracePt t="22966" x="1674813" y="3073400"/>
          <p14:tracePt t="22983" x="1630363" y="2946400"/>
          <p14:tracePt t="23017" x="1608138" y="2884488"/>
          <p14:tracePt t="23033" x="1512888" y="2578100"/>
          <p14:tracePt t="23041" x="1495425" y="2530475"/>
          <p14:tracePt t="23076" x="1463675" y="2478088"/>
          <p14:tracePt t="23112" x="1368425" y="2198688"/>
          <p14:tracePt t="23127" x="1241425" y="1993900"/>
          <p14:tracePt t="23136" x="1236663" y="1979613"/>
          <p14:tracePt t="23151" x="1228725" y="1971675"/>
          <p14:tracePt t="23173" x="1228725" y="1966913"/>
          <p14:tracePt t="23333" x="1216025" y="1957388"/>
          <p14:tracePt t="23349" x="1201738" y="1949450"/>
          <p14:tracePt t="23357" x="1193800" y="1944688"/>
          <p14:tracePt t="23398" x="1179513" y="1936750"/>
          <p14:tracePt t="23414" x="1176338" y="1936750"/>
          <p14:tracePt t="23470" x="1154113" y="1922463"/>
          <p14:tracePt t="23478" x="1119188" y="1897063"/>
          <p14:tracePt t="23520" x="1109663" y="1892300"/>
          <p14:tracePt t="23581" x="1106488" y="1884363"/>
          <p14:tracePt t="23823" x="1206500" y="1874838"/>
          <p14:tracePt t="23862" x="1425575" y="1874838"/>
          <p14:tracePt t="23886" x="2225675" y="1874838"/>
          <p14:tracePt t="23900" x="2609850" y="1874838"/>
          <p14:tracePt t="23908" x="2789238" y="1874838"/>
          <p14:tracePt t="23918" x="2863850" y="1874838"/>
          <p14:tracePt t="23933" x="2963863" y="1874838"/>
          <p14:tracePt t="23949" x="3165475" y="1874838"/>
          <p14:tracePt t="23965" x="3365500" y="1874838"/>
          <p14:tracePt t="23982" x="3484563" y="1874838"/>
          <p14:tracePt t="23998" x="3589338" y="1874838"/>
          <p14:tracePt t="24014" x="3624263" y="1874838"/>
          <p14:tracePt t="24031" x="3781425" y="1874838"/>
          <p14:tracePt t="24048" x="3824288" y="1874838"/>
          <p14:tracePt t="24065" x="4000500" y="1874838"/>
          <p14:tracePt t="24081" x="4060825" y="1874838"/>
          <p14:tracePt t="24098" x="4249738" y="1874838"/>
          <p14:tracePt t="24114" x="4284663" y="1874838"/>
          <p14:tracePt t="24131" x="4397375" y="1874838"/>
          <p14:tracePt t="24148" x="4541838" y="1874838"/>
          <p14:tracePt t="24151" x="4589463" y="1874838"/>
          <p14:tracePt t="24164" x="4611688" y="1874838"/>
          <p14:tracePt t="24181" x="4656138" y="1874838"/>
          <p14:tracePt t="24198" x="4668838" y="1874838"/>
          <p14:tracePt t="24200" x="4711700" y="1874838"/>
          <p14:tracePt t="24214" x="4725988" y="1874838"/>
          <p14:tracePt t="24231" x="4746625" y="1874838"/>
          <p14:tracePt t="24248" x="4751388" y="1870075"/>
          <p14:tracePt t="24343" x="4760913" y="1870075"/>
          <p14:tracePt t="24359" x="4765675" y="1870075"/>
          <p14:tracePt t="24432" x="4768850" y="1870075"/>
          <p14:tracePt t="24476" x="4786313" y="1870075"/>
          <p14:tracePt t="24484" x="4791075" y="1870075"/>
          <p14:tracePt t="24629" x="4773613" y="1870075"/>
          <p14:tracePt t="24637" x="4768850" y="1870075"/>
          <p14:tracePt t="24647" x="4746625" y="1870075"/>
          <p14:tracePt t="24664" x="4725988" y="1870075"/>
          <p14:tracePt t="24681" x="4659313" y="1870075"/>
          <p14:tracePt t="24685" x="4611688" y="1874838"/>
          <p14:tracePt t="24698" x="4506913" y="1874838"/>
          <p14:tracePt t="24701" x="4437063" y="1874838"/>
          <p14:tracePt t="24714" x="4389438" y="1874838"/>
          <p14:tracePt t="24718" x="4302125" y="1874838"/>
          <p14:tracePt t="24748" x="4227513" y="1874838"/>
          <p14:tracePt t="24764" x="3789363" y="1874838"/>
          <p14:tracePt t="24773" x="3492500" y="1874838"/>
          <p14:tracePt t="24781" x="3417888" y="1874838"/>
          <p14:tracePt t="24798" x="3362325" y="1874838"/>
          <p14:tracePt t="24814" x="3243263" y="1874838"/>
          <p14:tracePt t="24831" x="3213100" y="1874838"/>
          <p14:tracePt t="24885" x="2609850" y="1887538"/>
          <p14:tracePt t="24918" x="2587625" y="1887538"/>
          <p14:tracePt t="24926" x="2298700" y="1887538"/>
          <p14:tracePt t="24934" x="2278063" y="1887538"/>
          <p14:tracePt t="24949" x="2220913" y="1887538"/>
          <p14:tracePt t="24965" x="2058988" y="1887538"/>
          <p14:tracePt t="24981" x="1914525" y="1887538"/>
          <p14:tracePt t="24998" x="1814513" y="1887538"/>
          <p14:tracePt t="25014" x="1770063" y="1887538"/>
          <p14:tracePt t="25031" x="1595438" y="1887538"/>
          <p14:tracePt t="25048" x="1535113" y="1887538"/>
          <p14:tracePt t="25064" x="1503363" y="1887538"/>
          <p14:tracePt t="25081" x="1485900" y="1887538"/>
          <p14:tracePt t="25085" x="1477963" y="1887538"/>
          <p14:tracePt t="25148" x="1473200" y="1887538"/>
          <p14:tracePt t="25155" x="1338263" y="1887538"/>
          <p14:tracePt t="25179" x="1306513" y="1887538"/>
          <p14:tracePt t="25196" x="1281113" y="1887538"/>
          <p14:tracePt t="25367" x="1303338" y="1887538"/>
          <p14:tracePt t="25400" x="1979613" y="1862138"/>
          <p14:tracePt t="25433" x="3043238" y="1862138"/>
          <p14:tracePt t="25441" x="4484688" y="1862138"/>
          <p14:tracePt t="25450" x="4641850" y="1862138"/>
          <p14:tracePt t="25468" x="4800600" y="1862138"/>
          <p14:tracePt t="25484" x="5045075" y="1862138"/>
          <p14:tracePt t="25501" x="5900738" y="1862138"/>
          <p14:tracePt t="25518" x="6329363" y="1862138"/>
          <p14:tracePt t="25522" x="6386513" y="1862138"/>
          <p14:tracePt t="25535" x="6421438" y="1862138"/>
          <p14:tracePt t="25541" x="6434138" y="1862138"/>
          <p14:tracePt t="25550" x="6456363" y="1862138"/>
          <p14:tracePt t="25777" x="6426200" y="1862138"/>
          <p14:tracePt t="25799" x="6403975" y="1862138"/>
          <p14:tracePt t="25806" x="6269038" y="1862138"/>
          <p14:tracePt t="25830" x="6089650" y="1862138"/>
          <p14:tracePt t="25847" x="5888038" y="1862138"/>
          <p14:tracePt t="25863" x="5656263" y="1862138"/>
          <p14:tracePt t="25880" x="5424488" y="1862138"/>
          <p14:tracePt t="25897" x="5162550" y="1862138"/>
          <p14:tracePt t="25913" x="4913313" y="1835150"/>
          <p14:tracePt t="25930" x="4721225" y="1814513"/>
          <p14:tracePt t="25933" x="4646613" y="1814513"/>
          <p14:tracePt t="25946" x="4589463" y="1814513"/>
          <p14:tracePt t="25949" x="4502150" y="1814513"/>
          <p14:tracePt t="25963" x="4340225" y="1814513"/>
          <p14:tracePt t="25981" x="4240213" y="1814513"/>
          <p14:tracePt t="25998" x="4152900" y="1814513"/>
          <p14:tracePt t="26013" x="4065588" y="1814513"/>
          <p14:tracePt t="26030" x="3995738" y="1814513"/>
          <p14:tracePt t="26046" x="3925888" y="1814513"/>
          <p14:tracePt t="26064" x="3859213" y="1814513"/>
          <p14:tracePt t="26080" x="3771900" y="1814513"/>
          <p14:tracePt t="26097" x="3716338" y="1814513"/>
          <p14:tracePt t="26113" x="3681413" y="1804988"/>
          <p14:tracePt t="26130" x="3641725" y="1804988"/>
          <p14:tracePt t="26132" x="3636963" y="1804988"/>
          <p14:tracePt t="26147" x="3624263" y="1804988"/>
          <p14:tracePt t="26149" x="3614738" y="1800225"/>
          <p14:tracePt t="26213" x="3602038" y="1800225"/>
          <p14:tracePt t="26219" x="3589338" y="1800225"/>
          <p14:tracePt t="26230" x="3576638" y="1800225"/>
          <p14:tracePt t="26247" x="3536950" y="1792288"/>
          <p14:tracePt t="26263" x="3497263" y="1792288"/>
          <p14:tracePt t="26280" x="3452813" y="1792288"/>
          <p14:tracePt t="26297" x="3432175" y="1792288"/>
          <p14:tracePt t="26300" x="3417888" y="1792288"/>
          <p14:tracePt t="28647" x="3405188" y="1804988"/>
          <p14:tracePt t="28655" x="3392488" y="1919288"/>
          <p14:tracePt t="28667" x="3382963" y="1966913"/>
          <p14:tracePt t="28671" x="3382963" y="2041525"/>
          <p14:tracePt t="28696" x="3375025" y="2101850"/>
          <p14:tracePt t="28707" x="3344863" y="2351088"/>
          <p14:tracePt t="28735" x="3344863" y="2605088"/>
          <p14:tracePt t="28751" x="3344863" y="2662238"/>
          <p14:tracePt t="28767" x="3344863" y="2667000"/>
          <p14:tracePt t="28785" x="3335338" y="2714625"/>
          <p14:tracePt t="28801" x="3335338" y="2719388"/>
          <p14:tracePt t="28818" x="3330575" y="2757488"/>
          <p14:tracePt t="28834" x="3313113" y="2762250"/>
          <p14:tracePt t="28856" x="3309938" y="2771775"/>
          <p14:tracePt t="28919" x="3295650" y="2784475"/>
          <p14:tracePt t="28928" x="2836863" y="2894013"/>
          <p14:tracePt t="28959" x="2347913" y="2976563"/>
          <p14:tracePt t="28968" x="2268538" y="3011488"/>
          <p14:tracePt t="28985" x="2116138" y="3041650"/>
          <p14:tracePt t="29001" x="1936750" y="3063875"/>
          <p14:tracePt t="29017" x="1774825" y="3086100"/>
          <p14:tracePt t="29035" x="1608138" y="3108325"/>
          <p14:tracePt t="29063" x="1535113" y="3108325"/>
          <p14:tracePt t="29073" x="1293813" y="3108325"/>
          <p14:tracePt t="29085" x="1281113" y="3108325"/>
          <p14:tracePt t="29089" x="1271588" y="3108325"/>
          <p14:tracePt t="29176" x="1268413" y="3108325"/>
          <p14:tracePt t="29247" x="1254125" y="3108325"/>
          <p14:tracePt t="29256" x="1246188" y="3081338"/>
          <p14:tracePt t="29267" x="1246188" y="3073400"/>
          <p14:tracePt t="29285" x="1246188" y="3068638"/>
          <p14:tracePt t="29303" x="1246188" y="3059113"/>
          <p14:tracePt t="29447" x="1246188" y="3055938"/>
          <p14:tracePt t="29477" x="1254125" y="3055938"/>
          <p14:tracePt t="29495" x="1258888" y="3055938"/>
          <p14:tracePt t="29510" x="1289050" y="3055938"/>
          <p14:tracePt t="29519" x="1355725" y="3055938"/>
          <p14:tracePt t="29534" x="1368425" y="3055938"/>
          <p14:tracePt t="29549" x="1555750" y="3055938"/>
          <p14:tracePt t="29565" x="1612900" y="3055938"/>
          <p14:tracePt t="29582" x="1831975" y="3055938"/>
          <p14:tracePt t="29599" x="1936750" y="3055938"/>
          <p14:tracePt t="29615" x="1979613" y="3055938"/>
          <p14:tracePt t="29632" x="2058988" y="3055938"/>
          <p14:tracePt t="29649" x="2066925" y="3055938"/>
          <p14:tracePt t="29665" x="2071688" y="3055938"/>
          <p14:tracePt t="29783" x="2085975" y="3055938"/>
          <p14:tracePt t="29799" x="2120900" y="3055938"/>
          <p14:tracePt t="29806" x="2141538" y="3038475"/>
          <p14:tracePt t="29815" x="2159000" y="3028950"/>
          <p14:tracePt t="29832" x="2163763" y="3028950"/>
          <p14:tracePt t="29848" x="2216150" y="3024188"/>
          <p14:tracePt t="29865" x="2251075" y="3024188"/>
          <p14:tracePt t="29882" x="2263775" y="3024188"/>
          <p14:tracePt t="29899" x="2325688" y="3024188"/>
          <p14:tracePt t="29915" x="2355850" y="3024188"/>
          <p14:tracePt t="29933" x="2495550" y="3011488"/>
          <p14:tracePt t="29949" x="2540000" y="3011488"/>
          <p14:tracePt t="29966" x="2597150" y="3011488"/>
          <p14:tracePt t="29982" x="2640013" y="3011488"/>
          <p14:tracePt t="29998" x="2754313" y="3011488"/>
          <p14:tracePt t="30015" x="2811463" y="3011488"/>
          <p14:tracePt t="30032" x="2814638" y="3006725"/>
          <p14:tracePt t="30047" x="2828925" y="3006725"/>
          <p14:tracePt t="32650" x="2849563" y="3006725"/>
          <p14:tracePt t="32663" x="2894013" y="2998788"/>
          <p14:tracePt t="32671" x="2968625" y="2998788"/>
          <p14:tracePt t="32684" x="3025775" y="2998788"/>
          <p14:tracePt t="32698" x="3173413" y="2998788"/>
          <p14:tracePt t="32728" x="3248025" y="2998788"/>
          <p14:tracePt t="32765" x="3771900" y="2998788"/>
          <p14:tracePt t="32809" x="4891088" y="2998788"/>
          <p14:tracePt t="32830" x="5010150" y="2998788"/>
          <p14:tracePt t="32838" x="5154613" y="3006725"/>
          <p14:tracePt t="32848" x="5184775" y="3006725"/>
          <p14:tracePt t="32865" x="5227638" y="3006725"/>
          <p14:tracePt t="32882" x="5307013" y="3006725"/>
          <p14:tracePt t="32899" x="5332413" y="3006725"/>
          <p14:tracePt t="32903" x="5359400" y="3006725"/>
          <p14:tracePt t="32915" x="5389563" y="3006725"/>
          <p14:tracePt t="32918" x="5416550" y="3011488"/>
          <p14:tracePt t="32932" x="5429250" y="3011488"/>
          <p14:tracePt t="32935" x="5473700" y="3011488"/>
          <p14:tracePt t="32948" x="5486400" y="3011488"/>
          <p14:tracePt t="32951" x="5499100" y="3011488"/>
          <p14:tracePt t="32965" x="5556250" y="3011488"/>
          <p14:tracePt t="32998" x="5932488" y="3028950"/>
          <p14:tracePt t="33007" x="5962650" y="3028950"/>
          <p14:tracePt t="33015" x="6019800" y="3028950"/>
          <p14:tracePt t="33031" x="6107113" y="3028950"/>
          <p14:tracePt t="33048" x="6176963" y="3028950"/>
          <p14:tracePt t="33065" x="6199188" y="3028950"/>
          <p14:tracePt t="33081" x="6219825" y="3028950"/>
          <p14:tracePt t="33134" x="6346825" y="3028950"/>
          <p14:tracePt t="33142" x="6503988" y="3028950"/>
          <p14:tracePt t="33149" x="6513513" y="3028950"/>
          <p14:tracePt t="33165" x="6518275" y="3028950"/>
          <p14:tracePt t="33198" x="6530975" y="3028950"/>
          <p14:tracePt t="33375" x="6543675" y="3028950"/>
          <p14:tracePt t="33383" x="6561138" y="3024188"/>
          <p14:tracePt t="33408" x="6605588" y="3016250"/>
          <p14:tracePt t="33415" x="6630988" y="3011488"/>
          <p14:tracePt t="33424" x="6635750" y="3011488"/>
          <p14:tracePt t="33431" x="6648450" y="3011488"/>
          <p14:tracePt t="33448" x="6670675" y="3011488"/>
          <p14:tracePt t="33464" x="6683375" y="3011488"/>
          <p14:tracePt t="33497" x="6692900" y="3003550"/>
          <p14:tracePt t="33666" x="6697663" y="3003550"/>
          <p14:tracePt t="33673" x="6753225" y="3003550"/>
          <p14:tracePt t="33683" x="6780213" y="3003550"/>
          <p14:tracePt t="33700" x="6810375" y="3003550"/>
          <p14:tracePt t="33716" x="6867525" y="3003550"/>
          <p14:tracePt t="33720" x="6897688" y="3003550"/>
          <p14:tracePt t="33733" x="6977063" y="3003550"/>
          <p14:tracePt t="33750" x="7002463" y="3003550"/>
          <p14:tracePt t="33766" x="7046913" y="3003550"/>
          <p14:tracePt t="33784" x="7069138" y="3003550"/>
          <p14:tracePt t="33801" x="7077075" y="3003550"/>
          <p14:tracePt t="38643" x="7094538" y="3003550"/>
          <p14:tracePt t="38652" x="7186613" y="3003550"/>
          <p14:tracePt t="38668" x="7231063" y="3003550"/>
          <p14:tracePt t="38675" x="7378700" y="3011488"/>
          <p14:tracePt t="38685" x="7435850" y="3011488"/>
          <p14:tracePt t="38706" x="7497763" y="3021013"/>
          <p14:tracePt t="38719" x="7702550" y="3051175"/>
          <p14:tracePt t="38723" x="7754938" y="3068638"/>
          <p14:tracePt t="38752" x="7785100" y="3076575"/>
          <p14:tracePt t="38761" x="7986713" y="3076575"/>
          <p14:tracePt t="38769" x="8008938" y="3076575"/>
          <p14:tracePt t="38782" x="8051800" y="3076575"/>
          <p14:tracePt t="38785" x="8086725" y="3076575"/>
          <p14:tracePt t="38798" x="8131175" y="3086100"/>
          <p14:tracePt t="38815" x="8223250" y="3086100"/>
          <p14:tracePt t="38819" x="8253413" y="3094038"/>
          <p14:tracePt t="38832" x="8362950" y="3103563"/>
          <p14:tracePt t="38848" x="8405813" y="3103563"/>
          <p14:tracePt t="38865" x="8555038" y="3116263"/>
          <p14:tracePt t="38882" x="8602663" y="3116263"/>
          <p14:tracePt t="38898" x="8629650" y="3116263"/>
          <p14:tracePt t="38915" x="8659813" y="3116263"/>
          <p14:tracePt t="38932" x="8682038" y="3116263"/>
          <p14:tracePt t="38949" x="8729663" y="3116263"/>
          <p14:tracePt t="38965" x="8759825" y="3116263"/>
          <p14:tracePt t="38968" x="8794750" y="3116263"/>
          <p14:tracePt t="38982" x="8809038" y="3116263"/>
          <p14:tracePt t="38985" x="8829675" y="3116263"/>
          <p14:tracePt t="39015" x="8843963" y="3116263"/>
          <p14:tracePt t="39034" x="8913813" y="3116263"/>
          <p14:tracePt t="39055" x="8956675" y="3116263"/>
          <p14:tracePt t="39062" x="9018588" y="3116263"/>
          <p14:tracePt t="39071" x="9031288" y="3116263"/>
          <p14:tracePt t="39082" x="9075738" y="3111500"/>
          <p14:tracePt t="39099" x="9088438" y="3111500"/>
          <p14:tracePt t="39102" x="9093200" y="3111500"/>
          <p14:tracePt t="39115" x="9101138" y="3111500"/>
          <p14:tracePt t="39132" x="9113838" y="3111500"/>
          <p14:tracePt t="39135" x="9128125" y="3111500"/>
          <p14:tracePt t="39149" x="9131300" y="3111500"/>
          <p14:tracePt t="39152" x="9145588" y="3111500"/>
          <p14:tracePt t="39165" x="9170988" y="3094038"/>
          <p14:tracePt t="39182" x="9220200" y="3081338"/>
          <p14:tracePt t="39199" x="9245600" y="3073400"/>
          <p14:tracePt t="39215" x="9280525" y="3063875"/>
          <p14:tracePt t="39233" x="9337675" y="3063875"/>
          <p14:tracePt t="39249" x="9355138" y="3063875"/>
          <p14:tracePt t="39265" x="9377363" y="3063875"/>
          <p14:tracePt t="39282" x="9394825" y="3051175"/>
          <p14:tracePt t="39285" x="9402763" y="3051175"/>
          <p14:tracePt t="39299" x="9407525" y="3051175"/>
          <p14:tracePt t="39315" x="9420225" y="3051175"/>
          <p14:tracePt t="39332" x="9429750" y="3046413"/>
          <p14:tracePt t="39335" x="9432925" y="3046413"/>
          <p14:tracePt t="39348" x="9442450" y="3046413"/>
          <p14:tracePt t="39352" x="9455150" y="3046413"/>
          <p14:tracePt t="39367" x="9467850" y="3046413"/>
          <p14:tracePt t="39382" x="9482138" y="3033713"/>
          <p14:tracePt t="39400" x="9517063" y="3024188"/>
          <p14:tracePt t="39415" x="9556750" y="3024188"/>
          <p14:tracePt t="39432" x="9599613" y="3024188"/>
          <p14:tracePt t="39448" x="9639300" y="3016250"/>
          <p14:tracePt t="39465" x="9696450" y="3006725"/>
          <p14:tracePt t="39482" x="9752013" y="3006725"/>
          <p14:tracePt t="39499" x="9844088" y="2998788"/>
          <p14:tracePt t="39516" x="9945688" y="2998788"/>
          <p14:tracePt t="39519" x="9975850" y="2998788"/>
          <p14:tracePt t="39532" x="10010775" y="2998788"/>
          <p14:tracePt t="39535" x="10033000" y="2998788"/>
          <p14:tracePt t="39548" x="10053638" y="2998788"/>
          <p14:tracePt t="39569" x="10098088" y="2998788"/>
          <p14:tracePt t="39581" x="10106025" y="2998788"/>
          <p14:tracePt t="39728" x="10080625" y="2998788"/>
          <p14:tracePt t="39737" x="10010775" y="3003550"/>
          <p14:tracePt t="39748" x="9988550" y="3011488"/>
          <p14:tracePt t="39764" x="9858375" y="3041650"/>
          <p14:tracePt t="39781" x="9647238" y="3111500"/>
          <p14:tracePt t="39784" x="9512300" y="3146425"/>
          <p14:tracePt t="39798" x="9367838" y="3160713"/>
          <p14:tracePt t="39814" x="9158288" y="3198813"/>
          <p14:tracePt t="39832" x="7956550" y="3308350"/>
          <p14:tracePt t="39847" x="7391400" y="3370263"/>
          <p14:tracePt t="39864" x="6854825" y="3370263"/>
          <p14:tracePt t="39881" x="6224588" y="3387725"/>
          <p14:tracePt t="39898" x="5591175" y="3405188"/>
          <p14:tracePt t="39914" x="5262563" y="3405188"/>
          <p14:tracePt t="39942" x="4960938" y="3422650"/>
          <p14:tracePt t="39951" x="3073400" y="3475038"/>
          <p14:tracePt t="39964" x="2916238" y="3475038"/>
          <p14:tracePt t="39967" x="2759075" y="3475038"/>
          <p14:tracePt t="39981" x="2640013" y="3475038"/>
          <p14:tracePt t="39998" x="2333625" y="3475038"/>
          <p14:tracePt t="40015" x="2228850" y="3475038"/>
          <p14:tracePt t="40031" x="2163763" y="3475038"/>
          <p14:tracePt t="40048" x="2133600" y="3475038"/>
          <p14:tracePt t="40064" x="2106613" y="3475038"/>
          <p14:tracePt t="40081" x="2089150" y="3475038"/>
          <p14:tracePt t="40103" x="2085975" y="3475038"/>
          <p14:tracePt t="40115" x="2054225" y="3475038"/>
          <p14:tracePt t="40131" x="2032000" y="3475038"/>
          <p14:tracePt t="40148" x="2028825" y="3475038"/>
          <p14:tracePt t="40164" x="2014538" y="3475038"/>
          <p14:tracePt t="40167" x="1958975" y="3475038"/>
          <p14:tracePt t="40181" x="1871663" y="3475038"/>
          <p14:tracePt t="40199" x="1801813" y="3475038"/>
          <p14:tracePt t="40216" x="1765300" y="3475038"/>
          <p14:tracePt t="40231" x="1757363" y="3475038"/>
          <p14:tracePt t="40456" x="1744663" y="3475038"/>
          <p14:tracePt t="40584" x="1747838" y="3475038"/>
          <p14:tracePt t="40591" x="1752600" y="3465513"/>
          <p14:tracePt t="40609" x="1762125" y="3465513"/>
          <p14:tracePt t="40656" x="1765300" y="3465513"/>
          <p14:tracePt t="40673" x="1958975" y="3457575"/>
          <p14:tracePt t="40680" x="2058988" y="3457575"/>
          <p14:tracePt t="40688" x="2089150" y="3457575"/>
          <p14:tracePt t="40700" x="2133600" y="3457575"/>
          <p14:tracePt t="40703" x="2193925" y="3457575"/>
          <p14:tracePt t="40716" x="2216150" y="3457575"/>
          <p14:tracePt t="40720" x="2286000" y="3457575"/>
          <p14:tracePt t="40733" x="2330450" y="3457575"/>
          <p14:tracePt t="40750" x="2387600" y="3457575"/>
          <p14:tracePt t="40792" x="2422525" y="3457575"/>
          <p14:tracePt t="40799" x="2749550" y="3457575"/>
          <p14:tracePt t="40808" x="2771775" y="3457575"/>
          <p14:tracePt t="40816" x="2797175" y="3457575"/>
          <p14:tracePt t="40833" x="2824163" y="3457575"/>
          <p14:tracePt t="40849" x="2836863" y="3457575"/>
          <p14:tracePt t="40866" x="2901950" y="3457575"/>
          <p14:tracePt t="40883" x="2959100" y="3457575"/>
          <p14:tracePt t="40899" x="3028950" y="3457575"/>
          <p14:tracePt t="40916" x="3108325" y="3457575"/>
          <p14:tracePt t="40933" x="3160713" y="3457575"/>
          <p14:tracePt t="40949" x="3238500" y="3457575"/>
          <p14:tracePt t="40953" x="3260725" y="3457575"/>
          <p14:tracePt t="40967" x="3327400" y="3457575"/>
          <p14:tracePt t="40983" x="3352800" y="3457575"/>
          <p14:tracePt t="40987" x="3382963" y="3457575"/>
          <p14:tracePt t="41000" x="3422650" y="3457575"/>
          <p14:tracePt t="41016" x="3435350" y="3457575"/>
          <p14:tracePt t="41033" x="3484563" y="3457575"/>
          <p14:tracePt t="41050" x="3505200" y="3457575"/>
          <p14:tracePt t="41066" x="3527425" y="3457575"/>
          <p14:tracePt t="41083" x="3532188" y="3457575"/>
          <p14:tracePt t="41100" x="3540125" y="3457575"/>
          <p14:tracePt t="41116" x="3544888" y="3457575"/>
          <p14:tracePt t="42233" x="3557588" y="3457575"/>
          <p14:tracePt t="42239" x="3567113" y="3457575"/>
          <p14:tracePt t="42249" x="3579813" y="3457575"/>
          <p14:tracePt t="42266" x="3584575" y="3457575"/>
          <p14:tracePt t="42283" x="3597275" y="3457575"/>
          <p14:tracePt t="42300" x="3602038" y="3457575"/>
          <p14:tracePt t="42316" x="3614738" y="3457575"/>
          <p14:tracePt t="44761" x="3646488" y="3457575"/>
          <p14:tracePt t="44770" x="3681413" y="3444875"/>
          <p14:tracePt t="44786" x="3741738" y="3427413"/>
          <p14:tracePt t="44800" x="3798888" y="3417888"/>
          <p14:tracePt t="44816" x="3873500" y="3400425"/>
          <p14:tracePt t="44833" x="3968750" y="3400425"/>
          <p14:tracePt t="44849" x="4070350" y="3400425"/>
          <p14:tracePt t="44866" x="4143375" y="3400425"/>
          <p14:tracePt t="44882" x="4232275" y="3400425"/>
          <p14:tracePt t="44900" x="4349750" y="3400425"/>
          <p14:tracePt t="44916" x="4511675" y="3400425"/>
          <p14:tracePt t="44933" x="4703763" y="3400425"/>
          <p14:tracePt t="44936" x="4803775" y="3400425"/>
          <p14:tracePt t="44949" x="4891088" y="3400425"/>
          <p14:tracePt t="44966" x="5097463" y="3400425"/>
          <p14:tracePt t="44970" x="5197475" y="3400425"/>
          <p14:tracePt t="44983" x="5297488" y="3400425"/>
          <p14:tracePt t="45000" x="5621338" y="3400425"/>
          <p14:tracePt t="45016" x="5770563" y="3405188"/>
          <p14:tracePt t="45033" x="5905500" y="3427413"/>
          <p14:tracePt t="45049" x="5935663" y="3427413"/>
          <p14:tracePt t="45066" x="6080125" y="3448050"/>
          <p14:tracePt t="45083" x="6115050" y="3452813"/>
          <p14:tracePt t="45099" x="6154738" y="3452813"/>
          <p14:tracePt t="45116" x="6176963" y="3462338"/>
          <p14:tracePt t="45133" x="6189663" y="3470275"/>
          <p14:tracePt t="45149" x="6194425" y="3470275"/>
          <p14:tracePt t="45167" x="6216650" y="3470275"/>
          <p14:tracePt t="45183" x="6242050" y="3470275"/>
          <p14:tracePt t="45200" x="6334125" y="3487738"/>
          <p14:tracePt t="45217" x="6399213" y="3487738"/>
          <p14:tracePt t="45233" x="6486525" y="3487738"/>
          <p14:tracePt t="45250" x="6578600" y="3497263"/>
          <p14:tracePt t="45266" x="6692900" y="3505200"/>
          <p14:tracePt t="45283" x="6797675" y="3505200"/>
          <p14:tracePt t="45300" x="6929438" y="3505200"/>
          <p14:tracePt t="45316" x="7077075" y="3505200"/>
          <p14:tracePt t="45333" x="7208838" y="3505200"/>
          <p14:tracePt t="45337" x="7283450" y="3505200"/>
          <p14:tracePt t="45349" x="7370763" y="3505200"/>
          <p14:tracePt t="45353" x="7475538" y="3505200"/>
          <p14:tracePt t="45366" x="7562850" y="3505200"/>
          <p14:tracePt t="45383" x="7702550" y="3527425"/>
          <p14:tracePt t="45399" x="7834313" y="3535363"/>
          <p14:tracePt t="45416" x="7994650" y="3535363"/>
          <p14:tracePt t="45433" x="8156575" y="3535363"/>
          <p14:tracePt t="45450" x="8318500" y="3549650"/>
          <p14:tracePt t="45466" x="8485188" y="3557588"/>
          <p14:tracePt t="45483" x="8602663" y="3557588"/>
          <p14:tracePt t="45499" x="8751888" y="3570288"/>
          <p14:tracePt t="45516" x="8809038" y="3570288"/>
          <p14:tracePt t="45533" x="9001125" y="3570288"/>
          <p14:tracePt t="45550" x="9145588" y="3570288"/>
          <p14:tracePt t="45553" x="9193213" y="3570288"/>
          <p14:tracePt t="45566" x="9237663" y="3570288"/>
          <p14:tracePt t="45570" x="9258300" y="3570288"/>
          <p14:tracePt t="45583" x="9302750" y="3570288"/>
          <p14:tracePt t="45586" x="9324975" y="3570288"/>
          <p14:tracePt t="45600" x="9402763" y="3570288"/>
          <p14:tracePt t="45617" x="9472613" y="3570288"/>
          <p14:tracePt t="45633" x="9494838" y="3570288"/>
          <p14:tracePt t="45650" x="9617075" y="3570288"/>
          <p14:tracePt t="45666" x="9696450" y="3570288"/>
          <p14:tracePt t="45682" x="9756775" y="3570288"/>
          <p14:tracePt t="45700" x="9923463" y="3567113"/>
          <p14:tracePt t="45703" x="9998075" y="3557588"/>
          <p14:tracePt t="45716" x="10018713" y="3557588"/>
          <p14:tracePt t="45719" x="10110788" y="3557588"/>
          <p14:tracePt t="45733" x="10160000" y="3544888"/>
          <p14:tracePt t="45737" x="10207625" y="3535363"/>
          <p14:tracePt t="45750" x="10237788" y="3535363"/>
          <p14:tracePt t="45753" x="10272713" y="3527425"/>
          <p14:tracePt t="45767" x="10312400" y="3517900"/>
          <p14:tracePt t="45783" x="10347325" y="3517900"/>
          <p14:tracePt t="45799" x="10364788" y="3514725"/>
          <p14:tracePt t="45816" x="10372725" y="3514725"/>
          <p14:tracePt t="45968" x="10355263" y="3514725"/>
          <p14:tracePt t="45976" x="10334625" y="3514725"/>
          <p14:tracePt t="45984" x="10299700" y="3517900"/>
          <p14:tracePt t="45999" x="10220325" y="3535363"/>
          <p14:tracePt t="46017" x="10098088" y="3544888"/>
          <p14:tracePt t="46032" x="9918700" y="3557588"/>
          <p14:tracePt t="46049" x="9713913" y="3579813"/>
          <p14:tracePt t="46066" x="9494838" y="3579813"/>
          <p14:tracePt t="46083" x="9275763" y="3579813"/>
          <p14:tracePt t="46099" x="9088438" y="3579813"/>
          <p14:tracePt t="46119" x="8909050" y="3570288"/>
          <p14:tracePt t="46124" x="8864600" y="3570288"/>
          <p14:tracePt t="46135" x="8794750" y="3562350"/>
          <p14:tracePt t="46152" x="8782050" y="3562350"/>
          <p14:tracePt t="46273" x="8791575" y="3557588"/>
          <p14:tracePt t="46281" x="8839200" y="3544888"/>
          <p14:tracePt t="46291" x="8869363" y="3540125"/>
          <p14:tracePt t="46299" x="8931275" y="3527425"/>
          <p14:tracePt t="46316" x="9053513" y="3509963"/>
          <p14:tracePt t="46321" x="9158288" y="3497263"/>
          <p14:tracePt t="46332" x="9290050" y="3470275"/>
          <p14:tracePt t="46335" x="9394825" y="3470275"/>
          <p14:tracePt t="46349" x="9539288" y="3462338"/>
          <p14:tracePt t="46352" x="9669463" y="3448050"/>
          <p14:tracePt t="46366" x="9786938" y="3422650"/>
          <p14:tracePt t="46368" x="9875838" y="3422650"/>
          <p14:tracePt t="46382" x="9975850" y="3422650"/>
          <p14:tracePt t="46385" x="10063163" y="3422650"/>
          <p14:tracePt t="46400" x="10177463" y="3422650"/>
          <p14:tracePt t="46416" x="10242550" y="3422650"/>
          <p14:tracePt t="46615" x="10180638" y="3422650"/>
          <p14:tracePt t="46623" x="10137775" y="3422650"/>
          <p14:tracePt t="46632" x="10093325" y="3422650"/>
          <p14:tracePt t="46649" x="9901238" y="3422650"/>
          <p14:tracePt t="46666" x="9682163" y="3422650"/>
          <p14:tracePt t="46683" x="9437688" y="3422650"/>
          <p14:tracePt t="46699" x="9205913" y="3422650"/>
          <p14:tracePt t="46716" x="9058275" y="3422650"/>
          <p14:tracePt t="46732" x="9005888" y="3422650"/>
          <p14:tracePt t="46840" x="9005888" y="3417888"/>
          <p14:tracePt t="46849" x="9048750" y="3409950"/>
          <p14:tracePt t="46856" x="9083675" y="3400425"/>
          <p14:tracePt t="46866" x="9140825" y="3400425"/>
          <p14:tracePt t="46882" x="9290050" y="3400425"/>
          <p14:tracePt t="46899" x="9464675" y="3400425"/>
          <p14:tracePt t="46915" x="9609138" y="3400425"/>
          <p14:tracePt t="46932" x="9644063" y="3400425"/>
          <p14:tracePt t="46949" x="9786938" y="3400425"/>
          <p14:tracePt t="47080" x="9783763" y="3400425"/>
          <p14:tracePt t="47088" x="9769475" y="3400425"/>
          <p14:tracePt t="47105" x="9766300" y="3400425"/>
          <p14:tracePt t="47115" x="9756775" y="3400425"/>
          <p14:tracePt t="47906" x="9744075" y="3400425"/>
          <p14:tracePt t="47914" x="9713913" y="3400425"/>
          <p14:tracePt t="47930" x="9696450" y="3422650"/>
          <p14:tracePt t="47939" x="9591675" y="3444875"/>
          <p14:tracePt t="47951" x="9547225" y="3452813"/>
          <p14:tracePt t="47956" x="9494838" y="3470275"/>
          <p14:tracePt t="47969" x="9328150" y="3517900"/>
          <p14:tracePt t="47984" x="9096375" y="3575050"/>
          <p14:tracePt t="47999" x="8913813" y="3644900"/>
          <p14:tracePt t="48015" x="8729663" y="3694113"/>
          <p14:tracePt t="48033" x="8493125" y="3729038"/>
          <p14:tracePt t="48049" x="8208963" y="3763963"/>
          <p14:tracePt t="48065" x="7899400" y="3798888"/>
          <p14:tracePt t="48082" x="7585075" y="3846513"/>
          <p14:tracePt t="48099" x="7313613" y="3886200"/>
          <p14:tracePt t="48103" x="7104063" y="3886200"/>
          <p14:tracePt t="48116" x="6946900" y="3894138"/>
          <p14:tracePt t="48118" x="6767513" y="3894138"/>
          <p14:tracePt t="48161" x="6610350" y="3906838"/>
          <p14:tracePt t="48169" x="5386388" y="3946525"/>
          <p14:tracePt t="48182" x="5224463" y="3960813"/>
          <p14:tracePt t="48199" x="4960938" y="3960813"/>
          <p14:tracePt t="48216" x="4716463" y="3960813"/>
          <p14:tracePt t="48242" x="4629150" y="3960813"/>
          <p14:tracePt t="48250" x="3951288" y="3960813"/>
          <p14:tracePt t="48266" x="3746500" y="3960813"/>
          <p14:tracePt t="48282" x="3557588" y="3960813"/>
          <p14:tracePt t="48308" x="3457575" y="3960813"/>
          <p14:tracePt t="48321" x="3060700" y="3960813"/>
          <p14:tracePt t="48332" x="2946400" y="3960813"/>
          <p14:tracePt t="48349" x="2854325" y="3960813"/>
          <p14:tracePt t="48366" x="2776538" y="3960813"/>
          <p14:tracePt t="48382" x="2709863" y="3960813"/>
          <p14:tracePt t="48399" x="2617788" y="3960813"/>
          <p14:tracePt t="48402" x="2587625" y="3968750"/>
          <p14:tracePt t="48416" x="2552700" y="3968750"/>
          <p14:tracePt t="48442" x="2509838" y="3968750"/>
          <p14:tracePt t="48450" x="2333625" y="3968750"/>
          <p14:tracePt t="48466" x="2298700" y="3968750"/>
          <p14:tracePt t="48483" x="2211388" y="3968750"/>
          <p14:tracePt t="48505" x="2190750" y="3968750"/>
          <p14:tracePt t="48516" x="2133600" y="3968750"/>
          <p14:tracePt t="48532" x="2106613" y="3968750"/>
          <p14:tracePt t="48535" x="2098675" y="3968750"/>
          <p14:tracePt t="48549" x="2081213" y="3968750"/>
          <p14:tracePt t="48552" x="2071688" y="3968750"/>
          <p14:tracePt t="48566" x="2058988" y="3968750"/>
          <p14:tracePt t="48582" x="2054225" y="3968750"/>
          <p14:tracePt t="48585" x="2041525" y="3968750"/>
          <p14:tracePt t="48599" x="2014538" y="3968750"/>
          <p14:tracePt t="48616" x="2011363" y="3968750"/>
          <p14:tracePt t="49186" x="2006600" y="3968750"/>
          <p14:tracePt t="49210" x="2006600" y="3973513"/>
          <p14:tracePt t="49234" x="2014538" y="3981450"/>
          <p14:tracePt t="49248" x="2019300" y="3986213"/>
          <p14:tracePt t="49273" x="2028825" y="3995738"/>
          <p14:tracePt t="49411" x="2032000" y="3995738"/>
          <p14:tracePt t="49420" x="2036763" y="3998913"/>
          <p14:tracePt t="49467" x="2046288" y="4013200"/>
          <p14:tracePt t="49491" x="2049463" y="4013200"/>
          <p14:tracePt t="49547" x="2058988" y="4021138"/>
          <p14:tracePt t="49563" x="2071688" y="4021138"/>
          <p14:tracePt t="49571" x="2076450" y="4025900"/>
          <p14:tracePt t="50709" x="2085975" y="4025900"/>
          <p14:tracePt t="50732" x="2085975" y="4033838"/>
          <p14:tracePt t="50748" x="2076450" y="4033838"/>
          <p14:tracePt t="50769" x="2054225" y="4033838"/>
          <p14:tracePt t="50787" x="2036763" y="4033838"/>
          <p14:tracePt t="50799" x="2006600" y="4033838"/>
          <p14:tracePt t="50802" x="2001838" y="4033838"/>
          <p14:tracePt t="50815" x="1993900" y="4033838"/>
          <p14:tracePt t="50817" x="1989138" y="4033838"/>
          <p14:tracePt t="50866" x="1979613" y="4033838"/>
          <p14:tracePt t="50874" x="1966913" y="4033838"/>
          <p14:tracePt t="50883" x="1954213" y="4038600"/>
          <p14:tracePt t="50899" x="1941513" y="4038600"/>
          <p14:tracePt t="50940" x="1927225" y="4038600"/>
          <p14:tracePt t="50947" x="1906588" y="4038600"/>
          <p14:tracePt t="50995" x="1889125" y="4038600"/>
          <p14:tracePt t="51002" x="1874838" y="4038600"/>
          <p14:tracePt t="51016" x="1871663" y="4038600"/>
          <p14:tracePt t="51020" x="1862138" y="4038600"/>
          <p14:tracePt t="51033" x="1857375" y="4038600"/>
          <p14:tracePt t="51035" x="1854200" y="4038600"/>
          <p14:tracePt t="51049" x="1844675" y="4038600"/>
          <p14:tracePt t="51554" x="1831975" y="4038600"/>
          <p14:tracePt t="51587" x="1839913" y="4038600"/>
          <p14:tracePt t="51596" x="1919288" y="4038600"/>
          <p14:tracePt t="51603" x="1944688" y="4038600"/>
          <p14:tracePt t="51618" x="1966913" y="4038600"/>
          <p14:tracePt t="51634" x="2111375" y="4038600"/>
          <p14:tracePt t="51650" x="2185988" y="4038600"/>
          <p14:tracePt t="51668" x="2228850" y="4038600"/>
          <p14:tracePt t="51689" x="2557463" y="4038600"/>
          <p14:tracePt t="51700" x="2767013" y="4038600"/>
          <p14:tracePt t="51717" x="2859088" y="4038600"/>
          <p14:tracePt t="51733" x="2936875" y="4038600"/>
          <p14:tracePt t="51750" x="2971800" y="4038600"/>
          <p14:tracePt t="51753" x="3038475" y="4038600"/>
          <p14:tracePt t="51766" x="3060700" y="4038600"/>
          <p14:tracePt t="51770" x="3078163" y="4038600"/>
          <p14:tracePt t="51783" x="3090863" y="4038600"/>
          <p14:tracePt t="51787" x="3113088" y="4038600"/>
          <p14:tracePt t="51800" x="3133725" y="4038600"/>
          <p14:tracePt t="51803" x="3182938" y="4033838"/>
          <p14:tracePt t="51816" x="3195638" y="4033838"/>
          <p14:tracePt t="51833" x="3252788" y="4025900"/>
          <p14:tracePt t="51850" x="3300413" y="4025900"/>
          <p14:tracePt t="51866" x="3305175" y="4025900"/>
          <p14:tracePt t="51883" x="3317875" y="4025900"/>
          <p14:tracePt t="51900" x="3322638" y="4025900"/>
          <p14:tracePt t="55138" x="3330575" y="4025900"/>
          <p14:tracePt t="55147" x="3352800" y="4025900"/>
          <p14:tracePt t="55156" x="3365500" y="4025900"/>
          <p14:tracePt t="55170" x="3405188" y="4030663"/>
          <p14:tracePt t="55187" x="3422650" y="4030663"/>
          <p14:tracePt t="55200" x="3452813" y="4030663"/>
          <p14:tracePt t="55217" x="3479800" y="4030663"/>
          <p14:tracePt t="55234" x="3487738" y="4030663"/>
          <p14:tracePt t="55250" x="3522663" y="4030663"/>
          <p14:tracePt t="55267" x="3562350" y="4048125"/>
          <p14:tracePt t="55284" x="3589338" y="4048125"/>
          <p14:tracePt t="55300" x="3646488" y="4048125"/>
          <p14:tracePt t="55317" x="3702050" y="4056063"/>
          <p14:tracePt t="55334" x="3776663" y="4056063"/>
          <p14:tracePt t="55350" x="3841750" y="4056063"/>
          <p14:tracePt t="55367" x="3890963" y="4065588"/>
          <p14:tracePt t="55384" x="3930650" y="4065588"/>
          <p14:tracePt t="55400" x="3978275" y="4073525"/>
          <p14:tracePt t="55404" x="4000500" y="4073525"/>
          <p14:tracePt t="55417" x="4035425" y="4073525"/>
          <p14:tracePt t="55420" x="4038600" y="4073525"/>
          <p14:tracePt t="55436" x="4095750" y="4073525"/>
          <p14:tracePt t="55451" x="4113213" y="4073525"/>
          <p14:tracePt t="55468" x="4179888" y="4073525"/>
          <p14:tracePt t="55484" x="4192588" y="4073525"/>
          <p14:tracePt t="55500" x="4214813" y="4073525"/>
          <p14:tracePt t="55517" x="4327525" y="4073525"/>
          <p14:tracePt t="55533" x="4375150" y="4073525"/>
          <p14:tracePt t="55550" x="4406900" y="4073525"/>
          <p14:tracePt t="55554" x="4476750" y="4073525"/>
          <p14:tracePt t="55568" x="4519613" y="4068763"/>
          <p14:tracePt t="55584" x="4546600" y="4068763"/>
          <p14:tracePt t="55588" x="4559300" y="4068763"/>
          <p14:tracePt t="55601" x="4586288" y="4068763"/>
          <p14:tracePt t="55617" x="4616450" y="4068763"/>
          <p14:tracePt t="55634" x="4633913" y="4060825"/>
          <p14:tracePt t="55650" x="4641850" y="4060825"/>
          <p14:tracePt t="55667" x="4656138" y="4060825"/>
          <p14:tracePt t="55698" x="4668838" y="4060825"/>
          <p14:tracePt t="55705" x="4673600" y="4060825"/>
          <p14:tracePt t="55717" x="4681538" y="4060825"/>
          <p14:tracePt t="55734" x="4686300" y="4060825"/>
          <p14:tracePt t="55737" x="4699000" y="4060825"/>
          <p14:tracePt t="55761" x="4703763" y="4060825"/>
          <p14:tracePt t="55768" x="4725988" y="4060825"/>
          <p14:tracePt t="56186" x="4738688" y="4060825"/>
          <p14:tracePt t="56194" x="4783138" y="4060825"/>
          <p14:tracePt t="56201" x="4843463" y="4060825"/>
          <p14:tracePt t="56216" x="4887913" y="4060825"/>
          <p14:tracePt t="56233" x="5030788" y="4060825"/>
          <p14:tracePt t="56250" x="5346700" y="4060825"/>
          <p14:tracePt t="56266" x="5526088" y="4060825"/>
          <p14:tracePt t="56283" x="5700713" y="4068763"/>
          <p14:tracePt t="56300" x="5788025" y="4078288"/>
          <p14:tracePt t="56316" x="6015038" y="4090988"/>
          <p14:tracePt t="56333" x="6124575" y="4100513"/>
          <p14:tracePt t="56349" x="6181725" y="4108450"/>
          <p14:tracePt t="56353" x="6211888" y="4117975"/>
          <p14:tracePt t="56366" x="6219825" y="4117975"/>
          <p14:tracePt t="56383" x="6234113" y="4117975"/>
          <p14:tracePt t="56399" x="6251575" y="4117975"/>
          <p14:tracePt t="56416" x="6259513" y="4117975"/>
          <p14:tracePt t="56458" x="6276975" y="4117975"/>
          <p14:tracePt t="56466" x="6286500" y="4117975"/>
          <p14:tracePt t="56480" x="6299200" y="4125913"/>
          <p14:tracePt t="56522" x="6303963" y="4125913"/>
          <p14:tracePt t="56841" x="6311900" y="4125913"/>
          <p14:tracePt t="56849" x="6334125" y="4125913"/>
          <p14:tracePt t="56858" x="6346825" y="4125913"/>
          <p14:tracePt t="56866" x="6351588" y="4125913"/>
          <p14:tracePt t="56883" x="6373813" y="4125913"/>
          <p14:tracePt t="56899" x="6399213" y="4121150"/>
          <p14:tracePt t="56916" x="6416675" y="4117975"/>
          <p14:tracePt t="56933" x="6430963" y="4117975"/>
          <p14:tracePt t="56949" x="6438900" y="4113213"/>
          <p14:tracePt t="57057" x="6461125" y="4113213"/>
          <p14:tracePt t="57066" x="6465888" y="4113213"/>
          <p14:tracePt t="57073" x="6478588" y="4113213"/>
          <p14:tracePt t="57089" x="6500813" y="4113213"/>
          <p14:tracePt t="57100" x="6518275" y="4113213"/>
          <p14:tracePt t="57116" x="6543675" y="4103688"/>
          <p14:tracePt t="57133" x="6553200" y="4103688"/>
          <p14:tracePt t="57149" x="6640513" y="4086225"/>
          <p14:tracePt t="57166" x="6670675" y="4086225"/>
          <p14:tracePt t="57183" x="6688138" y="4086225"/>
          <p14:tracePt t="57200" x="6710363" y="4086225"/>
          <p14:tracePt t="57202" x="6727825" y="4086225"/>
          <p14:tracePt t="57220" x="6735763" y="4086225"/>
          <p14:tracePt t="60046" x="6740525" y="4086225"/>
          <p14:tracePt t="60093" x="6723063" y="4086225"/>
          <p14:tracePt t="60102" x="6718300" y="4095750"/>
          <p14:tracePt t="60119" x="6705600" y="4108450"/>
          <p14:tracePt t="60135" x="6680200" y="4121150"/>
          <p14:tracePt t="60153" x="6645275" y="4152900"/>
          <p14:tracePt t="60169" x="6627813" y="4165600"/>
          <p14:tracePt t="60175" x="6610350" y="4173538"/>
          <p14:tracePt t="60187" x="6588125" y="4191000"/>
          <p14:tracePt t="60192" x="6578600" y="4195763"/>
          <p14:tracePt t="60203" x="6561138" y="4205288"/>
          <p14:tracePt t="60208" x="6543675" y="4208463"/>
          <p14:tracePt t="60219" x="6508750" y="4235450"/>
          <p14:tracePt t="60223" x="6486525" y="4235450"/>
          <p14:tracePt t="60234" x="6451600" y="4252913"/>
          <p14:tracePt t="60250" x="6426200" y="4262438"/>
          <p14:tracePt t="60254" x="6343650" y="4292600"/>
          <p14:tracePt t="60267" x="6308725" y="4310063"/>
          <p14:tracePt t="60271" x="6259513" y="4332288"/>
          <p14:tracePt t="60284" x="6202363" y="4332288"/>
          <p14:tracePt t="60300" x="6142038" y="4357688"/>
          <p14:tracePt t="60317" x="6067425" y="4367213"/>
          <p14:tracePt t="60334" x="6027738" y="4384675"/>
          <p14:tracePt t="60351" x="5905500" y="4414838"/>
          <p14:tracePt t="60367" x="5848350" y="4414838"/>
          <p14:tracePt t="60384" x="5748338" y="4422775"/>
          <p14:tracePt t="60401" x="5670550" y="4432300"/>
          <p14:tracePt t="60404" x="5608638" y="4454525"/>
          <p14:tracePt t="60417" x="5561013" y="4454525"/>
          <p14:tracePt t="60434" x="5424488" y="4475163"/>
          <p14:tracePt t="60451" x="5307013" y="4484688"/>
          <p14:tracePt t="60455" x="5232400" y="4497388"/>
          <p14:tracePt t="60468" x="5067300" y="4519613"/>
          <p14:tracePt t="60484" x="4918075" y="4519613"/>
          <p14:tracePt t="60501" x="4725988" y="4541838"/>
          <p14:tracePt t="60517" x="4524375" y="4541838"/>
          <p14:tracePt t="60534" x="4344988" y="4554538"/>
          <p14:tracePt t="60550" x="4197350" y="4562475"/>
          <p14:tracePt t="60610" x="4108450" y="4562475"/>
          <p14:tracePt t="60616" x="3255963" y="4562475"/>
          <p14:tracePt t="60626" x="3213100" y="4562475"/>
          <p14:tracePt t="60634" x="3190875" y="4562475"/>
          <p14:tracePt t="60650" x="3143250" y="4559300"/>
          <p14:tracePt t="60667" x="3033713" y="4541838"/>
          <p14:tracePt t="60684" x="3008313" y="4541838"/>
          <p14:tracePt t="60700" x="2959100" y="4541838"/>
          <p14:tracePt t="60717" x="2924175" y="4541838"/>
          <p14:tracePt t="60734" x="2884488" y="4541838"/>
          <p14:tracePt t="60737" x="2849563" y="4532313"/>
          <p14:tracePt t="60751" x="2836863" y="4524375"/>
          <p14:tracePt t="60754" x="2824163" y="4524375"/>
          <p14:tracePt t="60767" x="2806700" y="4514850"/>
          <p14:tracePt t="60784" x="2762250" y="4497388"/>
          <p14:tracePt t="60799" x="2736850" y="4484688"/>
          <p14:tracePt t="60816" x="2667000" y="4467225"/>
          <p14:tracePt t="60818" x="2652713" y="4457700"/>
          <p14:tracePt t="60832" x="2627313" y="4449763"/>
          <p14:tracePt t="60852" x="2614613" y="4449763"/>
          <p14:tracePt t="60866" x="2544763" y="4440238"/>
          <p14:tracePt t="60868" x="2513013" y="4432300"/>
          <p14:tracePt t="60883" x="2478088" y="4432300"/>
          <p14:tracePt t="60900" x="2400300" y="4432300"/>
          <p14:tracePt t="60916" x="2360613" y="4422775"/>
          <p14:tracePt t="60933" x="2320925" y="4422775"/>
          <p14:tracePt t="60949" x="2233613" y="4422775"/>
          <p14:tracePt t="60966" x="2208213" y="4422775"/>
          <p14:tracePt t="60993" x="2155825" y="4422775"/>
          <p14:tracePt t="61001" x="1889125" y="4422775"/>
          <p14:tracePt t="61016" x="1866900" y="4422775"/>
          <p14:tracePt t="61033" x="1854200" y="4422775"/>
          <p14:tracePt t="61050" x="1827213" y="4422775"/>
          <p14:tracePt t="61066" x="1822450" y="4422775"/>
          <p14:tracePt t="61083" x="1809750" y="4422775"/>
          <p14:tracePt t="61105" x="1801813" y="4422775"/>
          <p14:tracePt t="61316" x="1804988" y="4422775"/>
          <p14:tracePt t="61324" x="1822450" y="4422775"/>
          <p14:tracePt t="61335" x="1849438" y="4422775"/>
          <p14:tracePt t="61341" x="1871663" y="4422775"/>
          <p14:tracePt t="61352" x="1892300" y="4422775"/>
          <p14:tracePt t="61358" x="1962150" y="4422775"/>
          <p14:tracePt t="61370" x="2093913" y="4422775"/>
          <p14:tracePt t="61386" x="2255838" y="4422775"/>
          <p14:tracePt t="61401" x="2430463" y="4422775"/>
          <p14:tracePt t="61417" x="2517775" y="4422775"/>
          <p14:tracePt t="61434" x="2841625" y="4422775"/>
          <p14:tracePt t="61450" x="2928938" y="4422775"/>
          <p14:tracePt t="61467" x="3208338" y="4422775"/>
          <p14:tracePt t="61483" x="3265488" y="4422775"/>
          <p14:tracePt t="61500" x="3487738" y="4422775"/>
          <p14:tracePt t="61517" x="3594100" y="4422775"/>
          <p14:tracePt t="61534" x="3724275" y="4422775"/>
          <p14:tracePt t="61550" x="3759200" y="4422775"/>
          <p14:tracePt t="61567" x="3859213" y="4422775"/>
          <p14:tracePt t="61584" x="3933825" y="4422775"/>
          <p14:tracePt t="61610" x="4078288" y="4422775"/>
          <p14:tracePt t="61618" x="4235450" y="4422775"/>
          <p14:tracePt t="61633" x="4252913" y="4422775"/>
          <p14:tracePt t="61651" x="4349750" y="4422775"/>
          <p14:tracePt t="61667" x="4406900" y="4419600"/>
          <p14:tracePt t="61684" x="4471988" y="4419600"/>
          <p14:tracePt t="61700" x="4551363" y="4419600"/>
          <p14:tracePt t="61717" x="4616450" y="4410075"/>
          <p14:tracePt t="61720" x="4641850" y="4410075"/>
          <p14:tracePt t="61733" x="4664075" y="4410075"/>
          <p14:tracePt t="61737" x="4708525" y="4402138"/>
          <p14:tracePt t="61750" x="4721225" y="4402138"/>
          <p14:tracePt t="61753" x="4738688" y="4402138"/>
          <p14:tracePt t="61786" x="4852988" y="4387850"/>
          <p14:tracePt t="61804" x="4913313" y="4379913"/>
          <p14:tracePt t="61811" x="4943475" y="4379913"/>
          <p14:tracePt t="61820" x="4970463" y="4379913"/>
          <p14:tracePt t="61833" x="5013325" y="4370388"/>
          <p14:tracePt t="61837" x="5057775" y="4370388"/>
          <p14:tracePt t="61849" x="5092700" y="4370388"/>
          <p14:tracePt t="61851" x="5137150" y="4362450"/>
          <p14:tracePt t="61866" x="5227638" y="4352925"/>
          <p14:tracePt t="61883" x="5319713" y="4352925"/>
          <p14:tracePt t="61900" x="5399088" y="4352925"/>
          <p14:tracePt t="61916" x="5441950" y="4352925"/>
          <p14:tracePt t="61933" x="5551488" y="4352925"/>
          <p14:tracePt t="61949" x="5599113" y="4352925"/>
          <p14:tracePt t="61966" x="5665788" y="4352925"/>
          <p14:tracePt t="61983" x="5683250" y="4352925"/>
          <p14:tracePt t="61999" x="5695950" y="4352925"/>
          <p14:tracePt t="62015" x="5705475" y="4352925"/>
          <p14:tracePt t="62033" x="5722938" y="4352925"/>
          <p14:tracePt t="62035" x="5730875" y="4352925"/>
          <p14:tracePt t="62049" x="5743575" y="4352925"/>
          <p14:tracePt t="62052" x="5748338" y="4352925"/>
          <p14:tracePt t="62066" x="5761038" y="4352925"/>
          <p14:tracePt t="62068" x="5778500" y="4352925"/>
          <p14:tracePt t="62083" x="5805488" y="4352925"/>
          <p14:tracePt t="62099" x="5818188" y="4352925"/>
          <p14:tracePt t="62115" x="5845175" y="4352925"/>
          <p14:tracePt t="62132" x="5865813" y="4352925"/>
          <p14:tracePt t="62149" x="5880100" y="4352925"/>
          <p14:tracePt t="62166" x="5883275" y="4352925"/>
          <p14:tracePt t="62182" x="5905500" y="4352925"/>
          <p14:tracePt t="62199" x="5910263" y="4352925"/>
          <p14:tracePt t="62216" x="5918200" y="4352925"/>
          <p14:tracePt t="62218" x="5922963" y="4352925"/>
          <p14:tracePt t="62233" x="5927725" y="4352925"/>
          <p14:tracePt t="62236" x="5935663" y="4352925"/>
          <p14:tracePt t="62249" x="5940425" y="4352925"/>
          <p14:tracePt t="62266" x="6010275" y="4352925"/>
          <p14:tracePt t="62283" x="6037263" y="4352925"/>
          <p14:tracePt t="62299" x="6059488" y="4352925"/>
          <p14:tracePt t="62324" x="6062663" y="4352925"/>
          <p14:tracePt t="62339" x="6072188" y="4352925"/>
          <p14:tracePt t="62349" x="6076950" y="4352925"/>
          <p14:tracePt t="63394" x="6089650" y="4352925"/>
          <p14:tracePt t="63403" x="6102350" y="4352925"/>
          <p14:tracePt t="63410" x="6115050" y="4352925"/>
          <p14:tracePt t="63419" x="6124575" y="4352925"/>
          <p14:tracePt t="63432" x="6137275" y="4352925"/>
          <p14:tracePt t="63449" x="6164263" y="4352925"/>
          <p14:tracePt t="63451" x="6172200" y="4352925"/>
          <p14:tracePt t="63466" x="6199188" y="4357688"/>
          <p14:tracePt t="63483" x="6234113" y="4357688"/>
          <p14:tracePt t="63499" x="6259513" y="4357688"/>
          <p14:tracePt t="63516" x="6291263" y="4357688"/>
          <p14:tracePt t="63533" x="6316663" y="4357688"/>
          <p14:tracePt t="63549" x="6351588" y="4362450"/>
          <p14:tracePt t="63565" x="6391275" y="4362450"/>
          <p14:tracePt t="63582" x="6416675" y="4362450"/>
          <p14:tracePt t="63599" x="6448425" y="4362450"/>
          <p14:tracePt t="63615" x="6491288" y="4362450"/>
          <p14:tracePt t="63632" x="6513513" y="4362450"/>
          <p14:tracePt t="63649" x="6565900" y="4362450"/>
          <p14:tracePt t="63652" x="6592888" y="4362450"/>
          <p14:tracePt t="63666" x="6613525" y="4362450"/>
          <p14:tracePt t="63669" x="6635750" y="4362450"/>
          <p14:tracePt t="63683" x="6665913" y="4362450"/>
          <p14:tracePt t="63699" x="6692900" y="4362450"/>
          <p14:tracePt t="63716" x="6705600" y="4362450"/>
          <p14:tracePt t="63733" x="6750050" y="4362450"/>
          <p14:tracePt t="63749" x="6757988" y="4362450"/>
          <p14:tracePt t="63766" x="6770688" y="4362450"/>
          <p14:tracePt t="63783" x="6784975" y="4362450"/>
          <p14:tracePt t="64462" x="6788150" y="4362450"/>
          <p14:tracePt t="64477" x="6810375" y="4362450"/>
          <p14:tracePt t="64485" x="6815138" y="4362450"/>
          <p14:tracePt t="64503" x="6850063" y="4362450"/>
          <p14:tracePt t="64519" x="6889750" y="4362450"/>
          <p14:tracePt t="64537" x="6894513" y="4362450"/>
          <p14:tracePt t="64553" x="6937375" y="4362450"/>
          <p14:tracePt t="64570" x="6959600" y="4362450"/>
          <p14:tracePt t="64587" x="6977063" y="4362450"/>
          <p14:tracePt t="64593" x="6985000" y="4362450"/>
          <p14:tracePt t="64603" x="7007225" y="4362450"/>
          <p14:tracePt t="64608" x="7019925" y="4362450"/>
          <p14:tracePt t="64620" x="7034213" y="4362450"/>
          <p14:tracePt t="64625" x="7064375" y="4362450"/>
          <p14:tracePt t="64636" x="7104063" y="4362450"/>
          <p14:tracePt t="64654" x="7161213" y="4362450"/>
          <p14:tracePt t="64670" x="7216775" y="4362450"/>
          <p14:tracePt t="64685" x="7261225" y="4362450"/>
          <p14:tracePt t="64701" x="7331075" y="4362450"/>
          <p14:tracePt t="64718" x="7396163" y="4362450"/>
          <p14:tracePt t="64734" x="7475538" y="4362450"/>
          <p14:tracePt t="64751" x="7527925" y="4362450"/>
          <p14:tracePt t="64767" x="7605713" y="4362450"/>
          <p14:tracePt t="64784" x="7685088" y="4362450"/>
          <p14:tracePt t="64801" x="7742238" y="4352925"/>
          <p14:tracePt t="64818" x="7777163" y="4352925"/>
          <p14:tracePt t="64834" x="7816850" y="4352925"/>
          <p14:tracePt t="64838" x="7820025" y="4352925"/>
          <p14:tracePt t="64850" x="7829550" y="4340225"/>
          <p14:tracePt t="64868" x="7834313" y="4340225"/>
          <p14:tracePt t="64893" x="7842250" y="4340225"/>
          <p14:tracePt t="64909" x="7847013" y="4332288"/>
          <p14:tracePt t="64925" x="7859713" y="4332288"/>
          <p14:tracePt t="64934" x="7877175" y="4327525"/>
          <p14:tracePt t="64951" x="7886700" y="4327525"/>
          <p14:tracePt t="64968" x="7899400" y="4327525"/>
          <p14:tracePt t="64984" x="7929563" y="4327525"/>
          <p14:tracePt t="65001" x="7956550" y="4327525"/>
          <p14:tracePt t="65018" x="7994650" y="4327525"/>
          <p14:tracePt t="65034" x="8031163" y="4327525"/>
          <p14:tracePt t="65038" x="8066088" y="4327525"/>
          <p14:tracePt t="65051" x="8086725" y="4327525"/>
          <p14:tracePt t="65055" x="8108950" y="4327525"/>
          <p14:tracePt t="65068" x="8166100" y="4327525"/>
          <p14:tracePt t="65084" x="8231188" y="4327525"/>
          <p14:tracePt t="65101" x="8323263" y="4327525"/>
          <p14:tracePt t="65118" x="8402638" y="4327525"/>
          <p14:tracePt t="65134" x="8542338" y="4314825"/>
          <p14:tracePt t="65151" x="8620125" y="4314825"/>
          <p14:tracePt t="65168" x="8686800" y="4314825"/>
          <p14:tracePt t="65184" x="8742363" y="4314825"/>
          <p14:tracePt t="65201" x="8799513" y="4314825"/>
          <p14:tracePt t="65218" x="8843963" y="4314825"/>
          <p14:tracePt t="65234" x="8899525" y="4305300"/>
          <p14:tracePt t="65251" x="8913813" y="4305300"/>
          <p14:tracePt t="65309" x="8921750" y="4305300"/>
          <p14:tracePt t="65318" x="8936038" y="4305300"/>
          <p14:tracePt t="65325" x="8948738" y="4305300"/>
          <p14:tracePt t="65334" x="8978900" y="4305300"/>
          <p14:tracePt t="65351" x="9043988" y="4305300"/>
          <p14:tracePt t="65368" x="9110663" y="4305300"/>
          <p14:tracePt t="65384" x="9148763" y="4305300"/>
          <p14:tracePt t="65401" x="9205913" y="4305300"/>
          <p14:tracePt t="65418" x="9232900" y="4305300"/>
          <p14:tracePt t="65422" x="9255125" y="4305300"/>
          <p14:tracePt t="65434" x="9263063" y="4305300"/>
          <p14:tracePt t="65439" x="9275763" y="4305300"/>
          <p14:tracePt t="65450" x="9280525" y="4305300"/>
          <p14:tracePt t="65452" x="9310688" y="4305300"/>
          <p14:tracePt t="65638" x="9297988" y="4310063"/>
          <p14:tracePt t="65646" x="9272588" y="4344988"/>
          <p14:tracePt t="65655" x="9240838" y="4344988"/>
          <p14:tracePt t="65671" x="9145588" y="4392613"/>
          <p14:tracePt t="65686" x="8991600" y="4445000"/>
          <p14:tracePt t="65703" x="8764588" y="4519613"/>
          <p14:tracePt t="65720" x="8437563" y="4624388"/>
          <p14:tracePt t="65724" x="8148638" y="4672013"/>
          <p14:tracePt t="65737" x="7772400" y="4751388"/>
          <p14:tracePt t="65767" x="6132513" y="4881563"/>
          <p14:tracePt t="65784" x="5486400" y="4953000"/>
          <p14:tracePt t="65801" x="5180013" y="4978400"/>
          <p14:tracePt t="65817" x="4887913" y="4978400"/>
          <p14:tracePt t="65821" x="4756150" y="4991100"/>
          <p14:tracePt t="65834" x="4564063" y="4991100"/>
          <p14:tracePt t="65851" x="4476750" y="4991100"/>
          <p14:tracePt t="65854" x="4375150" y="4991100"/>
          <p14:tracePt t="65868" x="4200525" y="4991100"/>
          <p14:tracePt t="65894" x="4083050" y="4991100"/>
          <p14:tracePt t="65900" x="3776663" y="4991100"/>
          <p14:tracePt t="65917" x="3719513" y="4991100"/>
          <p14:tracePt t="65934" x="3571875" y="4991100"/>
          <p14:tracePt t="65951" x="3414713" y="4991100"/>
          <p14:tracePt t="65967" x="3365500" y="4991100"/>
          <p14:tracePt t="65984" x="3260725" y="5000625"/>
          <p14:tracePt t="66001" x="3155950" y="5000625"/>
          <p14:tracePt t="66017" x="3021013" y="5008563"/>
          <p14:tracePt t="66034" x="2924175" y="5040313"/>
          <p14:tracePt t="66051" x="2901950" y="5040313"/>
          <p14:tracePt t="66075" x="2876550" y="5040313"/>
          <p14:tracePt t="66084" x="2863850" y="5040313"/>
          <p14:tracePt t="66101" x="2841625" y="5040313"/>
          <p14:tracePt t="66117" x="2819400" y="5040313"/>
          <p14:tracePt t="66135" x="2794000" y="5048250"/>
          <p14:tracePt t="66151" x="2670175" y="5048250"/>
          <p14:tracePt t="66154" x="2627313" y="5048250"/>
          <p14:tracePt t="66182" x="2251075" y="5048250"/>
          <p14:tracePt t="66190" x="2176463" y="5048250"/>
          <p14:tracePt t="66201" x="2106613" y="5048250"/>
          <p14:tracePt t="66217" x="1958975" y="5048250"/>
          <p14:tracePt t="66234" x="1836738" y="5048250"/>
          <p14:tracePt t="66238" x="1770063" y="5048250"/>
          <p14:tracePt t="66262" x="1727200" y="5048250"/>
          <p14:tracePt t="66277" x="1625600" y="5048250"/>
          <p14:tracePt t="66572" x="1639888" y="5048250"/>
          <p14:tracePt t="66581" x="1647825" y="5040313"/>
          <p14:tracePt t="66598" x="1660525" y="5040313"/>
          <p14:tracePt t="66606" x="1682750" y="5022850"/>
          <p14:tracePt t="66621" x="1700213" y="5022850"/>
          <p14:tracePt t="66634" x="1757363" y="5005388"/>
          <p14:tracePt t="66651" x="1762125" y="5005388"/>
          <p14:tracePt t="66655" x="1782763" y="4995863"/>
          <p14:tracePt t="66668" x="1831975" y="4995863"/>
          <p14:tracePt t="66685" x="1879600" y="4991100"/>
          <p14:tracePt t="66701" x="1958975" y="4978400"/>
          <p14:tracePt t="66717" x="2001838" y="4970463"/>
          <p14:tracePt t="66735" x="2106613" y="4970463"/>
          <p14:tracePt t="66750" x="2185988" y="4970463"/>
          <p14:tracePt t="66767" x="2251075" y="4970463"/>
          <p14:tracePt t="66784" x="2298700" y="4970463"/>
          <p14:tracePt t="66801" x="2320925" y="4970463"/>
          <p14:tracePt t="66805" x="2333625" y="4970463"/>
          <p14:tracePt t="66818" x="2343150" y="4970463"/>
          <p14:tracePt t="66821" x="2365375" y="4970463"/>
          <p14:tracePt t="70566" x="2378075" y="4970463"/>
          <p14:tracePt t="70583" x="2390775" y="4970463"/>
          <p14:tracePt t="70592" x="2405063" y="4970463"/>
          <p14:tracePt t="70603" x="2430463" y="4970463"/>
          <p14:tracePt t="70608" x="2435225" y="4970463"/>
          <p14:tracePt t="70617" x="2439988" y="4970463"/>
          <p14:tracePt t="70620" x="2452688" y="4970463"/>
          <p14:tracePt t="70634" x="2470150" y="4970463"/>
          <p14:tracePt t="70650" x="2492375" y="4970463"/>
          <p14:tracePt t="70667" x="2617788" y="4995863"/>
          <p14:tracePt t="70684" x="2679700" y="5013325"/>
          <p14:tracePt t="70700" x="2779713" y="5013325"/>
          <p14:tracePt t="70717" x="2911475" y="5022850"/>
          <p14:tracePt t="70734" x="2990850" y="5043488"/>
          <p14:tracePt t="70750" x="3046413" y="5053013"/>
          <p14:tracePt t="70767" x="3168650" y="5070475"/>
          <p14:tracePt t="70784" x="3248025" y="5087938"/>
          <p14:tracePt t="70801" x="3344863" y="5095875"/>
          <p14:tracePt t="70804" x="3375025" y="5105400"/>
          <p14:tracePt t="70817" x="3435350" y="5105400"/>
          <p14:tracePt t="70820" x="3497263" y="5105400"/>
          <p14:tracePt t="70834" x="3614738" y="5118100"/>
          <p14:tracePt t="70850" x="3719513" y="5118100"/>
          <p14:tracePt t="70867" x="3881438" y="5118100"/>
          <p14:tracePt t="70885" x="4056063" y="5118100"/>
          <p14:tracePt t="70900" x="4160838" y="5127625"/>
          <p14:tracePt t="70917" x="4279900" y="5127625"/>
          <p14:tracePt t="70934" x="4384675" y="5127625"/>
          <p14:tracePt t="70950" x="4546600" y="5127625"/>
          <p14:tracePt t="70967" x="4694238" y="5127625"/>
          <p14:tracePt t="70970" x="4751388" y="5127625"/>
          <p14:tracePt t="70984" x="4838700" y="5127625"/>
          <p14:tracePt t="70987" x="4900613" y="5127625"/>
          <p14:tracePt t="71000" x="4987925" y="5127625"/>
          <p14:tracePt t="71004" x="5075238" y="5127625"/>
          <p14:tracePt t="71017" x="5175250" y="5127625"/>
          <p14:tracePt t="71019" x="5249863" y="5127625"/>
          <p14:tracePt t="71035" x="5337175" y="5127625"/>
          <p14:tracePt t="71051" x="5568950" y="5110163"/>
          <p14:tracePt t="71068" x="5673725" y="5110163"/>
          <p14:tracePt t="71085" x="5775325" y="5110163"/>
          <p14:tracePt t="71100" x="5880100" y="5095875"/>
          <p14:tracePt t="71117" x="5935663" y="5087938"/>
          <p14:tracePt t="71134" x="5992813" y="5078413"/>
          <p14:tracePt t="71150" x="6042025" y="5078413"/>
          <p14:tracePt t="71167" x="6076950" y="5070475"/>
          <p14:tracePt t="71170" x="6084888" y="5070475"/>
          <p14:tracePt t="71184" x="6089650" y="5070475"/>
          <p14:tracePt t="71187" x="6097588" y="5070475"/>
          <p14:tracePt t="71200" x="6111875" y="5070475"/>
          <p14:tracePt t="71218" x="6115050" y="5065713"/>
          <p14:tracePt t="71235" x="6142038" y="5065713"/>
          <p14:tracePt t="71251" x="6164263" y="5065713"/>
          <p14:tracePt t="71267" x="6207125" y="5065713"/>
          <p14:tracePt t="71284" x="6256338" y="5048250"/>
          <p14:tracePt t="71300" x="6334125" y="5048250"/>
          <p14:tracePt t="71317" x="6399213" y="5048250"/>
          <p14:tracePt t="71334" x="6456363" y="5040313"/>
          <p14:tracePt t="71350" x="6503988" y="5030788"/>
          <p14:tracePt t="71353" x="6518275" y="5026025"/>
          <p14:tracePt t="71367" x="6535738" y="5026025"/>
          <p14:tracePt t="71370" x="6548438" y="5026025"/>
          <p14:tracePt t="71383" x="6578600" y="5026025"/>
          <p14:tracePt t="71399" x="6618288" y="5026025"/>
          <p14:tracePt t="71416" x="6640513" y="5026025"/>
          <p14:tracePt t="71433" x="6648450" y="5026025"/>
          <p14:tracePt t="71621" x="6653213" y="5026025"/>
          <p14:tracePt t="71642" x="6675438" y="5018088"/>
          <p14:tracePt t="71656" x="6727825" y="5018088"/>
          <p14:tracePt t="71674" x="6762750" y="5018088"/>
          <p14:tracePt t="71692" x="6819900" y="5018088"/>
          <p14:tracePt t="71703" x="6832600" y="5018088"/>
          <p14:tracePt t="71916" x="6827838" y="5018088"/>
          <p14:tracePt t="71924" x="6767513" y="5043488"/>
          <p14:tracePt t="71936" x="6723063" y="5057775"/>
          <p14:tracePt t="71953" x="6648450" y="5057775"/>
          <p14:tracePt t="71973" x="6465888" y="5065713"/>
          <p14:tracePt t="71986" x="5897563" y="5110163"/>
          <p14:tracePt t="71991" x="5810250" y="5110163"/>
          <p14:tracePt t="72005" x="5691188" y="5122863"/>
          <p14:tracePt t="72020" x="5389563" y="5122863"/>
          <p14:tracePt t="72038" x="5245100" y="5122863"/>
          <p14:tracePt t="72053" x="5053013" y="5122863"/>
          <p14:tracePt t="72070" x="4983163" y="5122863"/>
          <p14:tracePt t="72087" x="4803775" y="5122863"/>
          <p14:tracePt t="72104" x="4703763" y="5122863"/>
          <p14:tracePt t="72120" x="4656138" y="5130800"/>
          <p14:tracePt t="72136" x="4624388" y="5130800"/>
          <p14:tracePt t="72153" x="4616450" y="5130800"/>
          <p14:tracePt t="72158" x="4606925" y="5135563"/>
          <p14:tracePt t="72170" x="4603750" y="5135563"/>
          <p14:tracePt t="72175" x="4594225" y="5135563"/>
          <p14:tracePt t="72186" x="4576763" y="5135563"/>
          <p14:tracePt t="72202" x="4559300" y="5135563"/>
          <p14:tracePt t="72218" x="4494213" y="5135563"/>
          <p14:tracePt t="72234" x="4476750" y="5135563"/>
          <p14:tracePt t="72238" x="4467225" y="5135563"/>
          <p14:tracePt t="72251" x="4454525" y="5135563"/>
          <p14:tracePt t="72255" x="4441825" y="5135563"/>
          <p14:tracePt t="72268" x="4427538" y="5135563"/>
          <p14:tracePt t="72294" x="4424363" y="5135563"/>
          <p14:tracePt t="72310" x="4414838" y="5135563"/>
          <p14:tracePt t="72326" x="4410075" y="5135563"/>
          <p14:tracePt t="72334" x="4402138" y="5135563"/>
          <p14:tracePt t="72351" x="4397375" y="5135563"/>
          <p14:tracePt t="72368" x="4384675" y="5135563"/>
          <p14:tracePt t="72790" x="4375150" y="5135563"/>
          <p14:tracePt t="72861" x="4389438" y="5130800"/>
          <p14:tracePt t="72910" x="4392613" y="5127625"/>
          <p14:tracePt t="72926" x="4406900" y="5127625"/>
          <p14:tracePt t="72932" x="4419600" y="5118100"/>
          <p14:tracePt t="72941" x="4445000" y="5110163"/>
          <p14:tracePt t="72951" x="4459288" y="5110163"/>
          <p14:tracePt t="72968" x="4529138" y="5083175"/>
          <p14:tracePt t="72983" x="4537075" y="5083175"/>
          <p14:tracePt t="73000" x="4559300" y="5078413"/>
          <p14:tracePt t="73003" x="4694238" y="5078413"/>
          <p14:tracePt t="73017" x="4729163" y="5070475"/>
          <p14:tracePt t="73020" x="4803775" y="5070475"/>
          <p14:tracePt t="73033" x="4873625" y="5070475"/>
          <p14:tracePt t="73036" x="4922838" y="5070475"/>
          <p14:tracePt t="73050" x="5010150" y="5057775"/>
          <p14:tracePt t="73052" x="5084763" y="5057775"/>
          <p14:tracePt t="73067" x="5262563" y="5043488"/>
          <p14:tracePt t="73084" x="5424488" y="5043488"/>
          <p14:tracePt t="73100" x="5499100" y="5043488"/>
          <p14:tracePt t="73116" x="5718175" y="5043488"/>
          <p14:tracePt t="73133" x="5810250" y="5043488"/>
          <p14:tracePt t="73150" x="5853113" y="5043488"/>
          <p14:tracePt t="73167" x="5910263" y="5043488"/>
          <p14:tracePt t="73183" x="5967413" y="5043488"/>
          <p14:tracePt t="73186" x="5989638" y="5043488"/>
          <p14:tracePt t="73200" x="6024563" y="5043488"/>
          <p14:tracePt t="73217" x="6067425" y="5043488"/>
          <p14:tracePt t="73234" x="6124575" y="5043488"/>
          <p14:tracePt t="73250" x="6142038" y="5040313"/>
          <p14:tracePt t="73252" x="6154738" y="5040313"/>
          <p14:tracePt t="73271" x="6167438" y="5040313"/>
          <p14:tracePt t="73283" x="6199188" y="5040313"/>
          <p14:tracePt t="73300" x="6207125" y="5040313"/>
          <p14:tracePt t="73335" x="6234113" y="5040313"/>
          <p14:tracePt t="73368" x="6326188" y="5040313"/>
          <p14:tracePt t="73376" x="6473825" y="5026025"/>
          <p14:tracePt t="73390" x="6478588" y="5026025"/>
          <p14:tracePt t="73400" x="6483350" y="5026025"/>
          <p14:tracePt t="73545" x="6503988" y="5026025"/>
          <p14:tracePt t="73553" x="6530975" y="5018088"/>
          <p14:tracePt t="73570" x="6543675" y="5018088"/>
          <p14:tracePt t="73584" x="6657975" y="5008563"/>
          <p14:tracePt t="73601" x="6688138" y="5000625"/>
          <p14:tracePt t="73618" x="6802438" y="4991100"/>
          <p14:tracePt t="73634" x="6823075" y="4991100"/>
          <p14:tracePt t="73651" x="6872288" y="4991100"/>
          <p14:tracePt t="73751" x="6877050" y="4991100"/>
          <p14:tracePt t="73768" x="6889750" y="4991100"/>
          <p14:tracePt t="73787" x="6897688" y="4987925"/>
          <p14:tracePt t="73804" x="6902450" y="4987925"/>
          <p14:tracePt t="74764" x="6932613" y="4987925"/>
          <p14:tracePt t="74773" x="7011988" y="4987925"/>
          <p14:tracePt t="74788" x="7024688" y="4987925"/>
          <p14:tracePt t="74801" x="7094538" y="4991100"/>
          <p14:tracePt t="74805" x="7143750" y="5000625"/>
          <p14:tracePt t="74817" x="7156450" y="5000625"/>
          <p14:tracePt t="74821" x="7178675" y="5000625"/>
          <p14:tracePt t="74834" x="7213600" y="5000625"/>
          <p14:tracePt t="74864" x="7326313" y="5000625"/>
          <p14:tracePt t="74872" x="7483475" y="5013325"/>
          <p14:tracePt t="74884" x="7545388" y="5013325"/>
          <p14:tracePt t="74888" x="7588250" y="5013325"/>
          <p14:tracePt t="74900" x="7632700" y="5013325"/>
          <p14:tracePt t="74917" x="7693025" y="5013325"/>
          <p14:tracePt t="74919" x="7737475" y="5013325"/>
          <p14:tracePt t="74933" x="7886700" y="5013325"/>
          <p14:tracePt t="74950" x="7916863" y="5013325"/>
          <p14:tracePt t="74967" x="8048625" y="5013325"/>
          <p14:tracePt t="74983" x="8126413" y="4995863"/>
          <p14:tracePt t="74999" x="8131175" y="4995863"/>
          <p14:tracePt t="75016" x="8139113" y="4995863"/>
          <p14:tracePt t="75047" x="8143875" y="4995863"/>
          <p14:tracePt t="75056" x="8156575" y="4995863"/>
          <p14:tracePt t="75067" x="8174038" y="4987925"/>
          <p14:tracePt t="75085" x="8188325" y="4987925"/>
          <p14:tracePt t="75100" x="8248650" y="4978400"/>
          <p14:tracePt t="75117" x="8293100" y="4965700"/>
          <p14:tracePt t="75133" x="8332788" y="4965700"/>
          <p14:tracePt t="75150" x="8367713" y="4965700"/>
          <p14:tracePt t="75166" x="8375650" y="4956175"/>
          <p14:tracePt t="75183" x="8420100" y="4956175"/>
          <p14:tracePt t="75200" x="8432800" y="4956175"/>
          <p14:tracePt t="75237" x="8440738" y="4943475"/>
          <p14:tracePt t="75253" x="8462963" y="4943475"/>
          <p14:tracePt t="75262" x="8467725" y="4943475"/>
          <p14:tracePt t="75270" x="8475663" y="4943475"/>
          <p14:tracePt t="75283" x="8489950" y="4943475"/>
          <p14:tracePt t="75300" x="8524875" y="4943475"/>
          <p14:tracePt t="75317" x="8550275" y="4935538"/>
          <p14:tracePt t="75333" x="8555038" y="4935538"/>
          <p14:tracePt t="75493" x="8562975" y="4935538"/>
          <p14:tracePt t="75500" x="8577263" y="4935538"/>
          <p14:tracePt t="75525" x="8607425" y="4935538"/>
          <p14:tracePt t="75533" x="8615363" y="4935538"/>
          <p14:tracePt t="75541" x="8629650" y="4935538"/>
          <p14:tracePt t="75550" x="8642350" y="4935538"/>
          <p14:tracePt t="75567" x="8659813" y="4935538"/>
          <p14:tracePt t="75583" x="8689975" y="4935538"/>
          <p14:tracePt t="75600" x="8704263" y="4935538"/>
          <p14:tracePt t="75617" x="8724900" y="4935538"/>
          <p14:tracePt t="75633" x="8729663" y="4935538"/>
          <p14:tracePt t="75650" x="8751888" y="4935538"/>
          <p14:tracePt t="75652" x="8756650" y="4935538"/>
          <p14:tracePt t="75667" x="8786813" y="4943475"/>
          <p14:tracePt t="75669" x="8791575" y="4943475"/>
          <p14:tracePt t="75683" x="8804275" y="4943475"/>
          <p14:tracePt t="75685" x="8821738" y="4943475"/>
          <p14:tracePt t="75700" x="8826500" y="4953000"/>
          <p14:tracePt t="75702" x="8839200" y="4953000"/>
          <p14:tracePt t="75716" x="8843963" y="4953000"/>
          <p14:tracePt t="75893" x="8864600" y="4953000"/>
          <p14:tracePt t="75900" x="8878888" y="4953000"/>
          <p14:tracePt t="75933" x="8904288" y="4953000"/>
          <p14:tracePt t="75941" x="8916988" y="4953000"/>
          <p14:tracePt t="75950" x="8931275" y="4953000"/>
          <p14:tracePt t="75967" x="8943975" y="4953000"/>
          <p14:tracePt t="75983" x="8966200" y="4953000"/>
          <p14:tracePt t="76000" x="8970963" y="4953000"/>
          <p14:tracePt t="78207" x="8974138" y="4953000"/>
          <p14:tracePt t="78318" x="8961438" y="4953000"/>
          <p14:tracePt t="78359" x="8953500" y="4953000"/>
          <p14:tracePt t="78400" x="8948738" y="4953000"/>
          <p14:tracePt t="78464" x="8936038" y="4956175"/>
          <p14:tracePt t="78480" x="8926513" y="4956175"/>
          <p14:tracePt t="78504" x="8921750" y="4956175"/>
          <p14:tracePt t="78551" x="8909050" y="4956175"/>
          <p14:tracePt t="78559" x="8899525" y="4965700"/>
          <p14:tracePt t="78577" x="8896350" y="4965700"/>
          <p14:tracePt t="78585" x="8886825" y="4965700"/>
          <p14:tracePt t="78589" x="8882063" y="4965700"/>
          <p14:tracePt t="78601" x="8878888" y="4965700"/>
          <p14:tracePt t="78618" x="8847138" y="4965700"/>
          <p14:tracePt t="78635" x="8843963" y="4970463"/>
          <p14:tracePt t="78651" x="8829675" y="4973638"/>
          <p14:tracePt t="78655" x="8816975" y="4973638"/>
          <p14:tracePt t="78668" x="8804275" y="4983163"/>
          <p14:tracePt t="78685" x="8759825" y="4991100"/>
          <p14:tracePt t="78702" x="8742363" y="4991100"/>
          <p14:tracePt t="78719" x="8704263" y="4995863"/>
          <p14:tracePt t="78735" x="8682038" y="5005388"/>
          <p14:tracePt t="78752" x="8655050" y="5013325"/>
          <p14:tracePt t="78768" x="8637588" y="5013325"/>
          <p14:tracePt t="78785" x="8615363" y="5013325"/>
          <p14:tracePt t="78801" x="8580438" y="5013325"/>
          <p14:tracePt t="78818" x="8572500" y="5013325"/>
          <p14:tracePt t="78822" x="8559800" y="5013325"/>
          <p14:tracePt t="78835" x="8555038" y="5013325"/>
          <p14:tracePt t="78851" x="8528050" y="5018088"/>
          <p14:tracePt t="78878" x="8520113" y="5018088"/>
          <p14:tracePt t="78886" x="8497888" y="5030788"/>
          <p14:tracePt t="78902" x="8475663" y="5030788"/>
          <p14:tracePt t="78919" x="8455025" y="5030788"/>
          <p14:tracePt t="78935" x="8397875" y="5030788"/>
          <p14:tracePt t="78951" x="8353425" y="5040313"/>
          <p14:tracePt t="78968" x="8283575" y="5075238"/>
          <p14:tracePt t="78985" x="8205788" y="5083175"/>
          <p14:tracePt t="79001" x="8148638" y="5092700"/>
          <p14:tracePt t="79018" x="8078788" y="5113338"/>
          <p14:tracePt t="79035" x="8031163" y="5118100"/>
          <p14:tracePt t="79038" x="8008938" y="5127625"/>
          <p14:tracePt t="79051" x="7974013" y="5135563"/>
          <p14:tracePt t="79055" x="7951788" y="5135563"/>
          <p14:tracePt t="79067" x="7916863" y="5145088"/>
          <p14:tracePt t="79068" x="7904163" y="5145088"/>
          <p14:tracePt t="79083" x="7847013" y="5153025"/>
          <p14:tracePt t="79100" x="7834313" y="5153025"/>
          <p14:tracePt t="79102" x="7799388" y="5162550"/>
          <p14:tracePt t="79117" x="7772400" y="5162550"/>
          <p14:tracePt t="79133" x="7715250" y="5162550"/>
          <p14:tracePt t="79150" x="7650163" y="5162550"/>
          <p14:tracePt t="79167" x="7602538" y="5162550"/>
          <p14:tracePt t="79183" x="7553325" y="5162550"/>
          <p14:tracePt t="79200" x="7497763" y="5162550"/>
          <p14:tracePt t="79217" x="7431088" y="5162550"/>
          <p14:tracePt t="79233" x="7405688" y="5162550"/>
          <p14:tracePt t="79236" x="7370763" y="5162550"/>
          <p14:tracePt t="79250" x="7339013" y="5162550"/>
          <p14:tracePt t="79253" x="7304088" y="5162550"/>
          <p14:tracePt t="79267" x="7283450" y="5162550"/>
          <p14:tracePt t="79269" x="7261225" y="5162550"/>
          <p14:tracePt t="79283" x="7204075" y="5162550"/>
          <p14:tracePt t="79301" x="7107238" y="5170488"/>
          <p14:tracePt t="79317" x="7064375" y="5170488"/>
          <p14:tracePt t="79334" x="7007225" y="5170488"/>
          <p14:tracePt t="79350" x="6989763" y="5170488"/>
          <p14:tracePt t="79367" x="6950075" y="5170488"/>
          <p14:tracePt t="79384" x="6932613" y="5170488"/>
          <p14:tracePt t="79400" x="6919913" y="5170488"/>
          <p14:tracePt t="79417" x="6827838" y="5180013"/>
          <p14:tracePt t="79433" x="6762750" y="5187950"/>
          <p14:tracePt t="79450" x="6665913" y="5214938"/>
          <p14:tracePt t="79467" x="6548438" y="5222875"/>
          <p14:tracePt t="79469" x="6486525" y="5237163"/>
          <p14:tracePt t="79484" x="6351588" y="5245100"/>
          <p14:tracePt t="79500" x="6303963" y="5254625"/>
          <p14:tracePt t="79502" x="6229350" y="5254625"/>
          <p14:tracePt t="79517" x="6124575" y="5267325"/>
          <p14:tracePt t="79533" x="6062663" y="5267325"/>
          <p14:tracePt t="79550" x="5862638" y="5267325"/>
          <p14:tracePt t="79566" x="5770563" y="5267325"/>
          <p14:tracePt t="79583" x="5665788" y="5275263"/>
          <p14:tracePt t="79600" x="5534025" y="5275263"/>
          <p14:tracePt t="79617" x="5386388" y="5275263"/>
          <p14:tracePt t="79633" x="5241925" y="5275263"/>
          <p14:tracePt t="79650" x="5122863" y="5275263"/>
          <p14:tracePt t="79652" x="5062538" y="5275263"/>
          <p14:tracePt t="79667" x="4987925" y="5275263"/>
          <p14:tracePt t="79671" x="4957763" y="5275263"/>
          <p14:tracePt t="79684" x="4891088" y="5275263"/>
          <p14:tracePt t="79685" x="4856163" y="5275263"/>
          <p14:tracePt t="79700" x="4746625" y="5275263"/>
          <p14:tracePt t="79717" x="4656138" y="5275263"/>
          <p14:tracePt t="79734" x="4551363" y="5267325"/>
          <p14:tracePt t="79750" x="4459288" y="5262563"/>
          <p14:tracePt t="79766" x="4379913" y="5262563"/>
          <p14:tracePt t="79783" x="4332288" y="5262563"/>
          <p14:tracePt t="79800" x="4292600" y="5254625"/>
          <p14:tracePt t="79817" x="4205288" y="5254625"/>
          <p14:tracePt t="79833" x="4125913" y="5245100"/>
          <p14:tracePt t="79849" x="4021138" y="5232400"/>
          <p14:tracePt t="79867" x="3943350" y="5214938"/>
          <p14:tracePt t="79869" x="3913188" y="5214938"/>
          <p14:tracePt t="79884" x="3821113" y="5205413"/>
          <p14:tracePt t="79900" x="3776663" y="5205413"/>
          <p14:tracePt t="79923" x="3711575" y="5183188"/>
          <p14:tracePt t="80061" x="3698875" y="5180013"/>
          <p14:tracePt t="80068" x="3702050" y="5162550"/>
          <p14:tracePt t="80092" x="3716338" y="5148263"/>
          <p14:tracePt t="80100" x="3724275" y="5140325"/>
          <p14:tracePt t="80116" x="3729038" y="5127625"/>
          <p14:tracePt t="80124" x="3768725" y="5092700"/>
          <p14:tracePt t="80140" x="3781425" y="5065713"/>
          <p14:tracePt t="80157" x="3821113" y="5040313"/>
          <p14:tracePt t="80167" x="3824288" y="5030788"/>
          <p14:tracePt t="80183" x="3863975" y="5018088"/>
          <p14:tracePt t="80200" x="3890963" y="5000625"/>
          <p14:tracePt t="80217" x="3951288" y="4983163"/>
          <p14:tracePt t="80233" x="4021138" y="4965700"/>
          <p14:tracePt t="80250" x="4043363" y="4956175"/>
          <p14:tracePt t="80253" x="4070350" y="4953000"/>
          <p14:tracePt t="80267" x="4078288" y="4953000"/>
          <p14:tracePt t="80269" x="4105275" y="4953000"/>
          <p14:tracePt t="80284" x="4130675" y="4926013"/>
          <p14:tracePt t="80300" x="4140200" y="4926013"/>
          <p14:tracePt t="80316" x="4143375" y="4926013"/>
          <p14:tracePt t="80559" x="4148138" y="4926013"/>
          <p14:tracePt t="80711" x="4157663" y="4926013"/>
          <p14:tracePt t="80719" x="4160838" y="4926013"/>
          <p14:tracePt t="80743" x="4175125" y="4918075"/>
          <p14:tracePt t="80759" x="4192588" y="4918075"/>
          <p14:tracePt t="80783" x="4197350" y="4918075"/>
          <p14:tracePt t="80799" x="4210050" y="4918075"/>
          <p14:tracePt t="80823" x="4214813" y="4918075"/>
          <p14:tracePt t="80831" x="4222750" y="4918075"/>
          <p14:tracePt t="80838" x="4235450" y="4918075"/>
          <p14:tracePt t="80852" x="4257675" y="4918075"/>
          <p14:tracePt t="80856" x="4284663" y="4918075"/>
          <p14:tracePt t="80867" x="4305300" y="4918075"/>
          <p14:tracePt t="80869" x="4337050" y="4918075"/>
          <p14:tracePt t="80884" x="4362450" y="4918075"/>
          <p14:tracePt t="80886" x="4406900" y="4918075"/>
          <p14:tracePt t="80901" x="4484688" y="4908550"/>
          <p14:tracePt t="80917" x="4551363" y="4900613"/>
          <p14:tracePt t="80933" x="4668838" y="4900613"/>
          <p14:tracePt t="80949" x="4803775" y="4900613"/>
          <p14:tracePt t="80967" x="4992688" y="4900613"/>
          <p14:tracePt t="80983" x="5080000" y="4900613"/>
          <p14:tracePt t="81000" x="5456238" y="4900613"/>
          <p14:tracePt t="81016" x="5726113" y="4900613"/>
          <p14:tracePt t="81034" x="6024563" y="4908550"/>
          <p14:tracePt t="81050" x="6381750" y="4948238"/>
          <p14:tracePt t="81066" x="6688138" y="4973638"/>
          <p14:tracePt t="81083" x="6819900" y="4987925"/>
          <p14:tracePt t="81086" x="6977063" y="5000625"/>
          <p14:tracePt t="81100" x="7308850" y="5013325"/>
          <p14:tracePt t="81103" x="7440613" y="5026025"/>
          <p14:tracePt t="81117" x="7689850" y="5040313"/>
          <p14:tracePt t="81134" x="7921625" y="5040313"/>
          <p14:tracePt t="81150" x="8126413" y="5040313"/>
          <p14:tracePt t="81166" x="8301038" y="5040313"/>
          <p14:tracePt t="81183" x="8420100" y="5040313"/>
          <p14:tracePt t="81200" x="8510588" y="5035550"/>
          <p14:tracePt t="81217" x="8567738" y="5026025"/>
          <p14:tracePt t="81233" x="8597900" y="5013325"/>
          <p14:tracePt t="81250" x="8615363" y="5013325"/>
          <p14:tracePt t="81267" x="8637588" y="5005388"/>
          <p14:tracePt t="81270" x="8642350" y="5005388"/>
          <p14:tracePt t="81283" x="8655050" y="4983163"/>
          <p14:tracePt t="81301" x="8707438" y="4973638"/>
          <p14:tracePt t="81317" x="8751888" y="4960938"/>
          <p14:tracePt t="81334" x="8799513" y="4953000"/>
          <p14:tracePt t="81350" x="8847138" y="4935538"/>
          <p14:tracePt t="81367" x="8896350" y="4935538"/>
          <p14:tracePt t="81383" x="8909050" y="4935538"/>
          <p14:tracePt t="81400" x="8936038" y="4935538"/>
          <p14:tracePt t="81417" x="8953500" y="4935538"/>
          <p14:tracePt t="81454" x="8966200" y="4935538"/>
          <p14:tracePt t="81461" x="8970963" y="4930775"/>
          <p14:tracePt t="81470" x="8978900" y="4930775"/>
          <p14:tracePt t="81483" x="8991600" y="4930775"/>
          <p14:tracePt t="81500" x="9018588" y="4930775"/>
          <p14:tracePt t="83848" x="9026525" y="4930775"/>
          <p14:tracePt t="83864" x="9018588" y="4938713"/>
          <p14:tracePt t="83873" x="9009063" y="4953000"/>
          <p14:tracePt t="83887" x="8983663" y="5005388"/>
          <p14:tracePt t="83901" x="8961438" y="5043488"/>
          <p14:tracePt t="83919" x="8931275" y="5065713"/>
          <p14:tracePt t="83937" x="8921750" y="5070475"/>
          <p14:tracePt t="84496" x="8909050" y="5078413"/>
          <p14:tracePt t="84506" x="8904288" y="5083175"/>
          <p14:tracePt t="84521" x="8896350" y="5092700"/>
          <p14:tracePt t="85696" x="8882063" y="5092700"/>
          <p14:tracePt t="85705" x="8878888" y="5113338"/>
          <p14:tracePt t="85737" x="8869363" y="5122863"/>
          <p14:tracePt t="85753" x="8864600" y="5127625"/>
          <p14:tracePt t="85770" x="8843963" y="5148263"/>
          <p14:tracePt t="85788" x="8799513" y="5162550"/>
          <p14:tracePt t="85804" x="8769350" y="5183188"/>
          <p14:tracePt t="85821" x="8734425" y="5192713"/>
          <p14:tracePt t="85838" x="8651875" y="5222875"/>
          <p14:tracePt t="85843" x="8577263" y="5237163"/>
          <p14:tracePt t="85851" x="8542338" y="5254625"/>
          <p14:tracePt t="85868" x="8450263" y="5262563"/>
          <p14:tracePt t="85885" x="8201025" y="5292725"/>
          <p14:tracePt t="85888" x="8113713" y="5314950"/>
          <p14:tracePt t="85902" x="7750175" y="5362575"/>
          <p14:tracePt t="85919" x="7273925" y="5397500"/>
          <p14:tracePt t="85936" x="7024688" y="5419725"/>
          <p14:tracePt t="85952" x="6675438" y="5437188"/>
          <p14:tracePt t="85976" x="6486525" y="5449888"/>
          <p14:tracePt t="85985" x="5661025" y="5449888"/>
          <p14:tracePt t="86002" x="5546725" y="5449888"/>
          <p14:tracePt t="86018" x="5219700" y="5449888"/>
          <p14:tracePt t="86035" x="4773613" y="5449888"/>
          <p14:tracePt t="86051" x="4414838" y="5449888"/>
          <p14:tracePt t="86069" x="4314825" y="5449888"/>
          <p14:tracePt t="86085" x="3824288" y="5449888"/>
          <p14:tracePt t="86102" x="3736975" y="5449888"/>
          <p14:tracePt t="86118" x="3554413" y="5441950"/>
          <p14:tracePt t="86135" x="3103563" y="5411788"/>
          <p14:tracePt t="86152" x="2968625" y="5402263"/>
          <p14:tracePt t="86168" x="2898775" y="5402263"/>
          <p14:tracePt t="86185" x="2706688" y="5389563"/>
          <p14:tracePt t="86202" x="2557463" y="5376863"/>
          <p14:tracePt t="86219" x="2422525" y="5376863"/>
          <p14:tracePt t="86235" x="2303463" y="5376863"/>
          <p14:tracePt t="86252" x="2116138" y="5376863"/>
          <p14:tracePt t="86269" x="1927225" y="5376863"/>
          <p14:tracePt t="86285" x="1814513" y="5376863"/>
          <p14:tracePt t="86302" x="1747838" y="5376863"/>
          <p14:tracePt t="86318" x="1712913" y="5376863"/>
          <p14:tracePt t="86335" x="1677988" y="5376863"/>
          <p14:tracePt t="86352" x="1630363" y="5376863"/>
          <p14:tracePt t="86369" x="1604963" y="5380038"/>
          <p14:tracePt t="86385" x="1582738" y="5380038"/>
          <p14:tracePt t="86406" x="1573213" y="5380038"/>
          <p14:tracePt t="86418" x="1517650" y="5380038"/>
          <p14:tracePt t="86422" x="1508125" y="5380038"/>
          <p14:tracePt t="86435" x="1503363" y="5380038"/>
          <p14:tracePt t="86532" x="1495425" y="5389563"/>
          <p14:tracePt t="86549" x="1495425" y="5394325"/>
          <p14:tracePt t="86566" x="1495425" y="5407025"/>
          <p14:tracePt t="86574" x="1500188" y="5411788"/>
          <p14:tracePt t="86585" x="1512888" y="5419725"/>
          <p14:tracePt t="86602" x="1530350" y="5432425"/>
          <p14:tracePt t="86645" x="1543050" y="5449888"/>
          <p14:tracePt t="86651" x="1647825" y="5516563"/>
          <p14:tracePt t="86662" x="1665288" y="5519738"/>
          <p14:tracePt t="86670" x="1700213" y="5537200"/>
          <p14:tracePt t="86684" x="1722438" y="5537200"/>
          <p14:tracePt t="86701" x="1765300" y="5546725"/>
          <p14:tracePt t="86717" x="1814513" y="5546725"/>
          <p14:tracePt t="86734" x="1827213" y="5546725"/>
          <p14:tracePt t="86750" x="1844675" y="5556250"/>
          <p14:tracePt t="86767" x="1849438" y="5556250"/>
          <p14:tracePt t="86784" x="1862138" y="5556250"/>
          <p14:tracePt t="86800" x="1962150" y="5556250"/>
          <p14:tracePt t="86817" x="1997075" y="5556250"/>
          <p14:tracePt t="86820" x="2041525" y="5556250"/>
          <p14:tracePt t="86834" x="2111375" y="5556250"/>
          <p14:tracePt t="86872" x="2120900" y="5556250"/>
          <p14:tracePt t="86886" x="2190750" y="5556250"/>
          <p14:tracePt t="86904" x="2220913" y="5556250"/>
          <p14:tracePt t="86932" x="2251075" y="5556250"/>
          <p14:tracePt t="86940" x="2333625" y="5551488"/>
          <p14:tracePt t="86950" x="2338388" y="5551488"/>
          <p14:tracePt t="86967" x="2347913" y="5551488"/>
          <p14:tracePt t="86984" x="2351088" y="5551488"/>
          <p14:tracePt t="87000" x="2355850" y="5551488"/>
          <p14:tracePt t="87494" x="2368550" y="5551488"/>
          <p14:tracePt t="87519" x="2378075" y="5551488"/>
          <p14:tracePt t="87526" x="2382838" y="5551488"/>
          <p14:tracePt t="87541" x="2390775" y="5551488"/>
          <p14:tracePt t="87553" x="2413000" y="5541963"/>
          <p14:tracePt t="87569" x="2443163" y="5541963"/>
          <p14:tracePt t="87586" x="2470150" y="5537200"/>
          <p14:tracePt t="87603" x="2517775" y="5537200"/>
          <p14:tracePt t="87619" x="2530475" y="5537200"/>
          <p14:tracePt t="87624" x="2600325" y="5524500"/>
          <p14:tracePt t="87636" x="2632075" y="5524500"/>
          <p14:tracePt t="87641" x="2667000" y="5524500"/>
          <p14:tracePt t="87653" x="2741613" y="5524500"/>
          <p14:tracePt t="87670" x="2828925" y="5524500"/>
          <p14:tracePt t="87687" x="2933700" y="5524500"/>
          <p14:tracePt t="87703" x="3081338" y="5524500"/>
          <p14:tracePt t="87720" x="3186113" y="5524500"/>
          <p14:tracePt t="87736" x="3317875" y="5524500"/>
          <p14:tracePt t="87753" x="3452813" y="5524500"/>
          <p14:tracePt t="87769" x="3584575" y="5524500"/>
          <p14:tracePt t="87786" x="3629025" y="5524500"/>
          <p14:tracePt t="87803" x="3833813" y="5524500"/>
          <p14:tracePt t="87819" x="3938588" y="5524500"/>
          <p14:tracePt t="87824" x="3960813" y="5524500"/>
          <p14:tracePt t="87836" x="4003675" y="5524500"/>
          <p14:tracePt t="87840" x="4025900" y="5524500"/>
          <p14:tracePt t="87851" x="4083050" y="5524500"/>
          <p14:tracePt t="87854" x="4105275" y="5524500"/>
          <p14:tracePt t="87868" x="4122738" y="5524500"/>
          <p14:tracePt t="87871" x="4175125" y="5516563"/>
          <p14:tracePt t="87885" x="4200525" y="5516563"/>
          <p14:tracePt t="87902" x="4302125" y="5516563"/>
          <p14:tracePt t="87918" x="4337050" y="5516563"/>
          <p14:tracePt t="87935" x="4371975" y="5516563"/>
          <p14:tracePt t="87952" x="4389438" y="5516563"/>
          <p14:tracePt t="87968" x="4410075" y="5516563"/>
          <p14:tracePt t="87984" x="4414838" y="5516563"/>
          <p14:tracePt t="88001" x="4449763" y="5516563"/>
          <p14:tracePt t="88005" x="4459288" y="5516563"/>
          <p14:tracePt t="88018" x="4464050" y="5516563"/>
          <p14:tracePt t="88045" x="4467225" y="5516563"/>
          <p14:tracePt t="88052" x="4489450" y="5511800"/>
          <p14:tracePt t="88071" x="4498975" y="5511800"/>
          <p14:tracePt t="88088" x="4524375" y="5511800"/>
          <p14:tracePt t="88101" x="4541838" y="5511800"/>
          <p14:tracePt t="88104" x="4572000" y="5511800"/>
          <p14:tracePt t="88125" x="4586288" y="5502275"/>
          <p14:tracePt t="88146" x="4664075" y="5502275"/>
          <p14:tracePt t="88173" x="4725988" y="5502275"/>
          <p14:tracePt t="88180" x="4826000" y="5502275"/>
          <p14:tracePt t="88213" x="4887913" y="5502275"/>
          <p14:tracePt t="88221" x="4922838" y="5494338"/>
          <p14:tracePt t="88238" x="4935538" y="5494338"/>
          <p14:tracePt t="88251" x="4940300" y="5494338"/>
          <p14:tracePt t="88254" x="4948238" y="5494338"/>
          <p14:tracePt t="88268" x="4953000" y="5494338"/>
          <p14:tracePt t="88500" x="4960938" y="5494338"/>
          <p14:tracePt t="88508" x="4975225" y="5494338"/>
          <p14:tracePt t="88518" x="4987925" y="5494338"/>
          <p14:tracePt t="88534" x="5013325" y="5484813"/>
          <p14:tracePt t="88558" x="5022850" y="5484813"/>
          <p14:tracePt t="88568" x="5132388" y="5484813"/>
          <p14:tracePt t="88584" x="5180013" y="5484813"/>
          <p14:tracePt t="88601" x="5241925" y="5484813"/>
          <p14:tracePt t="88618" x="5332413" y="5484813"/>
          <p14:tracePt t="88621" x="5386388" y="5484813"/>
          <p14:tracePt t="88635" x="5411788" y="5484813"/>
          <p14:tracePt t="88637" x="5456238" y="5484813"/>
          <p14:tracePt t="88651" x="5486400" y="5484813"/>
          <p14:tracePt t="88654" x="5529263" y="5484813"/>
          <p14:tracePt t="88668" x="5661025" y="5484813"/>
          <p14:tracePt t="88686" x="5795963" y="5494338"/>
          <p14:tracePt t="88701" x="5975350" y="5502275"/>
          <p14:tracePt t="88718" x="6137275" y="5516563"/>
          <p14:tracePt t="88735" x="6326188" y="5516563"/>
          <p14:tracePt t="88751" x="6503988" y="5524500"/>
          <p14:tracePt t="88768" x="6710363" y="5546725"/>
          <p14:tracePt t="88784" x="6972300" y="5559425"/>
          <p14:tracePt t="88806" x="7077075" y="5573713"/>
          <p14:tracePt t="88830" x="8278813" y="5611813"/>
          <p14:tracePt t="88841" x="8393113" y="5611813"/>
          <p14:tracePt t="88851" x="8594725" y="5611813"/>
          <p14:tracePt t="88868" x="8891588" y="5611813"/>
          <p14:tracePt t="88884" x="9123363" y="5626100"/>
          <p14:tracePt t="88888" x="9228138" y="5646738"/>
          <p14:tracePt t="88901" x="9315450" y="5646738"/>
          <p14:tracePt t="88905" x="9415463" y="5646738"/>
          <p14:tracePt t="88918" x="9521825" y="5646738"/>
          <p14:tracePt t="88936" x="9617075" y="5656263"/>
          <p14:tracePt t="88951" x="9691688" y="5656263"/>
          <p14:tracePt t="88969" x="9721850" y="5656263"/>
          <p14:tracePt t="89135" x="9726613" y="5656263"/>
          <p14:tracePt t="89143" x="9734550" y="5656263"/>
          <p14:tracePt t="89447" x="9699625" y="5673725"/>
          <p14:tracePt t="89455" x="9634538" y="5695950"/>
          <p14:tracePt t="89468" x="9559925" y="5716588"/>
          <p14:tracePt t="89471" x="9482138" y="5726113"/>
          <p14:tracePt t="89484" x="9420225" y="5748338"/>
          <p14:tracePt t="89501" x="9205913" y="5808663"/>
          <p14:tracePt t="89504" x="9088438" y="5843588"/>
          <p14:tracePt t="89518" x="8794750" y="5892800"/>
          <p14:tracePt t="89535" x="8475663" y="5905500"/>
          <p14:tracePt t="89552" x="8008938" y="5922963"/>
          <p14:tracePt t="89569" x="7562850" y="5922963"/>
          <p14:tracePt t="89590" x="7335838" y="5948363"/>
          <p14:tracePt t="89601" x="6483350" y="5948363"/>
          <p14:tracePt t="89618" x="6299200" y="5948363"/>
          <p14:tracePt t="89635" x="6184900" y="5962650"/>
          <p14:tracePt t="89651" x="5538788" y="5997575"/>
          <p14:tracePt t="89668" x="5332413" y="6005513"/>
          <p14:tracePt t="89671" x="5227638" y="6018213"/>
          <p14:tracePt t="89685" x="5154613" y="6018213"/>
          <p14:tracePt t="89687" x="5067300" y="6027738"/>
          <p14:tracePt t="89701" x="4992688" y="6027738"/>
          <p14:tracePt t="89705" x="4918075" y="6027738"/>
          <p14:tracePt t="89718" x="4826000" y="6075363"/>
          <p14:tracePt t="89721" x="4751388" y="6075363"/>
          <p14:tracePt t="89734" x="4664075" y="6084888"/>
          <p14:tracePt t="89752" x="4314825" y="6110288"/>
          <p14:tracePt t="89769" x="4095750" y="6110288"/>
          <p14:tracePt t="89785" x="3921125" y="6110288"/>
          <p14:tracePt t="89801" x="3833813" y="6110288"/>
          <p14:tracePt t="89831" x="3654425" y="6122988"/>
          <p14:tracePt t="89840" x="3090863" y="6122988"/>
          <p14:tracePt t="89894" x="2990850" y="6122988"/>
          <p14:tracePt t="89925" x="1831975" y="6162675"/>
          <p14:tracePt t="89933" x="1782763" y="6162675"/>
          <p14:tracePt t="89941" x="1739900" y="6162675"/>
          <p14:tracePt t="89951" x="1717675" y="6162675"/>
          <p14:tracePt t="89968" x="1647825" y="6172200"/>
          <p14:tracePt t="89985" x="1595438" y="6172200"/>
          <p14:tracePt t="90001" x="1565275" y="6172200"/>
          <p14:tracePt t="90004" x="1560513" y="6172200"/>
          <p14:tracePt t="92368" x="1547813" y="6172200"/>
          <p14:tracePt t="92400" x="1555750" y="6172200"/>
          <p14:tracePt t="92408" x="1570038" y="6172200"/>
          <p14:tracePt t="92420" x="1582738" y="6162675"/>
          <p14:tracePt t="92425" x="1608138" y="6154738"/>
          <p14:tracePt t="92440" x="1665288" y="6137275"/>
          <p14:tracePt t="92454" x="1752600" y="6122988"/>
          <p14:tracePt t="92471" x="1836738" y="6097588"/>
          <p14:tracePt t="92489" x="1906588" y="6088063"/>
          <p14:tracePt t="92504" x="2006600" y="6088063"/>
          <p14:tracePt t="92521" x="2063750" y="6088063"/>
          <p14:tracePt t="92537" x="2103438" y="6080125"/>
          <p14:tracePt t="92554" x="2106613" y="6080125"/>
          <p14:tracePt t="92575" x="2120900" y="6080125"/>
          <p14:tracePt t="92587" x="2155825" y="6070600"/>
          <p14:tracePt t="92592" x="2176463" y="6070600"/>
          <p14:tracePt t="92604" x="2181225" y="6070600"/>
          <p14:tracePt t="92609" x="2193925" y="6070600"/>
          <p14:tracePt t="92620" x="2203450" y="6070600"/>
          <p14:tracePt t="92625" x="2228850" y="6070600"/>
          <p14:tracePt t="92635" x="2246313" y="6070600"/>
          <p14:tracePt t="92653" x="2273300" y="6070600"/>
          <p14:tracePt t="92669" x="2325688" y="6062663"/>
          <p14:tracePt t="92686" x="2343150" y="6062663"/>
          <p14:tracePt t="92942" x="2351088" y="6062663"/>
          <p14:tracePt t="92958" x="2365375" y="6062663"/>
          <p14:tracePt t="92966" x="2378075" y="6057900"/>
          <p14:tracePt t="93023" x="2387600" y="6057900"/>
          <p14:tracePt t="93269" x="2390775" y="6057900"/>
          <p14:tracePt t="93277" x="2430463" y="6049963"/>
          <p14:tracePt t="93302" x="2443163" y="6040438"/>
          <p14:tracePt t="93311" x="2547938" y="6040438"/>
          <p14:tracePt t="93319" x="2605088" y="6040438"/>
          <p14:tracePt t="93335" x="2697163" y="6032500"/>
          <p14:tracePt t="93352" x="2776538" y="6022975"/>
          <p14:tracePt t="93369" x="2876550" y="6022975"/>
          <p14:tracePt t="93385" x="2906713" y="6022975"/>
          <p14:tracePt t="93402" x="3033713" y="6022975"/>
          <p14:tracePt t="93418" x="3060700" y="6022975"/>
          <p14:tracePt t="93422" x="3081338" y="6022975"/>
          <p14:tracePt t="93435" x="3086100" y="6022975"/>
          <p14:tracePt t="93438" x="3098800" y="6022975"/>
          <p14:tracePt t="93452" x="3108325" y="6022975"/>
          <p14:tracePt t="93582" x="3113088" y="6022975"/>
          <p14:tracePt t="93590" x="3121025" y="6022975"/>
          <p14:tracePt t="93602" x="3125788" y="6022975"/>
          <p14:tracePt t="93619" x="3138488" y="6022975"/>
          <p14:tracePt t="93622" x="3182938" y="6022975"/>
          <p14:tracePt t="93635" x="3186113" y="6022975"/>
          <p14:tracePt t="93652" x="3208338" y="6022975"/>
          <p14:tracePt t="93655" x="3230563" y="6022975"/>
          <p14:tracePt t="93669" x="3252788" y="6022975"/>
          <p14:tracePt t="93686" x="3278188" y="6022975"/>
          <p14:tracePt t="93702" x="3305175" y="6022975"/>
          <p14:tracePt t="93719" x="3317875" y="6022975"/>
          <p14:tracePt t="93750" x="3611563" y="6010275"/>
          <p14:tracePt t="93758" x="3632200" y="6010275"/>
          <p14:tracePt t="93776" x="3654425" y="6010275"/>
          <p14:tracePt t="93784" x="3689350" y="6000750"/>
          <p14:tracePt t="93801" x="3711575" y="6000750"/>
          <p14:tracePt t="93818" x="3729038" y="6000750"/>
          <p14:tracePt t="93834" x="3746500" y="6000750"/>
          <p14:tracePt t="93853" x="3768725" y="6000750"/>
          <p14:tracePt t="93868" x="3771900" y="6000750"/>
          <p14:tracePt t="93870" x="3786188" y="6000750"/>
          <p14:tracePt t="93909" x="3803650" y="6000750"/>
          <p14:tracePt t="93933" x="3806825" y="6000750"/>
          <p14:tracePt t="93950" x="3829050" y="6000750"/>
          <p14:tracePt t="93959" x="3833813" y="5992813"/>
          <p14:tracePt t="93974" x="3846513" y="5992813"/>
          <p14:tracePt t="93985" x="3856038" y="5992813"/>
          <p14:tracePt t="94001" x="3868738" y="5992813"/>
          <p14:tracePt t="94018" x="3873500" y="5992813"/>
          <p14:tracePt t="94046" x="3886200" y="5992813"/>
          <p14:tracePt t="94608" x="3913188" y="5992813"/>
          <p14:tracePt t="94617" x="3933825" y="5992813"/>
          <p14:tracePt t="94627" x="3965575" y="5992813"/>
          <p14:tracePt t="94638" x="4056063" y="5992813"/>
          <p14:tracePt t="94654" x="4130675" y="5992813"/>
          <p14:tracePt t="94669" x="4222750" y="5992813"/>
          <p14:tracePt t="94686" x="4354513" y="5992813"/>
          <p14:tracePt t="94703" x="4516438" y="5992813"/>
          <p14:tracePt t="94719" x="4721225" y="5992813"/>
          <p14:tracePt t="94736" x="4808538" y="5992813"/>
          <p14:tracePt t="94752" x="5087938" y="5992813"/>
          <p14:tracePt t="94769" x="5245100" y="5992813"/>
          <p14:tracePt t="94786" x="5368925" y="5992813"/>
          <p14:tracePt t="94802" x="5434013" y="5992813"/>
          <p14:tracePt t="94819" x="5499100" y="5997575"/>
          <p14:tracePt t="94823" x="5516563" y="5997575"/>
          <p14:tracePt t="94835" x="5546725" y="5997575"/>
          <p14:tracePt t="94852" x="5613400" y="5997575"/>
          <p14:tracePt t="94856" x="5634038" y="5997575"/>
          <p14:tracePt t="94869" x="5661025" y="5997575"/>
          <p14:tracePt t="94886" x="5761038" y="5997575"/>
          <p14:tracePt t="94903" x="5810250" y="5997575"/>
          <p14:tracePt t="94920" x="5840413" y="5997575"/>
          <p14:tracePt t="94936" x="5848350" y="5997575"/>
          <p14:tracePt t="96978" x="5857875" y="5997575"/>
          <p14:tracePt t="96988" x="5897563" y="6015038"/>
          <p14:tracePt t="96997" x="5915025" y="6022975"/>
          <p14:tracePt t="97008" x="5949950" y="6032500"/>
          <p14:tracePt t="97021" x="5997575" y="6049963"/>
          <p14:tracePt t="97036" x="6076950" y="6067425"/>
          <p14:tracePt t="97052" x="6132513" y="6075363"/>
          <p14:tracePt t="97069" x="6181725" y="6088063"/>
          <p14:tracePt t="97086" x="6242050" y="6102350"/>
          <p14:tracePt t="97102" x="6299200" y="6102350"/>
          <p14:tracePt t="97119" x="6311900" y="6102350"/>
          <p14:tracePt t="97145" x="6364288" y="6102350"/>
          <p14:tracePt t="97153" x="6381750" y="6102350"/>
          <p14:tracePt t="97322" x="6386513" y="6102350"/>
          <p14:tracePt t="97337" x="6416675" y="6097588"/>
          <p14:tracePt t="97352" x="6430963" y="6088063"/>
          <p14:tracePt t="97360" x="6443663" y="6088063"/>
          <p14:tracePt t="97369" x="6469063" y="6070600"/>
          <p14:tracePt t="97386" x="6491288" y="6067425"/>
          <p14:tracePt t="97402" x="6530975" y="6057900"/>
          <p14:tracePt t="97406" x="6557963" y="6049963"/>
          <p14:tracePt t="97419" x="6578600" y="6040438"/>
          <p14:tracePt t="97423" x="6588125" y="6040438"/>
          <p14:tracePt t="97435" x="6605588" y="6040438"/>
          <p14:tracePt t="97439" x="6640513" y="6032500"/>
          <p14:tracePt t="97452" x="6665913" y="6022975"/>
          <p14:tracePt t="97456" x="6710363" y="6022975"/>
          <p14:tracePt t="97470" x="6745288" y="6022975"/>
          <p14:tracePt t="97485" x="6815138" y="6015038"/>
          <p14:tracePt t="97503" x="6850063" y="6015038"/>
          <p14:tracePt t="97519" x="6862763" y="6015038"/>
          <p14:tracePt t="97536" x="6884988" y="6015038"/>
          <p14:tracePt t="97552" x="6897688" y="6015038"/>
          <p14:tracePt t="97569" x="6937375" y="5997575"/>
          <p14:tracePt t="97586" x="6950075" y="5997575"/>
          <p14:tracePt t="97602" x="6994525" y="5988050"/>
          <p14:tracePt t="97619" x="7011988" y="5983288"/>
          <p14:tracePt t="97863" x="7024688" y="5983288"/>
          <p14:tracePt t="97871" x="7054850" y="5983288"/>
          <p14:tracePt t="97885" x="7072313" y="5983288"/>
          <p14:tracePt t="97902" x="7143750" y="5983288"/>
          <p14:tracePt t="97919" x="7169150" y="5983288"/>
          <p14:tracePt t="97935" x="7204075" y="5983288"/>
          <p14:tracePt t="97952" x="7226300" y="5983288"/>
          <p14:tracePt t="97969" x="7239000" y="5983288"/>
          <p14:tracePt t="98912" x="7251700" y="5983288"/>
          <p14:tracePt t="98921" x="7265988" y="5983288"/>
          <p14:tracePt t="100906" x="7273925" y="5983288"/>
          <p14:tracePt t="100915" x="7226300" y="5997575"/>
          <p14:tracePt t="100924" x="7213600" y="6010275"/>
          <p14:tracePt t="100938" x="7124700" y="6057900"/>
          <p14:tracePt t="100956" x="7046913" y="6088063"/>
          <p14:tracePt t="100971" x="6907213" y="6140450"/>
          <p14:tracePt t="100986" x="6753225" y="6184900"/>
          <p14:tracePt t="101003" x="6675438" y="6207125"/>
          <p14:tracePt t="101019" x="6356350" y="6246813"/>
          <p14:tracePt t="101036" x="6207125" y="6259513"/>
          <p14:tracePt t="101053" x="6132513" y="6267450"/>
          <p14:tracePt t="101069" x="6045200" y="6281738"/>
          <p14:tracePt t="101086" x="5599113" y="6281738"/>
          <p14:tracePt t="101103" x="5337175" y="6281738"/>
          <p14:tracePt t="101120" x="5157788" y="6311900"/>
          <p14:tracePt t="101124" x="5027613" y="6324600"/>
          <p14:tracePt t="101137" x="4765675" y="6346825"/>
          <p14:tracePt t="101153" x="4516438" y="6359525"/>
          <p14:tracePt t="101171" x="4279900" y="6381750"/>
          <p14:tracePt t="101186" x="4117975" y="6394450"/>
          <p14:tracePt t="101203" x="4017963" y="6407150"/>
          <p14:tracePt t="101219" x="3746500" y="6456363"/>
          <p14:tracePt t="101236" x="3636963" y="6494463"/>
          <p14:tracePt t="101252" x="3536950" y="6526213"/>
          <p14:tracePt t="101269" x="3452813" y="6551613"/>
          <p14:tracePt t="101286" x="3382963" y="6569075"/>
          <p14:tracePt t="101303" x="3300413" y="6586538"/>
          <p14:tracePt t="101307" x="3265488" y="6604000"/>
          <p14:tracePt t="101319" x="3230563" y="6613525"/>
          <p14:tracePt t="101323" x="3195638" y="6630988"/>
          <p14:tracePt t="101336" x="3095625" y="6691313"/>
          <p14:tracePt t="101353" x="3008313" y="6731000"/>
          <p14:tracePt t="101369" x="2933700" y="67532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39"/>
            <a:ext cx="8839262" cy="1518091"/>
          </a:xfrm>
        </p:spPr>
        <p:txBody>
          <a:bodyPr>
            <a:normAutofit/>
          </a:bodyPr>
          <a:lstStyle/>
          <a:p>
            <a:r>
              <a:rPr lang="en-US" i="0" dirty="0">
                <a:effectLst/>
                <a:latin typeface="Söhne"/>
              </a:rPr>
              <a:t>The Internet of Money: Transforming Business Models</a:t>
            </a:r>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1154515" y="2143275"/>
            <a:ext cx="10158852" cy="4262845"/>
          </a:xfrm>
        </p:spPr>
        <p:txBody>
          <a:bodyPr>
            <a:noAutofit/>
          </a:bodyPr>
          <a:lstStyle/>
          <a:p>
            <a:r>
              <a:rPr lang="en-US" sz="2400" b="1" dirty="0">
                <a:latin typeface="Söhne"/>
              </a:rPr>
              <a:t>Key Drivers: Emerging FinTech and digital currency innovations aim to provide secure, frictionless, real-time, and almost free financial services.</a:t>
            </a:r>
          </a:p>
          <a:p>
            <a:r>
              <a:rPr lang="en-US" sz="2400" b="1" dirty="0">
                <a:latin typeface="Söhne"/>
              </a:rPr>
              <a:t>Incentives for Traditional Providers: The efficiencies offered by these technologies are compelling for traditional financial services providers.</a:t>
            </a:r>
          </a:p>
          <a:p>
            <a:r>
              <a:rPr lang="en-US" sz="2400" b="1" dirty="0">
                <a:latin typeface="Söhne"/>
              </a:rPr>
              <a:t>Investment in Crypto-Currency: Entrepreneurs in the crypto-currency space have attracted over $1.5 billion in investments.</a:t>
            </a:r>
            <a:endParaRPr lang="ar-EG" sz="2400" b="1" dirty="0">
              <a:latin typeface="Söhne"/>
            </a:endParaRPr>
          </a:p>
          <a:p>
            <a:r>
              <a:rPr lang="en-US" sz="2400" b="1" dirty="0">
                <a:latin typeface="Söhne"/>
              </a:rPr>
              <a:t>Broader FinTech Sector: The FinTech sector is projected to reach $22 billion in 2015.</a:t>
            </a:r>
          </a:p>
        </p:txBody>
      </p:sp>
    </p:spTree>
    <p:extLst>
      <p:ext uri="{BB962C8B-B14F-4D97-AF65-F5344CB8AC3E}">
        <p14:creationId xmlns:p14="http://schemas.microsoft.com/office/powerpoint/2010/main" val="1626340947"/>
      </p:ext>
    </p:extLst>
  </p:cSld>
  <p:clrMapOvr>
    <a:masterClrMapping/>
  </p:clrMapOvr>
  <mc:AlternateContent xmlns:mc="http://schemas.openxmlformats.org/markup-compatibility/2006" xmlns:p14="http://schemas.microsoft.com/office/powerpoint/2010/main">
    <mc:Choice Requires="p14">
      <p:transition spd="slow" p14:dur="2000" advTm="142847"/>
    </mc:Choice>
    <mc:Fallback xmlns="">
      <p:transition spd="slow" advTm="142847"/>
    </mc:Fallback>
  </mc:AlternateContent>
  <p:extLst>
    <p:ext uri="{3A86A75C-4F4B-4683-9AE1-C65F6400EC91}">
      <p14:laserTraceLst xmlns:p14="http://schemas.microsoft.com/office/powerpoint/2010/main">
        <p14:tracePtLst>
          <p14:tracePt t="407" x="2552700" y="6705600"/>
          <p14:tracePt t="420" x="2894013" y="6529388"/>
          <p14:tracePt t="436" x="4594225" y="6162675"/>
          <p14:tracePt t="453" x="5770563" y="5883275"/>
          <p14:tracePt t="470" x="6797675" y="5629275"/>
          <p14:tracePt t="487" x="7750175" y="5467350"/>
          <p14:tracePt t="503" x="8510588" y="5297488"/>
          <p14:tracePt t="520" x="9136063" y="5118100"/>
          <p14:tracePt t="539" x="9539288" y="5026025"/>
          <p14:tracePt t="542" x="9699625" y="5018088"/>
          <p14:tracePt t="547" x="9804400" y="4991100"/>
          <p14:tracePt t="557" x="9866313" y="4983163"/>
          <p14:tracePt t="569" x="9940925" y="4960938"/>
          <p14:tracePt t="571" x="9963150" y="4960938"/>
          <p14:tracePt t="585" x="9988550" y="4953000"/>
          <p14:tracePt t="602" x="9993313" y="4953000"/>
          <p14:tracePt t="643" x="10001250" y="4948238"/>
          <p14:tracePt t="651" x="10023475" y="4938713"/>
          <p14:tracePt t="659" x="10053638" y="4930775"/>
          <p14:tracePt t="668" x="10080625" y="4913313"/>
          <p14:tracePt t="685" x="10172700" y="4878388"/>
          <p14:tracePt t="702" x="10312400" y="4833938"/>
          <p14:tracePt t="718" x="10434638" y="4811713"/>
          <p14:tracePt t="722" x="10521950" y="4803775"/>
          <p14:tracePt t="735" x="10614025" y="4791075"/>
          <p14:tracePt t="752" x="10775950" y="4781550"/>
          <p14:tracePt t="755" x="10880725" y="4768850"/>
          <p14:tracePt t="768" x="10955338" y="4759325"/>
          <p14:tracePt t="785" x="11029950" y="4746625"/>
          <p14:tracePt t="788" x="11160125" y="4746625"/>
          <p14:tracePt t="802" x="11207750" y="4746625"/>
          <p14:tracePt t="818" x="11222038" y="4738688"/>
          <p14:tracePt t="1197" x="11264900" y="4738688"/>
          <p14:tracePt t="1215" x="11549063" y="4738688"/>
          <p14:tracePt t="1224" x="11685588" y="4773613"/>
          <p14:tracePt t="1238" x="11785600" y="4773613"/>
          <p14:tracePt t="1242" x="11917363" y="4773613"/>
          <p14:tracePt t="1248" x="12077700" y="4786313"/>
          <p14:tracePt t="1870" x="12069763" y="5856288"/>
          <p14:tracePt t="1884" x="12022138" y="5878513"/>
          <p14:tracePt t="1901" x="11947525" y="5888038"/>
          <p14:tracePt t="1904" x="11825288" y="5927725"/>
          <p14:tracePt t="1918" x="11776075" y="5945188"/>
          <p14:tracePt t="1935" x="11680825" y="5975350"/>
          <p14:tracePt t="1951" x="11671300" y="5975350"/>
          <p14:tracePt t="1980" x="11653838" y="5988050"/>
          <p14:tracePt t="1989" x="11628438" y="5988050"/>
          <p14:tracePt t="2001" x="11615738" y="6005513"/>
          <p14:tracePt t="2004" x="11606213" y="6005513"/>
          <p14:tracePt t="2018" x="11579225" y="6018213"/>
          <p14:tracePt t="2034" x="11561763" y="6022975"/>
          <p14:tracePt t="2036" x="11558588" y="6032500"/>
          <p14:tracePt t="2051" x="11553825" y="6035675"/>
          <p14:tracePt t="15657" x="11523663" y="6035675"/>
          <p14:tracePt t="15667" x="11322050" y="5922963"/>
          <p14:tracePt t="15676" x="11169650" y="5808663"/>
          <p14:tracePt t="15688" x="10639425" y="5586413"/>
          <p14:tracePt t="15705" x="10233025" y="5419725"/>
          <p14:tracePt t="15720" x="9801225" y="5180013"/>
          <p14:tracePt t="15737" x="9569450" y="5022850"/>
          <p14:tracePt t="15756" x="9245600" y="4733925"/>
          <p14:tracePt t="15770" x="9201150" y="4681538"/>
          <p14:tracePt t="15787" x="9066213" y="4567238"/>
          <p14:tracePt t="15803" x="9018588" y="4519613"/>
          <p14:tracePt t="15806" x="8978900" y="4497388"/>
          <p14:tracePt t="15820" x="8926513" y="4445000"/>
          <p14:tracePt t="15838" x="8869363" y="4405313"/>
          <p14:tracePt t="15854" x="8791575" y="4349750"/>
          <p14:tracePt t="15870" x="8716963" y="4300538"/>
          <p14:tracePt t="15887" x="8655050" y="4257675"/>
          <p14:tracePt t="15903" x="8567738" y="4217988"/>
          <p14:tracePt t="15920" x="8437563" y="4135438"/>
          <p14:tracePt t="15937" x="8318500" y="4056063"/>
          <p14:tracePt t="15953" x="8148638" y="3978275"/>
          <p14:tracePt t="15970" x="8069263" y="3933825"/>
          <p14:tracePt t="15987" x="7675563" y="3824288"/>
          <p14:tracePt t="16003" x="7588250" y="3802063"/>
          <p14:tracePt t="16007" x="7466013" y="3776663"/>
          <p14:tracePt t="16020" x="7269163" y="3694113"/>
          <p14:tracePt t="16038" x="7059613" y="3636963"/>
          <p14:tracePt t="16053" x="6954838" y="3602038"/>
          <p14:tracePt t="16078" x="6837363" y="3579813"/>
          <p14:tracePt t="16087" x="6202363" y="3375025"/>
          <p14:tracePt t="16104" x="6037263" y="3317875"/>
          <p14:tracePt t="16120" x="5865813" y="3225800"/>
          <p14:tracePt t="16137" x="5735638" y="3160713"/>
          <p14:tracePt t="16154" x="5616575" y="3086100"/>
          <p14:tracePt t="16170" x="5529263" y="3038475"/>
          <p14:tracePt t="16187" x="5446713" y="3003550"/>
          <p14:tracePt t="16204" x="5407025" y="2963863"/>
          <p14:tracePt t="16207" x="5324475" y="2879725"/>
          <p14:tracePt t="16220" x="5284788" y="2849563"/>
          <p14:tracePt t="16237" x="5224463" y="2806700"/>
          <p14:tracePt t="16253" x="5197475" y="2797175"/>
          <p14:tracePt t="16270" x="5149850" y="2749550"/>
          <p14:tracePt t="16351" x="5132388" y="2740025"/>
          <p14:tracePt t="16422" x="5132388" y="2736850"/>
          <p14:tracePt t="16430" x="5137150" y="2727325"/>
          <p14:tracePt t="16447" x="5137150" y="2722563"/>
          <p14:tracePt t="16455" x="5137150" y="2714625"/>
          <p14:tracePt t="16480" x="5140325" y="2709863"/>
          <p14:tracePt t="16486" x="5157788" y="2687638"/>
          <p14:tracePt t="16503" x="5157788" y="2684463"/>
          <p14:tracePt t="16520" x="5162550" y="2667000"/>
          <p14:tracePt t="16536" x="5180013" y="2652713"/>
          <p14:tracePt t="16554" x="5210175" y="2622550"/>
          <p14:tracePt t="16570" x="5214938" y="2614613"/>
          <p14:tracePt t="16592" x="5224463" y="2609850"/>
          <p14:tracePt t="16631" x="5227638" y="2600325"/>
          <p14:tracePt t="16639" x="5237163" y="2595563"/>
          <p14:tracePt t="16653" x="5241925" y="2595563"/>
          <p14:tracePt t="16657" x="5254625" y="2595563"/>
          <p14:tracePt t="16672" x="5259388" y="2595563"/>
          <p14:tracePt t="16686" x="5276850" y="2587625"/>
          <p14:tracePt t="16703" x="5289550" y="2582863"/>
          <p14:tracePt t="16720" x="5302250" y="2574925"/>
          <p14:tracePt t="16752" x="5319713" y="2574925"/>
          <p14:tracePt t="16776" x="5332413" y="2574925"/>
          <p14:tracePt t="16804" x="5337175" y="2574925"/>
          <p14:tracePt t="16813" x="5399088" y="2574925"/>
          <p14:tracePt t="16821" x="5411788" y="2574925"/>
          <p14:tracePt t="16838" x="5468938" y="2574925"/>
          <p14:tracePt t="16853" x="5561013" y="2592388"/>
          <p14:tracePt t="16870" x="5638800" y="2592388"/>
          <p14:tracePt t="16887" x="5673725" y="2609850"/>
          <p14:tracePt t="16904" x="5822950" y="2617788"/>
          <p14:tracePt t="16920" x="5865813" y="2617788"/>
          <p14:tracePt t="16941" x="5915025" y="2617788"/>
          <p14:tracePt t="16953" x="6242050" y="2617788"/>
          <p14:tracePt t="16970" x="6334125" y="2617788"/>
          <p14:tracePt t="16987" x="6408738" y="2617788"/>
          <p14:tracePt t="16991" x="6465888" y="2617788"/>
          <p14:tracePt t="17030" x="6770688" y="2617788"/>
          <p14:tracePt t="17038" x="6805613" y="2617788"/>
          <p14:tracePt t="17053" x="6827838" y="2617788"/>
          <p14:tracePt t="17070" x="6884988" y="2617788"/>
          <p14:tracePt t="17087" x="6907213" y="2617788"/>
          <p14:tracePt t="17110" x="6911975" y="2617788"/>
          <p14:tracePt t="17120" x="6919913" y="2617788"/>
          <p14:tracePt t="17142" x="6924675" y="2617788"/>
          <p14:tracePt t="17221" x="6937375" y="2617788"/>
          <p14:tracePt t="20960" x="6950075" y="2627313"/>
          <p14:tracePt t="20999" x="6981825" y="2662238"/>
          <p14:tracePt t="21015" x="6985000" y="2670175"/>
          <p14:tracePt t="21024" x="7007225" y="2674938"/>
          <p14:tracePt t="21037" x="7019925" y="2674938"/>
          <p14:tracePt t="21040" x="7029450" y="2684463"/>
          <p14:tracePt t="21053" x="7042150" y="2684463"/>
          <p14:tracePt t="21058" x="7072313" y="2687638"/>
          <p14:tracePt t="21071" x="7112000" y="2697163"/>
          <p14:tracePt t="21087" x="7161213" y="2697163"/>
          <p14:tracePt t="21103" x="7213600" y="2697163"/>
          <p14:tracePt t="21120" x="7239000" y="2697163"/>
          <p14:tracePt t="21137" x="7304088" y="2697163"/>
          <p14:tracePt t="21153" x="7326313" y="2697163"/>
          <p14:tracePt t="21170" x="7405688" y="2697163"/>
          <p14:tracePt t="21187" x="7418388" y="2705100"/>
          <p14:tracePt t="21190" x="7488238" y="2714625"/>
          <p14:tracePt t="21203" x="7532688" y="2714625"/>
          <p14:tracePt t="21220" x="7558088" y="2714625"/>
          <p14:tracePt t="21237" x="7658100" y="2714625"/>
          <p14:tracePt t="21239" x="7689850" y="2714625"/>
          <p14:tracePt t="21254" x="7764463" y="2714625"/>
          <p14:tracePt t="21270" x="7812088" y="2714625"/>
          <p14:tracePt t="21288" x="7869238" y="2714625"/>
          <p14:tracePt t="21304" x="7916863" y="2714625"/>
          <p14:tracePt t="21320" x="7939088" y="2714625"/>
          <p14:tracePt t="21337" x="7942263" y="2714625"/>
          <p14:tracePt t="21367" x="7951788" y="2714625"/>
          <p14:tracePt t="21375" x="7964488" y="2714625"/>
          <p14:tracePt t="21391" x="7969250" y="2714625"/>
          <p14:tracePt t="21404" x="7977188" y="2714625"/>
          <p14:tracePt t="21420" x="7991475" y="2714625"/>
          <p14:tracePt t="21437" x="8026400" y="2714625"/>
          <p14:tracePt t="21453" x="8039100" y="2714625"/>
          <p14:tracePt t="21470" x="8096250" y="2722563"/>
          <p14:tracePt t="21487" x="8126413" y="2722563"/>
          <p14:tracePt t="21505" x="8139113" y="2722563"/>
          <p14:tracePt t="21802" x="8143875" y="2732088"/>
          <p14:tracePt t="21810" x="8143875" y="2736850"/>
          <p14:tracePt t="21822" x="8143875" y="2740025"/>
          <p14:tracePt t="21827" x="8131175" y="2740025"/>
          <p14:tracePt t="21839" x="8083550" y="2762250"/>
          <p14:tracePt t="21844" x="8078788" y="2767013"/>
          <p14:tracePt t="21855" x="8043863" y="2797175"/>
          <p14:tracePt t="21870" x="7907338" y="2832100"/>
          <p14:tracePt t="21887" x="7824788" y="2859088"/>
          <p14:tracePt t="21904" x="7702550" y="2871788"/>
          <p14:tracePt t="21920" x="7558088" y="2871788"/>
          <p14:tracePt t="21937" x="7408863" y="2871788"/>
          <p14:tracePt t="21953" x="7261225" y="2871788"/>
          <p14:tracePt t="21970" x="7116763" y="2871788"/>
          <p14:tracePt t="21986" x="6981825" y="2889250"/>
          <p14:tracePt t="22003" x="6889750" y="2889250"/>
          <p14:tracePt t="22020" x="6784975" y="2889250"/>
          <p14:tracePt t="22023" x="6727825" y="2889250"/>
          <p14:tracePt t="22036" x="6692900" y="2889250"/>
          <p14:tracePt t="22053" x="6613525" y="2889250"/>
          <p14:tracePt t="22070" x="6557963" y="2889250"/>
          <p14:tracePt t="22073" x="6430963" y="2889250"/>
          <p14:tracePt t="22087" x="6338888" y="2889250"/>
          <p14:tracePt t="22103" x="6246813" y="2889250"/>
          <p14:tracePt t="22120" x="6159500" y="2889250"/>
          <p14:tracePt t="22136" x="6080125" y="2889250"/>
          <p14:tracePt t="22153" x="6037263" y="2889250"/>
          <p14:tracePt t="22170" x="6002338" y="2889250"/>
          <p14:tracePt t="22187" x="5788025" y="2889250"/>
          <p14:tracePt t="22203" x="5700713" y="2889250"/>
          <p14:tracePt t="22220" x="5678488" y="2889250"/>
          <p14:tracePt t="22237" x="5586413" y="2889250"/>
          <p14:tracePt t="22240" x="5551488" y="2889250"/>
          <p14:tracePt t="22253" x="5538788" y="2889250"/>
          <p14:tracePt t="22270" x="5526088" y="2889250"/>
          <p14:tracePt t="22273" x="5511800" y="2889250"/>
          <p14:tracePt t="22351" x="5503863" y="2889250"/>
          <p14:tracePt t="22367" x="5491163" y="2889250"/>
          <p14:tracePt t="22375" x="5468938" y="2889250"/>
          <p14:tracePt t="22385" x="5451475" y="2906713"/>
          <p14:tracePt t="22403" x="5411788" y="2946400"/>
          <p14:tracePt t="22419" x="5368925" y="2981325"/>
          <p14:tracePt t="22422" x="5368925" y="2989263"/>
          <p14:tracePt t="22436" x="5346700" y="3003550"/>
          <p14:tracePt t="22452" x="5346700" y="3006725"/>
          <p14:tracePt t="22469" x="5346700" y="3021013"/>
          <p14:tracePt t="22472" x="5346700" y="3028950"/>
          <p14:tracePt t="22496" x="5346700" y="3041650"/>
          <p14:tracePt t="22516" x="5346700" y="3046413"/>
          <p14:tracePt t="22525" x="5346700" y="3059113"/>
          <p14:tracePt t="22541" x="5349875" y="3076575"/>
          <p14:tracePt t="22564" x="5354638" y="3081338"/>
          <p14:tracePt t="22591" x="5376863" y="3103563"/>
          <p14:tracePt t="22599" x="5394325" y="3128963"/>
          <p14:tracePt t="22607" x="5407025" y="3133725"/>
          <p14:tracePt t="22619" x="5424488" y="3151188"/>
          <p14:tracePt t="22640" x="5529263" y="3173413"/>
          <p14:tracePt t="22652" x="5543550" y="3178175"/>
          <p14:tracePt t="22655" x="5586413" y="3178175"/>
          <p14:tracePt t="22670" x="5608638" y="3178175"/>
          <p14:tracePt t="22686" x="5678488" y="3178175"/>
          <p14:tracePt t="22688" x="5708650" y="3178175"/>
          <p14:tracePt t="22703" x="5800725" y="3198813"/>
          <p14:tracePt t="22719" x="5915025" y="3198813"/>
          <p14:tracePt t="22736" x="6002338" y="3198813"/>
          <p14:tracePt t="22752" x="6080125" y="3195638"/>
          <p14:tracePt t="22769" x="6119813" y="3195638"/>
          <p14:tracePt t="22786" x="6132513" y="3195638"/>
          <p14:tracePt t="22802" x="6137275" y="3195638"/>
          <p14:tracePt t="23048" x="6119813" y="3186113"/>
          <p14:tracePt t="23057" x="6054725" y="3178175"/>
          <p14:tracePt t="23071" x="5997575" y="3168650"/>
          <p14:tracePt t="23112" x="5940425" y="3151188"/>
          <p14:tracePt t="23121" x="5237163" y="3128963"/>
          <p14:tracePt t="23153" x="5137150" y="3128963"/>
          <p14:tracePt t="23161" x="4800600" y="3098800"/>
          <p14:tracePt t="23171" x="4786313" y="3090863"/>
          <p14:tracePt t="23188" x="4778375" y="3090863"/>
          <p14:tracePt t="23287" x="4795838" y="3090863"/>
          <p14:tracePt t="23296" x="4821238" y="3090863"/>
          <p14:tracePt t="23304" x="4843463" y="3090863"/>
          <p14:tracePt t="23322" x="4957763" y="3090863"/>
          <p14:tracePt t="23338" x="5018088" y="3090863"/>
          <p14:tracePt t="23354" x="5324475" y="3081338"/>
          <p14:tracePt t="23371" x="5486400" y="3081338"/>
          <p14:tracePt t="23388" x="5564188" y="3081338"/>
          <p14:tracePt t="23403" x="5578475" y="3081338"/>
          <p14:tracePt t="23598" x="5586413" y="3081338"/>
          <p14:tracePt t="23607" x="5608638" y="3073400"/>
          <p14:tracePt t="23618" x="5638800" y="3073400"/>
          <p14:tracePt t="23636" x="5718175" y="3073400"/>
          <p14:tracePt t="23638" x="5761038" y="3073400"/>
          <p14:tracePt t="23652" x="5818188" y="3073400"/>
          <p14:tracePt t="23655" x="5892800" y="3073400"/>
          <p14:tracePt t="23669" x="5927725" y="3073400"/>
          <p14:tracePt t="23671" x="5980113" y="3073400"/>
          <p14:tracePt t="23685" x="6007100" y="3073400"/>
          <p14:tracePt t="23702" x="6045200" y="3073400"/>
          <p14:tracePt t="23783" x="6037263" y="3073400"/>
          <p14:tracePt t="23800" x="6027738" y="3073400"/>
          <p14:tracePt t="23808" x="5972175" y="3073400"/>
          <p14:tracePt t="23819" x="5935663" y="3073400"/>
          <p14:tracePt t="23836" x="5770563" y="3073400"/>
          <p14:tracePt t="23838" x="5683250" y="3073400"/>
          <p14:tracePt t="23856" x="5581650" y="3073400"/>
          <p14:tracePt t="23869" x="5381625" y="3073400"/>
          <p14:tracePt t="23872" x="5311775" y="3073400"/>
          <p14:tracePt t="23885" x="5262563" y="3073400"/>
          <p14:tracePt t="23887" x="5241925" y="3073400"/>
          <p14:tracePt t="23959" x="5249863" y="3073400"/>
          <p14:tracePt t="23967" x="5280025" y="3076575"/>
          <p14:tracePt t="23975" x="5294313" y="3076575"/>
          <p14:tracePt t="23986" x="5314950" y="3076575"/>
          <p14:tracePt t="24003" x="5394325" y="3086100"/>
          <p14:tracePt t="24019" x="5459413" y="3086100"/>
          <p14:tracePt t="24022" x="5503863" y="3086100"/>
          <p14:tracePt t="24036" x="5526088" y="3086100"/>
          <p14:tracePt t="24039" x="5543550" y="3086100"/>
          <p14:tracePt t="24095" x="5556250" y="3094038"/>
          <p14:tracePt t="24103" x="5556250" y="3098800"/>
          <p14:tracePt t="24111" x="5526088" y="3111500"/>
          <p14:tracePt t="24119" x="5516563" y="3111500"/>
          <p14:tracePt t="24136" x="5451475" y="3128963"/>
          <p14:tracePt t="24153" x="5372100" y="3146425"/>
          <p14:tracePt t="24169" x="5210175" y="3146425"/>
          <p14:tracePt t="24186" x="4965700" y="3146425"/>
          <p14:tracePt t="24202" x="4703763" y="3146425"/>
          <p14:tracePt t="24236" x="4586288" y="3146425"/>
          <p14:tracePt t="24245" x="3930650" y="3146425"/>
          <p14:tracePt t="24253" x="3925888" y="3146425"/>
          <p14:tracePt t="24356" x="3933825" y="3163888"/>
          <p14:tracePt t="24374" x="3943350" y="3163888"/>
          <p14:tracePt t="24390" x="3948113" y="3163888"/>
          <p14:tracePt t="24453" x="3951288" y="3168650"/>
          <p14:tracePt t="24485" x="3951288" y="3173413"/>
          <p14:tracePt t="24501" x="3938588" y="3173413"/>
          <p14:tracePt t="24509" x="3933825" y="3173413"/>
          <p14:tracePt t="24519" x="3921125" y="3173413"/>
          <p14:tracePt t="24535" x="3903663" y="3173413"/>
          <p14:tracePt t="24552" x="3868738" y="3173413"/>
          <p14:tracePt t="24569" x="3838575" y="3173413"/>
          <p14:tracePt t="24586" x="3786188" y="3173413"/>
          <p14:tracePt t="24588" x="3759200" y="3173413"/>
          <p14:tracePt t="24603" x="3729038" y="3173413"/>
          <p14:tracePt t="24605" x="3684588" y="3173413"/>
          <p14:tracePt t="24620" x="3641725" y="3173413"/>
          <p14:tracePt t="24622" x="3606800" y="3173413"/>
          <p14:tracePt t="24636" x="3527425" y="3173413"/>
          <p14:tracePt t="24656" x="3467100" y="3173413"/>
          <p14:tracePt t="24669" x="3113088" y="3146425"/>
          <p14:tracePt t="24671" x="3025775" y="3133725"/>
          <p14:tracePt t="24686" x="2963863" y="3133725"/>
          <p14:tracePt t="24702" x="2889250" y="3133725"/>
          <p14:tracePt t="24719" x="2674938" y="3125788"/>
          <p14:tracePt t="24736" x="2652713" y="3125788"/>
          <p14:tracePt t="24752" x="2627313" y="3116263"/>
          <p14:tracePt t="24815" x="2622550" y="3116263"/>
          <p14:tracePt t="24823" x="2600325" y="3116263"/>
          <p14:tracePt t="24839" x="2565400" y="3116263"/>
          <p14:tracePt t="24854" x="2487613" y="3116263"/>
          <p14:tracePt t="24870" x="2443163" y="3116263"/>
          <p14:tracePt t="24887" x="2368550" y="3116263"/>
          <p14:tracePt t="24904" x="2138363" y="3116263"/>
          <p14:tracePt t="24920" x="2024063" y="3116263"/>
          <p14:tracePt t="24937" x="2001838" y="3116263"/>
          <p14:tracePt t="24961" x="1909763" y="3116263"/>
          <p14:tracePt t="24970" x="1822450" y="3116263"/>
          <p14:tracePt t="24987" x="1809750" y="3116263"/>
          <p14:tracePt t="25104" x="1797050" y="3116263"/>
          <p14:tracePt t="25159" x="1695450" y="3116263"/>
          <p14:tracePt t="25166" x="1660525" y="3116263"/>
          <p14:tracePt t="25335" x="1670050" y="3116263"/>
          <p14:tracePt t="25392" x="1727200" y="3116263"/>
          <p14:tracePt t="25400" x="2360613" y="3116263"/>
          <p14:tracePt t="25408" x="2382838" y="3116263"/>
          <p14:tracePt t="25423" x="2439988" y="3116263"/>
          <p14:tracePt t="25438" x="2535238" y="3116263"/>
          <p14:tracePt t="25454" x="2592388" y="3116263"/>
          <p14:tracePt t="25470" x="2605088" y="3116263"/>
          <p14:tracePt t="25487" x="2640013" y="3116263"/>
          <p14:tracePt t="25491" x="2662238" y="3116263"/>
          <p14:tracePt t="25504" x="2667000" y="3116263"/>
          <p14:tracePt t="25520" x="2697163" y="3116263"/>
          <p14:tracePt t="25543" x="2719388" y="3116263"/>
          <p14:tracePt t="25608" x="2749550" y="3116263"/>
          <p14:tracePt t="25623" x="3003550" y="3116263"/>
          <p14:tracePt t="25823" x="3016250" y="3116263"/>
          <p14:tracePt t="25832" x="3028950" y="3116263"/>
          <p14:tracePt t="25857" x="3046413" y="3116263"/>
          <p14:tracePt t="25873" x="3055938" y="3108325"/>
          <p14:tracePt t="26389" x="3060700" y="3108325"/>
          <p14:tracePt t="26397" x="3068638" y="3108325"/>
          <p14:tracePt t="26413" x="3073400" y="3108325"/>
          <p14:tracePt t="26421" x="3095625" y="3108325"/>
          <p14:tracePt t="26436" x="3116263" y="3108325"/>
          <p14:tracePt t="26452" x="3221038" y="3098800"/>
          <p14:tracePt t="26470" x="3278188" y="3098800"/>
          <p14:tracePt t="26486" x="3327400" y="3081338"/>
          <p14:tracePt t="26502" x="3352800" y="3081338"/>
          <p14:tracePt t="26519" x="3365500" y="3081338"/>
          <p14:tracePt t="26536" x="3375025" y="3081338"/>
          <p14:tracePt t="26670" x="3387725" y="3081338"/>
          <p14:tracePt t="26701" x="3392488" y="3081338"/>
          <p14:tracePt t="26719" x="3397250" y="3081338"/>
          <p14:tracePt t="26742" x="3405188" y="3081338"/>
          <p14:tracePt t="26749" x="3409950" y="3081338"/>
          <p14:tracePt t="26757" x="3417888" y="3081338"/>
          <p14:tracePt t="26781" x="3422650" y="3081338"/>
          <p14:tracePt t="26791" x="3432175" y="3081338"/>
          <p14:tracePt t="26803" x="3444875" y="3081338"/>
          <p14:tracePt t="26839" x="3449638" y="3081338"/>
          <p14:tracePt t="26952" x="3452813" y="3081338"/>
          <p14:tracePt t="26959" x="3467100" y="3081338"/>
          <p14:tracePt t="26971" x="3484563" y="3081338"/>
          <p14:tracePt t="26988" x="3487738" y="3081338"/>
          <p14:tracePt t="26993" x="3519488" y="3081338"/>
          <p14:tracePt t="27005" x="3540125" y="3086100"/>
          <p14:tracePt t="27009" x="3549650" y="3090863"/>
          <p14:tracePt t="27022" x="3554413" y="3090863"/>
          <p14:tracePt t="27039" x="3579813" y="3090863"/>
          <p14:tracePt t="32328" x="3602038" y="3090863"/>
          <p14:tracePt t="32336" x="3636963" y="3090863"/>
          <p14:tracePt t="32344" x="3649663" y="3090863"/>
          <p14:tracePt t="32355" x="3663950" y="3090863"/>
          <p14:tracePt t="32371" x="3684588" y="3090863"/>
          <p14:tracePt t="32388" x="3754438" y="3090863"/>
          <p14:tracePt t="32405" x="3803650" y="3090863"/>
          <p14:tracePt t="32409" x="3816350" y="3090863"/>
          <p14:tracePt t="32422" x="3829050" y="3090863"/>
          <p14:tracePt t="32426" x="3841750" y="3090863"/>
          <p14:tracePt t="32438" x="3859213" y="3090863"/>
          <p14:tracePt t="32442" x="3863975" y="3090863"/>
          <p14:tracePt t="32455" x="3868738" y="3090863"/>
          <p14:tracePt t="32470" x="3890963" y="3090863"/>
          <p14:tracePt t="32487" x="3913188" y="3090863"/>
          <p14:tracePt t="32503" x="3933825" y="3098800"/>
          <p14:tracePt t="32506" x="3960813" y="3098800"/>
          <p14:tracePt t="32520" x="4003675" y="3098800"/>
          <p14:tracePt t="32541" x="4030663" y="3098800"/>
          <p14:tracePt t="32553" x="4108450" y="3111500"/>
          <p14:tracePt t="32570" x="4130675" y="3111500"/>
          <p14:tracePt t="32586" x="4152900" y="3111500"/>
          <p14:tracePt t="32603" x="4165600" y="3111500"/>
          <p14:tracePt t="32606" x="4170363" y="3116263"/>
          <p14:tracePt t="32620" x="4175125" y="3116263"/>
          <p14:tracePt t="32637" x="4187825" y="3116263"/>
          <p14:tracePt t="32639" x="4214813" y="3116263"/>
          <p14:tracePt t="32653" x="4227513" y="3116263"/>
          <p14:tracePt t="32670" x="4252913" y="3116263"/>
          <p14:tracePt t="32686" x="4270375" y="3116263"/>
          <p14:tracePt t="32703" x="4275138" y="3116263"/>
          <p14:tracePt t="32719" x="4287838" y="3116263"/>
          <p14:tracePt t="32736" x="4302125" y="3116263"/>
          <p14:tracePt t="32753" x="4322763" y="3116263"/>
          <p14:tracePt t="32769" x="4327525" y="3116263"/>
          <p14:tracePt t="32786" x="4340225" y="3116263"/>
          <p14:tracePt t="32803" x="4344988" y="3116263"/>
          <p14:tracePt t="32820" x="4357688" y="3116263"/>
          <p14:tracePt t="32836" x="4384675" y="3116263"/>
          <p14:tracePt t="32853" x="4406900" y="3116263"/>
          <p14:tracePt t="32870" x="4419600" y="3116263"/>
          <p14:tracePt t="32872" x="4432300" y="3116263"/>
          <p14:tracePt t="35002" x="4454525" y="3116263"/>
          <p14:tracePt t="35008" x="4471988" y="3116263"/>
          <p14:tracePt t="35020" x="4502150" y="3116263"/>
          <p14:tracePt t="35024" x="4546600" y="3116263"/>
          <p14:tracePt t="35041" x="4606925" y="3116263"/>
          <p14:tracePt t="35056" x="4738688" y="3116263"/>
          <p14:tracePt t="35060" x="4800600" y="3138488"/>
          <p14:tracePt t="35070" x="4856163" y="3138488"/>
          <p14:tracePt t="35074" x="4918075" y="3138488"/>
          <p14:tracePt t="35087" x="4960938" y="3138488"/>
          <p14:tracePt t="35090" x="4995863" y="3138488"/>
          <p14:tracePt t="35104" x="5040313" y="3138488"/>
          <p14:tracePt t="35120" x="5119688" y="3138488"/>
          <p14:tracePt t="35137" x="5145088" y="3138488"/>
          <p14:tracePt t="35153" x="5154613" y="3138488"/>
          <p14:tracePt t="35170" x="5167313" y="3138488"/>
          <p14:tracePt t="35193" x="5180013" y="3138488"/>
          <p14:tracePt t="35209" x="5184775" y="3138488"/>
          <p14:tracePt t="35220" x="5197475" y="3138488"/>
          <p14:tracePt t="35237" x="5207000" y="3138488"/>
          <p14:tracePt t="35254" x="5219700" y="3138488"/>
          <p14:tracePt t="35274" x="5224463" y="3138488"/>
          <p14:tracePt t="35287" x="5237163" y="3138488"/>
          <p14:tracePt t="35289" x="5245100" y="3138488"/>
          <p14:tracePt t="35303" x="5249863" y="3138488"/>
          <p14:tracePt t="35320" x="5262563" y="3138488"/>
          <p14:tracePt t="35337" x="5284788" y="3133725"/>
          <p14:tracePt t="35353" x="5297488" y="3133725"/>
          <p14:tracePt t="35522" x="5302250" y="3128963"/>
          <p14:tracePt t="35529" x="5314950" y="3121025"/>
          <p14:tracePt t="35537" x="5332413" y="3121025"/>
          <p14:tracePt t="35554" x="5346700" y="3116263"/>
          <p14:tracePt t="35570" x="5424488" y="3108325"/>
          <p14:tracePt t="35587" x="5481638" y="3108325"/>
          <p14:tracePt t="35604" x="5538788" y="3098800"/>
          <p14:tracePt t="35620" x="5586413" y="3098800"/>
          <p14:tracePt t="35637" x="5626100" y="3090863"/>
          <p14:tracePt t="35641" x="5661025" y="3090863"/>
          <p14:tracePt t="35653" x="5670550" y="3090863"/>
          <p14:tracePt t="35656" x="5683250" y="3090863"/>
          <p14:tracePt t="35670" x="5705475" y="3090863"/>
          <p14:tracePt t="35687" x="5718175" y="3090863"/>
          <p14:tracePt t="35690" x="5735638" y="3090863"/>
          <p14:tracePt t="35713" x="5740400" y="3090863"/>
          <p14:tracePt t="36217" x="5743575" y="3090863"/>
          <p14:tracePt t="36242" x="5757863" y="3090863"/>
          <p14:tracePt t="36258" x="5765800" y="3090863"/>
          <p14:tracePt t="36273" x="5778500" y="3098800"/>
          <p14:tracePt t="36282" x="5783263" y="3103563"/>
          <p14:tracePt t="38913" x="5792788" y="3111500"/>
          <p14:tracePt t="38921" x="5795963" y="3116263"/>
          <p14:tracePt t="38929" x="5818188" y="3116263"/>
          <p14:tracePt t="38938" x="5840413" y="3116263"/>
          <p14:tracePt t="38955" x="5880100" y="3116263"/>
          <p14:tracePt t="38972" x="5945188" y="3116263"/>
          <p14:tracePt t="38988" x="6032500" y="3116263"/>
          <p14:tracePt t="39005" x="6137275" y="3116263"/>
          <p14:tracePt t="39022" x="6286500" y="3116263"/>
          <p14:tracePt t="39038" x="6448425" y="3116263"/>
          <p14:tracePt t="39055" x="6578600" y="3116263"/>
          <p14:tracePt t="39072" x="6727825" y="3116263"/>
          <p14:tracePt t="39077" x="6770688" y="3116263"/>
          <p14:tracePt t="39088" x="6815138" y="3116263"/>
          <p14:tracePt t="39092" x="6859588" y="3116263"/>
          <p14:tracePt t="39105" x="6950075" y="3116263"/>
          <p14:tracePt t="39121" x="7016750" y="3116263"/>
          <p14:tracePt t="39138" x="7064375" y="3116263"/>
          <p14:tracePt t="39174" x="7069138" y="3116263"/>
          <p14:tracePt t="39181" x="7081838" y="3116263"/>
          <p14:tracePt t="39204" x="7107238" y="3116263"/>
          <p14:tracePt t="39221" x="7112000" y="3116263"/>
          <p14:tracePt t="39228" x="7116763" y="3116263"/>
          <p14:tracePt t="39244" x="7138988" y="3108325"/>
          <p14:tracePt t="39275" x="7151688" y="3108325"/>
          <p14:tracePt t="39282" x="7234238" y="3076575"/>
          <p14:tracePt t="39298" x="7261225" y="3068638"/>
          <p14:tracePt t="39331" x="7265988" y="3068638"/>
          <p14:tracePt t="39337" x="7278688" y="3063875"/>
          <p14:tracePt t="39347" x="7291388" y="3063875"/>
          <p14:tracePt t="39355" x="7308850" y="3063875"/>
          <p14:tracePt t="39370" x="7331075" y="3063875"/>
          <p14:tracePt t="39388" x="7423150" y="3055938"/>
          <p14:tracePt t="39403" x="7480300" y="3055938"/>
          <p14:tracePt t="39420" x="7493000" y="3055938"/>
          <p14:tracePt t="39441" x="7515225" y="3055938"/>
          <p14:tracePt t="39454" x="7580313" y="3055938"/>
          <p14:tracePt t="39470" x="7593013" y="3055938"/>
          <p14:tracePt t="39474" x="7605713" y="3055938"/>
          <p14:tracePt t="39487" x="7637463" y="3055938"/>
          <p14:tracePt t="39503" x="7667625" y="3055938"/>
          <p14:tracePt t="39520" x="7715250" y="3055938"/>
          <p14:tracePt t="39537" x="7772400" y="3055938"/>
          <p14:tracePt t="39554" x="7851775" y="3055938"/>
          <p14:tracePt t="39570" x="7934325" y="3068638"/>
          <p14:tracePt t="39587" x="7994650" y="3068638"/>
          <p14:tracePt t="39603" x="8074025" y="3068638"/>
          <p14:tracePt t="39620" x="8108950" y="3068638"/>
          <p14:tracePt t="39640" x="8135938" y="3068638"/>
          <p14:tracePt t="39653" x="8178800" y="3068638"/>
          <p14:tracePt t="39655" x="8183563" y="3068638"/>
          <p14:tracePt t="39670" x="8223250" y="3068638"/>
          <p14:tracePt t="39687" x="8293100" y="3068638"/>
          <p14:tracePt t="39704" x="8335963" y="3068638"/>
          <p14:tracePt t="39720" x="8385175" y="3068638"/>
          <p14:tracePt t="39736" x="8450263" y="3068638"/>
          <p14:tracePt t="39753" x="8515350" y="3068638"/>
          <p14:tracePt t="39770" x="8607425" y="3068638"/>
          <p14:tracePt t="39787" x="8686800" y="3068638"/>
          <p14:tracePt t="39792" x="8716963" y="3068638"/>
          <p14:tracePt t="39803" x="8759825" y="3068638"/>
          <p14:tracePt t="39820" x="8809038" y="3068638"/>
          <p14:tracePt t="39822" x="8839200" y="3068638"/>
          <p14:tracePt t="39836" x="8851900" y="3068638"/>
          <p14:tracePt t="39853" x="8886825" y="3068638"/>
          <p14:tracePt t="39855" x="8916988" y="3068638"/>
          <p14:tracePt t="39870" x="8931275" y="3068638"/>
          <p14:tracePt t="39886" x="8966200" y="3068638"/>
          <p14:tracePt t="39903" x="8970963" y="3068638"/>
          <p14:tracePt t="39920" x="8991600" y="3068638"/>
          <p14:tracePt t="39937" x="9018588" y="3068638"/>
          <p14:tracePt t="39953" x="9031288" y="3068638"/>
          <p14:tracePt t="39970" x="9053513" y="3068638"/>
          <p14:tracePt t="39986" x="9078913" y="3068638"/>
          <p14:tracePt t="40003" x="9101138" y="3068638"/>
          <p14:tracePt t="40020" x="9118600" y="3068638"/>
          <p14:tracePt t="40037" x="9131300" y="3068638"/>
          <p14:tracePt t="40053" x="9145588" y="3068638"/>
          <p14:tracePt t="40259" x="9118600" y="3073400"/>
          <p14:tracePt t="40267" x="9096375" y="3081338"/>
          <p14:tracePt t="40277" x="9061450" y="3090863"/>
          <p14:tracePt t="40290" x="9040813" y="3090863"/>
          <p14:tracePt t="40295" x="9005888" y="3098800"/>
          <p14:tracePt t="40307" x="8948738" y="3108325"/>
          <p14:tracePt t="40325" x="8856663" y="3116263"/>
          <p14:tracePt t="40341" x="8782050" y="3116263"/>
          <p14:tracePt t="40356" x="8686800" y="3138488"/>
          <p14:tracePt t="40373" x="8629650" y="3143250"/>
          <p14:tracePt t="40390" x="8555038" y="3143250"/>
          <p14:tracePt t="40405" x="8507413" y="3143250"/>
          <p14:tracePt t="40421" x="8472488" y="3143250"/>
          <p14:tracePt t="40439" x="8440738" y="3143250"/>
          <p14:tracePt t="40442" x="8420100" y="3143250"/>
          <p14:tracePt t="40455" x="8405813" y="3143250"/>
          <p14:tracePt t="40459" x="8393113" y="3143250"/>
          <p14:tracePt t="40472" x="8375650" y="3143250"/>
          <p14:tracePt t="40476" x="8370888" y="3143250"/>
          <p14:tracePt t="40488" x="8367713" y="3143250"/>
          <p14:tracePt t="40492" x="8345488" y="3143250"/>
          <p14:tracePt t="40506" x="8313738" y="3143250"/>
          <p14:tracePt t="40522" x="8278813" y="3143250"/>
          <p14:tracePt t="40538" x="8231188" y="3143250"/>
          <p14:tracePt t="40555" x="8213725" y="3143250"/>
          <p14:tracePt t="40572" x="8196263" y="3143250"/>
          <p14:tracePt t="40588" x="8188325" y="3143250"/>
          <p14:tracePt t="40605" x="8178800" y="3143250"/>
          <p14:tracePt t="40622" x="8174038" y="3143250"/>
          <p14:tracePt t="40638" x="8153400" y="3143250"/>
          <p14:tracePt t="40655" x="8118475" y="3143250"/>
          <p14:tracePt t="40672" x="8086725" y="3143250"/>
          <p14:tracePt t="40690" x="8074025" y="3143250"/>
          <p14:tracePt t="41057" x="8069263" y="3133725"/>
          <p14:tracePt t="41067" x="8078788" y="3133725"/>
          <p14:tracePt t="41075" x="8091488" y="3133725"/>
          <p14:tracePt t="41091" x="8104188" y="3128963"/>
          <p14:tracePt t="41106" x="8118475" y="3128963"/>
          <p14:tracePt t="41122" x="8139113" y="3121025"/>
          <p14:tracePt t="41138" x="8166100" y="3121025"/>
          <p14:tracePt t="41155" x="8205788" y="3111500"/>
          <p14:tracePt t="41172" x="8270875" y="3111500"/>
          <p14:tracePt t="41188" x="8350250" y="3111500"/>
          <p14:tracePt t="41205" x="8397875" y="3111500"/>
          <p14:tracePt t="41222" x="8440738" y="3111500"/>
          <p14:tracePt t="41238" x="8450263" y="3111500"/>
          <p14:tracePt t="41255" x="8462963" y="3111500"/>
          <p14:tracePt t="41283" x="8467725" y="3111500"/>
          <p14:tracePt t="41291" x="8489950" y="3111500"/>
          <p14:tracePt t="41306" x="8502650" y="3111500"/>
          <p14:tracePt t="41322" x="8515350" y="3111500"/>
          <p14:tracePt t="41339" x="8542338" y="3111500"/>
          <p14:tracePt t="41355" x="8550275" y="3111500"/>
          <p14:tracePt t="41372" x="8567738" y="3111500"/>
          <p14:tracePt t="41388" x="8585200" y="3108325"/>
          <p14:tracePt t="41405" x="8634413" y="3108325"/>
          <p14:tracePt t="41422" x="8651875" y="3098800"/>
          <p14:tracePt t="41439" x="8682038" y="3098800"/>
          <p14:tracePt t="41455" x="8707438" y="3098800"/>
          <p14:tracePt t="41472" x="8751888" y="3098800"/>
          <p14:tracePt t="41476" x="8769350" y="3098800"/>
          <p14:tracePt t="41489" x="8804275" y="3098800"/>
          <p14:tracePt t="41506" x="8826500" y="3098800"/>
          <p14:tracePt t="41522" x="8869363" y="3098800"/>
          <p14:tracePt t="41539" x="8896350" y="3098800"/>
          <p14:tracePt t="41555" x="8921750" y="3098800"/>
          <p14:tracePt t="41572" x="8943975" y="3098800"/>
          <p14:tracePt t="41588" x="8961438" y="3098800"/>
          <p14:tracePt t="41605" x="8991600" y="3098800"/>
          <p14:tracePt t="41622" x="9036050" y="3098800"/>
          <p14:tracePt t="41639" x="9101138" y="3098800"/>
          <p14:tracePt t="41655" x="9158288" y="3098800"/>
          <p14:tracePt t="41659" x="9201150" y="3098800"/>
          <p14:tracePt t="41672" x="9237663" y="3098800"/>
          <p14:tracePt t="41676" x="9258300" y="3098800"/>
          <p14:tracePt t="41688" x="9302750" y="3098800"/>
          <p14:tracePt t="41693" x="9332913" y="3098800"/>
          <p14:tracePt t="41705" x="9398000" y="3098800"/>
          <p14:tracePt t="41722" x="9455150" y="3098800"/>
          <p14:tracePt t="41738" x="9512300" y="3098800"/>
          <p14:tracePt t="41755" x="9534525" y="3098800"/>
          <p14:tracePt t="41772" x="9569450" y="3098800"/>
          <p14:tracePt t="41788" x="9574213" y="3098800"/>
          <p14:tracePt t="41805" x="9582150" y="3098800"/>
          <p14:tracePt t="41973" x="9586913" y="3098800"/>
          <p14:tracePt t="41982" x="9617075" y="3098800"/>
          <p14:tracePt t="42001" x="9639300" y="3098800"/>
          <p14:tracePt t="42021" x="9739313" y="3098800"/>
          <p14:tracePt t="42029" x="9766300" y="3098800"/>
          <p14:tracePt t="42038" x="9796463" y="3098800"/>
          <p14:tracePt t="42055" x="9818688" y="3098800"/>
          <p14:tracePt t="42072" x="9823450" y="3098800"/>
          <p14:tracePt t="42093" x="9831388" y="3098800"/>
          <p14:tracePt t="42180" x="9836150" y="3098800"/>
          <p14:tracePt t="42196" x="9840913" y="3098800"/>
          <p14:tracePt t="48603" x="9791700" y="3103563"/>
          <p14:tracePt t="48611" x="9766300" y="3111500"/>
          <p14:tracePt t="48624" x="9752013" y="3111500"/>
          <p14:tracePt t="48641" x="9599613" y="3151188"/>
          <p14:tracePt t="48658" x="9539288" y="3151188"/>
          <p14:tracePt t="48675" x="9307513" y="3178175"/>
          <p14:tracePt t="48691" x="9258300" y="3178175"/>
          <p14:tracePt t="48733" x="8734425" y="3178175"/>
          <p14:tracePt t="48742" x="8721725" y="3178175"/>
          <p14:tracePt t="48757" x="8672513" y="3186113"/>
          <p14:tracePt t="48775" x="8651875" y="3186113"/>
          <p14:tracePt t="48791" x="8580438" y="3190875"/>
          <p14:tracePt t="48808" x="8559800" y="3190875"/>
          <p14:tracePt t="48813" x="8480425" y="3190875"/>
          <p14:tracePt t="48825" x="8437563" y="3190875"/>
          <p14:tracePt t="48830" x="8375650" y="3203575"/>
          <p14:tracePt t="48841" x="8301038" y="3203575"/>
          <p14:tracePt t="48846" x="8213725" y="3213100"/>
          <p14:tracePt t="48856" x="8121650" y="3213100"/>
          <p14:tracePt t="48860" x="8034338" y="3225800"/>
          <p14:tracePt t="48872" x="7916863" y="3233738"/>
          <p14:tracePt t="48889" x="7697788" y="3260725"/>
          <p14:tracePt t="48893" x="7580313" y="3270250"/>
          <p14:tracePt t="48905" x="7505700" y="3270250"/>
          <p14:tracePt t="48907" x="7405688" y="3270250"/>
          <p14:tracePt t="48922" x="7300913" y="3282950"/>
          <p14:tracePt t="48927" x="7226300" y="3282950"/>
          <p14:tracePt t="48938" x="7016750" y="3325813"/>
          <p14:tracePt t="48955" x="6823075" y="3370263"/>
          <p14:tracePt t="48975" x="6657975" y="3405188"/>
          <p14:tracePt t="48979" x="6565900" y="3427413"/>
          <p14:tracePt t="48992" x="6461125" y="3462338"/>
          <p14:tracePt t="49007" x="6294438" y="3497263"/>
          <p14:tracePt t="49024" x="6146800" y="3505200"/>
          <p14:tracePt t="49029" x="6042025" y="3540125"/>
          <p14:tracePt t="49041" x="5949950" y="3552825"/>
          <p14:tracePt t="49073" x="5845175" y="3575050"/>
          <p14:tracePt t="49082" x="5035550" y="3632200"/>
          <p14:tracePt t="49105" x="4375150" y="3676650"/>
          <p14:tracePt t="49114" x="4262438" y="3676650"/>
          <p14:tracePt t="49122" x="4170363" y="3689350"/>
          <p14:tracePt t="49138" x="3973513" y="3689350"/>
          <p14:tracePt t="49155" x="3798888" y="3689350"/>
          <p14:tracePt t="49172" x="3649663" y="3689350"/>
          <p14:tracePt t="49189" x="3487738" y="3697288"/>
          <p14:tracePt t="49205" x="3440113" y="3711575"/>
          <p14:tracePt t="49208" x="3365500" y="3719513"/>
          <p14:tracePt t="49222" x="3235325" y="3719513"/>
          <p14:tracePt t="49225" x="3173413" y="3729038"/>
          <p14:tracePt t="49239" x="3130550" y="3729038"/>
          <p14:tracePt t="49242" x="3081338" y="3729038"/>
          <p14:tracePt t="49257" x="3051175" y="3729038"/>
          <p14:tracePt t="49272" x="2959100" y="3729038"/>
          <p14:tracePt t="49275" x="2916238" y="3729038"/>
          <p14:tracePt t="49289" x="2854325" y="3741738"/>
          <p14:tracePt t="49306" x="2727325" y="3749675"/>
          <p14:tracePt t="49322" x="2679700" y="3749675"/>
          <p14:tracePt t="49355" x="2635250" y="3749675"/>
          <p14:tracePt t="49379" x="2198688" y="3749675"/>
          <p14:tracePt t="49412" x="2138363" y="3749675"/>
          <p14:tracePt t="49420" x="2093913" y="3749675"/>
          <p14:tracePt t="49435" x="2071688" y="3749675"/>
          <p14:tracePt t="49451" x="2063750" y="3749675"/>
          <p14:tracePt t="49460" x="2046288" y="3749675"/>
          <p14:tracePt t="49521" x="2036763" y="3749675"/>
          <p14:tracePt t="49529" x="1997075" y="3749675"/>
          <p14:tracePt t="50348" x="1993900" y="3749675"/>
          <p14:tracePt t="50403" x="2001838" y="3749675"/>
          <p14:tracePt t="50412" x="2006600" y="3749675"/>
          <p14:tracePt t="50434" x="2014538" y="3749675"/>
          <p14:tracePt t="50451" x="2028825" y="3749675"/>
          <p14:tracePt t="50460" x="2032000" y="3749675"/>
          <p14:tracePt t="50474" x="2066925" y="3749675"/>
          <p14:tracePt t="50492" x="2081213" y="3749675"/>
          <p14:tracePt t="50508" x="2138363" y="3736975"/>
          <p14:tracePt t="50524" x="2168525" y="3736975"/>
          <p14:tracePt t="50541" x="2208213" y="3724275"/>
          <p14:tracePt t="50557" x="2220913" y="3714750"/>
          <p14:tracePt t="50562" x="2228850" y="3714750"/>
          <p14:tracePt t="50574" x="2243138" y="3714750"/>
          <p14:tracePt t="50589" x="2263775" y="3706813"/>
          <p14:tracePt t="50605" x="2303463" y="3694113"/>
          <p14:tracePt t="50622" x="2330450" y="3694113"/>
          <p14:tracePt t="50625" x="2338388" y="3694113"/>
          <p14:tracePt t="50638" x="2351088" y="3684588"/>
          <p14:tracePt t="50713" x="2365375" y="3676650"/>
          <p14:tracePt t="50729" x="2400300" y="3667125"/>
          <p14:tracePt t="50739" x="2405063" y="3667125"/>
          <p14:tracePt t="50746" x="2413000" y="3667125"/>
          <p14:tracePt t="50755" x="2417763" y="3667125"/>
          <p14:tracePt t="50772" x="2430463" y="3667125"/>
          <p14:tracePt t="50788" x="2439988" y="3662363"/>
          <p14:tracePt t="51288" x="2457450" y="3662363"/>
          <p14:tracePt t="51296" x="2474913" y="3654425"/>
          <p14:tracePt t="51305" x="2478088" y="3654425"/>
          <p14:tracePt t="51321" x="2527300" y="3641725"/>
          <p14:tracePt t="51337" x="2552700" y="3641725"/>
          <p14:tracePt t="51354" x="2565400" y="3641725"/>
          <p14:tracePt t="51370" x="2592388" y="3641725"/>
          <p14:tracePt t="51387" x="2605088" y="3641725"/>
          <p14:tracePt t="51404" x="2662238" y="3641725"/>
          <p14:tracePt t="51420" x="2679700" y="3641725"/>
          <p14:tracePt t="51437" x="2701925" y="3632200"/>
          <p14:tracePt t="51454" x="2744788" y="3624263"/>
          <p14:tracePt t="51470" x="2767013" y="3619500"/>
          <p14:tracePt t="51472" x="2776538" y="3619500"/>
          <p14:tracePt t="51488" x="2819400" y="3619500"/>
          <p14:tracePt t="51505" x="2854325" y="3609975"/>
          <p14:tracePt t="51521" x="2863850" y="3609975"/>
          <p14:tracePt t="51537" x="2884488" y="3602038"/>
          <p14:tracePt t="51553" x="2894013" y="3602038"/>
          <p14:tracePt t="51578" x="2901950" y="3602038"/>
          <p14:tracePt t="52144" x="2924175" y="3602038"/>
          <p14:tracePt t="52160" x="2936875" y="3602038"/>
          <p14:tracePt t="52169" x="2941638" y="3602038"/>
          <p14:tracePt t="52177" x="2951163" y="3606800"/>
          <p14:tracePt t="52187" x="2954338" y="3606800"/>
          <p14:tracePt t="52204" x="2976563" y="3606800"/>
          <p14:tracePt t="52221" x="2994025" y="3609975"/>
          <p14:tracePt t="52238" x="3008313" y="3609975"/>
          <p14:tracePt t="52257" x="3025775" y="3619500"/>
          <p14:tracePt t="52270" x="3046413" y="3619500"/>
          <p14:tracePt t="52287" x="3086100" y="3619500"/>
          <p14:tracePt t="52304" x="3125788" y="3619500"/>
          <p14:tracePt t="52321" x="3160713" y="3632200"/>
          <p14:tracePt t="52337" x="3195638" y="3632200"/>
          <p14:tracePt t="52355" x="3270250" y="3632200"/>
          <p14:tracePt t="52370" x="3327400" y="3632200"/>
          <p14:tracePt t="52387" x="3344863" y="3632200"/>
          <p14:tracePt t="52404" x="3392488" y="3632200"/>
          <p14:tracePt t="52420" x="3405188" y="3632200"/>
          <p14:tracePt t="52437" x="3427413" y="3632200"/>
          <p14:tracePt t="52454" x="3440113" y="3632200"/>
          <p14:tracePt t="52456" x="3470275" y="3632200"/>
          <p14:tracePt t="52470" x="3479800" y="3632200"/>
          <p14:tracePt t="52472" x="3497263" y="3632200"/>
          <p14:tracePt t="52487" x="3522663" y="3632200"/>
          <p14:tracePt t="52504" x="3576638" y="3632200"/>
          <p14:tracePt t="52520" x="3602038" y="3627438"/>
          <p14:tracePt t="52537" x="3614738" y="3627438"/>
          <p14:tracePt t="52554" x="3684588" y="3619500"/>
          <p14:tracePt t="52571" x="3736975" y="3614738"/>
          <p14:tracePt t="52587" x="3763963" y="3614738"/>
          <p14:tracePt t="52604" x="3768725" y="3614738"/>
          <p14:tracePt t="52620" x="3776663" y="3614738"/>
          <p14:tracePt t="52657" x="3781425" y="3614738"/>
          <p14:tracePt t="52665" x="3786188" y="3614738"/>
          <p14:tracePt t="52672" x="3798888" y="3614738"/>
          <p14:tracePt t="52697" x="3868738" y="3614738"/>
          <p14:tracePt t="52705" x="3898900" y="3614738"/>
          <p14:tracePt t="52721" x="3933825" y="3614738"/>
          <p14:tracePt t="52737" x="3983038" y="3614738"/>
          <p14:tracePt t="52753" x="4048125" y="3614738"/>
          <p14:tracePt t="52771" x="4113213" y="3614738"/>
          <p14:tracePt t="52787" x="4135438" y="3614738"/>
          <p14:tracePt t="52804" x="4249738" y="3614738"/>
          <p14:tracePt t="52820" x="4314825" y="3614738"/>
          <p14:tracePt t="52837" x="4371975" y="3614738"/>
          <p14:tracePt t="52840" x="4392613" y="3614738"/>
          <p14:tracePt t="52854" x="4437063" y="3614738"/>
          <p14:tracePt t="52870" x="4516438" y="3614738"/>
          <p14:tracePt t="52873" x="4546600" y="3614738"/>
          <p14:tracePt t="52887" x="4603750" y="3614738"/>
          <p14:tracePt t="52904" x="4624388" y="3614738"/>
          <p14:tracePt t="52921" x="4729163" y="3614738"/>
          <p14:tracePt t="52923" x="4760913" y="3614738"/>
          <p14:tracePt t="52939" x="4773613" y="3614738"/>
          <p14:tracePt t="52955" x="4830763" y="3614738"/>
          <p14:tracePt t="52970" x="4838700" y="3614738"/>
          <p14:tracePt t="52987" x="4852988" y="3614738"/>
          <p14:tracePt t="53003" x="4856163" y="3614738"/>
          <p14:tracePt t="53026" x="4865688" y="3614738"/>
          <p14:tracePt t="53038" x="4878388" y="3614738"/>
          <p14:tracePt t="53053" x="4883150" y="3614738"/>
          <p14:tracePt t="53070" x="4905375" y="3614738"/>
          <p14:tracePt t="53072" x="4926013" y="3614738"/>
          <p14:tracePt t="53091" x="4960938" y="3614738"/>
          <p14:tracePt t="53107" x="4965700" y="3614738"/>
          <p14:tracePt t="54958" x="4987925" y="3614738"/>
          <p14:tracePt t="54980" x="5018088" y="3614738"/>
          <p14:tracePt t="54988" x="5035550" y="3614738"/>
          <p14:tracePt t="55003" x="5040313" y="3614738"/>
          <p14:tracePt t="55024" x="5053013" y="3614738"/>
          <p14:tracePt t="55030" x="5075238" y="3614738"/>
          <p14:tracePt t="55042" x="5087938" y="3614738"/>
          <p14:tracePt t="55059" x="5102225" y="3614738"/>
          <p14:tracePt t="55076" x="5110163" y="3614738"/>
          <p14:tracePt t="55141" x="5114925" y="3614738"/>
          <p14:tracePt t="55149" x="5137150" y="3614738"/>
          <p14:tracePt t="55164" x="5140325" y="3614738"/>
          <p14:tracePt t="55188" x="5210175" y="3614738"/>
          <p14:tracePt t="55197" x="5219700" y="3614738"/>
          <p14:tracePt t="55207" x="5224463" y="3614738"/>
          <p14:tracePt t="55225" x="5237163" y="3614738"/>
          <p14:tracePt t="55242" x="5249863" y="3614738"/>
          <p14:tracePt t="55293" x="5254625" y="3614738"/>
          <p14:tracePt t="55315" x="5267325" y="3614738"/>
          <p14:tracePt t="59003" x="5280025" y="3614738"/>
          <p14:tracePt t="59012" x="5294313" y="3614738"/>
          <p14:tracePt t="59029" x="5337175" y="3614738"/>
          <p14:tracePt t="59043" x="5354638" y="3614738"/>
          <p14:tracePt t="59056" x="5376863" y="3614738"/>
          <p14:tracePt t="59060" x="5389563" y="3614738"/>
          <p14:tracePt t="59076" x="5407025" y="3614738"/>
          <p14:tracePt t="59139" x="5411788" y="3614738"/>
          <p14:tracePt t="59146" x="5424488" y="3632200"/>
          <p14:tracePt t="59170" x="5494338" y="3632200"/>
          <p14:tracePt t="59179" x="5526088" y="3632200"/>
          <p14:tracePt t="59189" x="5568950" y="3632200"/>
          <p14:tracePt t="59206" x="5616575" y="3632200"/>
          <p14:tracePt t="59223" x="5648325" y="3641725"/>
          <p14:tracePt t="59252" x="5810250" y="3649663"/>
          <p14:tracePt t="59262" x="5830888" y="3649663"/>
          <p14:tracePt t="59300" x="5857875" y="3649663"/>
          <p14:tracePt t="59308" x="5945188" y="3649663"/>
          <p14:tracePt t="59323" x="5972175" y="3649663"/>
          <p14:tracePt t="59327" x="5975350" y="3649663"/>
          <p14:tracePt t="59339" x="6007100" y="3649663"/>
          <p14:tracePt t="59357" x="6080125" y="3659188"/>
          <p14:tracePt t="59373" x="6089650" y="3659188"/>
          <p14:tracePt t="59389" x="6154738" y="3659188"/>
          <p14:tracePt t="59406" x="6211888" y="3659188"/>
          <p14:tracePt t="59422" x="6259513" y="3667125"/>
          <p14:tracePt t="59439" x="6299200" y="3676650"/>
          <p14:tracePt t="59456" x="6326188" y="3676650"/>
          <p14:tracePt t="59472" x="6351588" y="3676650"/>
          <p14:tracePt t="59489" x="6356350" y="3676650"/>
          <p14:tracePt t="59506" x="6369050" y="3676650"/>
          <p14:tracePt t="59522" x="6373813" y="3679825"/>
          <p14:tracePt t="59539" x="6386513" y="3679825"/>
          <p14:tracePt t="59572" x="6391275" y="3679825"/>
          <p14:tracePt t="59586" x="6413500" y="3679825"/>
          <p14:tracePt t="59596" x="6421438" y="3679825"/>
          <p14:tracePt t="59627" x="6426200" y="3679825"/>
          <p14:tracePt t="59634" x="6434138" y="3679825"/>
          <p14:tracePt t="59675" x="6448425" y="3679825"/>
          <p14:tracePt t="59690" x="6451600" y="3679825"/>
          <p14:tracePt t="59705" x="6473825" y="3679825"/>
          <p14:tracePt t="59722" x="6478588" y="3679825"/>
          <p14:tracePt t="59731" x="6500813" y="3679825"/>
          <p14:tracePt t="59739" x="6503988" y="3679825"/>
          <p14:tracePt t="59756" x="6513513" y="3679825"/>
          <p14:tracePt t="59773" x="6548438" y="3679825"/>
          <p14:tracePt t="59789" x="6561138" y="3679825"/>
          <p14:tracePt t="59806" x="6565900" y="3679825"/>
          <p14:tracePt t="59823" x="6588125" y="3679825"/>
          <p14:tracePt t="59839" x="6592888" y="3679825"/>
          <p14:tracePt t="59843" x="6613525" y="3679825"/>
          <p14:tracePt t="59856" x="6618288" y="3679825"/>
          <p14:tracePt t="59873" x="6670675" y="3679825"/>
          <p14:tracePt t="59877" x="6683375" y="3679825"/>
          <p14:tracePt t="59889" x="6718300" y="3679825"/>
          <p14:tracePt t="59907" x="6819900" y="3679825"/>
          <p14:tracePt t="59923" x="6884988" y="3679825"/>
          <p14:tracePt t="59939" x="6911975" y="3679825"/>
          <p14:tracePt t="59956" x="6950075" y="3679825"/>
          <p14:tracePt t="59973" x="6967538" y="3679825"/>
          <p14:tracePt t="59989" x="6981825" y="3679825"/>
          <p14:tracePt t="60146" x="7002463" y="3679825"/>
          <p14:tracePt t="60154" x="7007225" y="3679825"/>
          <p14:tracePt t="60162" x="7016750" y="3679825"/>
          <p14:tracePt t="60172" x="7019925" y="3679825"/>
          <p14:tracePt t="60189" x="7042150" y="3679825"/>
          <p14:tracePt t="60206" x="7069138" y="3679825"/>
          <p14:tracePt t="60223" x="7081838" y="3679825"/>
          <p14:tracePt t="60239" x="7094538" y="3679825"/>
          <p14:tracePt t="62245" x="7104063" y="3679825"/>
          <p14:tracePt t="62267" x="7099300" y="3679825"/>
          <p14:tracePt t="62275" x="7042150" y="3679825"/>
          <p14:tracePt t="62292" x="6919913" y="3702050"/>
          <p14:tracePt t="62308" x="6832600" y="3702050"/>
          <p14:tracePt t="62326" x="6311900" y="3763963"/>
          <p14:tracePt t="62340" x="6194425" y="3763963"/>
          <p14:tracePt t="62344" x="6094413" y="3763963"/>
          <p14:tracePt t="62357" x="5792788" y="3763963"/>
          <p14:tracePt t="62373" x="5661025" y="3776663"/>
          <p14:tracePt t="62389" x="5354638" y="3776663"/>
          <p14:tracePt t="62406" x="4883150" y="3836988"/>
          <p14:tracePt t="62423" x="4676775" y="3846513"/>
          <p14:tracePt t="62440" x="4516438" y="3859213"/>
          <p14:tracePt t="62484" x="4441825" y="3859213"/>
          <p14:tracePt t="62490" x="3736975" y="3916363"/>
          <p14:tracePt t="62507" x="3636963" y="3916363"/>
          <p14:tracePt t="62523" x="3594100" y="3916363"/>
          <p14:tracePt t="62565" x="3300413" y="3946525"/>
          <p14:tracePt t="62587" x="3055938" y="3960813"/>
          <p14:tracePt t="62596" x="2806700" y="3978275"/>
          <p14:tracePt t="62606" x="2719388" y="3986213"/>
          <p14:tracePt t="62623" x="2565400" y="4008438"/>
          <p14:tracePt t="62639" x="2447925" y="4021138"/>
          <p14:tracePt t="62656" x="2387600" y="4030663"/>
          <p14:tracePt t="62673" x="2066925" y="4090988"/>
          <p14:tracePt t="62676" x="2006600" y="4090988"/>
          <p14:tracePt t="62690" x="1958975" y="4113213"/>
          <p14:tracePt t="62706" x="1914525" y="4113213"/>
          <p14:tracePt t="62709" x="1797050" y="4125913"/>
          <p14:tracePt t="62726" x="1774825" y="4125913"/>
          <p14:tracePt t="62740" x="1692275" y="4143375"/>
          <p14:tracePt t="62744" x="1657350" y="4152900"/>
          <p14:tracePt t="62813" x="1625600" y="4152900"/>
          <p14:tracePt t="62835" x="1582738" y="4160838"/>
          <p14:tracePt t="63013" x="1612900" y="4160838"/>
          <p14:tracePt t="63021" x="2093913" y="4160838"/>
          <p14:tracePt t="63037" x="2211388" y="4173538"/>
          <p14:tracePt t="63045" x="2465388" y="4217988"/>
          <p14:tracePt t="63056" x="2579688" y="4230688"/>
          <p14:tracePt t="63073" x="2828925" y="4252913"/>
          <p14:tracePt t="63089" x="2976563" y="4279900"/>
          <p14:tracePt t="63094" x="3238500" y="4279900"/>
          <p14:tracePt t="63106" x="3327400" y="4279900"/>
          <p14:tracePt t="63110" x="3417888" y="4287838"/>
          <p14:tracePt t="63123" x="3505200" y="4287838"/>
          <p14:tracePt t="63126" x="3549650" y="4287838"/>
          <p14:tracePt t="63139" x="3594100" y="4287838"/>
          <p14:tracePt t="63144" x="3667125" y="4287838"/>
          <p14:tracePt t="63157" x="3698875" y="4287838"/>
          <p14:tracePt t="63173" x="3719513" y="4287838"/>
          <p14:tracePt t="63190" x="3724275" y="4287838"/>
          <p14:tracePt t="63206" x="3733800" y="4287838"/>
          <p14:tracePt t="63223" x="3736975" y="4287838"/>
          <p14:tracePt t="63239" x="3741738" y="4287838"/>
          <p14:tracePt t="63256" x="3771900" y="4287838"/>
          <p14:tracePt t="63273" x="3786188" y="4287838"/>
          <p14:tracePt t="63290" x="3794125" y="4287838"/>
          <p14:tracePt t="63293" x="3811588" y="4287838"/>
          <p14:tracePt t="63306" x="3846513" y="4287838"/>
          <p14:tracePt t="63323" x="3868738" y="4287838"/>
          <p14:tracePt t="63327" x="3925888" y="4265613"/>
          <p14:tracePt t="63340" x="3956050" y="4262438"/>
          <p14:tracePt t="63374" x="3968750" y="4262438"/>
          <p14:tracePt t="63382" x="4060825" y="4240213"/>
          <p14:tracePt t="63398" x="4078288" y="4230688"/>
          <p14:tracePt t="65551" x="4090988" y="4230688"/>
          <p14:tracePt t="65567" x="4095750" y="4230688"/>
          <p14:tracePt t="65575" x="4105275" y="4230688"/>
          <p14:tracePt t="65591" x="4122738" y="4230688"/>
          <p14:tracePt t="65609" x="4148138" y="4230688"/>
          <p14:tracePt t="65626" x="4157663" y="4230688"/>
          <p14:tracePt t="65642" x="4160838" y="4230688"/>
          <p14:tracePt t="65773" x="4170363" y="4230688"/>
          <p14:tracePt t="65788" x="4183063" y="4230688"/>
          <p14:tracePt t="65797" x="4197350" y="4225925"/>
          <p14:tracePt t="65814" x="4210050" y="4225925"/>
          <p14:tracePt t="65828" x="4217988" y="4225925"/>
          <p14:tracePt t="66021" x="4222750" y="4225925"/>
          <p14:tracePt t="66028" x="4232275" y="4225925"/>
          <p14:tracePt t="66039" x="4235450" y="4225925"/>
          <p14:tracePt t="66056" x="4240213" y="4225925"/>
          <p14:tracePt t="66073" x="4262438" y="4225925"/>
          <p14:tracePt t="66181" x="4270375" y="4225925"/>
          <p14:tracePt t="66189" x="4284663" y="4225925"/>
          <p14:tracePt t="66206" x="4297363" y="4225925"/>
          <p14:tracePt t="66214" x="4302125" y="4217988"/>
          <p14:tracePt t="66223" x="4332288" y="4217988"/>
          <p14:tracePt t="66240" x="4344988" y="4217988"/>
          <p14:tracePt t="66256" x="4367213" y="4213225"/>
          <p14:tracePt t="66273" x="4379913" y="4213225"/>
          <p14:tracePt t="66290" x="4384675" y="4213225"/>
          <p14:tracePt t="66307" x="4392613" y="4213225"/>
          <p14:tracePt t="67165" x="4419600" y="4213225"/>
          <p14:tracePt t="67173" x="4524375" y="4213225"/>
          <p14:tracePt t="67188" x="4598988" y="4213225"/>
          <p14:tracePt t="67196" x="4756150" y="4213225"/>
          <p14:tracePt t="67205" x="4830763" y="4213225"/>
          <p14:tracePt t="67221" x="4975225" y="4213225"/>
          <p14:tracePt t="67238" x="5092700" y="4213225"/>
          <p14:tracePt t="67255" x="5214938" y="4213225"/>
          <p14:tracePt t="67271" x="5302250" y="4213225"/>
          <p14:tracePt t="67288" x="5394325" y="4213225"/>
          <p14:tracePt t="67305" x="5486400" y="4213225"/>
          <p14:tracePt t="67322" x="5581650" y="4213225"/>
          <p14:tracePt t="67324" x="5648325" y="4213225"/>
          <p14:tracePt t="67338" x="5691188" y="4213225"/>
          <p14:tracePt t="67340" x="5740400" y="4213225"/>
          <p14:tracePt t="67355" x="5761038" y="4213225"/>
          <p14:tracePt t="67357" x="5818188" y="4213225"/>
          <p14:tracePt t="67371" x="5922963" y="4213225"/>
          <p14:tracePt t="67388" x="5997575" y="4205288"/>
          <p14:tracePt t="67405" x="6076950" y="4195763"/>
          <p14:tracePt t="67421" x="6159500" y="4183063"/>
          <p14:tracePt t="67438" x="6207125" y="4178300"/>
          <p14:tracePt t="67455" x="6229350" y="4170363"/>
          <p14:tracePt t="67472" x="6299200" y="4170363"/>
          <p14:tracePt t="67487" x="6338888" y="4160838"/>
          <p14:tracePt t="67505" x="6373813" y="4160838"/>
          <p14:tracePt t="67521" x="6430963" y="4143375"/>
          <p14:tracePt t="67523" x="6456363" y="4143375"/>
          <p14:tracePt t="67538" x="6500813" y="4135438"/>
          <p14:tracePt t="67540" x="6535738" y="4125913"/>
          <p14:tracePt t="67554" x="6578600" y="4125913"/>
          <p14:tracePt t="67556" x="6613525" y="4117975"/>
          <p14:tracePt t="67573" x="6670675" y="4117975"/>
          <p14:tracePt t="67589" x="6862763" y="4095750"/>
          <p14:tracePt t="67605" x="6942138" y="4095750"/>
          <p14:tracePt t="67621" x="7016750" y="4095750"/>
          <p14:tracePt t="67638" x="7107238" y="4095750"/>
          <p14:tracePt t="67655" x="7181850" y="4095750"/>
          <p14:tracePt t="67672" x="7251700" y="4095750"/>
          <p14:tracePt t="67688" x="7308850" y="4086225"/>
          <p14:tracePt t="67705" x="7366000" y="4086225"/>
          <p14:tracePt t="67721" x="7391400" y="4086225"/>
          <p14:tracePt t="67724" x="7396163" y="4086225"/>
          <p14:tracePt t="67738" x="7405688" y="4086225"/>
          <p14:tracePt t="67740" x="7408863" y="4086225"/>
          <p14:tracePt t="67908" x="7391400" y="4086225"/>
          <p14:tracePt t="67916" x="7304088" y="4086225"/>
          <p14:tracePt t="67925" x="7243763" y="4086225"/>
          <p14:tracePt t="67938" x="7196138" y="4090988"/>
          <p14:tracePt t="67940" x="7134225" y="4103688"/>
          <p14:tracePt t="67955" x="7059613" y="4113213"/>
          <p14:tracePt t="67957" x="6985000" y="4113213"/>
          <p14:tracePt t="67972" x="6850063" y="4125913"/>
          <p14:tracePt t="67989" x="6805613" y="4125913"/>
          <p14:tracePt t="68006" x="6588125" y="4148138"/>
          <p14:tracePt t="68022" x="6486525" y="4156075"/>
          <p14:tracePt t="68038" x="6421438" y="4156075"/>
          <p14:tracePt t="68055" x="6381750" y="4156075"/>
          <p14:tracePt t="68072" x="6356350" y="4156075"/>
          <p14:tracePt t="68088" x="6334125" y="4156075"/>
          <p14:tracePt t="68105" x="6326188" y="4156075"/>
          <p14:tracePt t="68121" x="6303963" y="4156075"/>
          <p14:tracePt t="68138" x="6299200" y="4156075"/>
          <p14:tracePt t="68141" x="6291263" y="4156075"/>
          <p14:tracePt t="68157" x="6286500" y="4156075"/>
          <p14:tracePt t="68173" x="6276975" y="4156075"/>
          <p14:tracePt t="68188" x="6269038" y="4156075"/>
          <p14:tracePt t="68205" x="6246813" y="4156075"/>
          <p14:tracePt t="68222" x="6224588" y="4156075"/>
          <p14:tracePt t="68238" x="6211888" y="4156075"/>
          <p14:tracePt t="68255" x="6189663" y="4156075"/>
          <p14:tracePt t="68272" x="6181725" y="4156075"/>
          <p14:tracePt t="68288" x="6172200" y="4156075"/>
          <p14:tracePt t="68517" x="6176963" y="4156075"/>
          <p14:tracePt t="68524" x="6202363" y="4148138"/>
          <p14:tracePt t="68538" x="6219825" y="4148138"/>
          <p14:tracePt t="68540" x="6234113" y="4143375"/>
          <p14:tracePt t="68555" x="6237288" y="4143375"/>
          <p14:tracePt t="68571" x="6269038" y="4143375"/>
          <p14:tracePt t="68574" x="6338888" y="4121150"/>
          <p14:tracePt t="68589" x="6416675" y="4113213"/>
          <p14:tracePt t="68605" x="6448425" y="4113213"/>
          <p14:tracePt t="68622" x="6473825" y="4113213"/>
          <p14:tracePt t="68638" x="6630988" y="4103688"/>
          <p14:tracePt t="68655" x="6805613" y="4090988"/>
          <p14:tracePt t="68672" x="6872288" y="4090988"/>
          <p14:tracePt t="68688" x="6950075" y="4090988"/>
          <p14:tracePt t="68705" x="6964363" y="4090988"/>
          <p14:tracePt t="68708" x="6999288" y="4090988"/>
          <p14:tracePt t="68721" x="7051675" y="4090988"/>
          <p14:tracePt t="68738" x="7064375" y="4090988"/>
          <p14:tracePt t="68741" x="7099300" y="4090988"/>
          <p14:tracePt t="69452" x="7077075" y="4090988"/>
          <p14:tracePt t="69460" x="7069138" y="4090988"/>
          <p14:tracePt t="69472" x="7054850" y="4090988"/>
          <p14:tracePt t="69488" x="7029450" y="4090988"/>
          <p14:tracePt t="69505" x="7007225" y="4090988"/>
          <p14:tracePt t="69522" x="6994525" y="4090988"/>
          <p14:tracePt t="69524" x="6972300" y="4090988"/>
          <p14:tracePt t="69538" x="6924675" y="4100513"/>
          <p14:tracePt t="69540" x="6894513" y="4100513"/>
          <p14:tracePt t="69555" x="6872288" y="4100513"/>
          <p14:tracePt t="69572" x="6815138" y="4108450"/>
          <p14:tracePt t="69589" x="6802438" y="4108450"/>
          <p14:tracePt t="69605" x="6797675" y="4108450"/>
          <p14:tracePt t="69622" x="6762750" y="4108450"/>
          <p14:tracePt t="70982" x="6740525" y="4113213"/>
          <p14:tracePt t="70990" x="6715125" y="4152900"/>
          <p14:tracePt t="71000" x="6662738" y="4183063"/>
          <p14:tracePt t="71015" x="6426200" y="4387850"/>
          <p14:tracePt t="71024" x="6361113" y="4432300"/>
          <p14:tracePt t="71041" x="6251575" y="4489450"/>
          <p14:tracePt t="71057" x="6045200" y="4545013"/>
          <p14:tracePt t="71430" x="6054725" y="4554538"/>
          <p14:tracePt t="71439" x="6080125" y="4554538"/>
          <p14:tracePt t="71455" x="6094413" y="4554538"/>
          <p14:tracePt t="71470" x="6097588" y="4554538"/>
          <p14:tracePt t="71815" x="6107113" y="4554538"/>
          <p14:tracePt t="71823" x="6119813" y="4554538"/>
          <p14:tracePt t="71840" x="6132513" y="4554538"/>
          <p14:tracePt t="71857" x="6164263" y="4549775"/>
          <p14:tracePt t="71874" x="6207125" y="4549775"/>
          <p14:tracePt t="71891" x="6299200" y="4532313"/>
          <p14:tracePt t="71907" x="6378575" y="4524375"/>
          <p14:tracePt t="71924" x="6416675" y="4502150"/>
          <p14:tracePt t="71949" x="6548438" y="4479925"/>
          <p14:tracePt t="71957" x="6680200" y="4445000"/>
          <p14:tracePt t="71981" x="6688138" y="4445000"/>
          <p14:tracePt t="72044" x="6692900" y="4445000"/>
          <p14:tracePt t="72165" x="6700838" y="4437063"/>
          <p14:tracePt t="72174" x="6705600" y="4422775"/>
          <p14:tracePt t="72181" x="6715125" y="4419600"/>
          <p14:tracePt t="72190" x="6727825" y="4402138"/>
          <p14:tracePt t="72207" x="6740525" y="4397375"/>
          <p14:tracePt t="72224" x="6757988" y="4379913"/>
          <p14:tracePt t="72240" x="6770688" y="4375150"/>
          <p14:tracePt t="72257" x="6780213" y="4362450"/>
          <p14:tracePt t="72284" x="6802438" y="4352925"/>
          <p14:tracePt t="72293" x="6810375" y="4349750"/>
          <p14:tracePt t="72308" x="6850063" y="4327525"/>
          <p14:tracePt t="72350" x="6907213" y="4275138"/>
          <p14:tracePt t="72365" x="6915150" y="4275138"/>
          <p14:tracePt t="72374" x="6929438" y="4270375"/>
          <p14:tracePt t="72390" x="6932613" y="4270375"/>
          <p14:tracePt t="72407" x="6946900" y="4262438"/>
          <p14:tracePt t="72424" x="6959600" y="4257675"/>
          <p14:tracePt t="72429" x="6967538" y="4257675"/>
          <p14:tracePt t="72440" x="6981825" y="4257675"/>
          <p14:tracePt t="72457" x="6985000" y="4257675"/>
          <p14:tracePt t="72474" x="7002463" y="4257675"/>
          <p14:tracePt t="74013" x="7011988" y="4257675"/>
          <p14:tracePt t="74022" x="7016750" y="4248150"/>
          <p14:tracePt t="74033" x="7016750" y="4243388"/>
          <p14:tracePt t="74042" x="7024688" y="4235450"/>
          <p14:tracePt t="74062" x="7029450" y="4222750"/>
          <p14:tracePt t="74076" x="7037388" y="4217988"/>
          <p14:tracePt t="74082" x="7037388" y="4208463"/>
          <p14:tracePt t="74092" x="7042150" y="4195763"/>
          <p14:tracePt t="74173" x="7051675" y="4191000"/>
          <p14:tracePt t="74189" x="7051675" y="4178300"/>
          <p14:tracePt t="74196" x="7064375" y="4170363"/>
          <p14:tracePt t="74244" x="7064375" y="4165600"/>
          <p14:tracePt t="74285" x="7064375" y="4156075"/>
          <p14:tracePt t="74308" x="7064375" y="4152900"/>
          <p14:tracePt t="74317" x="7072313" y="4143375"/>
          <p14:tracePt t="74335" x="7072313" y="4138613"/>
          <p14:tracePt t="74375" x="7077075" y="4135438"/>
          <p14:tracePt t="84745" x="7069138" y="4135438"/>
          <p14:tracePt t="84759" x="7034213" y="4160838"/>
          <p14:tracePt t="84767" x="6924675" y="4222750"/>
          <p14:tracePt t="84775" x="6862763" y="4243388"/>
          <p14:tracePt t="84790" x="6750050" y="4283075"/>
          <p14:tracePt t="84807" x="6715125" y="4292600"/>
          <p14:tracePt t="84824" x="6465888" y="4327525"/>
          <p14:tracePt t="84841" x="6338888" y="4379913"/>
          <p14:tracePt t="84857" x="6246813" y="4392613"/>
          <p14:tracePt t="84874" x="5922963" y="4432300"/>
          <p14:tracePt t="84890" x="5688013" y="4467225"/>
          <p14:tracePt t="84907" x="5586413" y="4467225"/>
          <p14:tracePt t="84925" x="5456238" y="4467225"/>
          <p14:tracePt t="84940" x="4838700" y="4502150"/>
          <p14:tracePt t="84957" x="4437063" y="4514850"/>
          <p14:tracePt t="84974" x="4232275" y="4514850"/>
          <p14:tracePt t="84990" x="4056063" y="4524375"/>
          <p14:tracePt t="85007" x="3881438" y="4524375"/>
          <p14:tracePt t="85023" x="3676650" y="4537075"/>
          <p14:tracePt t="85040" x="3435350" y="4537075"/>
          <p14:tracePt t="85057" x="3287713" y="4537075"/>
          <p14:tracePt t="85060" x="3213100" y="4545013"/>
          <p14:tracePt t="85074" x="3178175" y="4545013"/>
          <p14:tracePt t="85077" x="3125788" y="4545013"/>
          <p14:tracePt t="85090" x="3078163" y="4545013"/>
          <p14:tracePt t="85093" x="3055938" y="4554538"/>
          <p14:tracePt t="85107" x="2986088" y="4562475"/>
          <p14:tracePt t="85124" x="2849563" y="4598988"/>
          <p14:tracePt t="85140" x="2789238" y="4598988"/>
          <p14:tracePt t="85143" x="2754313" y="4606925"/>
          <p14:tracePt t="85157" x="2662238" y="4616450"/>
          <p14:tracePt t="85174" x="2617788" y="4616450"/>
          <p14:tracePt t="85190" x="2457450" y="4616450"/>
          <p14:tracePt t="85207" x="2365375" y="4619625"/>
          <p14:tracePt t="85223" x="2316163" y="4629150"/>
          <p14:tracePt t="85240" x="2246313" y="4629150"/>
          <p14:tracePt t="85257" x="2190750" y="4637088"/>
          <p14:tracePt t="85274" x="2173288" y="4637088"/>
          <p14:tracePt t="85290" x="2151063" y="4637088"/>
          <p14:tracePt t="85294" x="2141538" y="4637088"/>
          <p14:tracePt t="85307" x="2128838" y="4637088"/>
          <p14:tracePt t="85310" x="2124075" y="4637088"/>
          <p14:tracePt t="85324" x="2071688" y="4637088"/>
          <p14:tracePt t="85340" x="2014538" y="4637088"/>
          <p14:tracePt t="85357" x="1979613" y="4646613"/>
          <p14:tracePt t="85375" x="1931988" y="4646613"/>
          <p14:tracePt t="85390" x="1924050" y="4646613"/>
          <p14:tracePt t="86823" x="1919288" y="4646613"/>
          <p14:tracePt t="86839" x="1927225" y="4654550"/>
          <p14:tracePt t="86856" x="1931988" y="4654550"/>
          <p14:tracePt t="86877" x="1954213" y="4654550"/>
          <p14:tracePt t="86882" x="1966913" y="4654550"/>
          <p14:tracePt t="86893" x="1971675" y="4654550"/>
          <p14:tracePt t="86898" x="1984375" y="4659313"/>
          <p14:tracePt t="86910" x="2014538" y="4659313"/>
          <p14:tracePt t="86924" x="2036763" y="4659313"/>
          <p14:tracePt t="86940" x="2049463" y="4659313"/>
          <p14:tracePt t="86943" x="2093913" y="4659313"/>
          <p14:tracePt t="86956" x="2133600" y="4668838"/>
          <p14:tracePt t="86973" x="2176463" y="4668838"/>
          <p14:tracePt t="86989" x="2238375" y="4668838"/>
          <p14:tracePt t="87006" x="2273300" y="4676775"/>
          <p14:tracePt t="87023" x="2312988" y="4676775"/>
          <p14:tracePt t="87039" x="2325688" y="4681538"/>
          <p14:tracePt t="87056" x="2395538" y="4681538"/>
          <p14:tracePt t="87073" x="2408238" y="4681538"/>
          <p14:tracePt t="87089" x="2465388" y="4689475"/>
          <p14:tracePt t="87106" x="2478088" y="4689475"/>
          <p14:tracePt t="87108" x="2482850" y="4689475"/>
          <p14:tracePt t="87123" x="2513013" y="4699000"/>
          <p14:tracePt t="87125" x="2540000" y="4706938"/>
          <p14:tracePt t="87157" x="2544763" y="4706938"/>
          <p14:tracePt t="87176" x="2565400" y="4706938"/>
          <p14:tracePt t="87190" x="2579688" y="4706938"/>
          <p14:tracePt t="87223" x="2600325" y="4706938"/>
          <p14:tracePt t="87305" x="2719388" y="4729163"/>
          <p14:tracePt t="87327" x="3221038" y="4746625"/>
          <p14:tracePt t="87335" x="3270250" y="4746625"/>
          <p14:tracePt t="87351" x="3275013" y="4746625"/>
          <p14:tracePt t="87357" x="3282950" y="4746625"/>
          <p14:tracePt t="89263" x="3295650" y="4746625"/>
          <p14:tracePt t="89287" x="3309938" y="4746625"/>
          <p14:tracePt t="89322" x="3313113" y="4746625"/>
          <p14:tracePt t="89341" x="3484563" y="4746625"/>
          <p14:tracePt t="89386" x="3873500" y="4729163"/>
          <p14:tracePt t="89393" x="4471988" y="4711700"/>
          <p14:tracePt t="89409" x="4541838" y="4711700"/>
          <p14:tracePt t="89425" x="4778375" y="4711700"/>
          <p14:tracePt t="89442" x="4878388" y="4711700"/>
          <p14:tracePt t="89459" x="4948238" y="4711700"/>
          <p14:tracePt t="89478" x="4983163" y="4711700"/>
          <p14:tracePt t="89492" x="5035550" y="4711700"/>
          <p14:tracePt t="89497" x="5048250" y="4711700"/>
          <p14:tracePt t="89508" x="5075238" y="4711700"/>
          <p14:tracePt t="89512" x="5087938" y="4711700"/>
          <p14:tracePt t="89526" x="5127625" y="4711700"/>
          <p14:tracePt t="89542" x="5137150" y="4711700"/>
          <p14:tracePt t="89560" x="5157788" y="4711700"/>
          <p14:tracePt t="89575" x="5184775" y="4711700"/>
          <p14:tracePt t="89592" x="5202238" y="4711700"/>
          <p14:tracePt t="89609" x="5241925" y="4721225"/>
          <p14:tracePt t="89625" x="5245100" y="4721225"/>
          <p14:tracePt t="89642" x="5259388" y="4721225"/>
          <p14:tracePt t="89658" x="5272088" y="4721225"/>
          <p14:tracePt t="89675" x="5307013" y="4729163"/>
          <p14:tracePt t="92186" x="5319713" y="4729163"/>
          <p14:tracePt t="92194" x="5354638" y="4729163"/>
          <p14:tracePt t="92210" x="5421313" y="4738688"/>
          <p14:tracePt t="92226" x="5464175" y="4738688"/>
          <p14:tracePt t="92243" x="5586413" y="4738688"/>
          <p14:tracePt t="92260" x="5638800" y="4738688"/>
          <p14:tracePt t="92276" x="5757863" y="4738688"/>
          <p14:tracePt t="92294" x="5880100" y="4738688"/>
          <p14:tracePt t="92310" x="5922963" y="4738688"/>
          <p14:tracePt t="92315" x="5972175" y="4738688"/>
          <p14:tracePt t="92329" x="6059488" y="4738688"/>
          <p14:tracePt t="92342" x="6132513" y="4738688"/>
          <p14:tracePt t="92358" x="6154738" y="4738688"/>
          <p14:tracePt t="92375" x="6256338" y="4738688"/>
          <p14:tracePt t="92392" x="6378575" y="4738688"/>
          <p14:tracePt t="92407" x="6399213" y="4738688"/>
          <p14:tracePt t="92425" x="6469063" y="4738688"/>
          <p14:tracePt t="92441" x="6496050" y="4738688"/>
          <p14:tracePt t="92489" x="6518275" y="4738688"/>
          <p14:tracePt t="92518" x="6600825" y="4738688"/>
          <p14:tracePt t="92526" x="6630988" y="4738688"/>
          <p14:tracePt t="92535" x="6645275" y="4738688"/>
          <p14:tracePt t="92543" x="6670675" y="4738688"/>
          <p14:tracePt t="92557" x="6723063" y="4729163"/>
          <p14:tracePt t="92574" x="6732588" y="4729163"/>
          <p14:tracePt t="92591" x="6792913" y="4729163"/>
          <p14:tracePt t="92607" x="6842125" y="4716463"/>
          <p14:tracePt t="92624" x="6889750" y="4706938"/>
          <p14:tracePt t="92641" x="6902450" y="4706938"/>
          <p14:tracePt t="92658" x="6915150" y="4706938"/>
          <p14:tracePt t="95720" x="6919913" y="4706938"/>
          <p14:tracePt t="95736" x="6932613" y="4706938"/>
          <p14:tracePt t="95744" x="6954838" y="4706938"/>
          <p14:tracePt t="95759" x="7024688" y="4706938"/>
          <p14:tracePt t="95775" x="7069138" y="4706938"/>
          <p14:tracePt t="95791" x="7124700" y="4706938"/>
          <p14:tracePt t="95809" x="7283450" y="4706938"/>
          <p14:tracePt t="95825" x="7331075" y="4706938"/>
          <p14:tracePt t="95841" x="7388225" y="4706938"/>
          <p14:tracePt t="95872" x="7939088" y="4721225"/>
          <p14:tracePt t="95881" x="7994650" y="4721225"/>
          <p14:tracePt t="95891" x="8043863" y="4721225"/>
          <p14:tracePt t="95907" x="8121650" y="4716463"/>
          <p14:tracePt t="95924" x="8196263" y="4716463"/>
          <p14:tracePt t="95941" x="8240713" y="4716463"/>
          <p14:tracePt t="95958" x="8350250" y="4706938"/>
          <p14:tracePt t="95961" x="8397875" y="4699000"/>
          <p14:tracePt t="95975" x="8462963" y="4699000"/>
          <p14:tracePt t="95991" x="8485188" y="4689475"/>
          <p14:tracePt t="95995" x="8520113" y="4689475"/>
          <p14:tracePt t="96007" x="8532813" y="4689475"/>
          <p14:tracePt t="96010" x="8537575" y="4689475"/>
          <p14:tracePt t="96024" x="8550275" y="4689475"/>
          <p14:tracePt t="96113" x="8559800" y="4689475"/>
          <p14:tracePt t="96258" x="8562975" y="4681538"/>
          <p14:tracePt t="96266" x="8585200" y="4681538"/>
          <p14:tracePt t="96281" x="8589963" y="4681538"/>
          <p14:tracePt t="96291" x="8597900" y="4681538"/>
          <p14:tracePt t="96308" x="8612188" y="4676775"/>
          <p14:tracePt t="96311" x="8615363" y="4676775"/>
          <p14:tracePt t="96324" x="8624888" y="4676775"/>
          <p14:tracePt t="99746" x="8637588" y="4676775"/>
          <p14:tracePt t="99755" x="8615363" y="4676775"/>
          <p14:tracePt t="99761" x="8594725" y="4681538"/>
          <p14:tracePt t="99774" x="8567738" y="4686300"/>
          <p14:tracePt t="99778" x="8515350" y="4699000"/>
          <p14:tracePt t="99791" x="8467725" y="4706938"/>
          <p14:tracePt t="99795" x="8388350" y="4738688"/>
          <p14:tracePt t="99808" x="8283575" y="4751388"/>
          <p14:tracePt t="99811" x="8248650" y="4759325"/>
          <p14:tracePt t="99825" x="8135938" y="4773613"/>
          <p14:tracePt t="99842" x="7820025" y="4794250"/>
          <p14:tracePt t="99859" x="7615238" y="4821238"/>
          <p14:tracePt t="99874" x="7408863" y="4829175"/>
          <p14:tracePt t="99891" x="7216775" y="4843463"/>
          <p14:tracePt t="99908" x="7069138" y="4851400"/>
          <p14:tracePt t="99924" x="6981825" y="4851400"/>
          <p14:tracePt t="99941" x="6745288" y="4868863"/>
          <p14:tracePt t="99958" x="6630988" y="4878388"/>
          <p14:tracePt t="99975" x="6596063" y="4878388"/>
          <p14:tracePt t="100002" x="6503988" y="4886325"/>
          <p14:tracePt t="100010" x="6207125" y="4953000"/>
          <p14:tracePt t="100026" x="6146800" y="4953000"/>
          <p14:tracePt t="100041" x="6059488" y="4960938"/>
          <p14:tracePt t="100058" x="5905500" y="4973638"/>
          <p14:tracePt t="100075" x="5857875" y="4983163"/>
          <p14:tracePt t="100091" x="5827713" y="4983163"/>
          <p14:tracePt t="100151" x="5473700" y="5013325"/>
          <p14:tracePt t="100159" x="4870450" y="5075238"/>
          <p14:tracePt t="100167" x="4848225" y="5075238"/>
          <p14:tracePt t="100174" x="4803775" y="5083175"/>
          <p14:tracePt t="100231" x="4554538" y="5113338"/>
          <p14:tracePt t="100239" x="4464050" y="5127625"/>
          <p14:tracePt t="100247" x="4441825" y="5127625"/>
          <p14:tracePt t="100258" x="4427538" y="5127625"/>
          <p14:tracePt t="100274" x="4371975" y="5127625"/>
          <p14:tracePt t="100291" x="4354513" y="5127625"/>
          <p14:tracePt t="100308" x="4319588" y="5127625"/>
          <p14:tracePt t="100311" x="4275138" y="5135563"/>
          <p14:tracePt t="100324" x="4232275" y="5135563"/>
          <p14:tracePt t="100342" x="4152900" y="5145088"/>
          <p14:tracePt t="100358" x="4095750" y="5145088"/>
          <p14:tracePt t="100375" x="4056063" y="5145088"/>
          <p14:tracePt t="100392" x="4025900" y="5145088"/>
          <p14:tracePt t="100408" x="4013200" y="5145088"/>
          <p14:tracePt t="100424" x="4000500" y="5145088"/>
          <p14:tracePt t="100441" x="3995738" y="5145088"/>
          <p14:tracePt t="103938" x="3986213" y="5145088"/>
          <p14:tracePt t="103970" x="3990975" y="5145088"/>
          <p14:tracePt t="103986" x="4003675" y="5145088"/>
          <p14:tracePt t="103993" x="4008438" y="5145088"/>
          <p14:tracePt t="104018" x="4038600" y="5140325"/>
          <p14:tracePt t="104027" x="4083050" y="5140325"/>
          <p14:tracePt t="104044" x="4117975" y="5140325"/>
          <p14:tracePt t="104058" x="4205288" y="5140325"/>
          <p14:tracePt t="104075" x="4262438" y="5140325"/>
          <p14:tracePt t="104078" x="4292600" y="5140325"/>
          <p14:tracePt t="104091" x="4319588" y="5130800"/>
          <p14:tracePt t="104094" x="4362450" y="5122863"/>
          <p14:tracePt t="104107" x="4384675" y="5122863"/>
          <p14:tracePt t="104124" x="4502150" y="5113338"/>
          <p14:tracePt t="104127" x="4524375" y="5113338"/>
          <p14:tracePt t="104140" x="4559300" y="5113338"/>
          <p14:tracePt t="104157" x="4594225" y="5105400"/>
          <p14:tracePt t="104160" x="4681538" y="5092700"/>
          <p14:tracePt t="104174" x="4703763" y="5092700"/>
          <p14:tracePt t="104176" x="4729163" y="5092700"/>
          <p14:tracePt t="104191" x="4778375" y="5087938"/>
          <p14:tracePt t="104207" x="4791075" y="5087938"/>
          <p14:tracePt t="104233" x="4795838" y="5087938"/>
          <p14:tracePt t="104240" x="4835525" y="5078413"/>
          <p14:tracePt t="104257" x="4843463" y="5078413"/>
          <p14:tracePt t="104310" x="4848225" y="5078413"/>
          <p14:tracePt t="104745" x="4818063" y="5078413"/>
          <p14:tracePt t="104754" x="4783138" y="5078413"/>
          <p14:tracePt t="104769" x="4694238" y="5078413"/>
          <p14:tracePt t="104775" x="4633913" y="5083175"/>
          <p14:tracePt t="104791" x="4564063" y="5092700"/>
          <p14:tracePt t="104808" x="4516438" y="5092700"/>
          <p14:tracePt t="104825" x="4471988" y="5092700"/>
          <p14:tracePt t="104841" x="4424363" y="5092700"/>
          <p14:tracePt t="104858" x="4389438" y="5092700"/>
          <p14:tracePt t="104874" x="4340225" y="5092700"/>
          <p14:tracePt t="104891" x="4305300" y="5092700"/>
          <p14:tracePt t="104894" x="4284663" y="5092700"/>
          <p14:tracePt t="104908" x="4240213" y="5092700"/>
          <p14:tracePt t="104911" x="4210050" y="5092700"/>
          <p14:tracePt t="104924" x="4200525" y="5092700"/>
          <p14:tracePt t="104946" x="4179888" y="5092700"/>
          <p14:tracePt t="105138" x="4175125" y="5092700"/>
          <p14:tracePt t="105162" x="4165600" y="5092700"/>
          <p14:tracePt t="105171" x="4130675" y="5087938"/>
          <p14:tracePt t="113611" x="4122738" y="5087938"/>
          <p14:tracePt t="113642" x="4108450" y="5092700"/>
          <p14:tracePt t="113650" x="4060825" y="5153025"/>
          <p14:tracePt t="113659" x="4060825" y="5165725"/>
          <p14:tracePt t="113676" x="4052888" y="5180013"/>
          <p14:tracePt t="113714" x="4035425" y="5205413"/>
          <p14:tracePt t="113721" x="3948113" y="5314950"/>
          <p14:tracePt t="113729" x="3930650" y="5337175"/>
          <p14:tracePt t="113741" x="3895725" y="5367338"/>
          <p14:tracePt t="113744" x="3868738" y="5389563"/>
          <p14:tracePt t="113757" x="3846513" y="5407025"/>
          <p14:tracePt t="113760" x="3811588" y="5424488"/>
          <p14:tracePt t="113774" x="3786188" y="5441950"/>
          <p14:tracePt t="113777" x="3763963" y="5449888"/>
          <p14:tracePt t="113791" x="3706813" y="5459413"/>
          <p14:tracePt t="113793" x="3689350" y="5481638"/>
          <p14:tracePt t="113808" x="3667125" y="5481638"/>
          <p14:tracePt t="113810" x="3641725" y="5481638"/>
          <p14:tracePt t="113824" x="3629025" y="5489575"/>
          <p14:tracePt t="113841" x="3576638" y="5507038"/>
          <p14:tracePt t="113857" x="3536950" y="5529263"/>
          <p14:tracePt t="113874" x="3514725" y="5529263"/>
          <p14:tracePt t="113891" x="3422650" y="5537200"/>
          <p14:tracePt t="113907" x="3344863" y="5546725"/>
          <p14:tracePt t="113938" x="3313113" y="5546725"/>
          <p14:tracePt t="114000" x="2959100" y="5608638"/>
          <p14:tracePt t="114072" x="1844675" y="5853113"/>
          <p14:tracePt t="114080" x="1328738" y="5913438"/>
          <p14:tracePt t="114105" x="1320800" y="5913438"/>
          <p14:tracePt t="114145" x="1316038" y="5913438"/>
          <p14:tracePt t="114154" x="1246188" y="5930900"/>
          <p14:tracePt t="114162" x="1233488" y="5930900"/>
          <p14:tracePt t="114174" x="1216025" y="5930900"/>
          <p14:tracePt t="114177" x="1193800" y="5930900"/>
          <p14:tracePt t="114191" x="1171575" y="5930900"/>
          <p14:tracePt t="114208" x="1089025" y="5945188"/>
          <p14:tracePt t="114210" x="1066800" y="5945188"/>
          <p14:tracePt t="114224" x="1001713" y="5945188"/>
          <p14:tracePt t="114242" x="900113" y="5965825"/>
          <p14:tracePt t="114257" x="877888" y="5965825"/>
          <p14:tracePt t="114274" x="795338" y="5975350"/>
          <p14:tracePt t="114291" x="782638" y="5975350"/>
          <p14:tracePt t="114337" x="773113" y="5975350"/>
          <p14:tracePt t="114487" x="777875" y="5975350"/>
          <p14:tracePt t="114496" x="782638" y="5970588"/>
          <p14:tracePt t="114508" x="787400" y="5965825"/>
          <p14:tracePt t="114545" x="795338" y="5962650"/>
          <p14:tracePt t="114553" x="800100" y="5953125"/>
          <p14:tracePt t="114562" x="812800" y="5953125"/>
          <p14:tracePt t="114644" x="896938" y="5945188"/>
          <p14:tracePt t="114653" x="1385888" y="5873750"/>
          <p14:tracePt t="114661" x="1443038" y="5873750"/>
          <p14:tracePt t="114676" x="1508125" y="5853113"/>
          <p14:tracePt t="114698" x="1635125" y="5853113"/>
          <p14:tracePt t="114721" x="2081213" y="5818188"/>
          <p14:tracePt t="114747" x="2111375" y="5818188"/>
          <p14:tracePt t="114769" x="2228850" y="5795963"/>
          <p14:tracePt t="114777" x="2316163" y="5773738"/>
          <p14:tracePt t="114792" x="2351088" y="5773738"/>
          <p14:tracePt t="114796" x="2355850" y="5768975"/>
          <p14:tracePt t="114809" x="2378075" y="5768975"/>
          <p14:tracePt t="114826" x="2435225" y="5761038"/>
          <p14:tracePt t="114842" x="2495550" y="5743575"/>
          <p14:tracePt t="114866" x="2505075" y="5743575"/>
          <p14:tracePt t="114876" x="2562225" y="5716588"/>
          <p14:tracePt t="114892" x="2570163" y="5716588"/>
          <p14:tracePt t="114909" x="2574925" y="5716588"/>
          <p14:tracePt t="114913" x="2582863" y="5716588"/>
          <p14:tracePt t="114926" x="2605088" y="5713413"/>
          <p14:tracePt t="114942" x="2609850" y="5703888"/>
          <p14:tracePt t="114959" x="2622550" y="5703888"/>
          <p14:tracePt t="114976" x="2627313" y="5703888"/>
          <p14:tracePt t="114992" x="2635250" y="5703888"/>
          <p14:tracePt t="115018" x="2640013" y="5703888"/>
          <p14:tracePt t="115035" x="2652713" y="5703888"/>
          <p14:tracePt t="115130" x="2662238" y="5703888"/>
          <p14:tracePt t="115148" x="2667000" y="5703888"/>
          <p14:tracePt t="115164" x="2689225" y="5703888"/>
          <p14:tracePt t="115196" x="2719388" y="5703888"/>
          <p14:tracePt t="115204" x="2776538" y="5703888"/>
          <p14:tracePt t="115220" x="2789238" y="5703888"/>
          <p14:tracePt t="115228" x="2797175" y="5703888"/>
          <p14:tracePt t="115244" x="2824163" y="5703888"/>
          <p14:tracePt t="115259" x="2863850" y="5703888"/>
          <p14:tracePt t="115276" x="2867025" y="5703888"/>
          <p14:tracePt t="115299" x="2928938" y="5703888"/>
          <p14:tracePt t="115309" x="3016250" y="5703888"/>
          <p14:tracePt t="115326" x="3021013" y="5703888"/>
          <p14:tracePt t="115353" x="3028950" y="5703888"/>
          <p14:tracePt t="115777" x="3033713" y="5703888"/>
          <p14:tracePt t="115785" x="3055938" y="5703888"/>
          <p14:tracePt t="115793" x="3068638" y="5703888"/>
          <p14:tracePt t="115809" x="3073400" y="5703888"/>
          <p14:tracePt t="115826" x="3125788" y="5703888"/>
          <p14:tracePt t="115844" x="3173413" y="5708650"/>
          <p14:tracePt t="115859" x="3208338" y="5708650"/>
          <p14:tracePt t="115876" x="3260725" y="5708650"/>
          <p14:tracePt t="115892" x="3309938" y="5708650"/>
          <p14:tracePt t="115909" x="3357563" y="5708650"/>
          <p14:tracePt t="115926" x="3400425" y="5708650"/>
          <p14:tracePt t="115942" x="3432175" y="5708650"/>
          <p14:tracePt t="115959" x="3475038" y="5708650"/>
          <p14:tracePt t="115963" x="3487738" y="5708650"/>
          <p14:tracePt t="115994" x="3509963" y="5708650"/>
          <p14:tracePt t="116002" x="3579813" y="5708650"/>
          <p14:tracePt t="116097" x="3594100" y="5708650"/>
          <p14:tracePt t="116106" x="3597275" y="5708650"/>
          <p14:tracePt t="116131" x="3659188" y="5708650"/>
          <p14:tracePt t="116148" x="3689350" y="5708650"/>
          <p14:tracePt t="116163" x="3733800" y="5708650"/>
          <p14:tracePt t="116188" x="3781425" y="5708650"/>
          <p14:tracePt t="116196" x="3881438" y="5708650"/>
          <p14:tracePt t="116209" x="3903663" y="5708650"/>
          <p14:tracePt t="116226" x="3916363" y="5708650"/>
          <p14:tracePt t="116229" x="3951288" y="5708650"/>
          <p14:tracePt t="116242" x="3965575" y="5708650"/>
          <p14:tracePt t="116259" x="3986213" y="5708650"/>
          <p14:tracePt t="116292" x="4021138" y="5708650"/>
          <p14:tracePt t="116315" x="4135438" y="5708650"/>
          <p14:tracePt t="116356" x="4357688" y="5699125"/>
          <p14:tracePt t="116364" x="4367213" y="5699125"/>
          <p14:tracePt t="116380" x="4379913" y="5699125"/>
          <p14:tracePt t="116392" x="4392613" y="5699125"/>
          <p14:tracePt t="116409" x="4397375" y="5699125"/>
          <p14:tracePt t="116426" x="4502150" y="5691188"/>
          <p14:tracePt t="116443" x="4537075" y="5691188"/>
          <p14:tracePt t="116459" x="4541838" y="5691188"/>
          <p14:tracePt t="116476" x="4586288" y="5691188"/>
          <p14:tracePt t="116493" x="4594225" y="5686425"/>
          <p14:tracePt t="118980" x="4598988" y="5686425"/>
          <p14:tracePt t="119004" x="4611688" y="5686425"/>
          <p14:tracePt t="119094" x="4629150" y="5686425"/>
          <p14:tracePt t="119940" x="4616450" y="5686425"/>
          <p14:tracePt t="119948" x="4594225" y="5686425"/>
          <p14:tracePt t="119960" x="4559300" y="5686425"/>
          <p14:tracePt t="119994" x="4519613" y="5686425"/>
          <p14:tracePt t="120052" x="3055938" y="5686425"/>
          <p14:tracePt t="120098" x="2981325" y="5686425"/>
          <p14:tracePt t="120106" x="2452688" y="5651500"/>
          <p14:tracePt t="120114" x="2430463" y="5651500"/>
          <p14:tracePt t="120126" x="2408238" y="5651500"/>
          <p14:tracePt t="120143" x="2400300" y="5634038"/>
          <p14:tracePt t="120159" x="2365375" y="5634038"/>
          <p14:tracePt t="120259" x="2360613" y="5634038"/>
          <p14:tracePt t="120267" x="2355850" y="5634038"/>
          <p14:tracePt t="120277" x="2338388" y="5634038"/>
          <p14:tracePt t="120295" x="2325688" y="5629275"/>
          <p14:tracePt t="120677" x="2347913" y="5629275"/>
          <p14:tracePt t="120709" x="2390775" y="5629275"/>
          <p14:tracePt t="120714" x="2679700" y="5629275"/>
          <p14:tracePt t="120724" x="2724150" y="5629275"/>
          <p14:tracePt t="120794" x="2767013" y="5629275"/>
          <p14:tracePt t="120842" x="3357563" y="5629275"/>
          <p14:tracePt t="120865" x="3370263" y="5629275"/>
          <p14:tracePt t="121387" x="3397250" y="5629275"/>
          <p14:tracePt t="121396" x="3440113" y="5629275"/>
          <p14:tracePt t="121411" x="3505200" y="5629275"/>
          <p14:tracePt t="121443" x="3698875" y="5629275"/>
          <p14:tracePt t="121451" x="3702050" y="5629275"/>
          <p14:tracePt t="121460" x="3724275" y="5629275"/>
          <p14:tracePt t="121476" x="3736975" y="5629275"/>
          <p14:tracePt t="121493" x="3741738" y="5629275"/>
          <p14:tracePt t="121730" x="3754438" y="5629275"/>
          <p14:tracePt t="121737" x="3768725" y="5629275"/>
          <p14:tracePt t="121748" x="3776663" y="5629275"/>
          <p14:tracePt t="121763" x="3798888" y="5629275"/>
          <p14:tracePt t="121776" x="3829050" y="5629275"/>
          <p14:tracePt t="121794" x="3868738" y="5629275"/>
          <p14:tracePt t="121808" x="3886200" y="5629275"/>
          <p14:tracePt t="121826" x="3903663" y="5638800"/>
          <p14:tracePt t="121858" x="3908425" y="5638800"/>
          <p14:tracePt t="121866" x="3921125" y="5646738"/>
          <p14:tracePt t="121884" x="3933825" y="5646738"/>
          <p14:tracePt t="121900" x="4003675" y="5656263"/>
          <p14:tracePt t="121922" x="4090988" y="5664200"/>
          <p14:tracePt t="121930" x="4183063" y="5678488"/>
          <p14:tracePt t="121942" x="4197350" y="5686425"/>
          <p14:tracePt t="121959" x="4210050" y="5686425"/>
          <p14:tracePt t="121975" x="4244975" y="5691188"/>
          <p14:tracePt t="121992" x="4287838" y="5691188"/>
          <p14:tracePt t="122009" x="4340225" y="5691188"/>
          <p14:tracePt t="122025" x="4354513" y="5691188"/>
          <p14:tracePt t="122042" x="4357688" y="5691188"/>
          <p14:tracePt t="122059" x="4379913" y="5691188"/>
          <p14:tracePt t="122075" x="4392613" y="5691188"/>
          <p14:tracePt t="122092" x="4397375" y="5691188"/>
          <p14:tracePt t="122109" x="4410075" y="5691188"/>
          <p14:tracePt t="122125" x="4481513" y="5691188"/>
          <p14:tracePt t="122142" x="4506913" y="5691188"/>
          <p14:tracePt t="122158" x="4524375" y="5691188"/>
          <p14:tracePt t="122161" x="4533900" y="5691188"/>
          <p14:tracePt t="122175" x="4546600" y="5691188"/>
          <p14:tracePt t="122235" x="4551363" y="5691188"/>
          <p14:tracePt t="122251" x="4598988" y="5691188"/>
          <p14:tracePt t="128111" x="4611688" y="5691188"/>
          <p14:tracePt t="128124" x="4681538" y="5703888"/>
          <p14:tracePt t="128132" x="4773613" y="5726113"/>
          <p14:tracePt t="128145" x="4795838" y="5726113"/>
          <p14:tracePt t="128159" x="4838700" y="5734050"/>
          <p14:tracePt t="128176" x="4918075" y="5743575"/>
          <p14:tracePt t="128193" x="4935538" y="5751513"/>
          <p14:tracePt t="128209" x="5048250" y="5761038"/>
          <p14:tracePt t="128226" x="5127625" y="5768975"/>
          <p14:tracePt t="128244" x="5446713" y="5813425"/>
          <p14:tracePt t="128282" x="5561013" y="5813425"/>
          <p14:tracePt t="128290" x="6630988" y="5853113"/>
          <p14:tracePt t="128299" x="6775450" y="5853113"/>
          <p14:tracePt t="128310" x="6894513" y="5853113"/>
          <p14:tracePt t="128326" x="7169150" y="5873750"/>
          <p14:tracePt t="128343" x="7313613" y="5873750"/>
          <p14:tracePt t="128360" x="7445375" y="5873750"/>
          <p14:tracePt t="128395" x="8385175" y="5873750"/>
          <p14:tracePt t="128403" x="8420100" y="5870575"/>
          <p14:tracePt t="128411" x="8440738" y="5870575"/>
          <p14:tracePt t="128425" x="8485188" y="5870575"/>
          <p14:tracePt t="128442" x="8510588" y="5865813"/>
          <p14:tracePt t="128444" x="8555038" y="5856288"/>
          <p14:tracePt t="128459" x="8562975" y="5838825"/>
          <p14:tracePt t="128475" x="8580438" y="5838825"/>
          <p14:tracePt t="128492" x="8594725" y="5838825"/>
          <p14:tracePt t="128522" x="8620125" y="5830888"/>
          <p14:tracePt t="128530" x="8624888" y="5830888"/>
          <p14:tracePt t="128541" x="8634413" y="5830888"/>
          <p14:tracePt t="128558" x="8647113" y="5826125"/>
          <p14:tracePt t="128576" x="8651875" y="5826125"/>
          <p14:tracePt t="128592" x="8734425" y="5826125"/>
          <p14:tracePt t="128608" x="8799513" y="5826125"/>
          <p14:tracePt t="128625" x="8899525" y="5826125"/>
          <p14:tracePt t="128642" x="9031288" y="5826125"/>
          <p14:tracePt t="128659" x="9131300" y="5818188"/>
          <p14:tracePt t="128661" x="9180513" y="5818188"/>
          <p14:tracePt t="128676" x="9232900" y="5818188"/>
          <p14:tracePt t="128692" x="9280525" y="5818188"/>
          <p14:tracePt t="128708" x="9328150" y="5808663"/>
          <p14:tracePt t="128726" x="9350375" y="5808663"/>
          <p14:tracePt t="128742" x="9367838" y="5800725"/>
          <p14:tracePt t="128758" x="9394825" y="5800725"/>
          <p14:tracePt t="128775" x="9407525" y="5800725"/>
          <p14:tracePt t="128792" x="9415463" y="5795963"/>
          <p14:tracePt t="128808" x="9450388" y="5786438"/>
          <p14:tracePt t="128825" x="9467850" y="5786438"/>
          <p14:tracePt t="128827" x="9472613" y="5783263"/>
          <p14:tracePt t="128841" x="9477375" y="5783263"/>
          <p14:tracePt t="128844" x="9485313" y="5773738"/>
          <p14:tracePt t="128859" x="9507538" y="5773738"/>
          <p14:tracePt t="128875" x="9512300" y="5773738"/>
          <p14:tracePt t="128877" x="9521825" y="5768975"/>
          <p14:tracePt t="128932" x="9525000" y="5761038"/>
          <p14:tracePt t="128940" x="9539288" y="5756275"/>
          <p14:tracePt t="128950" x="9574213" y="5748338"/>
          <p14:tracePt t="128958" x="9586913" y="5738813"/>
          <p14:tracePt t="128987" x="9604375" y="5730875"/>
          <p14:tracePt t="128997" x="9731375" y="5713413"/>
          <p14:tracePt t="129009" x="9744075" y="5713413"/>
          <p14:tracePt t="129025" x="9756775" y="5713413"/>
          <p14:tracePt t="129042" x="9769475" y="5703888"/>
          <p14:tracePt t="129059" x="9818688" y="5695950"/>
          <p14:tracePt t="129085" x="9844088" y="5686425"/>
          <p14:tracePt t="129091" x="9848850" y="5686425"/>
          <p14:tracePt t="129109" x="9888538" y="5678488"/>
          <p14:tracePt t="129125" x="9906000" y="5673725"/>
          <p14:tracePt t="129142" x="9953625" y="5673725"/>
          <p14:tracePt t="129158" x="9975850" y="5664200"/>
          <p14:tracePt t="129175" x="9980613" y="5661025"/>
          <p14:tracePt t="131836" x="9971088" y="5661025"/>
          <p14:tracePt t="131852" x="9966325" y="5661025"/>
          <p14:tracePt t="131860" x="9953625" y="5661025"/>
          <p14:tracePt t="131868" x="9945688" y="5661025"/>
          <p14:tracePt t="131884" x="9940925" y="5661025"/>
          <p14:tracePt t="131900" x="9931400" y="5661025"/>
          <p14:tracePt t="137584" x="9913938" y="5661025"/>
          <p14:tracePt t="137592" x="9866313" y="5668963"/>
          <p14:tracePt t="137602" x="9844088" y="5678488"/>
          <p14:tracePt t="137629" x="9664700" y="5695950"/>
          <p14:tracePt t="137634" x="9586913" y="5716588"/>
          <p14:tracePt t="137645" x="9499600" y="5730875"/>
          <p14:tracePt t="137649" x="9394825" y="5730875"/>
          <p14:tracePt t="137661" x="9290050" y="5751513"/>
          <p14:tracePt t="137665" x="9188450" y="5765800"/>
          <p14:tracePt t="137678" x="9083675" y="5778500"/>
          <p14:tracePt t="137694" x="8672513" y="5830888"/>
          <p14:tracePt t="137710" x="8423275" y="5843588"/>
          <p14:tracePt t="137727" x="8266113" y="5853113"/>
          <p14:tracePt t="137743" x="8101013" y="5878513"/>
          <p14:tracePt t="137760" x="7072313" y="5983288"/>
          <p14:tracePt t="137777" x="6665913" y="6010275"/>
          <p14:tracePt t="137793" x="6154738" y="6027738"/>
          <p14:tracePt t="137810" x="5795963" y="6027738"/>
          <p14:tracePt t="137828" x="5634038" y="6040438"/>
          <p14:tracePt t="137843" x="4935538" y="6075363"/>
          <p14:tracePt t="137911" x="2946400" y="6342063"/>
          <p14:tracePt t="137934" x="2579688" y="6376988"/>
          <p14:tracePt t="137942" x="2351088" y="6424613"/>
          <p14:tracePt t="137964" x="2316163" y="6434138"/>
          <p14:tracePt t="137972" x="2238375" y="6456363"/>
          <p14:tracePt t="137980" x="2216150" y="6456363"/>
          <p14:tracePt t="138037" x="1819275" y="6548438"/>
          <p14:tracePt t="138046" x="1752600" y="6591300"/>
          <p14:tracePt t="138053" x="1709738" y="6591300"/>
          <p14:tracePt t="138063" x="1657350" y="6608763"/>
          <p14:tracePt t="138076" x="1625600" y="6618288"/>
          <p14:tracePt t="138078" x="1565275" y="6626225"/>
          <p14:tracePt t="138093" x="1500188" y="6661150"/>
          <p14:tracePt t="138095" x="1450975" y="6678613"/>
          <p14:tracePt t="138109" x="1403350" y="6678613"/>
          <p14:tracePt t="138126" x="1276350" y="6713538"/>
          <p14:tracePt t="138149" x="1193800" y="6757988"/>
          <p14:tracePt t="138159" x="1179513" y="6761163"/>
          <p14:tracePt t="139526" x="1171575" y="6761163"/>
          <p14:tracePt t="139550" x="1176338" y="6778625"/>
          <p14:tracePt t="139589" x="1179513" y="6783388"/>
          <p14:tracePt t="139598" x="1189038" y="6788150"/>
          <p14:tracePt t="139653" x="1193800" y="6796088"/>
          <p14:tracePt t="139660" x="1246188" y="6831013"/>
          <p14:tracePt t="139678" x="1250950" y="6835775"/>
          <p14:tracePt t="139686" x="1258888" y="6845300"/>
          <p14:tracePt t="139701" x="1276350" y="6848475"/>
          <p14:tracePt t="140196" x="1428750" y="6845300"/>
          <p14:tracePt t="140209" x="1443038" y="6835775"/>
          <p14:tracePt t="140230" x="1455738" y="6835775"/>
          <p14:tracePt t="140243" x="1468438" y="6818313"/>
          <p14:tracePt t="140246" x="1477963" y="6813550"/>
          <p14:tracePt t="141495" x="1481138" y="6813550"/>
          <p14:tracePt t="141558" x="1481138" y="6818313"/>
          <p14:tracePt t="141587" x="1481138" y="6827838"/>
          <p14:tracePt t="141596" x="1481138" y="6848475"/>
          <p14:tracePt t="141604" x="1481138" y="68532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xmlns="" id="{07950780-1883-4813-C841-E9F04619A0AC}"/>
              </a:ext>
            </a:extLst>
          </p:cNvPr>
          <p:cNvSpPr>
            <a:spLocks noGrp="1"/>
          </p:cNvSpPr>
          <p:nvPr>
            <p:ph type="title"/>
          </p:nvPr>
        </p:nvSpPr>
        <p:spPr>
          <a:xfrm>
            <a:off x="696686" y="451879"/>
            <a:ext cx="8727232" cy="1530876"/>
          </a:xfrm>
        </p:spPr>
        <p:txBody>
          <a:bodyPr>
            <a:noAutofit/>
          </a:bodyPr>
          <a:lstStyle/>
          <a:p>
            <a:r>
              <a:rPr lang="en-US" b="1" dirty="0"/>
              <a:t>Crypto-currency Meets Digital Finance and Mobile Value Exchange:</a:t>
            </a:r>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696686" y="2202023"/>
            <a:ext cx="11011503" cy="4204097"/>
          </a:xfrm>
        </p:spPr>
        <p:txBody>
          <a:bodyPr>
            <a:noAutofit/>
          </a:bodyPr>
          <a:lstStyle/>
          <a:p>
            <a:pPr>
              <a:lnSpc>
                <a:spcPct val="120000"/>
              </a:lnSpc>
            </a:pPr>
            <a:r>
              <a:rPr lang="en-US" b="1" dirty="0"/>
              <a:t>Financial Disruption: Bitcoin, alternative currencies, and digital finance innovations promise to disrupt global finance, coinciding with the rise of mobile payments and digital-value exchange.</a:t>
            </a:r>
          </a:p>
          <a:p>
            <a:pPr>
              <a:lnSpc>
                <a:spcPct val="120000"/>
              </a:lnSpc>
            </a:pPr>
            <a:r>
              <a:rPr lang="en-US" b="1" dirty="0"/>
              <a:t>Mainstream Attention: Once an outlier technology, Bitcoin and digital money applications now attract attention from major financial institutions, consumer technologies, and regulators worldwide.</a:t>
            </a:r>
          </a:p>
        </p:txBody>
      </p:sp>
    </p:spTree>
    <p:extLst>
      <p:ext uri="{BB962C8B-B14F-4D97-AF65-F5344CB8AC3E}">
        <p14:creationId xmlns:p14="http://schemas.microsoft.com/office/powerpoint/2010/main" val="3049161088"/>
      </p:ext>
    </p:extLst>
  </p:cSld>
  <p:clrMapOvr>
    <a:masterClrMapping/>
  </p:clrMapOvr>
  <mc:AlternateContent xmlns:mc="http://schemas.openxmlformats.org/markup-compatibility/2006" xmlns:p14="http://schemas.microsoft.com/office/powerpoint/2010/main">
    <mc:Choice Requires="p14">
      <p:transition spd="slow" p14:dur="2000" advTm="103708"/>
    </mc:Choice>
    <mc:Fallback xmlns="">
      <p:transition spd="slow" advTm="103708"/>
    </mc:Fallback>
  </mc:AlternateContent>
  <p:extLst>
    <p:ext uri="{3A86A75C-4F4B-4683-9AE1-C65F6400EC91}">
      <p14:laserTraceLst xmlns:p14="http://schemas.microsoft.com/office/powerpoint/2010/main">
        <p14:tracePtLst>
          <p14:tracePt t="805" x="2085975" y="6691313"/>
          <p14:tracePt t="819" x="2193925" y="6596063"/>
          <p14:tracePt t="836" x="2233613" y="6569075"/>
          <p14:tracePt t="841" x="2290763" y="6486525"/>
          <p14:tracePt t="853" x="2405063" y="6342063"/>
          <p14:tracePt t="869" x="2443163" y="6311900"/>
          <p14:tracePt t="888" x="2495550" y="6259513"/>
          <p14:tracePt t="903" x="2527300" y="6229350"/>
          <p14:tracePt t="919" x="2557463" y="6202363"/>
          <p14:tracePt t="936" x="2574925" y="6184900"/>
          <p14:tracePt t="4359" x="2574925" y="6175375"/>
          <p14:tracePt t="4368" x="2570163" y="6175375"/>
          <p14:tracePt t="4378" x="2547938" y="6167438"/>
          <p14:tracePt t="4390" x="2544763" y="6162675"/>
          <p14:tracePt t="4401" x="2535238" y="6157913"/>
          <p14:tracePt t="4417" x="2522538" y="6140450"/>
          <p14:tracePt t="4451" x="2487613" y="6122988"/>
          <p14:tracePt t="4459" x="2238375" y="5821363"/>
          <p14:tracePt t="4492" x="1914525" y="5157788"/>
          <p14:tracePt t="4508" x="1892300" y="5083175"/>
          <p14:tracePt t="4517" x="1782763" y="4799013"/>
          <p14:tracePt t="4525" x="1747838" y="4689475"/>
          <p14:tracePt t="4533" x="1727200" y="4629150"/>
          <p14:tracePt t="4550" x="1704975" y="4537075"/>
          <p14:tracePt t="4566" x="1682750" y="4332288"/>
          <p14:tracePt t="4583" x="1670050" y="4235450"/>
          <p14:tracePt t="4599" x="1660525" y="4156075"/>
          <p14:tracePt t="4616" x="1652588" y="4100513"/>
          <p14:tracePt t="4633" x="1647825" y="4043363"/>
          <p14:tracePt t="4649" x="1647825" y="3986213"/>
          <p14:tracePt t="4666" x="1647825" y="3956050"/>
          <p14:tracePt t="4683" x="1604963" y="3789363"/>
          <p14:tracePt t="4699" x="1604963" y="3724275"/>
          <p14:tracePt t="4716" x="1570038" y="3584575"/>
          <p14:tracePt t="4733" x="1570038" y="3505200"/>
          <p14:tracePt t="4750" x="1570038" y="3479800"/>
          <p14:tracePt t="4766" x="1570038" y="3422650"/>
          <p14:tracePt t="4810" x="1570038" y="3409950"/>
          <p14:tracePt t="4820" x="1570038" y="3395663"/>
          <p14:tracePt t="4860" x="1570038" y="3317875"/>
          <p14:tracePt t="4877" x="1570038" y="3313113"/>
          <p14:tracePt t="4884" x="1570038" y="3305175"/>
          <p14:tracePt t="4893" x="1570038" y="3300413"/>
          <p14:tracePt t="4902" x="1570038" y="3287713"/>
          <p14:tracePt t="4917" x="1570038" y="3265488"/>
          <p14:tracePt t="4934" x="1570038" y="3230563"/>
          <p14:tracePt t="4950" x="1570038" y="3181350"/>
          <p14:tracePt t="4966" x="1570038" y="3160713"/>
          <p14:tracePt t="4983" x="1570038" y="3151188"/>
          <p14:tracePt t="5029" x="1570038" y="3146425"/>
          <p14:tracePt t="5038" x="1570038" y="3133725"/>
          <p14:tracePt t="5049" x="1570038" y="3125788"/>
          <p14:tracePt t="5066" x="1570038" y="3111500"/>
          <p14:tracePt t="5084" x="1570038" y="3108325"/>
          <p14:tracePt t="5100" x="1570038" y="3103563"/>
          <p14:tracePt t="5117" x="1570038" y="3081338"/>
          <p14:tracePt t="5134" x="1570038" y="3046413"/>
          <p14:tracePt t="5150" x="1573213" y="3016250"/>
          <p14:tracePt t="5167" x="1582738" y="2981325"/>
          <p14:tracePt t="5183" x="1582738" y="2971800"/>
          <p14:tracePt t="5199" x="1595438" y="2959100"/>
          <p14:tracePt t="5216" x="1604963" y="2946400"/>
          <p14:tracePt t="5253" x="1608138" y="2936875"/>
          <p14:tracePt t="5277" x="1608138" y="2924175"/>
          <p14:tracePt t="5284" x="1608138" y="2919413"/>
          <p14:tracePt t="5292" x="1608138" y="2911475"/>
          <p14:tracePt t="5364" x="1608138" y="2906713"/>
          <p14:tracePt t="5372" x="1612900" y="2901950"/>
          <p14:tracePt t="5383" x="1612900" y="2894013"/>
          <p14:tracePt t="5400" x="1622425" y="2876550"/>
          <p14:tracePt t="5416" x="1625600" y="2867025"/>
          <p14:tracePt t="5433" x="1625600" y="2862263"/>
          <p14:tracePt t="5605" x="1625600" y="2854325"/>
          <p14:tracePt t="8703" x="1639888" y="2841625"/>
          <p14:tracePt t="8712" x="1687513" y="2801938"/>
          <p14:tracePt t="8728" x="1752600" y="2771775"/>
          <p14:tracePt t="8750" x="1897063" y="2667000"/>
          <p14:tracePt t="8760" x="2220913" y="2325688"/>
          <p14:tracePt t="8770" x="2268538" y="2241550"/>
          <p14:tracePt t="8774" x="2298700" y="2193925"/>
          <p14:tracePt t="8784" x="2343150" y="2128838"/>
          <p14:tracePt t="8788" x="2373313" y="2049463"/>
          <p14:tracePt t="8800" x="2435225" y="1954213"/>
          <p14:tracePt t="8816" x="2495550" y="1839913"/>
          <p14:tracePt t="8819" x="2527300" y="1787525"/>
          <p14:tracePt t="8834" x="2552700" y="1704975"/>
          <p14:tracePt t="8851" x="2579688" y="1674813"/>
          <p14:tracePt t="9019" x="2592388" y="1670050"/>
          <p14:tracePt t="9066" x="2600325" y="1670050"/>
          <p14:tracePt t="9106" x="2605088" y="1670050"/>
          <p14:tracePt t="9115" x="2617788" y="1670050"/>
          <p14:tracePt t="9131" x="2622550" y="1670050"/>
          <p14:tracePt t="9138" x="2632075" y="1670050"/>
          <p14:tracePt t="9149" x="2635250" y="1670050"/>
          <p14:tracePt t="9166" x="2667000" y="1670050"/>
          <p14:tracePt t="9183" x="2697163" y="1687513"/>
          <p14:tracePt t="9200" x="2714625" y="1704975"/>
          <p14:tracePt t="9201" x="2732088" y="1712913"/>
          <p14:tracePt t="9216" x="2744788" y="1722438"/>
          <p14:tracePt t="9218" x="2749550" y="1727200"/>
          <p14:tracePt t="9233" x="2767013" y="1735138"/>
          <p14:tracePt t="9235" x="2779713" y="1739900"/>
          <p14:tracePt t="9249" x="2794000" y="1747838"/>
          <p14:tracePt t="9307" x="2801938" y="1747838"/>
          <p14:tracePt t="9563" x="2806700" y="1757363"/>
          <p14:tracePt t="9571" x="2806700" y="1782763"/>
          <p14:tracePt t="9583" x="2806700" y="1817688"/>
          <p14:tracePt t="9599" x="2806700" y="1892300"/>
          <p14:tracePt t="9617" x="2806700" y="1993900"/>
          <p14:tracePt t="9619" x="2806700" y="2036763"/>
          <p14:tracePt t="9633" x="2806700" y="2063750"/>
          <p14:tracePt t="9635" x="2806700" y="2084388"/>
          <p14:tracePt t="9649" x="2806700" y="2141538"/>
          <p14:tracePt t="9667" x="2806700" y="2189163"/>
          <p14:tracePt t="9683" x="2806700" y="2228850"/>
          <p14:tracePt t="9684" x="2801938" y="2276475"/>
          <p14:tracePt t="9700" x="2801938" y="2325688"/>
          <p14:tracePt t="9716" x="2794000" y="2365375"/>
          <p14:tracePt t="9732" x="2779713" y="2400300"/>
          <p14:tracePt t="9750" x="2771775" y="2447925"/>
          <p14:tracePt t="9766" x="2771775" y="2473325"/>
          <p14:tracePt t="9783" x="2771775" y="2495550"/>
          <p14:tracePt t="9799" x="2771775" y="2522538"/>
          <p14:tracePt t="9816" x="2771775" y="2552700"/>
          <p14:tracePt t="9819" x="2771775" y="2557463"/>
          <p14:tracePt t="9834" x="2771775" y="2560638"/>
          <p14:tracePt t="9851" x="2771775" y="2570163"/>
          <p14:tracePt t="9867" x="2771775" y="2587625"/>
          <p14:tracePt t="9883" x="2771775" y="2595563"/>
          <p14:tracePt t="9900" x="2771775" y="2600325"/>
          <p14:tracePt t="9916" x="2771775" y="2609850"/>
          <p14:tracePt t="9963" x="2771775" y="2614613"/>
          <p14:tracePt t="9971" x="2771775" y="2635250"/>
          <p14:tracePt t="9983" x="2771775" y="2640013"/>
          <p14:tracePt t="10000" x="2771775" y="2649538"/>
          <p14:tracePt t="10017" x="2771775" y="2652713"/>
          <p14:tracePt t="10019" x="2771775" y="2662238"/>
          <p14:tracePt t="10051" x="2771775" y="2667000"/>
          <p14:tracePt t="10060" x="2771775" y="2679700"/>
          <p14:tracePt t="10067" x="2771775" y="2692400"/>
          <p14:tracePt t="10084" x="2784475" y="2732088"/>
          <p14:tracePt t="10099" x="2784475" y="2754313"/>
          <p14:tracePt t="10116" x="2784475" y="2771775"/>
          <p14:tracePt t="10156" x="2784475" y="2774950"/>
          <p14:tracePt t="10211" x="2784475" y="2779713"/>
          <p14:tracePt t="10227" x="2779713" y="2792413"/>
          <p14:tracePt t="10250" x="2776538" y="2801938"/>
          <p14:tracePt t="10267" x="2767013" y="2801938"/>
          <p14:tracePt t="10276" x="2754313" y="2806700"/>
          <p14:tracePt t="10283" x="2741613" y="2814638"/>
          <p14:tracePt t="10300" x="2701925" y="2814638"/>
          <p14:tracePt t="10316" x="2635250" y="2824163"/>
          <p14:tracePt t="10333" x="2547938" y="2824163"/>
          <p14:tracePt t="10350" x="2470150" y="2824163"/>
          <p14:tracePt t="10367" x="2347913" y="2806700"/>
          <p14:tracePt t="10383" x="2243138" y="2797175"/>
          <p14:tracePt t="10402" x="2163763" y="2784475"/>
          <p14:tracePt t="10407" x="2093913" y="2774950"/>
          <p14:tracePt t="10419" x="2081213" y="2774950"/>
          <p14:tracePt t="10424" x="2046288" y="2774950"/>
          <p14:tracePt t="10435" x="2032000" y="2774950"/>
          <p14:tracePt t="10440" x="2019300" y="2774950"/>
          <p14:tracePt t="10452" x="1997075" y="2767013"/>
          <p14:tracePt t="10549" x="1989138" y="2767013"/>
          <p14:tracePt t="10557" x="1966913" y="2767013"/>
          <p14:tracePt t="10569" x="1962150" y="2767013"/>
          <p14:tracePt t="10574" x="1949450" y="2767013"/>
          <p14:tracePt t="10585" x="1914525" y="2767013"/>
          <p14:tracePt t="10602" x="1892300" y="2767013"/>
          <p14:tracePt t="10607" x="1862138" y="2767013"/>
          <p14:tracePt t="10619" x="1836738" y="2767013"/>
          <p14:tracePt t="10624" x="1831975" y="2767013"/>
          <p14:tracePt t="10636" x="1819275" y="2767013"/>
          <p14:tracePt t="10677" x="1797050" y="2767013"/>
          <p14:tracePt t="10702" x="1792288" y="2767013"/>
          <p14:tracePt t="10869" x="1822450" y="2767013"/>
          <p14:tracePt t="10877" x="1889125" y="2767013"/>
          <p14:tracePt t="10885" x="1931988" y="2767013"/>
          <p14:tracePt t="10902" x="2063750" y="2767013"/>
          <p14:tracePt t="10919" x="2457450" y="2767013"/>
          <p14:tracePt t="10936" x="2600325" y="2767013"/>
          <p14:tracePt t="10952" x="3108325" y="2767013"/>
          <p14:tracePt t="10969" x="3322638" y="2767013"/>
          <p14:tracePt t="10975" x="3382963" y="2767013"/>
          <p14:tracePt t="10986" x="3414713" y="2767013"/>
          <p14:tracePt t="11002" x="3449638" y="2767013"/>
          <p14:tracePt t="15990" x="3452813" y="2767013"/>
          <p14:tracePt t="15998" x="3444875" y="2767013"/>
          <p14:tracePt t="16018" x="3417888" y="2767013"/>
          <p14:tracePt t="16035" x="3379788" y="2767013"/>
          <p14:tracePt t="16038" x="3357563" y="2767013"/>
          <p14:tracePt t="16051" x="3344863" y="2767013"/>
          <p14:tracePt t="16054" x="3309938" y="2767013"/>
          <p14:tracePt t="16068" x="3265488" y="2767013"/>
          <p14:tracePt t="16083" x="3208338" y="2762250"/>
          <p14:tracePt t="16100" x="3155950" y="2762250"/>
          <p14:tracePt t="16117" x="3121025" y="2754313"/>
          <p14:tracePt t="16134" x="3073400" y="2754313"/>
          <p14:tracePt t="16150" x="3051175" y="2754313"/>
          <p14:tracePt t="16167" x="3016250" y="2754313"/>
          <p14:tracePt t="16184" x="2998788" y="2754313"/>
          <p14:tracePt t="16200" x="2986088" y="2754313"/>
          <p14:tracePt t="16217" x="2954338" y="2754313"/>
          <p14:tracePt t="16234" x="2951163" y="2754313"/>
          <p14:tracePt t="16236" x="2941638" y="2740025"/>
          <p14:tracePt t="16250" x="2928938" y="2740025"/>
          <p14:tracePt t="16267" x="2919413" y="2740025"/>
          <p14:tracePt t="16284" x="2901950" y="2740025"/>
          <p14:tracePt t="16309" x="2894013" y="2740025"/>
          <p14:tracePt t="16359" x="2871788" y="2740025"/>
          <p14:tracePt t="16366" x="2867025" y="2740025"/>
          <p14:tracePt t="16375" x="2854325" y="2732088"/>
          <p14:tracePt t="16383" x="2841625" y="2732088"/>
          <p14:tracePt t="16400" x="2824163" y="2732088"/>
          <p14:tracePt t="16417" x="2797175" y="2732088"/>
          <p14:tracePt t="16433" x="2794000" y="2732088"/>
          <p14:tracePt t="16450" x="2749550" y="2732088"/>
          <p14:tracePt t="16467" x="2741613" y="2732088"/>
          <p14:tracePt t="16534" x="2736850" y="2732088"/>
          <p14:tracePt t="16543" x="2732088" y="2732088"/>
          <p14:tracePt t="16582" x="2719388" y="2732088"/>
          <p14:tracePt t="16599" x="2709863" y="2732088"/>
          <p14:tracePt t="16613" x="2689225" y="2722563"/>
          <p14:tracePt t="19913" x="2697163" y="2722563"/>
          <p14:tracePt t="19922" x="2789238" y="2722563"/>
          <p14:tracePt t="19937" x="2849563" y="2722563"/>
          <p14:tracePt t="19954" x="3165475" y="2757488"/>
          <p14:tracePt t="19971" x="3440113" y="2806700"/>
          <p14:tracePt t="19990" x="3684588" y="2806700"/>
          <p14:tracePt t="19995" x="3803650" y="2814638"/>
          <p14:tracePt t="20004" x="3903663" y="2814638"/>
          <p14:tracePt t="20021" x="4108450" y="2841625"/>
          <p14:tracePt t="20025" x="4200525" y="2849563"/>
          <p14:tracePt t="20035" x="4275138" y="2862263"/>
          <p14:tracePt t="20052" x="4367213" y="2871788"/>
          <p14:tracePt t="20055" x="4424363" y="2871788"/>
          <p14:tracePt t="20068" x="4484688" y="2871788"/>
          <p14:tracePt t="20072" x="4529138" y="2871788"/>
          <p14:tracePt t="20085" x="4589463" y="2879725"/>
          <p14:tracePt t="20089" x="4621213" y="2879725"/>
          <p14:tracePt t="20102" x="4699000" y="2889250"/>
          <p14:tracePt t="20119" x="4765675" y="2889250"/>
          <p14:tracePt t="20136" x="4843463" y="2889250"/>
          <p14:tracePt t="20152" x="4908550" y="2889250"/>
          <p14:tracePt t="20168" x="4965700" y="2889250"/>
          <p14:tracePt t="20185" x="5010150" y="2889250"/>
          <p14:tracePt t="20202" x="5067300" y="2889250"/>
          <p14:tracePt t="20222" x="5097463" y="2889250"/>
          <p14:tracePt t="20235" x="5311775" y="2889250"/>
          <p14:tracePt t="20239" x="5354638" y="2889250"/>
          <p14:tracePt t="20252" x="5434013" y="2889250"/>
          <p14:tracePt t="20269" x="5499100" y="2889250"/>
          <p14:tracePt t="20285" x="5529263" y="2889250"/>
          <p14:tracePt t="20303" x="5564188" y="2889250"/>
          <p14:tracePt t="20318" x="5630863" y="2897188"/>
          <p14:tracePt t="20321" x="5648325" y="2897188"/>
          <p14:tracePt t="20335" x="5673725" y="2897188"/>
          <p14:tracePt t="20352" x="5688013" y="2897188"/>
          <p14:tracePt t="20368" x="5722938" y="2897188"/>
          <p14:tracePt t="20385" x="5748338" y="2897188"/>
          <p14:tracePt t="20402" x="5795963" y="2897188"/>
          <p14:tracePt t="20418" x="5853113" y="2897188"/>
          <p14:tracePt t="20435" x="5918200" y="2897188"/>
          <p14:tracePt t="20438" x="5967413" y="2897188"/>
          <p14:tracePt t="20452" x="6010275" y="2897188"/>
          <p14:tracePt t="20455" x="6054725" y="2897188"/>
          <p14:tracePt t="20468" x="6089650" y="2897188"/>
          <p14:tracePt t="20485" x="6132513" y="2897188"/>
          <p14:tracePt t="20488" x="6159500" y="2897188"/>
          <p14:tracePt t="20502" x="6176963" y="2897188"/>
          <p14:tracePt t="20518" x="6184900" y="2897188"/>
          <p14:tracePt t="20521" x="6189663" y="2897188"/>
          <p14:tracePt t="20535" x="6211888" y="2897188"/>
          <p14:tracePt t="20568" x="6216650" y="2897188"/>
          <p14:tracePt t="20679" x="6224588" y="2897188"/>
          <p14:tracePt t="20687" x="6237288" y="2897188"/>
          <p14:tracePt t="20703" x="6251575" y="2897188"/>
          <p14:tracePt t="20711" x="6256338" y="2897188"/>
          <p14:tracePt t="20718" x="6276975" y="2897188"/>
          <p14:tracePt t="20735" x="6286500" y="2897188"/>
          <p14:tracePt t="20752" x="6303963" y="2897188"/>
          <p14:tracePt t="20768" x="6311900" y="2897188"/>
          <p14:tracePt t="20785" x="6329363" y="2897188"/>
          <p14:tracePt t="20808" x="6334125" y="2897188"/>
          <p14:tracePt t="20832" x="6343650" y="2897188"/>
          <p14:tracePt t="20840" x="6346825" y="2897188"/>
          <p14:tracePt t="20856" x="6356350" y="2897188"/>
          <p14:tracePt t="20868" x="6361113" y="2897188"/>
          <p14:tracePt t="20885" x="6373813" y="2897188"/>
          <p14:tracePt t="20902" x="6416675" y="2897188"/>
          <p14:tracePt t="20919" x="6438900" y="2897188"/>
          <p14:tracePt t="20934" x="6461125" y="2897188"/>
          <p14:tracePt t="20952" x="6465888" y="2897188"/>
          <p14:tracePt t="20968" x="6486525" y="2897188"/>
          <p14:tracePt t="20985" x="6491288" y="2897188"/>
          <p14:tracePt t="21001" x="6518275" y="2897188"/>
          <p14:tracePt t="21018" x="6538913" y="2897188"/>
          <p14:tracePt t="21036" x="6575425" y="2889250"/>
          <p14:tracePt t="21039" x="6600825" y="2889250"/>
          <p14:tracePt t="21052" x="6613525" y="2879725"/>
          <p14:tracePt t="21055" x="6627813" y="2879725"/>
          <p14:tracePt t="21067" x="6662738" y="2879725"/>
          <p14:tracePt t="21070" x="6683375" y="2871788"/>
          <p14:tracePt t="21084" x="6700838" y="2867025"/>
          <p14:tracePt t="21087" x="6723063" y="2867025"/>
          <p14:tracePt t="21100" x="6745288" y="2867025"/>
          <p14:tracePt t="21103" x="6762750" y="2867025"/>
          <p14:tracePt t="21117" x="6767513" y="2867025"/>
          <p14:tracePt t="21119" x="6780213" y="2859088"/>
          <p14:tracePt t="21134" x="6788150" y="2859088"/>
          <p14:tracePt t="21159" x="6792913" y="2859088"/>
          <p14:tracePt t="22400" x="6815138" y="2859088"/>
          <p14:tracePt t="22408" x="6872288" y="2849563"/>
          <p14:tracePt t="22419" x="6894513" y="2849563"/>
          <p14:tracePt t="22436" x="6950075" y="2841625"/>
          <p14:tracePt t="22453" x="7007225" y="2841625"/>
          <p14:tracePt t="22458" x="7011988" y="2841625"/>
          <p14:tracePt t="22469" x="7034213" y="2836863"/>
          <p14:tracePt t="22474" x="7042150" y="2836863"/>
          <p14:tracePt t="22487" x="7077075" y="2836863"/>
          <p14:tracePt t="22503" x="7089775" y="2836863"/>
          <p14:tracePt t="22507" x="7112000" y="2836863"/>
          <p14:tracePt t="22520" x="7161213" y="2836863"/>
          <p14:tracePt t="22537" x="7208838" y="2836863"/>
          <p14:tracePt t="22554" x="7273925" y="2836863"/>
          <p14:tracePt t="22569" x="7326313" y="2836863"/>
          <p14:tracePt t="22586" x="7343775" y="2836863"/>
          <p14:tracePt t="22603" x="7405688" y="2824163"/>
          <p14:tracePt t="22620" x="7426325" y="2819400"/>
          <p14:tracePt t="22688" x="7431088" y="2819400"/>
          <p14:tracePt t="22697" x="7445375" y="2819400"/>
          <p14:tracePt t="22712" x="7458075" y="2819400"/>
          <p14:tracePt t="22719" x="7466013" y="2819400"/>
          <p14:tracePt t="22736" x="7488238" y="2819400"/>
          <p14:tracePt t="22753" x="7493000" y="2819400"/>
          <p14:tracePt t="22770" x="7505700" y="2819400"/>
          <p14:tracePt t="22786" x="7518400" y="2819400"/>
          <p14:tracePt t="22803" x="7545388" y="2801938"/>
          <p14:tracePt t="22819" x="7567613" y="2801938"/>
          <p14:tracePt t="22836" x="7605713" y="2792413"/>
          <p14:tracePt t="22853" x="7610475" y="2792413"/>
          <p14:tracePt t="22858" x="7615238" y="2792413"/>
          <p14:tracePt t="22869" x="7623175" y="2792413"/>
          <p14:tracePt t="22874" x="7627938" y="2789238"/>
          <p14:tracePt t="25361" x="7620000" y="2789238"/>
          <p14:tracePt t="25369" x="7605713" y="2789238"/>
          <p14:tracePt t="25384" x="7593013" y="2789238"/>
          <p14:tracePt t="25393" x="7575550" y="2779713"/>
          <p14:tracePt t="25402" x="7553325" y="2779713"/>
          <p14:tracePt t="25419" x="7518400" y="2779713"/>
          <p14:tracePt t="25436" x="7488238" y="2774950"/>
          <p14:tracePt t="25453" x="7448550" y="2774950"/>
          <p14:tracePt t="25469" x="7405688" y="2774950"/>
          <p14:tracePt t="25486" x="7366000" y="2774950"/>
          <p14:tracePt t="25490" x="7335838" y="2774950"/>
          <p14:tracePt t="25505" x="7308850" y="2774950"/>
          <p14:tracePt t="25520" x="7231063" y="2774950"/>
          <p14:tracePt t="25536" x="7186613" y="2774950"/>
          <p14:tracePt t="25554" x="7164388" y="2774950"/>
          <p14:tracePt t="25570" x="7146925" y="2774950"/>
          <p14:tracePt t="25586" x="7104063" y="2774950"/>
          <p14:tracePt t="25603" x="7081838" y="2774950"/>
          <p14:tracePt t="25619" x="7037388" y="2774950"/>
          <p14:tracePt t="25636" x="6989763" y="2774950"/>
          <p14:tracePt t="25652" x="6942138" y="2774950"/>
          <p14:tracePt t="25670" x="6877050" y="2774950"/>
          <p14:tracePt t="25674" x="6862763" y="2774950"/>
          <p14:tracePt t="25686" x="6819900" y="2774950"/>
          <p14:tracePt t="25703" x="6745288" y="2774950"/>
          <p14:tracePt t="25707" x="6718300" y="2774950"/>
          <p14:tracePt t="25720" x="6665913" y="2774950"/>
          <p14:tracePt t="25737" x="6596063" y="2774950"/>
          <p14:tracePt t="25754" x="6553200" y="2774950"/>
          <p14:tracePt t="25769" x="6513513" y="2774950"/>
          <p14:tracePt t="25786" x="6508750" y="2774950"/>
          <p14:tracePt t="29849" x="6500813" y="2774950"/>
          <p14:tracePt t="29857" x="6508750" y="2767013"/>
          <p14:tracePt t="29871" x="6553200" y="2767013"/>
          <p14:tracePt t="29876" x="6588125" y="2767013"/>
          <p14:tracePt t="29887" x="6653213" y="2767013"/>
          <p14:tracePt t="29905" x="6727825" y="2767013"/>
          <p14:tracePt t="29910" x="6902450" y="2767013"/>
          <p14:tracePt t="29922" x="7081838" y="2767013"/>
          <p14:tracePt t="29940" x="7269163" y="2757488"/>
          <p14:tracePt t="29956" x="7462838" y="2757488"/>
          <p14:tracePt t="29971" x="7605713" y="2757488"/>
          <p14:tracePt t="29986" x="7781925" y="2757488"/>
          <p14:tracePt t="30003" x="7904163" y="2757488"/>
          <p14:tracePt t="30019" x="8078788" y="2757488"/>
          <p14:tracePt t="30035" x="8266113" y="2757488"/>
          <p14:tracePt t="30052" x="8455025" y="2757488"/>
          <p14:tracePt t="30069" x="8659813" y="2757488"/>
          <p14:tracePt t="30072" x="8777288" y="2757488"/>
          <p14:tracePt t="30086" x="8878888" y="2757488"/>
          <p14:tracePt t="30102" x="9053513" y="2744788"/>
          <p14:tracePt t="30119" x="9170988" y="2744788"/>
          <p14:tracePt t="30123" x="9220200" y="2744788"/>
          <p14:tracePt t="30136" x="9307513" y="2744788"/>
          <p14:tracePt t="30152" x="9363075" y="2744788"/>
          <p14:tracePt t="30170" x="9385300" y="2744788"/>
          <p14:tracePt t="30337" x="9398000" y="2744788"/>
          <p14:tracePt t="30345" x="9402763" y="2744788"/>
          <p14:tracePt t="30353" x="9442450" y="2736850"/>
          <p14:tracePt t="30377" x="9455150" y="2736850"/>
          <p14:tracePt t="30400" x="9464675" y="2736850"/>
          <p14:tracePt t="30576" x="9477375" y="2736850"/>
          <p14:tracePt t="30584" x="9507538" y="2736850"/>
          <p14:tracePt t="30592" x="9517063" y="2736850"/>
          <p14:tracePt t="30603" x="9547225" y="2732088"/>
          <p14:tracePt t="30619" x="9612313" y="2719388"/>
          <p14:tracePt t="30636" x="9691688" y="2719388"/>
          <p14:tracePt t="30652" x="9756775" y="2714625"/>
          <p14:tracePt t="30669" x="9801225" y="2714625"/>
          <p14:tracePt t="30685" x="9809163" y="2714625"/>
          <p14:tracePt t="31433" x="9813925" y="2714625"/>
          <p14:tracePt t="31456" x="9823450" y="2714625"/>
          <p14:tracePt t="31481" x="9826625" y="2714625"/>
          <p14:tracePt t="31520" x="9836150" y="2719388"/>
          <p14:tracePt t="31537" x="9848850" y="2719388"/>
          <p14:tracePt t="31569" x="9861550" y="2727325"/>
          <p14:tracePt t="31577" x="9875838" y="2727325"/>
          <p14:tracePt t="31585" x="9901238" y="2727325"/>
          <p14:tracePt t="31603" x="9945688" y="2727325"/>
          <p14:tracePt t="31619" x="10036175" y="2727325"/>
          <p14:tracePt t="31636" x="10110788" y="2727325"/>
          <p14:tracePt t="31652" x="10215563" y="2727325"/>
          <p14:tracePt t="31669" x="10334625" y="2727325"/>
          <p14:tracePt t="31672" x="10364788" y="2727325"/>
          <p14:tracePt t="31685" x="10412413" y="2722563"/>
          <p14:tracePt t="31689" x="10434638" y="2714625"/>
          <p14:tracePt t="31703" x="10444163" y="2714625"/>
          <p14:tracePt t="31707" x="10447338" y="2714625"/>
          <p14:tracePt t="31720" x="10474325" y="2709863"/>
          <p14:tracePt t="31857" x="10487025" y="2709863"/>
          <p14:tracePt t="31866" x="10514013" y="2709863"/>
          <p14:tracePt t="31874" x="10544175" y="2709863"/>
          <p14:tracePt t="31885" x="10552113" y="2709863"/>
          <p14:tracePt t="31889" x="10566400" y="2709863"/>
          <p14:tracePt t="31903" x="10583863" y="2709863"/>
          <p14:tracePt t="31920" x="10596563" y="2709863"/>
          <p14:tracePt t="32153" x="10587038" y="2709863"/>
          <p14:tracePt t="32161" x="10569575" y="2709863"/>
          <p14:tracePt t="32170" x="10561638" y="2719388"/>
          <p14:tracePt t="32185" x="10517188" y="2719388"/>
          <p14:tracePt t="32202" x="10461625" y="2736850"/>
          <p14:tracePt t="32219" x="10429875" y="2736850"/>
          <p14:tracePt t="32236" x="10382250" y="2744788"/>
          <p14:tracePt t="32252" x="10347325" y="2744788"/>
          <p14:tracePt t="32269" x="10320338" y="2744788"/>
          <p14:tracePt t="32273" x="10285413" y="2744788"/>
          <p14:tracePt t="32286" x="10255250" y="2744788"/>
          <p14:tracePt t="32289" x="10247313" y="2744788"/>
          <p14:tracePt t="32302" x="10225088" y="2744788"/>
          <p14:tracePt t="32306" x="10194925" y="2744788"/>
          <p14:tracePt t="32320" x="10137775" y="2749550"/>
          <p14:tracePt t="32336" x="10071100" y="2757488"/>
          <p14:tracePt t="32353" x="10015538" y="2757488"/>
          <p14:tracePt t="32369" x="9975850" y="2757488"/>
          <p14:tracePt t="32386" x="9940925" y="2757488"/>
          <p14:tracePt t="32402" x="9893300" y="2767013"/>
          <p14:tracePt t="32419" x="9861550" y="2767013"/>
          <p14:tracePt t="32436" x="9818688" y="2767013"/>
          <p14:tracePt t="32453" x="9752013" y="2767013"/>
          <p14:tracePt t="32470" x="9696450" y="2767013"/>
          <p14:tracePt t="32473" x="9674225" y="2767013"/>
          <p14:tracePt t="32519" x="9652000" y="2767013"/>
          <p14:tracePt t="32526" x="9263063" y="2779713"/>
          <p14:tracePt t="32536" x="9201150" y="2779713"/>
          <p14:tracePt t="32553" x="9078913" y="2809875"/>
          <p14:tracePt t="32569" x="8988425" y="2809875"/>
          <p14:tracePt t="32586" x="8931275" y="2809875"/>
          <p14:tracePt t="32603" x="8704263" y="2849563"/>
          <p14:tracePt t="32619" x="8585200" y="2849563"/>
          <p14:tracePt t="32636" x="8455025" y="2859088"/>
          <p14:tracePt t="32653" x="8174038" y="2884488"/>
          <p14:tracePt t="32657" x="8039100" y="2906713"/>
          <p14:tracePt t="32669" x="7907338" y="2919413"/>
          <p14:tracePt t="32673" x="7764463" y="2941638"/>
          <p14:tracePt t="32686" x="7500938" y="2954338"/>
          <p14:tracePt t="32703" x="7221538" y="3003550"/>
          <p14:tracePt t="32719" x="6959600" y="3016250"/>
          <p14:tracePt t="32736" x="6697663" y="3051175"/>
          <p14:tracePt t="32752" x="6448425" y="3076575"/>
          <p14:tracePt t="32769" x="6184900" y="3098800"/>
          <p14:tracePt t="32786" x="5962650" y="3108325"/>
          <p14:tracePt t="32803" x="5757863" y="3121025"/>
          <p14:tracePt t="32819" x="5608638" y="3143250"/>
          <p14:tracePt t="32823" x="5521325" y="3155950"/>
          <p14:tracePt t="32836" x="5429250" y="3163888"/>
          <p14:tracePt t="32853" x="5214938" y="3216275"/>
          <p14:tracePt t="32869" x="5154613" y="3230563"/>
          <p14:tracePt t="32872" x="5062538" y="3251200"/>
          <p14:tracePt t="32886" x="4948238" y="3282950"/>
          <p14:tracePt t="32903" x="4808538" y="3313113"/>
          <p14:tracePt t="32919" x="4751388" y="3313113"/>
          <p14:tracePt t="32938" x="4498975" y="3357563"/>
          <p14:tracePt t="32953" x="4419600" y="3365500"/>
          <p14:tracePt t="32969" x="4322763" y="3395663"/>
          <p14:tracePt t="32986" x="4200525" y="3405188"/>
          <p14:tracePt t="33003" x="4038600" y="3413125"/>
          <p14:tracePt t="33019" x="3863975" y="3427413"/>
          <p14:tracePt t="33048" x="3771900" y="3427413"/>
          <p14:tracePt t="33053" x="3440113" y="3457575"/>
          <p14:tracePt t="33069" x="3322638" y="3457575"/>
          <p14:tracePt t="33086" x="3287713" y="3457575"/>
          <p14:tracePt t="33090" x="3221038" y="3457575"/>
          <p14:tracePt t="33102" x="3186113" y="3457575"/>
          <p14:tracePt t="33119" x="3063875" y="3457575"/>
          <p14:tracePt t="33136" x="2990850" y="3457575"/>
          <p14:tracePt t="33152" x="2951163" y="3457575"/>
          <p14:tracePt t="33169" x="2906713" y="3457575"/>
          <p14:tracePt t="33186" x="2849563" y="3452813"/>
          <p14:tracePt t="33203" x="2819400" y="3440113"/>
          <p14:tracePt t="33219" x="2789238" y="3430588"/>
          <p14:tracePt t="33236" x="2776538" y="3430588"/>
          <p14:tracePt t="33253" x="2762250" y="3417888"/>
          <p14:tracePt t="33269" x="2749550" y="3409950"/>
          <p14:tracePt t="33273" x="2741613" y="3409950"/>
          <p14:tracePt t="33286" x="2714625" y="3405188"/>
          <p14:tracePt t="33303" x="2689225" y="3405188"/>
          <p14:tracePt t="33320" x="2640013" y="3395663"/>
          <p14:tracePt t="33336" x="2609850" y="3395663"/>
          <p14:tracePt t="33353" x="2579688" y="3395663"/>
          <p14:tracePt t="33369" x="2540000" y="3387725"/>
          <p14:tracePt t="33386" x="2527300" y="3387725"/>
          <p14:tracePt t="33403" x="2509838" y="3387725"/>
          <p14:tracePt t="33419" x="2505075" y="3387725"/>
          <p14:tracePt t="33436" x="2500313" y="3387725"/>
          <p14:tracePt t="33453" x="2487613" y="3387725"/>
          <p14:tracePt t="33458" x="2478088" y="3387725"/>
          <p14:tracePt t="33469" x="2460625" y="3387725"/>
          <p14:tracePt t="33486" x="2425700" y="3387725"/>
          <p14:tracePt t="33504" x="2400300" y="3382963"/>
          <p14:tracePt t="33518" x="2390775" y="3382963"/>
          <p14:tracePt t="33534" x="2378075" y="3382963"/>
          <p14:tracePt t="33551" x="2373313" y="3382963"/>
          <p14:tracePt t="33575" x="2365375" y="3382963"/>
          <p14:tracePt t="33591" x="2360613" y="3382963"/>
          <p14:tracePt t="33638" x="2347913" y="3382963"/>
          <p14:tracePt t="33646" x="2330450" y="3375025"/>
          <p14:tracePt t="33655" x="2316163" y="3375025"/>
          <p14:tracePt t="33667" x="2303463" y="3375025"/>
          <p14:tracePt t="33669" x="2281238" y="3365500"/>
          <p14:tracePt t="33684" x="2273300" y="3365500"/>
          <p14:tracePt t="33687" x="2260600" y="3360738"/>
          <p14:tracePt t="33701" x="2255838" y="3360738"/>
          <p14:tracePt t="33702" x="2243138" y="3360738"/>
          <p14:tracePt t="33718" x="2203450" y="3360738"/>
          <p14:tracePt t="33734" x="2176463" y="3352800"/>
          <p14:tracePt t="33751" x="2141538" y="3343275"/>
          <p14:tracePt t="33768" x="2133600" y="3343275"/>
          <p14:tracePt t="33785" x="2128838" y="3343275"/>
          <p14:tracePt t="33830" x="2120900" y="3343275"/>
          <p14:tracePt t="33838" x="2116138" y="3343275"/>
          <p14:tracePt t="33851" x="2106613" y="3343275"/>
          <p14:tracePt t="33853" x="2103438" y="3343275"/>
          <p14:tracePt t="33871" x="2089150" y="3343275"/>
          <p14:tracePt t="34494" x="2085975" y="3343275"/>
          <p14:tracePt t="34511" x="2089150" y="3340100"/>
          <p14:tracePt t="34517" x="2103438" y="3340100"/>
          <p14:tracePt t="34527" x="2111375" y="3340100"/>
          <p14:tracePt t="34535" x="2124075" y="3340100"/>
          <p14:tracePt t="34551" x="2151063" y="3340100"/>
          <p14:tracePt t="34568" x="2173288" y="3340100"/>
          <p14:tracePt t="34584" x="2225675" y="3340100"/>
          <p14:tracePt t="34601" x="2295525" y="3330575"/>
          <p14:tracePt t="34617" x="2368550" y="3330575"/>
          <p14:tracePt t="34634" x="2487613" y="3317875"/>
          <p14:tracePt t="34651" x="2579688" y="3317875"/>
          <p14:tracePt t="34654" x="2635250" y="3317875"/>
          <p14:tracePt t="34667" x="2684463" y="3308350"/>
          <p14:tracePt t="34685" x="2846388" y="3308350"/>
          <p14:tracePt t="34702" x="2936875" y="3300413"/>
          <p14:tracePt t="34718" x="3008313" y="3282950"/>
          <p14:tracePt t="34735" x="3063875" y="3273425"/>
          <p14:tracePt t="34751" x="3121025" y="3273425"/>
          <p14:tracePt t="34767" x="3182938" y="3265488"/>
          <p14:tracePt t="34784" x="3208338" y="3265488"/>
          <p14:tracePt t="34801" x="3248025" y="3255963"/>
          <p14:tracePt t="34818" x="3270250" y="3248025"/>
          <p14:tracePt t="34834" x="3300413" y="3248025"/>
          <p14:tracePt t="34852" x="3313113" y="3248025"/>
          <p14:tracePt t="34854" x="3317875" y="3248025"/>
          <p14:tracePt t="34870" x="3327400" y="3248025"/>
          <p14:tracePt t="34910" x="3340100" y="3248025"/>
          <p14:tracePt t="34925" x="3352800" y="3238500"/>
          <p14:tracePt t="34934" x="3362325" y="3238500"/>
          <p14:tracePt t="34958" x="3387725" y="3233738"/>
          <p14:tracePt t="34967" x="3397250" y="3233738"/>
          <p14:tracePt t="34982" x="3409950" y="3225800"/>
          <p14:tracePt t="34998" x="3422650" y="3225800"/>
          <p14:tracePt t="35007" x="3435350" y="3225800"/>
          <p14:tracePt t="35018" x="3444875" y="3225800"/>
          <p14:tracePt t="35034" x="3449638" y="3225800"/>
          <p14:tracePt t="35051" x="3457575" y="3225800"/>
          <p14:tracePt t="36070" x="3470275" y="3225800"/>
          <p14:tracePt t="36078" x="3484563" y="3225800"/>
          <p14:tracePt t="36087" x="3505200" y="3225800"/>
          <p14:tracePt t="36102" x="3527425" y="3225800"/>
          <p14:tracePt t="36118" x="3571875" y="3225800"/>
          <p14:tracePt t="36135" x="3641725" y="3225800"/>
          <p14:tracePt t="36152" x="3659188" y="3225800"/>
          <p14:tracePt t="36169" x="3702050" y="3225800"/>
          <p14:tracePt t="36184" x="3741738" y="3225800"/>
          <p14:tracePt t="36201" x="3816350" y="3225800"/>
          <p14:tracePt t="36218" x="3903663" y="3225800"/>
          <p14:tracePt t="36235" x="3983038" y="3225800"/>
          <p14:tracePt t="36251" x="4070350" y="3225800"/>
          <p14:tracePt t="36268" x="4135438" y="3225800"/>
          <p14:tracePt t="36270" x="4160838" y="3225800"/>
          <p14:tracePt t="36284" x="4205288" y="3225800"/>
          <p14:tracePt t="36286" x="4217988" y="3225800"/>
          <p14:tracePt t="36301" x="4232275" y="3225800"/>
          <p14:tracePt t="36303" x="4267200" y="3225800"/>
          <p14:tracePt t="36318" x="4287838" y="3225800"/>
          <p14:tracePt t="36319" x="4319588" y="3225800"/>
          <p14:tracePt t="36335" x="4349750" y="3225800"/>
          <p14:tracePt t="36351" x="4362450" y="3225800"/>
          <p14:tracePt t="36368" x="4449763" y="3225800"/>
          <p14:tracePt t="36384" x="4498975" y="3225800"/>
          <p14:tracePt t="36401" x="4533900" y="3225800"/>
          <p14:tracePt t="36418" x="4554538" y="3225800"/>
          <p14:tracePt t="36434" x="4572000" y="3225800"/>
          <p14:tracePt t="36451" x="4581525" y="3225800"/>
          <p14:tracePt t="36468" x="4594225" y="3225800"/>
          <p14:tracePt t="36484" x="4598988" y="3225800"/>
          <p14:tracePt t="36487" x="4606925" y="3225800"/>
          <p14:tracePt t="36502" x="4616450" y="3225800"/>
          <p14:tracePt t="36519" x="4629150" y="3225800"/>
          <p14:tracePt t="36535" x="4651375" y="3225800"/>
          <p14:tracePt t="36552" x="4664075" y="3225800"/>
          <p14:tracePt t="36569" x="4676775" y="3225800"/>
          <p14:tracePt t="36584" x="4681538" y="3225800"/>
          <p14:tracePt t="36601" x="4691063" y="3225800"/>
          <p14:tracePt t="36618" x="4694238" y="3225800"/>
          <p14:tracePt t="36635" x="4708525" y="3225800"/>
          <p14:tracePt t="36966" x="4721225" y="3225800"/>
          <p14:tracePt t="36974" x="4738688" y="3221038"/>
          <p14:tracePt t="36990" x="4743450" y="3221038"/>
          <p14:tracePt t="37001" x="4751388" y="3221038"/>
          <p14:tracePt t="37018" x="4756150" y="3221038"/>
          <p14:tracePt t="37035" x="4778375" y="3221038"/>
          <p14:tracePt t="37051" x="4795838" y="3221038"/>
          <p14:tracePt t="37068" x="4803775" y="3221038"/>
          <p14:tracePt t="37071" x="4830763" y="3221038"/>
          <p14:tracePt t="37085" x="4848225" y="3221038"/>
          <p14:tracePt t="37087" x="4852988" y="3221038"/>
          <p14:tracePt t="37101" x="4865688" y="3221038"/>
          <p14:tracePt t="37104" x="4870450" y="3221038"/>
          <p14:tracePt t="37119" x="4891088" y="3221038"/>
          <p14:tracePt t="37135" x="4908550" y="3221038"/>
          <p14:tracePt t="37151" x="4926013" y="3221038"/>
          <p14:tracePt t="37168" x="4978400" y="3221038"/>
          <p14:tracePt t="37184" x="5027613" y="3221038"/>
          <p14:tracePt t="37201" x="5070475" y="3221038"/>
          <p14:tracePt t="37218" x="5119688" y="3221038"/>
          <p14:tracePt t="37235" x="5145088" y="3221038"/>
          <p14:tracePt t="37251" x="5184775" y="3221038"/>
          <p14:tracePt t="37268" x="5202238" y="3221038"/>
          <p14:tracePt t="37271" x="5210175" y="3221038"/>
          <p14:tracePt t="37286" x="5224463" y="3221038"/>
          <p14:tracePt t="37302" x="5237163" y="3221038"/>
          <p14:tracePt t="37343" x="5241925" y="3221038"/>
          <p14:tracePt t="37350" x="5249863" y="3221038"/>
          <p14:tracePt t="37359" x="5254625" y="3221038"/>
          <p14:tracePt t="37368" x="5259388" y="3221038"/>
          <p14:tracePt t="37384" x="5267325" y="3221038"/>
          <p14:tracePt t="37401" x="5294313" y="3221038"/>
          <p14:tracePt t="37418" x="5297488" y="3221038"/>
          <p14:tracePt t="37435" x="5311775" y="3221038"/>
          <p14:tracePt t="37451" x="5319713" y="3221038"/>
          <p14:tracePt t="37454" x="5324475" y="3221038"/>
          <p14:tracePt t="37472" x="5337175" y="3221038"/>
          <p14:tracePt t="38064" x="5349875" y="3221038"/>
          <p14:tracePt t="38072" x="5359400" y="3230563"/>
          <p14:tracePt t="38087" x="5376863" y="3243263"/>
          <p14:tracePt t="38090" x="5381625" y="3251200"/>
          <p14:tracePt t="38104" x="5411788" y="3295650"/>
          <p14:tracePt t="38120" x="5421313" y="3305175"/>
          <p14:tracePt t="38136" x="5424488" y="3308350"/>
          <p14:tracePt t="38153" x="5446713" y="3343275"/>
          <p14:tracePt t="38170" x="5468938" y="3357563"/>
          <p14:tracePt t="39259" x="5473700" y="3357563"/>
          <p14:tracePt t="39267" x="5486400" y="3357563"/>
          <p14:tracePt t="39275" x="5503863" y="3357563"/>
          <p14:tracePt t="39296" x="5534025" y="3357563"/>
          <p14:tracePt t="39305" x="5661025" y="3340100"/>
          <p14:tracePt t="39320" x="5753100" y="3340100"/>
          <p14:tracePt t="39337" x="5857875" y="3317875"/>
          <p14:tracePt t="39353" x="5900738" y="3317875"/>
          <p14:tracePt t="39370" x="6019800" y="3317875"/>
          <p14:tracePt t="39387" x="6076950" y="3308350"/>
          <p14:tracePt t="39403" x="6107113" y="3308350"/>
          <p14:tracePt t="39420" x="6119813" y="3308350"/>
          <p14:tracePt t="39437" x="6154738" y="3308350"/>
          <p14:tracePt t="39440" x="6189663" y="3308350"/>
          <p14:tracePt t="39453" x="6211888" y="3308350"/>
          <p14:tracePt t="39458" x="6237288" y="3308350"/>
          <p14:tracePt t="39471" x="6311900" y="3308350"/>
          <p14:tracePt t="39487" x="6356350" y="3308350"/>
          <p14:tracePt t="39492" x="6386513" y="3308350"/>
          <p14:tracePt t="39504" x="6443663" y="3308350"/>
          <p14:tracePt t="39522" x="6535738" y="3308350"/>
          <p14:tracePt t="39538" x="6592888" y="3308350"/>
          <p14:tracePt t="39553" x="6627813" y="3308350"/>
          <p14:tracePt t="39570" x="6692900" y="3308350"/>
          <p14:tracePt t="39587" x="6762750" y="3308350"/>
          <p14:tracePt t="39604" x="6805613" y="3308350"/>
          <p14:tracePt t="39620" x="6815138" y="3308350"/>
          <p14:tracePt t="39637" x="6827838" y="3308350"/>
          <p14:tracePt t="39832" x="6842125" y="3308350"/>
          <p14:tracePt t="39840" x="6877050" y="3308350"/>
          <p14:tracePt t="39853" x="6880225" y="3308350"/>
          <p14:tracePt t="39858" x="6884988" y="3308350"/>
          <p14:tracePt t="39870" x="6897688" y="3308350"/>
          <p14:tracePt t="39875" x="6924675" y="3308350"/>
          <p14:tracePt t="39887" x="6937375" y="3308350"/>
          <p14:tracePt t="40880" x="6942138" y="3308350"/>
          <p14:tracePt t="40896" x="6929438" y="3308350"/>
          <p14:tracePt t="40904" x="6902450" y="3308350"/>
          <p14:tracePt t="40912" x="6880225" y="3308350"/>
          <p14:tracePt t="40919" x="6845300" y="3308350"/>
          <p14:tracePt t="40936" x="6802438" y="3308350"/>
          <p14:tracePt t="40953" x="6745288" y="3308350"/>
          <p14:tracePt t="40968" x="6670675" y="3308350"/>
          <p14:tracePt t="40985" x="6610350" y="3308350"/>
          <p14:tracePt t="41001" x="6543675" y="3308350"/>
          <p14:tracePt t="41018" x="6469063" y="3308350"/>
          <p14:tracePt t="41035" x="6430963" y="3308350"/>
          <p14:tracePt t="41051" x="6356350" y="3308350"/>
          <p14:tracePt t="41069" x="6256338" y="3308350"/>
          <p14:tracePt t="41071" x="6219825" y="3308350"/>
          <p14:tracePt t="41085" x="6176963" y="3308350"/>
          <p14:tracePt t="41087" x="6146800" y="3308350"/>
          <p14:tracePt t="41102" x="6124575" y="3308350"/>
          <p14:tracePt t="41103" x="6089650" y="3308350"/>
          <p14:tracePt t="41118" x="6059488" y="3308350"/>
          <p14:tracePt t="41120" x="6024563" y="3308350"/>
          <p14:tracePt t="41134" x="6002338" y="3308350"/>
          <p14:tracePt t="41151" x="5989638" y="3308350"/>
          <p14:tracePt t="41168" x="5962650" y="3308350"/>
          <p14:tracePt t="44823" x="5972175" y="3308350"/>
          <p14:tracePt t="44831" x="5984875" y="3308350"/>
          <p14:tracePt t="44839" x="6007100" y="3308350"/>
          <p14:tracePt t="44851" x="6049963" y="3308350"/>
          <p14:tracePt t="44868" x="6137275" y="3308350"/>
          <p14:tracePt t="44871" x="6199188" y="3308350"/>
          <p14:tracePt t="44885" x="6256338" y="3308350"/>
          <p14:tracePt t="44887" x="6356350" y="3308350"/>
          <p14:tracePt t="44902" x="6443663" y="3308350"/>
          <p14:tracePt t="44904" x="6518275" y="3308350"/>
          <p14:tracePt t="44919" x="6697663" y="3287713"/>
          <p14:tracePt t="44936" x="6802438" y="3287713"/>
          <p14:tracePt t="44952" x="6924675" y="3278188"/>
          <p14:tracePt t="44968" x="6999288" y="3278188"/>
          <p14:tracePt t="44985" x="7077075" y="3278188"/>
          <p14:tracePt t="45002" x="7164388" y="3278188"/>
          <p14:tracePt t="45019" x="7265988" y="3278188"/>
          <p14:tracePt t="45035" x="7366000" y="3278188"/>
          <p14:tracePt t="45052" x="7637463" y="3233738"/>
          <p14:tracePt t="45068" x="7812088" y="3233738"/>
          <p14:tracePt t="45071" x="7854950" y="3233738"/>
          <p14:tracePt t="45085" x="7947025" y="3225800"/>
          <p14:tracePt t="45087" x="8034338" y="3225800"/>
          <p14:tracePt t="45106" x="8108950" y="3213100"/>
          <p14:tracePt t="45118" x="8266113" y="3213100"/>
          <p14:tracePt t="45135" x="8358188" y="3213100"/>
          <p14:tracePt t="45151" x="8428038" y="3213100"/>
          <p14:tracePt t="45153" x="8450263" y="3213100"/>
          <p14:tracePt t="45169" x="8472488" y="3213100"/>
          <p14:tracePt t="45171" x="8497888" y="3213100"/>
          <p14:tracePt t="45186" x="8532813" y="3213100"/>
          <p14:tracePt t="45202" x="8589963" y="3213100"/>
          <p14:tracePt t="45218" x="8637588" y="3208338"/>
          <p14:tracePt t="45235" x="8689975" y="3198813"/>
          <p14:tracePt t="45251" x="8742363" y="3198813"/>
          <p14:tracePt t="45268" x="8809038" y="3198813"/>
          <p14:tracePt t="45285" x="8886825" y="3190875"/>
          <p14:tracePt t="45301" x="8983663" y="3168650"/>
          <p14:tracePt t="45319" x="9040813" y="3168650"/>
          <p14:tracePt t="45335" x="9148763" y="3160713"/>
          <p14:tracePt t="45337" x="9180513" y="3160713"/>
          <p14:tracePt t="45352" x="9272588" y="3151188"/>
          <p14:tracePt t="45368" x="9345613" y="3151188"/>
          <p14:tracePt t="45386" x="9437688" y="3151188"/>
          <p14:tracePt t="45402" x="9525000" y="3151188"/>
          <p14:tracePt t="45418" x="9629775" y="3151188"/>
          <p14:tracePt t="45435" x="9686925" y="3143250"/>
          <p14:tracePt t="45452" x="9748838" y="3143250"/>
          <p14:tracePt t="45468" x="9804400" y="3143250"/>
          <p14:tracePt t="45485" x="9853613" y="3143250"/>
          <p14:tracePt t="45502" x="9871075" y="3143250"/>
          <p14:tracePt t="45518" x="9883775" y="3143250"/>
          <p14:tracePt t="45535" x="9910763" y="3143250"/>
          <p14:tracePt t="45552" x="9936163" y="3143250"/>
          <p14:tracePt t="45569" x="9998075" y="3143250"/>
          <p14:tracePt t="45586" x="10053638" y="3155950"/>
          <p14:tracePt t="45603" x="10110788" y="3173413"/>
          <p14:tracePt t="45618" x="10190163" y="3181350"/>
          <p14:tracePt t="45635" x="10267950" y="3190875"/>
          <p14:tracePt t="45652" x="10334625" y="3198813"/>
          <p14:tracePt t="45668" x="10412413" y="3208338"/>
          <p14:tracePt t="45685" x="10491788" y="3208338"/>
          <p14:tracePt t="45701" x="10548938" y="3208338"/>
          <p14:tracePt t="45719" x="10566400" y="3208338"/>
          <p14:tracePt t="45721" x="10587038" y="3208338"/>
          <p14:tracePt t="45924" x="10596563" y="3221038"/>
          <p14:tracePt t="45932" x="10621963" y="3260725"/>
          <p14:tracePt t="45941" x="10631488" y="3282950"/>
          <p14:tracePt t="45955" x="10723563" y="3395663"/>
          <p14:tracePt t="45971" x="10941050" y="3552825"/>
          <p14:tracePt t="45987" x="10941050" y="3575050"/>
          <p14:tracePt t="46370" x="10941050" y="3567113"/>
          <p14:tracePt t="46378" x="10968038" y="3532188"/>
          <p14:tracePt t="46418" x="10968038" y="3522663"/>
          <p14:tracePt t="46444" x="10968038" y="3517900"/>
          <p14:tracePt t="46450" x="10968038" y="3505200"/>
          <p14:tracePt t="46458" x="10968038" y="3500438"/>
          <p14:tracePt t="46470" x="10968038" y="3492500"/>
          <p14:tracePt t="46487" x="10968038" y="3479800"/>
          <p14:tracePt t="46503" x="10968038" y="3475038"/>
          <p14:tracePt t="46531" x="10968038" y="3462338"/>
          <p14:tracePt t="46553" x="10968038" y="3452813"/>
          <p14:tracePt t="46561" x="10975975" y="3430588"/>
          <p14:tracePt t="46569" x="10980738" y="3417888"/>
          <p14:tracePt t="46585" x="10980738" y="3413125"/>
          <p14:tracePt t="46602" x="10990263" y="3405188"/>
          <p14:tracePt t="46696" x="10990263" y="3400425"/>
          <p14:tracePt t="47962" x="10990263" y="3392488"/>
          <p14:tracePt t="48137" x="10985500" y="3392488"/>
          <p14:tracePt t="48146" x="10958513" y="3392488"/>
          <p14:tracePt t="48197" x="10479088" y="3549650"/>
          <p14:tracePt t="48205" x="10404475" y="3557588"/>
          <p14:tracePt t="48214" x="10285413" y="3570288"/>
          <p14:tracePt t="48223" x="10167938" y="3592513"/>
          <p14:tracePt t="48238" x="10036175" y="3606800"/>
          <p14:tracePt t="48255" x="9612313" y="3659188"/>
          <p14:tracePt t="48281" x="8983663" y="3702050"/>
          <p14:tracePt t="48288" x="7623175" y="3776663"/>
          <p14:tracePt t="48303" x="7383463" y="3776663"/>
          <p14:tracePt t="48306" x="7173913" y="3776663"/>
          <p14:tracePt t="48320" x="6723063" y="3776663"/>
          <p14:tracePt t="48337" x="6391275" y="3776663"/>
          <p14:tracePt t="48354" x="5992813" y="3776663"/>
          <p14:tracePt t="48370" x="5848350" y="3776663"/>
          <p14:tracePt t="48386" x="5307013" y="3776663"/>
          <p14:tracePt t="48403" x="5048250" y="3776663"/>
          <p14:tracePt t="48420" x="4786313" y="3776663"/>
          <p14:tracePt t="48436" x="4699000" y="3776663"/>
          <p14:tracePt t="48453" x="4481513" y="3776663"/>
          <p14:tracePt t="48469" x="4249738" y="3776663"/>
          <p14:tracePt t="48486" x="4087813" y="3776663"/>
          <p14:tracePt t="48489" x="4008438" y="3784600"/>
          <p14:tracePt t="48503" x="3938588" y="3784600"/>
          <p14:tracePt t="48505" x="3851275" y="3784600"/>
          <p14:tracePt t="48519" x="3754438" y="3798888"/>
          <p14:tracePt t="48536" x="3629025" y="3798888"/>
          <p14:tracePt t="48552" x="3536950" y="3798888"/>
          <p14:tracePt t="48568" x="3444875" y="3789363"/>
          <p14:tracePt t="48585" x="3397250" y="3789363"/>
          <p14:tracePt t="48602" x="3260725" y="3781425"/>
          <p14:tracePt t="48619" x="3208338" y="3781425"/>
          <p14:tracePt t="48635" x="3130550" y="3781425"/>
          <p14:tracePt t="48652" x="3055938" y="3781425"/>
          <p14:tracePt t="48669" x="3028950" y="3781425"/>
          <p14:tracePt t="48705" x="3008313" y="3781425"/>
          <p14:tracePt t="48720" x="2640013" y="3781425"/>
          <p14:tracePt t="48728" x="2617788" y="3781425"/>
          <p14:tracePt t="48736" x="2605088" y="3781425"/>
          <p14:tracePt t="48752" x="2582863" y="3781425"/>
          <p14:tracePt t="48769" x="2565400" y="3781425"/>
          <p14:tracePt t="48785" x="2527300" y="3781425"/>
          <p14:tracePt t="48802" x="2487613" y="3781425"/>
          <p14:tracePt t="48818" x="2435225" y="3781425"/>
          <p14:tracePt t="48898" x="2390775" y="3781425"/>
          <p14:tracePt t="48905" x="1473200" y="3781425"/>
          <p14:tracePt t="48918" x="1428750" y="3781425"/>
          <p14:tracePt t="48936" x="1381125" y="3781425"/>
          <p14:tracePt t="48952" x="1338263" y="3781425"/>
          <p14:tracePt t="48954" x="1303338" y="3781425"/>
          <p14:tracePt t="48969" x="1276350" y="3781425"/>
          <p14:tracePt t="48985" x="1271588" y="3781425"/>
          <p14:tracePt t="49041" x="1263650" y="3781425"/>
          <p14:tracePt t="49072" x="1258888" y="3781425"/>
          <p14:tracePt t="49081" x="1250950" y="3781425"/>
          <p14:tracePt t="49096" x="1233488" y="3781425"/>
          <p14:tracePt t="49105" x="1176338" y="3781425"/>
          <p14:tracePt t="49118" x="1154113" y="3781425"/>
          <p14:tracePt t="49136" x="1092200" y="3781425"/>
          <p14:tracePt t="49152" x="1089025" y="3781425"/>
          <p14:tracePt t="49483" x="1101725" y="3781425"/>
          <p14:tracePt t="49506" x="1109663" y="3781425"/>
          <p14:tracePt t="49514" x="1136650" y="3781425"/>
          <p14:tracePt t="49522" x="1144588" y="3781425"/>
          <p14:tracePt t="49537" x="1158875" y="3781425"/>
          <p14:tracePt t="49553" x="1171575" y="3789363"/>
          <p14:tracePt t="49569" x="1246188" y="3789363"/>
          <p14:tracePt t="49587" x="1303338" y="3789363"/>
          <p14:tracePt t="49603" x="1368425" y="3789363"/>
          <p14:tracePt t="49620" x="1390650" y="3789363"/>
          <p14:tracePt t="49636" x="1490663" y="3789363"/>
          <p14:tracePt t="49653" x="1517650" y="3789363"/>
          <p14:tracePt t="49669" x="1573213" y="3789363"/>
          <p14:tracePt t="49686" x="1590675" y="3789363"/>
          <p14:tracePt t="49689" x="1604963" y="3789363"/>
          <p14:tracePt t="49732" x="1639888" y="3789363"/>
          <p14:tracePt t="49762" x="1717675" y="3789363"/>
          <p14:tracePt t="49868" x="1819275" y="3789363"/>
          <p14:tracePt t="49889" x="2211388" y="3789363"/>
          <p14:tracePt t="49905" x="2238375" y="3789363"/>
          <p14:tracePt t="49913" x="2260600" y="3789363"/>
          <p14:tracePt t="49921" x="2281238" y="3789363"/>
          <p14:tracePt t="49937" x="2316163" y="3789363"/>
          <p14:tracePt t="49953" x="2351088" y="3789363"/>
          <p14:tracePt t="49969" x="2430463" y="3789363"/>
          <p14:tracePt t="49986" x="2487613" y="3789363"/>
          <p14:tracePt t="50003" x="2492375" y="3789363"/>
          <p14:tracePt t="50020" x="2605088" y="3789363"/>
          <p14:tracePt t="50036" x="2662238" y="3789363"/>
          <p14:tracePt t="50053" x="2714625" y="3789363"/>
          <p14:tracePt t="50069" x="2762250" y="3789363"/>
          <p14:tracePt t="50090" x="2776538" y="3802063"/>
          <p14:tracePt t="50103" x="2881313" y="3802063"/>
          <p14:tracePt t="50120" x="2889250" y="3802063"/>
          <p14:tracePt t="50145" x="2898775" y="3802063"/>
          <p14:tracePt t="50161" x="2901950" y="3802063"/>
          <p14:tracePt t="50170" x="2916238" y="3802063"/>
          <p14:tracePt t="50186" x="2928938" y="3802063"/>
          <p14:tracePt t="50203" x="2951163" y="3802063"/>
          <p14:tracePt t="50220" x="2963863" y="3802063"/>
          <p14:tracePt t="50236" x="3016250" y="3802063"/>
          <p14:tracePt t="50253" x="3046413" y="3802063"/>
          <p14:tracePt t="50269" x="3068638" y="3802063"/>
          <p14:tracePt t="50286" x="3116263" y="3802063"/>
          <p14:tracePt t="50322" x="3148013" y="3802063"/>
          <p14:tracePt t="50338" x="3155950" y="3802063"/>
          <p14:tracePt t="50803" x="3168650" y="3802063"/>
          <p14:tracePt t="50868" x="3248025" y="3802063"/>
          <p14:tracePt t="51051" x="3252788" y="3802063"/>
          <p14:tracePt t="51082" x="3265488" y="3802063"/>
          <p14:tracePt t="51099" x="3275013" y="3802063"/>
          <p14:tracePt t="51139" x="3278188" y="3802063"/>
          <p14:tracePt t="51147" x="3292475" y="3794125"/>
          <p14:tracePt t="55299" x="3305175" y="3794125"/>
          <p14:tracePt t="55307" x="3313113" y="3794125"/>
          <p14:tracePt t="55322" x="3335338" y="3789363"/>
          <p14:tracePt t="55356" x="3470275" y="3776663"/>
          <p14:tracePt t="55367" x="3505200" y="3776663"/>
          <p14:tracePt t="55380" x="3527425" y="3776663"/>
          <p14:tracePt t="55389" x="3597275" y="3767138"/>
          <p14:tracePt t="55406" x="3619500" y="3767138"/>
          <p14:tracePt t="55423" x="3716338" y="3759200"/>
          <p14:tracePt t="55440" x="3789363" y="3759200"/>
          <p14:tracePt t="55445" x="3833813" y="3759200"/>
          <p14:tracePt t="55456" x="3895725" y="3759200"/>
          <p14:tracePt t="55462" x="3925888" y="3759200"/>
          <p14:tracePt t="55472" x="3995738" y="3759200"/>
          <p14:tracePt t="55477" x="4038600" y="3759200"/>
          <p14:tracePt t="55487" x="4100513" y="3759200"/>
          <p14:tracePt t="55504" x="4217988" y="3749675"/>
          <p14:tracePt t="55521" x="4279900" y="3741738"/>
          <p14:tracePt t="55537" x="4397375" y="3729038"/>
          <p14:tracePt t="55563" x="4471988" y="3729038"/>
          <p14:tracePt t="55571" x="4533900" y="3719513"/>
          <p14:tracePt t="55587" x="4546600" y="3719513"/>
          <p14:tracePt t="55604" x="4559300" y="3719513"/>
          <p14:tracePt t="55621" x="4572000" y="3719513"/>
          <p14:tracePt t="55638" x="4616450" y="3711575"/>
          <p14:tracePt t="55654" x="4629150" y="3711575"/>
          <p14:tracePt t="55671" x="4699000" y="3702050"/>
          <p14:tracePt t="55687" x="4733925" y="3702050"/>
          <p14:tracePt t="55704" x="4778375" y="3702050"/>
          <p14:tracePt t="55709" x="4795838" y="3702050"/>
          <p14:tracePt t="55757" x="4930775" y="3702050"/>
          <p14:tracePt t="55764" x="4943475" y="3702050"/>
          <p14:tracePt t="55773" x="4953000" y="3702050"/>
          <p14:tracePt t="55971" x="4965700" y="3702050"/>
          <p14:tracePt t="55982" x="4995863" y="3702050"/>
          <p14:tracePt t="55997" x="5022850" y="3702050"/>
          <p14:tracePt t="56017" x="5035550" y="3702050"/>
          <p14:tracePt t="56027" x="5080000" y="3706813"/>
          <p14:tracePt t="56037" x="5097463" y="3714750"/>
          <p14:tracePt t="56054" x="5114925" y="3714750"/>
          <p14:tracePt t="56071" x="5149850" y="3729038"/>
          <p14:tracePt t="56087" x="5175250" y="3736975"/>
          <p14:tracePt t="56107" x="5180013" y="3736975"/>
          <p14:tracePt t="56121" x="5202238" y="3746500"/>
          <p14:tracePt t="56165" x="5207000" y="3749675"/>
          <p14:tracePt t="56173" x="5219700" y="3749675"/>
          <p14:tracePt t="56211" x="5237163" y="3759200"/>
          <p14:tracePt t="56218" x="5324475" y="3759200"/>
          <p14:tracePt t="56234" x="5341938" y="3759200"/>
          <p14:tracePt t="56243" x="5372100" y="3759200"/>
          <p14:tracePt t="56254" x="5386388" y="3759200"/>
          <p14:tracePt t="56271" x="5424488" y="3759200"/>
          <p14:tracePt t="56275" x="5438775" y="3759200"/>
          <p14:tracePt t="56288" x="5446713" y="3759200"/>
          <p14:tracePt t="56304" x="5464175" y="3759200"/>
          <p14:tracePt t="56308" x="5491163" y="3759200"/>
          <p14:tracePt t="56321" x="5494338" y="3759200"/>
          <p14:tracePt t="56324" x="5503863" y="3759200"/>
          <p14:tracePt t="56337" x="5516563" y="3759200"/>
          <p14:tracePt t="56354" x="5521325" y="3759200"/>
          <p14:tracePt t="56371" x="5534025" y="3759200"/>
          <p14:tracePt t="56387" x="5561013" y="3759200"/>
          <p14:tracePt t="56404" x="5581650" y="3759200"/>
          <p14:tracePt t="56421" x="5613400" y="3759200"/>
          <p14:tracePt t="56437" x="5643563" y="3759200"/>
          <p14:tracePt t="56454" x="5688013" y="3759200"/>
          <p14:tracePt t="56471" x="5718175" y="3759200"/>
          <p14:tracePt t="56487" x="5761038" y="3759200"/>
          <p14:tracePt t="56505" x="5788025" y="3759200"/>
          <p14:tracePt t="56521" x="5795963" y="3759200"/>
          <p14:tracePt t="56554" x="5810250" y="3759200"/>
          <p14:tracePt t="56618" x="5813425" y="3759200"/>
          <p14:tracePt t="56649" x="5818188" y="3759200"/>
          <p14:tracePt t="56658" x="5827713" y="3759200"/>
          <p14:tracePt t="56683" x="5830888" y="3759200"/>
          <p14:tracePt t="56706" x="5840413" y="3759200"/>
          <p14:tracePt t="56714" x="5845175" y="3759200"/>
          <p14:tracePt t="56720" x="5853113" y="3763963"/>
          <p14:tracePt t="56738" x="5865813" y="3763963"/>
          <p14:tracePt t="56754" x="5870575" y="3763963"/>
          <p14:tracePt t="56773" x="5883275" y="3763963"/>
          <p14:tracePt t="56788" x="5897563" y="3771900"/>
          <p14:tracePt t="56829" x="5900738" y="3771900"/>
          <p14:tracePt t="56877" x="5910263" y="3771900"/>
          <p14:tracePt t="56939" x="5922963" y="3771900"/>
          <p14:tracePt t="56957" x="5927725" y="3771900"/>
          <p14:tracePt t="56965" x="5935663" y="3771900"/>
          <p14:tracePt t="56982" x="5940425" y="3771900"/>
          <p14:tracePt t="56989" x="5949950" y="3784600"/>
          <p14:tracePt t="57154" x="5954713" y="3784600"/>
          <p14:tracePt t="57161" x="6032500" y="3794125"/>
          <p14:tracePt t="57171" x="6049963" y="3806825"/>
          <p14:tracePt t="57187" x="6072188" y="3806825"/>
          <p14:tracePt t="57204" x="6084888" y="3806825"/>
          <p14:tracePt t="57987" x="6115050" y="3806825"/>
          <p14:tracePt t="57995" x="6146800" y="3816350"/>
          <p14:tracePt t="58371" x="6154738" y="3816350"/>
          <p14:tracePt t="58378" x="6176963" y="3806825"/>
          <p14:tracePt t="58426" x="6181725" y="3794125"/>
          <p14:tracePt t="58436" x="6229350" y="3763963"/>
          <p14:tracePt t="58443" x="6256338" y="3746500"/>
          <p14:tracePt t="58454" x="6321425" y="3729038"/>
          <p14:tracePt t="58470" x="6373813" y="3706813"/>
          <p14:tracePt t="58486" x="6521450" y="3684588"/>
          <p14:tracePt t="58503" x="6600825" y="3676650"/>
          <p14:tracePt t="58506" x="6648450" y="3676650"/>
          <p14:tracePt t="58519" x="6680200" y="3667125"/>
          <p14:tracePt t="58537" x="6770688" y="3667125"/>
          <p14:tracePt t="58553" x="6815138" y="3667125"/>
          <p14:tracePt t="58570" x="6862763" y="3667125"/>
          <p14:tracePt t="58586" x="7037388" y="3667125"/>
          <p14:tracePt t="58626" x="7094538" y="3667125"/>
          <p14:tracePt t="58635" x="7532688" y="3667125"/>
          <p14:tracePt t="58643" x="7553325" y="3667125"/>
          <p14:tracePt t="58653" x="7580313" y="3667125"/>
          <p14:tracePt t="58669" x="7637463" y="3667125"/>
          <p14:tracePt t="58686" x="7662863" y="3667125"/>
          <p14:tracePt t="58709" x="7672388" y="3667125"/>
          <p14:tracePt t="58764" x="7675563" y="3667125"/>
          <p14:tracePt t="58772" x="7689850" y="3667125"/>
          <p14:tracePt t="58787" x="7702550" y="3667125"/>
          <p14:tracePt t="58795" x="7737475" y="3667125"/>
          <p14:tracePt t="58803" x="7759700" y="3667125"/>
          <p14:tracePt t="58819" x="7772400" y="3667125"/>
          <p14:tracePt t="58836" x="7799388" y="3667125"/>
          <p14:tracePt t="58868" x="7802563" y="3667125"/>
          <p14:tracePt t="58876" x="7812088" y="3667125"/>
          <p14:tracePt t="59139" x="7816850" y="3667125"/>
          <p14:tracePt t="59178" x="7781925" y="3684588"/>
          <p14:tracePt t="59186" x="7727950" y="3706813"/>
          <p14:tracePt t="59195" x="7685088" y="3714750"/>
          <p14:tracePt t="59203" x="7658100" y="3714750"/>
          <p14:tracePt t="59219" x="7593013" y="3724275"/>
          <p14:tracePt t="59236" x="7497763" y="3741738"/>
          <p14:tracePt t="59253" x="7378700" y="3741738"/>
          <p14:tracePt t="59269" x="7261225" y="3741738"/>
          <p14:tracePt t="59292" x="7116763" y="3741738"/>
          <p14:tracePt t="59303" x="6959600" y="3741738"/>
          <p14:tracePt t="59319" x="6854825" y="3741738"/>
          <p14:tracePt t="59378" x="6819900" y="3741738"/>
          <p14:tracePt t="59386" x="6281738" y="3741738"/>
          <p14:tracePt t="59395" x="6219825" y="3736975"/>
          <p14:tracePt t="59403" x="6172200" y="3736975"/>
          <p14:tracePt t="59419" x="6097588" y="3736975"/>
          <p14:tracePt t="59436" x="6054725" y="3736975"/>
          <p14:tracePt t="59453" x="5949950" y="3736975"/>
          <p14:tracePt t="59469" x="5818188" y="3736975"/>
          <p14:tracePt t="59486" x="5753100" y="3736975"/>
          <p14:tracePt t="59489" x="5722938" y="3736975"/>
          <p14:tracePt t="59503" x="5695950" y="3736975"/>
          <p14:tracePt t="59506" x="5673725" y="3741738"/>
          <p14:tracePt t="59519" x="5648325" y="3741738"/>
          <p14:tracePt t="59539" x="5634038" y="3741738"/>
          <p14:tracePt t="59553" x="5543550" y="3749675"/>
          <p14:tracePt t="59569" x="5464175" y="3759200"/>
          <p14:tracePt t="59586" x="5399088" y="3776663"/>
          <p14:tracePt t="59603" x="5386388" y="3776663"/>
          <p14:tracePt t="59673" x="5210175" y="3776663"/>
          <p14:tracePt t="59681" x="5197475" y="3776663"/>
          <p14:tracePt t="59697" x="5184775" y="3776663"/>
          <p14:tracePt t="59706" x="5180013" y="3784600"/>
          <p14:tracePt t="59720" x="5172075" y="3784600"/>
          <p14:tracePt t="59737" x="5127625" y="3794125"/>
          <p14:tracePt t="59753" x="5114925" y="3794125"/>
          <p14:tracePt t="59770" x="5097463" y="3798888"/>
          <p14:tracePt t="60613" x="5102225" y="3798888"/>
          <p14:tracePt t="60623" x="6911975" y="3702050"/>
          <p14:tracePt t="60639" x="6999288" y="3702050"/>
          <p14:tracePt t="60655" x="7072313" y="3702050"/>
          <p14:tracePt t="60671" x="7094538" y="3702050"/>
          <p14:tracePt t="60688" x="7196138" y="3702050"/>
          <p14:tracePt t="60705" x="7243763" y="3694113"/>
          <p14:tracePt t="60722" x="7300913" y="3694113"/>
          <p14:tracePt t="60738" x="7318375" y="3694113"/>
          <p14:tracePt t="60755" x="7339013" y="3694113"/>
          <p14:tracePt t="60771" x="7361238" y="3694113"/>
          <p14:tracePt t="60788" x="7378700" y="3694113"/>
          <p14:tracePt t="60812" x="7383463" y="3694113"/>
          <p14:tracePt t="60827" x="7391400" y="3694113"/>
          <p14:tracePt t="60838" x="7396163" y="3694113"/>
          <p14:tracePt t="61372" x="7408863" y="3694113"/>
          <p14:tracePt t="61453" x="7405688" y="3694113"/>
          <p14:tracePt t="61460" x="7366000" y="3697288"/>
          <p14:tracePt t="61482" x="7339013" y="3706813"/>
          <p14:tracePt t="61516" x="7283450" y="3706813"/>
          <p14:tracePt t="61534" x="7178675" y="3729038"/>
          <p14:tracePt t="61621" x="7129463" y="3749675"/>
          <p14:tracePt t="61638" x="6688138" y="3767138"/>
          <p14:tracePt t="61707" x="6657975" y="3776663"/>
          <p14:tracePt t="61715" x="6469063" y="3802063"/>
          <p14:tracePt t="61724" x="6456363" y="3802063"/>
          <p14:tracePt t="61740" x="6451600" y="3802063"/>
          <p14:tracePt t="61753" x="6413500" y="3802063"/>
          <p14:tracePt t="61770" x="6373813" y="3802063"/>
          <p14:tracePt t="61787" x="6338888" y="3802063"/>
          <p14:tracePt t="61803" x="6326188" y="3802063"/>
          <p14:tracePt t="61820" x="6256338" y="3802063"/>
          <p14:tracePt t="61837" x="6211888" y="3802063"/>
          <p14:tracePt t="61853" x="6189663" y="3802063"/>
          <p14:tracePt t="61870" x="6167438" y="3802063"/>
          <p14:tracePt t="61873" x="6164263" y="3802063"/>
          <p14:tracePt t="61887" x="6132513" y="3802063"/>
          <p14:tracePt t="61889" x="6119813" y="3802063"/>
          <p14:tracePt t="61903" x="6097588" y="3802063"/>
          <p14:tracePt t="61906" x="6084888" y="3802063"/>
          <p14:tracePt t="61923" x="6067425" y="3802063"/>
          <p14:tracePt t="61947" x="6062663" y="3802063"/>
          <p14:tracePt t="61955" x="6049963" y="3802063"/>
          <p14:tracePt t="61970" x="6042025" y="3802063"/>
          <p14:tracePt t="61987" x="6024563" y="3802063"/>
          <p14:tracePt t="62003" x="6007100" y="3802063"/>
          <p14:tracePt t="62020" x="5945188" y="3802063"/>
          <p14:tracePt t="62037" x="5922963" y="3802063"/>
          <p14:tracePt t="62053" x="5900738" y="3802063"/>
          <p14:tracePt t="62083" x="5888038" y="3802063"/>
          <p14:tracePt t="62091" x="5883275" y="3802063"/>
          <p14:tracePt t="62107" x="5880100" y="3802063"/>
          <p14:tracePt t="62120" x="5865813" y="3802063"/>
          <p14:tracePt t="62123" x="5857875" y="3802063"/>
          <p14:tracePt t="62137" x="5853113" y="3802063"/>
          <p14:tracePt t="62139" x="5830888" y="3798888"/>
          <p14:tracePt t="62155" x="5822950" y="3798888"/>
          <p14:tracePt t="62170" x="5795963" y="3798888"/>
          <p14:tracePt t="62187" x="5770563" y="3789363"/>
          <p14:tracePt t="62203" x="5761038" y="3789363"/>
          <p14:tracePt t="62220" x="5743575" y="3789363"/>
          <p14:tracePt t="62237" x="5722938" y="3789363"/>
          <p14:tracePt t="62253" x="5691188" y="3789363"/>
          <p14:tracePt t="62270" x="5673725" y="3789363"/>
          <p14:tracePt t="62309" x="5670550" y="3789363"/>
          <p14:tracePt t="62363" x="5661025" y="3789363"/>
          <p14:tracePt t="62372" x="5638800" y="3789363"/>
          <p14:tracePt t="62387" x="5634038" y="3789363"/>
          <p14:tracePt t="62411" x="5630863" y="3789363"/>
          <p14:tracePt t="62452" x="5621338" y="3789363"/>
          <p14:tracePt t="62458" x="5608638" y="3789363"/>
          <p14:tracePt t="62470" x="5603875" y="3789363"/>
          <p14:tracePt t="62487" x="5581650" y="3789363"/>
          <p14:tracePt t="62562" x="5573713" y="3789363"/>
          <p14:tracePt t="62578" x="5561013" y="3789363"/>
          <p14:tracePt t="62587" x="5556250" y="3789363"/>
          <p14:tracePt t="62595" x="5551488" y="3789363"/>
          <p14:tracePt t="62603" x="5543550" y="3789363"/>
          <p14:tracePt t="71493" x="5529263" y="3789363"/>
          <p14:tracePt t="71558" x="5534025" y="3789363"/>
          <p14:tracePt t="71567" x="5599113" y="3794125"/>
          <p14:tracePt t="71614" x="5616575" y="3802063"/>
          <p14:tracePt t="71624" x="5997575" y="3894138"/>
          <p14:tracePt t="71640" x="6059488" y="3916363"/>
          <p14:tracePt t="71657" x="6369050" y="3981450"/>
          <p14:tracePt t="71673" x="6486525" y="3995738"/>
          <p14:tracePt t="71688" x="6592888" y="4016375"/>
          <p14:tracePt t="71705" x="6989763" y="4051300"/>
          <p14:tracePt t="71721" x="7597775" y="4135438"/>
          <p14:tracePt t="71725" x="8751888" y="4208463"/>
          <p14:tracePt t="71738" x="8983663" y="4257675"/>
          <p14:tracePt t="71742" x="9345613" y="4275138"/>
          <p14:tracePt t="71755" x="9542463" y="4300538"/>
          <p14:tracePt t="71821" x="9756775" y="4318000"/>
          <p14:tracePt t="82458" x="11583988" y="5643563"/>
          <p14:tracePt t="82462" x="11239500" y="5586413"/>
          <p14:tracePt t="82467" x="11029950" y="5529263"/>
          <p14:tracePt t="82480" x="10910888" y="5516563"/>
          <p14:tracePt t="82485" x="10763250" y="5467350"/>
          <p14:tracePt t="82497" x="10587038" y="5419725"/>
          <p14:tracePt t="82525" x="10474325" y="5376863"/>
          <p14:tracePt t="82530" x="10447338" y="5376863"/>
          <p14:tracePt t="82541" x="10439400" y="5376863"/>
          <p14:tracePt t="82847" x="9871075" y="5314950"/>
          <p14:tracePt t="82855" x="9036050" y="5249863"/>
          <p14:tracePt t="82866" x="8266113" y="5222875"/>
          <p14:tracePt t="82871" x="7553325" y="5222875"/>
          <p14:tracePt t="82875" x="6959600" y="5240338"/>
          <p14:tracePt t="82889" x="6451600" y="5262563"/>
          <p14:tracePt t="82893" x="6062663" y="5280025"/>
          <p14:tracePt t="82904" x="5608638" y="5210175"/>
          <p14:tracePt t="82921" x="5399088" y="5175250"/>
          <p14:tracePt t="82925" x="5372100" y="5157788"/>
          <p14:tracePt t="82938" x="5314950" y="5130800"/>
          <p14:tracePt t="82940" x="5284788" y="5078413"/>
          <p14:tracePt t="82955" x="5249863" y="5040313"/>
          <p14:tracePt t="83209" x="5140325" y="5040313"/>
          <p14:tracePt t="83216" x="4838700" y="4960938"/>
          <p14:tracePt t="83223" x="4551363" y="4913313"/>
          <p14:tracePt t="83239" x="3806825" y="4681538"/>
          <p14:tracePt t="83255" x="3086100" y="4437063"/>
          <p14:tracePt t="83272" x="2640013" y="4310063"/>
          <p14:tracePt t="83288" x="2338388" y="4243388"/>
          <p14:tracePt t="83305" x="2268538" y="4217988"/>
          <p14:tracePt t="83321" x="2228850" y="4208463"/>
          <p14:tracePt t="83324" x="2220913" y="4208463"/>
          <p14:tracePt t="83339" x="2216150" y="4208463"/>
          <p14:tracePt t="83521" x="2163763" y="4222750"/>
          <p14:tracePt t="83528" x="2089150" y="4230688"/>
          <p14:tracePt t="83538" x="2036763" y="4262438"/>
          <p14:tracePt t="83555" x="1954213" y="4279900"/>
          <p14:tracePt t="83558" x="1897063" y="4300538"/>
          <p14:tracePt t="83572" x="1839913" y="4318000"/>
          <p14:tracePt t="83588" x="1801813" y="4340225"/>
          <p14:tracePt t="83604" x="1787525" y="4340225"/>
          <p14:tracePt t="83624" x="1787525" y="4344988"/>
          <p14:tracePt t="83645" x="1797050" y="4344988"/>
          <p14:tracePt t="83655" x="1814513" y="4344988"/>
          <p14:tracePt t="83671" x="1884363" y="4352925"/>
          <p14:tracePt t="83675" x="1914525" y="4349750"/>
          <p14:tracePt t="83688" x="2098675" y="4305300"/>
          <p14:tracePt t="83705" x="2303463" y="4257675"/>
          <p14:tracePt t="83721" x="2443163" y="4240213"/>
          <p14:tracePt t="83725" x="2517775" y="4225925"/>
          <p14:tracePt t="83738" x="2724150" y="4225925"/>
          <p14:tracePt t="83755" x="2867025" y="4225925"/>
          <p14:tracePt t="83771" x="2971800" y="4225925"/>
          <p14:tracePt t="83788" x="3068638" y="4235450"/>
          <p14:tracePt t="83791" x="3113088" y="4235450"/>
          <p14:tracePt t="83806" x="3148013" y="4235450"/>
          <p14:tracePt t="83821" x="3160713" y="4235450"/>
          <p14:tracePt t="83838" x="3165475" y="4240213"/>
          <p14:tracePt t="83856" x="3165475" y="4243388"/>
          <p14:tracePt t="83871" x="3165475" y="4252913"/>
          <p14:tracePt t="83888" x="3155950" y="4265613"/>
          <p14:tracePt t="83891" x="3151188" y="4270375"/>
          <p14:tracePt t="83905" x="3130550" y="4300538"/>
          <p14:tracePt t="83907" x="3063875" y="4335463"/>
          <p14:tracePt t="83922" x="2971800" y="4405313"/>
          <p14:tracePt t="83938" x="2828925" y="4479925"/>
          <p14:tracePt t="83955" x="2727325" y="4541838"/>
          <p14:tracePt t="83958" x="2709863" y="4549775"/>
          <p14:tracePt t="83972" x="2670175" y="4562475"/>
          <p14:tracePt t="83988" x="2667000" y="4567238"/>
          <p14:tracePt t="84023" x="2697163" y="4567238"/>
          <p14:tracePt t="84031" x="2741613" y="4576763"/>
          <p14:tracePt t="84055" x="2933700" y="4589463"/>
          <p14:tracePt t="84072" x="3113088" y="4589463"/>
          <p14:tracePt t="84074" x="3155950" y="4589463"/>
          <p14:tracePt t="84088" x="3275013" y="4589463"/>
          <p14:tracePt t="84105" x="3330575" y="4589463"/>
          <p14:tracePt t="84122" x="3344863" y="4589463"/>
          <p14:tracePt t="84139" x="3348038" y="4589463"/>
          <p14:tracePt t="84234" x="3348038" y="4594225"/>
          <p14:tracePt t="84278" x="3362325" y="4594225"/>
          <p14:tracePt t="84285" x="3379788" y="4602163"/>
          <p14:tracePt t="84292" x="3400425" y="4611688"/>
          <p14:tracePt t="84305" x="3444875" y="4611688"/>
          <p14:tracePt t="84307" x="3479800" y="4629150"/>
          <p14:tracePt t="84321" x="3614738" y="4637088"/>
          <p14:tracePt t="84338" x="3754438" y="4672013"/>
          <p14:tracePt t="84355" x="3859213" y="4681538"/>
          <p14:tracePt t="84358" x="3881438" y="4689475"/>
          <p14:tracePt t="84372" x="3903663" y="4694238"/>
          <p14:tracePt t="84388" x="3908425" y="4694238"/>
          <p14:tracePt t="85073" x="3930650" y="4694238"/>
          <p14:tracePt t="85082" x="3948113" y="4694238"/>
          <p14:tracePt t="85091" x="3968750" y="4686300"/>
          <p14:tracePt t="85095" x="3990975" y="4676775"/>
          <p14:tracePt t="85108" x="4038600" y="4668838"/>
          <p14:tracePt t="85115" x="4065588" y="4668838"/>
          <p14:tracePt t="85130" x="4100513" y="4672013"/>
          <p14:tracePt t="85136" x="4117975" y="4681538"/>
          <p14:tracePt t="85151" x="4143375" y="4686300"/>
          <p14:tracePt t="85158" x="4152900" y="4686300"/>
          <p14:tracePt t="85166" x="4157663" y="4686300"/>
          <p14:tracePt t="85172" x="4160838" y="4694238"/>
          <p14:tracePt t="85187" x="4175125" y="4694238"/>
          <p14:tracePt t="85204" x="4187825" y="4694238"/>
          <p14:tracePt t="85221" x="4200525" y="4694238"/>
          <p14:tracePt t="85237" x="4205288" y="4694238"/>
          <p14:tracePt t="85317" x="4214813" y="4694238"/>
          <p14:tracePt t="85419" x="4217988" y="4694238"/>
          <p14:tracePt t="85745" x="4227513" y="4694238"/>
          <p14:tracePt t="85754" x="4232275" y="4694238"/>
          <p14:tracePt t="86211" x="4332288" y="4694238"/>
          <p14:tracePt t="86218" x="4519613" y="4654550"/>
          <p14:tracePt t="86226" x="4621213" y="4654550"/>
          <p14:tracePt t="86237" x="4873625" y="4611688"/>
          <p14:tracePt t="86239" x="5062538" y="4598988"/>
          <p14:tracePt t="86254" x="5329238" y="4562475"/>
          <p14:tracePt t="86271" x="5573713" y="4524375"/>
          <p14:tracePt t="86287" x="5765800" y="4510088"/>
          <p14:tracePt t="86305" x="6015038" y="4510088"/>
          <p14:tracePt t="86321" x="6124575" y="4524375"/>
          <p14:tracePt t="86337" x="6224588" y="4576763"/>
          <p14:tracePt t="86354" x="6299200" y="4611688"/>
          <p14:tracePt t="86371" x="6351588" y="4633913"/>
          <p14:tracePt t="86387" x="6361113" y="4637088"/>
          <p14:tracePt t="86404" x="6364288" y="4646613"/>
          <p14:tracePt t="86421" x="6364288" y="4651375"/>
          <p14:tracePt t="86459" x="6378575" y="4651375"/>
          <p14:tracePt t="86465" x="6386513" y="4651375"/>
          <p14:tracePt t="86473" x="6399213" y="4651375"/>
          <p14:tracePt t="86488" x="6413500" y="4659313"/>
          <p14:tracePt t="86504" x="6426200" y="4659313"/>
          <p14:tracePt t="86521" x="6438900" y="4659313"/>
          <p14:tracePt t="86524" x="6443663" y="4659313"/>
          <p14:tracePt t="86537" x="6461125" y="4659313"/>
          <p14:tracePt t="86554" x="6483350" y="4654550"/>
          <p14:tracePt t="86571" x="6503988" y="4654550"/>
          <p14:tracePt t="86587" x="6538913" y="4651375"/>
          <p14:tracePt t="86589" x="6543675" y="4641850"/>
          <p14:tracePt t="86604" x="6575425" y="4633913"/>
          <p14:tracePt t="86621" x="6610350" y="4629150"/>
          <p14:tracePt t="86637" x="6640513" y="4619625"/>
          <p14:tracePt t="86639" x="6645275" y="4619625"/>
          <p14:tracePt t="86655" x="6657975" y="4619625"/>
          <p14:tracePt t="86974" x="6648450" y="4619625"/>
          <p14:tracePt t="86989" x="6645275" y="4619625"/>
          <p14:tracePt t="87040" x="6645275" y="4611688"/>
          <p14:tracePt t="89616" x="6740525" y="4602163"/>
          <p14:tracePt t="89625" x="6842125" y="4594225"/>
          <p14:tracePt t="89641" x="7034213" y="4572000"/>
          <p14:tracePt t="89656" x="7308850" y="4572000"/>
          <p14:tracePt t="89659" x="7356475" y="4572000"/>
          <p14:tracePt t="89674" x="7532688" y="4572000"/>
          <p14:tracePt t="89689" x="7650163" y="4576763"/>
          <p14:tracePt t="89706" x="7759700" y="4594225"/>
          <p14:tracePt t="89710" x="7785100" y="4602163"/>
          <p14:tracePt t="89724" x="7834313" y="4619625"/>
          <p14:tracePt t="89739" x="7872413" y="4633913"/>
          <p14:tracePt t="89756" x="7904163" y="4651375"/>
          <p14:tracePt t="89759" x="7916863" y="4651375"/>
          <p14:tracePt t="89773" x="7929563" y="4651375"/>
          <p14:tracePt t="89777" x="7934325" y="4651375"/>
          <p14:tracePt t="89790" x="7969250" y="4651375"/>
          <p14:tracePt t="89806" x="7991475" y="4651375"/>
          <p14:tracePt t="89823" x="8026400" y="4659313"/>
          <p14:tracePt t="89825" x="8043863" y="4659313"/>
          <p14:tracePt t="89839" x="8078788" y="4654550"/>
          <p14:tracePt t="89856" x="8126413" y="4646613"/>
          <p14:tracePt t="89872" x="8183563" y="4629150"/>
          <p14:tracePt t="89890" x="8275638" y="4629150"/>
          <p14:tracePt t="89906" x="8318500" y="4629150"/>
          <p14:tracePt t="89922" x="8375650" y="4619625"/>
          <p14:tracePt t="89939" x="8432800" y="4619625"/>
          <p14:tracePt t="89942" x="8458200" y="4611688"/>
          <p14:tracePt t="89957" x="8510588" y="4611688"/>
          <p14:tracePt t="89972" x="8550275" y="4611688"/>
          <p14:tracePt t="89989" x="8589963" y="4616450"/>
          <p14:tracePt t="90006" x="8620125" y="4624388"/>
          <p14:tracePt t="90023" x="8634413" y="4629150"/>
          <p14:tracePt t="90039" x="8647113" y="4641850"/>
          <p14:tracePt t="90058" x="8655050" y="4641850"/>
          <p14:tracePt t="90597" x="8647113" y="4651375"/>
          <p14:tracePt t="90605" x="8620125" y="4651375"/>
          <p14:tracePt t="90616" x="8597900" y="4659313"/>
          <p14:tracePt t="90620" x="8572500" y="4664075"/>
          <p14:tracePt t="90625" x="8559800" y="4672013"/>
          <p14:tracePt t="90637" x="8532813" y="4681538"/>
          <p14:tracePt t="90641" x="8502650" y="4689475"/>
          <p14:tracePt t="90654" x="8485188" y="4699000"/>
          <p14:tracePt t="90658" x="8462963" y="4703763"/>
          <p14:tracePt t="90663" x="8437563" y="4721225"/>
          <p14:tracePt t="90669" x="8415338" y="4721225"/>
          <p14:tracePt t="90683" x="8385175" y="4733925"/>
          <p14:tracePt t="90692" x="8370888" y="4733925"/>
          <p14:tracePt t="90705" x="8345488" y="4741863"/>
          <p14:tracePt t="90722" x="8323263" y="4741863"/>
          <p14:tracePt t="90726" x="8310563" y="4746625"/>
          <p14:tracePt t="90739" x="8293100" y="4756150"/>
          <p14:tracePt t="90741" x="8278813" y="4756150"/>
          <p14:tracePt t="90756" x="8248650" y="4773613"/>
          <p14:tracePt t="90772" x="8226425" y="4776788"/>
          <p14:tracePt t="90789" x="8191500" y="4799013"/>
          <p14:tracePt t="90793" x="8188325" y="4799013"/>
          <p14:tracePt t="90809" x="8174038" y="4808538"/>
          <p14:tracePt t="90824" x="8161338" y="4811713"/>
          <p14:tracePt t="90859" x="8161338" y="4821238"/>
          <p14:tracePt t="91434" x="8161338" y="4833938"/>
          <p14:tracePt t="91455" x="8161338" y="4838700"/>
          <p14:tracePt t="91464" x="8161338" y="4843463"/>
          <p14:tracePt t="91492" x="8156575" y="4856163"/>
          <p14:tracePt t="91509" x="8135938" y="4864100"/>
          <p14:tracePt t="91514" x="8131175" y="4868863"/>
          <p14:tracePt t="91527" x="8131175" y="4878388"/>
          <p14:tracePt t="91540" x="8121650" y="4878388"/>
          <p14:tracePt t="91585" x="8126413" y="4868863"/>
          <p14:tracePt t="91592" x="8131175" y="4860925"/>
          <p14:tracePt t="91607" x="8161338" y="4811713"/>
          <p14:tracePt t="91622" x="8288338" y="4681538"/>
          <p14:tracePt t="91639" x="8450263" y="4554538"/>
          <p14:tracePt t="91656" x="8669338" y="4440238"/>
          <p14:tracePt t="91673" x="8851900" y="4384675"/>
          <p14:tracePt t="91689" x="8961438" y="4367213"/>
          <p14:tracePt t="91706" x="9123363" y="4352925"/>
          <p14:tracePt t="91710" x="9175750" y="4370388"/>
          <p14:tracePt t="91723" x="9285288" y="4410075"/>
          <p14:tracePt t="91739" x="9372600" y="4440238"/>
          <p14:tracePt t="91756" x="9442450" y="4467225"/>
          <p14:tracePt t="91759" x="9477375" y="4484688"/>
          <p14:tracePt t="91773" x="9525000" y="4497388"/>
          <p14:tracePt t="91789" x="9547225" y="4514850"/>
          <p14:tracePt t="91806" x="9559925" y="4524375"/>
          <p14:tracePt t="91809" x="9574213" y="4524375"/>
          <p14:tracePt t="91824" x="9574213" y="4532313"/>
          <p14:tracePt t="91905" x="9577388" y="4527550"/>
          <p14:tracePt t="92633" x="9586913" y="4541838"/>
          <p14:tracePt t="92643" x="9586913" y="4545013"/>
          <p14:tracePt t="92658" x="9591675" y="4559300"/>
          <p14:tracePt t="92663" x="9591675" y="4562475"/>
          <p14:tracePt t="92674" x="9599613" y="4594225"/>
          <p14:tracePt t="92690" x="9609138" y="4619625"/>
          <p14:tracePt t="92706" x="9609138" y="4646613"/>
          <p14:tracePt t="92723" x="9609138" y="4686300"/>
          <p14:tracePt t="92740" x="9609138" y="4721225"/>
          <p14:tracePt t="92756" x="9609138" y="4746625"/>
          <p14:tracePt t="92773" x="9609138" y="4759325"/>
          <p14:tracePt t="92790" x="9582150" y="4799013"/>
          <p14:tracePt t="92806" x="9556750" y="4821238"/>
          <p14:tracePt t="92823" x="9459913" y="4868863"/>
          <p14:tracePt t="92839" x="9350375" y="4908550"/>
          <p14:tracePt t="92857" x="9180513" y="4948238"/>
          <p14:tracePt t="92873" x="9001125" y="4970463"/>
          <p14:tracePt t="92889" x="8834438" y="5005388"/>
          <p14:tracePt t="92906" x="8647113" y="5035550"/>
          <p14:tracePt t="92924" x="8542338" y="5053013"/>
          <p14:tracePt t="92939" x="8445500" y="5075238"/>
          <p14:tracePt t="92943" x="8397875" y="5092700"/>
          <p14:tracePt t="92956" x="8335963" y="5105400"/>
          <p14:tracePt t="92959" x="8313738" y="5110163"/>
          <p14:tracePt t="92974" x="8235950" y="5122863"/>
          <p14:tracePt t="92989" x="8156575" y="5127625"/>
          <p14:tracePt t="93006" x="8048625" y="5140325"/>
          <p14:tracePt t="93009" x="8026400" y="5140325"/>
          <p14:tracePt t="93022" x="7969250" y="5140325"/>
          <p14:tracePt t="93038" x="7951788" y="5140325"/>
          <p14:tracePt t="93055" x="7929563" y="5140325"/>
          <p14:tracePt t="93440" x="7820025" y="5140325"/>
          <p14:tracePt t="93449" x="7588250" y="5100638"/>
          <p14:tracePt t="93458" x="7286625" y="5083175"/>
          <p14:tracePt t="93463" x="7002463" y="5048250"/>
          <p14:tracePt t="93475" x="6369050" y="5013325"/>
          <p14:tracePt t="93489" x="5910263" y="5026025"/>
          <p14:tracePt t="93506" x="5634038" y="5026025"/>
          <p14:tracePt t="93522" x="5403850" y="5040313"/>
          <p14:tracePt t="93526" x="5259388" y="5040313"/>
          <p14:tracePt t="93539" x="5010150" y="5030788"/>
          <p14:tracePt t="93555" x="4848225" y="5030788"/>
          <p14:tracePt t="93572" x="4716463" y="5018088"/>
          <p14:tracePt t="93576" x="4638675" y="4995863"/>
          <p14:tracePt t="93590" x="4502150" y="4987925"/>
          <p14:tracePt t="93606" x="4445000" y="4973638"/>
          <p14:tracePt t="93622" x="4406900" y="4965700"/>
          <p14:tracePt t="93639" x="4357688" y="4956175"/>
          <p14:tracePt t="93642" x="4344988" y="4956175"/>
          <p14:tracePt t="93656" x="4322763" y="4948238"/>
          <p14:tracePt t="93672" x="4279900" y="4918075"/>
          <p14:tracePt t="93689" x="4249738" y="4895850"/>
          <p14:tracePt t="93693" x="4222750" y="4886325"/>
          <p14:tracePt t="93706" x="4214813" y="4881563"/>
          <p14:tracePt t="93723" x="4205288" y="4881563"/>
          <p14:tracePt t="94196" x="4183063" y="4900613"/>
          <p14:tracePt t="94205" x="4130675" y="4930775"/>
          <p14:tracePt t="94210" x="4070350" y="4953000"/>
          <p14:tracePt t="94221" x="4043363" y="4973638"/>
          <p14:tracePt t="94225" x="4008438" y="4983163"/>
          <p14:tracePt t="94232" x="3986213" y="4991100"/>
          <p14:tracePt t="94238" x="3930650" y="5008563"/>
          <p14:tracePt t="94255" x="3881438" y="5018088"/>
          <p14:tracePt t="94259" x="3868738" y="5018088"/>
          <p14:tracePt t="94272" x="3841750" y="5018088"/>
          <p14:tracePt t="94274" x="3838575" y="5018088"/>
          <p14:tracePt t="94289" x="3824288" y="5018088"/>
          <p14:tracePt t="94305" x="3821113" y="5018088"/>
          <p14:tracePt t="94785" x="3829050" y="5018088"/>
          <p14:tracePt t="94793" x="3833813" y="5018088"/>
          <p14:tracePt t="94814" x="3838575" y="5018088"/>
          <p14:tracePt t="95564" x="3938588" y="5018088"/>
          <p14:tracePt t="95573" x="3965575" y="5018088"/>
          <p14:tracePt t="95577" x="4030663" y="5018088"/>
          <p14:tracePt t="95583" x="4087813" y="5018088"/>
          <p14:tracePt t="95594" x="4160838" y="5018088"/>
          <p14:tracePt t="95609" x="4367213" y="5018088"/>
          <p14:tracePt t="95625" x="4516438" y="5022850"/>
          <p14:tracePt t="95630" x="4589463" y="5022850"/>
          <p14:tracePt t="95643" x="4795838" y="5035550"/>
          <p14:tracePt t="95659" x="4905375" y="5060950"/>
          <p14:tracePt t="95675" x="5013325" y="5075238"/>
          <p14:tracePt t="95693" x="5119688" y="5105400"/>
          <p14:tracePt t="95708" x="5167313" y="5122863"/>
          <p14:tracePt t="95723" x="5214938" y="5140325"/>
          <p14:tracePt t="95739" x="5241925" y="5153025"/>
          <p14:tracePt t="95743" x="5254625" y="5153025"/>
          <p14:tracePt t="95757" x="5276850" y="5157788"/>
          <p14:tracePt t="95773" x="5302250" y="5165725"/>
          <p14:tracePt t="95789" x="5324475" y="5165725"/>
          <p14:tracePt t="95807" x="5337175" y="5180013"/>
          <p14:tracePt t="95823" x="5341938" y="5180013"/>
          <p14:tracePt t="95840" x="5354638" y="5180013"/>
          <p14:tracePt t="95856" x="5376863" y="5180013"/>
          <p14:tracePt t="95873" x="5416550" y="5180013"/>
          <p14:tracePt t="95889" x="5464175" y="5180013"/>
          <p14:tracePt t="95906" x="5499100" y="5180013"/>
          <p14:tracePt t="95923" x="5599113" y="5157788"/>
          <p14:tracePt t="95939" x="5638800" y="5157788"/>
          <p14:tracePt t="95956" x="5688013" y="5157788"/>
          <p14:tracePt t="95973" x="5722938" y="5157788"/>
          <p14:tracePt t="95977" x="5757863" y="5148263"/>
          <p14:tracePt t="95991" x="5775325" y="5148263"/>
          <p14:tracePt t="96006" x="5830888" y="5140325"/>
          <p14:tracePt t="96022" x="5880100" y="5122863"/>
          <p14:tracePt t="96026" x="5927725" y="5113338"/>
          <p14:tracePt t="96039" x="6007100" y="5095875"/>
          <p14:tracePt t="96056" x="6067425" y="5078413"/>
          <p14:tracePt t="96072" x="6142038" y="5078413"/>
          <p14:tracePt t="96088" x="6219825" y="5078413"/>
          <p14:tracePt t="96091" x="6264275" y="5070475"/>
          <p14:tracePt t="96106" x="6321425" y="5070475"/>
          <p14:tracePt t="96122" x="6396038" y="5060950"/>
          <p14:tracePt t="96139" x="6461125" y="5060950"/>
          <p14:tracePt t="96156" x="6561138" y="5053013"/>
          <p14:tracePt t="96172" x="6640513" y="5053013"/>
          <p14:tracePt t="96188" x="6688138" y="5043488"/>
          <p14:tracePt t="96205" x="6723063" y="5035550"/>
          <p14:tracePt t="96208" x="6740525" y="5035550"/>
          <p14:tracePt t="96222" x="6767513" y="5030788"/>
          <p14:tracePt t="96559" x="6845300" y="5030788"/>
          <p14:tracePt t="96568" x="6907213" y="5035550"/>
          <p14:tracePt t="96577" x="6981825" y="5035550"/>
          <p14:tracePt t="96582" x="7042150" y="5043488"/>
          <p14:tracePt t="96593" x="7116763" y="5057775"/>
          <p14:tracePt t="96597" x="7178675" y="5065713"/>
          <p14:tracePt t="96606" x="7273925" y="5075238"/>
          <p14:tracePt t="96622" x="7331075" y="5083175"/>
          <p14:tracePt t="96639" x="7373938" y="5092700"/>
          <p14:tracePt t="96656" x="7405688" y="5100638"/>
          <p14:tracePt t="96659" x="7431088" y="5118100"/>
          <p14:tracePt t="96672" x="7458075" y="5122863"/>
          <p14:tracePt t="96690" x="7480300" y="5135563"/>
          <p14:tracePt t="96706" x="7510463" y="5140325"/>
          <p14:tracePt t="96709" x="7515225" y="5140325"/>
          <p14:tracePt t="96723" x="7532688" y="5148263"/>
          <p14:tracePt t="96739" x="7540625" y="5148263"/>
          <p14:tracePt t="96789" x="7540625" y="5153025"/>
          <p14:tracePt t="96848" x="7545388" y="5153025"/>
          <p14:tracePt t="97497" x="7558088" y="5153025"/>
          <p14:tracePt t="97505" x="7570788" y="5153025"/>
          <p14:tracePt t="97510" x="7580313" y="5153025"/>
          <p14:tracePt t="97521" x="7585075" y="5153025"/>
          <p14:tracePt t="97525" x="7593013" y="5153025"/>
          <p14:tracePt t="97534" x="7615238" y="5153025"/>
          <p14:tracePt t="97540" x="7620000" y="5153025"/>
          <p14:tracePt t="97556" x="7637463" y="5153025"/>
          <p14:tracePt t="97560" x="7645400" y="5153025"/>
          <p14:tracePt t="97573" x="7662863" y="5153025"/>
          <p14:tracePt t="97590" x="7697788" y="5153025"/>
          <p14:tracePt t="97606" x="7720013" y="5153025"/>
          <p14:tracePt t="97623" x="7732713" y="5153025"/>
          <p14:tracePt t="97625" x="7754938" y="5162550"/>
          <p14:tracePt t="97639" x="7764463" y="5162550"/>
          <p14:tracePt t="98539" x="7834313" y="5162550"/>
          <p14:tracePt t="98544" x="7934325" y="5162550"/>
          <p14:tracePt t="98552" x="8039100" y="5183188"/>
          <p14:tracePt t="98562" x="8170863" y="5197475"/>
          <p14:tracePt t="98567" x="8243888" y="5210175"/>
          <p14:tracePt t="98578" x="8485188" y="5254625"/>
          <p14:tracePt t="98589" x="8589963" y="5280025"/>
          <p14:tracePt t="98592" x="8721725" y="5289550"/>
          <p14:tracePt t="98607" x="8861425" y="5319713"/>
          <p14:tracePt t="98622" x="9013825" y="5354638"/>
          <p14:tracePt t="98639" x="9110663" y="5380038"/>
          <p14:tracePt t="98643" x="9158288" y="5394325"/>
          <p14:tracePt t="98656" x="9228138" y="5411788"/>
          <p14:tracePt t="98673" x="9275763" y="5411788"/>
          <p14:tracePt t="98689" x="9293225" y="5411788"/>
          <p14:tracePt t="98706" x="9307513" y="5411788"/>
          <p14:tracePt t="98709" x="9315450" y="5411788"/>
          <p14:tracePt t="98722" x="9320213" y="5411788"/>
          <p14:tracePt t="98739" x="9320213" y="5414963"/>
          <p14:tracePt t="98767" x="9328150" y="5414963"/>
          <p14:tracePt t="98773" x="9345613" y="5414963"/>
          <p14:tracePt t="98789" x="9377363" y="5414963"/>
          <p14:tracePt t="98806" x="9432925" y="5414963"/>
          <p14:tracePt t="98824" x="9525000" y="5414963"/>
          <p14:tracePt t="98840" x="9617075" y="5424488"/>
          <p14:tracePt t="98856" x="9696450" y="5432425"/>
          <p14:tracePt t="98872" x="9769475" y="5441950"/>
          <p14:tracePt t="98875" x="9796463" y="5441950"/>
          <p14:tracePt t="98890" x="9823450" y="5441950"/>
          <p14:tracePt t="98906" x="9861550" y="5449888"/>
          <p14:tracePt t="98923" x="9888538" y="5449888"/>
          <p14:tracePt t="98926" x="9923463" y="5449888"/>
          <p14:tracePt t="98940" x="9971088" y="5467350"/>
          <p14:tracePt t="98956" x="10006013" y="5467350"/>
          <p14:tracePt t="98973" x="10036175" y="5467350"/>
          <p14:tracePt t="98989" x="10050463" y="5467350"/>
          <p14:tracePt t="98992" x="10063163" y="5467350"/>
          <p14:tracePt t="99392" x="10098088" y="5494338"/>
          <p14:tracePt t="99399" x="10142538" y="5546725"/>
          <p14:tracePt t="99406" x="10207625" y="5616575"/>
          <p14:tracePt t="99423" x="10312400" y="5699125"/>
          <p14:tracePt t="99440" x="10399713" y="5748338"/>
          <p14:tracePt t="99444" x="10426700" y="5768975"/>
          <p14:tracePt t="99457" x="10479088" y="5795963"/>
          <p14:tracePt t="99474" x="10491788" y="5808663"/>
          <p14:tracePt t="99490" x="10499725" y="5821363"/>
          <p14:tracePt t="99507" x="10514013" y="5843588"/>
          <p14:tracePt t="99524" x="10514013" y="5848350"/>
          <p14:tracePt t="99610" x="10514013" y="5856288"/>
          <p14:tracePt t="99640" x="10514013" y="5861050"/>
          <p14:tracePt t="99675" x="10509250" y="5865813"/>
          <p14:tracePt t="99683" x="10504488" y="5865813"/>
          <p14:tracePt t="99690" x="10491788" y="5873750"/>
          <p14:tracePt t="99706" x="10429875" y="5892800"/>
          <p14:tracePt t="99723" x="10352088" y="5900738"/>
          <p14:tracePt t="99726" x="10307638" y="5900738"/>
          <p14:tracePt t="99740" x="10185400" y="5918200"/>
          <p14:tracePt t="99757" x="10050463" y="5918200"/>
          <p14:tracePt t="99773" x="9931400" y="5930900"/>
          <p14:tracePt t="99791" x="9721850" y="5940425"/>
          <p14:tracePt t="99807" x="9547225" y="5948363"/>
          <p14:tracePt t="99823" x="9420225" y="5983288"/>
          <p14:tracePt t="99840" x="9342438" y="5983288"/>
          <p14:tracePt t="99844" x="9285288" y="5992813"/>
          <p14:tracePt t="99857" x="9175750" y="5992813"/>
          <p14:tracePt t="99873" x="9078913" y="6018213"/>
          <p14:tracePt t="99890" x="9009063" y="6018213"/>
          <p14:tracePt t="99908" x="8939213" y="6018213"/>
          <p14:tracePt t="99923" x="8899525" y="6000750"/>
          <p14:tracePt t="99940" x="8878888" y="5992813"/>
          <p14:tracePt t="99957" x="8861425" y="5983288"/>
          <p14:tracePt t="99960" x="8843963" y="5980113"/>
          <p14:tracePt t="99968" x="8839200" y="5980113"/>
          <p14:tracePt t="100426" x="8729663" y="5970588"/>
          <p14:tracePt t="100435" x="8682038" y="5962650"/>
          <p14:tracePt t="100445" x="8562975" y="5922963"/>
          <p14:tracePt t="100450" x="8440738" y="5888038"/>
          <p14:tracePt t="100461" x="8148638" y="5786438"/>
          <p14:tracePt t="100474" x="8043863" y="5730875"/>
          <p14:tracePt t="100490" x="7939088" y="5691188"/>
          <p14:tracePt t="100506" x="7794625" y="5626100"/>
          <p14:tracePt t="100523" x="7685088" y="5586413"/>
          <p14:tracePt t="100526" x="7620000" y="5541963"/>
          <p14:tracePt t="100541" x="7527925" y="5494338"/>
          <p14:tracePt t="100557" x="7480300" y="5464175"/>
          <p14:tracePt t="100573" x="7423150" y="5429250"/>
          <p14:tracePt t="100590" x="7366000" y="5407025"/>
          <p14:tracePt t="100606" x="7353300" y="5389563"/>
          <p14:tracePt t="100623" x="7339013" y="5384800"/>
          <p14:tracePt t="100639" x="7335838" y="5384800"/>
          <p14:tracePt t="100643" x="7326313" y="5372100"/>
          <p14:tracePt t="100657" x="7308850" y="5359400"/>
          <p14:tracePt t="100673" x="7278688" y="5341938"/>
          <p14:tracePt t="100690" x="7248525" y="5327650"/>
          <p14:tracePt t="100693" x="7234238" y="5327650"/>
          <p14:tracePt t="100707" x="7213600" y="5319713"/>
          <p14:tracePt t="100723" x="7186613" y="5314950"/>
          <p14:tracePt t="100739" x="7164388" y="5314950"/>
          <p14:tracePt t="100758" x="7161213" y="5314950"/>
          <p14:tracePt t="100809" x="7161213" y="5319713"/>
          <p14:tracePt t="100823" x="7161213" y="5327650"/>
          <p14:tracePt t="100846" x="7161213" y="5332413"/>
          <p14:tracePt t="100875" x="7161213" y="5341938"/>
          <p14:tracePt t="100889" x="7161213" y="5345113"/>
          <p14:tracePt t="100897" x="7151688" y="5354638"/>
          <p14:tracePt t="100906" x="7146925" y="5359400"/>
          <p14:tracePt t="100923" x="7134225" y="5380038"/>
          <p14:tracePt t="100926" x="7129463" y="5384800"/>
          <p14:tracePt t="100940" x="7099300" y="5407025"/>
          <p14:tracePt t="100957" x="7081838" y="5424488"/>
          <p14:tracePt t="100962" x="7054850" y="5441950"/>
          <p14:tracePt t="100973" x="7042150" y="5459413"/>
          <p14:tracePt t="100975" x="7007225" y="5476875"/>
          <p14:tracePt t="100988" x="6981825" y="5481638"/>
          <p14:tracePt t="100991" x="6964363" y="5499100"/>
          <p14:tracePt t="101005" x="6915150" y="5516563"/>
          <p14:tracePt t="101022" x="6859588" y="5546725"/>
          <p14:tracePt t="101038" x="6784975" y="5568950"/>
          <p14:tracePt t="101041" x="6727825" y="5576888"/>
          <p14:tracePt t="101056" x="6670675" y="5586413"/>
          <p14:tracePt t="101072" x="6627813" y="5594350"/>
          <p14:tracePt t="101088" x="6588125" y="5599113"/>
          <p14:tracePt t="101092" x="6575425" y="5599113"/>
          <p14:tracePt t="101106" x="6553200" y="5616575"/>
          <p14:tracePt t="101122" x="6521450" y="5626100"/>
          <p14:tracePt t="101139" x="6508750" y="5626100"/>
          <p14:tracePt t="101155" x="6503988" y="5626100"/>
          <p14:tracePt t="101705" x="6396038" y="5626100"/>
          <p14:tracePt t="101714" x="6308725" y="5626100"/>
          <p14:tracePt t="101725" x="5984875" y="5661025"/>
          <p14:tracePt t="101742" x="5653088" y="5713413"/>
          <p14:tracePt t="101758" x="5324475" y="5773738"/>
          <p14:tracePt t="101776" x="4830763" y="5856288"/>
          <p14:tracePt t="101794" x="4432300" y="5895975"/>
          <p14:tracePt t="101809" x="4152900" y="5900738"/>
          <p14:tracePt t="101815" x="4038600" y="5900738"/>
          <p14:tracePt t="101821" x="3921125" y="5900738"/>
          <p14:tracePt t="101828" x="3829050" y="5865813"/>
          <p14:tracePt t="101840" x="3636963" y="5835650"/>
          <p14:tracePt t="101856" x="3567113" y="5800725"/>
          <p14:tracePt t="101873" x="3536950" y="5773738"/>
          <p14:tracePt t="101890" x="3527425" y="5699125"/>
          <p14:tracePt t="102149" x="3457575" y="5708650"/>
          <p14:tracePt t="102158" x="3295650" y="5730875"/>
          <p14:tracePt t="102177" x="2936875" y="5838825"/>
          <p14:tracePt t="102194" x="2640013" y="5965825"/>
          <p14:tracePt t="102209" x="2417763" y="6035675"/>
          <p14:tracePt t="102225" x="2260600" y="6115050"/>
          <p14:tracePt t="102230" x="2181225" y="6145213"/>
          <p14:tracePt t="102241" x="2093913" y="6184900"/>
          <p14:tracePt t="102256" x="2014538" y="6219825"/>
          <p14:tracePt t="102273" x="1962150" y="6254750"/>
          <p14:tracePt t="102290" x="1924050" y="6267450"/>
          <p14:tracePt t="102293" x="1909763" y="6276975"/>
          <p14:tracePt t="102307" x="1897063" y="6289675"/>
          <p14:tracePt t="102323" x="1884363" y="6302375"/>
          <p14:tracePt t="102340" x="1862138" y="6324600"/>
          <p14:tracePt t="102357" x="1836738" y="6369050"/>
          <p14:tracePt t="102373" x="1792288" y="6421438"/>
          <p14:tracePt t="102390" x="1765300" y="6469063"/>
          <p14:tracePt t="102408" x="1735138" y="6538913"/>
          <p14:tracePt t="102423" x="1692275" y="6600825"/>
          <p14:tracePt t="102440" x="1670050" y="6648450"/>
          <p14:tracePt t="102457" x="1647825" y="6670675"/>
          <p14:tracePt t="102460" x="1622425" y="6688138"/>
          <p14:tracePt t="102474" x="1608138" y="6708775"/>
          <p14:tracePt t="102490" x="1595438" y="6726238"/>
          <p14:tracePt t="102507" x="1590675" y="6740525"/>
          <p14:tracePt t="102524" x="1590675" y="6753225"/>
          <p14:tracePt t="102540" x="1590675" y="6770688"/>
          <p14:tracePt t="102557" x="1590675" y="6848475"/>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1154515" y="2216019"/>
            <a:ext cx="9886018" cy="4190101"/>
          </a:xfrm>
        </p:spPr>
        <p:txBody>
          <a:bodyPr>
            <a:normAutofit fontScale="92500" lnSpcReduction="10000"/>
          </a:bodyPr>
          <a:lstStyle/>
          <a:p>
            <a:pPr>
              <a:lnSpc>
                <a:spcPct val="125000"/>
              </a:lnSpc>
            </a:pPr>
            <a:r>
              <a:rPr lang="en-US" sz="2600" b="1" dirty="0">
                <a:latin typeface="Söhne"/>
              </a:rPr>
              <a:t>Growing User Base: Bitcoin has gained millions of users and a significant market capitalization ($3.7 billion as of July 2015).</a:t>
            </a:r>
          </a:p>
          <a:p>
            <a:pPr>
              <a:lnSpc>
                <a:spcPct val="125000"/>
              </a:lnSpc>
            </a:pPr>
            <a:r>
              <a:rPr lang="en-US" sz="2600" b="1" dirty="0" err="1">
                <a:latin typeface="Söhne"/>
              </a:rPr>
              <a:t>MtGox</a:t>
            </a:r>
            <a:r>
              <a:rPr lang="en-US" sz="2600" b="1" dirty="0">
                <a:latin typeface="Söhne"/>
              </a:rPr>
              <a:t> and Silk Road: Notable controversies, like </a:t>
            </a:r>
            <a:r>
              <a:rPr lang="en-US" sz="2600" b="1" dirty="0" err="1">
                <a:latin typeface="Söhne"/>
              </a:rPr>
              <a:t>MtGox</a:t>
            </a:r>
            <a:r>
              <a:rPr lang="en-US" sz="2600" b="1" dirty="0">
                <a:latin typeface="Söhne"/>
              </a:rPr>
              <a:t> and Silk Road, have contributed to skepticism among bankers and regulators.</a:t>
            </a:r>
          </a:p>
          <a:p>
            <a:pPr>
              <a:lnSpc>
                <a:spcPct val="125000"/>
              </a:lnSpc>
            </a:pPr>
            <a:r>
              <a:rPr lang="en-US" sz="2600" b="1" dirty="0">
                <a:latin typeface="Söhne"/>
              </a:rPr>
              <a:t>Convergence of FinTech Sectors: The convergence of digital banking, mobile transactions, and cryptocurrency protocols is a key intersection with potential implications, opportunities, and challenges for various stakeholders.</a:t>
            </a:r>
          </a:p>
        </p:txBody>
      </p:sp>
      <p:sp>
        <p:nvSpPr>
          <p:cNvPr id="7" name="Title 1">
            <a:extLst>
              <a:ext uri="{FF2B5EF4-FFF2-40B4-BE49-F238E27FC236}">
                <a16:creationId xmlns:a16="http://schemas.microsoft.com/office/drawing/2014/main" xmlns="" id="{61BF9C2A-5079-000E-7EBB-D0954D2F6A6A}"/>
              </a:ext>
            </a:extLst>
          </p:cNvPr>
          <p:cNvSpPr txBox="1">
            <a:spLocks/>
          </p:cNvSpPr>
          <p:nvPr/>
        </p:nvSpPr>
        <p:spPr>
          <a:xfrm>
            <a:off x="727787" y="310451"/>
            <a:ext cx="8150291" cy="165830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pPr>
              <a:lnSpc>
                <a:spcPct val="100000"/>
              </a:lnSpc>
            </a:pPr>
            <a:r>
              <a:rPr lang="en-US" b="1" dirty="0">
                <a:solidFill>
                  <a:schemeClr val="tx1"/>
                </a:solidFill>
                <a:latin typeface="Calibri" panose="020F0502020204030204" pitchFamily="34" charset="0"/>
                <a:cs typeface="Calibri" panose="020F0502020204030204" pitchFamily="34" charset="0"/>
              </a:rPr>
              <a:t>Crypto-currency Meets Digital Finance and Mobile Value Exchange:</a:t>
            </a:r>
          </a:p>
        </p:txBody>
      </p:sp>
    </p:spTree>
    <p:extLst>
      <p:ext uri="{BB962C8B-B14F-4D97-AF65-F5344CB8AC3E}">
        <p14:creationId xmlns:p14="http://schemas.microsoft.com/office/powerpoint/2010/main" val="3734910805"/>
      </p:ext>
    </p:extLst>
  </p:cSld>
  <p:clrMapOvr>
    <a:masterClrMapping/>
  </p:clrMapOvr>
  <mc:AlternateContent xmlns:mc="http://schemas.openxmlformats.org/markup-compatibility/2006" xmlns:p14="http://schemas.microsoft.com/office/powerpoint/2010/main">
    <mc:Choice Requires="p14">
      <p:transition spd="slow" p14:dur="2000" advTm="99684"/>
    </mc:Choice>
    <mc:Fallback xmlns="">
      <p:transition spd="slow" advTm="99684"/>
    </mc:Fallback>
  </mc:AlternateContent>
  <p:extLst>
    <p:ext uri="{3A86A75C-4F4B-4683-9AE1-C65F6400EC91}">
      <p14:laserTraceLst xmlns:p14="http://schemas.microsoft.com/office/powerpoint/2010/main">
        <p14:tracePtLst>
          <p14:tracePt t="1523" x="1827213" y="6529388"/>
          <p14:tracePt t="1538" x="1966913" y="6080125"/>
          <p14:tracePt t="1541" x="2032000" y="5813425"/>
          <p14:tracePt t="1555" x="2151063" y="5289550"/>
          <p14:tracePt t="1571" x="2220913" y="4833938"/>
          <p14:tracePt t="1588" x="2281238" y="4387850"/>
          <p14:tracePt t="1604" x="2333625" y="4143375"/>
          <p14:tracePt t="1607" x="2333625" y="4068763"/>
          <p14:tracePt t="1622" x="2355850" y="3903663"/>
          <p14:tracePt t="1637" x="2382838" y="3794125"/>
          <p14:tracePt t="1654" x="2390775" y="3714750"/>
          <p14:tracePt t="1657" x="2390775" y="3694113"/>
          <p14:tracePt t="1672" x="2390775" y="3644900"/>
          <p14:tracePt t="1688" x="2400300" y="3597275"/>
          <p14:tracePt t="1704" x="2400300" y="3592513"/>
          <p14:tracePt t="2045" x="2382838" y="3557588"/>
          <p14:tracePt t="2054" x="2347913" y="3497263"/>
          <p14:tracePt t="2059" x="2303463" y="3430588"/>
          <p14:tracePt t="2071" x="2273300" y="3365500"/>
          <p14:tracePt t="2076" x="2251075" y="3317875"/>
          <p14:tracePt t="2084" x="2233613" y="3265488"/>
          <p14:tracePt t="2087" x="2203450" y="3230563"/>
          <p14:tracePt t="2094" x="2193925" y="3195638"/>
          <p14:tracePt t="2104" x="2176463" y="3160713"/>
          <p14:tracePt t="2108" x="2159000" y="3133725"/>
          <p14:tracePt t="2121" x="2155825" y="3111500"/>
          <p14:tracePt t="2124" x="2146300" y="3094038"/>
          <p14:tracePt t="2137" x="2124075" y="3073400"/>
          <p14:tracePt t="2154" x="2116138" y="3059113"/>
          <p14:tracePt t="2170" x="2116138" y="3055938"/>
          <p14:tracePt t="2187" x="2116138" y="3041650"/>
          <p14:tracePt t="2204" x="2116138" y="3033713"/>
          <p14:tracePt t="2220" x="2111375" y="3016250"/>
          <p14:tracePt t="2238" x="2106613" y="2994025"/>
          <p14:tracePt t="2253" x="2106613" y="2971800"/>
          <p14:tracePt t="2271" x="2098675" y="2959100"/>
          <p14:tracePt t="2288" x="2093913" y="2932113"/>
          <p14:tracePt t="2291" x="2085975" y="2919413"/>
          <p14:tracePt t="2305" x="2076450" y="2879725"/>
          <p14:tracePt t="2321" x="2071688" y="2867025"/>
          <p14:tracePt t="2348" x="2054225" y="2854325"/>
          <p14:tracePt t="2363" x="2049463" y="2832100"/>
          <p14:tracePt t="2371" x="2049463" y="2814638"/>
          <p14:tracePt t="2388" x="2032000" y="2789238"/>
          <p14:tracePt t="2391" x="2032000" y="2771775"/>
          <p14:tracePt t="2403" x="2024063" y="2749550"/>
          <p14:tracePt t="2406" x="2024063" y="2740025"/>
          <p14:tracePt t="2421" x="2019300" y="2722563"/>
          <p14:tracePt t="2437" x="2019300" y="2709863"/>
          <p14:tracePt t="2454" x="2019300" y="2705100"/>
          <p14:tracePt t="2471" x="2019300" y="2687638"/>
          <p14:tracePt t="5952" x="2028825" y="2687638"/>
          <p14:tracePt t="5967" x="2046288" y="2692400"/>
          <p14:tracePt t="5975" x="2049463" y="2692400"/>
          <p14:tracePt t="5987" x="2054225" y="2692400"/>
          <p14:tracePt t="5989" x="2063750" y="2701925"/>
          <p14:tracePt t="6004" x="2066925" y="2701925"/>
          <p14:tracePt t="6020" x="2089150" y="2701925"/>
          <p14:tracePt t="6037" x="2093913" y="2701925"/>
          <p14:tracePt t="6039" x="2103438" y="2705100"/>
          <p14:tracePt t="6054" x="2111375" y="2705100"/>
          <p14:tracePt t="6071" x="2124075" y="2709863"/>
          <p14:tracePt t="6087" x="2133600" y="2719388"/>
          <p14:tracePt t="6105" x="2133600" y="2722563"/>
          <p14:tracePt t="7097" x="2133600" y="2732088"/>
          <p14:tracePt t="7106" x="2128838" y="2736850"/>
          <p14:tracePt t="7111" x="2128838" y="2744788"/>
          <p14:tracePt t="7123" x="2124075" y="2749550"/>
          <p14:tracePt t="7128" x="2124075" y="2754313"/>
          <p14:tracePt t="7134" x="2124075" y="2762250"/>
          <p14:tracePt t="7140" x="2116138" y="2767013"/>
          <p14:tracePt t="7182" x="2116138" y="2774950"/>
          <p14:tracePt t="7190" x="2111375" y="2774950"/>
          <p14:tracePt t="7205" x="2103438" y="2792413"/>
          <p14:tracePt t="7222" x="2098675" y="2792413"/>
          <p14:tracePt t="7225" x="2098675" y="2801938"/>
          <p14:tracePt t="7238" x="2093913" y="2806700"/>
          <p14:tracePt t="7255" x="2093913" y="2809875"/>
          <p14:tracePt t="7351" x="2093913" y="2819400"/>
          <p14:tracePt t="15958" x="2116138" y="2819400"/>
          <p14:tracePt t="15965" x="2128838" y="2819400"/>
          <p14:tracePt t="15974" x="2163763" y="2814638"/>
          <p14:tracePt t="15989" x="2203450" y="2814638"/>
          <p14:tracePt t="16006" x="2243138" y="2814638"/>
          <p14:tracePt t="16022" x="2268538" y="2814638"/>
          <p14:tracePt t="16039" x="2308225" y="2814638"/>
          <p14:tracePt t="16056" x="2355850" y="2814638"/>
          <p14:tracePt t="16060" x="2400300" y="2819400"/>
          <p14:tracePt t="16073" x="2495550" y="2836863"/>
          <p14:tracePt t="16089" x="2574925" y="2859088"/>
          <p14:tracePt t="16106" x="2622550" y="2862263"/>
          <p14:tracePt t="16123" x="2692400" y="2879725"/>
          <p14:tracePt t="16139" x="2732088" y="2879725"/>
          <p14:tracePt t="16156" x="2762250" y="2889250"/>
          <p14:tracePt t="16173" x="2832100" y="2901950"/>
          <p14:tracePt t="16189" x="2871788" y="2919413"/>
          <p14:tracePt t="16205" x="2936875" y="2919413"/>
          <p14:tracePt t="16222" x="2994025" y="2928938"/>
          <p14:tracePt t="16226" x="3021013" y="2936875"/>
          <p14:tracePt t="16239" x="3063875" y="2936875"/>
          <p14:tracePt t="16255" x="3095625" y="2936875"/>
          <p14:tracePt t="16272" x="3108325" y="2941638"/>
          <p14:tracePt t="16290" x="3138488" y="2951163"/>
          <p14:tracePt t="16306" x="3148013" y="2951163"/>
          <p14:tracePt t="16322" x="3151188" y="2951163"/>
          <p14:tracePt t="16356" x="3160713" y="2951163"/>
          <p14:tracePt t="16560" x="3173413" y="2946400"/>
          <p14:tracePt t="16574" x="3186113" y="2946400"/>
          <p14:tracePt t="16581" x="3190875" y="2946400"/>
          <p14:tracePt t="16596" x="3200400" y="2941638"/>
          <p14:tracePt t="16606" x="3203575" y="2941638"/>
          <p14:tracePt t="16609" x="3213100" y="2928938"/>
          <p14:tracePt t="16633" x="3217863" y="2928938"/>
          <p14:tracePt t="16727" x="3178175" y="2919413"/>
          <p14:tracePt t="16734" x="3143250" y="2919413"/>
          <p14:tracePt t="16741" x="3090863" y="2919413"/>
          <p14:tracePt t="16756" x="2976563" y="2946400"/>
          <p14:tracePt t="16772" x="2889250" y="2971800"/>
          <p14:tracePt t="16789" x="2724150" y="3006725"/>
          <p14:tracePt t="16806" x="2540000" y="3024188"/>
          <p14:tracePt t="16822" x="2460625" y="3024188"/>
          <p14:tracePt t="16839" x="2395538" y="3024188"/>
          <p14:tracePt t="16856" x="2260600" y="3024188"/>
          <p14:tracePt t="16872" x="2155825" y="3024188"/>
          <p14:tracePt t="16889" x="2076450" y="3024188"/>
          <p14:tracePt t="16906" x="2019300" y="3024188"/>
          <p14:tracePt t="16909" x="2006600" y="3024188"/>
          <p14:tracePt t="16923" x="1966913" y="3024188"/>
          <p14:tracePt t="16939" x="1919288" y="3021013"/>
          <p14:tracePt t="16955" x="1909763" y="3021013"/>
          <p14:tracePt t="16973" x="1892300" y="3016250"/>
          <p14:tracePt t="16989" x="1892300" y="3006725"/>
          <p14:tracePt t="17006" x="1892300" y="3003550"/>
          <p14:tracePt t="17009" x="1892300" y="2994025"/>
          <p14:tracePt t="17039" x="1892300" y="2981325"/>
          <p14:tracePt t="17069" x="1892300" y="2976563"/>
          <p14:tracePt t="17098" x="1897063" y="2963863"/>
          <p14:tracePt t="17105" x="1901825" y="2954338"/>
          <p14:tracePt t="17112" x="1909763" y="2951163"/>
          <p14:tracePt t="17122" x="1931988" y="2936875"/>
          <p14:tracePt t="17139" x="2001838" y="2911475"/>
          <p14:tracePt t="17143" x="2063750" y="2889250"/>
          <p14:tracePt t="17156" x="2260600" y="2844800"/>
          <p14:tracePt t="17172" x="2395538" y="2832100"/>
          <p14:tracePt t="17189" x="2517775" y="2814638"/>
          <p14:tracePt t="17193" x="2562225" y="2814638"/>
          <p14:tracePt t="17206" x="2652713" y="2814638"/>
          <p14:tracePt t="17223" x="2706688" y="2814638"/>
          <p14:tracePt t="17238" x="2744788" y="2819400"/>
          <p14:tracePt t="17254" x="2767013" y="2819400"/>
          <p14:tracePt t="17256" x="2779713" y="2824163"/>
          <p14:tracePt t="17272" x="2814638" y="2824163"/>
          <p14:tracePt t="17288" x="2836863" y="2824163"/>
          <p14:tracePt t="17305" x="2849563" y="2827338"/>
          <p14:tracePt t="17306" x="2854325" y="2827338"/>
          <p14:tracePt t="17321" x="2881313" y="2827338"/>
          <p14:tracePt t="17338" x="2894013" y="2827338"/>
          <p14:tracePt t="17354" x="2901950" y="2827338"/>
          <p14:tracePt t="17372" x="2906713" y="2827338"/>
          <p14:tracePt t="17410" x="2919413" y="2827338"/>
          <p14:tracePt t="17417" x="2924175" y="2827338"/>
          <p14:tracePt t="17425" x="2933700" y="2827338"/>
          <p14:tracePt t="17439" x="2968625" y="2827338"/>
          <p14:tracePt t="17456" x="3003550" y="2827338"/>
          <p14:tracePt t="17473" x="3051175" y="2827338"/>
          <p14:tracePt t="17477" x="3068638" y="2827338"/>
          <p14:tracePt t="17490" x="3103563" y="2827338"/>
          <p14:tracePt t="17506" x="3133725" y="2827338"/>
          <p14:tracePt t="17523" x="3178175" y="2827338"/>
          <p14:tracePt t="17540" x="3252788" y="2824163"/>
          <p14:tracePt t="17556" x="3287713" y="2819400"/>
          <p14:tracePt t="17572" x="3348038" y="2792413"/>
          <p14:tracePt t="17589" x="3397250" y="2784475"/>
          <p14:tracePt t="17593" x="3417888" y="2784475"/>
          <p14:tracePt t="17607" x="3457575" y="2774950"/>
          <p14:tracePt t="17622" x="3492500" y="2774950"/>
          <p14:tracePt t="17639" x="3522663" y="2767013"/>
          <p14:tracePt t="17656" x="3567113" y="2762250"/>
          <p14:tracePt t="17672" x="3584575" y="2762250"/>
          <p14:tracePt t="17689" x="3597275" y="2762250"/>
          <p14:tracePt t="17706" x="3611563" y="2754313"/>
          <p14:tracePt t="17723" x="3624263" y="2754313"/>
          <p14:tracePt t="17739" x="3629025" y="2754313"/>
          <p14:tracePt t="17743" x="3636963" y="2754313"/>
          <p14:tracePt t="17756" x="3641725" y="2754313"/>
          <p14:tracePt t="17773" x="3663950" y="2754313"/>
          <p14:tracePt t="17789" x="3689350" y="2754313"/>
          <p14:tracePt t="17806" x="3706813" y="2754313"/>
          <p14:tracePt t="17823" x="3741738" y="2757488"/>
          <p14:tracePt t="17840" x="3763963" y="2767013"/>
          <p14:tracePt t="17856" x="3781425" y="2767013"/>
          <p14:tracePt t="17873" x="3803650" y="2771775"/>
          <p14:tracePt t="17877" x="3833813" y="2779713"/>
          <p14:tracePt t="17890" x="3851275" y="2784475"/>
          <p14:tracePt t="17905" x="3873500" y="2784475"/>
          <p14:tracePt t="17923" x="3908425" y="2784475"/>
          <p14:tracePt t="17940" x="3925888" y="2801938"/>
          <p14:tracePt t="18144" x="3881438" y="2801938"/>
          <p14:tracePt t="18151" x="3806825" y="2809875"/>
          <p14:tracePt t="18159" x="3689350" y="2824163"/>
          <p14:tracePt t="18173" x="3527425" y="2824163"/>
          <p14:tracePt t="18190" x="3365500" y="2832100"/>
          <p14:tracePt t="18206" x="3248025" y="2844800"/>
          <p14:tracePt t="18223" x="3055938" y="2844800"/>
          <p14:tracePt t="18239" x="2919413" y="2844800"/>
          <p14:tracePt t="18256" x="2814638" y="2844800"/>
          <p14:tracePt t="18273" x="2741613" y="2841625"/>
          <p14:tracePt t="18276" x="2714625" y="2841625"/>
          <p14:tracePt t="18289" x="2640013" y="2832100"/>
          <p14:tracePt t="18306" x="2592388" y="2824163"/>
          <p14:tracePt t="18323" x="2570163" y="2814638"/>
          <p14:tracePt t="18326" x="2565400" y="2814638"/>
          <p14:tracePt t="18340" x="2544763" y="2814638"/>
          <p14:tracePt t="18362" x="2540000" y="2814638"/>
          <p14:tracePt t="18624" x="2644775" y="2814638"/>
          <p14:tracePt t="18631" x="2776538" y="2814638"/>
          <p14:tracePt t="18639" x="2876550" y="2814638"/>
          <p14:tracePt t="18656" x="3113088" y="2809875"/>
          <p14:tracePt t="18660" x="3275013" y="2836863"/>
          <p14:tracePt t="18673" x="3400425" y="2836863"/>
          <p14:tracePt t="18689" x="3519488" y="2836863"/>
          <p14:tracePt t="18706" x="3614738" y="2819400"/>
          <p14:tracePt t="18722" x="3671888" y="2819400"/>
          <p14:tracePt t="18726" x="3684588" y="2819400"/>
          <p14:tracePt t="18739" x="3702050" y="2819400"/>
          <p14:tracePt t="18756" x="3719513" y="2819400"/>
          <p14:tracePt t="18772" x="3724275" y="2819400"/>
          <p14:tracePt t="18849" x="3729038" y="2819400"/>
          <p14:tracePt t="18871" x="3729038" y="2827338"/>
          <p14:tracePt t="19838" x="3736975" y="2814638"/>
          <p14:tracePt t="19844" x="3746500" y="2809875"/>
          <p14:tracePt t="19859" x="3768725" y="2789238"/>
          <p14:tracePt t="19875" x="3786188" y="2767013"/>
          <p14:tracePt t="19889" x="3798888" y="2754313"/>
          <p14:tracePt t="19906" x="3811588" y="2740025"/>
          <p14:tracePt t="19923" x="3821113" y="2736850"/>
          <p14:tracePt t="19977" x="3833813" y="2736850"/>
          <p14:tracePt t="20050" x="3838575" y="2732088"/>
          <p14:tracePt t="20059" x="3841750" y="2722563"/>
          <p14:tracePt t="20074" x="3851275" y="2709863"/>
          <p14:tracePt t="20937" x="3798888" y="2709863"/>
          <p14:tracePt t="20945" x="3684588" y="2709863"/>
          <p14:tracePt t="20958" x="3479800" y="2709863"/>
          <p14:tracePt t="20975" x="3335338" y="2709863"/>
          <p14:tracePt t="20992" x="3130550" y="2719388"/>
          <p14:tracePt t="20997" x="3068638" y="2727325"/>
          <p14:tracePt t="21009" x="2901950" y="2740025"/>
          <p14:tracePt t="21024" x="2754313" y="2749550"/>
          <p14:tracePt t="21039" x="2605088" y="2771775"/>
          <p14:tracePt t="21056" x="2482850" y="2779713"/>
          <p14:tracePt t="21059" x="2425700" y="2779713"/>
          <p14:tracePt t="21073" x="2368550" y="2789238"/>
          <p14:tracePt t="21089" x="2338388" y="2789238"/>
          <p14:tracePt t="21106" x="2320925" y="2789238"/>
          <p14:tracePt t="21123" x="2268538" y="2789238"/>
          <p14:tracePt t="21139" x="2238375" y="2779713"/>
          <p14:tracePt t="21156" x="2220913" y="2779713"/>
          <p14:tracePt t="21160" x="2211388" y="2779713"/>
          <p14:tracePt t="21173" x="2193925" y="2771775"/>
          <p14:tracePt t="21196" x="2185988" y="2767013"/>
          <p14:tracePt t="21205" x="2181225" y="2767013"/>
          <p14:tracePt t="21223" x="2176463" y="2754313"/>
          <p14:tracePt t="21225" x="2163763" y="2754313"/>
          <p14:tracePt t="21240" x="2151063" y="2740025"/>
          <p14:tracePt t="21256" x="2138363" y="2740025"/>
          <p14:tracePt t="21371" x="2138363" y="2736850"/>
          <p14:tracePt t="21422" x="2146300" y="2736850"/>
          <p14:tracePt t="21721" x="2185988" y="2736850"/>
          <p14:tracePt t="21730" x="2260600" y="2736850"/>
          <p14:tracePt t="21742" x="2408238" y="2749550"/>
          <p14:tracePt t="21758" x="2565400" y="2749550"/>
          <p14:tracePt t="21775" x="2771775" y="2749550"/>
          <p14:tracePt t="21793" x="2968625" y="2757488"/>
          <p14:tracePt t="21810" x="3098800" y="2757488"/>
          <p14:tracePt t="21825" x="3217863" y="2757488"/>
          <p14:tracePt t="21830" x="3292475" y="2757488"/>
          <p14:tracePt t="21840" x="3352800" y="2749550"/>
          <p14:tracePt t="21857" x="3522663" y="2727325"/>
          <p14:tracePt t="21873" x="3602038" y="2709863"/>
          <p14:tracePt t="21890" x="3654425" y="2705100"/>
          <p14:tracePt t="21906" x="3676650" y="2705100"/>
          <p14:tracePt t="21910" x="3681413" y="2705100"/>
          <p14:tracePt t="21923" x="3689350" y="2705100"/>
          <p14:tracePt t="22134" x="3684588" y="2705100"/>
          <p14:tracePt t="22141" x="3663950" y="2714625"/>
          <p14:tracePt t="22156" x="3584575" y="2732088"/>
          <p14:tracePt t="22173" x="3505200" y="2740025"/>
          <p14:tracePt t="22190" x="3422650" y="2757488"/>
          <p14:tracePt t="22194" x="3379788" y="2757488"/>
          <p14:tracePt t="22207" x="3322638" y="2774950"/>
          <p14:tracePt t="22223" x="3292475" y="2784475"/>
          <p14:tracePt t="22239" x="3270250" y="2784475"/>
          <p14:tracePt t="22257" x="3255963" y="2784475"/>
          <p14:tracePt t="22332" x="3255963" y="2797175"/>
          <p14:tracePt t="22418" x="3260725" y="2784475"/>
          <p14:tracePt t="23429" x="3375025" y="2784475"/>
          <p14:tracePt t="23438" x="3435350" y="2784475"/>
          <p14:tracePt t="23442" x="3567113" y="2784475"/>
          <p14:tracePt t="23453" x="3641725" y="2792413"/>
          <p14:tracePt t="23461" x="3798888" y="2801938"/>
          <p14:tracePt t="23472" x="4008438" y="2836863"/>
          <p14:tracePt t="23489" x="4130675" y="2871788"/>
          <p14:tracePt t="23506" x="4322763" y="2946400"/>
          <p14:tracePt t="23523" x="4392613" y="2971800"/>
          <p14:tracePt t="23539" x="4441825" y="2994025"/>
          <p14:tracePt t="23556" x="4471988" y="3006725"/>
          <p14:tracePt t="23559" x="4471988" y="3016250"/>
          <p14:tracePt t="23573" x="4484688" y="3021013"/>
          <p14:tracePt t="24309" x="4533900" y="3028950"/>
          <p14:tracePt t="24319" x="4606925" y="3028950"/>
          <p14:tracePt t="24328" x="4681538" y="3041650"/>
          <p14:tracePt t="24332" x="4743450" y="3051175"/>
          <p14:tracePt t="24339" x="4803775" y="3051175"/>
          <p14:tracePt t="24342" x="4865688" y="3059113"/>
          <p14:tracePt t="24357" x="5000625" y="3081338"/>
          <p14:tracePt t="24372" x="5114925" y="3125788"/>
          <p14:tracePt t="24389" x="5207000" y="3143250"/>
          <p14:tracePt t="24393" x="5254625" y="3151188"/>
          <p14:tracePt t="24406" x="5314950" y="3160713"/>
          <p14:tracePt t="24410" x="5364163" y="3181350"/>
          <p14:tracePt t="24424" x="5446713" y="3190875"/>
          <p14:tracePt t="24439" x="5516563" y="3221038"/>
          <p14:tracePt t="24456" x="5556250" y="3233738"/>
          <p14:tracePt t="24473" x="5581650" y="3243263"/>
          <p14:tracePt t="24489" x="5595938" y="3243263"/>
          <p14:tracePt t="24506" x="5599113" y="3248025"/>
          <p14:tracePt t="24533" x="5608638" y="3248025"/>
          <p14:tracePt t="25477" x="5561013" y="3233738"/>
          <p14:tracePt t="25484" x="5499100" y="3225800"/>
          <p14:tracePt t="25492" x="5476875" y="3225800"/>
          <p14:tracePt t="25507" x="5421313" y="3208338"/>
          <p14:tracePt t="25523" x="5368925" y="3186113"/>
          <p14:tracePt t="25539" x="5289550" y="3146425"/>
          <p14:tracePt t="25543" x="5219700" y="3128963"/>
          <p14:tracePt t="25557" x="5132388" y="3116263"/>
          <p14:tracePt t="25572" x="5057775" y="3108325"/>
          <p14:tracePt t="25588" x="5018088" y="3108325"/>
          <p14:tracePt t="25605" x="4983163" y="3108325"/>
          <p14:tracePt t="25607" x="4975225" y="3108325"/>
          <p14:tracePt t="25622" x="4948238" y="3111500"/>
          <p14:tracePt t="25638" x="4908550" y="3125788"/>
          <p14:tracePt t="25655" x="4860925" y="3133725"/>
          <p14:tracePt t="25658" x="4826000" y="3143250"/>
          <p14:tracePt t="25672" x="4791075" y="3151188"/>
          <p14:tracePt t="25688" x="4751388" y="3151188"/>
          <p14:tracePt t="25704" x="4738688" y="3151188"/>
          <p14:tracePt t="25722" x="4733925" y="3151188"/>
          <p14:tracePt t="26097" x="4673600" y="3160713"/>
          <p14:tracePt t="26106" x="4586288" y="3160713"/>
          <p14:tracePt t="26110" x="4467225" y="3173413"/>
          <p14:tracePt t="26122" x="4397375" y="3173413"/>
          <p14:tracePt t="26127" x="4337050" y="3173413"/>
          <p14:tracePt t="26136" x="4275138" y="3173413"/>
          <p14:tracePt t="26142" x="4217988" y="3173413"/>
          <p14:tracePt t="26156" x="4170363" y="3173413"/>
          <p14:tracePt t="26173" x="4122738" y="3173413"/>
          <p14:tracePt t="26177" x="4117975" y="3173413"/>
          <p14:tracePt t="26191" x="4105275" y="3173413"/>
          <p14:tracePt t="26206" x="4100513" y="3173413"/>
          <p14:tracePt t="26487" x="4152900" y="3168650"/>
          <p14:tracePt t="26495" x="4214813" y="3168650"/>
          <p14:tracePt t="26506" x="4319588" y="3155950"/>
          <p14:tracePt t="26510" x="4362450" y="3155950"/>
          <p14:tracePt t="26524" x="4524375" y="3146425"/>
          <p14:tracePt t="26539" x="4673600" y="3146425"/>
          <p14:tracePt t="26556" x="4803775" y="3146425"/>
          <p14:tracePt t="26574" x="4983163" y="3146425"/>
          <p14:tracePt t="26589" x="5087938" y="3151188"/>
          <p14:tracePt t="26606" x="5145088" y="3160713"/>
          <p14:tracePt t="26610" x="5162550" y="3163888"/>
          <p14:tracePt t="26623" x="5175250" y="3163888"/>
          <p14:tracePt t="26627" x="5180013" y="3163888"/>
          <p14:tracePt t="26641" x="5192713" y="3163888"/>
          <p14:tracePt t="26656" x="5202238" y="3173413"/>
          <p14:tracePt t="26673" x="5202238" y="3178175"/>
          <p14:tracePt t="26690" x="5214938" y="3178175"/>
          <p14:tracePt t="26756" x="5227638" y="3178175"/>
          <p14:tracePt t="26763" x="5232400" y="3178175"/>
          <p14:tracePt t="26772" x="5245100" y="3178175"/>
          <p14:tracePt t="26790" x="5259388" y="3178175"/>
          <p14:tracePt t="26807" x="5302250" y="3178175"/>
          <p14:tracePt t="26823" x="5337175" y="3168650"/>
          <p14:tracePt t="26840" x="5368925" y="3168650"/>
          <p14:tracePt t="26857" x="5394325" y="3168650"/>
          <p14:tracePt t="26873" x="5407025" y="3168650"/>
          <p14:tracePt t="26889" x="5441950" y="3168650"/>
          <p14:tracePt t="26907" x="5468938" y="3168650"/>
          <p14:tracePt t="26910" x="5494338" y="3168650"/>
          <p14:tracePt t="26924" x="5511800" y="3168650"/>
          <p14:tracePt t="26939" x="5534025" y="3168650"/>
          <p14:tracePt t="26957" x="5561013" y="3168650"/>
          <p14:tracePt t="26960" x="5573713" y="3168650"/>
          <p14:tracePt t="26974" x="5595938" y="3168650"/>
          <p14:tracePt t="26990" x="5630863" y="3168650"/>
          <p14:tracePt t="27006" x="5653088" y="3168650"/>
          <p14:tracePt t="27010" x="5656263" y="3178175"/>
          <p14:tracePt t="27026" x="5661025" y="3181350"/>
          <p14:tracePt t="27076" x="5661025" y="3186113"/>
          <p14:tracePt t="27120" x="5670550" y="3186113"/>
          <p14:tracePt t="27200" x="5665788" y="3186113"/>
          <p14:tracePt t="27214" x="5661025" y="3186113"/>
          <p14:tracePt t="27222" x="5656263" y="3186113"/>
          <p14:tracePt t="27229" x="5648325" y="3186113"/>
          <p14:tracePt t="27240" x="5643563" y="3186113"/>
          <p14:tracePt t="27257" x="5456238" y="3208338"/>
          <p14:tracePt t="27273" x="5276850" y="3230563"/>
          <p14:tracePt t="27289" x="5110163" y="3278188"/>
          <p14:tracePt t="27307" x="4843463" y="3300413"/>
          <p14:tracePt t="27323" x="4725988" y="3308350"/>
          <p14:tracePt t="27339" x="4646613" y="3308350"/>
          <p14:tracePt t="27356" x="4568825" y="3308350"/>
          <p14:tracePt t="27360" x="4524375" y="3308350"/>
          <p14:tracePt t="27373" x="4467225" y="3317875"/>
          <p14:tracePt t="27390" x="4432300" y="3317875"/>
          <p14:tracePt t="27406" x="4384675" y="3317875"/>
          <p14:tracePt t="27424" x="4340225" y="3317875"/>
          <p14:tracePt t="27440" x="4322763" y="3317875"/>
          <p14:tracePt t="27456" x="4302125" y="3317875"/>
          <p14:tracePt t="27473" x="4275138" y="3317875"/>
          <p14:tracePt t="27477" x="4262438" y="3313113"/>
          <p14:tracePt t="27491" x="4232275" y="3305175"/>
          <p14:tracePt t="27506" x="4205288" y="3305175"/>
          <p14:tracePt t="27523" x="4183063" y="3300413"/>
          <p14:tracePt t="27540" x="4148138" y="3290888"/>
          <p14:tracePt t="27557" x="4135438" y="3287713"/>
          <p14:tracePt t="27573" x="4122738" y="3273425"/>
          <p14:tracePt t="27636" x="4122738" y="3265488"/>
          <p14:tracePt t="27643" x="4122738" y="3260725"/>
          <p14:tracePt t="27665" x="4125913" y="3251200"/>
          <p14:tracePt t="27679" x="4140200" y="3248025"/>
          <p14:tracePt t="27690" x="4175125" y="3238500"/>
          <p14:tracePt t="27706" x="4267200" y="3221038"/>
          <p14:tracePt t="27710" x="4371975" y="3221038"/>
          <p14:tracePt t="27724" x="4519613" y="3208338"/>
          <p14:tracePt t="27740" x="4694238" y="3208338"/>
          <p14:tracePt t="27756" x="4856163" y="3208338"/>
          <p14:tracePt t="27774" x="5105400" y="3216275"/>
          <p14:tracePt t="27790" x="5254625" y="3238500"/>
          <p14:tracePt t="27806" x="5349875" y="3248025"/>
          <p14:tracePt t="27824" x="5464175" y="3248025"/>
          <p14:tracePt t="27840" x="5503863" y="3248025"/>
          <p14:tracePt t="27856" x="5508625" y="3248025"/>
          <p14:tracePt t="28277" x="5578475" y="3248025"/>
          <p14:tracePt t="28286" x="5653088" y="3238500"/>
          <p14:tracePt t="28295" x="5783263" y="3238500"/>
          <p14:tracePt t="28300" x="5857875" y="3238500"/>
          <p14:tracePt t="28309" x="5927725" y="3238500"/>
          <p14:tracePt t="28314" x="5975350" y="3230563"/>
          <p14:tracePt t="28323" x="6037263" y="3230563"/>
          <p14:tracePt t="28327" x="6059488" y="3230563"/>
          <p14:tracePt t="28340" x="6115050" y="3230563"/>
          <p14:tracePt t="28357" x="6132513" y="3230563"/>
          <p14:tracePt t="28373" x="6146800" y="3230563"/>
          <p14:tracePt t="28390" x="6159500" y="3230563"/>
          <p14:tracePt t="28394" x="6172200" y="3230563"/>
          <p14:tracePt t="28406" x="6181725" y="3230563"/>
          <p14:tracePt t="28661" x="6184900" y="3230563"/>
          <p14:tracePt t="28874" x="6199188" y="3230563"/>
          <p14:tracePt t="28883" x="6211888" y="3230563"/>
          <p14:tracePt t="28888" x="6229350" y="3230563"/>
          <p14:tracePt t="28892" x="6234113" y="3230563"/>
          <p14:tracePt t="28900" x="6237288" y="3230563"/>
          <p14:tracePt t="28915" x="6246813" y="3230563"/>
          <p14:tracePt t="28922" x="6251575" y="3230563"/>
          <p14:tracePt t="28938" x="6259513" y="3230563"/>
          <p14:tracePt t="29154" x="6281738" y="3221038"/>
          <p14:tracePt t="29161" x="6294438" y="3221038"/>
          <p14:tracePt t="29172" x="6316663" y="3221038"/>
          <p14:tracePt t="29175" x="6338888" y="3221038"/>
          <p14:tracePt t="29188" x="6356350" y="3221038"/>
          <p14:tracePt t="29190" x="6386513" y="3221038"/>
          <p14:tracePt t="29206" x="6426200" y="3221038"/>
          <p14:tracePt t="29222" x="6461125" y="3221038"/>
          <p14:tracePt t="29239" x="6500813" y="3221038"/>
          <p14:tracePt t="29241" x="6513513" y="3225800"/>
          <p14:tracePt t="29255" x="6553200" y="3225800"/>
          <p14:tracePt t="29272" x="6578600" y="3225800"/>
          <p14:tracePt t="29288" x="6618288" y="3230563"/>
          <p14:tracePt t="29291" x="6630988" y="3230563"/>
          <p14:tracePt t="29306" x="6657975" y="3230563"/>
          <p14:tracePt t="29322" x="6680200" y="3230563"/>
          <p14:tracePt t="29339" x="6692900" y="3230563"/>
          <p14:tracePt t="29355" x="6705600" y="3238500"/>
          <p14:tracePt t="29358" x="6710363" y="3238500"/>
          <p14:tracePt t="29373" x="6727825" y="3238500"/>
          <p14:tracePt t="29459" x="6723063" y="3238500"/>
          <p14:tracePt t="29481" x="6715125" y="3233738"/>
          <p14:tracePt t="30349" x="6780213" y="3238500"/>
          <p14:tracePt t="30358" x="6884988" y="3265488"/>
          <p14:tracePt t="30363" x="6959600" y="3273425"/>
          <p14:tracePt t="30369" x="7064375" y="3295650"/>
          <p14:tracePt t="30379" x="7169150" y="3322638"/>
          <p14:tracePt t="30390" x="7308850" y="3352800"/>
          <p14:tracePt t="30406" x="7426325" y="3360738"/>
          <p14:tracePt t="30423" x="7483475" y="3370263"/>
          <p14:tracePt t="30426" x="7510463" y="3378200"/>
          <p14:tracePt t="30440" x="7553325" y="3378200"/>
          <p14:tracePt t="30456" x="7585075" y="3378200"/>
          <p14:tracePt t="30473" x="7623175" y="3387725"/>
          <p14:tracePt t="30489" x="7650163" y="3387725"/>
          <p14:tracePt t="30492" x="7662863" y="3387725"/>
          <p14:tracePt t="30506" x="7702550" y="3387725"/>
          <p14:tracePt t="30523" x="7727950" y="3387725"/>
          <p14:tracePt t="30539" x="7759700" y="3387725"/>
          <p14:tracePt t="30543" x="7772400" y="3387725"/>
          <p14:tracePt t="30556" x="7799388" y="3387725"/>
          <p14:tracePt t="30573" x="7847013" y="3382963"/>
          <p14:tracePt t="30589" x="7881938" y="3382963"/>
          <p14:tracePt t="30593" x="7916863" y="3375025"/>
          <p14:tracePt t="30606" x="7939088" y="3375025"/>
          <p14:tracePt t="30608" x="7964488" y="3365500"/>
          <p14:tracePt t="30623" x="8012113" y="3365500"/>
          <p14:tracePt t="30639" x="8039100" y="3357563"/>
          <p14:tracePt t="30656" x="8061325" y="3357563"/>
          <p14:tracePt t="30659" x="8066088" y="3357563"/>
          <p14:tracePt t="30673" x="8074025" y="3357563"/>
          <p14:tracePt t="30689" x="8078788" y="3357563"/>
          <p14:tracePt t="30724" x="8086725" y="3357563"/>
          <p14:tracePt t="31235" x="8135938" y="3330575"/>
          <p14:tracePt t="31244" x="8201025" y="3313113"/>
          <p14:tracePt t="31258" x="8328025" y="3248025"/>
          <p14:tracePt t="31264" x="8362950" y="3230563"/>
          <p14:tracePt t="31270" x="8415338" y="3208338"/>
          <p14:tracePt t="31279" x="8428038" y="3198813"/>
          <p14:tracePt t="31286" x="8440738" y="3198813"/>
          <p14:tracePt t="31293" x="8450263" y="3195638"/>
          <p14:tracePt t="31307" x="8467725" y="3195638"/>
          <p14:tracePt t="31328" x="8475663" y="3195638"/>
          <p14:tracePt t="31340" x="8480425" y="3195638"/>
          <p14:tracePt t="31342" x="8485188" y="3190875"/>
          <p14:tracePt t="31357" x="8507413" y="3190875"/>
          <p14:tracePt t="31373" x="8537575" y="3173413"/>
          <p14:tracePt t="31390" x="8567738" y="3163888"/>
          <p14:tracePt t="31407" x="8615363" y="3160713"/>
          <p14:tracePt t="31423" x="8629650" y="3160713"/>
          <p14:tracePt t="31440" x="8647113" y="3151188"/>
          <p14:tracePt t="31457" x="8672513" y="3151188"/>
          <p14:tracePt t="31473" x="8686800" y="3151188"/>
          <p14:tracePt t="31490" x="8707438" y="3151188"/>
          <p14:tracePt t="31507" x="8734425" y="3151188"/>
          <p14:tracePt t="31524" x="8747125" y="3151188"/>
          <p14:tracePt t="31540" x="8751888" y="3151188"/>
          <p14:tracePt t="31655" x="8756650" y="3151188"/>
          <p14:tracePt t="31887" x="8764588" y="3160713"/>
          <p14:tracePt t="31894" x="8777288" y="3160713"/>
          <p14:tracePt t="31907" x="8786813" y="3160713"/>
          <p14:tracePt t="31924" x="8791575" y="3160713"/>
          <p14:tracePt t="31940" x="8799513" y="3160713"/>
          <p14:tracePt t="31956" x="8799513" y="3168650"/>
          <p14:tracePt t="31982" x="8804275" y="3168650"/>
          <p14:tracePt t="32062" x="8826500" y="3168650"/>
          <p14:tracePt t="32069" x="8829675" y="3168650"/>
          <p14:tracePt t="32076" x="8839200" y="3168650"/>
          <p14:tracePt t="32091" x="8847138" y="3173413"/>
          <p14:tracePt t="32106" x="8861425" y="3173413"/>
          <p14:tracePt t="32123" x="8874125" y="3173413"/>
          <p14:tracePt t="32141" x="8899525" y="3181350"/>
          <p14:tracePt t="32157" x="8904288" y="3181350"/>
          <p14:tracePt t="32173" x="8916988" y="3181350"/>
          <p14:tracePt t="32190" x="8931275" y="3181350"/>
          <p14:tracePt t="32194" x="8939213" y="3181350"/>
          <p14:tracePt t="32208" x="8966200" y="3181350"/>
          <p14:tracePt t="32223" x="8991600" y="3181350"/>
          <p14:tracePt t="32240" x="9031288" y="3186113"/>
          <p14:tracePt t="32257" x="9066213" y="3195638"/>
          <p14:tracePt t="32273" x="9093200" y="3195638"/>
          <p14:tracePt t="32290" x="9105900" y="3195638"/>
          <p14:tracePt t="32307" x="9118600" y="3195638"/>
          <p14:tracePt t="32311" x="9131300" y="3195638"/>
          <p14:tracePt t="32323" x="9136063" y="3195638"/>
          <p14:tracePt t="32340" x="9145588" y="3198813"/>
          <p14:tracePt t="32357" x="9158288" y="3198813"/>
          <p14:tracePt t="32374" x="9166225" y="3198813"/>
          <p14:tracePt t="32391" x="9180513" y="3198813"/>
          <p14:tracePt t="32407" x="9201150" y="3198813"/>
          <p14:tracePt t="32424" x="9232900" y="3198813"/>
          <p14:tracePt t="32440" x="9245600" y="3198813"/>
          <p14:tracePt t="32456" x="9267825" y="3198813"/>
          <p14:tracePt t="32473" x="9285288" y="3198813"/>
          <p14:tracePt t="32476" x="9297988" y="3198813"/>
          <p14:tracePt t="32491" x="9320213" y="3198813"/>
          <p14:tracePt t="32506" x="9337675" y="3198813"/>
          <p14:tracePt t="32523" x="9367838" y="3198813"/>
          <p14:tracePt t="32541" x="9398000" y="3198813"/>
          <p14:tracePt t="32557" x="9429750" y="3198813"/>
          <p14:tracePt t="32573" x="9442450" y="3198813"/>
          <p14:tracePt t="32590" x="9447213" y="3198813"/>
          <p14:tracePt t="32695" x="9447213" y="3208338"/>
          <p14:tracePt t="32737" x="9447213" y="3213100"/>
          <p14:tracePt t="33188" x="9437688" y="3213100"/>
          <p14:tracePt t="33195" x="9432925" y="3213100"/>
          <p14:tracePt t="33206" x="9424988" y="3213100"/>
          <p14:tracePt t="33224" x="9328150" y="3213100"/>
          <p14:tracePt t="33240" x="9205913" y="3213100"/>
          <p14:tracePt t="33257" x="9113838" y="3230563"/>
          <p14:tracePt t="33261" x="9088438" y="3230563"/>
          <p14:tracePt t="33268" x="9031288" y="3238500"/>
          <p14:tracePt t="33274" x="9009063" y="3238500"/>
          <p14:tracePt t="33290" x="8896350" y="3238500"/>
          <p14:tracePt t="33307" x="8764588" y="3238500"/>
          <p14:tracePt t="33324" x="8647113" y="3238500"/>
          <p14:tracePt t="33328" x="8620125" y="3238500"/>
          <p14:tracePt t="33340" x="8507413" y="3233738"/>
          <p14:tracePt t="33357" x="8423275" y="3216275"/>
          <p14:tracePt t="33373" x="8332788" y="3208338"/>
          <p14:tracePt t="33391" x="8283575" y="3208338"/>
          <p14:tracePt t="33407" x="8270875" y="3208338"/>
          <p14:tracePt t="33424" x="8261350" y="3208338"/>
          <p14:tracePt t="33427" x="8261350" y="3203575"/>
          <p14:tracePt t="34061" x="8153400" y="3190875"/>
          <p14:tracePt t="34070" x="7974013" y="3178175"/>
          <p14:tracePt t="34080" x="7829550" y="3178175"/>
          <p14:tracePt t="34090" x="7251700" y="3178175"/>
          <p14:tracePt t="34106" x="6700838" y="3173413"/>
          <p14:tracePt t="34123" x="6119813" y="3208338"/>
          <p14:tracePt t="34125" x="5813425" y="3243263"/>
          <p14:tracePt t="34141" x="5284788" y="3290888"/>
          <p14:tracePt t="34156" x="4887913" y="3360738"/>
          <p14:tracePt t="34173" x="4459288" y="3375025"/>
          <p14:tracePt t="34177" x="4397375" y="3382963"/>
          <p14:tracePt t="34190" x="4122738" y="3382963"/>
          <p14:tracePt t="34206" x="3956050" y="3365500"/>
          <p14:tracePt t="34223" x="3873500" y="3340100"/>
          <p14:tracePt t="34226" x="3859213" y="3340100"/>
          <p14:tracePt t="34240" x="3833813" y="3330575"/>
          <p14:tracePt t="34243" x="3829050" y="3330575"/>
          <p14:tracePt t="34256" x="3816350" y="3330575"/>
          <p14:tracePt t="34672" x="3759200" y="3330575"/>
          <p14:tracePt t="34680" x="3602038" y="3330575"/>
          <p14:tracePt t="34693" x="3467100" y="3340100"/>
          <p14:tracePt t="34710" x="3305175" y="3340100"/>
          <p14:tracePt t="34725" x="3155950" y="3330575"/>
          <p14:tracePt t="34742" x="3046413" y="3313113"/>
          <p14:tracePt t="34746" x="2998788" y="3305175"/>
          <p14:tracePt t="34752" x="2963863" y="3295650"/>
          <p14:tracePt t="34758" x="2919413" y="3287713"/>
          <p14:tracePt t="34771" x="2884488" y="3278188"/>
          <p14:tracePt t="34782" x="2836863" y="3270250"/>
          <p14:tracePt t="34789" x="2801938" y="3260725"/>
          <p14:tracePt t="34806" x="2767013" y="3260725"/>
          <p14:tracePt t="34809" x="2749550" y="3243263"/>
          <p14:tracePt t="34823" x="2709863" y="3230563"/>
          <p14:tracePt t="34839" x="2701925" y="3230563"/>
          <p14:tracePt t="39920" x="2701925" y="3238500"/>
          <p14:tracePt t="39928" x="2701925" y="3243263"/>
          <p14:tracePt t="39942" x="2689225" y="3255963"/>
          <p14:tracePt t="39957" x="2689225" y="3270250"/>
          <p14:tracePt t="39974" x="2674938" y="3287713"/>
          <p14:tracePt t="39991" x="2667000" y="3308350"/>
          <p14:tracePt t="40007" x="2667000" y="3317875"/>
          <p14:tracePt t="40024" x="2662238" y="3330575"/>
          <p14:tracePt t="40041" x="2652713" y="3365500"/>
          <p14:tracePt t="40045" x="2644775" y="3382963"/>
          <p14:tracePt t="40057" x="2622550" y="3413125"/>
          <p14:tracePt t="40074" x="2609850" y="3452813"/>
          <p14:tracePt t="40090" x="2582863" y="3482975"/>
          <p14:tracePt t="40108" x="2547938" y="3527425"/>
          <p14:tracePt t="40124" x="2535238" y="3540125"/>
          <p14:tracePt t="40140" x="2513013" y="3557588"/>
          <p14:tracePt t="40157" x="2487613" y="3584575"/>
          <p14:tracePt t="40174" x="2474913" y="3597275"/>
          <p14:tracePt t="40190" x="2460625" y="3609975"/>
          <p14:tracePt t="40207" x="2452688" y="3614738"/>
          <p14:tracePt t="40210" x="2439988" y="3614738"/>
          <p14:tracePt t="40225" x="2417763" y="3624263"/>
          <p14:tracePt t="40240" x="2400300" y="3624263"/>
          <p14:tracePt t="40257" x="2387600" y="3641725"/>
          <p14:tracePt t="40274" x="2360613" y="3649663"/>
          <p14:tracePt t="40291" x="2347913" y="3649663"/>
          <p14:tracePt t="40307" x="2333625" y="3649663"/>
          <p14:tracePt t="40324" x="2325688" y="3654425"/>
          <p14:tracePt t="40340" x="2320925" y="3662363"/>
          <p14:tracePt t="40398" x="2316163" y="3667125"/>
          <p14:tracePt t="40406" x="2308225" y="3676650"/>
          <p14:tracePt t="40413" x="2295525" y="3679825"/>
          <p14:tracePt t="40423" x="2290763" y="3689350"/>
          <p14:tracePt t="40441" x="2268538" y="3706813"/>
          <p14:tracePt t="40457" x="2255838" y="3706813"/>
          <p14:tracePt t="40474" x="2251075" y="3714750"/>
          <p14:tracePt t="40493" x="2246313" y="3714750"/>
          <p14:tracePt t="40507" x="2228850" y="3719513"/>
          <p14:tracePt t="40530" x="2225675" y="3719513"/>
          <p14:tracePt t="40540" x="2220913" y="3719513"/>
          <p14:tracePt t="40558" x="2208213" y="3729038"/>
          <p14:tracePt t="40574" x="2198688" y="3729038"/>
          <p14:tracePt t="40590" x="2193925" y="3729038"/>
          <p14:tracePt t="40608" x="2168525" y="3729038"/>
          <p14:tracePt t="40625" x="2155825" y="3729038"/>
          <p14:tracePt t="40640" x="2151063" y="3729038"/>
          <p14:tracePt t="40657" x="2138363" y="3729038"/>
          <p14:tracePt t="40661" x="2128838" y="3729038"/>
          <p14:tracePt t="40674" x="2124075" y="3729038"/>
          <p14:tracePt t="40690" x="2120900" y="3729038"/>
          <p14:tracePt t="40707" x="2106613" y="3729038"/>
          <p14:tracePt t="40724" x="2085975" y="3729038"/>
          <p14:tracePt t="40740" x="2081213" y="3729038"/>
          <p14:tracePt t="40757" x="2071688" y="3729038"/>
          <p14:tracePt t="40774" x="2063750" y="3729038"/>
          <p14:tracePt t="40790" x="2054225" y="3729038"/>
          <p14:tracePt t="40807" x="2041525" y="3729038"/>
          <p14:tracePt t="40824" x="2036763" y="3729038"/>
          <p14:tracePt t="40841" x="2024063" y="3729038"/>
          <p14:tracePt t="40857" x="2011363" y="3729038"/>
          <p14:tracePt t="40879" x="2006600" y="3729038"/>
          <p14:tracePt t="40915" x="1997075" y="3729038"/>
          <p14:tracePt t="40980" x="1993900" y="3729038"/>
          <p14:tracePt t="40987" x="1979613" y="3729038"/>
          <p14:tracePt t="40995" x="1971675" y="3729038"/>
          <p14:tracePt t="41008" x="1962150" y="3729038"/>
          <p14:tracePt t="41024" x="1954213" y="3729038"/>
          <p14:tracePt t="41663" x="1958975" y="3729038"/>
          <p14:tracePt t="41670" x="1971675" y="3729038"/>
          <p14:tracePt t="41677" x="1993900" y="3729038"/>
          <p14:tracePt t="41691" x="2028825" y="3729038"/>
          <p14:tracePt t="41707" x="2066925" y="3729038"/>
          <p14:tracePt t="41724" x="2093913" y="3729038"/>
          <p14:tracePt t="41740" x="2141538" y="3729038"/>
          <p14:tracePt t="41744" x="2146300" y="3729038"/>
          <p14:tracePt t="41758" x="2176463" y="3732213"/>
          <p14:tracePt t="41774" x="2208213" y="3741738"/>
          <p14:tracePt t="41790" x="2243138" y="3741738"/>
          <p14:tracePt t="41808" x="2303463" y="3749675"/>
          <p14:tracePt t="41824" x="2360613" y="3754438"/>
          <p14:tracePt t="41840" x="2408238" y="3771900"/>
          <p14:tracePt t="41858" x="2460625" y="3789363"/>
          <p14:tracePt t="41874" x="2495550" y="3789363"/>
          <p14:tracePt t="41891" x="2517775" y="3789363"/>
          <p14:tracePt t="41907" x="2530475" y="3794125"/>
          <p14:tracePt t="41911" x="2544763" y="3794125"/>
          <p14:tracePt t="41924" x="2547938" y="3794125"/>
          <p14:tracePt t="41940" x="2574925" y="3802063"/>
          <p14:tracePt t="41957" x="2582863" y="3802063"/>
          <p14:tracePt t="42508" x="2597150" y="3802063"/>
          <p14:tracePt t="42517" x="2609850" y="3802063"/>
          <p14:tracePt t="42525" x="2632075" y="3802063"/>
          <p14:tracePt t="42530" x="2657475" y="3802063"/>
          <p14:tracePt t="42543" x="2692400" y="3811588"/>
          <p14:tracePt t="42551" x="2719388" y="3816350"/>
          <p14:tracePt t="42556" x="2741613" y="3824288"/>
          <p14:tracePt t="42573" x="2771775" y="3833813"/>
          <p14:tracePt t="42590" x="2784475" y="3836988"/>
          <p14:tracePt t="42593" x="2806700" y="3836988"/>
          <p14:tracePt t="42606" x="2811463" y="3836988"/>
          <p14:tracePt t="42623" x="2824163" y="3836988"/>
          <p14:tracePt t="42640" x="2828925" y="3836988"/>
          <p14:tracePt t="42643" x="2836863" y="3836988"/>
          <p14:tracePt t="42657" x="2841625" y="3846513"/>
          <p14:tracePt t="42673" x="2849563" y="3846513"/>
          <p14:tracePt t="42690" x="2867025" y="3846513"/>
          <p14:tracePt t="42707" x="2881313" y="3846513"/>
          <p14:tracePt t="42709" x="2884488" y="3846513"/>
          <p14:tracePt t="42724" x="2898775" y="3846513"/>
          <p14:tracePt t="42740" x="2919413" y="3846513"/>
          <p14:tracePt t="42757" x="2946400" y="3846513"/>
          <p14:tracePt t="42760" x="2951163" y="3846513"/>
          <p14:tracePt t="42774" x="2971800" y="3846513"/>
          <p14:tracePt t="42791" x="3008313" y="3846513"/>
          <p14:tracePt t="42807" x="3021013" y="3846513"/>
          <p14:tracePt t="42810" x="3025775" y="3846513"/>
          <p14:tracePt t="42823" x="3033713" y="3846513"/>
          <p14:tracePt t="42826" x="3038475" y="3846513"/>
          <p14:tracePt t="42840" x="3051175" y="3846513"/>
          <p14:tracePt t="42857" x="3068638" y="3846513"/>
          <p14:tracePt t="42873" x="3081338" y="3846513"/>
          <p14:tracePt t="42876" x="3090863" y="3846513"/>
          <p14:tracePt t="42890" x="3103563" y="3846513"/>
          <p14:tracePt t="42907" x="3113088" y="3846513"/>
          <p14:tracePt t="42923" x="3143250" y="3846513"/>
          <p14:tracePt t="42941" x="3160713" y="3841750"/>
          <p14:tracePt t="42957" x="3182938" y="3841750"/>
          <p14:tracePt t="42973" x="3217863" y="3833813"/>
          <p14:tracePt t="42990" x="3255963" y="3824288"/>
          <p14:tracePt t="42993" x="3287713" y="3824288"/>
          <p14:tracePt t="43008" x="3357563" y="3824288"/>
          <p14:tracePt t="43023" x="3409950" y="3824288"/>
          <p14:tracePt t="43040" x="3487738" y="3824288"/>
          <p14:tracePt t="43043" x="3532188" y="3824288"/>
          <p14:tracePt t="43057" x="3606800" y="3824288"/>
          <p14:tracePt t="43073" x="3654425" y="3836988"/>
          <p14:tracePt t="43090" x="3716338" y="3846513"/>
          <p14:tracePt t="43094" x="3729038" y="3846513"/>
          <p14:tracePt t="43106" x="3741738" y="3846513"/>
          <p14:tracePt t="43109" x="3746500" y="3846513"/>
          <p14:tracePt t="43123" x="3763963" y="3851275"/>
          <p14:tracePt t="43569" x="3806825" y="3836988"/>
          <p14:tracePt t="43579" x="3943350" y="3802063"/>
          <p14:tracePt t="43592" x="4179888" y="3767138"/>
          <p14:tracePt t="43609" x="4297363" y="3767138"/>
          <p14:tracePt t="43615" x="4375150" y="3746500"/>
          <p14:tracePt t="43628" x="4506913" y="3746500"/>
          <p14:tracePt t="43642" x="4656138" y="3776663"/>
          <p14:tracePt t="43659" x="4694238" y="3784600"/>
          <p14:tracePt t="43665" x="4716463" y="3794125"/>
          <p14:tracePt t="43677" x="4746625" y="3798888"/>
          <p14:tracePt t="43690" x="4765675" y="3798888"/>
          <p14:tracePt t="43707" x="4778375" y="3806825"/>
          <p14:tracePt t="43723" x="4786313" y="3806825"/>
          <p14:tracePt t="43726" x="4803775" y="3806825"/>
          <p14:tracePt t="43741" x="4826000" y="3806825"/>
          <p14:tracePt t="43757" x="4838700" y="3811588"/>
          <p14:tracePt t="43773" x="4873625" y="3811588"/>
          <p14:tracePt t="43777" x="4887913" y="3819525"/>
          <p14:tracePt t="43790" x="4900613" y="3819525"/>
          <p14:tracePt t="43793" x="4913313" y="3829050"/>
          <p14:tracePt t="43807" x="4935538" y="3833813"/>
          <p14:tracePt t="43823" x="4948238" y="3833813"/>
          <p14:tracePt t="43840" x="4960938" y="3841750"/>
          <p14:tracePt t="43843" x="4965700" y="3841750"/>
          <p14:tracePt t="43857" x="4987925" y="3846513"/>
          <p14:tracePt t="43874" x="5030788" y="3846513"/>
          <p14:tracePt t="43890" x="5087938" y="3854450"/>
          <p14:tracePt t="43893" x="5102225" y="3854450"/>
          <p14:tracePt t="43907" x="5157788" y="3851275"/>
          <p14:tracePt t="43923" x="5207000" y="3833813"/>
          <p14:tracePt t="43939" x="5254625" y="3824288"/>
          <p14:tracePt t="43956" x="5284788" y="3824288"/>
          <p14:tracePt t="43958" x="5297488" y="3819525"/>
          <p14:tracePt t="43974" x="5319713" y="3811588"/>
          <p14:tracePt t="43989" x="5337175" y="3802063"/>
          <p14:tracePt t="44006" x="5346700" y="3802063"/>
          <p14:tracePt t="44008" x="5349875" y="3802063"/>
          <p14:tracePt t="44024" x="5359400" y="3802063"/>
          <p14:tracePt t="44046" x="5364163" y="3802063"/>
          <p14:tracePt t="44411" x="5434013" y="3802063"/>
          <p14:tracePt t="44418" x="5494338" y="3794125"/>
          <p14:tracePt t="44425" x="5568950" y="3794125"/>
          <p14:tracePt t="44441" x="5713413" y="3794125"/>
          <p14:tracePt t="44458" x="5822950" y="3794125"/>
          <p14:tracePt t="44476" x="5915025" y="3824288"/>
          <p14:tracePt t="44492" x="5954713" y="3833813"/>
          <p14:tracePt t="44508" x="5984875" y="3846513"/>
          <p14:tracePt t="44526" x="6015038" y="3859213"/>
          <p14:tracePt t="44542" x="6024563" y="3881438"/>
          <p14:tracePt t="44558" x="6032500" y="3881438"/>
          <p14:tracePt t="44575" x="6037263" y="3881438"/>
          <p14:tracePt t="44608" x="6037263" y="3886200"/>
          <p14:tracePt t="44657" x="6042025" y="3886200"/>
          <p14:tracePt t="45211" x="6062663" y="3886200"/>
          <p14:tracePt t="45218" x="6076950" y="3886200"/>
          <p14:tracePt t="45227" x="6102350" y="3886200"/>
          <p14:tracePt t="45242" x="6146800" y="3886200"/>
          <p14:tracePt t="45260" x="6202363" y="3886200"/>
          <p14:tracePt t="45270" x="6216650" y="3886200"/>
          <p14:tracePt t="45279" x="6229350" y="3886200"/>
          <p14:tracePt t="45295" x="6264275" y="3886200"/>
          <p14:tracePt t="45300" x="6281738" y="3886200"/>
          <p14:tracePt t="45307" x="6286500" y="3886200"/>
          <p14:tracePt t="45325" x="6321425" y="3886200"/>
          <p14:tracePt t="45348" x="6334125" y="3876675"/>
          <p14:tracePt t="51237" x="6346825" y="3876675"/>
          <p14:tracePt t="51244" x="6364288" y="3876675"/>
          <p14:tracePt t="51259" x="6391275" y="3876675"/>
          <p14:tracePt t="51277" x="6416675" y="3876675"/>
          <p14:tracePt t="51282" x="6426200" y="3876675"/>
          <p14:tracePt t="51295" x="6438900" y="3876675"/>
          <p14:tracePt t="51302" x="6443663" y="3876675"/>
          <p14:tracePt t="51315" x="6451600" y="3876675"/>
          <p14:tracePt t="51330" x="6456363" y="3876675"/>
          <p14:tracePt t="51913" x="6373813" y="3876675"/>
          <p14:tracePt t="51921" x="6211888" y="3876675"/>
          <p14:tracePt t="51931" x="6010275" y="3886200"/>
          <p14:tracePt t="51935" x="5683250" y="3886200"/>
          <p14:tracePt t="51943" x="5473700" y="3886200"/>
          <p14:tracePt t="51958" x="4813300" y="3903663"/>
          <p14:tracePt t="51975" x="4130675" y="3925888"/>
          <p14:tracePt t="51991" x="3763963" y="3933825"/>
          <p14:tracePt t="52008" x="3475038" y="3933825"/>
          <p14:tracePt t="52024" x="3238500" y="3929063"/>
          <p14:tracePt t="52028" x="3151188" y="3916363"/>
          <p14:tracePt t="52042" x="3003550" y="3894138"/>
          <p14:tracePt t="52058" x="2824163" y="3871913"/>
          <p14:tracePt t="52074" x="2767013" y="3854450"/>
          <p14:tracePt t="52092" x="2714625" y="3854450"/>
          <p14:tracePt t="52108" x="2706688" y="3854450"/>
          <p14:tracePt t="52421" x="2617788" y="3859213"/>
          <p14:tracePt t="52430" x="2557463" y="3871913"/>
          <p14:tracePt t="52443" x="2303463" y="3881438"/>
          <p14:tracePt t="52459" x="2103438" y="3881438"/>
          <p14:tracePt t="52478" x="1936750" y="3881438"/>
          <p14:tracePt t="52494" x="1857375" y="3868738"/>
          <p14:tracePt t="52508" x="1827213" y="3859213"/>
          <p14:tracePt t="52524" x="1787525" y="3846513"/>
          <p14:tracePt t="52541" x="1774825" y="3841750"/>
          <p14:tracePt t="52544" x="1770063" y="3841750"/>
          <p14:tracePt t="52558" x="1762125" y="3841750"/>
          <p14:tracePt t="53730" x="1797050" y="3841750"/>
          <p14:tracePt t="53738" x="1844675" y="3854450"/>
          <p14:tracePt t="53748" x="1879600" y="3854450"/>
          <p14:tracePt t="53753" x="1936750" y="3863975"/>
          <p14:tracePt t="53763" x="1979613" y="3863975"/>
          <p14:tracePt t="53766" x="2054225" y="3871913"/>
          <p14:tracePt t="53774" x="2159000" y="3871913"/>
          <p14:tracePt t="53791" x="2281238" y="3871913"/>
          <p14:tracePt t="53793" x="2312988" y="3871913"/>
          <p14:tracePt t="53808" x="2443163" y="3894138"/>
          <p14:tracePt t="53824" x="2592388" y="3894138"/>
          <p14:tracePt t="53841" x="2709863" y="3894138"/>
          <p14:tracePt t="53844" x="2767013" y="3894138"/>
          <p14:tracePt t="53858" x="2846388" y="3903663"/>
          <p14:tracePt t="53874" x="2871788" y="3903663"/>
          <p14:tracePt t="53891" x="2911475" y="3906838"/>
          <p14:tracePt t="53894" x="2919413" y="3906838"/>
          <p14:tracePt t="53908" x="2928938" y="3906838"/>
          <p14:tracePt t="53924" x="2941638" y="3906838"/>
          <p14:tracePt t="53941" x="2968625" y="3906838"/>
          <p14:tracePt t="53957" x="2990850" y="3906838"/>
          <p14:tracePt t="53961" x="2998788" y="3925888"/>
          <p14:tracePt t="53974" x="3008313" y="3925888"/>
          <p14:tracePt t="54354" x="3046413" y="3921125"/>
          <p14:tracePt t="54364" x="3095625" y="3921125"/>
          <p14:tracePt t="54376" x="3182938" y="3925888"/>
          <p14:tracePt t="54393" x="3275013" y="3933825"/>
          <p14:tracePt t="54409" x="3370263" y="3943350"/>
          <p14:tracePt t="54414" x="3400425" y="3951288"/>
          <p14:tracePt t="54428" x="3479800" y="3951288"/>
          <p14:tracePt t="54441" x="3544888" y="3946525"/>
          <p14:tracePt t="54458" x="3594100" y="3938588"/>
          <p14:tracePt t="54462" x="3624263" y="3938588"/>
          <p14:tracePt t="54475" x="3671888" y="3925888"/>
          <p14:tracePt t="54491" x="3741738" y="3906838"/>
          <p14:tracePt t="54507" x="3776663" y="3906838"/>
          <p14:tracePt t="54523" x="3824288" y="3881438"/>
          <p14:tracePt t="54526" x="3859213" y="3881438"/>
          <p14:tracePt t="54540" x="3895725" y="3871913"/>
          <p14:tracePt t="54556" x="3943350" y="3863975"/>
          <p14:tracePt t="54574" x="3973513" y="3863975"/>
          <p14:tracePt t="54577" x="3978275" y="3863975"/>
          <p14:tracePt t="54591" x="3990975" y="3863975"/>
          <p14:tracePt t="54607" x="4003675" y="3863975"/>
          <p14:tracePt t="54623" x="4013200" y="3863975"/>
          <p14:tracePt t="54640" x="4013200" y="3868738"/>
          <p14:tracePt t="55198" x="4083050" y="3876675"/>
          <p14:tracePt t="55207" x="4143375" y="3886200"/>
          <p14:tracePt t="55211" x="4249738" y="3906838"/>
          <p14:tracePt t="55225" x="4270375" y="3916363"/>
          <p14:tracePt t="55230" x="4327525" y="3938588"/>
          <p14:tracePt t="55239" x="4367213" y="3963988"/>
          <p14:tracePt t="55242" x="4427538" y="3978275"/>
          <p14:tracePt t="55249" x="4464050" y="3995738"/>
          <p14:tracePt t="55257" x="4516438" y="4013200"/>
          <p14:tracePt t="55274" x="4603750" y="4038600"/>
          <p14:tracePt t="55290" x="4641850" y="4060825"/>
          <p14:tracePt t="55306" x="4681538" y="4086225"/>
          <p14:tracePt t="55323" x="4711700" y="4100513"/>
          <p14:tracePt t="55325" x="4729163" y="4108450"/>
          <p14:tracePt t="55341" x="4760913" y="4130675"/>
          <p14:tracePt t="55357" x="4791075" y="4143375"/>
          <p14:tracePt t="55374" x="4830763" y="4160838"/>
          <p14:tracePt t="55376" x="4835525" y="4160838"/>
          <p14:tracePt t="55390" x="4865688" y="4170363"/>
          <p14:tracePt t="55406" x="4900613" y="4170363"/>
          <p14:tracePt t="55424" x="4922838" y="4173538"/>
          <p14:tracePt t="55427" x="4935538" y="4173538"/>
          <p14:tracePt t="55440" x="4948238" y="4183063"/>
          <p14:tracePt t="55442" x="4975225" y="4191000"/>
          <p14:tracePt t="55456" x="5005388" y="4208463"/>
          <p14:tracePt t="55473" x="5045075" y="4222750"/>
          <p14:tracePt t="55490" x="5067300" y="4235450"/>
          <p14:tracePt t="55493" x="5070475" y="4243388"/>
          <p14:tracePt t="55551" x="5070475" y="4248150"/>
          <p14:tracePt t="55587" x="5070475" y="4257675"/>
          <p14:tracePt t="55594" x="5080000" y="4257675"/>
          <p14:tracePt t="55631" x="5080000" y="4262438"/>
          <p14:tracePt t="55704" x="5075238" y="4275138"/>
          <p14:tracePt t="55711" x="5070475" y="4275138"/>
          <p14:tracePt t="55723" x="5062538" y="4275138"/>
          <p14:tracePt t="55726" x="5048250" y="4275138"/>
          <p14:tracePt t="55741" x="5022850" y="4283075"/>
          <p14:tracePt t="55756" x="4992688" y="4283075"/>
          <p14:tracePt t="55773" x="4957763" y="4283075"/>
          <p14:tracePt t="55776" x="4953000" y="4283075"/>
          <p14:tracePt t="55790" x="4930775" y="4283075"/>
          <p14:tracePt t="55806" x="4918075" y="4283075"/>
          <p14:tracePt t="55823" x="4900613" y="4283075"/>
          <p14:tracePt t="55840" x="4878388" y="4283075"/>
          <p14:tracePt t="55841" x="4865688" y="4283075"/>
          <p14:tracePt t="55857" x="4848225" y="4283075"/>
          <p14:tracePt t="55873" x="4826000" y="4283075"/>
          <p14:tracePt t="55890" x="4813300" y="4283075"/>
          <p14:tracePt t="55892" x="4808538" y="4283075"/>
          <p14:tracePt t="55915" x="4803775" y="4283075"/>
          <p14:tracePt t="55987" x="4795838" y="4283075"/>
          <p14:tracePt t="55994" x="4791075" y="4283075"/>
          <p14:tracePt t="56006" x="4783138" y="4283075"/>
          <p14:tracePt t="56009" x="4768850" y="4283075"/>
          <p14:tracePt t="56025" x="4756150" y="4283075"/>
          <p14:tracePt t="56040" x="4746625" y="4283075"/>
          <p14:tracePt t="56056" x="4733925" y="4283075"/>
          <p14:tracePt t="56073" x="4725988" y="4283075"/>
          <p14:tracePt t="56133" x="4721225" y="4283075"/>
          <p14:tracePt t="56154" x="4708525" y="4283075"/>
          <p14:tracePt t="56161" x="4699000" y="4283075"/>
          <p14:tracePt t="56173" x="4694238" y="4283075"/>
          <p14:tracePt t="56176" x="4691063" y="4283075"/>
          <p14:tracePt t="56190" x="4676775" y="4283075"/>
          <p14:tracePt t="56206" x="4664075" y="4283075"/>
          <p14:tracePt t="56223" x="4656138" y="4283075"/>
          <p14:tracePt t="56226" x="4641850" y="4283075"/>
          <p14:tracePt t="56314" x="4638675" y="4283075"/>
          <p14:tracePt t="58345" x="4703763" y="4279900"/>
          <p14:tracePt t="58354" x="4848225" y="4265613"/>
          <p14:tracePt t="58363" x="4978400" y="4252913"/>
          <p14:tracePt t="58368" x="5184775" y="4240213"/>
          <p14:tracePt t="58380" x="5434013" y="4270375"/>
          <p14:tracePt t="58394" x="5765800" y="4283075"/>
          <p14:tracePt t="58410" x="5972175" y="4305300"/>
          <p14:tracePt t="58424" x="6132513" y="4314825"/>
          <p14:tracePt t="58441" x="6308725" y="4314825"/>
          <p14:tracePt t="58458" x="6530975" y="4314825"/>
          <p14:tracePt t="58474" x="6653213" y="4314825"/>
          <p14:tracePt t="58491" x="6827838" y="4327525"/>
          <p14:tracePt t="58495" x="6889750" y="4327525"/>
          <p14:tracePt t="58508" x="7019925" y="4349750"/>
          <p14:tracePt t="58511" x="7081838" y="4362450"/>
          <p14:tracePt t="58525" x="7278688" y="4405313"/>
          <p14:tracePt t="58541" x="7400925" y="4427538"/>
          <p14:tracePt t="58558" x="7497763" y="4454525"/>
          <p14:tracePt t="58575" x="7588250" y="4454525"/>
          <p14:tracePt t="58591" x="7605713" y="4454525"/>
          <p14:tracePt t="58607" x="7637463" y="4454525"/>
          <p14:tracePt t="58625" x="7640638" y="4454525"/>
          <p14:tracePt t="58970" x="7742238" y="4440238"/>
          <p14:tracePt t="58979" x="7807325" y="4410075"/>
          <p14:tracePt t="58993" x="8061325" y="4335463"/>
          <p14:tracePt t="59010" x="8270875" y="4265613"/>
          <p14:tracePt t="59015" x="8405813" y="4217988"/>
          <p14:tracePt t="59029" x="8489950" y="4191000"/>
          <p14:tracePt t="59043" x="8559800" y="4173538"/>
          <p14:tracePt t="59061" x="8597900" y="4165600"/>
          <p14:tracePt t="59065" x="8612188" y="4165600"/>
          <p14:tracePt t="59071" x="8620125" y="4165600"/>
          <p14:tracePt t="59084" x="8624888" y="4156075"/>
          <p14:tracePt t="59091" x="8629650" y="4156075"/>
          <p14:tracePt t="59108" x="8637588" y="4156075"/>
          <p14:tracePt t="59125" x="8655050" y="4156075"/>
          <p14:tracePt t="59129" x="8664575" y="4156075"/>
          <p14:tracePt t="59143" x="8689975" y="4156075"/>
          <p14:tracePt t="59158" x="8704263" y="4156075"/>
          <p14:tracePt t="59175" x="8707438" y="4156075"/>
          <p14:tracePt t="59391" x="8716963" y="4160838"/>
          <p14:tracePt t="59400" x="8729663" y="4165600"/>
          <p14:tracePt t="59411" x="8742363" y="4187825"/>
          <p14:tracePt t="59428" x="8764588" y="4208463"/>
          <p14:tracePt t="59443" x="8777288" y="4225925"/>
          <p14:tracePt t="59461" x="8791575" y="4235450"/>
          <p14:tracePt t="59466" x="8791575" y="4240213"/>
          <p14:tracePt t="59477" x="8804275" y="4248150"/>
          <p14:tracePt t="59493" x="8821738" y="4252913"/>
          <p14:tracePt t="59508" x="8843963" y="4252913"/>
          <p14:tracePt t="59512" x="8864600" y="4252913"/>
          <p14:tracePt t="59525" x="8878888" y="4252913"/>
          <p14:tracePt t="59529" x="8899525" y="4252913"/>
          <p14:tracePt t="59542" x="8931275" y="4252913"/>
          <p14:tracePt t="59558" x="8974138" y="4252913"/>
          <p14:tracePt t="59575" x="9005888" y="4252913"/>
          <p14:tracePt t="59592" x="9058275" y="4252913"/>
          <p14:tracePt t="59609" x="9075738" y="4252913"/>
          <p14:tracePt t="59625" x="9096375" y="4243388"/>
          <p14:tracePt t="59629" x="9110663" y="4243388"/>
          <p14:tracePt t="59641" x="9113838" y="4243388"/>
          <p14:tracePt t="59645" x="9118600" y="4243388"/>
          <p14:tracePt t="59658" x="9128125" y="4243388"/>
          <p14:tracePt t="59675" x="9131300" y="4243388"/>
          <p14:tracePt t="59691" x="9140825" y="4243388"/>
          <p14:tracePt t="59753" x="9158288" y="4243388"/>
          <p14:tracePt t="59759" x="9183688" y="4243388"/>
          <p14:tracePt t="59776" x="9210675" y="4235450"/>
          <p14:tracePt t="59791" x="9258300" y="4235450"/>
          <p14:tracePt t="59808" x="9315450" y="4230688"/>
          <p14:tracePt t="59813" x="9345613" y="4230688"/>
          <p14:tracePt t="59826" x="9385300" y="4230688"/>
          <p14:tracePt t="59841" x="9432925" y="4235450"/>
          <p14:tracePt t="59858" x="9490075" y="4240213"/>
          <p14:tracePt t="59875" x="9582150" y="4262438"/>
          <p14:tracePt t="59891" x="9644063" y="4279900"/>
          <p14:tracePt t="59908" x="9699625" y="4292600"/>
          <p14:tracePt t="59925" x="9779000" y="4310063"/>
          <p14:tracePt t="59929" x="9801225" y="4318000"/>
          <p14:tracePt t="59941" x="9858375" y="4327525"/>
          <p14:tracePt t="59958" x="9913938" y="4335463"/>
          <p14:tracePt t="59975" x="9953625" y="4335463"/>
          <p14:tracePt t="59979" x="9966325" y="4344988"/>
          <p14:tracePt t="59993" x="10023475" y="4344988"/>
          <p14:tracePt t="60008" x="10071100" y="4344988"/>
          <p14:tracePt t="60025" x="10098088" y="4349750"/>
          <p14:tracePt t="60042" x="10142538" y="4349750"/>
          <p14:tracePt t="60058" x="10163175" y="4349750"/>
          <p14:tracePt t="60075" x="10177463" y="4349750"/>
          <p14:tracePt t="60092" x="10190163" y="4349750"/>
          <p14:tracePt t="60095" x="10202863" y="4349750"/>
          <p14:tracePt t="60341" x="10102850" y="4352925"/>
          <p14:tracePt t="60349" x="9940925" y="4367213"/>
          <p14:tracePt t="60358" x="9866313" y="4387850"/>
          <p14:tracePt t="60375" x="9656763" y="4410075"/>
          <p14:tracePt t="60379" x="9586913" y="4410075"/>
          <p14:tracePt t="60392" x="9464675" y="4419600"/>
          <p14:tracePt t="60409" x="9407525" y="4419600"/>
          <p14:tracePt t="60425" x="9380538" y="4419600"/>
          <p14:tracePt t="60442" x="9372600" y="4419600"/>
          <p14:tracePt t="60487" x="9377363" y="4419600"/>
          <p14:tracePt t="60494" x="9380538" y="4419600"/>
          <p14:tracePt t="60508" x="9402763" y="4419600"/>
          <p14:tracePt t="60525" x="9482138" y="4402138"/>
          <p14:tracePt t="60541" x="9594850" y="4349750"/>
          <p14:tracePt t="60559" x="9871075" y="4283075"/>
          <p14:tracePt t="60575" x="10036175" y="4248150"/>
          <p14:tracePt t="60592" x="10142538" y="4240213"/>
          <p14:tracePt t="60609" x="10264775" y="4240213"/>
          <p14:tracePt t="60625" x="10317163" y="4240213"/>
          <p14:tracePt t="60641" x="10355263" y="4240213"/>
          <p14:tracePt t="60658" x="10382250" y="4240213"/>
          <p14:tracePt t="60663" x="10399713" y="4240213"/>
          <p14:tracePt t="60676" x="10426700" y="4240213"/>
          <p14:tracePt t="60691" x="10447338" y="4240213"/>
          <p14:tracePt t="60708" x="10456863" y="4240213"/>
          <p14:tracePt t="60843" x="10456863" y="4248150"/>
          <p14:tracePt t="60858" x="10452100" y="4248150"/>
          <p14:tracePt t="60864" x="10444163" y="4248150"/>
          <p14:tracePt t="60875" x="10429875" y="4248150"/>
          <p14:tracePt t="60891" x="10372725" y="4248150"/>
          <p14:tracePt t="60895" x="10307638" y="4248150"/>
          <p14:tracePt t="60908" x="10202863" y="4257675"/>
          <p14:tracePt t="60925" x="10093325" y="4265613"/>
          <p14:tracePt t="60941" x="9963150" y="4265613"/>
          <p14:tracePt t="60945" x="9901238" y="4265613"/>
          <p14:tracePt t="60960" x="9796463" y="4262438"/>
          <p14:tracePt t="60975" x="9748838" y="4252913"/>
          <p14:tracePt t="60992" x="9678988" y="4252913"/>
          <p14:tracePt t="60995" x="9647238" y="4252913"/>
          <p14:tracePt t="61009" x="9609138" y="4252913"/>
          <p14:tracePt t="61025" x="9594850" y="4252913"/>
          <p14:tracePt t="61041" x="9577388" y="4252913"/>
          <p14:tracePt t="61075" x="9586913" y="4252913"/>
          <p14:tracePt t="61083" x="9591675" y="4252913"/>
          <p14:tracePt t="61092" x="9599613" y="4252913"/>
          <p14:tracePt t="61108" x="9644063" y="4252913"/>
          <p14:tracePt t="61126" x="9744075" y="4257675"/>
          <p14:tracePt t="61141" x="9840913" y="4275138"/>
          <p14:tracePt t="61159" x="9936163" y="4297363"/>
          <p14:tracePt t="61176" x="9988550" y="4318000"/>
          <p14:tracePt t="61228" x="9983788" y="4318000"/>
          <p14:tracePt t="61235" x="9980613" y="4318000"/>
          <p14:tracePt t="61241" x="9958388" y="4318000"/>
          <p14:tracePt t="61258" x="9871075" y="4318000"/>
          <p14:tracePt t="61275" x="9726613" y="4318000"/>
          <p14:tracePt t="61292" x="9547225" y="4318000"/>
          <p14:tracePt t="61308" x="9394825" y="4300538"/>
          <p14:tracePt t="61325" x="9320213" y="4300538"/>
          <p14:tracePt t="61329" x="9293225" y="4300538"/>
          <p14:tracePt t="61341" x="9290050" y="4300538"/>
          <p14:tracePt t="61344" x="9280525" y="4300538"/>
          <p14:tracePt t="61387" x="9285288" y="4300538"/>
          <p14:tracePt t="61395" x="9290050" y="4300538"/>
          <p14:tracePt t="61409" x="9315450" y="4300538"/>
          <p14:tracePt t="61425" x="9437688" y="4283075"/>
          <p14:tracePt t="61442" x="9604375" y="4262438"/>
          <p14:tracePt t="61459" x="9883775" y="4235450"/>
          <p14:tracePt t="61475" x="10071100" y="4235450"/>
          <p14:tracePt t="61492" x="10150475" y="4235450"/>
          <p14:tracePt t="61508" x="10198100" y="4240213"/>
          <p14:tracePt t="61513" x="10212388" y="4248150"/>
          <p14:tracePt t="61577" x="10207625" y="4248150"/>
          <p14:tracePt t="61584" x="10202863" y="4248150"/>
          <p14:tracePt t="61591" x="10172700" y="4248150"/>
          <p14:tracePt t="61608" x="10058400" y="4248150"/>
          <p14:tracePt t="61625" x="9853613" y="4248150"/>
          <p14:tracePt t="61629" x="9779000" y="4248150"/>
          <p14:tracePt t="61642" x="9617075" y="4248150"/>
          <p14:tracePt t="61658" x="9499600" y="4257675"/>
          <p14:tracePt t="61675" x="9442450" y="4265613"/>
          <p14:tracePt t="61692" x="9407525" y="4265613"/>
          <p14:tracePt t="61751" x="9420225" y="4265613"/>
          <p14:tracePt t="61758" x="9424988" y="4275138"/>
          <p14:tracePt t="61765" x="9437688" y="4275138"/>
          <p14:tracePt t="61775" x="9482138" y="4275138"/>
          <p14:tracePt t="61790" x="9577388" y="4283075"/>
          <p14:tracePt t="61793" x="9626600" y="4275138"/>
          <p14:tracePt t="61808" x="9756775" y="4275138"/>
          <p14:tracePt t="61824" x="9888538" y="4275138"/>
          <p14:tracePt t="61840" x="9998075" y="4275138"/>
          <p14:tracePt t="61857" x="10040938" y="4275138"/>
          <p14:tracePt t="61859" x="10050463" y="4279900"/>
          <p14:tracePt t="61910" x="10045700" y="4279900"/>
          <p14:tracePt t="61917" x="10040938" y="4279900"/>
          <p14:tracePt t="61924" x="10010775" y="4275138"/>
          <p14:tracePt t="61940" x="9866313" y="4275138"/>
          <p14:tracePt t="61957" x="9704388" y="4275138"/>
          <p14:tracePt t="61960" x="9644063" y="4275138"/>
          <p14:tracePt t="61974" x="9569450" y="4275138"/>
          <p14:tracePt t="61976" x="9494838" y="4275138"/>
          <p14:tracePt t="61991" x="9390063" y="4283075"/>
          <p14:tracePt t="62007" x="9337675" y="4283075"/>
          <p14:tracePt t="62024" x="9320213" y="4283075"/>
          <p14:tracePt t="62056" x="9332913" y="4287838"/>
          <p14:tracePt t="62063" x="9350375" y="4287838"/>
          <p14:tracePt t="62074" x="9363075" y="4287838"/>
          <p14:tracePt t="62077" x="9398000" y="4297363"/>
          <p14:tracePt t="62091" x="9529763" y="4297363"/>
          <p14:tracePt t="62107" x="9661525" y="4297363"/>
          <p14:tracePt t="62124" x="9840913" y="4310063"/>
          <p14:tracePt t="62141" x="9958388" y="4310063"/>
          <p14:tracePt t="62143" x="9988550" y="4310063"/>
          <p14:tracePt t="62158" x="10018713" y="4310063"/>
          <p14:tracePt t="62201" x="10010775" y="4310063"/>
          <p14:tracePt t="62208" x="10001250" y="4305300"/>
          <p14:tracePt t="62215" x="9980613" y="4297363"/>
          <p14:tracePt t="62224" x="9958388" y="4283075"/>
          <p14:tracePt t="62241" x="9801225" y="4262438"/>
          <p14:tracePt t="62243" x="9739313" y="4262438"/>
          <p14:tracePt t="62257" x="9678988" y="4252913"/>
          <p14:tracePt t="62260" x="9604375" y="4252913"/>
          <p14:tracePt t="62274" x="9485313" y="4252913"/>
          <p14:tracePt t="62291" x="9363075" y="4265613"/>
          <p14:tracePt t="62307" x="9307513" y="4283075"/>
          <p14:tracePt t="62310" x="9293225" y="4283075"/>
          <p14:tracePt t="62324" x="9280525" y="4287838"/>
          <p14:tracePt t="62361" x="9290050" y="4287838"/>
          <p14:tracePt t="62368" x="9293225" y="4287838"/>
          <p14:tracePt t="62375" x="9307513" y="4287838"/>
          <p14:tracePt t="62390" x="9437688" y="4287838"/>
          <p14:tracePt t="62407" x="9569450" y="4287838"/>
          <p14:tracePt t="62424" x="9704388" y="4283075"/>
          <p14:tracePt t="62426" x="9766300" y="4283075"/>
          <p14:tracePt t="62441" x="9844088" y="4275138"/>
          <p14:tracePt t="62457" x="9866313" y="4275138"/>
          <p14:tracePt t="62491" x="9861550" y="4275138"/>
          <p14:tracePt t="62499" x="9858375" y="4275138"/>
          <p14:tracePt t="62507" x="9809163" y="4275138"/>
          <p14:tracePt t="62524" x="9674225" y="4275138"/>
          <p14:tracePt t="62540" x="9485313" y="4275138"/>
          <p14:tracePt t="62542" x="9394825" y="4279900"/>
          <p14:tracePt t="62558" x="9228138" y="4287838"/>
          <p14:tracePt t="62574" x="9096375" y="4327525"/>
          <p14:tracePt t="62590" x="9023350" y="4327525"/>
          <p14:tracePt t="62593" x="8996363" y="4327525"/>
          <p14:tracePt t="62608" x="8974138" y="4344988"/>
          <p14:tracePt t="62623" x="8970963" y="4344988"/>
          <p14:tracePt t="62659" x="8983663" y="4344988"/>
          <p14:tracePt t="62666" x="8991600" y="4344988"/>
          <p14:tracePt t="62673" x="9013825" y="4344988"/>
          <p14:tracePt t="62690" x="9093200" y="4344988"/>
          <p14:tracePt t="62707" x="9258300" y="4305300"/>
          <p14:tracePt t="62710" x="9390063" y="4279900"/>
          <p14:tracePt t="62724" x="9599613" y="4257675"/>
          <p14:tracePt t="62740" x="9791700" y="4222750"/>
          <p14:tracePt t="62757" x="9983788" y="4200525"/>
          <p14:tracePt t="62760" x="10045700" y="4200525"/>
          <p14:tracePt t="62774" x="10125075" y="4183063"/>
          <p14:tracePt t="62791" x="10155238" y="4183063"/>
          <p14:tracePt t="62807" x="10160000" y="4183063"/>
          <p14:tracePt t="63263" x="10102850" y="4195763"/>
          <p14:tracePt t="63270" x="10028238" y="4217988"/>
          <p14:tracePt t="63276" x="9975850" y="4240213"/>
          <p14:tracePt t="63292" x="9853613" y="4270375"/>
          <p14:tracePt t="63309" x="9717088" y="4279900"/>
          <p14:tracePt t="63328" x="10160000" y="4183063"/>
          <p14:tracePt t="63416" x="10145713" y="4178300"/>
          <p14:tracePt t="63422" x="10128250" y="4178300"/>
          <p14:tracePt t="63431" x="10125075" y="4178300"/>
          <p14:tracePt t="63442" x="10110788" y="4173538"/>
          <p14:tracePt t="63447" x="10102850" y="4173538"/>
          <p14:tracePt t="63460" x="10085388" y="4173538"/>
          <p14:tracePt t="63475" x="10080625" y="4173538"/>
          <p14:tracePt t="64267" x="9988550" y="4173538"/>
          <p14:tracePt t="64277" x="9931400" y="4173538"/>
          <p14:tracePt t="64281" x="9786938" y="4173538"/>
          <p14:tracePt t="64287" x="9669463" y="4173538"/>
          <p14:tracePt t="64298" x="9551988" y="4178300"/>
          <p14:tracePt t="64303" x="9437688" y="4178300"/>
          <p14:tracePt t="64309" x="9363075" y="4178300"/>
          <p14:tracePt t="64325" x="9183688" y="4173538"/>
          <p14:tracePt t="64342" x="9093200" y="4165600"/>
          <p14:tracePt t="64359" x="8939213" y="4143375"/>
          <p14:tracePt t="64375" x="8861425" y="4135438"/>
          <p14:tracePt t="64392" x="8782050" y="4125913"/>
          <p14:tracePt t="64396" x="8759825" y="4125913"/>
          <p14:tracePt t="64408" x="8724900" y="4125913"/>
          <p14:tracePt t="64413" x="8712200" y="4125913"/>
          <p14:tracePt t="64426" x="8689975" y="4125913"/>
          <p14:tracePt t="64442" x="8664575" y="4125913"/>
          <p14:tracePt t="64458" x="8651875" y="4125913"/>
          <p14:tracePt t="64694" x="8669338" y="4130675"/>
          <p14:tracePt t="64701" x="8694738" y="4148138"/>
          <p14:tracePt t="64708" x="8739188" y="4165600"/>
          <p14:tracePt t="64725" x="8812213" y="4208463"/>
          <p14:tracePt t="64742" x="8861425" y="4235450"/>
          <p14:tracePt t="64759" x="8904288" y="4265613"/>
          <p14:tracePt t="64775" x="8926513" y="4283075"/>
          <p14:tracePt t="64792" x="8943975" y="4283075"/>
          <p14:tracePt t="64809" x="8978900" y="4283075"/>
          <p14:tracePt t="64825" x="9005888" y="4292600"/>
          <p14:tracePt t="64842" x="9040813" y="4292600"/>
          <p14:tracePt t="64859" x="9078913" y="4297363"/>
          <p14:tracePt t="64862" x="9101138" y="4297363"/>
          <p14:tracePt t="64876" x="9140825" y="4297363"/>
          <p14:tracePt t="64892" x="9197975" y="4287838"/>
          <p14:tracePt t="64908" x="9210675" y="4287838"/>
          <p14:tracePt t="64926" x="9228138" y="4287838"/>
          <p14:tracePt t="64942" x="9237663" y="4287838"/>
          <p14:tracePt t="68555" x="9180513" y="4287838"/>
          <p14:tracePt t="68563" x="9110663" y="4287838"/>
          <p14:tracePt t="68577" x="8764588" y="4287838"/>
          <p14:tracePt t="68594" x="8458200" y="4297363"/>
          <p14:tracePt t="68598" x="8208963" y="4322763"/>
          <p14:tracePt t="68604" x="7942263" y="4322763"/>
          <p14:tracePt t="68618" x="7689850" y="4357688"/>
          <p14:tracePt t="68622" x="7335838" y="4357688"/>
          <p14:tracePt t="68634" x="6692900" y="4405313"/>
          <p14:tracePt t="68645" x="6416675" y="4422775"/>
          <p14:tracePt t="68658" x="5830888" y="4471988"/>
          <p14:tracePt t="68676" x="5386388" y="4475163"/>
          <p14:tracePt t="68692" x="5224463" y="4467225"/>
          <p14:tracePt t="68708" x="5162550" y="4440238"/>
          <p14:tracePt t="68726" x="5105400" y="4422775"/>
          <p14:tracePt t="68729" x="5084763" y="4414838"/>
          <p14:tracePt t="68742" x="5070475" y="4414838"/>
          <p14:tracePt t="68758" x="5062538" y="4414838"/>
          <p14:tracePt t="69151" x="4940300" y="4427538"/>
          <p14:tracePt t="69161" x="4860925" y="4462463"/>
          <p14:tracePt t="69177" x="4594225" y="4524375"/>
          <p14:tracePt t="69182" x="4384675" y="4562475"/>
          <p14:tracePt t="69188" x="4192588" y="4594225"/>
          <p14:tracePt t="69194" x="4113213" y="4616450"/>
          <p14:tracePt t="69208" x="3733800" y="4699000"/>
          <p14:tracePt t="69221" x="3470275" y="4721225"/>
          <p14:tracePt t="69229" x="3352800" y="4733925"/>
          <p14:tracePt t="69241" x="3260725" y="4741863"/>
          <p14:tracePt t="69244" x="3116263" y="4741863"/>
          <p14:tracePt t="69258" x="2954338" y="4741863"/>
          <p14:tracePt t="69274" x="2824163" y="4756150"/>
          <p14:tracePt t="69291" x="2741613" y="4756150"/>
          <p14:tracePt t="69294" x="2714625" y="4756150"/>
          <p14:tracePt t="69308" x="2662238" y="4756150"/>
          <p14:tracePt t="69323" x="2609850" y="4773613"/>
          <p14:tracePt t="69341" x="2582863" y="4773613"/>
          <p14:tracePt t="69357" x="2535238" y="4773613"/>
          <p14:tracePt t="69360" x="2530475" y="4773613"/>
          <p14:tracePt t="69374" x="2505075" y="4773613"/>
          <p14:tracePt t="69391" x="2492375" y="4776788"/>
          <p14:tracePt t="69407" x="2470150" y="4776788"/>
          <p14:tracePt t="69410" x="2457450" y="4776788"/>
          <p14:tracePt t="69424" x="2439988" y="4776788"/>
          <p14:tracePt t="69440" x="2400300" y="4776788"/>
          <p14:tracePt t="69458" x="2390775" y="4776788"/>
          <p14:tracePt t="69461" x="2382838" y="4776788"/>
          <p14:tracePt t="69475" x="2368550" y="4776788"/>
          <p14:tracePt t="69491" x="2365375" y="4776788"/>
          <p14:tracePt t="69754" x="2400300" y="4776788"/>
          <p14:tracePt t="69762" x="2422525" y="4786313"/>
          <p14:tracePt t="69777" x="2492375" y="4794250"/>
          <p14:tracePt t="69793" x="2547938" y="4811713"/>
          <p14:tracePt t="69811" x="2652713" y="4846638"/>
          <p14:tracePt t="69827" x="2749550" y="4868863"/>
          <p14:tracePt t="69843" x="2846388" y="4886325"/>
          <p14:tracePt t="69860" x="2919413" y="4886325"/>
          <p14:tracePt t="69865" x="2946400" y="4881563"/>
          <p14:tracePt t="69878" x="2998788" y="4881563"/>
          <p14:tracePt t="69893" x="3046413" y="4860925"/>
          <p14:tracePt t="69910" x="3086100" y="4860925"/>
          <p14:tracePt t="69915" x="3098800" y="4860925"/>
          <p14:tracePt t="69927" x="3121025" y="4851400"/>
          <p14:tracePt t="69936" x="3143250" y="4851400"/>
          <p14:tracePt t="69943" x="3148013" y="4851400"/>
          <p14:tracePt t="69960" x="3155950" y="4846638"/>
          <p14:tracePt t="69978" x="3160713" y="4846638"/>
          <p14:tracePt t="70336" x="3200400" y="4846638"/>
          <p14:tracePt t="70344" x="3248025" y="4851400"/>
          <p14:tracePt t="70361" x="3305175" y="4860925"/>
          <p14:tracePt t="70366" x="3335338" y="4860925"/>
          <p14:tracePt t="70378" x="3375025" y="4860925"/>
          <p14:tracePt t="70385" x="3405188" y="4860925"/>
          <p14:tracePt t="70394" x="3417888" y="4860925"/>
          <p14:tracePt t="70409" x="3449638" y="4860925"/>
          <p14:tracePt t="70425" x="3487738" y="4856163"/>
          <p14:tracePt t="70443" x="3514725" y="4856163"/>
          <p14:tracePt t="70458" x="3519488" y="4856163"/>
          <p14:tracePt t="70475" x="3532188" y="4856163"/>
          <p14:tracePt t="70479" x="3544888" y="4851400"/>
          <p14:tracePt t="70493" x="3549650" y="4851400"/>
          <p14:tracePt t="70509" x="3567113" y="4851400"/>
          <p14:tracePt t="70525" x="3576638" y="4851400"/>
          <p14:tracePt t="70542" x="3589338" y="4851400"/>
          <p14:tracePt t="70546" x="3597275" y="4851400"/>
          <p14:tracePt t="70559" x="3614738" y="4851400"/>
          <p14:tracePt t="70576" x="3629025" y="4851400"/>
          <p14:tracePt t="70581" x="3641725" y="4851400"/>
          <p14:tracePt t="70592" x="3649663" y="4851400"/>
          <p14:tracePt t="70610" x="3698875" y="4860925"/>
          <p14:tracePt t="70625" x="3719513" y="4864100"/>
          <p14:tracePt t="70642" x="3759200" y="4873625"/>
          <p14:tracePt t="70659" x="3776663" y="4873625"/>
          <p14:tracePt t="70663" x="3789363" y="4873625"/>
          <p14:tracePt t="70677" x="3829050" y="4873625"/>
          <p14:tracePt t="70692" x="3846513" y="4873625"/>
          <p14:tracePt t="70709" x="3868738" y="4873625"/>
          <p14:tracePt t="70712" x="3890963" y="4873625"/>
          <p14:tracePt t="70726" x="3908425" y="4873625"/>
          <p14:tracePt t="70742" x="3938588" y="4873625"/>
          <p14:tracePt t="70759" x="3956050" y="4868863"/>
          <p14:tracePt t="70776" x="3978275" y="4868863"/>
          <p14:tracePt t="70793" x="3983038" y="4868863"/>
          <p14:tracePt t="70809" x="3986213" y="4868863"/>
          <p14:tracePt t="71222" x="3995738" y="4868863"/>
          <p14:tracePt t="71237" x="3995738" y="4873625"/>
          <p14:tracePt t="71288" x="3995738" y="4878388"/>
          <p14:tracePt t="71331" x="3995738" y="4886325"/>
          <p14:tracePt t="72182" x="3995738" y="4881563"/>
          <p14:tracePt t="72226" x="4000500" y="4878388"/>
          <p14:tracePt t="72240" x="4021138" y="4868863"/>
          <p14:tracePt t="72249" x="4065588" y="4868863"/>
          <p14:tracePt t="72262" x="4170363" y="4868863"/>
          <p14:tracePt t="72277" x="4240213" y="4860925"/>
          <p14:tracePt t="72294" x="4357688" y="4851400"/>
          <p14:tracePt t="72298" x="4402138" y="4851400"/>
          <p14:tracePt t="72304" x="4533900" y="4838700"/>
          <p14:tracePt t="72310" x="4581525" y="4829175"/>
          <p14:tracePt t="72319" x="4656138" y="4829175"/>
          <p14:tracePt t="72325" x="4716463" y="4829175"/>
          <p14:tracePt t="72341" x="4808538" y="4821238"/>
          <p14:tracePt t="72357" x="4887913" y="4821238"/>
          <p14:tracePt t="72360" x="4930775" y="4826000"/>
          <p14:tracePt t="72374" x="4987925" y="4826000"/>
          <p14:tracePt t="72391" x="5045075" y="4829175"/>
          <p14:tracePt t="72407" x="5062538" y="4838700"/>
          <p14:tracePt t="72424" x="5084763" y="4838700"/>
          <p14:tracePt t="72455" x="5084763" y="4843463"/>
          <p14:tracePt t="79638" x="5272088" y="4856163"/>
          <p14:tracePt t="79644" x="5503863" y="4903788"/>
          <p14:tracePt t="79659" x="6276975" y="5013325"/>
          <p14:tracePt t="79676" x="7037388" y="5070475"/>
          <p14:tracePt t="79693" x="7732713" y="5105400"/>
          <p14:tracePt t="79697" x="8039100" y="5140325"/>
          <p14:tracePt t="79710" x="8597900" y="5192713"/>
          <p14:tracePt t="79726" x="9210675" y="5245100"/>
          <p14:tracePt t="79743" x="9713913" y="5310188"/>
          <p14:tracePt t="79760" x="10302875" y="5529263"/>
          <p14:tracePt t="79776" x="10579100" y="5664200"/>
          <p14:tracePt t="79793" x="10696575" y="5751513"/>
          <p14:tracePt t="79809" x="10798175" y="5813425"/>
          <p14:tracePt t="79814" x="10850563" y="5843588"/>
          <p14:tracePt t="80133" x="11050588" y="5835650"/>
          <p14:tracePt t="80143" x="11466513" y="5835650"/>
          <p14:tracePt t="80148" x="11850688" y="5835650"/>
          <p14:tracePt t="94254" x="11352213" y="5883275"/>
          <p14:tracePt t="94261" x="11055350" y="5795963"/>
          <p14:tracePt t="94277" x="10534650" y="5703888"/>
          <p14:tracePt t="94294" x="10325100" y="5621338"/>
          <p14:tracePt t="94299" x="10207625" y="5599113"/>
          <p14:tracePt t="94311" x="10063163" y="5564188"/>
          <p14:tracePt t="94327" x="10001250" y="5534025"/>
          <p14:tracePt t="94344" x="9993313" y="5534025"/>
          <p14:tracePt t="94800" x="9840913" y="5534025"/>
          <p14:tracePt t="94809" x="9507538" y="5516563"/>
          <p14:tracePt t="94813" x="9232900" y="5529263"/>
          <p14:tracePt t="94825" x="8869363" y="5511800"/>
          <p14:tracePt t="94830" x="8502650" y="5546725"/>
          <p14:tracePt t="94839" x="8139113" y="5534025"/>
          <p14:tracePt t="94842" x="7807325" y="5546725"/>
          <p14:tracePt t="94849" x="7562850" y="5559425"/>
          <p14:tracePt t="94859" x="7343775" y="5573713"/>
          <p14:tracePt t="94876" x="7046913" y="5608638"/>
          <p14:tracePt t="94894" x="6911975" y="5621338"/>
          <p14:tracePt t="94909" x="6877050" y="5621338"/>
          <p14:tracePt t="94926" x="6862763" y="5621338"/>
          <p14:tracePt t="94929" x="6859588" y="5621338"/>
          <p14:tracePt t="95352" x="6884988" y="5634038"/>
          <p14:tracePt t="95361" x="6919913" y="5651500"/>
          <p14:tracePt t="95366" x="6967538" y="5673725"/>
          <p14:tracePt t="95378" x="7002463" y="5691188"/>
          <p14:tracePt t="95380" x="7081838" y="5699125"/>
          <p14:tracePt t="95395" x="7191375" y="5730875"/>
          <p14:tracePt t="95410" x="7313613" y="5751513"/>
          <p14:tracePt t="95427" x="7405688" y="5761038"/>
          <p14:tracePt t="95430" x="7440613" y="5768975"/>
          <p14:tracePt t="95444" x="7470775" y="5778500"/>
          <p14:tracePt t="95460" x="7483475" y="5778500"/>
          <p14:tracePt t="95477" x="7488238" y="5778500"/>
          <p14:tracePt t="95539" x="7488238" y="5783263"/>
          <p14:tracePt t="95903" x="7361238" y="5783263"/>
          <p14:tracePt t="95910" x="7178675" y="5783263"/>
          <p14:tracePt t="95917" x="7019925" y="5795963"/>
          <p14:tracePt t="95927" x="6837363" y="5808663"/>
          <p14:tracePt t="95943" x="6373813" y="5835650"/>
          <p14:tracePt t="95946" x="6229350" y="5848350"/>
          <p14:tracePt t="95961" x="5927725" y="5888038"/>
          <p14:tracePt t="95977" x="5705475" y="5922963"/>
          <p14:tracePt t="95993" x="5486400" y="5948363"/>
          <p14:tracePt t="96011" x="5175250" y="5957888"/>
          <p14:tracePt t="96027" x="5013325" y="5970588"/>
          <p14:tracePt t="96043" x="4935538" y="5975350"/>
          <p14:tracePt t="96060" x="4856163" y="5983288"/>
          <p14:tracePt t="96063" x="4813300" y="5983288"/>
          <p14:tracePt t="96077" x="4725988" y="6005513"/>
          <p14:tracePt t="96094" x="4646613" y="6027738"/>
          <p14:tracePt t="96110" x="4606925" y="6032500"/>
          <p14:tracePt t="96114" x="4594225" y="6032500"/>
          <p14:tracePt t="96127" x="4581525" y="6040438"/>
          <p14:tracePt t="96143" x="4572000" y="6040438"/>
          <p14:tracePt t="96208" x="4572000" y="6045200"/>
          <p14:tracePt t="96260" x="4572000" y="6053138"/>
          <p14:tracePt t="96266" x="4572000" y="6057900"/>
          <p14:tracePt t="96294" x="4551363" y="6088063"/>
          <p14:tracePt t="96310" x="4541838" y="6097588"/>
          <p14:tracePt t="96326" x="4524375" y="6110288"/>
          <p14:tracePt t="96343" x="4502150" y="6122988"/>
          <p14:tracePt t="96346" x="4489450" y="6122988"/>
          <p14:tracePt t="96361" x="4432300" y="6140450"/>
          <p14:tracePt t="96376" x="4375150" y="6145213"/>
          <p14:tracePt t="96393" x="4305300" y="6145213"/>
          <p14:tracePt t="96397" x="4284663" y="6145213"/>
          <p14:tracePt t="96411" x="4252913" y="6162675"/>
          <p14:tracePt t="96427" x="4235450" y="6162675"/>
          <p14:tracePt t="96443" x="4214813" y="6162675"/>
          <p14:tracePt t="96447" x="4210050" y="6162675"/>
          <p14:tracePt t="96460" x="4197350" y="6162675"/>
          <p14:tracePt t="96464" x="4187825" y="6162675"/>
          <p14:tracePt t="96477" x="4170363" y="6162675"/>
          <p14:tracePt t="96494" x="4135438" y="6162675"/>
          <p14:tracePt t="96510" x="4105275" y="6162675"/>
          <p14:tracePt t="96513" x="4083050" y="6162675"/>
          <p14:tracePt t="96528" x="4056063" y="6162675"/>
          <p14:tracePt t="96544" x="4008438" y="6162675"/>
          <p14:tracePt t="96560" x="3978275" y="6172200"/>
          <p14:tracePt t="96564" x="3965575" y="6172200"/>
          <p14:tracePt t="96577" x="3938588" y="6172200"/>
          <p14:tracePt t="96594" x="3916363" y="6172200"/>
          <p14:tracePt t="96610" x="3908425" y="6172200"/>
          <p14:tracePt t="96627" x="3895725" y="6172200"/>
          <p14:tracePt t="96631" x="3886200" y="6172200"/>
          <p14:tracePt t="96644" x="3873500" y="6172200"/>
          <p14:tracePt t="96704" x="3868738" y="6172200"/>
          <p14:tracePt t="96712" x="3859213" y="6172200"/>
          <p14:tracePt t="96727" x="3851275" y="6172200"/>
          <p14:tracePt t="96796" x="3851275" y="6167438"/>
          <p14:tracePt t="96819" x="3851275" y="6154738"/>
          <p14:tracePt t="96826" x="3859213" y="6145213"/>
          <p14:tracePt t="96833" x="3873500" y="6145213"/>
          <p14:tracePt t="96861" x="4087813" y="6132513"/>
          <p14:tracePt t="96877" x="4187825" y="6132513"/>
          <p14:tracePt t="96894" x="4244975" y="6132513"/>
          <p14:tracePt t="96910" x="4327525" y="6154738"/>
          <p14:tracePt t="96915" x="4389438" y="6172200"/>
          <p14:tracePt t="96927" x="4511675" y="6192838"/>
          <p14:tracePt t="96943" x="4606925" y="6202363"/>
          <p14:tracePt t="96960" x="4664075" y="6219825"/>
          <p14:tracePt t="96978" x="4708525" y="6224588"/>
          <p14:tracePt t="96994" x="4738688" y="6232525"/>
          <p14:tracePt t="97010" x="4765675" y="6242050"/>
          <p14:tracePt t="97028" x="4808538" y="6264275"/>
          <p14:tracePt t="97044" x="4830763" y="6264275"/>
          <p14:tracePt t="97061" x="4848225" y="6267450"/>
          <p14:tracePt t="97077" x="4878388" y="6267450"/>
          <p14:tracePt t="97082" x="4883150" y="6267450"/>
          <p14:tracePt t="97094" x="4895850" y="6267450"/>
          <p14:tracePt t="97116" x="4905375" y="6267450"/>
          <p14:tracePt t="97145" x="4918075" y="6267450"/>
          <p14:tracePt t="97153" x="4940300" y="6267450"/>
          <p14:tracePt t="97160" x="4948238" y="6267450"/>
          <p14:tracePt t="97177" x="4975225" y="6267450"/>
          <p14:tracePt t="97194" x="5005388" y="6259513"/>
          <p14:tracePt t="97197" x="5018088" y="6242050"/>
          <p14:tracePt t="97211" x="5040313" y="6237288"/>
          <p14:tracePt t="97227" x="5053013" y="6237288"/>
          <p14:tracePt t="97244" x="5057775" y="6237288"/>
          <p14:tracePt t="97443" x="5097463" y="6237288"/>
          <p14:tracePt t="97449" x="5127625" y="6237288"/>
          <p14:tracePt t="97459" x="5162550" y="6237288"/>
          <p14:tracePt t="97476" x="5227638" y="6237288"/>
          <p14:tracePt t="97479" x="5259388" y="6237288"/>
          <p14:tracePt t="97493" x="5289550" y="6246813"/>
          <p14:tracePt t="97509" x="5319713" y="6254750"/>
          <p14:tracePt t="97526" x="5329238" y="6254750"/>
          <p14:tracePt t="97529" x="5329238" y="6264275"/>
          <p14:tracePt t="97588" x="5329238" y="6267450"/>
          <p14:tracePt t="97990" x="5202238" y="6267450"/>
          <p14:tracePt t="97997" x="4870450" y="6284913"/>
          <p14:tracePt t="98012" x="4419600" y="6346825"/>
          <p14:tracePt t="98028" x="3960813" y="6438900"/>
          <p14:tracePt t="98045" x="3649663" y="6526213"/>
          <p14:tracePt t="98051" x="3527425" y="6586538"/>
          <p14:tracePt t="98063" x="3317875" y="6635750"/>
          <p14:tracePt t="98079" x="3108325" y="6718300"/>
          <p14:tracePt t="98085" x="3028950" y="6740525"/>
          <p14:tracePt t="98090" x="2981325" y="6757988"/>
          <p14:tracePt t="98103" x="2901950" y="6778625"/>
          <p14:tracePt t="98107" x="2854325" y="6800850"/>
          <p14:tracePt t="98113" x="2762250" y="6823075"/>
          <p14:tracePt t="98126" x="2640013" y="68453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99303" cy="1438780"/>
          </a:xfrm>
        </p:spPr>
        <p:txBody>
          <a:bodyPr>
            <a:noAutofit/>
          </a:bodyPr>
          <a:lstStyle/>
          <a:p>
            <a:pPr>
              <a:lnSpc>
                <a:spcPct val="100000"/>
              </a:lnSpc>
            </a:pPr>
            <a:r>
              <a:rPr lang="en-US" i="0" dirty="0">
                <a:effectLst/>
                <a:latin typeface="Söhne"/>
              </a:rPr>
              <a:t>The Internet of Money: Transforming Business Models</a:t>
            </a:r>
            <a:endParaRPr lang="en-US" dirty="0"/>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1154515" y="2143275"/>
            <a:ext cx="9349038" cy="4262845"/>
          </a:xfrm>
        </p:spPr>
        <p:txBody>
          <a:bodyPr>
            <a:normAutofit/>
          </a:bodyPr>
          <a:lstStyle/>
          <a:p>
            <a:r>
              <a:rPr lang="en-US" sz="2800" b="1" dirty="0">
                <a:latin typeface="Söhne"/>
              </a:rPr>
              <a:t>Adoption Drivers: </a:t>
            </a:r>
            <a:r>
              <a:rPr lang="en-US" sz="2800" dirty="0">
                <a:latin typeface="Calibri" panose="020F0502020204030204" pitchFamily="34" charset="0"/>
                <a:cs typeface="Calibri" panose="020F0502020204030204" pitchFamily="34" charset="0"/>
              </a:rPr>
              <a:t>The adoption of these technologies is driven by their efficiency and disruptive business opportunities.</a:t>
            </a:r>
          </a:p>
          <a:p>
            <a:r>
              <a:rPr lang="en-US" sz="2800" b="1" dirty="0">
                <a:latin typeface="Söhne"/>
              </a:rPr>
              <a:t>Customer-Centric Approach: </a:t>
            </a:r>
            <a:r>
              <a:rPr lang="en-US" sz="2800" dirty="0">
                <a:latin typeface="Calibri" panose="020F0502020204030204" pitchFamily="34" charset="0"/>
                <a:cs typeface="Calibri" panose="020F0502020204030204" pitchFamily="34" charset="0"/>
              </a:rPr>
              <a:t>Customers, consumers, and users are becoming co-creators of value in the financial sector.</a:t>
            </a:r>
          </a:p>
          <a:p>
            <a:r>
              <a:rPr lang="en-US" sz="2800" b="1" dirty="0">
                <a:latin typeface="Söhne"/>
              </a:rPr>
              <a:t>Value Transfer System: </a:t>
            </a:r>
            <a:r>
              <a:rPr lang="en-US" sz="2800" dirty="0">
                <a:latin typeface="Calibri" panose="020F0502020204030204" pitchFamily="34" charset="0"/>
                <a:cs typeface="Calibri" panose="020F0502020204030204" pitchFamily="34" charset="0"/>
              </a:rPr>
              <a:t>A value transfer system is needed to reward contributions incrementally and directly, regardless of the services or goods offered globally in real-time.</a:t>
            </a:r>
          </a:p>
        </p:txBody>
      </p:sp>
    </p:spTree>
    <p:extLst>
      <p:ext uri="{BB962C8B-B14F-4D97-AF65-F5344CB8AC3E}">
        <p14:creationId xmlns:p14="http://schemas.microsoft.com/office/powerpoint/2010/main" val="599088439"/>
      </p:ext>
    </p:extLst>
  </p:cSld>
  <p:clrMapOvr>
    <a:masterClrMapping/>
  </p:clrMapOvr>
  <mc:AlternateContent xmlns:mc="http://schemas.openxmlformats.org/markup-compatibility/2006" xmlns:p14="http://schemas.microsoft.com/office/powerpoint/2010/main">
    <mc:Choice Requires="p14">
      <p:transition spd="slow" p14:dur="2000" advTm="84788"/>
    </mc:Choice>
    <mc:Fallback xmlns="">
      <p:transition spd="slow" advTm="84788"/>
    </mc:Fallback>
  </mc:AlternateContent>
  <p:extLst>
    <p:ext uri="{3A86A75C-4F4B-4683-9AE1-C65F6400EC91}">
      <p14:laserTraceLst xmlns:p14="http://schemas.microsoft.com/office/powerpoint/2010/main">
        <p14:tracePtLst>
          <p14:tracePt t="5043" x="1500188" y="6264275"/>
          <p14:tracePt t="5049" x="1460500" y="5835650"/>
          <p14:tracePt t="5059" x="1443038" y="5327650"/>
          <p14:tracePt t="5074" x="1398588" y="4314825"/>
          <p14:tracePt t="5088" x="1398588" y="3335338"/>
          <p14:tracePt t="5106" x="1390650" y="2460625"/>
          <p14:tracePt t="5122" x="1390650" y="2171700"/>
          <p14:tracePt t="5139" x="1390650" y="2011363"/>
          <p14:tracePt t="5142" x="1390650" y="1962150"/>
          <p14:tracePt t="5156" x="1390650" y="1887538"/>
          <p14:tracePt t="5172" x="1390650" y="1827213"/>
          <p14:tracePt t="5189" x="1408113" y="1800225"/>
          <p14:tracePt t="5566" x="1381125" y="1739900"/>
          <p14:tracePt t="5576" x="1350963" y="1677988"/>
          <p14:tracePt t="5591" x="1341438" y="1568450"/>
          <p14:tracePt t="5606" x="1341438" y="1408113"/>
          <p14:tracePt t="5610" x="1341438" y="1333500"/>
          <p14:tracePt t="5615" x="1350963" y="1231900"/>
          <p14:tracePt t="5622" x="1358900" y="1171575"/>
          <p14:tracePt t="5638" x="1376363" y="1123950"/>
          <p14:tracePt t="5655" x="1385888" y="1084263"/>
          <p14:tracePt t="5673" x="1385888" y="1062038"/>
          <p14:tracePt t="5689" x="1385888" y="1057275"/>
          <p14:tracePt t="6022" x="1416050" y="1066800"/>
          <p14:tracePt t="6029" x="1438275" y="1084263"/>
          <p14:tracePt t="6038" x="1473200" y="1101725"/>
          <p14:tracePt t="6055" x="1560513" y="1141413"/>
          <p14:tracePt t="6060" x="1608138" y="1158875"/>
          <p14:tracePt t="6073" x="1704975" y="1189038"/>
          <p14:tracePt t="6089" x="1787525" y="1206500"/>
          <p14:tracePt t="6106" x="1854200" y="1206500"/>
          <p14:tracePt t="6109" x="1884363" y="1206500"/>
          <p14:tracePt t="6123" x="1976438" y="1201738"/>
          <p14:tracePt t="6138" x="2071688" y="1184275"/>
          <p14:tracePt t="6154" x="2155825" y="1158875"/>
          <p14:tracePt t="6170" x="2246313" y="1149350"/>
          <p14:tracePt t="6173" x="2273300" y="1141413"/>
          <p14:tracePt t="6189" x="2338388" y="1123950"/>
          <p14:tracePt t="6204" x="2387600" y="1114425"/>
          <p14:tracePt t="6221" x="2465388" y="1106488"/>
          <p14:tracePt t="6224" x="2495550" y="1106488"/>
          <p14:tracePt t="6238" x="2527300" y="1106488"/>
          <p14:tracePt t="6255" x="2544763" y="1106488"/>
          <p14:tracePt t="6271" x="2579688" y="1106488"/>
          <p14:tracePt t="6288" x="2609850" y="1109663"/>
          <p14:tracePt t="6290" x="2632075" y="1119188"/>
          <p14:tracePt t="6305" x="2652713" y="1131888"/>
          <p14:tracePt t="6321" x="2670175" y="1144588"/>
          <p14:tracePt t="6338" x="2679700" y="1149350"/>
          <p14:tracePt t="6341" x="2701925" y="1166813"/>
          <p14:tracePt t="6354" x="2706688" y="1166813"/>
          <p14:tracePt t="6677" x="2806700" y="1162050"/>
          <p14:tracePt t="6686" x="2849563" y="1162050"/>
          <p14:tracePt t="6694" x="2924175" y="1162050"/>
          <p14:tracePt t="6705" x="3046413" y="1141413"/>
          <p14:tracePt t="6722" x="3138488" y="1141413"/>
          <p14:tracePt t="6726" x="3165475" y="1141413"/>
          <p14:tracePt t="6739" x="3186113" y="1141413"/>
          <p14:tracePt t="6741" x="3190875" y="1141413"/>
          <p14:tracePt t="6756" x="3200400" y="1141413"/>
          <p14:tracePt t="6772" x="3203575" y="1141413"/>
          <p14:tracePt t="6836" x="3217863" y="1141413"/>
          <p14:tracePt t="6843" x="3225800" y="1141413"/>
          <p14:tracePt t="6855" x="3230563" y="1141413"/>
          <p14:tracePt t="6858" x="3243263" y="1141413"/>
          <p14:tracePt t="6873" x="3252788" y="1141413"/>
          <p14:tracePt t="6952" x="3265488" y="1141413"/>
          <p14:tracePt t="6959" x="3270250" y="1141413"/>
          <p14:tracePt t="6972" x="3287713" y="1141413"/>
          <p14:tracePt t="6989" x="3322638" y="1141413"/>
          <p14:tracePt t="7005" x="3344863" y="1141413"/>
          <p14:tracePt t="7022" x="3362325" y="1141413"/>
          <p14:tracePt t="7025" x="3392488" y="1141413"/>
          <p14:tracePt t="7040" x="3417888" y="1141413"/>
          <p14:tracePt t="7055" x="3475038" y="1141413"/>
          <p14:tracePt t="7072" x="3532188" y="1131888"/>
          <p14:tracePt t="7075" x="3567113" y="1131888"/>
          <p14:tracePt t="7089" x="3654425" y="1131888"/>
          <p14:tracePt t="7105" x="3729038" y="1131888"/>
          <p14:tracePt t="7122" x="3816350" y="1131888"/>
          <p14:tracePt t="7139" x="3895725" y="1131888"/>
          <p14:tracePt t="7142" x="3916363" y="1131888"/>
          <p14:tracePt t="7155" x="3973513" y="1136650"/>
          <p14:tracePt t="7172" x="4013200" y="1144588"/>
          <p14:tracePt t="7188" x="4060825" y="1154113"/>
          <p14:tracePt t="7206" x="4113213" y="1158875"/>
          <p14:tracePt t="7222" x="4152900" y="1176338"/>
          <p14:tracePt t="7239" x="4200525" y="1193800"/>
          <p14:tracePt t="7242" x="4214813" y="1196975"/>
          <p14:tracePt t="7257" x="4217988" y="1206500"/>
          <p14:tracePt t="7337" x="4227513" y="1206500"/>
          <p14:tracePt t="7418" x="4232275" y="1206500"/>
          <p14:tracePt t="7490" x="4240213" y="1206500"/>
          <p14:tracePt t="7548" x="4257675" y="1206500"/>
          <p14:tracePt t="7555" x="4267200" y="1206500"/>
          <p14:tracePt t="7562" x="4270375" y="1206500"/>
          <p14:tracePt t="7572" x="4284663" y="1201738"/>
          <p14:tracePt t="7589" x="4297363" y="1201738"/>
          <p14:tracePt t="7593" x="4305300" y="1196975"/>
          <p14:tracePt t="7606" x="4322763" y="1196975"/>
          <p14:tracePt t="7622" x="4332288" y="1196975"/>
          <p14:tracePt t="7656" x="4337050" y="1196975"/>
          <p14:tracePt t="7722" x="4349750" y="1196975"/>
          <p14:tracePt t="7729" x="4362450" y="1196975"/>
          <p14:tracePt t="7739" x="4371975" y="1196975"/>
          <p14:tracePt t="7755" x="4397375" y="1196975"/>
          <p14:tracePt t="7772" x="4414838" y="1196975"/>
          <p14:tracePt t="7789" x="4427538" y="1196975"/>
          <p14:tracePt t="7805" x="4441825" y="1189038"/>
          <p14:tracePt t="7809" x="4454525" y="1189038"/>
          <p14:tracePt t="7822" x="4459288" y="1189038"/>
          <p14:tracePt t="7839" x="4467225" y="1189038"/>
          <p14:tracePt t="10681" x="4379913" y="1179513"/>
          <p14:tracePt t="10690" x="4305300" y="1179513"/>
          <p14:tracePt t="10695" x="4217988" y="1171575"/>
          <p14:tracePt t="10705" x="4143375" y="1171575"/>
          <p14:tracePt t="10709" x="4030663" y="1171575"/>
          <p14:tracePt t="10717" x="3938588" y="1158875"/>
          <p14:tracePt t="10724" x="3863975" y="1158875"/>
          <p14:tracePt t="10739" x="3702050" y="1158875"/>
          <p14:tracePt t="10756" x="3540125" y="1176338"/>
          <p14:tracePt t="10773" x="3362325" y="1189038"/>
          <p14:tracePt t="10776" x="3317875" y="1196975"/>
          <p14:tracePt t="10789" x="3168650" y="1206500"/>
          <p14:tracePt t="10806" x="3055938" y="1236663"/>
          <p14:tracePt t="10823" x="2976563" y="1246188"/>
          <p14:tracePt t="10827" x="2951163" y="1254125"/>
          <p14:tracePt t="10839" x="2901950" y="1271588"/>
          <p14:tracePt t="10855" x="2871788" y="1293813"/>
          <p14:tracePt t="10872" x="2824163" y="1311275"/>
          <p14:tracePt t="10890" x="2744788" y="1341438"/>
          <p14:tracePt t="10906" x="2714625" y="1368425"/>
          <p14:tracePt t="10922" x="2692400" y="1373188"/>
          <p14:tracePt t="10939" x="2670175" y="1381125"/>
          <p14:tracePt t="11225" x="2679700" y="1381125"/>
          <p14:tracePt t="12062" x="2679700" y="1385888"/>
          <p14:tracePt t="12090" x="2679700" y="1393825"/>
          <p14:tracePt t="12113" x="2679700" y="1398588"/>
          <p14:tracePt t="12164" x="2689225" y="1408113"/>
          <p14:tracePt t="12174" x="2692400" y="1411288"/>
          <p14:tracePt t="12179" x="2706688" y="1420813"/>
          <p14:tracePt t="12184" x="2724150" y="1425575"/>
          <p14:tracePt t="12198" x="2736850" y="1433513"/>
          <p14:tracePt t="12202" x="2771775" y="1450975"/>
          <p14:tracePt t="12210" x="2797175" y="1468438"/>
          <p14:tracePt t="12222" x="2894013" y="1503363"/>
          <p14:tracePt t="12239" x="3055938" y="1516063"/>
          <p14:tracePt t="12256" x="3335338" y="1547813"/>
          <p14:tracePt t="12272" x="3597275" y="1525588"/>
          <p14:tracePt t="12289" x="3754438" y="1525588"/>
          <p14:tracePt t="12292" x="3886200" y="1525588"/>
          <p14:tracePt t="12306" x="4021138" y="1547813"/>
          <p14:tracePt t="12309" x="4122738" y="1547813"/>
          <p14:tracePt t="12322" x="4257675" y="1568450"/>
          <p14:tracePt t="12339" x="4437063" y="1590675"/>
          <p14:tracePt t="12355" x="4589463" y="1620838"/>
          <p14:tracePt t="12374" x="4746625" y="1660525"/>
          <p14:tracePt t="12388" x="4830763" y="1687513"/>
          <p14:tracePt t="12406" x="4930775" y="1747838"/>
          <p14:tracePt t="12409" x="4957763" y="1757363"/>
          <p14:tracePt t="12422" x="5000625" y="1765300"/>
          <p14:tracePt t="12440" x="5030788" y="1774825"/>
          <p14:tracePt t="12455" x="5030788" y="1782763"/>
          <p14:tracePt t="12992" x="5127625" y="1765300"/>
          <p14:tracePt t="13001" x="5232400" y="1730375"/>
          <p14:tracePt t="13010" x="5364163" y="1695450"/>
          <p14:tracePt t="13022" x="5638800" y="1608138"/>
          <p14:tracePt t="13039" x="5880100" y="1525588"/>
          <p14:tracePt t="13043" x="6054725" y="1473200"/>
          <p14:tracePt t="13056" x="6321425" y="1393825"/>
          <p14:tracePt t="13072" x="6561138" y="1358900"/>
          <p14:tracePt t="13089" x="6723063" y="1350963"/>
          <p14:tracePt t="13107" x="6872288" y="1350963"/>
          <p14:tracePt t="13123" x="6919913" y="1350963"/>
          <p14:tracePt t="13139" x="6950075" y="1358900"/>
          <p14:tracePt t="13143" x="6954838" y="1358900"/>
          <p14:tracePt t="13157" x="6977063" y="1363663"/>
          <p14:tracePt t="13173" x="6989763" y="1363663"/>
          <p14:tracePt t="13224" x="6989763" y="1373188"/>
          <p14:tracePt t="13645" x="6972300" y="1373188"/>
          <p14:tracePt t="13652" x="6915150" y="1373188"/>
          <p14:tracePt t="13660" x="6894513" y="1373188"/>
          <p14:tracePt t="13672" x="6815138" y="1373188"/>
          <p14:tracePt t="13688" x="6770688" y="1373188"/>
          <p14:tracePt t="13704" x="6740525" y="1373188"/>
          <p14:tracePt t="13721" x="6700838" y="1368425"/>
          <p14:tracePt t="13724" x="6697663" y="1368425"/>
          <p14:tracePt t="13738" x="6692900" y="1368425"/>
          <p14:tracePt t="13811" x="6692900" y="1363663"/>
          <p14:tracePt t="13826" x="6723063" y="1355725"/>
          <p14:tracePt t="13833" x="6745288" y="1346200"/>
          <p14:tracePt t="13840" x="6770688" y="1341438"/>
          <p14:tracePt t="13855" x="6845300" y="1341438"/>
          <p14:tracePt t="13871" x="6911975" y="1341438"/>
          <p14:tracePt t="13888" x="6977063" y="1341438"/>
          <p14:tracePt t="13891" x="7002463" y="1341438"/>
          <p14:tracePt t="13905" x="7059613" y="1341438"/>
          <p14:tracePt t="13921" x="7081838" y="1350963"/>
          <p14:tracePt t="13938" x="7089775" y="1358900"/>
          <p14:tracePt t="13955" x="7089775" y="1363663"/>
          <p14:tracePt t="13971" x="7089775" y="1368425"/>
          <p14:tracePt t="13988" x="7089775" y="1376363"/>
          <p14:tracePt t="14005" x="7089775" y="1381125"/>
          <p14:tracePt t="14007" x="7089775" y="1393825"/>
          <p14:tracePt t="14021" x="7089775" y="1403350"/>
          <p14:tracePt t="14038" x="7086600" y="1416050"/>
          <p14:tracePt t="14055" x="7029450" y="1446213"/>
          <p14:tracePt t="14058" x="7002463" y="1455738"/>
          <p14:tracePt t="14072" x="6946900" y="1477963"/>
          <p14:tracePt t="14088" x="6897688" y="1495425"/>
          <p14:tracePt t="14105" x="6842125" y="1512888"/>
          <p14:tracePt t="14108" x="6815138" y="1512888"/>
          <p14:tracePt t="14121" x="6784975" y="1512888"/>
          <p14:tracePt t="14123" x="6770688" y="1512888"/>
          <p14:tracePt t="14139" x="6732588" y="1512888"/>
          <p14:tracePt t="14155" x="6692900" y="1512888"/>
          <p14:tracePt t="14171" x="6675438" y="1512888"/>
          <p14:tracePt t="14174" x="6665913" y="1512888"/>
          <p14:tracePt t="14188" x="6657975" y="1512888"/>
          <p14:tracePt t="14205" x="6640513" y="1508125"/>
          <p14:tracePt t="14511" x="6483350" y="1516063"/>
          <p14:tracePt t="14517" x="6281738" y="1560513"/>
          <p14:tracePt t="14524" x="6084888" y="1585913"/>
          <p14:tracePt t="14540" x="5643563" y="1687513"/>
          <p14:tracePt t="14555" x="5167313" y="1747838"/>
          <p14:tracePt t="14572" x="4633913" y="1814513"/>
          <p14:tracePt t="14574" x="4389438" y="1827213"/>
          <p14:tracePt t="14589" x="3916363" y="1874838"/>
          <p14:tracePt t="14605" x="3487738" y="1887538"/>
          <p14:tracePt t="14622" x="3200400" y="1914525"/>
          <p14:tracePt t="14625" x="2994025" y="1939925"/>
          <p14:tracePt t="14638" x="2828925" y="1949450"/>
          <p14:tracePt t="14655" x="2667000" y="1962150"/>
          <p14:tracePt t="14671" x="2505075" y="1962150"/>
          <p14:tracePt t="14688" x="2422525" y="1962150"/>
          <p14:tracePt t="14690" x="2368550" y="1962150"/>
          <p14:tracePt t="14705" x="2330450" y="1962150"/>
          <p14:tracePt t="14721" x="2281238" y="1962150"/>
          <p14:tracePt t="14738" x="2246313" y="1957388"/>
          <p14:tracePt t="14741" x="2211388" y="1957388"/>
          <p14:tracePt t="14755" x="2163763" y="1936750"/>
          <p14:tracePt t="14771" x="2116138" y="1927225"/>
          <p14:tracePt t="14788" x="2103438" y="1927225"/>
          <p14:tracePt t="14791" x="2098675" y="1927225"/>
          <p14:tracePt t="14829" x="2093913" y="1919288"/>
          <p14:tracePt t="14917" x="2093913" y="1914525"/>
          <p14:tracePt t="14932" x="2093913" y="1909763"/>
          <p14:tracePt t="14947" x="2133600" y="1892300"/>
          <p14:tracePt t="14957" x="2181225" y="1884363"/>
          <p14:tracePt t="14962" x="2233613" y="1852613"/>
          <p14:tracePt t="14975" x="2303463" y="1827213"/>
          <p14:tracePt t="14990" x="2382838" y="1809750"/>
          <p14:tracePt t="15007" x="2487613" y="1809750"/>
          <p14:tracePt t="15022" x="2662238" y="1797050"/>
          <p14:tracePt t="15025" x="2709863" y="1800225"/>
          <p14:tracePt t="15039" x="2806700" y="1817688"/>
          <p14:tracePt t="15055" x="2901950" y="1849438"/>
          <p14:tracePt t="15072" x="3086100" y="1905000"/>
          <p14:tracePt t="15075" x="3190875" y="1927225"/>
          <p14:tracePt t="15089" x="3327400" y="1949450"/>
          <p14:tracePt t="15105" x="3462338" y="1962150"/>
          <p14:tracePt t="15122" x="3571875" y="1979613"/>
          <p14:tracePt t="15126" x="3614738" y="1979613"/>
          <p14:tracePt t="15139" x="3649663" y="1966913"/>
          <p14:tracePt t="15141" x="3684588" y="1966913"/>
          <p14:tracePt t="15156" x="3711575" y="1966913"/>
          <p14:tracePt t="15172" x="3733800" y="1966913"/>
          <p14:tracePt t="15189" x="3751263" y="1966913"/>
          <p14:tracePt t="15192" x="3754438" y="1966913"/>
          <p14:tracePt t="15206" x="3768725" y="1962150"/>
          <p14:tracePt t="15222" x="3781425" y="1962150"/>
          <p14:tracePt t="15239" x="3789363" y="1962150"/>
          <p14:tracePt t="15242" x="3794125" y="1954213"/>
          <p14:tracePt t="15255" x="3806825" y="1954213"/>
          <p14:tracePt t="21393" x="3806825" y="1957388"/>
          <p14:tracePt t="21401" x="3798888" y="1962150"/>
          <p14:tracePt t="21409" x="3786188" y="1976438"/>
          <p14:tracePt t="21425" x="3754438" y="2011363"/>
          <p14:tracePt t="21442" x="3676650" y="2084388"/>
          <p14:tracePt t="21458" x="3614738" y="2141538"/>
          <p14:tracePt t="21475" x="3554413" y="2171700"/>
          <p14:tracePt t="21492" x="3505200" y="2216150"/>
          <p14:tracePt t="21497" x="3449638" y="2246313"/>
          <p14:tracePt t="21510" x="3387725" y="2286000"/>
          <p14:tracePt t="21525" x="3313113" y="2333625"/>
          <p14:tracePt t="21540" x="3252788" y="2378075"/>
          <p14:tracePt t="21557" x="3151188" y="2430463"/>
          <p14:tracePt t="21573" x="3090863" y="2460625"/>
          <p14:tracePt t="21590" x="3033713" y="2495550"/>
          <p14:tracePt t="21607" x="2986088" y="2513013"/>
          <p14:tracePt t="21611" x="2951163" y="2522538"/>
          <p14:tracePt t="21624" x="2901950" y="2543175"/>
          <p14:tracePt t="21641" x="2854325" y="2570163"/>
          <p14:tracePt t="21657" x="2814638" y="2582863"/>
          <p14:tracePt t="21660" x="2789238" y="2592388"/>
          <p14:tracePt t="21674" x="2759075" y="2609850"/>
          <p14:tracePt t="21690" x="2727325" y="2640013"/>
          <p14:tracePt t="21707" x="2679700" y="2652713"/>
          <p14:tracePt t="21710" x="2667000" y="2662238"/>
          <p14:tracePt t="21723" x="2632075" y="2670175"/>
          <p14:tracePt t="21728" x="2617788" y="2679700"/>
          <p14:tracePt t="21739" x="2579688" y="2684463"/>
          <p14:tracePt t="21755" x="2540000" y="2701925"/>
          <p14:tracePt t="21772" x="2509838" y="2709863"/>
          <p14:tracePt t="21789" x="2474913" y="2722563"/>
          <p14:tracePt t="21805" x="2460625" y="2727325"/>
          <p14:tracePt t="21822" x="2452688" y="2740025"/>
          <p14:tracePt t="21838" x="2430463" y="2744788"/>
          <p14:tracePt t="21841" x="2417763" y="2744788"/>
          <p14:tracePt t="21855" x="2405063" y="2754313"/>
          <p14:tracePt t="21871" x="2390775" y="2754313"/>
          <p14:tracePt t="21888" x="2378075" y="2767013"/>
          <p14:tracePt t="21891" x="2373313" y="2767013"/>
          <p14:tracePt t="21905" x="2368550" y="2767013"/>
          <p14:tracePt t="21906" x="2355850" y="2767013"/>
          <p14:tracePt t="21922" x="2343150" y="2767013"/>
          <p14:tracePt t="21938" x="2303463" y="2774950"/>
          <p14:tracePt t="21955" x="2268538" y="2774950"/>
          <p14:tracePt t="21958" x="2243138" y="2774950"/>
          <p14:tracePt t="21972" x="2225675" y="2774950"/>
          <p14:tracePt t="21988" x="2203450" y="2774950"/>
          <p14:tracePt t="22005" x="2198688" y="2774950"/>
          <p14:tracePt t="22023" x="2190750" y="2774950"/>
          <p14:tracePt t="22336" x="2190750" y="2771775"/>
          <p14:tracePt t="23399" x="2208213" y="2767013"/>
          <p14:tracePt t="23407" x="2243138" y="2767013"/>
          <p14:tracePt t="23412" x="2263775" y="2767013"/>
          <p14:tracePt t="23424" x="2298700" y="2767013"/>
          <p14:tracePt t="23428" x="2355850" y="2771775"/>
          <p14:tracePt t="23438" x="2400300" y="2779713"/>
          <p14:tracePt t="23442" x="2460625" y="2779713"/>
          <p14:tracePt t="23448" x="2522538" y="2801938"/>
          <p14:tracePt t="23462" x="2592388" y="2819400"/>
          <p14:tracePt t="23474" x="2640013" y="2827338"/>
          <p14:tracePt t="23478" x="2662238" y="2844800"/>
          <p14:tracePt t="23490" x="2732088" y="2862263"/>
          <p14:tracePt t="23506" x="2797175" y="2867025"/>
          <p14:tracePt t="23522" x="2846388" y="2876550"/>
          <p14:tracePt t="23539" x="2884488" y="2876550"/>
          <p14:tracePt t="23556" x="2911475" y="2884488"/>
          <p14:tracePt t="23572" x="2936875" y="2884488"/>
          <p14:tracePt t="23589" x="2951163" y="2884488"/>
          <p14:tracePt t="23592" x="2963863" y="2884488"/>
          <p14:tracePt t="23608" x="2968625" y="2884488"/>
          <p14:tracePt t="23623" x="2981325" y="2884488"/>
          <p14:tracePt t="23639" x="2998788" y="2879725"/>
          <p14:tracePt t="23655" x="3011488" y="2876550"/>
          <p14:tracePt t="23658" x="3021013" y="2876550"/>
          <p14:tracePt t="23672" x="3025775" y="2867025"/>
          <p14:tracePt t="23752" x="3033713" y="2867025"/>
          <p14:tracePt t="24292" x="3038475" y="2867025"/>
          <p14:tracePt t="24300" x="3051175" y="2867025"/>
          <p14:tracePt t="24308" x="3063875" y="2871788"/>
          <p14:tracePt t="24326" x="3103563" y="2871788"/>
          <p14:tracePt t="24331" x="3116263" y="2871788"/>
          <p14:tracePt t="24343" x="3148013" y="2879725"/>
          <p14:tracePt t="24349" x="3178175" y="2879725"/>
          <p14:tracePt t="24360" x="3190875" y="2879725"/>
          <p14:tracePt t="24375" x="3221038" y="2879725"/>
          <p14:tracePt t="24393" x="3248025" y="2879725"/>
          <p14:tracePt t="24400" x="3252788" y="2879725"/>
          <p14:tracePt t="24409" x="3260725" y="2879725"/>
          <p14:tracePt t="24423" x="3265488" y="2879725"/>
          <p14:tracePt t="24501" x="3270250" y="2879725"/>
          <p14:tracePt t="25876" x="3260725" y="2879725"/>
          <p14:tracePt t="25884" x="3238500" y="2879725"/>
          <p14:tracePt t="25892" x="3225800" y="2879725"/>
          <p14:tracePt t="25909" x="3200400" y="2879725"/>
          <p14:tracePt t="25913" x="3173413" y="2879725"/>
          <p14:tracePt t="25924" x="3160713" y="2879725"/>
          <p14:tracePt t="25928" x="3130550" y="2879725"/>
          <p14:tracePt t="25940" x="3060700" y="2867025"/>
          <p14:tracePt t="25957" x="3003550" y="2867025"/>
          <p14:tracePt t="25973" x="2946400" y="2859088"/>
          <p14:tracePt t="25977" x="2933700" y="2859088"/>
          <p14:tracePt t="25990" x="2901950" y="2859088"/>
          <p14:tracePt t="26006" x="2859088" y="2849563"/>
          <p14:tracePt t="26023" x="2832100" y="2844800"/>
          <p14:tracePt t="26041" x="2779713" y="2836863"/>
          <p14:tracePt t="26057" x="2759075" y="2836863"/>
          <p14:tracePt t="26073" x="2719388" y="2827338"/>
          <p14:tracePt t="26090" x="2701925" y="2827338"/>
          <p14:tracePt t="26094" x="2697163" y="2827338"/>
          <p14:tracePt t="26108" x="2667000" y="2824163"/>
          <p14:tracePt t="26123" x="2652713" y="2824163"/>
          <p14:tracePt t="26140" x="2635250" y="2814638"/>
          <p14:tracePt t="26157" x="2592388" y="2801938"/>
          <p14:tracePt t="26174" x="2565400" y="2792413"/>
          <p14:tracePt t="26190" x="2527300" y="2792413"/>
          <p14:tracePt t="26207" x="2478088" y="2789238"/>
          <p14:tracePt t="26210" x="2457450" y="2789238"/>
          <p14:tracePt t="26224" x="2408238" y="2789238"/>
          <p14:tracePt t="26240" x="2365375" y="2779713"/>
          <p14:tracePt t="26256" x="2333625" y="2779713"/>
          <p14:tracePt t="26273" x="2281238" y="2762250"/>
          <p14:tracePt t="26290" x="2260600" y="2762250"/>
          <p14:tracePt t="26307" x="2233613" y="2757488"/>
          <p14:tracePt t="26324" x="2220913" y="2749550"/>
          <p14:tracePt t="26340" x="2216150" y="2749550"/>
          <p14:tracePt t="26463" x="2216150" y="2744788"/>
          <p14:tracePt t="26550" x="2216150" y="2732088"/>
          <p14:tracePt t="26608" x="2225675" y="2722563"/>
          <p14:tracePt t="26615" x="2246313" y="2722563"/>
          <p14:tracePt t="26623" x="2251075" y="2719388"/>
          <p14:tracePt t="26640" x="2286000" y="2709863"/>
          <p14:tracePt t="26657" x="2355850" y="2701925"/>
          <p14:tracePt t="26660" x="2387600" y="2692400"/>
          <p14:tracePt t="26675" x="2482850" y="2684463"/>
          <p14:tracePt t="26690" x="2574925" y="2684463"/>
          <p14:tracePt t="26707" x="2649538" y="2674938"/>
          <p14:tracePt t="26724" x="2741613" y="2674938"/>
          <p14:tracePt t="26740" x="2919413" y="2674938"/>
          <p14:tracePt t="26757" x="2994025" y="2674938"/>
          <p14:tracePt t="26774" x="3086100" y="2684463"/>
          <p14:tracePt t="26790" x="3113088" y="2684463"/>
          <p14:tracePt t="26807" x="3125788" y="2684463"/>
          <p14:tracePt t="26823" x="3148013" y="2684463"/>
          <p14:tracePt t="26841" x="3165475" y="2684463"/>
          <p14:tracePt t="26856" x="3178175" y="2684463"/>
          <p14:tracePt t="26873" x="3182938" y="2684463"/>
          <p14:tracePt t="26890" x="3190875" y="2684463"/>
          <p14:tracePt t="28826" x="3225800" y="2684463"/>
          <p14:tracePt t="28834" x="3330575" y="2684463"/>
          <p14:tracePt t="28842" x="3405188" y="2684463"/>
          <p14:tracePt t="28859" x="3636963" y="2670175"/>
          <p14:tracePt t="28864" x="3681413" y="2670175"/>
          <p14:tracePt t="28876" x="3859213" y="2662238"/>
          <p14:tracePt t="28892" x="4021138" y="2662238"/>
          <p14:tracePt t="28909" x="4210050" y="2649538"/>
          <p14:tracePt t="28927" x="4459288" y="2635250"/>
          <p14:tracePt t="28941" x="4564063" y="2635250"/>
          <p14:tracePt t="28957" x="4699000" y="2627313"/>
          <p14:tracePt t="28973" x="4756150" y="2632075"/>
          <p14:tracePt t="28976" x="4786313" y="2632075"/>
          <p14:tracePt t="28989" x="4803775" y="2632075"/>
          <p14:tracePt t="28991" x="4818063" y="2635250"/>
          <p14:tracePt t="29006" x="4821238" y="2644775"/>
          <p14:tracePt t="29691" x="4922838" y="2644775"/>
          <p14:tracePt t="29700" x="4970463" y="2652713"/>
          <p14:tracePt t="29708" x="5102225" y="2652713"/>
          <p14:tracePt t="29724" x="5237163" y="2674938"/>
          <p14:tracePt t="29728" x="5324475" y="2674938"/>
          <p14:tracePt t="29740" x="5491163" y="2697163"/>
          <p14:tracePt t="29757" x="5599113" y="2722563"/>
          <p14:tracePt t="29774" x="5718175" y="2722563"/>
          <p14:tracePt t="29777" x="5783263" y="2744788"/>
          <p14:tracePt t="29791" x="5888038" y="2744788"/>
          <p14:tracePt t="29807" x="5962650" y="2744788"/>
          <p14:tracePt t="29823" x="6027738" y="2744788"/>
          <p14:tracePt t="29841" x="6080125" y="2744788"/>
          <p14:tracePt t="29857" x="6102350" y="2744788"/>
          <p14:tracePt t="29873" x="6107113" y="2744788"/>
          <p14:tracePt t="29980" x="6089650" y="2727325"/>
          <p14:tracePt t="29987" x="6084888" y="2727325"/>
          <p14:tracePt t="32184" x="6129338" y="2727325"/>
          <p14:tracePt t="32192" x="6172200" y="2727325"/>
          <p14:tracePt t="32208" x="6264275" y="2732088"/>
          <p14:tracePt t="32214" x="6291263" y="2740025"/>
          <p14:tracePt t="32226" x="6364288" y="2749550"/>
          <p14:tracePt t="32242" x="6434138" y="2757488"/>
          <p14:tracePt t="32260" x="6491288" y="2767013"/>
          <p14:tracePt t="32265" x="6535738" y="2767013"/>
          <p14:tracePt t="32277" x="6561138" y="2767013"/>
          <p14:tracePt t="32293" x="6588125" y="2767013"/>
          <p14:tracePt t="32310" x="6600825" y="2767013"/>
          <p14:tracePt t="32315" x="6610350" y="2767013"/>
          <p14:tracePt t="32321" x="6613525" y="2767013"/>
          <p14:tracePt t="32327" x="6623050" y="2762250"/>
          <p14:tracePt t="32338" x="6627813" y="2762250"/>
          <p14:tracePt t="32341" x="6630988" y="2757488"/>
          <p14:tracePt t="32350" x="6645275" y="2749550"/>
          <p14:tracePt t="32363" x="6653213" y="2749550"/>
          <p14:tracePt t="32465" x="6657975" y="2744788"/>
          <p14:tracePt t="32472" x="6665913" y="2736850"/>
          <p14:tracePt t="32479" x="6670675" y="2736850"/>
          <p14:tracePt t="32489" x="6680200" y="2736850"/>
          <p14:tracePt t="32506" x="6688138" y="2736850"/>
          <p14:tracePt t="32509" x="6697663" y="2736850"/>
          <p14:tracePt t="32523" x="6715125" y="2736850"/>
          <p14:tracePt t="32539" x="6727825" y="2736850"/>
          <p14:tracePt t="32556" x="6740525" y="2736850"/>
          <p14:tracePt t="32559" x="6745288" y="2736850"/>
          <p14:tracePt t="32573" x="6775450" y="2736850"/>
          <p14:tracePt t="32589" x="6792913" y="2736850"/>
          <p14:tracePt t="32606" x="6815138" y="2736850"/>
          <p14:tracePt t="32609" x="6819900" y="2736850"/>
          <p14:tracePt t="32622" x="6827838" y="2736850"/>
          <p14:tracePt t="32626" x="6842125" y="2736850"/>
          <p14:tracePt t="32639" x="6845300" y="2740025"/>
          <p14:tracePt t="32655" x="6850063" y="2740025"/>
          <p14:tracePt t="32672" x="6859588" y="2744788"/>
          <p14:tracePt t="33782" x="6929438" y="2740025"/>
          <p14:tracePt t="33790" x="7029450" y="2740025"/>
          <p14:tracePt t="33799" x="7226300" y="2740025"/>
          <p14:tracePt t="33808" x="7331075" y="2749550"/>
          <p14:tracePt t="33813" x="7435850" y="2762250"/>
          <p14:tracePt t="33824" x="7667625" y="2771775"/>
          <p14:tracePt t="33840" x="7829550" y="2784475"/>
          <p14:tracePt t="33857" x="7951788" y="2801938"/>
          <p14:tracePt t="33874" x="8026400" y="2809875"/>
          <p14:tracePt t="33904" x="8026400" y="2819400"/>
          <p14:tracePt t="33933" x="8026400" y="2824163"/>
          <p14:tracePt t="33993" x="8026400" y="2836863"/>
          <p14:tracePt t="35148" x="8012113" y="2854325"/>
          <p14:tracePt t="35156" x="8004175" y="2867025"/>
          <p14:tracePt t="35161" x="7999413" y="2884488"/>
          <p14:tracePt t="35172" x="7999413" y="2914650"/>
          <p14:tracePt t="35175" x="7999413" y="2928938"/>
          <p14:tracePt t="35182" x="7999413" y="2946400"/>
          <p14:tracePt t="35190" x="8034338" y="2963863"/>
          <p14:tracePt t="35206" x="8135938" y="3003550"/>
          <p14:tracePt t="35222" x="8231188" y="3028950"/>
          <p14:tracePt t="35225" x="8278813" y="3041650"/>
          <p14:tracePt t="35239" x="8350250" y="3059113"/>
          <p14:tracePt t="35255" x="8370888" y="3063875"/>
          <p14:tracePt t="35272" x="8370888" y="3073400"/>
          <p14:tracePt t="35289" x="8370888" y="3086100"/>
          <p14:tracePt t="35291" x="8353425" y="3090863"/>
          <p14:tracePt t="35306" x="8235950" y="3133725"/>
          <p14:tracePt t="35322" x="7942263" y="3155950"/>
          <p14:tracePt t="35339" x="7764463" y="3168650"/>
          <p14:tracePt t="35341" x="7675563" y="3168650"/>
          <p14:tracePt t="35356" x="7400925" y="3160713"/>
          <p14:tracePt t="35371" x="7239000" y="3138488"/>
          <p14:tracePt t="35389" x="7069138" y="3094038"/>
          <p14:tracePt t="35406" x="6697663" y="3006725"/>
          <p14:tracePt t="35424" x="6543675" y="2971800"/>
          <p14:tracePt t="35439" x="6399213" y="2971800"/>
          <p14:tracePt t="35456" x="6291263" y="2963863"/>
          <p14:tracePt t="35458" x="6259513" y="2963863"/>
          <p14:tracePt t="35473" x="6211888" y="2963863"/>
          <p14:tracePt t="35489" x="6181725" y="2963863"/>
          <p14:tracePt t="35506" x="6167438" y="2963863"/>
          <p14:tracePt t="35802" x="6059488" y="2968625"/>
          <p14:tracePt t="35811" x="5940425" y="2981325"/>
          <p14:tracePt t="35826" x="5708650" y="2981325"/>
          <p14:tracePt t="35842" x="5476875" y="2989263"/>
          <p14:tracePt t="35847" x="5359400" y="2989263"/>
          <p14:tracePt t="35860" x="5197475" y="2989263"/>
          <p14:tracePt t="35876" x="5053013" y="2989263"/>
          <p14:tracePt t="35893" x="4975225" y="2989263"/>
          <p14:tracePt t="35899" x="4918075" y="2989263"/>
          <p14:tracePt t="35910" x="4800600" y="2989263"/>
          <p14:tracePt t="35926" x="4703763" y="2998788"/>
          <p14:tracePt t="35940" x="4624388" y="2998788"/>
          <p14:tracePt t="35957" x="4598988" y="2998788"/>
          <p14:tracePt t="35961" x="4586288" y="3006725"/>
          <p14:tracePt t="35974" x="4572000" y="3006725"/>
          <p14:tracePt t="35990" x="4559300" y="3006725"/>
          <p14:tracePt t="36007" x="4537075" y="3006725"/>
          <p14:tracePt t="36011" x="4533900" y="3006725"/>
          <p14:tracePt t="36023" x="4529138" y="3011488"/>
          <p14:tracePt t="36026" x="4516438" y="3011488"/>
          <p14:tracePt t="36040" x="4494213" y="3011488"/>
          <p14:tracePt t="36057" x="4467225" y="3011488"/>
          <p14:tracePt t="36074" x="4454525" y="3011488"/>
          <p14:tracePt t="36077" x="4445000" y="3011488"/>
          <p14:tracePt t="36091" x="4427538" y="3011488"/>
          <p14:tracePt t="36107" x="4410075" y="3011488"/>
          <p14:tracePt t="36353" x="4402138" y="3011488"/>
          <p14:tracePt t="36360" x="4389438" y="3021013"/>
          <p14:tracePt t="36374" x="4375150" y="3028950"/>
          <p14:tracePt t="36391" x="4349750" y="3041650"/>
          <p14:tracePt t="36407" x="4337050" y="3059113"/>
          <p14:tracePt t="36411" x="4327525" y="3063875"/>
          <p14:tracePt t="36424" x="4322763" y="3063875"/>
          <p14:tracePt t="36455" x="4322763" y="3068638"/>
          <p14:tracePt t="36548" x="4319588" y="3068638"/>
          <p14:tracePt t="36557" x="4310063" y="3076575"/>
          <p14:tracePt t="36571" x="4305300" y="3081338"/>
          <p14:tracePt t="36578" x="4297363" y="3090863"/>
          <p14:tracePt t="36592" x="4284663" y="3094038"/>
          <p14:tracePt t="36607" x="4279900" y="3094038"/>
          <p14:tracePt t="36624" x="4270375" y="3108325"/>
          <p14:tracePt t="36694" x="4275138" y="3108325"/>
          <p14:tracePt t="36701" x="4297363" y="3108325"/>
          <p14:tracePt t="36708" x="4319588" y="3103563"/>
          <p14:tracePt t="36723" x="4414838" y="3076575"/>
          <p14:tracePt t="36740" x="4686300" y="3028950"/>
          <p14:tracePt t="36744" x="4756150" y="3028950"/>
          <p14:tracePt t="36757" x="4818063" y="3028950"/>
          <p14:tracePt t="36760" x="4922838" y="3003550"/>
          <p14:tracePt t="36775" x="5110163" y="3003550"/>
          <p14:tracePt t="36790" x="5262563" y="3021013"/>
          <p14:tracePt t="36807" x="5359400" y="3038475"/>
          <p14:tracePt t="36810" x="5403850" y="3038475"/>
          <p14:tracePt t="36825" x="5534025" y="3051175"/>
          <p14:tracePt t="36840" x="5603875" y="3068638"/>
          <p14:tracePt t="36857" x="5683250" y="3076575"/>
          <p14:tracePt t="36874" x="5765800" y="3094038"/>
          <p14:tracePt t="36877" x="5805488" y="3121025"/>
          <p14:tracePt t="36891" x="5880100" y="3128963"/>
          <p14:tracePt t="36907" x="5957888" y="3138488"/>
          <p14:tracePt t="36923" x="5997575" y="3138488"/>
          <p14:tracePt t="36941" x="6032500" y="3138488"/>
          <p14:tracePt t="36957" x="6032500" y="3146425"/>
          <p14:tracePt t="36973" x="6037263" y="3146425"/>
          <p14:tracePt t="37196" x="6059488" y="3146425"/>
          <p14:tracePt t="37202" x="6094413" y="3146425"/>
          <p14:tracePt t="37210" x="6124575" y="3143250"/>
          <p14:tracePt t="37224" x="6181725" y="3133725"/>
          <p14:tracePt t="37240" x="6237288" y="3125788"/>
          <p14:tracePt t="37257" x="6294438" y="3116263"/>
          <p14:tracePt t="37261" x="6321425" y="3116263"/>
          <p14:tracePt t="37274" x="6378575" y="3108325"/>
          <p14:tracePt t="37290" x="6416675" y="3098800"/>
          <p14:tracePt t="37307" x="6434138" y="3098800"/>
          <p14:tracePt t="37324" x="6443663" y="3098800"/>
          <p14:tracePt t="37414" x="6438900" y="3098800"/>
          <p14:tracePt t="37801" x="6473825" y="3111500"/>
          <p14:tracePt t="37809" x="6526213" y="3128963"/>
          <p14:tracePt t="37826" x="6635750" y="3173413"/>
          <p14:tracePt t="37831" x="6688138" y="3190875"/>
          <p14:tracePt t="37843" x="6753225" y="3208338"/>
          <p14:tracePt t="37857" x="6823075" y="3225800"/>
          <p14:tracePt t="37874" x="6854825" y="3233738"/>
          <p14:tracePt t="37891" x="6889750" y="3233738"/>
          <p14:tracePt t="37895" x="6894513" y="3233738"/>
          <p14:tracePt t="38156" x="6894513" y="3238500"/>
          <p14:tracePt t="38722" x="6850063" y="3248025"/>
          <p14:tracePt t="38730" x="6805613" y="3248025"/>
          <p14:tracePt t="38743" x="6657975" y="3260725"/>
          <p14:tracePt t="38758" x="6478588" y="3270250"/>
          <p14:tracePt t="38773" x="6361113" y="3270250"/>
          <p14:tracePt t="38790" x="6207125" y="3300413"/>
          <p14:tracePt t="38794" x="6119813" y="3313113"/>
          <p14:tracePt t="38807" x="6037263" y="3313113"/>
          <p14:tracePt t="38824" x="6010275" y="3313113"/>
          <p14:tracePt t="38840" x="5989638" y="3313113"/>
          <p14:tracePt t="38844" x="5984875" y="3313113"/>
          <p14:tracePt t="39158" x="5857875" y="3343275"/>
          <p14:tracePt t="39167" x="5683250" y="3382963"/>
          <p14:tracePt t="39177" x="5526088" y="3435350"/>
          <p14:tracePt t="39182" x="5368925" y="3448050"/>
          <p14:tracePt t="39192" x="5070475" y="3509963"/>
          <p14:tracePt t="39197" x="4818063" y="3540125"/>
          <p14:tracePt t="39207" x="4214813" y="3644900"/>
          <p14:tracePt t="39224" x="3798888" y="3684588"/>
          <p14:tracePt t="39240" x="3432175" y="3697288"/>
          <p14:tracePt t="39244" x="3313113" y="3697288"/>
          <p14:tracePt t="39257" x="2998788" y="3697288"/>
          <p14:tracePt t="39274" x="2701925" y="3689350"/>
          <p14:tracePt t="39290" x="2500313" y="3689350"/>
          <p14:tracePt t="39307" x="2390775" y="3706813"/>
          <p14:tracePt t="39310" x="2316163" y="3706813"/>
          <p14:tracePt t="39324" x="2208213" y="3736975"/>
          <p14:tracePt t="39340" x="2151063" y="3741738"/>
          <p14:tracePt t="39357" x="2128838" y="3741738"/>
          <p14:tracePt t="39361" x="2124075" y="3741738"/>
          <p14:tracePt t="39374" x="2116138" y="3741738"/>
          <p14:tracePt t="39390" x="2111375" y="3749675"/>
          <p14:tracePt t="39407" x="2066925" y="3759200"/>
          <p14:tracePt t="39423" x="2011363" y="3771900"/>
          <p14:tracePt t="39427" x="1984375" y="3771900"/>
          <p14:tracePt t="39441" x="1927225" y="3781425"/>
          <p14:tracePt t="39457" x="1892300" y="3789363"/>
          <p14:tracePt t="39473" x="1844675" y="3789363"/>
          <p14:tracePt t="39491" x="1809750" y="3784600"/>
          <p14:tracePt t="39507" x="1797050" y="3781425"/>
          <p14:tracePt t="39524" x="1782763" y="3767138"/>
          <p14:tracePt t="39541" x="1782763" y="3714750"/>
          <p14:tracePt t="39797" x="1792288" y="3714750"/>
          <p14:tracePt t="39804" x="1809750" y="3719513"/>
          <p14:tracePt t="39811" x="1822450" y="3719513"/>
          <p14:tracePt t="39824" x="1871663" y="3729038"/>
          <p14:tracePt t="39840" x="1914525" y="3736975"/>
          <p14:tracePt t="39857" x="2032000" y="3736975"/>
          <p14:tracePt t="39874" x="2138363" y="3746500"/>
          <p14:tracePt t="39891" x="2225675" y="3746500"/>
          <p14:tracePt t="39907" x="2255838" y="3746500"/>
          <p14:tracePt t="39923" x="2281238" y="3746500"/>
          <p14:tracePt t="39941" x="2325688" y="3741738"/>
          <p14:tracePt t="39957" x="2365375" y="3732213"/>
          <p14:tracePt t="39974" x="2400300" y="3729038"/>
          <p14:tracePt t="39977" x="2435225" y="3719513"/>
          <p14:tracePt t="39990" x="2460625" y="3702050"/>
          <p14:tracePt t="39993" x="2492375" y="3694113"/>
          <p14:tracePt t="40007" x="2547938" y="3694113"/>
          <p14:tracePt t="40023" x="2605088" y="3694113"/>
          <p14:tracePt t="40040" x="2627313" y="3694113"/>
          <p14:tracePt t="40057" x="2632075" y="3694113"/>
          <p14:tracePt t="40073" x="2640013" y="3694113"/>
          <p14:tracePt t="40474" x="2674938" y="3697288"/>
          <p14:tracePt t="40483" x="2754313" y="3706813"/>
          <p14:tracePt t="40494" x="2859088" y="3719513"/>
          <p14:tracePt t="40511" x="2981325" y="3736975"/>
          <p14:tracePt t="40526" x="3081338" y="3789363"/>
          <p14:tracePt t="40543" x="3151188" y="3806825"/>
          <p14:tracePt t="40548" x="3178175" y="3816350"/>
          <p14:tracePt t="40557" x="3208338" y="3816350"/>
          <p14:tracePt t="40562" x="3243263" y="3816350"/>
          <p14:tracePt t="40574" x="3330575" y="3806825"/>
          <p14:tracePt t="40591" x="3452813" y="3789363"/>
          <p14:tracePt t="40608" x="3632200" y="3754438"/>
          <p14:tracePt t="40612" x="3681413" y="3746500"/>
          <p14:tracePt t="40626" x="3833813" y="3724275"/>
          <p14:tracePt t="40641" x="3951288" y="3714750"/>
          <p14:tracePt t="40658" x="4030663" y="3714750"/>
          <p14:tracePt t="40661" x="4073525" y="3706813"/>
          <p14:tracePt t="40674" x="4157663" y="3694113"/>
          <p14:tracePt t="40691" x="4227513" y="3679825"/>
          <p14:tracePt t="40707" x="4292600" y="3671888"/>
          <p14:tracePt t="40724" x="4340225" y="3662363"/>
          <p14:tracePt t="40728" x="4362450" y="3662363"/>
          <p14:tracePt t="40741" x="4410075" y="3667125"/>
          <p14:tracePt t="40756" x="4449763" y="3679825"/>
          <p14:tracePt t="40773" x="4454525" y="3679825"/>
          <p14:tracePt t="40776" x="4459288" y="3679825"/>
          <p14:tracePt t="40799" x="4467225" y="3679825"/>
          <p14:tracePt t="40813" x="4467225" y="3689350"/>
          <p14:tracePt t="40893" x="4471988" y="3689350"/>
          <p14:tracePt t="41017" x="4471988" y="3694113"/>
          <p14:tracePt t="41031" x="4471988" y="3702050"/>
          <p14:tracePt t="41060" x="4464050" y="3706813"/>
          <p14:tracePt t="41067" x="4445000" y="3714750"/>
          <p14:tracePt t="41074" x="4410075" y="3724275"/>
          <p14:tracePt t="41090" x="4297363" y="3763963"/>
          <p14:tracePt t="41107" x="4143375" y="3794125"/>
          <p14:tracePt t="41123" x="3968750" y="3806825"/>
          <p14:tracePt t="41125" x="3824288" y="3806825"/>
          <p14:tracePt t="41140" x="3619500" y="3806825"/>
          <p14:tracePt t="41156" x="3444875" y="3798888"/>
          <p14:tracePt t="41173" x="3238500" y="3789363"/>
          <p14:tracePt t="41176" x="3178175" y="3789363"/>
          <p14:tracePt t="41190" x="3103563" y="3789363"/>
          <p14:tracePt t="41207" x="3025775" y="3776663"/>
          <p14:tracePt t="41223" x="2959100" y="3776663"/>
          <p14:tracePt t="41240" x="2806700" y="3776663"/>
          <p14:tracePt t="41242" x="2779713" y="3776663"/>
          <p14:tracePt t="41256" x="2727325" y="3776663"/>
          <p14:tracePt t="41273" x="2689225" y="3776663"/>
          <p14:tracePt t="41290" x="2649538" y="3776663"/>
          <p14:tracePt t="41292" x="2635250" y="3776663"/>
          <p14:tracePt t="41307" x="2592388" y="3776663"/>
          <p14:tracePt t="41323" x="2552700" y="3776663"/>
          <p14:tracePt t="41340" x="2482850" y="3767138"/>
          <p14:tracePt t="41343" x="2452688" y="3767138"/>
          <p14:tracePt t="41356" x="2430463" y="3767138"/>
          <p14:tracePt t="41359" x="2405063" y="3767138"/>
          <p14:tracePt t="41373" x="2378075" y="3754438"/>
          <p14:tracePt t="41390" x="2355850" y="3754438"/>
          <p14:tracePt t="41406" x="2333625" y="3746500"/>
          <p14:tracePt t="41409" x="2320925" y="3741738"/>
          <p14:tracePt t="41424" x="2290763" y="3741738"/>
          <p14:tracePt t="41439" x="2281238" y="3741738"/>
          <p14:tracePt t="41456" x="2268538" y="3741738"/>
          <p14:tracePt t="41459" x="2260600" y="3732213"/>
          <p14:tracePt t="41474" x="2255838" y="3732213"/>
          <p14:tracePt t="41490" x="2243138" y="3729038"/>
          <p14:tracePt t="41506" x="2228850" y="3719513"/>
          <p14:tracePt t="41523" x="2208213" y="3706813"/>
          <p14:tracePt t="41525" x="2203450" y="3706813"/>
          <p14:tracePt t="41540" x="2190750" y="3702050"/>
          <p14:tracePt t="41775" x="2185988" y="3702050"/>
          <p14:tracePt t="41783" x="2176463" y="3702050"/>
          <p14:tracePt t="41792" x="2173288" y="3702050"/>
          <p14:tracePt t="41797" x="2168525" y="3702050"/>
          <p14:tracePt t="41809" x="2146300" y="3711575"/>
          <p14:tracePt t="41824" x="2133600" y="3714750"/>
          <p14:tracePt t="41841" x="2120900" y="3714750"/>
          <p14:tracePt t="41858" x="2116138" y="3714750"/>
          <p14:tracePt t="41882" x="2111375" y="3714750"/>
          <p14:tracePt t="41891" x="2103438" y="3714750"/>
          <p14:tracePt t="41908" x="2085975" y="3714750"/>
          <p14:tracePt t="41925" x="2063750" y="3724275"/>
          <p14:tracePt t="41941" x="2058988" y="3724275"/>
          <p14:tracePt t="41957" x="2054225" y="3724275"/>
          <p14:tracePt t="41974" x="2046288" y="3729038"/>
          <p14:tracePt t="42377" x="2103438" y="3729038"/>
          <p14:tracePt t="42385" x="2176463" y="3724275"/>
          <p14:tracePt t="42394" x="2263775" y="3711575"/>
          <p14:tracePt t="42409" x="2527300" y="3697288"/>
          <p14:tracePt t="42424" x="2662238" y="3689350"/>
          <p14:tracePt t="42428" x="2794000" y="3676650"/>
          <p14:tracePt t="42442" x="2986088" y="3667125"/>
          <p14:tracePt t="42457" x="3073400" y="3667125"/>
          <p14:tracePt t="42474" x="3138488" y="3667125"/>
          <p14:tracePt t="42491" x="3178175" y="3667125"/>
          <p14:tracePt t="42508" x="3190875" y="3667125"/>
          <p14:tracePt t="42524" x="3213100" y="3676650"/>
          <p14:tracePt t="42541" x="3217863" y="3676650"/>
          <p14:tracePt t="42587" x="3217863" y="3679825"/>
          <p14:tracePt t="42646" x="3248025" y="3679825"/>
          <p14:tracePt t="42654" x="3260725" y="3679825"/>
          <p14:tracePt t="42663" x="3295650" y="3679825"/>
          <p14:tracePt t="42675" x="3362325" y="3689350"/>
          <p14:tracePt t="42691" x="3449638" y="3697288"/>
          <p14:tracePt t="42707" x="3557588" y="3706813"/>
          <p14:tracePt t="42709" x="3602038" y="3706813"/>
          <p14:tracePt t="42724" x="3776663" y="3706813"/>
          <p14:tracePt t="42740" x="3806825" y="3706813"/>
          <p14:tracePt t="42757" x="3859213" y="3706813"/>
          <p14:tracePt t="42760" x="3886200" y="3706813"/>
          <p14:tracePt t="42774" x="3951288" y="3702050"/>
          <p14:tracePt t="42790" x="4021138" y="3702050"/>
          <p14:tracePt t="42807" x="4078288" y="3684588"/>
          <p14:tracePt t="42824" x="4143375" y="3684588"/>
          <p14:tracePt t="42827" x="4170363" y="3684588"/>
          <p14:tracePt t="42840" x="4205288" y="3684588"/>
          <p14:tracePt t="42857" x="4227513" y="3684588"/>
          <p14:tracePt t="42874" x="4252913" y="3684588"/>
          <p14:tracePt t="42891" x="4279900" y="3684588"/>
          <p14:tracePt t="42907" x="4305300" y="3684588"/>
          <p14:tracePt t="42924" x="4344988" y="3697288"/>
          <p14:tracePt t="42927" x="4362450" y="3706813"/>
          <p14:tracePt t="42941" x="4406900" y="3711575"/>
          <p14:tracePt t="42957" x="4445000" y="3719513"/>
          <p14:tracePt t="42974" x="4494213" y="3736975"/>
          <p14:tracePt t="42990" x="4533900" y="3746500"/>
          <p14:tracePt t="42993" x="4537075" y="3746500"/>
          <p14:tracePt t="43007" x="4576763" y="3767138"/>
          <p14:tracePt t="43024" x="4589463" y="3771900"/>
          <p14:tracePt t="43040" x="4598988" y="3771900"/>
          <p14:tracePt t="43044" x="4598988" y="3776663"/>
          <p14:tracePt t="43102" x="4606925" y="3776663"/>
          <p14:tracePt t="47937" x="4656138" y="3802063"/>
          <p14:tracePt t="47946" x="4733925" y="3836988"/>
          <p14:tracePt t="47960" x="4891088" y="3916363"/>
          <p14:tracePt t="47976" x="5080000" y="3995738"/>
          <p14:tracePt t="47981" x="5154613" y="4030663"/>
          <p14:tracePt t="47994" x="5302250" y="4130675"/>
          <p14:tracePt t="48010" x="5446713" y="4217988"/>
          <p14:tracePt t="48024" x="5603875" y="4297363"/>
          <p14:tracePt t="48041" x="5735638" y="4375150"/>
          <p14:tracePt t="48044" x="5770563" y="4392613"/>
          <p14:tracePt t="48059" x="5818188" y="4405313"/>
          <p14:tracePt t="48074" x="5848350" y="4432300"/>
          <p14:tracePt t="48091" x="5862638" y="4432300"/>
          <p14:tracePt t="48094" x="5875338" y="4432300"/>
          <p14:tracePt t="48211" x="5883275" y="4432300"/>
          <p14:tracePt t="48218" x="5897563" y="4427538"/>
          <p14:tracePt t="48232" x="5905500" y="4414838"/>
          <p14:tracePt t="48241" x="5910263" y="4405313"/>
          <p14:tracePt t="48258" x="5922963" y="4392613"/>
          <p14:tracePt t="48261" x="5927725" y="4387850"/>
          <p14:tracePt t="48275" x="5949950" y="4375150"/>
          <p14:tracePt t="48291" x="5967413" y="4362450"/>
          <p14:tracePt t="48308" x="5984875" y="4349750"/>
          <p14:tracePt t="48311" x="5997575" y="4340225"/>
          <p14:tracePt t="48324" x="6015038" y="4322763"/>
          <p14:tracePt t="48342" x="6037263" y="4305300"/>
          <p14:tracePt t="48357" x="6049963" y="4292600"/>
          <p14:tracePt t="48374" x="6062663" y="4279900"/>
          <p14:tracePt t="48378" x="6076950" y="4275138"/>
          <p14:tracePt t="48392" x="6089650" y="4265613"/>
          <p14:tracePt t="48408" x="6111875" y="4265613"/>
          <p14:tracePt t="48424" x="6146800" y="4257675"/>
          <p14:tracePt t="48428" x="6164263" y="4257675"/>
          <p14:tracePt t="48441" x="6176963" y="4257675"/>
          <p14:tracePt t="48443" x="6189663" y="4252913"/>
          <p14:tracePt t="48457" x="6229350" y="4252913"/>
          <p14:tracePt t="48474" x="6242050" y="4252913"/>
          <p14:tracePt t="48491" x="6246813" y="4252913"/>
          <p14:tracePt t="48495" x="6256338" y="4252913"/>
          <p14:tracePt t="48968" x="6321425" y="4252913"/>
          <p14:tracePt t="48977" x="6396038" y="4252913"/>
          <p14:tracePt t="48993" x="6557963" y="4252913"/>
          <p14:tracePt t="48998" x="6618288" y="4257675"/>
          <p14:tracePt t="49011" x="6823075" y="4270375"/>
          <p14:tracePt t="49026" x="6977063" y="4300538"/>
          <p14:tracePt t="49041" x="7099300" y="4332288"/>
          <p14:tracePt t="49058" x="7196138" y="4352925"/>
          <p14:tracePt t="49062" x="7226300" y="4362450"/>
          <p14:tracePt t="49074" x="7273925" y="4367213"/>
          <p14:tracePt t="49090" x="7304088" y="4367213"/>
          <p14:tracePt t="49107" x="7318375" y="4367213"/>
          <p14:tracePt t="49123" x="7326313" y="4367213"/>
          <p14:tracePt t="49126" x="7348538" y="4367213"/>
          <p14:tracePt t="49140" x="7361238" y="4367213"/>
          <p14:tracePt t="49157" x="7378700" y="4367213"/>
          <p14:tracePt t="49173" x="7408863" y="4367213"/>
          <p14:tracePt t="49177" x="7423150" y="4367213"/>
          <p14:tracePt t="49190" x="7440613" y="4367213"/>
          <p14:tracePt t="49207" x="7480300" y="4367213"/>
          <p14:tracePt t="49223" x="7518400" y="4357688"/>
          <p14:tracePt t="49226" x="7540625" y="4340225"/>
          <p14:tracePt t="49240" x="7610475" y="4322763"/>
          <p14:tracePt t="49257" x="7654925" y="4322763"/>
          <p14:tracePt t="49273" x="7702550" y="4322763"/>
          <p14:tracePt t="49290" x="7759700" y="4322763"/>
          <p14:tracePt t="49293" x="7781925" y="4322763"/>
          <p14:tracePt t="49308" x="7837488" y="4327525"/>
          <p14:tracePt t="49323" x="7877175" y="4327525"/>
          <p14:tracePt t="49340" x="7904163" y="4327525"/>
          <p14:tracePt t="49343" x="7916863" y="4327525"/>
          <p14:tracePt t="49357" x="7956550" y="4327525"/>
          <p14:tracePt t="49373" x="7977188" y="4318000"/>
          <p14:tracePt t="49390" x="8004175" y="4310063"/>
          <p14:tracePt t="49407" x="8043863" y="4297363"/>
          <p14:tracePt t="49409" x="8061325" y="4279900"/>
          <p14:tracePt t="49424" x="8101013" y="4248150"/>
          <p14:tracePt t="49440" x="8139113" y="4222750"/>
          <p14:tracePt t="49457" x="8161338" y="4200525"/>
          <p14:tracePt t="49460" x="8196263" y="4183063"/>
          <p14:tracePt t="49475" x="8218488" y="4170363"/>
          <p14:tracePt t="49490" x="8231188" y="4165600"/>
          <p14:tracePt t="49507" x="8235950" y="4165600"/>
          <p14:tracePt t="49510" x="8248650" y="4165600"/>
          <p14:tracePt t="49525" x="8253413" y="4165600"/>
          <p14:tracePt t="49598" x="8261350" y="4165600"/>
          <p14:tracePt t="51119" x="8213725" y="4187825"/>
          <p14:tracePt t="51128" x="8135938" y="4217988"/>
          <p14:tracePt t="51144" x="7969250" y="4275138"/>
          <p14:tracePt t="51161" x="7632700" y="4357688"/>
          <p14:tracePt t="51178" x="7366000" y="4419600"/>
          <p14:tracePt t="51193" x="7007225" y="4471988"/>
          <p14:tracePt t="51209" x="6538913" y="4581525"/>
          <p14:tracePt t="51214" x="6308725" y="4629150"/>
          <p14:tracePt t="51225" x="5757863" y="4746625"/>
          <p14:tracePt t="51241" x="5267325" y="4838700"/>
          <p14:tracePt t="51258" x="4838700" y="4913313"/>
          <p14:tracePt t="51274" x="4484688" y="4953000"/>
          <p14:tracePt t="51279" x="4319588" y="4991100"/>
          <p14:tracePt t="51291" x="4100513" y="4991100"/>
          <p14:tracePt t="51308" x="3921125" y="4965700"/>
          <p14:tracePt t="51325" x="3711575" y="4943475"/>
          <p14:tracePt t="51342" x="3579813" y="4895850"/>
          <p14:tracePt t="51358" x="3549650" y="4864100"/>
          <p14:tracePt t="51374" x="3527425" y="4846638"/>
          <p14:tracePt t="51671" x="3467100" y="4846638"/>
          <p14:tracePt t="51680" x="3265488" y="4856163"/>
          <p14:tracePt t="51694" x="2959100" y="4881563"/>
          <p14:tracePt t="51710" x="2727325" y="4881563"/>
          <p14:tracePt t="51728" x="2452688" y="4881563"/>
          <p14:tracePt t="51737" x="2390775" y="4881563"/>
          <p14:tracePt t="51745" x="2355850" y="4881563"/>
          <p14:tracePt t="51758" x="2278063" y="4881563"/>
          <p14:tracePt t="51775" x="2198688" y="4878388"/>
          <p14:tracePt t="51779" x="2155825" y="4864100"/>
          <p14:tracePt t="51792" x="2076450" y="4864100"/>
          <p14:tracePt t="51808" x="1997075" y="4864100"/>
          <p14:tracePt t="51825" x="1958975" y="4868863"/>
          <p14:tracePt t="51842" x="1924050" y="4868863"/>
          <p14:tracePt t="51846" x="1906588" y="4868863"/>
          <p14:tracePt t="51860" x="1889125" y="4878388"/>
          <p14:tracePt t="51875" x="1866900" y="4878388"/>
          <p14:tracePt t="51891" x="1849438" y="4878388"/>
          <p14:tracePt t="51909" x="1822450" y="4881563"/>
          <p14:tracePt t="51925" x="1797050" y="4881563"/>
          <p14:tracePt t="51942" x="1782763" y="4881563"/>
          <p14:tracePt t="51959" x="1757363" y="4881563"/>
          <p14:tracePt t="51975" x="1727200" y="4873625"/>
          <p14:tracePt t="51991" x="1717675" y="4873625"/>
          <p14:tracePt t="52008" x="1704975" y="4873625"/>
          <p14:tracePt t="52012" x="1695450" y="4864100"/>
          <p14:tracePt t="52026" x="1692275" y="4864100"/>
          <p14:tracePt t="52084" x="1692275" y="4860925"/>
          <p14:tracePt t="52148" x="1692275" y="4856163"/>
          <p14:tracePt t="52258" x="1692275" y="4846638"/>
          <p14:tracePt t="52965" x="1709738" y="4846638"/>
          <p14:tracePt t="52973" x="1730375" y="4851400"/>
          <p14:tracePt t="52977" x="1747838" y="4860925"/>
          <p14:tracePt t="52988" x="1779588" y="4868863"/>
          <p14:tracePt t="52995" x="1804988" y="4873625"/>
          <p14:tracePt t="53007" x="1854200" y="4891088"/>
          <p14:tracePt t="53024" x="1927225" y="4900613"/>
          <p14:tracePt t="53041" x="2019300" y="4908550"/>
          <p14:tracePt t="53058" x="2058988" y="4908550"/>
          <p14:tracePt t="53074" x="2085975" y="4908550"/>
          <p14:tracePt t="53091" x="2106613" y="4908550"/>
          <p14:tracePt t="53093" x="2111375" y="4908550"/>
          <p14:tracePt t="53108" x="2124075" y="4908550"/>
          <p14:tracePt t="53124" x="2141538" y="4903788"/>
          <p14:tracePt t="53140" x="2168525" y="4903788"/>
          <p14:tracePt t="53158" x="2233613" y="4891088"/>
          <p14:tracePt t="53174" x="2281238" y="4873625"/>
          <p14:tracePt t="53191" x="2338388" y="4856163"/>
          <p14:tracePt t="53194" x="2360613" y="4856163"/>
          <p14:tracePt t="53207" x="2395538" y="4846638"/>
          <p14:tracePt t="53210" x="2417763" y="4846638"/>
          <p14:tracePt t="53225" x="2443163" y="4846638"/>
          <p14:tracePt t="53241" x="2465388" y="4846638"/>
          <p14:tracePt t="53257" x="2478088" y="4846638"/>
          <p14:tracePt t="53261" x="2482850" y="4846638"/>
          <p14:tracePt t="53275" x="2492375" y="4846638"/>
          <p14:tracePt t="53291" x="2500313" y="4846638"/>
          <p14:tracePt t="53307" x="2530475" y="4846638"/>
          <p14:tracePt t="53311" x="2544763" y="4846638"/>
          <p14:tracePt t="53324" x="2592388" y="4843463"/>
          <p14:tracePt t="53341" x="2644775" y="4843463"/>
          <p14:tracePt t="53357" x="2714625" y="4843463"/>
          <p14:tracePt t="53374" x="2789238" y="4843463"/>
          <p14:tracePt t="53376" x="2824163" y="4843463"/>
          <p14:tracePt t="53391" x="2894013" y="4851400"/>
          <p14:tracePt t="53408" x="2951163" y="4860925"/>
          <p14:tracePt t="53424" x="2994025" y="4860925"/>
          <p14:tracePt t="53427" x="3021013" y="4860925"/>
          <p14:tracePt t="53441" x="3055938" y="4860925"/>
          <p14:tracePt t="53457" x="3078163" y="4860925"/>
          <p14:tracePt t="53474" x="3113088" y="4860925"/>
          <p14:tracePt t="53477" x="3133725" y="4860925"/>
          <p14:tracePt t="53491" x="3151188" y="4860925"/>
          <p14:tracePt t="53494" x="3173413" y="4860925"/>
          <p14:tracePt t="53508" x="3190875" y="4860925"/>
          <p14:tracePt t="53524" x="3208338" y="4860925"/>
          <p14:tracePt t="53541" x="3213100" y="4860925"/>
          <p14:tracePt t="53594" x="3217863" y="4860925"/>
          <p14:tracePt t="53602" x="3230563" y="4860925"/>
          <p14:tracePt t="53931" x="3348038" y="4860925"/>
          <p14:tracePt t="53940" x="3405188" y="4860925"/>
          <p14:tracePt t="53945" x="3536950" y="4860925"/>
          <p14:tracePt t="53960" x="3629025" y="4860925"/>
          <p14:tracePt t="53977" x="3803650" y="4846638"/>
          <p14:tracePt t="53995" x="3983038" y="4851400"/>
          <p14:tracePt t="54012" x="4070350" y="4851400"/>
          <p14:tracePt t="54027" x="4148138" y="4864100"/>
          <p14:tracePt t="54044" x="4235450" y="4864100"/>
          <p14:tracePt t="54049" x="4262438" y="4864100"/>
          <p14:tracePt t="54061" x="4337050" y="4864100"/>
          <p14:tracePt t="54077" x="4402138" y="4864100"/>
          <p14:tracePt t="54094" x="4449763" y="4860925"/>
          <p14:tracePt t="54100" x="4484688" y="4860925"/>
          <p14:tracePt t="54112" x="4502150" y="4860925"/>
          <p14:tracePt t="54127" x="4524375" y="4860925"/>
          <p14:tracePt t="54141" x="4529138" y="4860925"/>
          <p14:tracePt t="54781" x="4568825" y="4860925"/>
          <p14:tracePt t="54789" x="4624388" y="4860925"/>
          <p14:tracePt t="54794" x="4686300" y="4860925"/>
          <p14:tracePt t="54805" x="4746625" y="4860925"/>
          <p14:tracePt t="54812" x="4778375" y="4860925"/>
          <p14:tracePt t="54824" x="4856163" y="4851400"/>
          <p14:tracePt t="54841" x="4948238" y="4843463"/>
          <p14:tracePt t="54845" x="5022850" y="4829175"/>
          <p14:tracePt t="54858" x="5145088" y="4811713"/>
          <p14:tracePt t="54875" x="5224463" y="4811713"/>
          <p14:tracePt t="54890" x="5272088" y="4811713"/>
          <p14:tracePt t="54907" x="5289550" y="4811713"/>
          <p14:tracePt t="54910" x="5297488" y="4811713"/>
          <p14:tracePt t="54924" x="5307013" y="4811713"/>
          <p14:tracePt t="54940" x="5319713" y="4811713"/>
          <p14:tracePt t="54957" x="5341938" y="4811713"/>
          <p14:tracePt t="54960" x="5346700" y="4811713"/>
          <p14:tracePt t="54974" x="5354638" y="4811713"/>
          <p14:tracePt t="62070" x="5403850" y="4821238"/>
          <p14:tracePt t="62080" x="5464175" y="4843463"/>
          <p14:tracePt t="62094" x="5603875" y="4873625"/>
          <p14:tracePt t="62108" x="5730875" y="4913313"/>
          <p14:tracePt t="62112" x="5792788" y="4926013"/>
          <p14:tracePt t="62125" x="5888038" y="4953000"/>
          <p14:tracePt t="62141" x="5980113" y="4965700"/>
          <p14:tracePt t="62158" x="6049963" y="4983163"/>
          <p14:tracePt t="62162" x="6072188" y="4983163"/>
          <p14:tracePt t="62174" x="6097588" y="4983163"/>
          <p14:tracePt t="62177" x="6119813" y="4991100"/>
          <p14:tracePt t="62191" x="6159500" y="5005388"/>
          <p14:tracePt t="62208" x="6172200" y="5005388"/>
          <p14:tracePt t="62225" x="6176963" y="5005388"/>
          <p14:tracePt t="62949" x="6229350" y="5000625"/>
          <p14:tracePt t="62959" x="6291263" y="4991100"/>
          <p14:tracePt t="62969" x="6434138" y="4991100"/>
          <p14:tracePt t="62978" x="6496050" y="4991100"/>
          <p14:tracePt t="62992" x="6645275" y="5000625"/>
          <p14:tracePt t="63008" x="6750050" y="5000625"/>
          <p14:tracePt t="63012" x="6792913" y="5000625"/>
          <p14:tracePt t="63025" x="6823075" y="5000625"/>
          <p14:tracePt t="63028" x="6867525" y="5000625"/>
          <p14:tracePt t="63042" x="6907213" y="5005388"/>
          <p14:tracePt t="63058" x="6954838" y="5005388"/>
          <p14:tracePt t="63108" x="6954838" y="5013325"/>
          <p14:tracePt t="65957" x="6937375" y="5018088"/>
          <p14:tracePt t="65966" x="6889750" y="5040313"/>
          <p14:tracePt t="65978" x="6832600" y="5043488"/>
          <p14:tracePt t="65995" x="6775450" y="5060950"/>
          <p14:tracePt t="66008" x="6697663" y="5078413"/>
          <p14:tracePt t="66025" x="6613525" y="5100638"/>
          <p14:tracePt t="66028" x="6592888" y="5105400"/>
          <p14:tracePt t="66043" x="6535738" y="5122863"/>
          <p14:tracePt t="66058" x="6486525" y="5130800"/>
          <p14:tracePt t="66075" x="6430963" y="5148263"/>
          <p14:tracePt t="66079" x="6403975" y="5157788"/>
          <p14:tracePt t="66091" x="6369050" y="5165725"/>
          <p14:tracePt t="66093" x="6321425" y="5183188"/>
          <p14:tracePt t="66108" x="6242050" y="5192713"/>
          <p14:tracePt t="66124" x="6159500" y="5200650"/>
          <p14:tracePt t="66141" x="6080125" y="5210175"/>
          <p14:tracePt t="66143" x="6054725" y="5210175"/>
          <p14:tracePt t="66158" x="5975350" y="5210175"/>
          <p14:tracePt t="66174" x="5922963" y="5210175"/>
          <p14:tracePt t="66191" x="5845175" y="5210175"/>
          <p14:tracePt t="66194" x="5800725" y="5210175"/>
          <p14:tracePt t="66208" x="5743575" y="5210175"/>
          <p14:tracePt t="66225" x="5665788" y="5200650"/>
          <p14:tracePt t="66241" x="5626100" y="5197475"/>
          <p14:tracePt t="66258" x="5568950" y="5187950"/>
          <p14:tracePt t="66261" x="5546725" y="5187950"/>
          <p14:tracePt t="66274" x="5508625" y="5170488"/>
          <p14:tracePt t="66291" x="5481638" y="5162550"/>
          <p14:tracePt t="66308" x="5459413" y="5162550"/>
          <p14:tracePt t="66311" x="5446713" y="5162550"/>
          <p14:tracePt t="66325" x="5434013" y="5157788"/>
          <p14:tracePt t="66341" x="5421313" y="5157788"/>
          <p14:tracePt t="66611" x="5446713" y="5165725"/>
          <p14:tracePt t="66619" x="5473700" y="5175250"/>
          <p14:tracePt t="66627" x="5508625" y="5192713"/>
          <p14:tracePt t="66644" x="5595938" y="5240338"/>
          <p14:tracePt t="66648" x="5643563" y="5262563"/>
          <p14:tracePt t="66653" x="5665788" y="5262563"/>
          <p14:tracePt t="66659" x="5691188" y="5267325"/>
          <p14:tracePt t="66675" x="5748338" y="5275263"/>
          <p14:tracePt t="66691" x="5795963" y="5284788"/>
          <p14:tracePt t="66708" x="5822950" y="5284788"/>
          <p14:tracePt t="66725" x="5830888" y="5284788"/>
          <p14:tracePt t="68377" x="5795963" y="5302250"/>
          <p14:tracePt t="68386" x="5705475" y="5337175"/>
          <p14:tracePt t="68397" x="5468938" y="5372100"/>
          <p14:tracePt t="68409" x="5416550" y="5402263"/>
          <p14:tracePt t="68413" x="5341938" y="5411788"/>
          <p14:tracePt t="68427" x="5207000" y="5432425"/>
          <p14:tracePt t="68442" x="5030788" y="5432425"/>
          <p14:tracePt t="68459" x="4891088" y="5432425"/>
          <p14:tracePt t="68476" x="4721225" y="5432425"/>
          <p14:tracePt t="68492" x="4603750" y="5432425"/>
          <p14:tracePt t="68509" x="4467225" y="5432425"/>
          <p14:tracePt t="68525" x="4397375" y="5429250"/>
          <p14:tracePt t="68529" x="4332288" y="5429250"/>
          <p14:tracePt t="68542" x="4252913" y="5429250"/>
          <p14:tracePt t="68560" x="4165600" y="5446713"/>
          <p14:tracePt t="68576" x="4108450" y="5454650"/>
          <p14:tracePt t="68580" x="4095750" y="5454650"/>
          <p14:tracePt t="68593" x="4056063" y="5459413"/>
          <p14:tracePt t="68609" x="4017963" y="5484813"/>
          <p14:tracePt t="68625" x="3978275" y="5499100"/>
          <p14:tracePt t="68643" x="3898900" y="5524500"/>
          <p14:tracePt t="68659" x="3838575" y="5541963"/>
          <p14:tracePt t="68676" x="3789363" y="5581650"/>
          <p14:tracePt t="68680" x="3771900" y="5591175"/>
          <p14:tracePt t="68692" x="3759200" y="5608638"/>
          <p14:tracePt t="68710" x="3702050" y="5646738"/>
          <p14:tracePt t="68725" x="3671888" y="5661025"/>
          <p14:tracePt t="68742" x="3632200" y="5681663"/>
          <p14:tracePt t="68760" x="3597275" y="5703888"/>
          <p14:tracePt t="68776" x="3576638" y="5716588"/>
          <p14:tracePt t="68792" x="3554413" y="5726113"/>
          <p14:tracePt t="68811" x="3554413" y="5730875"/>
          <p14:tracePt t="68840" x="3554413" y="5738813"/>
          <p14:tracePt t="68848" x="3554413" y="5743575"/>
          <p14:tracePt t="68859" x="3554413" y="5751513"/>
          <p14:tracePt t="68876" x="3554413" y="5783263"/>
          <p14:tracePt t="68893" x="3571875" y="5803900"/>
          <p14:tracePt t="68909" x="3606800" y="5835650"/>
          <p14:tracePt t="68926" x="3689350" y="5888038"/>
          <p14:tracePt t="68942" x="3768725" y="5895975"/>
          <p14:tracePt t="68959" x="3960813" y="5895975"/>
          <p14:tracePt t="68976" x="4078288" y="5895975"/>
          <p14:tracePt t="68980" x="4135438" y="5895975"/>
          <p14:tracePt t="68993" x="4257675" y="5895975"/>
          <p14:tracePt t="69009" x="4375150" y="5895975"/>
          <p14:tracePt t="69026" x="4467225" y="5892800"/>
          <p14:tracePt t="69029" x="4498975" y="5892800"/>
          <p14:tracePt t="69043" x="4568825" y="5892800"/>
          <p14:tracePt t="69059" x="4611688" y="5892800"/>
          <p14:tracePt t="69076" x="4633913" y="5900738"/>
          <p14:tracePt t="69093" x="4638675" y="5900738"/>
          <p14:tracePt t="82140" x="4533900" y="5918200"/>
          <p14:tracePt t="82149" x="4344988" y="5957888"/>
          <p14:tracePt t="82162" x="4105275" y="6040438"/>
          <p14:tracePt t="82176" x="3829050" y="6167438"/>
          <p14:tracePt t="82193" x="3589338" y="6237288"/>
          <p14:tracePt t="82210" x="3382963" y="6324600"/>
          <p14:tracePt t="82227" x="3243263" y="6381750"/>
          <p14:tracePt t="82243" x="3168650" y="6399213"/>
          <p14:tracePt t="82260" x="3078163" y="6416675"/>
          <p14:tracePt t="82263" x="3046413" y="6424613"/>
          <p14:tracePt t="82278" x="3008313" y="6434138"/>
          <p14:tracePt t="82292" x="2968625" y="6442075"/>
          <p14:tracePt t="82308" x="2954338" y="6442075"/>
          <p14:tracePt t="82312" x="2951163" y="6442075"/>
          <p14:tracePt t="82326" x="2946400" y="6442075"/>
          <p14:tracePt t="82998" x="2901950" y="6464300"/>
          <p14:tracePt t="83007" x="2881313" y="6481763"/>
          <p14:tracePt t="83018" x="2794000" y="6543675"/>
          <p14:tracePt t="83031" x="2724150" y="6600825"/>
          <p14:tracePt t="83043" x="2562225" y="6735763"/>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505968" y="548639"/>
            <a:ext cx="8801318" cy="1378131"/>
          </a:xfrm>
        </p:spPr>
        <p:txBody>
          <a:bodyPr>
            <a:normAutofit/>
          </a:bodyPr>
          <a:lstStyle/>
          <a:p>
            <a:pPr algn="l"/>
            <a:r>
              <a:rPr lang="en-US" sz="4000" dirty="0">
                <a:latin typeface="Söhne"/>
              </a:rPr>
              <a:t>Digital Asset Management and Value Exchange in the Global Economy</a:t>
            </a:r>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881742" y="2337318"/>
            <a:ext cx="9079943" cy="3972042"/>
          </a:xfrm>
        </p:spPr>
        <p:txBody>
          <a:bodyPr>
            <a:normAutofit/>
          </a:bodyPr>
          <a:lstStyle/>
          <a:p>
            <a:r>
              <a:rPr lang="en-US" sz="2400" b="1" dirty="0">
                <a:latin typeface="Söhne"/>
              </a:rPr>
              <a:t>Virtual Market Spaces: </a:t>
            </a:r>
            <a:r>
              <a:rPr lang="en-US" sz="2400" dirty="0">
                <a:latin typeface="Calibri" panose="020F0502020204030204" pitchFamily="34" charset="0"/>
                <a:cs typeface="Calibri" panose="020F0502020204030204" pitchFamily="34" charset="0"/>
              </a:rPr>
              <a:t>Digital asset management and value exchange are emerging virtual marketplaces where global organizations and communities connect to exchange, transact, and interact using various forms of digital value.</a:t>
            </a:r>
          </a:p>
          <a:p>
            <a:r>
              <a:rPr lang="en-US" sz="2400" b="1" dirty="0">
                <a:latin typeface="Söhne"/>
              </a:rPr>
              <a:t>Key Focus Areas: </a:t>
            </a:r>
            <a:r>
              <a:rPr lang="en-US" sz="2400" dirty="0">
                <a:latin typeface="Calibri" panose="020F0502020204030204" pitchFamily="34" charset="0"/>
                <a:cs typeface="Calibri" panose="020F0502020204030204" pitchFamily="34" charset="0"/>
              </a:rPr>
              <a:t>As the digital economy goes global, primary focus areas include digital asset management, distribution and logistics, IoT, M2M data, online and mobile payments, and global remittances through smart contracts.</a:t>
            </a:r>
          </a:p>
        </p:txBody>
      </p:sp>
    </p:spTree>
    <p:extLst>
      <p:ext uri="{BB962C8B-B14F-4D97-AF65-F5344CB8AC3E}">
        <p14:creationId xmlns:p14="http://schemas.microsoft.com/office/powerpoint/2010/main" val="2010197358"/>
      </p:ext>
    </p:extLst>
  </p:cSld>
  <p:clrMapOvr>
    <a:masterClrMapping/>
  </p:clrMapOvr>
  <mc:AlternateContent xmlns:mc="http://schemas.openxmlformats.org/markup-compatibility/2006" xmlns:p14="http://schemas.microsoft.com/office/powerpoint/2010/main">
    <mc:Choice Requires="p14">
      <p:transition spd="slow" p14:dur="2000" advTm="88247"/>
    </mc:Choice>
    <mc:Fallback xmlns="">
      <p:transition spd="slow" advTm="88247"/>
    </mc:Fallback>
  </mc:AlternateContent>
  <p:extLst>
    <p:ext uri="{3A86A75C-4F4B-4683-9AE1-C65F6400EC91}">
      <p14:laserTraceLst xmlns:p14="http://schemas.microsoft.com/office/powerpoint/2010/main">
        <p14:tracePtLst>
          <p14:tracePt t="910" x="2732088" y="6743700"/>
          <p14:tracePt t="916" x="3011488" y="6621463"/>
          <p14:tracePt t="967" x="5053013" y="6067425"/>
          <p14:tracePt t="981" x="5259388" y="6022975"/>
          <p14:tracePt t="986" x="5516563" y="5975350"/>
          <p14:tracePt t="991" x="5713413" y="5948363"/>
          <p14:tracePt t="998" x="5857875" y="5948363"/>
          <p14:tracePt t="1011" x="6119813" y="5948363"/>
          <p14:tracePt t="1026" x="6329363" y="5992813"/>
          <p14:tracePt t="1043" x="6430963" y="6040438"/>
          <p14:tracePt t="1060" x="6500813" y="6119813"/>
          <p14:tracePt t="1076" x="6530975" y="6149975"/>
          <p14:tracePt t="1093" x="6530975" y="6162675"/>
          <p14:tracePt t="6775" x="6276975" y="6080125"/>
          <p14:tracePt t="6784" x="5980113" y="5873750"/>
          <p14:tracePt t="6798" x="5424488" y="5551488"/>
          <p14:tracePt t="6812" x="4918075" y="5314950"/>
          <p14:tracePt t="6819" x="4691063" y="5183188"/>
          <p14:tracePt t="6830" x="4516438" y="5083175"/>
          <p14:tracePt t="6835" x="4384675" y="4978400"/>
          <p14:tracePt t="6846" x="4078288" y="4756150"/>
          <p14:tracePt t="6860" x="3886200" y="4576763"/>
          <p14:tracePt t="6877" x="3733800" y="4437063"/>
          <p14:tracePt t="6893" x="3611563" y="4314825"/>
          <p14:tracePt t="6897" x="3579813" y="4262438"/>
          <p14:tracePt t="6910" x="3544888" y="4225925"/>
          <p14:tracePt t="7232" x="3405188" y="4148138"/>
          <p14:tracePt t="7242" x="3203575" y="4043363"/>
          <p14:tracePt t="7246" x="2986088" y="3946525"/>
          <p14:tracePt t="7258" x="2906713" y="3911600"/>
          <p14:tracePt t="7262" x="2784475" y="3851275"/>
          <p14:tracePt t="7270" x="2662238" y="3767138"/>
          <p14:tracePt t="7276" x="2522538" y="3614738"/>
          <p14:tracePt t="7292" x="2312988" y="3417888"/>
          <p14:tracePt t="7295" x="2228850" y="3348038"/>
          <p14:tracePt t="7310" x="2098675" y="3248025"/>
          <p14:tracePt t="7325" x="1993900" y="3163888"/>
          <p14:tracePt t="7342" x="1924050" y="3094038"/>
          <p14:tracePt t="7360" x="1879600" y="3055938"/>
          <p14:tracePt t="7377" x="1839913" y="3024188"/>
          <p14:tracePt t="7393" x="1827213" y="3024188"/>
          <p14:tracePt t="7409" x="1814513" y="3011488"/>
          <p14:tracePt t="7411" x="1804988" y="2998788"/>
          <p14:tracePt t="7425" x="1801813" y="2998788"/>
          <p14:tracePt t="7442" x="1797050" y="2989263"/>
          <p14:tracePt t="7471" x="1797050" y="2986088"/>
          <p14:tracePt t="7486" x="1779588" y="2963863"/>
          <p14:tracePt t="7494" x="1779588" y="2954338"/>
          <p14:tracePt t="7511" x="1765300" y="2919413"/>
          <p14:tracePt t="7528" x="1747838" y="2867025"/>
          <p14:tracePt t="7544" x="1739900" y="2854325"/>
          <p14:tracePt t="7561" x="1739900" y="2844800"/>
          <p14:tracePt t="7578" x="1739900" y="2841625"/>
          <p14:tracePt t="7617" x="1752600" y="2841625"/>
          <p14:tracePt t="7623" x="1774825" y="2832100"/>
          <p14:tracePt t="7631" x="1809750" y="2832100"/>
          <p14:tracePt t="7645" x="1857375" y="2832100"/>
          <p14:tracePt t="7662" x="1906588" y="2844800"/>
          <p14:tracePt t="7678" x="1962150" y="2854325"/>
          <p14:tracePt t="7695" x="2041525" y="2867025"/>
          <p14:tracePt t="7711" x="2098675" y="2876550"/>
          <p14:tracePt t="7728" x="2176463" y="2876550"/>
          <p14:tracePt t="7744" x="2278063" y="2871788"/>
          <p14:tracePt t="7749" x="2338388" y="2871788"/>
          <p14:tracePt t="7762" x="2460625" y="2841625"/>
          <p14:tracePt t="7768" x="2535238" y="2841625"/>
          <p14:tracePt t="7777" x="2609850" y="2827338"/>
          <p14:tracePt t="7794" x="2749550" y="2797175"/>
          <p14:tracePt t="7814" x="2933700" y="2767013"/>
          <p14:tracePt t="7822" x="2981325" y="2757488"/>
          <p14:tracePt t="7834" x="3103563" y="2749550"/>
          <p14:tracePt t="7843" x="3133725" y="2749550"/>
          <p14:tracePt t="7860" x="3182938" y="2749550"/>
          <p14:tracePt t="7864" x="3203575" y="2749550"/>
          <p14:tracePt t="7878" x="3243263" y="2749550"/>
          <p14:tracePt t="7893" x="3292475" y="2767013"/>
          <p14:tracePt t="7910" x="3317875" y="2774950"/>
          <p14:tracePt t="7913" x="3335338" y="2774950"/>
          <p14:tracePt t="7927" x="3344863" y="2779713"/>
          <p14:tracePt t="7944" x="3352800" y="2779713"/>
          <p14:tracePt t="8315" x="3422650" y="2779713"/>
          <p14:tracePt t="8323" x="3497263" y="2792413"/>
          <p14:tracePt t="8332" x="3629025" y="2792413"/>
          <p14:tracePt t="8346" x="3786188" y="2792413"/>
          <p14:tracePt t="8360" x="3890963" y="2801938"/>
          <p14:tracePt t="8378" x="4000500" y="2809875"/>
          <p14:tracePt t="8393" x="4035425" y="2814638"/>
          <p14:tracePt t="8410" x="4052888" y="2814638"/>
          <p14:tracePt t="8633" x="4030663" y="2814638"/>
          <p14:tracePt t="8640" x="4017963" y="2824163"/>
          <p14:tracePt t="8648" x="4008438" y="2832100"/>
          <p14:tracePt t="8661" x="3990975" y="2832100"/>
          <p14:tracePt t="8677" x="3960813" y="2844800"/>
          <p14:tracePt t="8694" x="3943350" y="2844800"/>
          <p14:tracePt t="8711" x="3930650" y="2844800"/>
          <p14:tracePt t="8713" x="3916363" y="2844800"/>
          <p14:tracePt t="8729" x="3890963" y="2844800"/>
          <p14:tracePt t="8744" x="3878263" y="2844800"/>
          <p14:tracePt t="8760" x="3859213" y="2844800"/>
          <p14:tracePt t="8778" x="3833813" y="2844800"/>
          <p14:tracePt t="8794" x="3821113" y="2844800"/>
          <p14:tracePt t="9362" x="3771900" y="2844800"/>
          <p14:tracePt t="9370" x="3698875" y="2844800"/>
          <p14:tracePt t="9379" x="3624263" y="2844800"/>
          <p14:tracePt t="9384" x="3567113" y="2844800"/>
          <p14:tracePt t="9397" x="3462338" y="2844800"/>
          <p14:tracePt t="9403" x="3400425" y="2844800"/>
          <p14:tracePt t="9411" x="3327400" y="2844800"/>
          <p14:tracePt t="9427" x="3168650" y="2844800"/>
          <p14:tracePt t="9444" x="3008313" y="2844800"/>
          <p14:tracePt t="9447" x="2946400" y="2844800"/>
          <p14:tracePt t="9461" x="2797175" y="2844800"/>
          <p14:tracePt t="9477" x="2679700" y="2844800"/>
          <p14:tracePt t="9493" x="2579688" y="2844800"/>
          <p14:tracePt t="9509" x="2474913" y="2844800"/>
          <p14:tracePt t="9511" x="2447925" y="2854325"/>
          <p14:tracePt t="9526" x="2368550" y="2854325"/>
          <p14:tracePt t="9543" x="2278063" y="2854325"/>
          <p14:tracePt t="9559" x="2220913" y="2849563"/>
          <p14:tracePt t="9562" x="2198688" y="2849563"/>
          <p14:tracePt t="9576" x="2141538" y="2841625"/>
          <p14:tracePt t="9592" x="2085975" y="2841625"/>
          <p14:tracePt t="9609" x="2058988" y="2841625"/>
          <p14:tracePt t="9627" x="2032000" y="2841625"/>
          <p14:tracePt t="9643" x="2011363" y="2841625"/>
          <p14:tracePt t="9715" x="2006600" y="2841625"/>
          <p14:tracePt t="9722" x="2001838" y="2841625"/>
          <p14:tracePt t="9730" x="1993900" y="2849563"/>
          <p14:tracePt t="9743" x="1979613" y="2862263"/>
          <p14:tracePt t="9759" x="1966913" y="2867025"/>
          <p14:tracePt t="9779" x="1949450" y="2876550"/>
          <p14:tracePt t="9784" x="1944688" y="2876550"/>
          <p14:tracePt t="9797" x="1931988" y="2879725"/>
          <p14:tracePt t="9804" x="1924050" y="2879725"/>
          <p14:tracePt t="9816" x="1919288" y="2879725"/>
          <p14:tracePt t="9821" x="1914525" y="2879725"/>
          <p14:tracePt t="9829" x="1906588" y="2879725"/>
          <p14:tracePt t="9840" x="1889125" y="2879725"/>
          <p14:tracePt t="9851" x="1879600" y="2879725"/>
          <p14:tracePt t="10057" x="1884363" y="2879725"/>
          <p14:tracePt t="10137" x="1897063" y="2876550"/>
          <p14:tracePt t="10413" x="1927225" y="2871788"/>
          <p14:tracePt t="10420" x="1962150" y="2862263"/>
          <p14:tracePt t="10427" x="1997075" y="2862263"/>
          <p14:tracePt t="10444" x="2089150" y="2841625"/>
          <p14:tracePt t="10460" x="2159000" y="2824163"/>
          <p14:tracePt t="10478" x="2255838" y="2819400"/>
          <p14:tracePt t="10494" x="2303463" y="2809875"/>
          <p14:tracePt t="10510" x="2360613" y="2809875"/>
          <p14:tracePt t="10527" x="2378075" y="2809875"/>
          <p14:tracePt t="12682" x="2460625" y="2814638"/>
          <p14:tracePt t="12691" x="2509838" y="2832100"/>
          <p14:tracePt t="12704" x="2632075" y="2862263"/>
          <p14:tracePt t="12714" x="2697163" y="2884488"/>
          <p14:tracePt t="12729" x="2889250" y="2919413"/>
          <p14:tracePt t="12733" x="3033713" y="2919413"/>
          <p14:tracePt t="12739" x="3098800" y="2941638"/>
          <p14:tracePt t="12752" x="3200400" y="2954338"/>
          <p14:tracePt t="12756" x="3278188" y="2963863"/>
          <p14:tracePt t="12763" x="3405188" y="2963863"/>
          <p14:tracePt t="12777" x="3571875" y="2976563"/>
          <p14:tracePt t="12794" x="3733800" y="2986088"/>
          <p14:tracePt t="12796" x="3776663" y="2986088"/>
          <p14:tracePt t="12812" x="3856038" y="2994025"/>
          <p14:tracePt t="12827" x="3913188" y="2989263"/>
          <p14:tracePt t="12844" x="3930650" y="2989263"/>
          <p14:tracePt t="12847" x="3956050" y="2989263"/>
          <p14:tracePt t="12861" x="3983038" y="2989263"/>
          <p14:tracePt t="12877" x="4003675" y="2989263"/>
          <p14:tracePt t="12894" x="4030663" y="2989263"/>
          <p14:tracePt t="12897" x="4043363" y="2989263"/>
          <p14:tracePt t="12910" x="4052888" y="2989263"/>
          <p14:tracePt t="12913" x="4065588" y="2989263"/>
          <p14:tracePt t="12927" x="4100513" y="2989263"/>
          <p14:tracePt t="12944" x="4122738" y="2989263"/>
          <p14:tracePt t="12960" x="4152900" y="3006725"/>
          <p14:tracePt t="12963" x="4165600" y="3006725"/>
          <p14:tracePt t="12977" x="4170363" y="3016250"/>
          <p14:tracePt t="12993" x="4179888" y="3016250"/>
          <p14:tracePt t="13010" x="4183063" y="3021013"/>
          <p14:tracePt t="13027" x="4197350" y="3028950"/>
          <p14:tracePt t="13043" x="4217988" y="3041650"/>
          <p14:tracePt t="13060" x="4244975" y="3055938"/>
          <p14:tracePt t="13077" x="4267200" y="3073400"/>
          <p14:tracePt t="13080" x="4270375" y="3081338"/>
          <p14:tracePt t="13095" x="4284663" y="3094038"/>
          <p14:tracePt t="13110" x="4297363" y="3098800"/>
          <p14:tracePt t="13127" x="4305300" y="3108325"/>
          <p14:tracePt t="13130" x="4305300" y="3111500"/>
          <p14:tracePt t="13144" x="4310063" y="3111500"/>
          <p14:tracePt t="13648" x="4340225" y="3111500"/>
          <p14:tracePt t="13656" x="4371975" y="3111500"/>
          <p14:tracePt t="13665" x="4427538" y="3111500"/>
          <p14:tracePt t="13677" x="4537075" y="3098800"/>
          <p14:tracePt t="13694" x="4629150" y="3090863"/>
          <p14:tracePt t="13711" x="4743450" y="3073400"/>
          <p14:tracePt t="13727" x="4813300" y="3063875"/>
          <p14:tracePt t="13744" x="4883150" y="3046413"/>
          <p14:tracePt t="13760" x="4940300" y="3028950"/>
          <p14:tracePt t="13764" x="4960938" y="3021013"/>
          <p14:tracePt t="13777" x="5010150" y="3011488"/>
          <p14:tracePt t="13794" x="5040313" y="3011488"/>
          <p14:tracePt t="13811" x="5067300" y="3003550"/>
          <p14:tracePt t="13815" x="5092700" y="2994025"/>
          <p14:tracePt t="13828" x="5105400" y="2994025"/>
          <p14:tracePt t="13831" x="5110163" y="2989263"/>
          <p14:tracePt t="13844" x="5122863" y="2989263"/>
          <p14:tracePt t="13859" x="5132388" y="2986088"/>
          <p14:tracePt t="13876" x="5149850" y="2976563"/>
          <p14:tracePt t="13878" x="5154613" y="2976563"/>
          <p14:tracePt t="13892" x="5162550" y="2976563"/>
          <p14:tracePt t="13910" x="5175250" y="2971800"/>
          <p14:tracePt t="13926" x="5180013" y="2971800"/>
          <p14:tracePt t="13942" x="5202238" y="2959100"/>
          <p14:tracePt t="13959" x="5227638" y="2941638"/>
          <p14:tracePt t="13976" x="5241925" y="2941638"/>
          <p14:tracePt t="13992" x="5259388" y="2941638"/>
          <p14:tracePt t="14009" x="5280025" y="2941638"/>
          <p14:tracePt t="14635" x="5311775" y="2941638"/>
          <p14:tracePt t="14642" x="5324475" y="2941638"/>
          <p14:tracePt t="14650" x="5359400" y="2941638"/>
          <p14:tracePt t="14661" x="5381625" y="2932113"/>
          <p14:tracePt t="14678" x="5473700" y="2928938"/>
          <p14:tracePt t="14694" x="5521325" y="2928938"/>
          <p14:tracePt t="14711" x="5546725" y="2928938"/>
          <p14:tracePt t="14715" x="5561013" y="2928938"/>
          <p14:tracePt t="14728" x="5573713" y="2928938"/>
          <p14:tracePt t="14745" x="5595938" y="2919413"/>
          <p14:tracePt t="14762" x="5599113" y="2919413"/>
          <p14:tracePt t="14765" x="5603875" y="2914650"/>
          <p14:tracePt t="14778" x="5613400" y="2914650"/>
          <p14:tracePt t="14781" x="5616575" y="2914650"/>
          <p14:tracePt t="14795" x="5626100" y="2914650"/>
          <p14:tracePt t="14811" x="5630863" y="2914650"/>
          <p14:tracePt t="14828" x="5638800" y="2906713"/>
          <p14:tracePt t="14832" x="5653088" y="2906713"/>
          <p14:tracePt t="14845" x="5656263" y="2906713"/>
          <p14:tracePt t="14868" x="5661025" y="2906713"/>
          <p14:tracePt t="14878" x="5670550" y="2906713"/>
          <p14:tracePt t="14897" x="5673725" y="2906713"/>
          <p14:tracePt t="14955" x="5673725" y="2911475"/>
          <p14:tracePt t="15210" x="5673725" y="2914650"/>
          <p14:tracePt t="15240" x="5673725" y="2919413"/>
          <p14:tracePt t="15249" x="5665788" y="2928938"/>
          <p14:tracePt t="15262" x="5648325" y="2932113"/>
          <p14:tracePt t="15280" x="5599113" y="2941638"/>
          <p14:tracePt t="15284" x="5578475" y="2941638"/>
          <p14:tracePt t="15290" x="5543550" y="2941638"/>
          <p14:tracePt t="15296" x="5521325" y="2941638"/>
          <p14:tracePt t="15303" x="5499100" y="2941638"/>
          <p14:tracePt t="15310" x="5464175" y="2941638"/>
          <p14:tracePt t="15327" x="5416550" y="2936875"/>
          <p14:tracePt t="15344" x="5368925" y="2928938"/>
          <p14:tracePt t="15346" x="5346700" y="2928938"/>
          <p14:tracePt t="15361" x="5289550" y="2906713"/>
          <p14:tracePt t="15377" x="5227638" y="2879725"/>
          <p14:tracePt t="15394" x="5180013" y="2862263"/>
          <p14:tracePt t="15397" x="5145088" y="2844800"/>
          <p14:tracePt t="15411" x="5097463" y="2836863"/>
          <p14:tracePt t="15428" x="5067300" y="2836863"/>
          <p14:tracePt t="15444" x="5040313" y="2836863"/>
          <p14:tracePt t="15460" x="5010150" y="2827338"/>
          <p14:tracePt t="15463" x="4995863" y="2827338"/>
          <p14:tracePt t="15478" x="4983163" y="2827338"/>
          <p14:tracePt t="15494" x="4978400" y="2827338"/>
          <p14:tracePt t="16119" x="5000625" y="2841625"/>
          <p14:tracePt t="16127" x="5013325" y="2841625"/>
          <p14:tracePt t="16132" x="5027613" y="2841625"/>
          <p14:tracePt t="16144" x="5045075" y="2841625"/>
          <p14:tracePt t="16148" x="5057775" y="2841625"/>
          <p14:tracePt t="16153" x="5070475" y="2841625"/>
          <p14:tracePt t="16161" x="5084763" y="2841625"/>
          <p14:tracePt t="16177" x="5097463" y="2844800"/>
          <p14:tracePt t="16194" x="5110163" y="2844800"/>
          <p14:tracePt t="16197" x="5114925" y="2854325"/>
          <p14:tracePt t="16211" x="5137150" y="2854325"/>
          <p14:tracePt t="16227" x="5140325" y="2854325"/>
          <p14:tracePt t="16244" x="5154613" y="2854325"/>
          <p14:tracePt t="16248" x="5154613" y="2859088"/>
          <p14:tracePt t="16261" x="5167313" y="2859088"/>
          <p14:tracePt t="16277" x="5180013" y="2859088"/>
          <p14:tracePt t="16294" x="5184775" y="2859088"/>
          <p14:tracePt t="16311" x="5207000" y="2859088"/>
          <p14:tracePt t="16314" x="5214938" y="2859088"/>
          <p14:tracePt t="16328" x="5232400" y="2859088"/>
          <p14:tracePt t="16344" x="5254625" y="2859088"/>
          <p14:tracePt t="16360" x="5280025" y="2867025"/>
          <p14:tracePt t="16377" x="5307013" y="2867025"/>
          <p14:tracePt t="16394" x="5319713" y="2867025"/>
          <p14:tracePt t="16411" x="5332413" y="2867025"/>
          <p14:tracePt t="16414" x="5337175" y="2867025"/>
          <p14:tracePt t="16427" x="5346700" y="2867025"/>
          <p14:tracePt t="16430" x="5349875" y="2867025"/>
          <p14:tracePt t="16445" x="5364163" y="2862263"/>
          <p14:tracePt t="16461" x="5386388" y="2859088"/>
          <p14:tracePt t="16477" x="5403850" y="2849563"/>
          <p14:tracePt t="16480" x="5411788" y="2849563"/>
          <p14:tracePt t="16495" x="5438775" y="2844800"/>
          <p14:tracePt t="16510" x="5476875" y="2827338"/>
          <p14:tracePt t="16527" x="5503863" y="2819400"/>
          <p14:tracePt t="16531" x="5521325" y="2814638"/>
          <p14:tracePt t="16544" x="5568950" y="2806700"/>
          <p14:tracePt t="16560" x="5603875" y="2797175"/>
          <p14:tracePt t="16576" x="5653088" y="2789238"/>
          <p14:tracePt t="16593" x="5683250" y="2789238"/>
          <p14:tracePt t="16596" x="5713413" y="2789238"/>
          <p14:tracePt t="16610" x="5743575" y="2789238"/>
          <p14:tracePt t="16626" x="5778500" y="2789238"/>
          <p14:tracePt t="16643" x="5800725" y="2789238"/>
          <p14:tracePt t="16646" x="5805488" y="2789238"/>
          <p14:tracePt t="16660" x="5818188" y="2789238"/>
          <p14:tracePt t="16677" x="5835650" y="2789238"/>
          <p14:tracePt t="16693" x="5857875" y="2789238"/>
          <p14:tracePt t="16710" x="5870575" y="2792413"/>
          <p14:tracePt t="16712" x="5883275" y="2792413"/>
          <p14:tracePt t="16727" x="5900738" y="2792413"/>
          <p14:tracePt t="16743" x="5922963" y="2797175"/>
          <p14:tracePt t="16760" x="5932488" y="2801938"/>
          <p14:tracePt t="16763" x="5945188" y="2801938"/>
          <p14:tracePt t="16777" x="5967413" y="2801938"/>
          <p14:tracePt t="16793" x="5972175" y="2801938"/>
          <p14:tracePt t="17362" x="5992813" y="2801938"/>
          <p14:tracePt t="17371" x="6019800" y="2809875"/>
          <p14:tracePt t="17382" x="6062663" y="2809875"/>
          <p14:tracePt t="17398" x="6076950" y="2809875"/>
          <p14:tracePt t="17413" x="6089650" y="2809875"/>
          <p14:tracePt t="17428" x="6097588" y="2809875"/>
          <p14:tracePt t="24730" x="6132513" y="2809875"/>
          <p14:tracePt t="24738" x="6194425" y="2809875"/>
          <p14:tracePt t="24746" x="6242050" y="2819400"/>
          <p14:tracePt t="24763" x="6321425" y="2836863"/>
          <p14:tracePt t="24768" x="6346825" y="2836863"/>
          <p14:tracePt t="24782" x="6421438" y="2849563"/>
          <p14:tracePt t="24796" x="6500813" y="2854325"/>
          <p14:tracePt t="24811" x="6557963" y="2854325"/>
          <p14:tracePt t="24814" x="6578600" y="2854325"/>
          <p14:tracePt t="24829" x="6627813" y="2854325"/>
          <p14:tracePt t="24845" x="6665913" y="2854325"/>
          <p14:tracePt t="24861" x="6692900" y="2854325"/>
          <p14:tracePt t="24878" x="6710363" y="2854325"/>
          <p14:tracePt t="24895" x="6723063" y="2854325"/>
          <p14:tracePt t="24912" x="6732588" y="2854325"/>
          <p14:tracePt t="24928" x="6735763" y="2854325"/>
          <p14:tracePt t="24931" x="6750050" y="2854325"/>
          <p14:tracePt t="24946" x="6757988" y="2854325"/>
          <p14:tracePt t="24961" x="6762750" y="2854325"/>
          <p14:tracePt t="24983" x="6767513" y="2854325"/>
          <p14:tracePt t="25406" x="6767513" y="2862263"/>
          <p14:tracePt t="25415" x="6767513" y="2867025"/>
          <p14:tracePt t="25430" x="6775450" y="2879725"/>
          <p14:tracePt t="25448" x="6775450" y="2894013"/>
          <p14:tracePt t="25471" x="6775450" y="2906713"/>
          <p14:tracePt t="25486" x="6775450" y="2911475"/>
          <p14:tracePt t="25543" x="6775450" y="2919413"/>
          <p14:tracePt t="25600" x="6780213" y="2919413"/>
          <p14:tracePt t="25682" x="6788150" y="2914650"/>
          <p14:tracePt t="27812" x="6827838" y="2919413"/>
          <p14:tracePt t="27819" x="6929438" y="2932113"/>
          <p14:tracePt t="27829" x="7007225" y="2941638"/>
          <p14:tracePt t="27834" x="7107238" y="2968625"/>
          <p14:tracePt t="27842" x="7143750" y="2976563"/>
          <p14:tracePt t="27850" x="7204075" y="2986088"/>
          <p14:tracePt t="27878" x="7353300" y="3011488"/>
          <p14:tracePt t="27896" x="7435850" y="3021013"/>
          <p14:tracePt t="27912" x="7470775" y="3021013"/>
          <p14:tracePt t="27928" x="7480300" y="3021013"/>
          <p14:tracePt t="28035" x="7483475" y="3021013"/>
          <p14:tracePt t="28100" x="7483475" y="3024188"/>
          <p14:tracePt t="29940" x="7515225" y="3024188"/>
          <p14:tracePt t="29948" x="7575550" y="3011488"/>
          <p14:tracePt t="29963" x="7680325" y="3003550"/>
          <p14:tracePt t="29980" x="7859713" y="2994025"/>
          <p14:tracePt t="29985" x="7934325" y="2994025"/>
          <p14:tracePt t="29996" x="8026400" y="2998788"/>
          <p14:tracePt t="30012" x="8104188" y="3006725"/>
          <p14:tracePt t="30028" x="8170863" y="3016250"/>
          <p14:tracePt t="30032" x="8196263" y="3024188"/>
          <p14:tracePt t="30045" x="8208963" y="3024188"/>
          <p14:tracePt t="30048" x="8223250" y="3024188"/>
          <p14:tracePt t="30062" x="8253413" y="3024188"/>
          <p14:tracePt t="30078" x="8261350" y="3033713"/>
          <p14:tracePt t="30095" x="8266113" y="3033713"/>
          <p14:tracePt t="30113" x="8266113" y="3038475"/>
          <p14:tracePt t="31074" x="8248650" y="3046413"/>
          <p14:tracePt t="31082" x="8226425" y="3051175"/>
          <p14:tracePt t="31097" x="8126413" y="3090863"/>
          <p14:tracePt t="31114" x="7999413" y="3133725"/>
          <p14:tracePt t="31119" x="7912100" y="3143250"/>
          <p14:tracePt t="31131" x="7789863" y="3163888"/>
          <p14:tracePt t="31147" x="7702550" y="3195638"/>
          <p14:tracePt t="31164" x="7570788" y="3243263"/>
          <p14:tracePt t="31170" x="7545388" y="3251200"/>
          <p14:tracePt t="31181" x="7453313" y="3273425"/>
          <p14:tracePt t="31196" x="7373938" y="3278188"/>
          <p14:tracePt t="31211" x="7348538" y="3278188"/>
          <p14:tracePt t="31228" x="7308850" y="3278188"/>
          <p14:tracePt t="31231" x="7304088" y="3278188"/>
          <p14:tracePt t="31245" x="7291388" y="3278188"/>
          <p14:tracePt t="31262" x="7278688" y="3278188"/>
          <p14:tracePt t="31312" x="7278688" y="3287713"/>
          <p14:tracePt t="31318" x="7273925" y="3290888"/>
          <p14:tracePt t="31328" x="7265988" y="3290888"/>
          <p14:tracePt t="31345" x="7243763" y="3313113"/>
          <p14:tracePt t="31348" x="7239000" y="3322638"/>
          <p14:tracePt t="31361" x="7213600" y="3325813"/>
          <p14:tracePt t="31378" x="7156450" y="3335338"/>
          <p14:tracePt t="31395" x="7099300" y="3343275"/>
          <p14:tracePt t="31398" x="7081838" y="3343275"/>
          <p14:tracePt t="31412" x="7046913" y="3343275"/>
          <p14:tracePt t="31429" x="7019925" y="3343275"/>
          <p14:tracePt t="31445" x="7007225" y="3343275"/>
          <p14:tracePt t="31462" x="6994525" y="3343275"/>
          <p14:tracePt t="31465" x="6989763" y="3343275"/>
          <p14:tracePt t="31478" x="6981825" y="3343275"/>
          <p14:tracePt t="31588" x="6985000" y="3335338"/>
          <p14:tracePt t="31594" x="6989763" y="3330575"/>
          <p14:tracePt t="31609" x="6994525" y="3330575"/>
          <p14:tracePt t="31706" x="7007225" y="3330575"/>
          <p14:tracePt t="31714" x="7016750" y="3330575"/>
          <p14:tracePt t="31731" x="7042150" y="3330575"/>
          <p14:tracePt t="31748" x="7094538" y="3305175"/>
          <p14:tracePt t="31762" x="7143750" y="3305175"/>
          <p14:tracePt t="31778" x="7169150" y="3305175"/>
          <p14:tracePt t="31795" x="7216775" y="3295650"/>
          <p14:tracePt t="31799" x="7231063" y="3295650"/>
          <p14:tracePt t="31812" x="7278688" y="3290888"/>
          <p14:tracePt t="31828" x="7326313" y="3282950"/>
          <p14:tracePt t="31844" x="7391400" y="3282950"/>
          <p14:tracePt t="31861" x="7505700" y="3282950"/>
          <p14:tracePt t="31862" x="7567613" y="3287713"/>
          <p14:tracePt t="31877" x="7632700" y="3295650"/>
          <p14:tracePt t="31894" x="7654925" y="3300413"/>
          <p14:tracePt t="31911" x="7662863" y="3300413"/>
          <p14:tracePt t="31913" x="7667625" y="3300413"/>
          <p14:tracePt t="33704" x="7650163" y="3317875"/>
          <p14:tracePt t="33713" x="7623175" y="3330575"/>
          <p14:tracePt t="33731" x="7448550" y="3405188"/>
          <p14:tracePt t="33748" x="7326313" y="3435350"/>
          <p14:tracePt t="33764" x="7204075" y="3457575"/>
          <p14:tracePt t="33780" x="7089775" y="3497263"/>
          <p14:tracePt t="33786" x="7011988" y="3517900"/>
          <p14:tracePt t="33795" x="6889750" y="3549650"/>
          <p14:tracePt t="33812" x="6753225" y="3570288"/>
          <p14:tracePt t="33828" x="6627813" y="3602038"/>
          <p14:tracePt t="33834" x="6605588" y="3609975"/>
          <p14:tracePt t="33844" x="6548438" y="3632200"/>
          <p14:tracePt t="33847" x="6521450" y="3632200"/>
          <p14:tracePt t="33862" x="6465888" y="3644900"/>
          <p14:tracePt t="33878" x="6426200" y="3662363"/>
          <p14:tracePt t="33895" x="6369050" y="3689350"/>
          <p14:tracePt t="33898" x="6346825" y="3694113"/>
          <p14:tracePt t="33912" x="6264275" y="3724275"/>
          <p14:tracePt t="33928" x="6207125" y="3741738"/>
          <p14:tracePt t="33944" x="6119813" y="3776663"/>
          <p14:tracePt t="33961" x="6072188" y="3784600"/>
          <p14:tracePt t="33964" x="6049963" y="3784600"/>
          <p14:tracePt t="33978" x="6010275" y="3784600"/>
          <p14:tracePt t="33994" x="5972175" y="3794125"/>
          <p14:tracePt t="34011" x="5945188" y="3794125"/>
          <p14:tracePt t="34015" x="5932488" y="3794125"/>
          <p14:tracePt t="34028" x="5883275" y="3798888"/>
          <p14:tracePt t="34045" x="5845175" y="3798888"/>
          <p14:tracePt t="34061" x="5788025" y="3806825"/>
          <p14:tracePt t="34079" x="5748338" y="3806825"/>
          <p14:tracePt t="34094" x="5735638" y="3806825"/>
          <p14:tracePt t="34111" x="5722938" y="3806825"/>
          <p14:tracePt t="34271" x="5726113" y="3806825"/>
          <p14:tracePt t="34279" x="5740400" y="3806825"/>
          <p14:tracePt t="34284" x="5761038" y="3798888"/>
          <p14:tracePt t="34296" x="5788025" y="3798888"/>
          <p14:tracePt t="34300" x="5810250" y="3798888"/>
          <p14:tracePt t="34310" x="5840413" y="3798888"/>
          <p14:tracePt t="34331" x="5905500" y="3811588"/>
          <p14:tracePt t="34348" x="5935663" y="3816350"/>
          <p14:tracePt t="34353" x="5949950" y="3824288"/>
          <p14:tracePt t="34363" x="5962650" y="3829050"/>
          <p14:tracePt t="34378" x="5962650" y="3836988"/>
          <p14:tracePt t="34400" x="5962650" y="3851275"/>
          <p14:tracePt t="34436" x="5957888" y="3851275"/>
          <p14:tracePt t="34443" x="5954713" y="3851275"/>
          <p14:tracePt t="34450" x="5932488" y="3851275"/>
          <p14:tracePt t="34461" x="5897563" y="3851275"/>
          <p14:tracePt t="34479" x="5795963" y="3836988"/>
          <p14:tracePt t="34494" x="5740400" y="3829050"/>
          <p14:tracePt t="34511" x="5730875" y="3829050"/>
          <p14:tracePt t="34515" x="5713413" y="3824288"/>
          <p14:tracePt t="34528" x="5708650" y="3824288"/>
          <p14:tracePt t="34801" x="5599113" y="3836988"/>
          <p14:tracePt t="34809" x="5451475" y="3859213"/>
          <p14:tracePt t="34818" x="5332413" y="3898900"/>
          <p14:tracePt t="34831" x="5062538" y="3973513"/>
          <p14:tracePt t="34848" x="4795838" y="4030663"/>
          <p14:tracePt t="34853" x="4676775" y="4056063"/>
          <p14:tracePt t="34865" x="4498975" y="4090988"/>
          <p14:tracePt t="34881" x="4362450" y="4113213"/>
          <p14:tracePt t="34887" x="4287838" y="4121150"/>
          <p14:tracePt t="34901" x="4165600" y="4135438"/>
          <p14:tracePt t="34911" x="4090988" y="4135438"/>
          <p14:tracePt t="34929" x="3908425" y="4165600"/>
          <p14:tracePt t="34944" x="3863975" y="4165600"/>
          <p14:tracePt t="34961" x="3806825" y="4173538"/>
          <p14:tracePt t="34977" x="3751263" y="4173538"/>
          <p14:tracePt t="34980" x="3729038" y="4173538"/>
          <p14:tracePt t="34995" x="3649663" y="4173538"/>
          <p14:tracePt t="35011" x="3594100" y="4173538"/>
          <p14:tracePt t="35027" x="3562350" y="4170363"/>
          <p14:tracePt t="35030" x="3549650" y="4152900"/>
          <p14:tracePt t="35045" x="3519488" y="4148138"/>
          <p14:tracePt t="35061" x="3505200" y="4138613"/>
          <p14:tracePt t="35077" x="3502025" y="4138613"/>
          <p14:tracePt t="35198" x="3502025" y="4135438"/>
          <p14:tracePt t="35242" x="3502025" y="4130675"/>
          <p14:tracePt t="35256" x="3509963" y="4121150"/>
          <p14:tracePt t="35278" x="3519488" y="4121150"/>
          <p14:tracePt t="35285" x="3532188" y="4113213"/>
          <p14:tracePt t="35394" x="3536950" y="4113213"/>
          <p14:tracePt t="35424" x="3536950" y="4117975"/>
          <p14:tracePt t="35491" x="3557588" y="4117975"/>
          <p14:tracePt t="35498" x="3571875" y="4125913"/>
          <p14:tracePt t="35513" x="3632200" y="4125913"/>
          <p14:tracePt t="35530" x="3689350" y="4130675"/>
          <p14:tracePt t="35547" x="3736975" y="4130675"/>
          <p14:tracePt t="35563" x="3786188" y="4138613"/>
          <p14:tracePt t="35579" x="3824288" y="4148138"/>
          <p14:tracePt t="35597" x="3873500" y="4156075"/>
          <p14:tracePt t="35599" x="3886200" y="4170363"/>
          <p14:tracePt t="35605" x="3898900" y="4170363"/>
          <p14:tracePt t="35616" x="3933825" y="4170363"/>
          <p14:tracePt t="35628" x="3973513" y="4178300"/>
          <p14:tracePt t="35644" x="4008438" y="4178300"/>
          <p14:tracePt t="35661" x="4030663" y="4178300"/>
          <p14:tracePt t="35664" x="4035425" y="4178300"/>
          <p14:tracePt t="35677" x="4043363" y="4178300"/>
          <p14:tracePt t="35694" x="4048125" y="4178300"/>
          <p14:tracePt t="38615" x="4000500" y="4205288"/>
          <p14:tracePt t="38624" x="3925888" y="4225925"/>
          <p14:tracePt t="38633" x="3846513" y="4262438"/>
          <p14:tracePt t="38647" x="3719513" y="4322763"/>
          <p14:tracePt t="38662" x="3576638" y="4402138"/>
          <p14:tracePt t="38666" x="3484563" y="4437063"/>
          <p14:tracePt t="38680" x="3322638" y="4527550"/>
          <p14:tracePt t="38695" x="3182938" y="4572000"/>
          <p14:tracePt t="38712" x="3073400" y="4611688"/>
          <p14:tracePt t="38730" x="2916238" y="4641850"/>
          <p14:tracePt t="38745" x="2832100" y="4646613"/>
          <p14:tracePt t="38762" x="2689225" y="4681538"/>
          <p14:tracePt t="38766" x="2640013" y="4689475"/>
          <p14:tracePt t="38779" x="2565400" y="4711700"/>
          <p14:tracePt t="38783" x="2513013" y="4729163"/>
          <p14:tracePt t="38796" x="2457450" y="4746625"/>
          <p14:tracePt t="38812" x="2400300" y="4764088"/>
          <p14:tracePt t="38829" x="2351088" y="4773613"/>
          <p14:tracePt t="38846" x="2281238" y="4773613"/>
          <p14:tracePt t="38862" x="2233613" y="4768850"/>
          <p14:tracePt t="38879" x="2185988" y="4759325"/>
          <p14:tracePt t="38883" x="2155825" y="4759325"/>
          <p14:tracePt t="38896" x="2138363" y="4756150"/>
          <p14:tracePt t="38899" x="2116138" y="4756150"/>
          <p14:tracePt t="38903" x="2085975" y="4756150"/>
          <p14:tracePt t="38912" x="2066925" y="4756150"/>
          <p14:tracePt t="38929" x="2041525" y="4756150"/>
          <p14:tracePt t="38945" x="2001838" y="4756150"/>
          <p14:tracePt t="38964" x="1976438" y="4746625"/>
          <p14:tracePt t="38979" x="1962150" y="4746625"/>
          <p14:tracePt t="38984" x="1949450" y="4746625"/>
          <p14:tracePt t="38996" x="1944688" y="4746625"/>
          <p14:tracePt t="39043" x="1936750" y="4746625"/>
          <p14:tracePt t="39050" x="1931988" y="4746625"/>
          <p14:tracePt t="39062" x="1927225" y="4746625"/>
          <p14:tracePt t="39067" x="1919288" y="4746625"/>
          <p14:tracePt t="39078" x="1906588" y="4746625"/>
          <p14:tracePt t="39094" x="1889125" y="4746625"/>
          <p14:tracePt t="39111" x="1857375" y="4751388"/>
          <p14:tracePt t="39114" x="1844675" y="4751388"/>
          <p14:tracePt t="39128" x="1819275" y="4751388"/>
          <p14:tracePt t="39144" x="1804988" y="4756150"/>
          <p14:tracePt t="39161" x="1792288" y="4756150"/>
          <p14:tracePt t="39178" x="1779588" y="4756150"/>
          <p14:tracePt t="39180" x="1774825" y="4756150"/>
          <p14:tracePt t="39195" x="1752600" y="4756150"/>
          <p14:tracePt t="39211" x="1744663" y="4756150"/>
          <p14:tracePt t="39228" x="1730375" y="4756150"/>
          <p14:tracePt t="39231" x="1722438" y="4756150"/>
          <p14:tracePt t="39245" x="1717675" y="4756150"/>
          <p14:tracePt t="39261" x="1704975" y="4756150"/>
          <p14:tracePt t="39282" x="1704975" y="4746625"/>
          <p14:tracePt t="39295" x="1687513" y="4746625"/>
          <p14:tracePt t="39318" x="1677988" y="4746625"/>
          <p14:tracePt t="39327" x="1677988" y="4741863"/>
          <p14:tracePt t="39451" x="1677988" y="4733925"/>
          <p14:tracePt t="39480" x="1682750" y="4729163"/>
          <p14:tracePt t="39488" x="1687513" y="4716463"/>
          <p14:tracePt t="39496" x="1712913" y="4706938"/>
          <p14:tracePt t="39514" x="1792288" y="4681538"/>
          <p14:tracePt t="39532" x="1849438" y="4668838"/>
          <p14:tracePt t="39547" x="1931988" y="4668838"/>
          <p14:tracePt t="39563" x="1989138" y="4659313"/>
          <p14:tracePt t="39569" x="2014538" y="4659313"/>
          <p14:tracePt t="39581" x="2041525" y="4659313"/>
          <p14:tracePt t="39598" x="2063750" y="4668838"/>
          <p14:tracePt t="39614" x="2089150" y="4668838"/>
          <p14:tracePt t="39631" x="2124075" y="4672013"/>
          <p14:tracePt t="39647" x="2138363" y="4681538"/>
          <p14:tracePt t="39663" x="2141538" y="4681538"/>
          <p14:tracePt t="39680" x="2146300" y="4686300"/>
          <p14:tracePt t="39685" x="2155825" y="4686300"/>
          <p14:tracePt t="39697" x="2168525" y="4686300"/>
          <p14:tracePt t="39713" x="2181225" y="4686300"/>
          <p14:tracePt t="39730" x="2198688" y="4686300"/>
          <p14:tracePt t="39735" x="2211388" y="4686300"/>
          <p14:tracePt t="39748" x="2260600" y="4686300"/>
          <p14:tracePt t="39764" x="2278063" y="4694238"/>
          <p14:tracePt t="39780" x="2308225" y="4694238"/>
          <p14:tracePt t="39795" x="2320925" y="4694238"/>
          <p14:tracePt t="39798" x="2325688" y="4699000"/>
          <p14:tracePt t="39814" x="2325688" y="4711700"/>
          <p14:tracePt t="39828" x="2333625" y="4721225"/>
          <p14:tracePt t="39871" x="2333625" y="4724400"/>
          <p14:tracePt t="39958" x="2333625" y="4733925"/>
          <p14:tracePt t="40074" x="2333625" y="4738688"/>
          <p14:tracePt t="40708" x="2347913" y="4738688"/>
          <p14:tracePt t="40717" x="2360613" y="4738688"/>
          <p14:tracePt t="40731" x="2395538" y="4738688"/>
          <p14:tracePt t="40749" x="2425700" y="4738688"/>
          <p14:tracePt t="40753" x="2439988" y="4738688"/>
          <p14:tracePt t="40766" x="2452688" y="4738688"/>
          <p14:tracePt t="40772" x="2465388" y="4746625"/>
          <p14:tracePt t="40852" x="2470150" y="4746625"/>
          <p14:tracePt t="40866" x="2478088" y="4746625"/>
          <p14:tracePt t="40880" x="2495550" y="4751388"/>
          <p14:tracePt t="40896" x="2517775" y="4751388"/>
          <p14:tracePt t="40913" x="2535238" y="4751388"/>
          <p14:tracePt t="40932" x="2535238" y="4759325"/>
          <p14:tracePt t="41006" x="2544763" y="4759325"/>
          <p14:tracePt t="41035" x="2557463" y="4764088"/>
          <p14:tracePt t="41045" x="2562225" y="4781550"/>
          <p14:tracePt t="41049" x="2579688" y="4781550"/>
          <p14:tracePt t="41061" x="2600325" y="4781550"/>
          <p14:tracePt t="41066" x="2605088" y="4781550"/>
          <p14:tracePt t="41075" x="2614613" y="4781550"/>
          <p14:tracePt t="41079" x="2617788" y="4781550"/>
          <p14:tracePt t="41086" x="2627313" y="4781550"/>
          <p14:tracePt t="41095" x="2632075" y="4786313"/>
          <p14:tracePt t="41113" x="2644775" y="4786313"/>
          <p14:tracePt t="41129" x="2649538" y="4786313"/>
          <p14:tracePt t="41146" x="2662238" y="4786313"/>
          <p14:tracePt t="41163" x="2670175" y="4791075"/>
          <p14:tracePt t="41180" x="2684463" y="4791075"/>
          <p14:tracePt t="41237" x="2689225" y="4791075"/>
          <p14:tracePt t="42052" x="2727325" y="4791075"/>
          <p14:tracePt t="42060" x="2801938" y="4791075"/>
          <p14:tracePt t="42068" x="2846388" y="4791075"/>
          <p14:tracePt t="42082" x="2936875" y="4791075"/>
          <p14:tracePt t="42097" x="3011488" y="4791075"/>
          <p14:tracePt t="42112" x="3103563" y="4791075"/>
          <p14:tracePt t="42116" x="3160713" y="4791075"/>
          <p14:tracePt t="42129" x="3295650" y="4803775"/>
          <p14:tracePt t="42146" x="3400425" y="4803775"/>
          <p14:tracePt t="42162" x="3479800" y="4803775"/>
          <p14:tracePt t="42179" x="3554413" y="4803775"/>
          <p14:tracePt t="42183" x="3589338" y="4803775"/>
          <p14:tracePt t="42187" x="3619500" y="4803775"/>
          <p14:tracePt t="42196" x="3632200" y="4803775"/>
          <p14:tracePt t="42212" x="3654425" y="4803775"/>
          <p14:tracePt t="42229" x="3681413" y="4808538"/>
          <p14:tracePt t="42246" x="3694113" y="4808538"/>
          <p14:tracePt t="42276" x="3698875" y="4808538"/>
          <p14:tracePt t="44319" x="3681413" y="4821238"/>
          <p14:tracePt t="44328" x="3636963" y="4851400"/>
          <p14:tracePt t="44333" x="3597275" y="4868863"/>
          <p14:tracePt t="44345" x="3571875" y="4908550"/>
          <p14:tracePt t="44350" x="3492500" y="4938713"/>
          <p14:tracePt t="44356" x="3440113" y="4970463"/>
          <p14:tracePt t="44362" x="3405188" y="5000625"/>
          <p14:tracePt t="44379" x="3305175" y="5040313"/>
          <p14:tracePt t="44382" x="3282950" y="5057775"/>
          <p14:tracePt t="44396" x="3200400" y="5092700"/>
          <p14:tracePt t="44413" x="3138488" y="5118100"/>
          <p14:tracePt t="44429" x="3098800" y="5130800"/>
          <p14:tracePt t="44445" x="3043238" y="5148263"/>
          <p14:tracePt t="44448" x="3021013" y="5157788"/>
          <p14:tracePt t="44463" x="2971800" y="5175250"/>
          <p14:tracePt t="44479" x="2933700" y="5183188"/>
          <p14:tracePt t="44495" x="2884488" y="5187950"/>
          <p14:tracePt t="44498" x="2871788" y="5187950"/>
          <p14:tracePt t="44513" x="2824163" y="5187950"/>
          <p14:tracePt t="44529" x="2789238" y="5197475"/>
          <p14:tracePt t="44545" x="2741613" y="5197475"/>
          <p14:tracePt t="44549" x="2727325" y="5197475"/>
          <p14:tracePt t="44562" x="2714625" y="5197475"/>
          <p14:tracePt t="44565" x="2697163" y="5197475"/>
          <p14:tracePt t="44579" x="2679700" y="5197475"/>
          <p14:tracePt t="44595" x="2670175" y="5197475"/>
          <p14:tracePt t="45394" x="2689225" y="5205413"/>
          <p14:tracePt t="45403" x="2724150" y="5214938"/>
          <p14:tracePt t="45415" x="2771775" y="5214938"/>
          <p14:tracePt t="45431" x="2828925" y="5218113"/>
          <p14:tracePt t="45447" x="2863850" y="5218113"/>
          <p14:tracePt t="45462" x="2901950" y="5218113"/>
          <p14:tracePt t="45466" x="2916238" y="5218113"/>
          <p14:tracePt t="45479" x="2954338" y="5218113"/>
          <p14:tracePt t="45496" x="2990850" y="5218113"/>
          <p14:tracePt t="45512" x="3028950" y="5218113"/>
          <p14:tracePt t="45516" x="3051175" y="5218113"/>
          <p14:tracePt t="45530" x="3098800" y="5210175"/>
          <p14:tracePt t="45546" x="3155950" y="5200650"/>
          <p14:tracePt t="45562" x="3230563" y="5200650"/>
          <p14:tracePt t="45579" x="3309938" y="5200650"/>
          <p14:tracePt t="45583" x="3340100" y="5200650"/>
          <p14:tracePt t="45597" x="3417888" y="5205413"/>
          <p14:tracePt t="45612" x="3497263" y="5214938"/>
          <p14:tracePt t="45629" x="3584575" y="5222875"/>
          <p14:tracePt t="45633" x="3659188" y="5222875"/>
          <p14:tracePt t="45646" x="3746500" y="5222875"/>
          <p14:tracePt t="45662" x="3851275" y="5222875"/>
          <p14:tracePt t="45679" x="3908425" y="5218113"/>
          <p14:tracePt t="45683" x="3956050" y="5218113"/>
          <p14:tracePt t="45696" x="3978275" y="5218113"/>
          <p14:tracePt t="45698" x="4008438" y="5218113"/>
          <p14:tracePt t="45712" x="4056063" y="5218113"/>
          <p14:tracePt t="45729" x="4105275" y="5218113"/>
          <p14:tracePt t="45746" x="4148138" y="5218113"/>
          <p14:tracePt t="45748" x="4175125" y="5218113"/>
          <p14:tracePt t="45763" x="4210050" y="5218113"/>
          <p14:tracePt t="45779" x="4235450" y="5218113"/>
          <p14:tracePt t="45796" x="4252913" y="5218113"/>
          <p14:tracePt t="45799" x="4257675" y="5218113"/>
          <p14:tracePt t="45813" x="4279900" y="5218113"/>
          <p14:tracePt t="45829" x="4284663" y="5218113"/>
          <p14:tracePt t="45846" x="4310063" y="5218113"/>
          <p14:tracePt t="45862" x="4337050" y="5218113"/>
          <p14:tracePt t="45865" x="4362450" y="5218113"/>
          <p14:tracePt t="45880" x="4427538" y="5218113"/>
          <p14:tracePt t="45896" x="4476750" y="5218113"/>
          <p14:tracePt t="45912" x="4511675" y="5218113"/>
          <p14:tracePt t="45916" x="4537075" y="5218113"/>
          <p14:tracePt t="45929" x="4564063" y="5218113"/>
          <p14:tracePt t="45946" x="4589463" y="5218113"/>
          <p14:tracePt t="45962" x="4638675" y="5218113"/>
          <p14:tracePt t="45980" x="4708525" y="5218113"/>
          <p14:tracePt t="45996" x="4738688" y="5218113"/>
          <p14:tracePt t="46012" x="4773613" y="5222875"/>
          <p14:tracePt t="46029" x="4795838" y="5222875"/>
          <p14:tracePt t="46032" x="4808538" y="5227638"/>
          <p14:tracePt t="46045" x="4830763" y="5227638"/>
          <p14:tracePt t="46062" x="4838700" y="5227638"/>
          <p14:tracePt t="46079" x="4843463" y="5227638"/>
          <p14:tracePt t="46082" x="4852988" y="5237163"/>
          <p14:tracePt t="46782" x="4848225" y="5237163"/>
          <p14:tracePt t="46811" x="4835525" y="5237163"/>
          <p14:tracePt t="46826" x="4830763" y="5237163"/>
          <p14:tracePt t="46834" x="4821238" y="5240338"/>
          <p14:tracePt t="46848" x="4746625" y="5249863"/>
          <p14:tracePt t="46865" x="4664075" y="5267325"/>
          <p14:tracePt t="46869" x="4621213" y="5275263"/>
          <p14:tracePt t="46875" x="4594225" y="5284788"/>
          <p14:tracePt t="46882" x="4524375" y="5302250"/>
          <p14:tracePt t="46893" x="4502150" y="5310188"/>
          <p14:tracePt t="46900" x="4445000" y="5327650"/>
          <p14:tracePt t="46912" x="4367213" y="5337175"/>
          <p14:tracePt t="46929" x="4279900" y="5367338"/>
          <p14:tracePt t="46933" x="4222750" y="5376863"/>
          <p14:tracePt t="46946" x="4105275" y="5384800"/>
          <p14:tracePt t="46963" x="3983038" y="5407025"/>
          <p14:tracePt t="46979" x="3816350" y="5414963"/>
          <p14:tracePt t="46996" x="3641725" y="5429250"/>
          <p14:tracePt t="47000" x="3522663" y="5441950"/>
          <p14:tracePt t="47013" x="3417888" y="5441950"/>
          <p14:tracePt t="47029" x="3335338" y="5441950"/>
          <p14:tracePt t="47046" x="3260725" y="5441950"/>
          <p14:tracePt t="47063" x="3155950" y="5429250"/>
          <p14:tracePt t="47080" x="3063875" y="5411788"/>
          <p14:tracePt t="47096" x="2986088" y="5394325"/>
          <p14:tracePt t="47114" x="2901950" y="5376863"/>
          <p14:tracePt t="47129" x="2863850" y="5359400"/>
          <p14:tracePt t="47146" x="2836863" y="5354638"/>
          <p14:tracePt t="47163" x="2814638" y="5345113"/>
          <p14:tracePt t="47167" x="2806700" y="5345113"/>
          <p14:tracePt t="47181" x="2779713" y="5332413"/>
          <p14:tracePt t="47196" x="2767013" y="5332413"/>
          <p14:tracePt t="47213" x="2754313" y="5319713"/>
          <p14:tracePt t="47230" x="2749550" y="5310188"/>
          <p14:tracePt t="47253" x="2749550" y="5307013"/>
          <p14:tracePt t="47304" x="2749550" y="5292725"/>
          <p14:tracePt t="47310" x="2749550" y="5289550"/>
          <p14:tracePt t="47318" x="2749550" y="5280025"/>
          <p14:tracePt t="47329" x="2749550" y="5275263"/>
          <p14:tracePt t="47346" x="2749550" y="5262563"/>
          <p14:tracePt t="47363" x="2749550" y="5254625"/>
          <p14:tracePt t="47405" x="2749550" y="5249863"/>
          <p14:tracePt t="47412" x="2754313" y="5245100"/>
          <p14:tracePt t="47420" x="2771775" y="5237163"/>
          <p14:tracePt t="47428" x="2776538" y="5232400"/>
          <p14:tracePt t="47445" x="2811463" y="5222875"/>
          <p14:tracePt t="47447" x="2828925" y="5214938"/>
          <p14:tracePt t="47462" x="2876550" y="5200650"/>
          <p14:tracePt t="47478" x="2924175" y="5192713"/>
          <p14:tracePt t="47495" x="2981325" y="5192713"/>
          <p14:tracePt t="47498" x="3011488" y="5192713"/>
          <p14:tracePt t="47511" x="3038475" y="5192713"/>
          <p14:tracePt t="47514" x="3060700" y="5192713"/>
          <p14:tracePt t="47529" x="3086100" y="5192713"/>
          <p14:tracePt t="47545" x="3125788" y="5192713"/>
          <p14:tracePt t="47561" x="3138488" y="5200650"/>
          <p14:tracePt t="47565" x="3148013" y="5200650"/>
          <p14:tracePt t="47579" x="3151188" y="5210175"/>
          <p14:tracePt t="47601" x="3160713" y="5214938"/>
          <p14:tracePt t="47702" x="3173413" y="5214938"/>
          <p14:tracePt t="49005" x="3186113" y="5214938"/>
          <p14:tracePt t="49014" x="3190875" y="5214938"/>
          <p14:tracePt t="49019" x="3203575" y="5214938"/>
          <p14:tracePt t="49029" x="3230563" y="5214938"/>
          <p14:tracePt t="49033" x="3252788" y="5222875"/>
          <p14:tracePt t="49046" x="3300413" y="5232400"/>
          <p14:tracePt t="49062" x="3387725" y="5232400"/>
          <p14:tracePt t="49079" x="3484563" y="5249863"/>
          <p14:tracePt t="49083" x="3519488" y="5249863"/>
          <p14:tracePt t="49097" x="3562350" y="5249863"/>
          <p14:tracePt t="49113" x="3602038" y="5249863"/>
          <p14:tracePt t="49129" x="3619500" y="5249863"/>
          <p14:tracePt t="49146" x="3629025" y="5249863"/>
          <p14:tracePt t="49148" x="3632200" y="5249863"/>
          <p14:tracePt t="49163" x="3649663" y="5249863"/>
          <p14:tracePt t="49180" x="3659188" y="5249863"/>
          <p14:tracePt t="49196" x="3663950" y="5249863"/>
          <p14:tracePt t="49213" x="3698875" y="5249863"/>
          <p14:tracePt t="49229" x="3724275" y="5245100"/>
          <p14:tracePt t="49246" x="3751263" y="5245100"/>
          <p14:tracePt t="49262" x="3763963" y="5245100"/>
          <p14:tracePt t="49266" x="3771900" y="5240338"/>
          <p14:tracePt t="49279" x="3786188" y="5240338"/>
          <p14:tracePt t="49296" x="3798888" y="5240338"/>
          <p14:tracePt t="49313" x="3803650" y="5240338"/>
          <p14:tracePt t="49316" x="3806825" y="5240338"/>
          <p14:tracePt t="49330" x="3821113" y="5240338"/>
          <p14:tracePt t="49346" x="3829050" y="5240338"/>
          <p14:tracePt t="49363" x="3833813" y="5240338"/>
          <p14:tracePt t="49366" x="3846513" y="5240338"/>
          <p14:tracePt t="49380" x="3856038" y="5240338"/>
          <p14:tracePt t="49403" x="3859213" y="5240338"/>
          <p14:tracePt t="49461" x="3873500" y="5232400"/>
          <p14:tracePt t="49468" x="3881438" y="5232400"/>
          <p14:tracePt t="49479" x="3886200" y="5232400"/>
          <p14:tracePt t="49496" x="3925888" y="5232400"/>
          <p14:tracePt t="49513" x="3965575" y="5227638"/>
          <p14:tracePt t="49529" x="4003675" y="5227638"/>
          <p14:tracePt t="49533" x="4025900" y="5218113"/>
          <p14:tracePt t="49546" x="4038600" y="5218113"/>
          <p14:tracePt t="49549" x="4073525" y="5218113"/>
          <p14:tracePt t="49563" x="4122738" y="5218113"/>
          <p14:tracePt t="49579" x="4165600" y="5210175"/>
          <p14:tracePt t="49596" x="4205288" y="5210175"/>
          <p14:tracePt t="49613" x="4284663" y="5200650"/>
          <p14:tracePt t="49629" x="4340225" y="5200650"/>
          <p14:tracePt t="49646" x="4414838" y="5200650"/>
          <p14:tracePt t="49650" x="4449763" y="5200650"/>
          <p14:tracePt t="49664" x="4506913" y="5200650"/>
          <p14:tracePt t="49679" x="4541838" y="5200650"/>
          <p14:tracePt t="49696" x="4564063" y="5200650"/>
          <p14:tracePt t="49713" x="4576763" y="5200650"/>
          <p14:tracePt t="49781" x="4581525" y="5200650"/>
          <p14:tracePt t="50233" x="4564063" y="5200650"/>
          <p14:tracePt t="50241" x="4541838" y="5210175"/>
          <p14:tracePt t="50251" x="4484688" y="5210175"/>
          <p14:tracePt t="50256" x="4471988" y="5210175"/>
          <p14:tracePt t="50266" x="4459288" y="5210175"/>
          <p14:tracePt t="50271" x="4432300" y="5218113"/>
          <p14:tracePt t="50279" x="4419600" y="5218113"/>
          <p14:tracePt t="50296" x="4402138" y="5218113"/>
          <p14:tracePt t="50313" x="4389438" y="5218113"/>
          <p14:tracePt t="50329" x="4367213" y="5218113"/>
          <p14:tracePt t="50346" x="4362450" y="5218113"/>
          <p14:tracePt t="50363" x="4357688" y="5218113"/>
          <p14:tracePt t="50379" x="4349750" y="5218113"/>
          <p14:tracePt t="50396" x="4337050" y="5218113"/>
          <p14:tracePt t="50400" x="4332288" y="5218113"/>
          <p14:tracePt t="50413" x="4322763" y="5218113"/>
          <p14:tracePt t="50429" x="4305300" y="5218113"/>
          <p14:tracePt t="50446" x="4292600" y="5218113"/>
          <p14:tracePt t="50449" x="4287838" y="5218113"/>
          <p14:tracePt t="50463" x="4275138" y="5210175"/>
          <p14:tracePt t="50480" x="4262438" y="5210175"/>
          <p14:tracePt t="50495" x="4240213" y="5205413"/>
          <p14:tracePt t="50513" x="4232275" y="5197475"/>
          <p14:tracePt t="50529" x="4217988" y="5197475"/>
          <p14:tracePt t="50546" x="4205288" y="5197475"/>
          <p14:tracePt t="50563" x="4192588" y="5197475"/>
          <p14:tracePt t="50566" x="4179888" y="5197475"/>
          <p14:tracePt t="50580" x="4165600" y="5197475"/>
          <p14:tracePt t="50596" x="4152900" y="5197475"/>
          <p14:tracePt t="50613" x="4148138" y="5197475"/>
          <p14:tracePt t="50616" x="4143375" y="5197475"/>
          <p14:tracePt t="50630" x="4135438" y="5192713"/>
          <p14:tracePt t="50646" x="4130675" y="5192713"/>
          <p14:tracePt t="50674" x="4117975" y="5192713"/>
          <p14:tracePt t="52697" x="4157663" y="5183188"/>
          <p14:tracePt t="52706" x="4262438" y="5170488"/>
          <p14:tracePt t="52711" x="4424363" y="5145088"/>
          <p14:tracePt t="52724" x="4800600" y="5130800"/>
          <p14:tracePt t="52737" x="4905375" y="5118100"/>
          <p14:tracePt t="52742" x="5110163" y="5092700"/>
          <p14:tracePt t="52752" x="5332413" y="5060950"/>
          <p14:tracePt t="52755" x="5464175" y="5060950"/>
          <p14:tracePt t="52762" x="5595938" y="5048250"/>
          <p14:tracePt t="52766" x="5726113" y="5048250"/>
          <p14:tracePt t="52779" x="5857875" y="5048250"/>
          <p14:tracePt t="52782" x="5957888" y="5048250"/>
          <p14:tracePt t="52796" x="6132513" y="5048250"/>
          <p14:tracePt t="52813" x="6294438" y="5040313"/>
          <p14:tracePt t="52829" x="6456363" y="5040313"/>
          <p14:tracePt t="52832" x="6503988" y="5030788"/>
          <p14:tracePt t="52847" x="6596063" y="5030788"/>
          <p14:tracePt t="52862" x="6688138" y="5035550"/>
          <p14:tracePt t="52879" x="6745288" y="5040313"/>
          <p14:tracePt t="52883" x="6757988" y="5048250"/>
          <p14:tracePt t="52896" x="6788150" y="5070475"/>
          <p14:tracePt t="52913" x="6802438" y="5070475"/>
          <p14:tracePt t="52942" x="6810375" y="5070475"/>
          <p14:tracePt t="53329" x="6832600" y="5087938"/>
          <p14:tracePt t="53337" x="6854825" y="5095875"/>
          <p14:tracePt t="53348" x="6902450" y="5110163"/>
          <p14:tracePt t="53365" x="6932613" y="5127625"/>
          <p14:tracePt t="53380" x="6964363" y="5148263"/>
          <p14:tracePt t="53396" x="6977063" y="5148263"/>
          <p14:tracePt t="53413" x="6981825" y="5148263"/>
          <p14:tracePt t="53537" x="6989763" y="5148263"/>
          <p14:tracePt t="53552" x="7002463" y="5148263"/>
          <p14:tracePt t="53567" x="7007225" y="5148263"/>
          <p14:tracePt t="53574" x="7029450" y="5148263"/>
          <p14:tracePt t="53596" x="7034213" y="5148263"/>
          <p14:tracePt t="53668" x="7042150" y="5148263"/>
          <p14:tracePt t="53675" x="7042150" y="5153025"/>
          <p14:tracePt t="54833" x="7069138" y="5153025"/>
          <p14:tracePt t="54839" x="7104063" y="5153025"/>
          <p14:tracePt t="54846" x="7134225" y="5153025"/>
          <p14:tracePt t="54862" x="7239000" y="5153025"/>
          <p14:tracePt t="54866" x="7283450" y="5153025"/>
          <p14:tracePt t="54880" x="7462838" y="5165725"/>
          <p14:tracePt t="54896" x="7580313" y="5175250"/>
          <p14:tracePt t="54912" x="7650163" y="5183188"/>
          <p14:tracePt t="54933" x="7742238" y="5192713"/>
          <p14:tracePt t="54949" x="7812088" y="5200650"/>
          <p14:tracePt t="54963" x="7864475" y="5200650"/>
          <p14:tracePt t="54980" x="7912100" y="5200650"/>
          <p14:tracePt t="54997" x="8004175" y="5183188"/>
          <p14:tracePt t="55013" x="8083550" y="5165725"/>
          <p14:tracePt t="55030" x="8161338" y="5165725"/>
          <p14:tracePt t="55047" x="8270875" y="5165725"/>
          <p14:tracePt t="55063" x="8323263" y="5165725"/>
          <p14:tracePt t="55080" x="8380413" y="5165725"/>
          <p14:tracePt t="55096" x="8410575" y="5165725"/>
          <p14:tracePt t="55099" x="8423275" y="5165725"/>
          <p14:tracePt t="55114" x="8450263" y="5165725"/>
          <p14:tracePt t="55130" x="8480425" y="5165725"/>
          <p14:tracePt t="55146" x="8515350" y="5165725"/>
          <p14:tracePt t="55150" x="8524875" y="5165725"/>
          <p14:tracePt t="55164" x="8542338" y="5165725"/>
          <p14:tracePt t="55180" x="8555038" y="5165725"/>
          <p14:tracePt t="55196" x="8577263" y="5165725"/>
          <p14:tracePt t="55213" x="8580438" y="5165725"/>
          <p14:tracePt t="55231" x="8594725" y="5162550"/>
          <p14:tracePt t="55247" x="8612188" y="5162550"/>
          <p14:tracePt t="55263" x="8637588" y="5162550"/>
          <p14:tracePt t="55280" x="8664575" y="5153025"/>
          <p14:tracePt t="55296" x="8677275" y="5153025"/>
          <p14:tracePt t="55477" x="8677275" y="5162550"/>
          <p14:tracePt t="55492" x="8686800" y="5162550"/>
          <p14:tracePt t="55535" x="8686800" y="5165725"/>
          <p14:tracePt t="55549" x="8682038" y="5165725"/>
          <p14:tracePt t="55556" x="8669338" y="5175250"/>
          <p14:tracePt t="55564" x="8647113" y="5183188"/>
          <p14:tracePt t="55579" x="8562975" y="5200650"/>
          <p14:tracePt t="55595" x="8507413" y="5210175"/>
          <p14:tracePt t="55612" x="8450263" y="5222875"/>
          <p14:tracePt t="55615" x="8428038" y="5222875"/>
          <p14:tracePt t="55629" x="8388350" y="5222875"/>
          <p14:tracePt t="55645" x="8340725" y="5222875"/>
          <p14:tracePt t="55662" x="8296275" y="5222875"/>
          <p14:tracePt t="55665" x="8270875" y="5222875"/>
          <p14:tracePt t="55679" x="8243888" y="5222875"/>
          <p14:tracePt t="55695" x="8205788" y="5222875"/>
          <p14:tracePt t="55712" x="8188325" y="5222875"/>
          <p14:tracePt t="55729" x="8166100" y="5222875"/>
          <p14:tracePt t="55745" x="8153400" y="5222875"/>
          <p14:tracePt t="55762" x="8148638" y="5222875"/>
          <p14:tracePt t="56408" x="8183563" y="5222875"/>
          <p14:tracePt t="56416" x="8213725" y="5222875"/>
          <p14:tracePt t="56432" x="8305800" y="5245100"/>
          <p14:tracePt t="56449" x="8415338" y="5254625"/>
          <p14:tracePt t="56454" x="8462963" y="5262563"/>
          <p14:tracePt t="56466" x="8545513" y="5292725"/>
          <p14:tracePt t="56482" x="8594725" y="5310188"/>
          <p14:tracePt t="56499" x="8634413" y="5332413"/>
          <p14:tracePt t="56516" x="8669338" y="5345113"/>
          <p14:tracePt t="56533" x="8689975" y="5354638"/>
          <p14:tracePt t="56750" x="8694738" y="5349875"/>
          <p14:tracePt t="56760" x="8699500" y="5345113"/>
          <p14:tracePt t="56770" x="8707438" y="5337175"/>
          <p14:tracePt t="56782" x="8721725" y="5337175"/>
          <p14:tracePt t="56797" x="8724900" y="5332413"/>
          <p14:tracePt t="56814" x="8734425" y="5332413"/>
          <p14:tracePt t="56872" x="8734425" y="5327650"/>
          <p14:tracePt t="56915" x="8739188" y="5319713"/>
          <p14:tracePt t="56937" x="8739188" y="5314950"/>
          <p14:tracePt t="56951" x="8739188" y="5307013"/>
          <p14:tracePt t="56958" x="8747125" y="5284788"/>
          <p14:tracePt t="56966" x="8756650" y="5272088"/>
          <p14:tracePt t="56979" x="8769350" y="5249863"/>
          <p14:tracePt t="56995" x="8786813" y="5240338"/>
          <p14:tracePt t="57031" x="8786813" y="5232400"/>
          <p14:tracePt t="58632" x="8816975" y="5232400"/>
          <p14:tracePt t="58639" x="8847138" y="5232400"/>
          <p14:tracePt t="58648" x="8891588" y="5232400"/>
          <p14:tracePt t="58663" x="8956675" y="5232400"/>
          <p14:tracePt t="58667" x="8991600" y="5232400"/>
          <p14:tracePt t="58681" x="9058275" y="5232400"/>
          <p14:tracePt t="58697" x="9113838" y="5232400"/>
          <p14:tracePt t="58713" x="9140825" y="5232400"/>
          <p14:tracePt t="58731" x="9193213" y="5232400"/>
          <p14:tracePt t="58747" x="9220200" y="5232400"/>
          <p14:tracePt t="58764" x="9240838" y="5232400"/>
          <p14:tracePt t="58780" x="9258300" y="5232400"/>
          <p14:tracePt t="58783" x="9267825" y="5232400"/>
          <p14:tracePt t="58798" x="9280525" y="5227638"/>
          <p14:tracePt t="58813" x="9285288" y="5227638"/>
          <p14:tracePt t="58830" x="9307513" y="5227638"/>
          <p14:tracePt t="58847" x="9324975" y="5227638"/>
          <p14:tracePt t="58863" x="9332913" y="5227638"/>
          <p14:tracePt t="58880" x="9342438" y="5227638"/>
          <p14:tracePt t="58897" x="9355138" y="5227638"/>
          <p14:tracePt t="58900" x="9363075" y="5227638"/>
          <p14:tracePt t="58913" x="9367838" y="5227638"/>
          <p14:tracePt t="58930" x="9398000" y="5227638"/>
          <p14:tracePt t="58947" x="9415463" y="5227638"/>
          <p14:tracePt t="58964" x="9450388" y="5227638"/>
          <p14:tracePt t="58981" x="9459913" y="5227638"/>
          <p14:tracePt t="58997" x="9467850" y="5227638"/>
          <p14:tracePt t="59052" x="9472613" y="5227638"/>
          <p14:tracePt t="59146" x="9482138" y="5227638"/>
          <p14:tracePt t="59153" x="9485313" y="5227638"/>
          <p14:tracePt t="59163" x="9494838" y="5227638"/>
          <p14:tracePt t="59181" x="9525000" y="5227638"/>
          <p14:tracePt t="59197" x="9539288" y="5227638"/>
          <p14:tracePt t="59213" x="9551988" y="5218113"/>
          <p14:tracePt t="59230" x="9564688" y="5218113"/>
          <p14:tracePt t="59247" x="9577388" y="5218113"/>
          <p14:tracePt t="59460" x="9591675" y="5218113"/>
          <p14:tracePt t="66436" x="9539288" y="5245100"/>
          <p14:tracePt t="66445" x="9350375" y="5272088"/>
          <p14:tracePt t="66456" x="9193213" y="5272088"/>
          <p14:tracePt t="66460" x="9048750" y="5272088"/>
          <p14:tracePt t="66470" x="8804275" y="5262563"/>
          <p14:tracePt t="66475" x="8385175" y="5275263"/>
          <p14:tracePt t="66482" x="8056563" y="5275263"/>
          <p14:tracePt t="66485" x="7550150" y="5297488"/>
          <p14:tracePt t="66497" x="7042150" y="5297488"/>
          <p14:tracePt t="66501" x="6448425" y="5314950"/>
          <p14:tracePt t="66514" x="5399088" y="5380038"/>
          <p14:tracePt t="66530" x="4576763" y="5454650"/>
          <p14:tracePt t="66547" x="3965575" y="5507038"/>
          <p14:tracePt t="66550" x="3846513" y="5519738"/>
          <p14:tracePt t="66564" x="3659188" y="5519738"/>
          <p14:tracePt t="66580" x="3576638" y="5511800"/>
          <p14:tracePt t="66597" x="3519488" y="5494338"/>
          <p14:tracePt t="66614" x="3514725" y="5494338"/>
          <p14:tracePt t="66951" x="3392488" y="5499100"/>
          <p14:tracePt t="66959" x="3317875" y="5511800"/>
          <p14:tracePt t="66969" x="3200400" y="5534025"/>
          <p14:tracePt t="66982" x="3033713" y="5568950"/>
          <p14:tracePt t="66999" x="2911475" y="5599113"/>
          <p14:tracePt t="67004" x="2876550" y="5608638"/>
          <p14:tracePt t="67018" x="2828925" y="5616575"/>
          <p14:tracePt t="67030" x="2779713" y="5626100"/>
          <p14:tracePt t="67047" x="2701925" y="5643563"/>
          <p14:tracePt t="67051" x="2674938" y="5643563"/>
          <p14:tracePt t="67063" x="2617788" y="5651500"/>
          <p14:tracePt t="67066" x="2597150" y="5661025"/>
          <p14:tracePt t="67080" x="2513013" y="5681663"/>
          <p14:tracePt t="67097" x="2460625" y="5681663"/>
          <p14:tracePt t="67113" x="2430463" y="5691188"/>
          <p14:tracePt t="67117" x="2417763" y="5691188"/>
          <p14:tracePt t="67131" x="2378075" y="5691188"/>
          <p14:tracePt t="67147" x="2338388" y="5673725"/>
          <p14:tracePt t="67164" x="2312988" y="5664200"/>
          <p14:tracePt t="67167" x="2295525" y="5656263"/>
          <p14:tracePt t="67180" x="2281238" y="5651500"/>
          <p14:tracePt t="67183" x="2273300" y="5643563"/>
          <p14:tracePt t="67197" x="2260600" y="5638800"/>
          <p14:tracePt t="67213" x="2255838" y="5638800"/>
          <p14:tracePt t="67277" x="2243138" y="5638800"/>
          <p14:tracePt t="67284" x="2238375" y="5638800"/>
          <p14:tracePt t="67297" x="2225675" y="5638800"/>
          <p14:tracePt t="67314" x="2211388" y="5638800"/>
          <p14:tracePt t="67330" x="2173288" y="5629275"/>
          <p14:tracePt t="67347" x="2155825" y="5621338"/>
          <p14:tracePt t="67351" x="2128838" y="5621338"/>
          <p14:tracePt t="67364" x="2089150" y="5599113"/>
          <p14:tracePt t="67380" x="2054225" y="5591175"/>
          <p14:tracePt t="67397" x="2024063" y="5586413"/>
          <p14:tracePt t="67414" x="2014538" y="5586413"/>
          <p14:tracePt t="68565" x="2014538" y="5594350"/>
          <p14:tracePt t="68579" x="2014538" y="5599113"/>
          <p14:tracePt t="68608" x="2014538" y="5608638"/>
          <p14:tracePt t="68622" x="2014538" y="5611813"/>
          <p14:tracePt t="68637" x="2014538" y="5616575"/>
          <p14:tracePt t="68682" x="2014538" y="5626100"/>
          <p14:tracePt t="68716" x="2024063" y="5629275"/>
          <p14:tracePt t="68725" x="2024063" y="5638800"/>
          <p14:tracePt t="70867" x="2058988" y="5638800"/>
          <p14:tracePt t="70876" x="2133600" y="5638800"/>
          <p14:tracePt t="70885" x="2193925" y="5646738"/>
          <p14:tracePt t="70899" x="2343150" y="5646738"/>
          <p14:tracePt t="70914" x="2460625" y="5646738"/>
          <p14:tracePt t="70917" x="2522538" y="5646738"/>
          <p14:tracePt t="70931" x="2622550" y="5646738"/>
          <p14:tracePt t="70947" x="2714625" y="5646738"/>
          <p14:tracePt t="70964" x="2819400" y="5646738"/>
          <p14:tracePt t="70967" x="2849563" y="5646738"/>
          <p14:tracePt t="70981" x="2906713" y="5646738"/>
          <p14:tracePt t="70997" x="2946400" y="5646738"/>
          <p14:tracePt t="71013" x="2971800" y="5646738"/>
          <p14:tracePt t="71030" x="2994025" y="5646738"/>
          <p14:tracePt t="71033" x="2998788" y="5646738"/>
          <p14:tracePt t="71048" x="3028950" y="5646738"/>
          <p14:tracePt t="71064" x="3046413" y="5646738"/>
          <p14:tracePt t="71080" x="3078163" y="5646738"/>
          <p14:tracePt t="71083" x="3081338" y="5646738"/>
          <p14:tracePt t="71097" x="3116263" y="5638800"/>
          <p14:tracePt t="71114" x="3133725" y="5638800"/>
          <p14:tracePt t="71130" x="3173413" y="5638800"/>
          <p14:tracePt t="71134" x="3178175" y="5638800"/>
          <p14:tracePt t="71147" x="3190875" y="5638800"/>
          <p14:tracePt t="71150" x="3200400" y="5638800"/>
          <p14:tracePt t="71163" x="3213100" y="5638800"/>
          <p14:tracePt t="71180" x="3230563" y="5638800"/>
          <p14:tracePt t="71197" x="3238500" y="5638800"/>
          <p14:tracePt t="71718" x="3265488" y="5638800"/>
          <p14:tracePt t="71726" x="3335338" y="5638800"/>
          <p14:tracePt t="71735" x="3435350" y="5638800"/>
          <p14:tracePt t="71749" x="3554413" y="5638800"/>
          <p14:tracePt t="71768" x="3706813" y="5638800"/>
          <p14:tracePt t="71774" x="3751263" y="5638800"/>
          <p14:tracePt t="71785" x="3821113" y="5638800"/>
          <p14:tracePt t="71799" x="3913188" y="5638800"/>
          <p14:tracePt t="71818" x="4048125" y="5638800"/>
          <p14:tracePt t="71829" x="4095750" y="5634038"/>
          <p14:tracePt t="71834" x="4117975" y="5634038"/>
          <p14:tracePt t="71839" x="4140200" y="5634038"/>
          <p14:tracePt t="71850" x="4152900" y="5634038"/>
          <p14:tracePt t="71864" x="4200525" y="5634038"/>
          <p14:tracePt t="71867" x="4217988" y="5638800"/>
          <p14:tracePt t="71880" x="4222750" y="5638800"/>
          <p14:tracePt t="71883" x="4252913" y="5638800"/>
          <p14:tracePt t="71897" x="4270375" y="5638800"/>
          <p14:tracePt t="71913" x="4292600" y="5646738"/>
          <p14:tracePt t="71929" x="4319588" y="5646738"/>
          <p14:tracePt t="71947" x="4344988" y="5651500"/>
          <p14:tracePt t="71963" x="4357688" y="5651500"/>
          <p14:tracePt t="71979" x="4357688" y="5656263"/>
          <p14:tracePt t="71998" x="4362450" y="5664200"/>
          <p14:tracePt t="72524" x="4414838" y="5661025"/>
          <p14:tracePt t="72533" x="4516438" y="5661025"/>
          <p14:tracePt t="72549" x="4751388" y="5638800"/>
          <p14:tracePt t="72554" x="4808538" y="5638800"/>
          <p14:tracePt t="72567" x="4943475" y="5626100"/>
          <p14:tracePt t="72580" x="5048250" y="5629275"/>
          <p14:tracePt t="72597" x="5132388" y="5638800"/>
          <p14:tracePt t="72614" x="5175250" y="5646738"/>
          <p14:tracePt t="72618" x="5184775" y="5651500"/>
          <p14:tracePt t="72632" x="5202238" y="5661025"/>
          <p14:tracePt t="72647" x="5210175" y="5664200"/>
          <p14:tracePt t="72755" x="5214938" y="5664200"/>
          <p14:tracePt t="78650" x="5262563" y="5664200"/>
          <p14:tracePt t="78657" x="5446713" y="5651500"/>
          <p14:tracePt t="78666" x="5578475" y="5651500"/>
          <p14:tracePt t="78681" x="5857875" y="5638800"/>
          <p14:tracePt t="78698" x="6321425" y="5626100"/>
          <p14:tracePt t="78714" x="6513513" y="5626100"/>
          <p14:tracePt t="78731" x="6732588" y="5626100"/>
          <p14:tracePt t="78735" x="6867525" y="5629275"/>
          <p14:tracePt t="78747" x="6937375" y="5629275"/>
          <p14:tracePt t="78749" x="6999288" y="5629275"/>
          <p14:tracePt t="78764" x="7107238" y="5651500"/>
          <p14:tracePt t="78780" x="7186613" y="5661025"/>
          <p14:tracePt t="78797" x="7204075" y="5661025"/>
          <p14:tracePt t="78813" x="7213600" y="5664200"/>
          <p14:tracePt t="78932" x="7216775" y="5664200"/>
          <p14:tracePt t="78939" x="7231063" y="5664200"/>
          <p14:tracePt t="78948" x="7251700" y="5664200"/>
          <p14:tracePt t="78966" x="7283450" y="5664200"/>
          <p14:tracePt t="78970" x="7304088" y="5664200"/>
          <p14:tracePt t="78982" x="7373938" y="5661025"/>
          <p14:tracePt t="78989" x="7405688" y="5661025"/>
          <p14:tracePt t="78999" x="7418388" y="5661025"/>
          <p14:tracePt t="79015" x="7458075" y="5661025"/>
          <p14:tracePt t="79032" x="7518400" y="5664200"/>
          <p14:tracePt t="79048" x="7567613" y="5664200"/>
          <p14:tracePt t="79064" x="7593013" y="5664200"/>
          <p14:tracePt t="79081" x="7650163" y="5664200"/>
          <p14:tracePt t="79083" x="7672388" y="5664200"/>
          <p14:tracePt t="79098" x="7742238" y="5664200"/>
          <p14:tracePt t="79113" x="7807325" y="5673725"/>
          <p14:tracePt t="79130" x="7864475" y="5681663"/>
          <p14:tracePt t="79134" x="7894638" y="5681663"/>
          <p14:tracePt t="79147" x="7959725" y="5691188"/>
          <p14:tracePt t="79164" x="7999413" y="5691188"/>
          <p14:tracePt t="79180" x="8043863" y="5691188"/>
          <p14:tracePt t="79197" x="8083550" y="5691188"/>
          <p14:tracePt t="79200" x="8096250" y="5691188"/>
          <p14:tracePt t="79214" x="8118475" y="5691188"/>
          <p14:tracePt t="79230" x="8121650" y="5691188"/>
          <p14:tracePt t="79272" x="8135938" y="5691188"/>
          <p14:tracePt t="79279" x="8153400" y="5686425"/>
          <p14:tracePt t="79287" x="8166100" y="5686425"/>
          <p14:tracePt t="79297" x="8201025" y="5678488"/>
          <p14:tracePt t="79301" x="8213725" y="5668963"/>
          <p14:tracePt t="79314" x="8235950" y="5664200"/>
          <p14:tracePt t="79316" x="8270875" y="5656263"/>
          <p14:tracePt t="79330" x="8296275" y="5643563"/>
          <p14:tracePt t="79347" x="8310563" y="5643563"/>
          <p14:tracePt t="79364" x="8318500" y="5643563"/>
          <p14:tracePt t="79380" x="8332788" y="5643563"/>
          <p14:tracePt t="79397" x="8345488" y="5643563"/>
          <p14:tracePt t="79414" x="8353425" y="5643563"/>
          <p14:tracePt t="79417" x="8362950" y="5643563"/>
          <p14:tracePt t="79498" x="8358188" y="5646738"/>
          <p14:tracePt t="79505" x="8340725" y="5646738"/>
          <p14:tracePt t="79513" x="8278813" y="5668963"/>
          <p14:tracePt t="79530" x="8131175" y="5678488"/>
          <p14:tracePt t="79547" x="7794625" y="5713413"/>
          <p14:tracePt t="79563" x="7575550" y="5726113"/>
          <p14:tracePt t="79581" x="7353300" y="5748338"/>
          <p14:tracePt t="79584" x="7278688" y="5748338"/>
          <p14:tracePt t="79597" x="7208838" y="5748338"/>
          <p14:tracePt t="79600" x="7134225" y="5748338"/>
          <p14:tracePt t="79614" x="7054850" y="5743575"/>
          <p14:tracePt t="79630" x="7024688" y="5743575"/>
          <p14:tracePt t="79647" x="6994525" y="5743575"/>
          <p14:tracePt t="79650" x="6989763" y="5743575"/>
          <p14:tracePt t="79737" x="6999288" y="5743575"/>
          <p14:tracePt t="79744" x="7029450" y="5734050"/>
          <p14:tracePt t="79752" x="7051675" y="5726113"/>
          <p14:tracePt t="79764" x="7077075" y="5721350"/>
          <p14:tracePt t="79766" x="7129463" y="5721350"/>
          <p14:tracePt t="79781" x="7239000" y="5708650"/>
          <p14:tracePt t="79798" x="7356475" y="5708650"/>
          <p14:tracePt t="79814" x="7462838" y="5708650"/>
          <p14:tracePt t="79817" x="7510463" y="5716588"/>
          <p14:tracePt t="79831" x="7588250" y="5726113"/>
          <p14:tracePt t="79847" x="7637463" y="5738813"/>
          <p14:tracePt t="79864" x="7667625" y="5748338"/>
          <p14:tracePt t="79867" x="7672388" y="5748338"/>
          <p14:tracePt t="79880" x="7672388" y="5761038"/>
          <p14:tracePt t="82683" x="7483475" y="5761038"/>
          <p14:tracePt t="82691" x="7261225" y="5791200"/>
          <p14:tracePt t="82700" x="7116763" y="5803900"/>
          <p14:tracePt t="82705" x="6867525" y="5835650"/>
          <p14:tracePt t="82717" x="6364288" y="5962650"/>
          <p14:tracePt t="82733" x="5753100" y="6102350"/>
          <p14:tracePt t="82748" x="5227638" y="6215063"/>
          <p14:tracePt t="82764" x="4686300" y="6299200"/>
          <p14:tracePt t="82767" x="4484688" y="6342063"/>
          <p14:tracePt t="82781" x="4170363" y="6394450"/>
          <p14:tracePt t="82798" x="3938588" y="6394450"/>
          <p14:tracePt t="82814" x="3771900" y="6376988"/>
          <p14:tracePt t="82818" x="3681413" y="6342063"/>
          <p14:tracePt t="82832" x="3540125" y="6311900"/>
          <p14:tracePt t="82848" x="3457575" y="6294438"/>
          <p14:tracePt t="82865" x="3409950" y="6249988"/>
          <p14:tracePt t="82881" x="3397250" y="6249988"/>
          <p14:tracePt t="83263" x="3335338" y="6242050"/>
          <p14:tracePt t="83273" x="3260725" y="6242050"/>
          <p14:tracePt t="83284" x="3130550" y="6242050"/>
          <p14:tracePt t="83300" x="2924175" y="6242050"/>
          <p14:tracePt t="83314" x="2736850" y="6242050"/>
          <p14:tracePt t="83331" x="2614613" y="6249988"/>
          <p14:tracePt t="83348" x="2460625" y="6259513"/>
          <p14:tracePt t="83364" x="2417763" y="6259513"/>
          <p14:tracePt t="83381" x="2378075" y="6259513"/>
          <p14:tracePt t="83398" x="2360613" y="6259513"/>
          <p14:tracePt t="83415" x="2347913" y="6259513"/>
          <p14:tracePt t="83431" x="2333625" y="6259513"/>
          <p14:tracePt t="83448" x="2316163" y="6259513"/>
          <p14:tracePt t="83451" x="2308225" y="6259513"/>
          <p14:tracePt t="86606" x="2286000" y="6281738"/>
          <p14:tracePt t="86615" x="2260600" y="6307138"/>
          <p14:tracePt t="86619" x="2216150" y="6372225"/>
          <p14:tracePt t="86632" x="2193925" y="6394450"/>
          <p14:tracePt t="86636" x="2176463" y="6421438"/>
          <p14:tracePt t="86648" x="2120900" y="6486525"/>
          <p14:tracePt t="86665" x="2085975" y="6543675"/>
          <p14:tracePt t="86681" x="2063750" y="6583363"/>
          <p14:tracePt t="86684" x="2036763" y="6608763"/>
          <p14:tracePt t="86699" x="2014538" y="6638925"/>
          <p14:tracePt t="86714" x="1993900" y="6670675"/>
          <p14:tracePt t="86731" x="1966913" y="6718300"/>
          <p14:tracePt t="86734" x="1958975" y="6731000"/>
          <p14:tracePt t="86749" x="1936750" y="6770688"/>
          <p14:tracePt t="86765" x="1924050" y="6800850"/>
          <p14:tracePt t="86781" x="1909763" y="6835775"/>
          <p14:tracePt t="86784" x="1892300" y="684530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xmlns="" id="{633EAB10-1BE2-191F-48DE-D65FDB3C9938}"/>
              </a:ext>
            </a:extLst>
          </p:cNvPr>
          <p:cNvSpPr>
            <a:spLocks noGrp="1"/>
          </p:cNvSpPr>
          <p:nvPr>
            <p:ph type="title"/>
          </p:nvPr>
        </p:nvSpPr>
        <p:spPr>
          <a:xfrm>
            <a:off x="521208" y="321733"/>
            <a:ext cx="7717723" cy="1132258"/>
          </a:xfrm>
        </p:spPr>
        <p:txBody>
          <a:bodyPr>
            <a:normAutofit fontScale="90000"/>
          </a:bodyPr>
          <a:lstStyle/>
          <a:p>
            <a:pPr algn="l"/>
            <a:r>
              <a:rPr lang="en-US" sz="4000" dirty="0">
                <a:solidFill>
                  <a:srgbClr val="92D050"/>
                </a:solidFill>
                <a:latin typeface="Söhne"/>
              </a:rPr>
              <a:t>Digital Asset Management and Value Exchange in the Global Economy</a:t>
            </a:r>
            <a:endParaRPr lang="en-US" sz="4000" dirty="0">
              <a:latin typeface="Söhne"/>
            </a:endParaRPr>
          </a:p>
        </p:txBody>
      </p:sp>
      <p:pic>
        <p:nvPicPr>
          <p:cNvPr id="6" name="Content Placeholder 5">
            <a:extLst>
              <a:ext uri="{FF2B5EF4-FFF2-40B4-BE49-F238E27FC236}">
                <a16:creationId xmlns:a16="http://schemas.microsoft.com/office/drawing/2014/main" xmlns="" id="{A815FC05-7572-14A6-325E-A9C4F61CFFD0}"/>
              </a:ext>
            </a:extLst>
          </p:cNvPr>
          <p:cNvPicPr>
            <a:picLocks noGrp="1" noChangeAspect="1"/>
          </p:cNvPicPr>
          <p:nvPr>
            <p:ph idx="1"/>
          </p:nvPr>
        </p:nvPicPr>
        <p:blipFill>
          <a:blip r:embed="rId3"/>
          <a:stretch>
            <a:fillRect/>
          </a:stretch>
        </p:blipFill>
        <p:spPr>
          <a:xfrm>
            <a:off x="1760375" y="1612611"/>
            <a:ext cx="7670184" cy="5082276"/>
          </a:xfrm>
          <a:prstGeom prst="rect">
            <a:avLst/>
          </a:prstGeom>
        </p:spPr>
      </p:pic>
    </p:spTree>
    <p:extLst>
      <p:ext uri="{BB962C8B-B14F-4D97-AF65-F5344CB8AC3E}">
        <p14:creationId xmlns:p14="http://schemas.microsoft.com/office/powerpoint/2010/main" val="2231134002"/>
      </p:ext>
    </p:extLst>
  </p:cSld>
  <p:clrMapOvr>
    <a:masterClrMapping/>
  </p:clrMapOvr>
  <mc:AlternateContent xmlns:mc="http://schemas.openxmlformats.org/markup-compatibility/2006" xmlns:p14="http://schemas.microsoft.com/office/powerpoint/2010/main">
    <mc:Choice Requires="p14">
      <p:transition spd="slow" p14:dur="2000" advTm="121241"/>
    </mc:Choice>
    <mc:Fallback xmlns="">
      <p:transition spd="slow" advTm="121241"/>
    </mc:Fallback>
  </mc:AlternateContent>
  <p:extLst>
    <p:ext uri="{3A86A75C-4F4B-4683-9AE1-C65F6400EC91}">
      <p14:laserTraceLst xmlns:p14="http://schemas.microsoft.com/office/powerpoint/2010/main">
        <p14:tracePtLst>
          <p14:tracePt t="12793" x="1712913" y="6656388"/>
          <p14:tracePt t="12798" x="1727200" y="6551613"/>
          <p14:tracePt t="12808" x="1739900" y="6451600"/>
          <p14:tracePt t="12813" x="1747838" y="6346825"/>
          <p14:tracePt t="12826" x="1757363" y="6284913"/>
          <p14:tracePt t="12831" x="1770063" y="6184900"/>
          <p14:tracePt t="12845" x="1804988" y="6018213"/>
          <p14:tracePt t="12857" x="1827213" y="5883275"/>
          <p14:tracePt t="12874" x="1844675" y="5773738"/>
          <p14:tracePt t="12877" x="1844675" y="5699125"/>
          <p14:tracePt t="12890" x="1844675" y="5656263"/>
          <p14:tracePt t="12893" x="1844675" y="5594350"/>
          <p14:tracePt t="12907" x="1844675" y="5507038"/>
          <p14:tracePt t="12924" x="1854200" y="5414963"/>
          <p14:tracePt t="12941" x="1862138" y="5337175"/>
          <p14:tracePt t="12944" x="1862138" y="5324475"/>
          <p14:tracePt t="12958" x="1862138" y="5302250"/>
          <p14:tracePt t="12974" x="1862138" y="5284788"/>
          <p14:tracePt t="13316" x="1862138" y="5214938"/>
          <p14:tracePt t="13324" x="1889125" y="5026025"/>
          <p14:tracePt t="13329" x="1931988" y="4826000"/>
          <p14:tracePt t="13341" x="1979613" y="4567238"/>
          <p14:tracePt t="13345" x="2046288" y="4332288"/>
          <p14:tracePt t="13351" x="2066925" y="4195763"/>
          <p14:tracePt t="13363" x="2176463" y="3933825"/>
          <p14:tracePt t="13366" x="2233613" y="3749675"/>
          <p14:tracePt t="13374" x="2268538" y="3606800"/>
          <p14:tracePt t="13391" x="2387600" y="3343275"/>
          <p14:tracePt t="13408" x="2465388" y="3178175"/>
          <p14:tracePt t="13424" x="2487613" y="3111500"/>
          <p14:tracePt t="13441" x="2509838" y="3090863"/>
          <p14:tracePt t="13445" x="2517775" y="3076575"/>
          <p14:tracePt t="13459" x="2522538" y="3063875"/>
          <p14:tracePt t="13474" x="2530475" y="3055938"/>
          <p14:tracePt t="13491" x="2535238" y="3051175"/>
          <p14:tracePt t="13563" x="2544763" y="3041650"/>
          <p14:tracePt t="13572" x="2547938" y="3038475"/>
          <p14:tracePt t="13577" x="2552700" y="3028950"/>
          <p14:tracePt t="13583" x="2562225" y="3024188"/>
          <p14:tracePt t="13596" x="2574925" y="3016250"/>
          <p14:tracePt t="13601" x="2579688" y="3011488"/>
          <p14:tracePt t="13612" x="2587625" y="2998788"/>
          <p14:tracePt t="13617" x="2587625" y="2989263"/>
          <p14:tracePt t="13627" x="2592388" y="2976563"/>
          <p14:tracePt t="13642" x="2600325" y="2951163"/>
          <p14:tracePt t="13658" x="2609850" y="2901950"/>
          <p14:tracePt t="13674" x="2617788" y="2836863"/>
          <p14:tracePt t="13678" x="2617788" y="2806700"/>
          <p14:tracePt t="13692" x="2617788" y="2714625"/>
          <p14:tracePt t="13707" x="2614613" y="2635250"/>
          <p14:tracePt t="13724" x="2605088" y="2557463"/>
          <p14:tracePt t="13742" x="2587625" y="2487613"/>
          <p14:tracePt t="13758" x="2574925" y="2455863"/>
          <p14:tracePt t="13775" x="2552700" y="2420938"/>
          <p14:tracePt t="13778" x="2547938" y="2408238"/>
          <p14:tracePt t="13791" x="2547938" y="2400300"/>
          <p14:tracePt t="13795" x="2540000" y="2395538"/>
          <p14:tracePt t="13808" x="2540000" y="2386013"/>
          <p14:tracePt t="13824" x="2535238" y="2382838"/>
          <p14:tracePt t="13841" x="2535238" y="2378075"/>
          <p14:tracePt t="13867" x="2527300" y="2378075"/>
          <p14:tracePt t="13874" x="2527300" y="2360613"/>
          <p14:tracePt t="13909" x="2527300" y="2355850"/>
          <p14:tracePt t="14369" x="2552700" y="2355850"/>
          <p14:tracePt t="14377" x="2574925" y="2360613"/>
          <p14:tracePt t="14393" x="2652713" y="2378075"/>
          <p14:tracePt t="14408" x="2732088" y="2386013"/>
          <p14:tracePt t="14411" x="2759075" y="2386013"/>
          <p14:tracePt t="14425" x="2814638" y="2395538"/>
          <p14:tracePt t="14441" x="2871788" y="2395538"/>
          <p14:tracePt t="14457" x="2889250" y="2395538"/>
          <p14:tracePt t="14474" x="2898775" y="2395538"/>
          <p14:tracePt t="14490" x="2901950" y="2395538"/>
          <p14:tracePt t="14733" x="2901950" y="2400300"/>
          <p14:tracePt t="15234" x="2924175" y="2400300"/>
          <p14:tracePt t="15242" x="2936875" y="2400300"/>
          <p14:tracePt t="15247" x="2951163" y="2400300"/>
          <p14:tracePt t="15257" x="2976563" y="2400300"/>
          <p14:tracePt t="15260" x="2981325" y="2403475"/>
          <p14:tracePt t="15269" x="2990850" y="2403475"/>
          <p14:tracePt t="15274" x="2994025" y="2403475"/>
          <p14:tracePt t="15291" x="3008313" y="2403475"/>
          <p14:tracePt t="15306" x="3021013" y="2413000"/>
          <p14:tracePt t="15323" x="3025775" y="2413000"/>
          <p14:tracePt t="15326" x="3038475" y="2413000"/>
          <p14:tracePt t="15340" x="3046413" y="2413000"/>
          <p14:tracePt t="15362" x="3051175" y="2413000"/>
          <p14:tracePt t="15391" x="3055938" y="2413000"/>
          <p14:tracePt t="17014" x="3125788" y="2408238"/>
          <p14:tracePt t="17023" x="3186113" y="2395538"/>
          <p14:tracePt t="17027" x="3265488" y="2386013"/>
          <p14:tracePt t="17039" x="3322638" y="2386013"/>
          <p14:tracePt t="17044" x="3422650" y="2386013"/>
          <p14:tracePt t="17054" x="3557588" y="2373313"/>
          <p14:tracePt t="17059" x="3629025" y="2373313"/>
          <p14:tracePt t="17062" x="3706813" y="2365375"/>
          <p14:tracePt t="17074" x="3763963" y="2365375"/>
          <p14:tracePt t="17078" x="3811588" y="2355850"/>
          <p14:tracePt t="17092" x="3943350" y="2355850"/>
          <p14:tracePt t="17108" x="4065588" y="2368550"/>
          <p14:tracePt t="17113" x="4125913" y="2382838"/>
          <p14:tracePt t="17124" x="4175125" y="2382838"/>
          <p14:tracePt t="17141" x="4332288" y="2408238"/>
          <p14:tracePt t="17158" x="4449763" y="2420938"/>
          <p14:tracePt t="17174" x="4554538" y="2430463"/>
          <p14:tracePt t="17191" x="4664075" y="2438400"/>
          <p14:tracePt t="17194" x="4711700" y="2447925"/>
          <p14:tracePt t="17209" x="4765675" y="2447925"/>
          <p14:tracePt t="17224" x="4803775" y="2447925"/>
          <p14:tracePt t="17241" x="4838700" y="2447925"/>
          <p14:tracePt t="17245" x="4848225" y="2447925"/>
          <p14:tracePt t="17258" x="4873625" y="2447925"/>
          <p14:tracePt t="17274" x="4913313" y="2447925"/>
          <p14:tracePt t="17291" x="4940300" y="2447925"/>
          <p14:tracePt t="17295" x="4943475" y="2447925"/>
          <p14:tracePt t="17307" x="4957763" y="2447925"/>
          <p14:tracePt t="17310" x="4983163" y="2447925"/>
          <p14:tracePt t="17325" x="5018088" y="2447925"/>
          <p14:tracePt t="17341" x="5075238" y="2438400"/>
          <p14:tracePt t="17358" x="5122863" y="2430463"/>
          <p14:tracePt t="17361" x="5157788" y="2430463"/>
          <p14:tracePt t="17375" x="5207000" y="2420938"/>
          <p14:tracePt t="17392" x="5259388" y="2420938"/>
          <p14:tracePt t="17408" x="5280025" y="2420938"/>
          <p14:tracePt t="17411" x="5294313" y="2420938"/>
          <p14:tracePt t="17425" x="5307013" y="2420938"/>
          <p14:tracePt t="17907" x="5354638" y="2420938"/>
          <p14:tracePt t="17915" x="5459413" y="2417763"/>
          <p14:tracePt t="17927" x="5529263" y="2417763"/>
          <p14:tracePt t="17932" x="5634038" y="2403475"/>
          <p14:tracePt t="17944" x="5753100" y="2403475"/>
          <p14:tracePt t="17949" x="5827713" y="2403475"/>
          <p14:tracePt t="17957" x="5883275" y="2403475"/>
          <p14:tracePt t="17974" x="5975350" y="2403475"/>
          <p14:tracePt t="17978" x="6032500" y="2403475"/>
          <p14:tracePt t="17991" x="6067425" y="2403475"/>
          <p14:tracePt t="17993" x="6080125" y="2403475"/>
          <p14:tracePt t="18008" x="6137275" y="2403475"/>
          <p14:tracePt t="18024" x="6154738" y="2403475"/>
          <p14:tracePt t="18041" x="6189663" y="2403475"/>
          <p14:tracePt t="18043" x="6202363" y="2403475"/>
          <p14:tracePt t="18058" x="6216650" y="2403475"/>
          <p14:tracePt t="18074" x="6251575" y="2400300"/>
          <p14:tracePt t="18091" x="6264275" y="2390775"/>
          <p14:tracePt t="18108" x="6276975" y="2390775"/>
          <p14:tracePt t="18131" x="6281738" y="2390775"/>
          <p14:tracePt t="18141" x="6291263" y="2386013"/>
          <p14:tracePt t="18144" x="6303963" y="2386013"/>
          <p14:tracePt t="18157" x="6308725" y="2386013"/>
          <p14:tracePt t="18175" x="6329363" y="2378075"/>
          <p14:tracePt t="18191" x="6346825" y="2378075"/>
          <p14:tracePt t="18208" x="6369050" y="2373313"/>
          <p14:tracePt t="18211" x="6373813" y="2373313"/>
          <p14:tracePt t="18223" x="6381750" y="2365375"/>
          <p14:tracePt t="18268" x="6386513" y="2351088"/>
          <p14:tracePt t="18283" x="6386513" y="2347913"/>
          <p14:tracePt t="18304" x="6386513" y="2333625"/>
          <p14:tracePt t="18312" x="6386513" y="2320925"/>
          <p14:tracePt t="18323" x="6386513" y="2295525"/>
          <p14:tracePt t="18326" x="6386513" y="2273300"/>
          <p14:tracePt t="18340" x="6386513" y="2233613"/>
          <p14:tracePt t="18357" x="6381750" y="2189163"/>
          <p14:tracePt t="18374" x="6381750" y="2159000"/>
          <p14:tracePt t="18376" x="6378575" y="2154238"/>
          <p14:tracePt t="18391" x="6369050" y="2111375"/>
          <p14:tracePt t="18407" x="6346825" y="2089150"/>
          <p14:tracePt t="18423" x="6321425" y="2049463"/>
          <p14:tracePt t="18440" x="6303963" y="2036763"/>
          <p14:tracePt t="18443" x="6276975" y="2028825"/>
          <p14:tracePt t="18457" x="6259513" y="2014538"/>
          <p14:tracePt t="18473" x="6237288" y="2001838"/>
          <p14:tracePt t="18490" x="6199188" y="1976438"/>
          <p14:tracePt t="18493" x="6184900" y="1971675"/>
          <p14:tracePt t="18507" x="6129338" y="1962150"/>
          <p14:tracePt t="18524" x="6089650" y="1962150"/>
          <p14:tracePt t="18540" x="6037263" y="1962150"/>
          <p14:tracePt t="18557" x="5918200" y="1966913"/>
          <p14:tracePt t="18559" x="5845175" y="1979613"/>
          <p14:tracePt t="18574" x="5765800" y="1979613"/>
          <p14:tracePt t="18590" x="5718175" y="1984375"/>
          <p14:tracePt t="18607" x="5661025" y="2001838"/>
          <p14:tracePt t="18609" x="5634038" y="2001838"/>
          <p14:tracePt t="18624" x="5561013" y="2001838"/>
          <p14:tracePt t="18640" x="5481638" y="2001838"/>
          <p14:tracePt t="18657" x="5424488" y="2011363"/>
          <p14:tracePt t="18674" x="5394325" y="2011363"/>
          <p14:tracePt t="18676" x="5381625" y="2019300"/>
          <p14:tracePt t="18690" x="5359400" y="2032000"/>
          <p14:tracePt t="18707" x="5332413" y="2046288"/>
          <p14:tracePt t="18724" x="5294313" y="2063750"/>
          <p14:tracePt t="18726" x="5267325" y="2084388"/>
          <p14:tracePt t="18740" x="5207000" y="2119313"/>
          <p14:tracePt t="18757" x="5087938" y="2216150"/>
          <p14:tracePt t="18773" x="4995863" y="2286000"/>
          <p14:tracePt t="18776" x="4975225" y="2312988"/>
          <p14:tracePt t="18790" x="4891088" y="2382838"/>
          <p14:tracePt t="18806" x="4860925" y="2413000"/>
          <p14:tracePt t="18823" x="4848225" y="2425700"/>
          <p14:tracePt t="18840" x="4848225" y="2430463"/>
          <p14:tracePt t="18922" x="4860925" y="2443163"/>
          <p14:tracePt t="18929" x="4870450" y="2443163"/>
          <p14:tracePt t="18940" x="4891088" y="2452688"/>
          <p14:tracePt t="18958" x="5005388" y="2478088"/>
          <p14:tracePt t="18974" x="5110163" y="2487613"/>
          <p14:tracePt t="18990" x="5189538" y="2487613"/>
          <p14:tracePt t="19007" x="5254625" y="2487613"/>
          <p14:tracePt t="19010" x="5307013" y="2482850"/>
          <p14:tracePt t="19024" x="5416550" y="2460625"/>
          <p14:tracePt t="19040" x="5581650" y="2443163"/>
          <p14:tracePt t="19057" x="5678488" y="2413000"/>
          <p14:tracePt t="19060" x="5713413" y="2403475"/>
          <p14:tracePt t="19074" x="5775325" y="2378075"/>
          <p14:tracePt t="19090" x="5840413" y="2360613"/>
          <p14:tracePt t="19107" x="5888038" y="2338388"/>
          <p14:tracePt t="19123" x="5945188" y="2320925"/>
          <p14:tracePt t="19125" x="5972175" y="2320925"/>
          <p14:tracePt t="19140" x="6019800" y="2312988"/>
          <p14:tracePt t="19157" x="6054725" y="2303463"/>
          <p14:tracePt t="19173" x="6094413" y="2303463"/>
          <p14:tracePt t="19176" x="6107113" y="2303463"/>
          <p14:tracePt t="19190" x="6146800" y="2295525"/>
          <p14:tracePt t="19207" x="6172200" y="2281238"/>
          <p14:tracePt t="19223" x="6202363" y="2273300"/>
          <p14:tracePt t="19226" x="6219825" y="2259013"/>
          <p14:tracePt t="19241" x="6256338" y="2251075"/>
          <p14:tracePt t="19257" x="6276975" y="2238375"/>
          <p14:tracePt t="19273" x="6303963" y="2224088"/>
          <p14:tracePt t="19290" x="6316663" y="2211388"/>
          <p14:tracePt t="19292" x="6326188" y="2211388"/>
          <p14:tracePt t="19307" x="6338888" y="2206625"/>
          <p14:tracePt t="19324" x="6343650" y="2189163"/>
          <p14:tracePt t="19344" x="6361113" y="2185988"/>
          <p14:tracePt t="19358" x="6361113" y="2176463"/>
          <p14:tracePt t="19380" x="6361113" y="2171700"/>
          <p14:tracePt t="19394" x="6346825" y="2163763"/>
          <p14:tracePt t="19409" x="6343650" y="2141538"/>
          <p14:tracePt t="19424" x="6308725" y="2081213"/>
          <p14:tracePt t="19440" x="6242050" y="2014538"/>
          <p14:tracePt t="19457" x="6154738" y="1971675"/>
          <p14:tracePt t="19459" x="6129338" y="1954213"/>
          <p14:tracePt t="19474" x="6072188" y="1919288"/>
          <p14:tracePt t="19490" x="6024563" y="1905000"/>
          <p14:tracePt t="19507" x="5927725" y="1884363"/>
          <p14:tracePt t="19510" x="5865813" y="1884363"/>
          <p14:tracePt t="19524" x="5748338" y="1884363"/>
          <p14:tracePt t="19540" x="5670550" y="1892300"/>
          <p14:tracePt t="19557" x="5613400" y="1897063"/>
          <p14:tracePt t="19573" x="5564188" y="1914525"/>
          <p14:tracePt t="19576" x="5508625" y="1922463"/>
          <p14:tracePt t="19590" x="5451475" y="1949450"/>
          <p14:tracePt t="19607" x="5376863" y="1976438"/>
          <p14:tracePt t="19623" x="5319713" y="2001838"/>
          <p14:tracePt t="19626" x="5302250" y="2011363"/>
          <p14:tracePt t="19640" x="5262563" y="2041525"/>
          <p14:tracePt t="19656" x="5241925" y="2063750"/>
          <p14:tracePt t="19673" x="5202238" y="2076450"/>
          <p14:tracePt t="19691" x="5167313" y="2116138"/>
          <p14:tracePt t="19707" x="5145088" y="2128838"/>
          <p14:tracePt t="19724" x="5137150" y="2136775"/>
          <p14:tracePt t="19740" x="5122863" y="2159000"/>
          <p14:tracePt t="19743" x="5122863" y="2171700"/>
          <p14:tracePt t="19757" x="5122863" y="2185988"/>
          <p14:tracePt t="19773" x="5122863" y="2203450"/>
          <p14:tracePt t="19790" x="5122863" y="2241550"/>
          <p14:tracePt t="19807" x="5132388" y="2295525"/>
          <p14:tracePt t="19823" x="5167313" y="2333625"/>
          <p14:tracePt t="19840" x="5197475" y="2365375"/>
          <p14:tracePt t="19857" x="5227638" y="2408238"/>
          <p14:tracePt t="19859" x="5262563" y="2425700"/>
          <p14:tracePt t="19874" x="5302250" y="2438400"/>
          <p14:tracePt t="19890" x="5359400" y="2447925"/>
          <p14:tracePt t="19907" x="5446713" y="2447925"/>
          <p14:tracePt t="19909" x="5511800" y="2430463"/>
          <p14:tracePt t="19923" x="5561013" y="2420938"/>
          <p14:tracePt t="19940" x="5616575" y="2408238"/>
          <p14:tracePt t="19957" x="5673725" y="2373313"/>
          <p14:tracePt t="19974" x="5795963" y="2325688"/>
          <p14:tracePt t="19991" x="5875338" y="2308225"/>
          <p14:tracePt t="20007" x="5962650" y="2273300"/>
          <p14:tracePt t="20023" x="6027738" y="2255838"/>
          <p14:tracePt t="20025" x="6054725" y="2238375"/>
          <p14:tracePt t="20041" x="6124575" y="2203450"/>
          <p14:tracePt t="20057" x="6172200" y="2185988"/>
          <p14:tracePt t="20073" x="6219825" y="2168525"/>
          <p14:tracePt t="20076" x="6237288" y="2168525"/>
          <p14:tracePt t="20091" x="6264275" y="2163763"/>
          <p14:tracePt t="20107" x="6286500" y="2146300"/>
          <p14:tracePt t="20123" x="6299200" y="2141538"/>
          <p14:tracePt t="20140" x="6308725" y="2128838"/>
          <p14:tracePt t="20165" x="6311900" y="2119313"/>
          <p14:tracePt t="20179" x="6311900" y="2116138"/>
          <p14:tracePt t="20190" x="6316663" y="2111375"/>
          <p14:tracePt t="20193" x="6334125" y="2081213"/>
          <p14:tracePt t="20207" x="6351588" y="2011363"/>
          <p14:tracePt t="20223" x="6364288" y="1954213"/>
          <p14:tracePt t="20240" x="6364288" y="1927225"/>
          <p14:tracePt t="20257" x="6373813" y="1914525"/>
          <p14:tracePt t="20302" x="6369050" y="1914525"/>
          <p14:tracePt t="20309" x="6364288" y="1914525"/>
          <p14:tracePt t="20323" x="6343650" y="1901825"/>
          <p14:tracePt t="20340" x="6286500" y="1884363"/>
          <p14:tracePt t="20357" x="6207125" y="1866900"/>
          <p14:tracePt t="20360" x="6184900" y="1866900"/>
          <p14:tracePt t="20374" x="6129338" y="1866900"/>
          <p14:tracePt t="20391" x="6080125" y="1866900"/>
          <p14:tracePt t="20407" x="6032500" y="1870075"/>
          <p14:tracePt t="20423" x="5975350" y="1884363"/>
          <p14:tracePt t="20425" x="5954713" y="1884363"/>
          <p14:tracePt t="20441" x="5870575" y="1914525"/>
          <p14:tracePt t="20457" x="5813425" y="1931988"/>
          <p14:tracePt t="20474" x="5783263" y="1944688"/>
          <p14:tracePt t="20476" x="5765800" y="1954213"/>
          <p14:tracePt t="20491" x="5748338" y="1966913"/>
          <p14:tracePt t="20506" x="5740400" y="1971675"/>
          <p14:tracePt t="20542" x="5740400" y="1984375"/>
          <p14:tracePt t="21154" x="5813425" y="1997075"/>
          <p14:tracePt t="21163" x="5875338" y="1997075"/>
          <p14:tracePt t="21177" x="5992813" y="2006600"/>
          <p14:tracePt t="21191" x="6172200" y="2019300"/>
          <p14:tracePt t="21208" x="6378575" y="2028825"/>
          <p14:tracePt t="21211" x="6421438" y="2028825"/>
          <p14:tracePt t="21225" x="6557963" y="2041525"/>
          <p14:tracePt t="21241" x="6735763" y="2063750"/>
          <p14:tracePt t="21258" x="6924675" y="2076450"/>
          <p14:tracePt t="21261" x="6989763" y="2098675"/>
          <p14:tracePt t="21275" x="7064375" y="2106613"/>
          <p14:tracePt t="21277" x="7121525" y="2106613"/>
          <p14:tracePt t="21291" x="7243763" y="2116138"/>
          <p14:tracePt t="21308" x="7321550" y="2116138"/>
          <p14:tracePt t="21324" x="7408863" y="2116138"/>
          <p14:tracePt t="21328" x="7445375" y="2116138"/>
          <p14:tracePt t="21342" x="7518400" y="2116138"/>
          <p14:tracePt t="21357" x="7605713" y="2116138"/>
          <p14:tracePt t="21374" x="7672388" y="2124075"/>
          <p14:tracePt t="21378" x="7697788" y="2133600"/>
          <p14:tracePt t="21392" x="7754938" y="2151063"/>
          <p14:tracePt t="21408" x="7820025" y="2159000"/>
          <p14:tracePt t="21424" x="7881938" y="2185988"/>
          <p14:tracePt t="21428" x="7912100" y="2185988"/>
          <p14:tracePt t="21441" x="7924800" y="2185988"/>
          <p14:tracePt t="21444" x="7942263" y="2185988"/>
          <p14:tracePt t="21458" x="7959725" y="2198688"/>
          <p14:tracePt t="21474" x="7981950" y="2198688"/>
          <p14:tracePt t="21491" x="7986713" y="2203450"/>
          <p14:tracePt t="21494" x="7994650" y="2203450"/>
          <p14:tracePt t="21509" x="7999413" y="2211388"/>
          <p14:tracePt t="21524" x="8004175" y="2211388"/>
          <p14:tracePt t="21867" x="7994650" y="2224088"/>
          <p14:tracePt t="21876" x="7974013" y="2238375"/>
          <p14:tracePt t="21881" x="7947025" y="2255838"/>
          <p14:tracePt t="21890" x="7912100" y="2273300"/>
          <p14:tracePt t="21893" x="7847013" y="2308225"/>
          <p14:tracePt t="21902" x="7816850" y="2312988"/>
          <p14:tracePt t="21907" x="7767638" y="2325688"/>
          <p14:tracePt t="21923" x="7710488" y="2333625"/>
          <p14:tracePt t="21941" x="7654925" y="2343150"/>
          <p14:tracePt t="21944" x="7627938" y="2343150"/>
          <p14:tracePt t="21956" x="7575550" y="2343150"/>
          <p14:tracePt t="21958" x="7550150" y="2343150"/>
          <p14:tracePt t="21974" x="7523163" y="2343150"/>
          <p14:tracePt t="21991" x="7483475" y="2343150"/>
          <p14:tracePt t="22007" x="7466013" y="2343150"/>
          <p14:tracePt t="22009" x="7458075" y="2343150"/>
          <p14:tracePt t="22024" x="7445375" y="2343150"/>
          <p14:tracePt t="22104" x="7445375" y="2347913"/>
          <p14:tracePt t="22111" x="7453313" y="2347913"/>
          <p14:tracePt t="22124" x="7470775" y="2347913"/>
          <p14:tracePt t="22125" x="7483475" y="2355850"/>
          <p14:tracePt t="22140" x="7540625" y="2360613"/>
          <p14:tracePt t="22157" x="7567613" y="2360613"/>
          <p14:tracePt t="22174" x="7623175" y="2360613"/>
          <p14:tracePt t="22177" x="7650163" y="2360613"/>
          <p14:tracePt t="22191" x="7702550" y="2360613"/>
          <p14:tracePt t="22207" x="7750175" y="2360613"/>
          <p14:tracePt t="22224" x="7807325" y="2360613"/>
          <p14:tracePt t="22226" x="7851775" y="2360613"/>
          <p14:tracePt t="22240" x="7872413" y="2351088"/>
          <p14:tracePt t="22242" x="7899400" y="2351088"/>
          <p14:tracePt t="22257" x="7956550" y="2351088"/>
          <p14:tracePt t="22274" x="7994650" y="2343150"/>
          <p14:tracePt t="22290" x="8021638" y="2343150"/>
          <p14:tracePt t="22293" x="8034338" y="2343150"/>
          <p14:tracePt t="22308" x="8083550" y="2325688"/>
          <p14:tracePt t="22324" x="8131175" y="2316163"/>
          <p14:tracePt t="22340" x="8196263" y="2308225"/>
          <p14:tracePt t="22343" x="8231188" y="2308225"/>
          <p14:tracePt t="22358" x="8296275" y="2308225"/>
          <p14:tracePt t="22373" x="8353425" y="2308225"/>
          <p14:tracePt t="22390" x="8402638" y="2308225"/>
          <p14:tracePt t="22407" x="8428038" y="2308225"/>
          <p14:tracePt t="22409" x="8432800" y="2308225"/>
          <p14:tracePt t="22424" x="8462963" y="2308225"/>
          <p14:tracePt t="22440" x="8480425" y="2303463"/>
          <p14:tracePt t="22457" x="8502650" y="2290763"/>
          <p14:tracePt t="22459" x="8515350" y="2281238"/>
          <p14:tracePt t="22473" x="8532813" y="2273300"/>
          <p14:tracePt t="22490" x="8542338" y="2268538"/>
          <p14:tracePt t="22507" x="8562975" y="2255838"/>
          <p14:tracePt t="22524" x="8589963" y="2233613"/>
          <p14:tracePt t="22540" x="8594725" y="2233613"/>
          <p14:tracePt t="22557" x="8602663" y="2228850"/>
          <p14:tracePt t="22590" x="8607425" y="2224088"/>
          <p14:tracePt t="22598" x="8615363" y="2224088"/>
          <p14:tracePt t="22607" x="8620125" y="2216150"/>
          <p14:tracePt t="22624" x="8624888" y="2211388"/>
          <p14:tracePt t="22640" x="8634413" y="2203450"/>
          <p14:tracePt t="22642" x="8647113" y="2198688"/>
          <p14:tracePt t="22664" x="8651875" y="2189163"/>
          <p14:tracePt t="22673" x="8651875" y="2185988"/>
          <p14:tracePt t="22714" x="8651875" y="2171700"/>
          <p14:tracePt t="22736" x="8651875" y="2168525"/>
          <p14:tracePt t="22751" x="8637588" y="2159000"/>
          <p14:tracePt t="22757" x="8620125" y="2124075"/>
          <p14:tracePt t="22773" x="8577263" y="2071688"/>
          <p14:tracePt t="22790" x="8515350" y="2019300"/>
          <p14:tracePt t="22793" x="8489950" y="1993900"/>
          <p14:tracePt t="22808" x="8428038" y="1957388"/>
          <p14:tracePt t="22823" x="8367713" y="1914525"/>
          <p14:tracePt t="22841" x="8318500" y="1901825"/>
          <p14:tracePt t="22858" x="8235950" y="1862138"/>
          <p14:tracePt t="22860" x="8205788" y="1852613"/>
          <p14:tracePt t="22874" x="8131175" y="1844675"/>
          <p14:tracePt t="22890" x="8083550" y="1849438"/>
          <p14:tracePt t="22907" x="8034338" y="1852613"/>
          <p14:tracePt t="22910" x="8008938" y="1862138"/>
          <p14:tracePt t="22924" x="7981950" y="1884363"/>
          <p14:tracePt t="22940" x="7929563" y="1919288"/>
          <p14:tracePt t="22957" x="7881938" y="1949450"/>
          <p14:tracePt t="22973" x="7772400" y="1989138"/>
          <p14:tracePt t="22976" x="7747000" y="2014538"/>
          <p14:tracePt t="22991" x="7658100" y="2063750"/>
          <p14:tracePt t="23007" x="7605713" y="2116138"/>
          <p14:tracePt t="23024" x="7575550" y="2154238"/>
          <p14:tracePt t="23026" x="7558088" y="2181225"/>
          <p14:tracePt t="23041" x="7545388" y="2193925"/>
          <p14:tracePt t="23057" x="7532688" y="2206625"/>
          <p14:tracePt t="23074" x="7532688" y="2211388"/>
          <p14:tracePt t="23099" x="7532688" y="2216150"/>
          <p14:tracePt t="23142" x="7532688" y="2224088"/>
          <p14:tracePt t="23150" x="7532688" y="2228850"/>
          <p14:tracePt t="23157" x="7532688" y="2241550"/>
          <p14:tracePt t="23174" x="7532688" y="2273300"/>
          <p14:tracePt t="23190" x="7545388" y="2308225"/>
          <p14:tracePt t="23193" x="7545388" y="2316163"/>
          <p14:tracePt t="23207" x="7553325" y="2333625"/>
          <p14:tracePt t="23224" x="7558088" y="2355850"/>
          <p14:tracePt t="23240" x="7570788" y="2378075"/>
          <p14:tracePt t="23257" x="7593013" y="2395538"/>
          <p14:tracePt t="23259" x="7615238" y="2403475"/>
          <p14:tracePt t="23274" x="7685088" y="2413000"/>
          <p14:tracePt t="23290" x="7802563" y="2413000"/>
          <p14:tracePt t="23307" x="7907338" y="2413000"/>
          <p14:tracePt t="23311" x="7956550" y="2408238"/>
          <p14:tracePt t="23325" x="8034338" y="2390775"/>
          <p14:tracePt t="23341" x="8143875" y="2368550"/>
          <p14:tracePt t="23357" x="8235950" y="2360613"/>
          <p14:tracePt t="23374" x="8318500" y="2333625"/>
          <p14:tracePt t="23375" x="8367713" y="2325688"/>
          <p14:tracePt t="23390" x="8467725" y="2286000"/>
          <p14:tracePt t="23407" x="8537575" y="2268538"/>
          <p14:tracePt t="23424" x="8577263" y="2246313"/>
          <p14:tracePt t="23426" x="8589963" y="2238375"/>
          <p14:tracePt t="23441" x="8612188" y="2228850"/>
          <p14:tracePt t="23457" x="8615363" y="2228850"/>
          <p14:tracePt t="23473" x="8624888" y="2224088"/>
          <p14:tracePt t="23760" x="8607425" y="2216150"/>
          <p14:tracePt t="23768" x="8572500" y="2198688"/>
          <p14:tracePt t="23775" x="8545513" y="2185988"/>
          <p14:tracePt t="23790" x="8485188" y="2151063"/>
          <p14:tracePt t="23807" x="8437563" y="2116138"/>
          <p14:tracePt t="23824" x="8353425" y="2089150"/>
          <p14:tracePt t="23826" x="8318500" y="2071688"/>
          <p14:tracePt t="23840" x="8270875" y="2054225"/>
          <p14:tracePt t="23857" x="8213725" y="2046288"/>
          <p14:tracePt t="23874" x="8174038" y="2036763"/>
          <p14:tracePt t="23877" x="8153400" y="2036763"/>
          <p14:tracePt t="23891" x="8113713" y="2036763"/>
          <p14:tracePt t="23907" x="8069263" y="2036763"/>
          <p14:tracePt t="23923" x="8031163" y="2036763"/>
          <p14:tracePt t="23941" x="7959725" y="2041525"/>
          <p14:tracePt t="23956" x="7877175" y="2071688"/>
          <p14:tracePt t="23974" x="7820025" y="2093913"/>
          <p14:tracePt t="23990" x="7772400" y="2111375"/>
          <p14:tracePt t="23993" x="7759700" y="2119313"/>
          <p14:tracePt t="24007" x="7727950" y="2133600"/>
          <p14:tracePt t="24024" x="7697788" y="2151063"/>
          <p14:tracePt t="24040" x="7675563" y="2171700"/>
          <p14:tracePt t="24043" x="7662863" y="2176463"/>
          <p14:tracePt t="24058" x="7650163" y="2189163"/>
          <p14:tracePt t="24073" x="7623175" y="2203450"/>
          <p14:tracePt t="24090" x="7610475" y="2203450"/>
          <p14:tracePt t="24107" x="7597775" y="2206625"/>
          <p14:tracePt t="24109" x="7593013" y="2216150"/>
          <p14:tracePt t="24124" x="7580313" y="2216150"/>
          <p14:tracePt t="24141" x="7558088" y="2228850"/>
          <p14:tracePt t="24157" x="7545388" y="2233613"/>
          <p14:tracePt t="24160" x="7540625" y="2241550"/>
          <p14:tracePt t="24175" x="7532688" y="2246313"/>
          <p14:tracePt t="24190" x="7523163" y="2259013"/>
          <p14:tracePt t="24207" x="7500938" y="2286000"/>
          <p14:tracePt t="24210" x="7493000" y="2303463"/>
          <p14:tracePt t="24223" x="7483475" y="2316163"/>
          <p14:tracePt t="24225" x="7480300" y="2333625"/>
          <p14:tracePt t="24241" x="7462838" y="2373313"/>
          <p14:tracePt t="24257" x="7458075" y="2400300"/>
          <p14:tracePt t="24274" x="7448550" y="2438400"/>
          <p14:tracePt t="24276" x="7448550" y="2443163"/>
          <p14:tracePt t="24291" x="7448550" y="2455863"/>
          <p14:tracePt t="24307" x="7448550" y="2470150"/>
          <p14:tracePt t="24324" x="7448550" y="2482850"/>
          <p14:tracePt t="24341" x="7453313" y="2500313"/>
          <p14:tracePt t="24357" x="7470775" y="2513013"/>
          <p14:tracePt t="24374" x="7510463" y="2522538"/>
          <p14:tracePt t="24391" x="7610475" y="2522538"/>
          <p14:tracePt t="24407" x="7654925" y="2522538"/>
          <p14:tracePt t="24423" x="7710488" y="2508250"/>
          <p14:tracePt t="24440" x="7767638" y="2508250"/>
          <p14:tracePt t="24443" x="7802563" y="2500313"/>
          <p14:tracePt t="24458" x="7886700" y="2460625"/>
          <p14:tracePt t="24473" x="7994650" y="2443163"/>
          <p14:tracePt t="24491" x="8104188" y="2420938"/>
          <p14:tracePt t="24494" x="8139113" y="2420938"/>
          <p14:tracePt t="24508" x="8205788" y="2413000"/>
          <p14:tracePt t="24524" x="8243888" y="2403475"/>
          <p14:tracePt t="24540" x="8293100" y="2395538"/>
          <p14:tracePt t="24557" x="8332788" y="2382838"/>
          <p14:tracePt t="24559" x="8353425" y="2382838"/>
          <p14:tracePt t="24574" x="8393113" y="2373313"/>
          <p14:tracePt t="24591" x="8440738" y="2347913"/>
          <p14:tracePt t="24607" x="8480425" y="2333625"/>
          <p14:tracePt t="24610" x="8515350" y="2316163"/>
          <p14:tracePt t="24624" x="8555038" y="2273300"/>
          <p14:tracePt t="24640" x="8602663" y="2251075"/>
          <p14:tracePt t="24657" x="8637588" y="2211388"/>
          <p14:tracePt t="24674" x="8655050" y="2193925"/>
          <p14:tracePt t="24676" x="8677275" y="2189163"/>
          <p14:tracePt t="24692" x="8699500" y="2176463"/>
          <p14:tracePt t="24707" x="8704263" y="2168525"/>
          <p14:tracePt t="24724" x="8712200" y="2163763"/>
          <p14:tracePt t="24813" x="8707438" y="2159000"/>
          <p14:tracePt t="24821" x="8704263" y="2159000"/>
          <p14:tracePt t="24828" x="8694738" y="2151063"/>
          <p14:tracePt t="24840" x="8689975" y="2151063"/>
          <p14:tracePt t="24843" x="8686800" y="2151063"/>
          <p14:tracePt t="24857" x="8655050" y="2136775"/>
          <p14:tracePt t="24874" x="8624888" y="2116138"/>
          <p14:tracePt t="24890" x="8562975" y="2058988"/>
          <p14:tracePt t="24893" x="8497888" y="2028825"/>
          <p14:tracePt t="24907" x="8358188" y="1976438"/>
          <p14:tracePt t="24923" x="8248650" y="1954213"/>
          <p14:tracePt t="24940" x="8166100" y="1936750"/>
          <p14:tracePt t="24957" x="8086725" y="1927225"/>
          <p14:tracePt t="24959" x="8031163" y="1927225"/>
          <p14:tracePt t="24975" x="7964488" y="1927225"/>
          <p14:tracePt t="24990" x="7859713" y="1931988"/>
          <p14:tracePt t="25007" x="7781925" y="1939925"/>
          <p14:tracePt t="25009" x="7747000" y="1949450"/>
          <p14:tracePt t="25025" x="7697788" y="1962150"/>
          <p14:tracePt t="25040" x="7637463" y="2006600"/>
          <p14:tracePt t="25057" x="7580313" y="2041525"/>
          <p14:tracePt t="25060" x="7553325" y="2049463"/>
          <p14:tracePt t="25074" x="7523163" y="2089150"/>
          <p14:tracePt t="25091" x="7483475" y="2101850"/>
          <p14:tracePt t="25107" x="7470775" y="2116138"/>
          <p14:tracePt t="25124" x="7458075" y="2128838"/>
          <p14:tracePt t="25126" x="7453313" y="2136775"/>
          <p14:tracePt t="25141" x="7431088" y="2154238"/>
          <p14:tracePt t="25157" x="7423150" y="2168525"/>
          <p14:tracePt t="25174" x="7423150" y="2181225"/>
          <p14:tracePt t="25177" x="7423150" y="2193925"/>
          <p14:tracePt t="25206" x="7423150" y="2198688"/>
          <p14:tracePt t="25213" x="7423150" y="2206625"/>
          <p14:tracePt t="25223" x="7423150" y="2220913"/>
          <p14:tracePt t="25241" x="7462838" y="2263775"/>
          <p14:tracePt t="25258" x="7500938" y="2290763"/>
          <p14:tracePt t="25274" x="7558088" y="2312988"/>
          <p14:tracePt t="25291" x="7605713" y="2330450"/>
          <p14:tracePt t="25293" x="7632700" y="2347913"/>
          <p14:tracePt t="25308" x="7697788" y="2355850"/>
          <p14:tracePt t="25324" x="7754938" y="2355850"/>
          <p14:tracePt t="25340" x="7834313" y="2351088"/>
          <p14:tracePt t="25343" x="7881938" y="2351088"/>
          <p14:tracePt t="25358" x="7991475" y="2320925"/>
          <p14:tracePt t="25374" x="8056563" y="2312988"/>
          <p14:tracePt t="25391" x="8121650" y="2295525"/>
          <p14:tracePt t="25407" x="8178800" y="2286000"/>
          <p14:tracePt t="25409" x="8213725" y="2276475"/>
          <p14:tracePt t="25424" x="8253413" y="2268538"/>
          <p14:tracePt t="25441" x="8288338" y="2268538"/>
          <p14:tracePt t="25457" x="8310563" y="2263775"/>
          <p14:tracePt t="25461" x="8318500" y="2263775"/>
          <p14:tracePt t="25474" x="8323263" y="2263775"/>
          <p14:tracePt t="25490" x="8345488" y="2246313"/>
          <p14:tracePt t="25507" x="8367713" y="2241550"/>
          <p14:tracePt t="25510" x="8370888" y="2241550"/>
          <p14:tracePt t="25524" x="8375650" y="2241550"/>
          <p14:tracePt t="25525" x="8385175" y="2233613"/>
          <p14:tracePt t="25541" x="8388350" y="2233613"/>
          <p14:tracePt t="25557" x="8397875" y="2228850"/>
          <p14:tracePt t="28667" x="8310563" y="2259013"/>
          <p14:tracePt t="28675" x="8161338" y="2298700"/>
          <p14:tracePt t="28681" x="7999413" y="2390775"/>
          <p14:tracePt t="28694" x="7710488" y="2547938"/>
          <p14:tracePt t="28703" x="7466013" y="2657475"/>
          <p14:tracePt t="28711" x="7278688" y="2727325"/>
          <p14:tracePt t="28725" x="6753225" y="2928938"/>
          <p14:tracePt t="28741" x="6102350" y="3225800"/>
          <p14:tracePt t="28759" x="5048250" y="3702050"/>
          <p14:tracePt t="28775" x="4616450" y="3943350"/>
          <p14:tracePt t="28792" x="4165600" y="4125913"/>
          <p14:tracePt t="28809" x="3913188" y="4262438"/>
          <p14:tracePt t="28825" x="3741738" y="4305300"/>
          <p14:tracePt t="28842" x="3649663" y="4335463"/>
          <p14:tracePt t="28859" x="3611563" y="4344988"/>
          <p14:tracePt t="28863" x="3597275" y="4344988"/>
          <p14:tracePt t="28876" x="3584575" y="4357688"/>
          <p14:tracePt t="28892" x="3562350" y="4357688"/>
          <p14:tracePt t="28963" x="3557588" y="4357688"/>
          <p14:tracePt t="28970" x="3549650" y="4349750"/>
          <p14:tracePt t="28978" x="3544888" y="4349750"/>
          <p14:tracePt t="28994" x="3514725" y="4335463"/>
          <p14:tracePt t="29009" x="3487738" y="4327525"/>
          <p14:tracePt t="29025" x="3475038" y="4327525"/>
          <p14:tracePt t="29043" x="3462338" y="4327525"/>
          <p14:tracePt t="35606" x="3422650" y="4283075"/>
          <p14:tracePt t="35616" x="3387725" y="4222750"/>
          <p14:tracePt t="35628" x="3300413" y="4060825"/>
          <p14:tracePt t="35637" x="3255963" y="3981450"/>
          <p14:tracePt t="35649" x="3208338" y="3784600"/>
          <p14:tracePt t="35659" x="3186113" y="3724275"/>
          <p14:tracePt t="35676" x="3148013" y="3552825"/>
          <p14:tracePt t="35692" x="3125788" y="3400425"/>
          <p14:tracePt t="35708" x="3116263" y="3225800"/>
          <p14:tracePt t="35725" x="3116263" y="3090863"/>
          <p14:tracePt t="35728" x="3116263" y="3016250"/>
          <p14:tracePt t="35742" x="3116263" y="2884488"/>
          <p14:tracePt t="35758" x="3121025" y="2779713"/>
          <p14:tracePt t="35775" x="3165475" y="2667000"/>
          <p14:tracePt t="35778" x="3165475" y="2635250"/>
          <p14:tracePt t="35792" x="3168650" y="2587625"/>
          <p14:tracePt t="35808" x="3178175" y="2530475"/>
          <p14:tracePt t="35825" x="3178175" y="2490788"/>
          <p14:tracePt t="35842" x="3186113" y="2443163"/>
          <p14:tracePt t="35846" x="3186113" y="2438400"/>
          <p14:tracePt t="35859" x="3195638" y="2417763"/>
          <p14:tracePt t="35875" x="3203575" y="2390775"/>
          <p14:tracePt t="35892" x="3208338" y="2373313"/>
          <p14:tracePt t="35909" x="3217863" y="2355850"/>
          <p14:tracePt t="35925" x="3221038" y="2316163"/>
          <p14:tracePt t="35942" x="3238500" y="2276475"/>
          <p14:tracePt t="35945" x="3248025" y="2246313"/>
          <p14:tracePt t="35959" x="3248025" y="2216150"/>
          <p14:tracePt t="35976" x="3255963" y="2168525"/>
          <p14:tracePt t="35992" x="3255963" y="2133600"/>
          <p14:tracePt t="36009" x="3255963" y="2106613"/>
          <p14:tracePt t="36011" x="3255963" y="2098675"/>
          <p14:tracePt t="36026" x="3255963" y="2093913"/>
          <p14:tracePt t="36222" x="3255963" y="2101850"/>
          <p14:tracePt t="36228" x="3255963" y="2124075"/>
          <p14:tracePt t="36243" x="3252788" y="2163763"/>
          <p14:tracePt t="36258" x="3230563" y="2203450"/>
          <p14:tracePt t="36275" x="3221038" y="2251075"/>
          <p14:tracePt t="36292" x="3203575" y="2308225"/>
          <p14:tracePt t="36309" x="3182938" y="2390775"/>
          <p14:tracePt t="36325" x="3165475" y="2438400"/>
          <p14:tracePt t="36342" x="3130550" y="2495550"/>
          <p14:tracePt t="36359" x="3090863" y="2578100"/>
          <p14:tracePt t="36375" x="3043238" y="2667000"/>
          <p14:tracePt t="36392" x="3011488" y="2714625"/>
          <p14:tracePt t="36395" x="2994025" y="2771775"/>
          <p14:tracePt t="36409" x="2976563" y="2797175"/>
          <p14:tracePt t="36411" x="2954338" y="2854325"/>
          <p14:tracePt t="36426" x="2924175" y="2914650"/>
          <p14:tracePt t="36442" x="2906713" y="2963863"/>
          <p14:tracePt t="36459" x="2884488" y="3003550"/>
          <p14:tracePt t="36462" x="2876550" y="3016250"/>
          <p14:tracePt t="36476" x="2863850" y="3028950"/>
          <p14:tracePt t="36492" x="2849563" y="3041650"/>
          <p14:tracePt t="36509" x="2836863" y="3063875"/>
          <p14:tracePt t="36512" x="2824163" y="3068638"/>
          <p14:tracePt t="36526" x="2811463" y="3090863"/>
          <p14:tracePt t="36542" x="2797175" y="3103563"/>
          <p14:tracePt t="36559" x="2784475" y="3116263"/>
          <p14:tracePt t="36562" x="2779713" y="3128963"/>
          <p14:tracePt t="36575" x="2771775" y="3133725"/>
          <p14:tracePt t="36593" x="2744788" y="3146425"/>
          <p14:tracePt t="36608" x="2732088" y="3160713"/>
          <p14:tracePt t="36626" x="2724150" y="3173413"/>
          <p14:tracePt t="36958" x="2714625" y="3195638"/>
          <p14:tracePt t="36967" x="2697163" y="3238500"/>
          <p14:tracePt t="36978" x="2679700" y="3287713"/>
          <p14:tracePt t="36995" x="2662238" y="3348038"/>
          <p14:tracePt t="37011" x="2640013" y="3378200"/>
          <p14:tracePt t="37029" x="2627313" y="3395663"/>
          <p14:tracePt t="37046" x="2627313" y="3413125"/>
          <p14:tracePt t="37061" x="2627313" y="3422650"/>
          <p14:tracePt t="37277" x="2635250" y="3422650"/>
          <p14:tracePt t="37284" x="2662238" y="3422650"/>
          <p14:tracePt t="37294" x="2692400" y="3422650"/>
          <p14:tracePt t="37309" x="2741613" y="3417888"/>
          <p14:tracePt t="37312" x="2771775" y="3417888"/>
          <p14:tracePt t="37326" x="2811463" y="3409950"/>
          <p14:tracePt t="37342" x="2849563" y="3409950"/>
          <p14:tracePt t="37359" x="2894013" y="3392488"/>
          <p14:tracePt t="37363" x="2906713" y="3392488"/>
          <p14:tracePt t="37376" x="2954338" y="3375025"/>
          <p14:tracePt t="37392" x="3003550" y="3375025"/>
          <p14:tracePt t="37409" x="3068638" y="3375025"/>
          <p14:tracePt t="37413" x="3113088" y="3375025"/>
          <p14:tracePt t="37426" x="3148013" y="3387725"/>
          <p14:tracePt t="37428" x="3190875" y="3387725"/>
          <p14:tracePt t="37443" x="3238500" y="3395663"/>
          <p14:tracePt t="37459" x="3287713" y="3413125"/>
          <p14:tracePt t="37476" x="3317875" y="3427413"/>
          <p14:tracePt t="37493" x="3352800" y="3440113"/>
          <p14:tracePt t="37509" x="3357563" y="3444875"/>
          <p14:tracePt t="37526" x="3365500" y="3462338"/>
          <p14:tracePt t="37529" x="3370263" y="3465513"/>
          <p14:tracePt t="37588" x="3370263" y="3470275"/>
          <p14:tracePt t="37646" x="3370263" y="3479800"/>
          <p14:tracePt t="37689" x="3370263" y="3482975"/>
          <p14:tracePt t="37697" x="3370263" y="3492500"/>
          <p14:tracePt t="37709" x="3357563" y="3505200"/>
          <p14:tracePt t="37712" x="3330575" y="3532188"/>
          <p14:tracePt t="37726" x="3270250" y="3562350"/>
          <p14:tracePt t="37742" x="3165475" y="3602038"/>
          <p14:tracePt t="37759" x="3038475" y="3644900"/>
          <p14:tracePt t="37763" x="3003550" y="3654425"/>
          <p14:tracePt t="37776" x="2919413" y="3684588"/>
          <p14:tracePt t="37792" x="2881313" y="3697288"/>
          <p14:tracePt t="37809" x="2846388" y="3697288"/>
          <p14:tracePt t="37813" x="2836863" y="3714750"/>
          <p14:tracePt t="37827" x="2814638" y="3714750"/>
          <p14:tracePt t="37842" x="2806700" y="3714750"/>
          <p14:tracePt t="37859" x="2784475" y="3714750"/>
          <p14:tracePt t="37876" x="2771775" y="3719513"/>
          <p14:tracePt t="37880" x="2767013" y="3719513"/>
          <p14:tracePt t="37893" x="2754313" y="3719513"/>
          <p14:tracePt t="37909" x="2736850" y="3719513"/>
          <p14:tracePt t="37926" x="2706688" y="3719513"/>
          <p14:tracePt t="37943" x="2689225" y="3719513"/>
          <p14:tracePt t="37959" x="2674938" y="3719513"/>
          <p14:tracePt t="38082" x="2679700" y="3702050"/>
          <p14:tracePt t="38155" x="2684463" y="3697288"/>
          <p14:tracePt t="38271" x="2692400" y="3694113"/>
          <p14:tracePt t="38329" x="2697163" y="3694113"/>
          <p14:tracePt t="38409" x="2701925" y="3684588"/>
          <p14:tracePt t="38453" x="2709863" y="3679825"/>
          <p14:tracePt t="38526" x="2714625" y="3679825"/>
          <p14:tracePt t="38554" x="2727325" y="3679825"/>
          <p14:tracePt t="38561" x="2741613" y="3679825"/>
          <p14:tracePt t="38577" x="2754313" y="3679825"/>
          <p14:tracePt t="38592" x="2767013" y="3679825"/>
          <p14:tracePt t="38609" x="2794000" y="3679825"/>
          <p14:tracePt t="38613" x="2801938" y="3679825"/>
          <p14:tracePt t="38626" x="2814638" y="3679825"/>
          <p14:tracePt t="38643" x="2824163" y="3679825"/>
          <p14:tracePt t="38659" x="2836863" y="3671888"/>
          <p14:tracePt t="38662" x="2846388" y="3671888"/>
          <p14:tracePt t="38677" x="2859088" y="3671888"/>
          <p14:tracePt t="38693" x="2876550" y="3667125"/>
          <p14:tracePt t="38709" x="2898775" y="3667125"/>
          <p14:tracePt t="38726" x="2933700" y="3667125"/>
          <p14:tracePt t="38729" x="2941638" y="3659188"/>
          <p14:tracePt t="38742" x="2968625" y="3654425"/>
          <p14:tracePt t="38758" x="2981325" y="3654425"/>
          <p14:tracePt t="38775" x="3008313" y="3654425"/>
          <p14:tracePt t="38792" x="3021013" y="3654425"/>
          <p14:tracePt t="38808" x="3028950" y="3654425"/>
          <p14:tracePt t="39551" x="3078163" y="3654425"/>
          <p14:tracePt t="39559" x="3133725" y="3654425"/>
          <p14:tracePt t="39569" x="3182938" y="3644900"/>
          <p14:tracePt t="39574" x="3213100" y="3644900"/>
          <p14:tracePt t="39578" x="3238500" y="3644900"/>
          <p14:tracePt t="39589" x="3260725" y="3644900"/>
          <p14:tracePt t="39596" x="3287713" y="3644900"/>
          <p14:tracePt t="39609" x="3313113" y="3644900"/>
          <p14:tracePt t="39626" x="3335338" y="3644900"/>
          <p14:tracePt t="39643" x="3375025" y="3644900"/>
          <p14:tracePt t="39660" x="3387725" y="3644900"/>
          <p14:tracePt t="39676" x="3392488" y="3644900"/>
          <p14:tracePt t="39679" x="3400425" y="3644900"/>
          <p14:tracePt t="39692" x="3405188" y="3644900"/>
          <p14:tracePt t="39745" x="3417888" y="3644900"/>
          <p14:tracePt t="41665" x="3444875" y="3641725"/>
          <p14:tracePt t="41674" x="3475038" y="3641725"/>
          <p14:tracePt t="41678" x="3505200" y="3641725"/>
          <p14:tracePt t="41690" x="3532188" y="3641725"/>
          <p14:tracePt t="41695" x="3554413" y="3641725"/>
          <p14:tracePt t="41700" x="3576638" y="3641725"/>
          <p14:tracePt t="41711" x="3594100" y="3641725"/>
          <p14:tracePt t="41726" x="3619500" y="3641725"/>
          <p14:tracePt t="41729" x="3629025" y="3641725"/>
          <p14:tracePt t="41742" x="3654425" y="3641725"/>
          <p14:tracePt t="41758" x="3681413" y="3636963"/>
          <p14:tracePt t="41775" x="3736975" y="3619500"/>
          <p14:tracePt t="41778" x="3763963" y="3619500"/>
          <p14:tracePt t="41791" x="3776663" y="3619500"/>
          <p14:tracePt t="41794" x="3811588" y="3609975"/>
          <p14:tracePt t="41809" x="3846513" y="3609975"/>
          <p14:tracePt t="41825" x="3886200" y="3609975"/>
          <p14:tracePt t="41841" x="3903663" y="3609975"/>
          <p14:tracePt t="41844" x="3916363" y="3609975"/>
          <p14:tracePt t="41859" x="3938588" y="3609975"/>
          <p14:tracePt t="41875" x="3943350" y="3609975"/>
          <p14:tracePt t="41970" x="3951288" y="3609975"/>
          <p14:tracePt t="42094" x="3956050" y="3609975"/>
          <p14:tracePt t="44041" x="3913188" y="3614738"/>
          <p14:tracePt t="44050" x="3878263" y="3624263"/>
          <p14:tracePt t="44062" x="3781425" y="3632200"/>
          <p14:tracePt t="44079" x="3654425" y="3641725"/>
          <p14:tracePt t="44095" x="3549650" y="3641725"/>
          <p14:tracePt t="44100" x="3492500" y="3641725"/>
          <p14:tracePt t="44112" x="3400425" y="3641725"/>
          <p14:tracePt t="44128" x="3330575" y="3636963"/>
          <p14:tracePt t="44145" x="3252788" y="3627438"/>
          <p14:tracePt t="44162" x="3182938" y="3627438"/>
          <p14:tracePt t="44181" x="3133725" y="3627438"/>
          <p14:tracePt t="44196" x="3098800" y="3627438"/>
          <p14:tracePt t="44201" x="3090863" y="3627438"/>
          <p14:tracePt t="44205" x="3073400" y="3627438"/>
          <p14:tracePt t="44213" x="3055938" y="3627438"/>
          <p14:tracePt t="44227" x="3046413" y="3627438"/>
          <p14:tracePt t="44243" x="3033713" y="3632200"/>
          <p14:tracePt t="44260" x="3011488" y="3632200"/>
          <p14:tracePt t="44263" x="3008313" y="3632200"/>
          <p14:tracePt t="44276" x="2994025" y="3636963"/>
          <p14:tracePt t="44279" x="2986088" y="3636963"/>
          <p14:tracePt t="44294" x="2941638" y="3644900"/>
          <p14:tracePt t="44309" x="2919413" y="3649663"/>
          <p14:tracePt t="44326" x="2906713" y="3659188"/>
          <p14:tracePt t="44344" x="2889250" y="3662363"/>
          <p14:tracePt t="44360" x="2871788" y="3662363"/>
          <p14:tracePt t="44376" x="2863850" y="3676650"/>
          <p14:tracePt t="44394" x="2846388" y="3689350"/>
          <p14:tracePt t="44410" x="2824163" y="3697288"/>
          <p14:tracePt t="44426" x="2806700" y="3711575"/>
          <p14:tracePt t="44443" x="2776538" y="3724275"/>
          <p14:tracePt t="44447" x="2762250" y="3724275"/>
          <p14:tracePt t="44460" x="2741613" y="3729038"/>
          <p14:tracePt t="44476" x="2727325" y="3746500"/>
          <p14:tracePt t="44493" x="2719388" y="3746500"/>
          <p14:tracePt t="44510" x="2709863" y="3749675"/>
          <p14:tracePt t="44526" x="2706688" y="3749675"/>
          <p14:tracePt t="44562" x="2706688" y="3754438"/>
          <p14:tracePt t="44591" x="2706688" y="3763963"/>
          <p14:tracePt t="44621" x="2706688" y="3767138"/>
          <p14:tracePt t="44650" x="2706688" y="3776663"/>
          <p14:tracePt t="44663" x="2706688" y="3781425"/>
          <p14:tracePt t="44671" x="2697163" y="3781425"/>
          <p14:tracePt t="44693" x="2679700" y="3806825"/>
          <p14:tracePt t="44709" x="2670175" y="3816350"/>
          <p14:tracePt t="44730" x="2670175" y="3819525"/>
          <p14:tracePt t="44802" x="2670175" y="3824288"/>
          <p14:tracePt t="44860" x="2674938" y="3824288"/>
          <p14:tracePt t="44882" x="2689225" y="3824288"/>
          <p14:tracePt t="44904" x="2692400" y="3824288"/>
          <p14:tracePt t="44918" x="2701925" y="3816350"/>
          <p14:tracePt t="44926" x="2706688" y="3816350"/>
          <p14:tracePt t="44947" x="2719388" y="3816350"/>
          <p14:tracePt t="44960" x="2732088" y="3816350"/>
          <p14:tracePt t="44976" x="2759075" y="3816350"/>
          <p14:tracePt t="44993" x="2779713" y="3816350"/>
          <p14:tracePt t="45009" x="2789238" y="3816350"/>
          <p14:tracePt t="45013" x="2801938" y="3816350"/>
          <p14:tracePt t="45026" x="2824163" y="3816350"/>
          <p14:tracePt t="45042" x="2846388" y="3816350"/>
          <p14:tracePt t="45058" x="2854325" y="3816350"/>
          <p14:tracePt t="45062" x="2863850" y="3819525"/>
          <p14:tracePt t="45075" x="2884488" y="3819525"/>
          <p14:tracePt t="45078" x="2898775" y="3819525"/>
          <p14:tracePt t="45092" x="2933700" y="3819525"/>
          <p14:tracePt t="45108" x="2968625" y="3829050"/>
          <p14:tracePt t="45125" x="2990850" y="3829050"/>
          <p14:tracePt t="45128" x="3003550" y="3829050"/>
          <p14:tracePt t="45142" x="3028950" y="3833813"/>
          <p14:tracePt t="45159" x="3051175" y="3833813"/>
          <p14:tracePt t="45175" x="3068638" y="3836988"/>
          <p14:tracePt t="45179" x="3078163" y="3836988"/>
          <p14:tracePt t="45192" x="3090863" y="3836988"/>
          <p14:tracePt t="45208" x="3095625" y="3836988"/>
          <p14:tracePt t="45281" x="3103563" y="3836988"/>
          <p14:tracePt t="45614" x="3116263" y="3836988"/>
          <p14:tracePt t="45622" x="3130550" y="3836988"/>
          <p14:tracePt t="45629" x="3133725" y="3836988"/>
          <p14:tracePt t="45643" x="3148013" y="3836988"/>
          <p14:tracePt t="45659" x="3168650" y="3836988"/>
          <p14:tracePt t="45675" x="3178175" y="3836988"/>
          <p14:tracePt t="45692" x="3190875" y="3836988"/>
          <p14:tracePt t="45695" x="3200400" y="3836988"/>
          <p14:tracePt t="45709" x="3217863" y="3836988"/>
          <p14:tracePt t="45725" x="3238500" y="3836988"/>
          <p14:tracePt t="45742" x="3252788" y="3836988"/>
          <p14:tracePt t="45745" x="3265488" y="3836988"/>
          <p14:tracePt t="45759" x="3270250" y="3836988"/>
          <p14:tracePt t="45862" x="3278188" y="3836988"/>
          <p14:tracePt t="45869" x="3282950" y="3836988"/>
          <p14:tracePt t="46285" x="3335338" y="3819525"/>
          <p14:tracePt t="46295" x="3405188" y="3819525"/>
          <p14:tracePt t="46313" x="3576638" y="3802063"/>
          <p14:tracePt t="46330" x="3632200" y="3802063"/>
          <p14:tracePt t="46345" x="3671888" y="3819525"/>
          <p14:tracePt t="46361" x="3689350" y="3824288"/>
          <p14:tracePt t="46366" x="3698875" y="3833813"/>
          <p14:tracePt t="46379" x="3711575" y="3846513"/>
          <p14:tracePt t="46393" x="3729038" y="3851275"/>
          <p14:tracePt t="46410" x="3741738" y="3863975"/>
          <p14:tracePt t="46426" x="3754438" y="3868738"/>
          <p14:tracePt t="46431" x="3759200" y="3876675"/>
          <p14:tracePt t="46443" x="3771900" y="3894138"/>
          <p14:tracePt t="46460" x="3794125" y="3903663"/>
          <p14:tracePt t="46477" x="3798888" y="3906838"/>
          <p14:tracePt t="46493" x="3806825" y="3906838"/>
          <p14:tracePt t="46510" x="3811588" y="3916363"/>
          <p14:tracePt t="46626" x="3811588" y="3921125"/>
          <p14:tracePt t="46691" x="3816350" y="3921125"/>
          <p14:tracePt t="46734" x="3816350" y="3929063"/>
          <p14:tracePt t="46771" x="3824288" y="3929063"/>
          <p14:tracePt t="46843" x="3829050" y="3929063"/>
          <p14:tracePt t="46952" x="3851275" y="3929063"/>
          <p14:tracePt t="46959" x="3859213" y="3929063"/>
          <p14:tracePt t="46967" x="3863975" y="3929063"/>
          <p14:tracePt t="46976" x="3878263" y="3929063"/>
          <p14:tracePt t="46993" x="3890963" y="3925888"/>
          <p14:tracePt t="46998" x="3895725" y="3925888"/>
          <p14:tracePt t="47011" x="3916363" y="3925888"/>
          <p14:tracePt t="47026" x="3930650" y="3925888"/>
          <p14:tracePt t="47043" x="3933825" y="3925888"/>
          <p14:tracePt t="47060" x="3938588" y="3921125"/>
          <p14:tracePt t="47126" x="3948113" y="3921125"/>
          <p14:tracePt t="47228" x="3960813" y="3911600"/>
          <p14:tracePt t="47236" x="3965575" y="3906838"/>
          <p14:tracePt t="47243" x="3983038" y="3898900"/>
          <p14:tracePt t="47260" x="3990975" y="3894138"/>
          <p14:tracePt t="47277" x="4000500" y="3894138"/>
          <p14:tracePt t="47281" x="4013200" y="3876675"/>
          <p14:tracePt t="47301" x="4017963" y="3871913"/>
          <p14:tracePt t="47345" x="4025900" y="3868738"/>
          <p14:tracePt t="47454" x="4030663" y="3859213"/>
          <p14:tracePt t="47535" x="4043363" y="3846513"/>
          <p14:tracePt t="47545" x="4060825" y="3836988"/>
          <p14:tracePt t="47561" x="4073525" y="3819525"/>
          <p14:tracePt t="47599" x="4078288" y="3811588"/>
          <p14:tracePt t="47839" x="4070350" y="3811588"/>
          <p14:tracePt t="47845" x="4065588" y="3816350"/>
          <p14:tracePt t="47861" x="4052888" y="3816350"/>
          <p14:tracePt t="47876" x="4000500" y="3819525"/>
          <p14:tracePt t="47893" x="3908425" y="3833813"/>
          <p14:tracePt t="47897" x="3859213" y="3841750"/>
          <p14:tracePt t="47910" x="3667125" y="3863975"/>
          <p14:tracePt t="47926" x="3557588" y="3871913"/>
          <p14:tracePt t="47943" x="3502025" y="3881438"/>
          <p14:tracePt t="47960" x="3400425" y="3881438"/>
          <p14:tracePt t="47976" x="3322638" y="3881438"/>
          <p14:tracePt t="47993" x="3243263" y="3881438"/>
          <p14:tracePt t="48010" x="3178175" y="3881438"/>
          <p14:tracePt t="48014" x="3155950" y="3881438"/>
          <p14:tracePt t="48027" x="3098800" y="3881438"/>
          <p14:tracePt t="48044" x="3051175" y="3889375"/>
          <p14:tracePt t="48060" x="2971800" y="3898900"/>
          <p14:tracePt t="48077" x="2776538" y="3943350"/>
          <p14:tracePt t="48093" x="2689225" y="3960813"/>
          <p14:tracePt t="48110" x="2632075" y="3978275"/>
          <p14:tracePt t="48113" x="2605088" y="3981450"/>
          <p14:tracePt t="48126" x="2582863" y="3990975"/>
          <p14:tracePt t="48130" x="2547938" y="4008438"/>
          <p14:tracePt t="48143" x="2474913" y="4038600"/>
          <p14:tracePt t="48160" x="2347913" y="4048125"/>
          <p14:tracePt t="48177" x="2298700" y="4060825"/>
          <p14:tracePt t="48194" x="2238375" y="4060825"/>
          <p14:tracePt t="48210" x="2225675" y="4060825"/>
          <p14:tracePt t="48226" x="2208213" y="4060825"/>
          <p14:tracePt t="48245" x="2208213" y="4051300"/>
          <p14:tracePt t="48260" x="2208213" y="4043363"/>
          <p14:tracePt t="48276" x="2208213" y="4030663"/>
          <p14:tracePt t="48293" x="2208213" y="4016375"/>
          <p14:tracePt t="48309" x="2208213" y="4008438"/>
          <p14:tracePt t="48428" x="2216150" y="4008438"/>
          <p14:tracePt t="48487" x="2220913" y="4008438"/>
          <p14:tracePt t="48566" x="2228850" y="4008438"/>
          <p14:tracePt t="48661" x="2233613" y="4008438"/>
          <p14:tracePt t="49090" x="2238375" y="4008438"/>
          <p14:tracePt t="49328" x="2260600" y="4008438"/>
          <p14:tracePt t="49343" x="2268538" y="4008438"/>
          <p14:tracePt t="49349" x="2281238" y="4008438"/>
          <p14:tracePt t="49360" x="2286000" y="4008438"/>
          <p14:tracePt t="49377" x="2298700" y="4008438"/>
          <p14:tracePt t="49393" x="2303463" y="4008438"/>
          <p14:tracePt t="49410" x="2316163" y="4008438"/>
          <p14:tracePt t="50069" x="2325688" y="4008438"/>
          <p14:tracePt t="50076" x="2330450" y="4008438"/>
          <p14:tracePt t="50090" x="2338388" y="4008438"/>
          <p14:tracePt t="50098" x="2343150" y="4008438"/>
          <p14:tracePt t="50110" x="2351088" y="4008438"/>
          <p14:tracePt t="50127" x="2368550" y="4008438"/>
          <p14:tracePt t="50143" x="2382838" y="4008438"/>
          <p14:tracePt t="50160" x="2400300" y="4008438"/>
          <p14:tracePt t="50165" x="2408238" y="4008438"/>
          <p14:tracePt t="50177" x="2443163" y="4008438"/>
          <p14:tracePt t="50193" x="2460625" y="4008438"/>
          <p14:tracePt t="50210" x="2517775" y="4021138"/>
          <p14:tracePt t="50227" x="2587625" y="4033838"/>
          <p14:tracePt t="50243" x="2627313" y="4033838"/>
          <p14:tracePt t="50260" x="2674938" y="4043363"/>
          <p14:tracePt t="50277" x="2692400" y="4043363"/>
          <p14:tracePt t="50281" x="2697163" y="4043363"/>
          <p14:tracePt t="50294" x="2727325" y="4043363"/>
          <p14:tracePt t="50310" x="2736850" y="4043363"/>
          <p14:tracePt t="50326" x="2749550" y="4043363"/>
          <p14:tracePt t="50330" x="2759075" y="4043363"/>
          <p14:tracePt t="50344" x="2762250" y="4043363"/>
          <p14:tracePt t="50360" x="2771775" y="4043363"/>
          <p14:tracePt t="50377" x="2776538" y="4043363"/>
          <p14:tracePt t="50483" x="2789238" y="4033838"/>
          <p14:tracePt t="50497" x="2801938" y="4033838"/>
          <p14:tracePt t="50512" x="2811463" y="4033838"/>
          <p14:tracePt t="50519" x="2824163" y="4033838"/>
          <p14:tracePt t="50525" x="2828925" y="4033838"/>
          <p14:tracePt t="50542" x="2841625" y="4030663"/>
          <p14:tracePt t="50559" x="2854325" y="4030663"/>
          <p14:tracePt t="50562" x="2859088" y="4030663"/>
          <p14:tracePt t="50576" x="2867025" y="4030663"/>
          <p14:tracePt t="50592" x="2871788" y="4013200"/>
          <p14:tracePt t="50620" x="2881313" y="4013200"/>
          <p14:tracePt t="51559" x="2911475" y="3998913"/>
          <p14:tracePt t="51567" x="2933700" y="3990975"/>
          <p14:tracePt t="51579" x="2994025" y="3981450"/>
          <p14:tracePt t="51594" x="3051175" y="3973513"/>
          <p14:tracePt t="51609" x="3086100" y="3973513"/>
          <p14:tracePt t="51626" x="3133725" y="3963988"/>
          <p14:tracePt t="51629" x="3148013" y="3963988"/>
          <p14:tracePt t="51643" x="3160713" y="3963988"/>
          <p14:tracePt t="51646" x="3178175" y="3963988"/>
          <p14:tracePt t="51660" x="3203575" y="3963988"/>
          <p14:tracePt t="51676" x="3230563" y="3963988"/>
          <p14:tracePt t="51693" x="3270250" y="3968750"/>
          <p14:tracePt t="51695" x="3287713" y="3978275"/>
          <p14:tracePt t="51710" x="3313113" y="3978275"/>
          <p14:tracePt t="51726" x="3330575" y="3978275"/>
          <p14:tracePt t="51742" x="3340100" y="3978275"/>
          <p14:tracePt t="51760" x="3344863" y="3978275"/>
          <p14:tracePt t="51863" x="3357563" y="3978275"/>
          <p14:tracePt t="51870" x="3365500" y="3978275"/>
          <p14:tracePt t="51877" x="3370263" y="3978275"/>
          <p14:tracePt t="51893" x="3397250" y="3978275"/>
          <p14:tracePt t="51910" x="3409950" y="3978275"/>
          <p14:tracePt t="51913" x="3414713" y="3978275"/>
          <p14:tracePt t="51927" x="3427413" y="3978275"/>
          <p14:tracePt t="51943" x="3435350" y="3978275"/>
          <p14:tracePt t="52044" x="3435350" y="3981450"/>
          <p14:tracePt t="52104" x="3470275" y="3981450"/>
          <p14:tracePt t="52113" x="3487738" y="3981450"/>
          <p14:tracePt t="52129" x="3522663" y="3990975"/>
          <p14:tracePt t="52133" x="3557588" y="3998913"/>
          <p14:tracePt t="52139" x="3584575" y="4008438"/>
          <p14:tracePt t="52153" x="3649663" y="4016375"/>
          <p14:tracePt t="52165" x="3676650" y="4025900"/>
          <p14:tracePt t="52176" x="3711575" y="4030663"/>
          <p14:tracePt t="52192" x="3741738" y="4038600"/>
          <p14:tracePt t="52209" x="3759200" y="4038600"/>
          <p14:tracePt t="52212" x="3786188" y="4038600"/>
          <p14:tracePt t="52226" x="3811588" y="4038600"/>
          <p14:tracePt t="52242" x="3824288" y="4038600"/>
          <p14:tracePt t="52259" x="3846513" y="4038600"/>
          <p14:tracePt t="52262" x="3851275" y="4038600"/>
          <p14:tracePt t="52275" x="3859213" y="4038600"/>
          <p14:tracePt t="52583" x="3856038" y="4038600"/>
          <p14:tracePt t="52591" x="3851275" y="4038600"/>
          <p14:tracePt t="52598" x="3841750" y="4038600"/>
          <p14:tracePt t="52611" x="3833813" y="4043363"/>
          <p14:tracePt t="52627" x="3794125" y="4060825"/>
          <p14:tracePt t="52643" x="3768725" y="4060825"/>
          <p14:tracePt t="52646" x="3741738" y="4060825"/>
          <p14:tracePt t="52660" x="3719513" y="4068763"/>
          <p14:tracePt t="52662" x="3706813" y="4073525"/>
          <p14:tracePt t="52676" x="3684588" y="4073525"/>
          <p14:tracePt t="52693" x="3654425" y="4083050"/>
          <p14:tracePt t="52710" x="3629025" y="4090988"/>
          <p14:tracePt t="52713" x="3619500" y="4095750"/>
          <p14:tracePt t="52727" x="3576638" y="4103688"/>
          <p14:tracePt t="52743" x="3527425" y="4103688"/>
          <p14:tracePt t="52760" x="3470275" y="4121150"/>
          <p14:tracePt t="52777" x="3370263" y="4130675"/>
          <p14:tracePt t="52793" x="3309938" y="4148138"/>
          <p14:tracePt t="52810" x="3282950" y="4148138"/>
          <p14:tracePt t="52826" x="3252788" y="4148138"/>
          <p14:tracePt t="52830" x="3248025" y="4148138"/>
          <p14:tracePt t="52843" x="3235325" y="4148138"/>
          <p14:tracePt t="52860" x="3230563" y="4148138"/>
          <p14:tracePt t="53163" x="3230563" y="4152900"/>
          <p14:tracePt t="54073" x="3208338" y="4160838"/>
          <p14:tracePt t="54081" x="3125788" y="4170363"/>
          <p14:tracePt t="54095" x="3003550" y="4191000"/>
          <p14:tracePt t="54112" x="2911475" y="4200525"/>
          <p14:tracePt t="54130" x="2832100" y="4208463"/>
          <p14:tracePt t="54137" x="2811463" y="4208463"/>
          <p14:tracePt t="54149" x="2776538" y="4208463"/>
          <p14:tracePt t="54162" x="2732088" y="4208463"/>
          <p14:tracePt t="54177" x="2674938" y="4205288"/>
          <p14:tracePt t="54194" x="2547938" y="4187825"/>
          <p14:tracePt t="54210" x="2474913" y="4187825"/>
          <p14:tracePt t="54227" x="2425700" y="4178300"/>
          <p14:tracePt t="54230" x="2400300" y="4173538"/>
          <p14:tracePt t="54243" x="2387600" y="4165600"/>
          <p14:tracePt t="54248" x="2360613" y="4156075"/>
          <p14:tracePt t="54261" x="2333625" y="4143375"/>
          <p14:tracePt t="54277" x="2320925" y="4135438"/>
          <p14:tracePt t="54294" x="2308225" y="4130675"/>
          <p14:tracePt t="54311" x="2295525" y="4121150"/>
          <p14:tracePt t="54516" x="2303463" y="4121150"/>
          <p14:tracePt t="54851" x="2308225" y="4121150"/>
          <p14:tracePt t="54859" x="2316163" y="4121150"/>
          <p14:tracePt t="54864" x="2330450" y="4121150"/>
          <p14:tracePt t="54875" x="2333625" y="4125913"/>
          <p14:tracePt t="54880" x="2343150" y="4130675"/>
          <p14:tracePt t="54888" x="2360613" y="4130675"/>
          <p14:tracePt t="54893" x="2378075" y="4130675"/>
          <p14:tracePt t="54910" x="2405063" y="4138613"/>
          <p14:tracePt t="54913" x="2439988" y="4148138"/>
          <p14:tracePt t="54927" x="2465388" y="4152900"/>
          <p14:tracePt t="54943" x="2495550" y="4152900"/>
          <p14:tracePt t="54960" x="2517775" y="4160838"/>
          <p14:tracePt t="54976" x="2535238" y="4160838"/>
          <p14:tracePt t="54994" x="2547938" y="4170363"/>
          <p14:tracePt t="55010" x="2552700" y="4170363"/>
          <p14:tracePt t="55026" x="2562225" y="4170363"/>
          <p14:tracePt t="55052" x="2562225" y="4173538"/>
          <p14:tracePt t="55110" x="2582863" y="4173538"/>
          <p14:tracePt t="55117" x="2587625" y="4173538"/>
          <p14:tracePt t="55126" x="2592388" y="4173538"/>
          <p14:tracePt t="55143" x="2622550" y="4183063"/>
          <p14:tracePt t="55146" x="2627313" y="4183063"/>
          <p14:tracePt t="55160" x="2657475" y="4183063"/>
          <p14:tracePt t="55176" x="2674938" y="4187825"/>
          <p14:tracePt t="55193" x="2684463" y="4187825"/>
          <p14:tracePt t="55210" x="2689225" y="4187825"/>
          <p14:tracePt t="55562" x="2689225" y="4195763"/>
          <p14:tracePt t="56071" x="2719388" y="4191000"/>
          <p14:tracePt t="56080" x="2741613" y="4183063"/>
          <p14:tracePt t="56096" x="2811463" y="4173538"/>
          <p14:tracePt t="56113" x="2889250" y="4165600"/>
          <p14:tracePt t="56129" x="2936875" y="4156075"/>
          <p14:tracePt t="56146" x="2986088" y="4152900"/>
          <p14:tracePt t="56163" x="3068638" y="4143375"/>
          <p14:tracePt t="56181" x="3103563" y="4143375"/>
          <p14:tracePt t="56195" x="3116263" y="4143375"/>
          <p14:tracePt t="56212" x="3125788" y="4143375"/>
          <p14:tracePt t="56274" x="3130550" y="4143375"/>
          <p14:tracePt t="56441" x="3138488" y="4143375"/>
          <p14:tracePt t="56551" x="3143250" y="4143375"/>
          <p14:tracePt t="56645" x="3143250" y="4148138"/>
          <p14:tracePt t="56710" x="3182938" y="4148138"/>
          <p14:tracePt t="56718" x="3195638" y="4148138"/>
          <p14:tracePt t="56729" x="3200400" y="4148138"/>
          <p14:tracePt t="56734" x="3217863" y="4148138"/>
          <p14:tracePt t="56744" x="3252788" y="4148138"/>
          <p14:tracePt t="56760" x="3292475" y="4148138"/>
          <p14:tracePt t="56777" x="3335338" y="4148138"/>
          <p14:tracePt t="56794" x="3409950" y="4148138"/>
          <p14:tracePt t="56810" x="3462338" y="4148138"/>
          <p14:tracePt t="56827" x="3502025" y="4148138"/>
          <p14:tracePt t="56844" x="3549650" y="4148138"/>
          <p14:tracePt t="56848" x="3562350" y="4148138"/>
          <p14:tracePt t="56860" x="3597275" y="4148138"/>
          <p14:tracePt t="56877" x="3629025" y="4148138"/>
          <p14:tracePt t="56894" x="3654425" y="4148138"/>
          <p14:tracePt t="56911" x="3681413" y="4148138"/>
          <p14:tracePt t="57318" x="3654425" y="4148138"/>
          <p14:tracePt t="57324" x="3611563" y="4148138"/>
          <p14:tracePt t="57332" x="3576638" y="4148138"/>
          <p14:tracePt t="57342" x="3502025" y="4135438"/>
          <p14:tracePt t="57358" x="3414713" y="4135438"/>
          <p14:tracePt t="57360" x="3379788" y="4117975"/>
          <p14:tracePt t="57376" x="3300413" y="4117975"/>
          <p14:tracePt t="57392" x="3221038" y="4117975"/>
          <p14:tracePt t="57409" x="3133725" y="4108450"/>
          <p14:tracePt t="57411" x="3068638" y="4108450"/>
          <p14:tracePt t="57426" x="3011488" y="4108450"/>
          <p14:tracePt t="57442" x="2963863" y="4108450"/>
          <p14:tracePt t="57459" x="2941638" y="4108450"/>
          <p14:tracePt t="57476" x="2924175" y="4108450"/>
          <p14:tracePt t="57478" x="2919413" y="4108450"/>
          <p14:tracePt t="57493" x="2898775" y="4108450"/>
          <p14:tracePt t="57509" x="2884488" y="4108450"/>
          <p14:tracePt t="57525" x="2871788" y="4108450"/>
          <p14:tracePt t="57528" x="2867025" y="4108450"/>
          <p14:tracePt t="57543" x="2854325" y="4108450"/>
          <p14:tracePt t="57559" x="2849563" y="4108450"/>
          <p14:tracePt t="57668" x="2859088" y="4108450"/>
          <p14:tracePt t="57676" x="2863850" y="4108450"/>
          <p14:tracePt t="57691" x="2867025" y="4108450"/>
          <p14:tracePt t="57713" x="2946400" y="4090988"/>
          <p14:tracePt t="57729" x="3046413" y="4083050"/>
          <p14:tracePt t="57747" x="3213100" y="4073525"/>
          <p14:tracePt t="57752" x="3270250" y="4073525"/>
          <p14:tracePt t="57763" x="3352800" y="4060825"/>
          <p14:tracePt t="57769" x="3397250" y="4060825"/>
          <p14:tracePt t="57782" x="3417888" y="4060825"/>
          <p14:tracePt t="57787" x="3440113" y="4065588"/>
          <p14:tracePt t="57793" x="3457575" y="4065588"/>
          <p14:tracePt t="57810" x="3492500" y="4065588"/>
          <p14:tracePt t="57812" x="3502025" y="4065588"/>
          <p14:tracePt t="57826" x="3505200" y="4065588"/>
          <p14:tracePt t="57843" x="3519488" y="4065588"/>
          <p14:tracePt t="57859" x="3536950" y="4065588"/>
          <p14:tracePt t="57863" x="3544888" y="4065588"/>
          <p14:tracePt t="57877" x="3557588" y="4065588"/>
          <p14:tracePt t="57893" x="3576638" y="4073525"/>
          <p14:tracePt t="57910" x="3584575" y="4073525"/>
          <p14:tracePt t="57913" x="3589338" y="4073525"/>
          <p14:tracePt t="57943" x="3602038" y="4073525"/>
          <p14:tracePt t="57958" x="3602038" y="4078288"/>
          <p14:tracePt t="57986" x="3611563" y="4086225"/>
          <p14:tracePt t="57993" x="3614738" y="4086225"/>
          <p14:tracePt t="58001" x="3614738" y="4090988"/>
          <p14:tracePt t="58016" x="3614738" y="4095750"/>
          <p14:tracePt t="58030" x="3611563" y="4113213"/>
          <p14:tracePt t="58044" x="3576638" y="4113213"/>
          <p14:tracePt t="58061" x="3462338" y="4121150"/>
          <p14:tracePt t="58076" x="3370263" y="4121150"/>
          <p14:tracePt t="58093" x="3278188" y="4121150"/>
          <p14:tracePt t="58096" x="3221038" y="4121150"/>
          <p14:tracePt t="58110" x="3043238" y="4113213"/>
          <p14:tracePt t="58126" x="2954338" y="4086225"/>
          <p14:tracePt t="58143" x="2889250" y="4086225"/>
          <p14:tracePt t="58146" x="2863850" y="4078288"/>
          <p14:tracePt t="58160" x="2836863" y="4068763"/>
          <p14:tracePt t="58176" x="2824163" y="4068763"/>
          <p14:tracePt t="58193" x="2819400" y="4068763"/>
          <p14:tracePt t="58264" x="2824163" y="4068763"/>
          <p14:tracePt t="58279" x="2846388" y="4068763"/>
          <p14:tracePt t="58288" x="2881313" y="4060825"/>
          <p14:tracePt t="58301" x="3038475" y="4060825"/>
          <p14:tracePt t="58312" x="3098800" y="4068763"/>
          <p14:tracePt t="58318" x="3200400" y="4068763"/>
          <p14:tracePt t="58331" x="3295650" y="4073525"/>
          <p14:tracePt t="58346" x="3375025" y="4083050"/>
          <p14:tracePt t="58363" x="3397250" y="4090988"/>
          <p14:tracePt t="58379" x="3397250" y="4103688"/>
          <p14:tracePt t="58432" x="3392488" y="4103688"/>
          <p14:tracePt t="58441" x="3387725" y="4103688"/>
          <p14:tracePt t="58450" x="3379788" y="4103688"/>
          <p14:tracePt t="58455" x="3375025" y="4103688"/>
          <p14:tracePt t="58463" x="3344863" y="4103688"/>
          <p14:tracePt t="58477" x="3309938" y="4103688"/>
          <p14:tracePt t="58480" x="3252788" y="4103688"/>
          <p14:tracePt t="58494" x="3217863" y="4103688"/>
          <p14:tracePt t="58511" x="3186113" y="4103688"/>
          <p14:tracePt t="58527" x="3178175" y="4103688"/>
          <p14:tracePt t="58554" x="3182938" y="4103688"/>
          <p14:tracePt t="58560" x="3186113" y="4103688"/>
          <p14:tracePt t="58577" x="3195638" y="4103688"/>
          <p14:tracePt t="58593" x="3230563" y="4103688"/>
          <p14:tracePt t="58597" x="3265488" y="4103688"/>
          <p14:tracePt t="58610" x="3344863" y="4113213"/>
          <p14:tracePt t="58627" x="3440113" y="4143375"/>
          <p14:tracePt t="58644" x="3532188" y="4152900"/>
          <p14:tracePt t="58647" x="3567113" y="4160838"/>
          <p14:tracePt t="58660" x="3579813" y="4160838"/>
          <p14:tracePt t="58676" x="3584575" y="4165600"/>
          <p14:tracePt t="58727" x="3579813" y="4165600"/>
          <p14:tracePt t="58734" x="3571875" y="4165600"/>
          <p14:tracePt t="58742" x="3557588" y="4165600"/>
          <p14:tracePt t="58759" x="3544888" y="4165600"/>
          <p14:tracePt t="58776" x="3536950" y="4165600"/>
          <p14:tracePt t="58778" x="3527425" y="4165600"/>
          <p14:tracePt t="58793" x="3487738" y="4156075"/>
          <p14:tracePt t="58809" x="3470275" y="4148138"/>
          <p14:tracePt t="58826" x="3457575" y="4148138"/>
          <p14:tracePt t="58829" x="3449638" y="4148138"/>
          <p14:tracePt t="58918" x="3452813" y="4148138"/>
          <p14:tracePt t="58939" x="3457575" y="4148138"/>
          <p14:tracePt t="59029" x="3449638" y="4148138"/>
          <p14:tracePt t="59038" x="3444875" y="4148138"/>
          <p14:tracePt t="59042" x="3422650" y="4152900"/>
          <p14:tracePt t="59053" x="3409950" y="4160838"/>
          <p14:tracePt t="59057" x="3392488" y="4160838"/>
          <p14:tracePt t="59065" x="3379788" y="4160838"/>
          <p14:tracePt t="59077" x="3344863" y="4160838"/>
          <p14:tracePt t="59093" x="3330575" y="4160838"/>
          <p14:tracePt t="59110" x="3317875" y="4160838"/>
          <p14:tracePt t="62282" x="3295650" y="4165600"/>
          <p14:tracePt t="62291" x="3275013" y="4183063"/>
          <p14:tracePt t="62301" x="3238500" y="4191000"/>
          <p14:tracePt t="62306" x="3213100" y="4200525"/>
          <p14:tracePt t="62317" x="3155950" y="4217988"/>
          <p14:tracePt t="62329" x="3143250" y="4222750"/>
          <p14:tracePt t="62332" x="3116263" y="4240213"/>
          <p14:tracePt t="62344" x="3068638" y="4248150"/>
          <p14:tracePt t="62359" x="3051175" y="4252913"/>
          <p14:tracePt t="62376" x="3021013" y="4252913"/>
          <p14:tracePt t="62393" x="3003550" y="4252913"/>
          <p14:tracePt t="62396" x="2990850" y="4262438"/>
          <p14:tracePt t="62410" x="2976563" y="4262438"/>
          <p14:tracePt t="62426" x="2963863" y="4265613"/>
          <p14:tracePt t="62443" x="2946400" y="4265613"/>
          <p14:tracePt t="62446" x="2936875" y="4265613"/>
          <p14:tracePt t="62461" x="2933700" y="4265613"/>
          <p14:tracePt t="62476" x="2919413" y="4279900"/>
          <p14:tracePt t="62493" x="2906713" y="4292600"/>
          <p14:tracePt t="62509" x="2863850" y="4314825"/>
          <p14:tracePt t="62513" x="2846388" y="4322763"/>
          <p14:tracePt t="62527" x="2828925" y="4335463"/>
          <p14:tracePt t="62543" x="2797175" y="4349750"/>
          <p14:tracePt t="62560" x="2789238" y="4362450"/>
          <p14:tracePt t="62562" x="2779713" y="4375150"/>
          <p14:tracePt t="62576" x="2776538" y="4375150"/>
          <p14:tracePt t="62592" x="2767013" y="4375150"/>
          <p14:tracePt t="62621" x="2767013" y="4379913"/>
          <p14:tracePt t="62665" x="2767013" y="4387850"/>
          <p14:tracePt t="62732" x="2767013" y="4392613"/>
          <p14:tracePt t="62739" x="2771775" y="4402138"/>
          <p14:tracePt t="62747" x="2771775" y="4405313"/>
          <p14:tracePt t="62761" x="2776538" y="4419600"/>
          <p14:tracePt t="62778" x="2784475" y="4437063"/>
          <p14:tracePt t="62795" x="2794000" y="4457700"/>
          <p14:tracePt t="62812" x="2801938" y="4462463"/>
          <p14:tracePt t="62828" x="2814638" y="4475163"/>
          <p14:tracePt t="62845" x="2828925" y="4489450"/>
          <p14:tracePt t="62850" x="2832100" y="4502150"/>
          <p14:tracePt t="62863" x="2863850" y="4514850"/>
          <p14:tracePt t="62878" x="2898775" y="4549775"/>
          <p14:tracePt t="62884" x="2911475" y="4562475"/>
          <p14:tracePt t="62895" x="2919413" y="4581525"/>
          <p14:tracePt t="62910" x="2941638" y="4602163"/>
          <p14:tracePt t="62913" x="2941638" y="4606925"/>
          <p14:tracePt t="62927" x="2946400" y="4619625"/>
          <p14:tracePt t="62943" x="2959100" y="4633913"/>
          <p14:tracePt t="62960" x="2968625" y="4651375"/>
          <p14:tracePt t="62963" x="2971800" y="4659313"/>
          <p14:tracePt t="62977" x="2981325" y="4672013"/>
          <p14:tracePt t="62993" x="2990850" y="4686300"/>
          <p14:tracePt t="63010" x="3016250" y="4721225"/>
          <p14:tracePt t="63014" x="3028950" y="4738688"/>
          <p14:tracePt t="63027" x="3055938" y="4768850"/>
          <p14:tracePt t="63043" x="3078163" y="4808538"/>
          <p14:tracePt t="63060" x="3086100" y="4826000"/>
          <p14:tracePt t="63077" x="3108325" y="4851400"/>
          <p14:tracePt t="63079" x="3113088" y="4864100"/>
          <p14:tracePt t="63094" x="3121025" y="4878388"/>
          <p14:tracePt t="63109" x="3125788" y="4878388"/>
          <p14:tracePt t="63126" x="3138488" y="4891088"/>
          <p14:tracePt t="63619" x="3208338" y="4846638"/>
          <p14:tracePt t="63629" x="3292475" y="4791075"/>
          <p14:tracePt t="63633" x="3427413" y="4729163"/>
          <p14:tracePt t="63639" x="3475038" y="4711700"/>
          <p14:tracePt t="63650" x="3584575" y="4624388"/>
          <p14:tracePt t="63661" x="3851275" y="4497388"/>
          <p14:tracePt t="63677" x="4038600" y="4402138"/>
          <p14:tracePt t="63694" x="4152900" y="4349750"/>
          <p14:tracePt t="63697" x="4232275" y="4305300"/>
          <p14:tracePt t="63711" x="4410075" y="4257675"/>
          <p14:tracePt t="63726" x="4519613" y="4240213"/>
          <p14:tracePt t="63743" x="4633913" y="4208463"/>
          <p14:tracePt t="63747" x="4681538" y="4187825"/>
          <p14:tracePt t="63760" x="4729163" y="4178300"/>
          <p14:tracePt t="63762" x="4760913" y="4170363"/>
          <p14:tracePt t="63777" x="4856163" y="4152900"/>
          <p14:tracePt t="63793" x="4913313" y="4143375"/>
          <p14:tracePt t="63810" x="4978400" y="4135438"/>
          <p14:tracePt t="63813" x="4992688" y="4135438"/>
          <p14:tracePt t="63827" x="5013325" y="4135438"/>
          <p14:tracePt t="63864" x="5013325" y="4138613"/>
          <p14:tracePt t="64221" x="5048250" y="4090988"/>
          <p14:tracePt t="64231" x="5119688" y="3981450"/>
          <p14:tracePt t="64246" x="5214938" y="3767138"/>
          <p14:tracePt t="64261" x="5314950" y="3609975"/>
          <p14:tracePt t="64264" x="5359400" y="3544888"/>
          <p14:tracePt t="64277" x="5399088" y="3470275"/>
          <p14:tracePt t="64294" x="5411788" y="3448050"/>
          <p14:tracePt t="64310" x="5416550" y="3444875"/>
          <p14:tracePt t="64314" x="5429250" y="3435350"/>
          <p14:tracePt t="64328" x="5429250" y="3409950"/>
          <p14:tracePt t="64344" x="5446713" y="3370263"/>
          <p14:tracePt t="64360" x="5459413" y="3330575"/>
          <p14:tracePt t="64377" x="5476875" y="3300413"/>
          <p14:tracePt t="64381" x="5481638" y="3295650"/>
          <p14:tracePt t="64394" x="5503863" y="3273425"/>
          <p14:tracePt t="64409" x="5511800" y="3260725"/>
          <p14:tracePt t="64426" x="5516563" y="3251200"/>
          <p14:tracePt t="64503" x="5516563" y="3255963"/>
          <p14:tracePt t="64509" x="5516563" y="3270250"/>
          <p14:tracePt t="64525" x="5526088" y="3273425"/>
          <p14:tracePt t="64532" x="5526088" y="3282950"/>
          <p14:tracePt t="64543" x="5526088" y="3287713"/>
          <p14:tracePt t="64560" x="5529263" y="3290888"/>
          <p14:tracePt t="64597" x="5529263" y="3300413"/>
          <p14:tracePt t="64626" x="5529263" y="3305175"/>
          <p14:tracePt t="64655" x="5529263" y="3313113"/>
          <p14:tracePt t="64662" x="5529263" y="3317875"/>
          <p14:tracePt t="64676" x="5529263" y="3340100"/>
          <p14:tracePt t="64693" x="5529263" y="3348038"/>
          <p14:tracePt t="64709" x="5529263" y="3360738"/>
          <p14:tracePt t="64712" x="5529263" y="3370263"/>
          <p14:tracePt t="64727" x="5521325" y="3395663"/>
          <p14:tracePt t="64743" x="5511800" y="3417888"/>
          <p14:tracePt t="64759" x="5491163" y="3440113"/>
          <p14:tracePt t="64776" x="5476875" y="3479800"/>
          <p14:tracePt t="64778" x="5468938" y="3492500"/>
          <p14:tracePt t="64793" x="5441950" y="3552825"/>
          <p14:tracePt t="64809" x="5411788" y="3592513"/>
          <p14:tracePt t="64826" x="5386388" y="3641725"/>
          <p14:tracePt t="64844" x="5368925" y="3667125"/>
          <p14:tracePt t="64859" x="5354638" y="3679825"/>
          <p14:tracePt t="64876" x="5332413" y="3724275"/>
          <p14:tracePt t="64893" x="5319713" y="3746500"/>
          <p14:tracePt t="64895" x="5311775" y="3749675"/>
          <p14:tracePt t="64910" x="5297488" y="3789363"/>
          <p14:tracePt t="64926" x="5284788" y="3806825"/>
          <p14:tracePt t="64943" x="5262563" y="3819525"/>
          <p14:tracePt t="64945" x="5259388" y="3829050"/>
          <p14:tracePt t="64960" x="5245100" y="3846513"/>
          <p14:tracePt t="64976" x="5232400" y="3859213"/>
          <p14:tracePt t="64993" x="5207000" y="3868738"/>
          <p14:tracePt t="64996" x="5189538" y="3868738"/>
          <p14:tracePt t="65010" x="5154613" y="3871913"/>
          <p14:tracePt t="65027" x="5114925" y="3871913"/>
          <p14:tracePt t="65043" x="5057775" y="3871913"/>
          <p14:tracePt t="65059" x="5013325" y="3871913"/>
          <p14:tracePt t="65062" x="4987925" y="3871913"/>
          <p14:tracePt t="65076" x="4965700" y="3863975"/>
          <p14:tracePt t="65093" x="4940300" y="3851275"/>
          <p14:tracePt t="65109" x="4918075" y="3829050"/>
          <p14:tracePt t="65112" x="4918075" y="3819525"/>
          <p14:tracePt t="65125" x="4918075" y="3816350"/>
          <p14:tracePt t="65143" x="4918075" y="3798888"/>
          <p14:tracePt t="65160" x="4918075" y="3736975"/>
          <p14:tracePt t="65164" x="4930775" y="3714750"/>
          <p14:tracePt t="65176" x="4948238" y="3659188"/>
          <p14:tracePt t="65178" x="4970463" y="3592513"/>
          <p14:tracePt t="65194" x="5045075" y="3479800"/>
          <p14:tracePt t="65210" x="5207000" y="3360738"/>
          <p14:tracePt t="65226" x="5324475" y="3251200"/>
          <p14:tracePt t="65229" x="5394325" y="3198813"/>
          <p14:tracePt t="65243" x="5581650" y="3068638"/>
          <p14:tracePt t="65259" x="5865813" y="2976563"/>
          <p14:tracePt t="65276" x="5957888" y="2959100"/>
          <p14:tracePt t="65279" x="6019800" y="2959100"/>
          <p14:tracePt t="65293" x="6149975" y="2959100"/>
          <p14:tracePt t="65310" x="6259513" y="2986088"/>
          <p14:tracePt t="65326" x="6343650" y="3016250"/>
          <p14:tracePt t="65343" x="6396038" y="3046413"/>
          <p14:tracePt t="65346" x="6416675" y="3073400"/>
          <p14:tracePt t="65359" x="6451600" y="3133725"/>
          <p14:tracePt t="65376" x="6491288" y="3238500"/>
          <p14:tracePt t="65393" x="6518275" y="3322638"/>
          <p14:tracePt t="65396" x="6530975" y="3382963"/>
          <p14:tracePt t="65410" x="6538913" y="3465513"/>
          <p14:tracePt t="65426" x="6535738" y="3579813"/>
          <p14:tracePt t="65443" x="6513513" y="3732213"/>
          <p14:tracePt t="65446" x="6478588" y="3811588"/>
          <p14:tracePt t="65459" x="6456363" y="3871913"/>
          <p14:tracePt t="65461" x="6434138" y="3951288"/>
          <p14:tracePt t="65476" x="6386513" y="4038600"/>
          <p14:tracePt t="65492" x="6299200" y="4183063"/>
          <p14:tracePt t="65510" x="6194425" y="4265613"/>
          <p14:tracePt t="65512" x="6111875" y="4310063"/>
          <p14:tracePt t="65527" x="6007100" y="4392613"/>
          <p14:tracePt t="65543" x="5927725" y="4427538"/>
          <p14:tracePt t="65559" x="5822950" y="4445000"/>
          <p14:tracePt t="65563" x="5761038" y="4457700"/>
          <p14:tracePt t="65576" x="5613400" y="4457700"/>
          <p14:tracePt t="65593" x="5529263" y="4454525"/>
          <p14:tracePt t="65609" x="5446713" y="4427538"/>
          <p14:tracePt t="65626" x="5421313" y="4410075"/>
          <p14:tracePt t="65629" x="5389563" y="4375150"/>
          <p14:tracePt t="65643" x="5359400" y="4314825"/>
          <p14:tracePt t="65659" x="5324475" y="4178300"/>
          <p14:tracePt t="65676" x="5324475" y="4060825"/>
          <p14:tracePt t="65679" x="5332413" y="3956050"/>
          <p14:tracePt t="65693" x="5359400" y="3894138"/>
          <p14:tracePt t="65709" x="5403850" y="3833813"/>
          <p14:tracePt t="65726" x="5464175" y="3789363"/>
          <p14:tracePt t="65743" x="5561013" y="3749675"/>
          <p14:tracePt t="65745" x="5621338" y="3749675"/>
          <p14:tracePt t="65760" x="5726113" y="3767138"/>
          <p14:tracePt t="65776" x="5788025" y="3794125"/>
          <p14:tracePt t="65793" x="5818188" y="3841750"/>
          <p14:tracePt t="65795" x="5835650" y="3868738"/>
          <p14:tracePt t="65810" x="5875338" y="3963988"/>
          <p14:tracePt t="65826" x="5875338" y="4043363"/>
          <p14:tracePt t="65843" x="5835650" y="4187825"/>
          <p14:tracePt t="65846" x="5805488" y="4235450"/>
          <p14:tracePt t="65860" x="5603875" y="4379913"/>
          <p14:tracePt t="65876" x="5459413" y="4457700"/>
          <p14:tracePt t="65893" x="5381625" y="4475163"/>
          <p14:tracePt t="65910" x="5297488" y="4484688"/>
          <p14:tracePt t="65912" x="5276850" y="4479925"/>
          <p14:tracePt t="65927" x="5207000" y="4454525"/>
          <p14:tracePt t="65943" x="5145088" y="4410075"/>
          <p14:tracePt t="65959" x="5114925" y="4370388"/>
          <p14:tracePt t="65962" x="5092700" y="4314825"/>
          <p14:tracePt t="65976" x="5114925" y="4165600"/>
          <p14:tracePt t="65993" x="5237163" y="3943350"/>
          <p14:tracePt t="66009" x="5341938" y="3846513"/>
          <p14:tracePt t="66026" x="5491163" y="3732213"/>
          <p14:tracePt t="66029" x="5691188" y="3632200"/>
          <p14:tracePt t="66044" x="5954713" y="3609975"/>
          <p14:tracePt t="66060" x="6002338" y="3602038"/>
          <p14:tracePt t="66076" x="6286500" y="3627438"/>
          <p14:tracePt t="66094" x="6356350" y="3711575"/>
          <p14:tracePt t="66109" x="6408738" y="3846513"/>
          <p14:tracePt t="66126" x="6399213" y="3978275"/>
          <p14:tracePt t="66143" x="6286500" y="4243388"/>
          <p14:tracePt t="66160" x="6181725" y="4440238"/>
          <p14:tracePt t="66176" x="6097588" y="4537075"/>
          <p14:tracePt t="66193" x="6042025" y="4572000"/>
          <p14:tracePt t="66195" x="6024563" y="4584700"/>
          <p14:tracePt t="66210" x="6002338" y="4594225"/>
          <p14:tracePt t="66226" x="5975350" y="4594225"/>
          <p14:tracePt t="66243" x="5957888" y="4589463"/>
          <p14:tracePt t="66246" x="5949950" y="4576763"/>
          <p14:tracePt t="66260" x="5940425" y="4562475"/>
          <p14:tracePt t="66277" x="5940425" y="4549775"/>
          <p14:tracePt t="66293" x="5945188" y="4537075"/>
          <p14:tracePt t="66310" x="5957888" y="4510088"/>
          <p14:tracePt t="66311" x="5980113" y="4492625"/>
          <p14:tracePt t="66326" x="6024563" y="4471988"/>
          <p14:tracePt t="66344" x="6042025" y="4457700"/>
          <p14:tracePt t="66359" x="6049963" y="4457700"/>
          <p14:tracePt t="66391" x="6049963" y="4467225"/>
          <p14:tracePt t="66399" x="6049963" y="4471988"/>
          <p14:tracePt t="66414" x="6049963" y="4475163"/>
          <p14:tracePt t="66426" x="6054725" y="4484688"/>
          <p14:tracePt t="66443" x="6054725" y="4489450"/>
          <p14:tracePt t="66460" x="6054725" y="4510088"/>
          <p14:tracePt t="66476" x="6054725" y="4514850"/>
          <p14:tracePt t="66501" x="6054725" y="4524375"/>
          <p14:tracePt t="66595" x="6045200" y="4524375"/>
          <p14:tracePt t="66602" x="6042025" y="4524375"/>
          <p14:tracePt t="66609" x="6037263" y="4527550"/>
          <p14:tracePt t="66626" x="6024563" y="4527550"/>
          <p14:tracePt t="66643" x="5992813" y="4527550"/>
          <p14:tracePt t="66646" x="5980113" y="4537075"/>
          <p14:tracePt t="66661" x="5967413" y="4537075"/>
          <p14:tracePt t="67054" x="5880100" y="4554538"/>
          <p14:tracePt t="67061" x="5800725" y="4584700"/>
          <p14:tracePt t="67078" x="5556250" y="4646613"/>
          <p14:tracePt t="67096" x="5324475" y="4721225"/>
          <p14:tracePt t="67100" x="5245100" y="4741863"/>
          <p14:tracePt t="67112" x="5080000" y="4786313"/>
          <p14:tracePt t="67118" x="4960938" y="4799013"/>
          <p14:tracePt t="67126" x="4900613" y="4799013"/>
          <p14:tracePt t="67143" x="4818063" y="4799013"/>
          <p14:tracePt t="67147" x="4795838" y="4799013"/>
          <p14:tracePt t="67160" x="4738688" y="4786313"/>
          <p14:tracePt t="67177" x="4699000" y="4756150"/>
          <p14:tracePt t="67194" x="4659313" y="4721225"/>
          <p14:tracePt t="67210" x="4624388" y="4664075"/>
          <p14:tracePt t="67213" x="4598988" y="4646613"/>
          <p14:tracePt t="67227" x="4581525" y="4589463"/>
          <p14:tracePt t="67243" x="4581525" y="4532313"/>
          <p14:tracePt t="67260" x="4594225" y="4471988"/>
          <p14:tracePt t="67263" x="4624388" y="4410075"/>
          <p14:tracePt t="67277" x="4664075" y="4310063"/>
          <p14:tracePt t="67294" x="4725988" y="4222750"/>
          <p14:tracePt t="67310" x="4786313" y="4130675"/>
          <p14:tracePt t="67313" x="4838700" y="4090988"/>
          <p14:tracePt t="67326" x="4873625" y="4060825"/>
          <p14:tracePt t="67329" x="4943475" y="4008438"/>
          <p14:tracePt t="67344" x="5097463" y="3951288"/>
          <p14:tracePt t="67360" x="5224463" y="3921125"/>
          <p14:tracePt t="67377" x="5341938" y="3921125"/>
          <p14:tracePt t="67379" x="5389563" y="3911600"/>
          <p14:tracePt t="67394" x="5521325" y="3911600"/>
          <p14:tracePt t="67410" x="5648325" y="3946525"/>
          <p14:tracePt t="67426" x="5705475" y="3963988"/>
          <p14:tracePt t="67429" x="5753100" y="3981450"/>
          <p14:tracePt t="67444" x="5792788" y="4008438"/>
          <p14:tracePt t="67460" x="5840413" y="4048125"/>
          <p14:tracePt t="67477" x="5870575" y="4086225"/>
          <p14:tracePt t="67493" x="5897563" y="4170363"/>
          <p14:tracePt t="67496" x="5918200" y="4235450"/>
          <p14:tracePt t="67511" x="5927725" y="4352925"/>
          <p14:tracePt t="67526" x="5915025" y="4475163"/>
          <p14:tracePt t="67543" x="5865813" y="4659313"/>
          <p14:tracePt t="67546" x="5835650" y="4721225"/>
          <p14:tracePt t="67561" x="5730875" y="4881563"/>
          <p14:tracePt t="67577" x="5626100" y="4978400"/>
          <p14:tracePt t="67593" x="5481638" y="5053013"/>
          <p14:tracePt t="67610" x="5319713" y="5075238"/>
          <p14:tracePt t="67613" x="5294313" y="5083175"/>
          <p14:tracePt t="67627" x="5202238" y="5083175"/>
          <p14:tracePt t="67643" x="5102225" y="5070475"/>
          <p14:tracePt t="67660" x="4995863" y="5013325"/>
          <p14:tracePt t="67663" x="4970463" y="4987925"/>
          <p14:tracePt t="67677" x="4900613" y="4895850"/>
          <p14:tracePt t="67693" x="4878388" y="4811713"/>
          <p14:tracePt t="67710" x="4883150" y="4724400"/>
          <p14:tracePt t="67713" x="4891088" y="4676775"/>
          <p14:tracePt t="67727" x="4978400" y="4559300"/>
          <p14:tracePt t="67744" x="5157788" y="4405313"/>
          <p14:tracePt t="67760" x="5332413" y="4279900"/>
          <p14:tracePt t="67777" x="5573713" y="4183063"/>
          <p14:tracePt t="67779" x="5678488" y="4160838"/>
          <p14:tracePt t="67794" x="5813425" y="4138613"/>
          <p14:tracePt t="67810" x="5935663" y="4143375"/>
          <p14:tracePt t="67827" x="6007100" y="4178300"/>
          <p14:tracePt t="67830" x="6024563" y="4195763"/>
          <p14:tracePt t="67844" x="6062663" y="4243388"/>
          <p14:tracePt t="67860" x="6080125" y="4300538"/>
          <p14:tracePt t="67877" x="6089650" y="4370388"/>
          <p14:tracePt t="67880" x="6084888" y="4405313"/>
          <p14:tracePt t="67893" x="6067425" y="4427538"/>
          <p14:tracePt t="67896" x="6027738" y="4489450"/>
          <p14:tracePt t="67910" x="5892800" y="4624388"/>
          <p14:tracePt t="67927" x="5700713" y="4768850"/>
          <p14:tracePt t="67943" x="5459413" y="4886325"/>
          <p14:tracePt t="67947" x="5394325" y="4921250"/>
          <p14:tracePt t="67961" x="5297488" y="4930775"/>
          <p14:tracePt t="67977" x="5241925" y="4926013"/>
          <p14:tracePt t="67993" x="5219700" y="4903788"/>
          <p14:tracePt t="67997" x="5214938" y="4886325"/>
          <p14:tracePt t="68010" x="5214938" y="4868863"/>
          <p14:tracePt t="68027" x="5224463" y="4811713"/>
          <p14:tracePt t="68043" x="5249863" y="4773613"/>
          <p14:tracePt t="68060" x="5311775" y="4721225"/>
          <p14:tracePt t="68078" x="5411788" y="4681538"/>
          <p14:tracePt t="68093" x="5459413" y="4676775"/>
          <p14:tracePt t="68110" x="5473700" y="4676775"/>
          <p14:tracePt t="68127" x="5481638" y="4681538"/>
          <p14:tracePt t="68143" x="5481638" y="4689475"/>
          <p14:tracePt t="68160" x="5486400" y="4694238"/>
          <p14:tracePt t="68178" x="5486400" y="4703763"/>
          <p14:tracePt t="68180" x="5486400" y="4706938"/>
          <p14:tracePt t="68193" x="5486400" y="4716463"/>
          <p14:tracePt t="68210" x="5486400" y="4721225"/>
          <p14:tracePt t="68230" x="5476875" y="4724400"/>
          <p14:tracePt t="68244" x="5464175" y="4724400"/>
          <p14:tracePt t="68260" x="5446713" y="4724400"/>
          <p14:tracePt t="68277" x="5438775" y="4724400"/>
          <p14:tracePt t="68280" x="5434013" y="4724400"/>
          <p14:tracePt t="68295" x="5429250" y="4724400"/>
          <p14:tracePt t="68339" x="5421313" y="4724400"/>
          <p14:tracePt t="68404" x="5416550" y="4724400"/>
          <p14:tracePt t="68426" x="5407025" y="4724400"/>
          <p14:tracePt t="68433" x="5403850" y="4724400"/>
          <p14:tracePt t="68443" x="5394325" y="4724400"/>
          <p14:tracePt t="68447" x="5381625" y="4724400"/>
          <p14:tracePt t="68461" x="5376863" y="4724400"/>
          <p14:tracePt t="68513" x="5376863" y="4738688"/>
          <p14:tracePt t="68571" x="5376863" y="4746625"/>
          <p14:tracePt t="68600" x="5376863" y="4751388"/>
          <p14:tracePt t="68615" x="5376863" y="4759325"/>
          <p14:tracePt t="68629" x="5372100" y="4764088"/>
          <p14:tracePt t="68637" x="5364163" y="4773613"/>
          <p14:tracePt t="68643" x="5359400" y="4776788"/>
          <p14:tracePt t="68660" x="5346700" y="4791075"/>
          <p14:tracePt t="68676" x="5314950" y="4821238"/>
          <p14:tracePt t="68680" x="5297488" y="4833938"/>
          <p14:tracePt t="68694" x="5276850" y="4864100"/>
          <p14:tracePt t="68710" x="5237163" y="4903788"/>
          <p14:tracePt t="68727" x="5224463" y="4918075"/>
          <p14:tracePt t="68730" x="5219700" y="4921250"/>
          <p14:tracePt t="68744" x="5210175" y="4935538"/>
          <p14:tracePt t="68760" x="5207000" y="4948238"/>
          <p14:tracePt t="68777" x="5202238" y="4960938"/>
          <p14:tracePt t="68793" x="5189538" y="4973638"/>
          <p14:tracePt t="68796" x="5175250" y="4978400"/>
          <p14:tracePt t="68811" x="5162550" y="4991100"/>
          <p14:tracePt t="68827" x="5154613" y="5013325"/>
          <p14:tracePt t="68843" x="5149850" y="5018088"/>
          <p14:tracePt t="68906" x="5140325" y="5018088"/>
          <p14:tracePt t="69686" x="5145088" y="5018088"/>
          <p14:tracePt t="70367" x="5137150" y="5018088"/>
          <p14:tracePt t="70375" x="5110163" y="5008563"/>
          <p14:tracePt t="70384" x="5080000" y="5000625"/>
          <p14:tracePt t="70395" x="5030788" y="4991100"/>
          <p14:tracePt t="70411" x="4975225" y="4965700"/>
          <p14:tracePt t="70427" x="4891088" y="4938713"/>
          <p14:tracePt t="70445" x="4711700" y="4900613"/>
          <p14:tracePt t="70461" x="4624388" y="4851400"/>
          <p14:tracePt t="70477" x="4554538" y="4833938"/>
          <p14:tracePt t="70494" x="4424363" y="4803775"/>
          <p14:tracePt t="70497" x="4367213" y="4803775"/>
          <p14:tracePt t="70511" x="4187825" y="4794250"/>
          <p14:tracePt t="70528" x="4108450" y="4781550"/>
          <p14:tracePt t="70544" x="4030663" y="4773613"/>
          <p14:tracePt t="70547" x="3986213" y="4773613"/>
          <p14:tracePt t="70561" x="3930650" y="4773613"/>
          <p14:tracePt t="70577" x="3895725" y="4773613"/>
          <p14:tracePt t="70594" x="3873500" y="4773613"/>
          <p14:tracePt t="70597" x="3868738" y="4773613"/>
          <p14:tracePt t="70611" x="3859213" y="4773613"/>
          <p14:tracePt t="70671" x="3859213" y="4759325"/>
          <p14:tracePt t="70707" x="3863975" y="4756150"/>
          <p14:tracePt t="70714" x="3868738" y="4756150"/>
          <p14:tracePt t="70728" x="3873500" y="4751388"/>
          <p14:tracePt t="70744" x="3895725" y="4751388"/>
          <p14:tracePt t="70761" x="3938588" y="4751388"/>
          <p14:tracePt t="70764" x="3960813" y="4751388"/>
          <p14:tracePt t="70777" x="3995738" y="4751388"/>
          <p14:tracePt t="70781" x="4017963" y="4751388"/>
          <p14:tracePt t="70794" x="4095750" y="4751388"/>
          <p14:tracePt t="70811" x="4267200" y="4794250"/>
          <p14:tracePt t="70827" x="4414838" y="4808538"/>
          <p14:tracePt t="70830" x="4484688" y="4808538"/>
          <p14:tracePt t="70844" x="4651375" y="4816475"/>
          <p14:tracePt t="70861" x="4826000" y="4816475"/>
          <p14:tracePt t="70877" x="4960938" y="4829175"/>
          <p14:tracePt t="70895" x="5122863" y="4829175"/>
          <p14:tracePt t="70911" x="5214938" y="4829175"/>
          <p14:tracePt t="70928" x="5249863" y="4829175"/>
          <p14:tracePt t="70931" x="5276850" y="4829175"/>
          <p14:tracePt t="70944" x="5280025" y="4829175"/>
          <p14:tracePt t="70947" x="5284788" y="4829175"/>
          <p14:tracePt t="71027" x="5294313" y="4829175"/>
          <p14:tracePt t="71128" x="5297488" y="4829175"/>
          <p14:tracePt t="71187" x="5307013" y="4829175"/>
          <p14:tracePt t="71230" x="5311775" y="4829175"/>
          <p14:tracePt t="72256" x="5227638" y="4829175"/>
          <p14:tracePt t="72264" x="5149850" y="4811713"/>
          <p14:tracePt t="72269" x="5092700" y="4811713"/>
          <p14:tracePt t="72280" x="5057775" y="4803775"/>
          <p14:tracePt t="72296" x="4970463" y="4764088"/>
          <p14:tracePt t="72302" x="4922838" y="4756150"/>
          <p14:tracePt t="72314" x="4843463" y="4729163"/>
          <p14:tracePt t="72328" x="4716463" y="4694238"/>
          <p14:tracePt t="72344" x="4629150" y="4654550"/>
          <p14:tracePt t="72361" x="4589463" y="4641850"/>
          <p14:tracePt t="72365" x="4576763" y="4633913"/>
          <p14:tracePt t="72378" x="4546600" y="4619625"/>
          <p14:tracePt t="72394" x="4533900" y="4606925"/>
          <p14:tracePt t="72411" x="4516438" y="4598988"/>
          <p14:tracePt t="72429" x="4502150" y="4584700"/>
          <p14:tracePt t="72444" x="4494213" y="4584700"/>
          <p14:tracePt t="72461" x="4494213" y="4581525"/>
          <p14:tracePt t="72545" x="4489450" y="4581525"/>
          <p14:tracePt t="72567" x="4481513" y="4581525"/>
          <p14:tracePt t="72574" x="4476750" y="4581525"/>
          <p14:tracePt t="72580" x="4471988" y="4581525"/>
          <p14:tracePt t="72595" x="4424363" y="4562475"/>
          <p14:tracePt t="72611" x="4344988" y="4541838"/>
          <p14:tracePt t="72628" x="4267200" y="4532313"/>
          <p14:tracePt t="72644" x="4217988" y="4514850"/>
          <p14:tracePt t="72649" x="4183063" y="4497388"/>
          <p14:tracePt t="72662" x="4135438" y="4489450"/>
          <p14:tracePt t="72678" x="4087813" y="4471988"/>
          <p14:tracePt t="72695" x="4030663" y="4449763"/>
          <p14:tracePt t="72712" x="3948113" y="4422775"/>
          <p14:tracePt t="72729" x="3916363" y="4410075"/>
          <p14:tracePt t="72745" x="3881438" y="4402138"/>
          <p14:tracePt t="72762" x="3859213" y="4402138"/>
          <p14:tracePt t="72778" x="3856038" y="4402138"/>
          <p14:tracePt t="73201" x="3833813" y="4402138"/>
          <p14:tracePt t="73210" x="3821113" y="4392613"/>
          <p14:tracePt t="73214" x="3794125" y="4384675"/>
          <p14:tracePt t="73226" x="3771900" y="4379913"/>
          <p14:tracePt t="73231" x="3746500" y="4370388"/>
          <p14:tracePt t="73242" x="3729038" y="4362450"/>
          <p14:tracePt t="73253" x="3719513" y="4362450"/>
          <p14:tracePt t="73261" x="3706813" y="4362450"/>
          <p14:tracePt t="73278" x="3694113" y="4357688"/>
          <p14:tracePt t="74065" x="3702050" y="4357688"/>
          <p14:tracePt t="74429" x="3729038" y="4352925"/>
          <p14:tracePt t="74437" x="3759200" y="4352925"/>
          <p14:tracePt t="74446" x="3786188" y="4349750"/>
          <p14:tracePt t="74451" x="3816350" y="4349750"/>
          <p14:tracePt t="74465" x="3908425" y="4335463"/>
          <p14:tracePt t="74480" x="4013200" y="4327525"/>
          <p14:tracePt t="74497" x="4135438" y="4305300"/>
          <p14:tracePt t="74502" x="4210050" y="4305300"/>
          <p14:tracePt t="74515" x="4375150" y="4287838"/>
          <p14:tracePt t="74521" x="4432300" y="4287838"/>
          <p14:tracePt t="74534" x="4494213" y="4287838"/>
          <p14:tracePt t="74537" x="4594225" y="4275138"/>
          <p14:tracePt t="74544" x="4656138" y="4275138"/>
          <p14:tracePt t="74561" x="4791075" y="4262438"/>
          <p14:tracePt t="74578" x="4887913" y="4262438"/>
          <p14:tracePt t="74594" x="4913313" y="4262438"/>
          <p14:tracePt t="74611" x="4922838" y="4262438"/>
          <p14:tracePt t="74628" x="4926013" y="4262438"/>
          <p14:tracePt t="74731" x="4930775" y="4262438"/>
          <p14:tracePt t="74833" x="4940300" y="4262438"/>
          <p14:tracePt t="75431" x="5010150" y="4252913"/>
          <p14:tracePt t="75440" x="5114925" y="4230688"/>
          <p14:tracePt t="75449" x="5219700" y="4208463"/>
          <p14:tracePt t="75455" x="5349875" y="4173538"/>
          <p14:tracePt t="75466" x="5648325" y="4103688"/>
          <p14:tracePt t="75478" x="5918200" y="4065588"/>
          <p14:tracePt t="75494" x="6164263" y="4013200"/>
          <p14:tracePt t="75511" x="6403975" y="3998913"/>
          <p14:tracePt t="75528" x="6623050" y="3990975"/>
          <p14:tracePt t="75531" x="6723063" y="3990975"/>
          <p14:tracePt t="75545" x="6872288" y="3978275"/>
          <p14:tracePt t="75560" x="6989763" y="3978275"/>
          <p14:tracePt t="75577" x="7112000" y="3968750"/>
          <p14:tracePt t="75581" x="7161213" y="3960813"/>
          <p14:tracePt t="75595" x="7226300" y="3960813"/>
          <p14:tracePt t="75610" x="7283450" y="3960813"/>
          <p14:tracePt t="75627" x="7331075" y="3960813"/>
          <p14:tracePt t="75644" x="7348538" y="3960813"/>
          <p14:tracePt t="75648" x="7370763" y="3960813"/>
          <p14:tracePt t="75661" x="7373938" y="3951288"/>
          <p14:tracePt t="75677" x="7388225" y="3946525"/>
          <p14:tracePt t="75694" x="7400925" y="3943350"/>
          <p14:tracePt t="75697" x="7413625" y="3925888"/>
          <p14:tracePt t="75711" x="7445375" y="3921125"/>
          <p14:tracePt t="75727" x="7448550" y="3911600"/>
          <p14:tracePt t="75748" x="7453313" y="3911600"/>
          <p14:tracePt t="75762" x="7466013" y="3898900"/>
          <p14:tracePt t="75778" x="7483475" y="3871913"/>
          <p14:tracePt t="75794" x="7488238" y="3833813"/>
          <p14:tracePt t="75811" x="7505700" y="3802063"/>
          <p14:tracePt t="75814" x="7505700" y="3784600"/>
          <p14:tracePt t="75829" x="7497763" y="3763963"/>
          <p14:tracePt t="75844" x="7483475" y="3749675"/>
          <p14:tracePt t="75861" x="7470775" y="3732213"/>
          <p14:tracePt t="75864" x="7462838" y="3732213"/>
          <p14:tracePt t="75878" x="7440613" y="3702050"/>
          <p14:tracePt t="75894" x="7400925" y="3671888"/>
          <p14:tracePt t="75911" x="7370763" y="3627438"/>
          <p14:tracePt t="75927" x="7331075" y="3614738"/>
          <p14:tracePt t="75930" x="7313613" y="3606800"/>
          <p14:tracePt t="75945" x="7296150" y="3597275"/>
          <p14:tracePt t="75961" x="7273925" y="3597275"/>
          <p14:tracePt t="75978" x="7269163" y="3597275"/>
          <p14:tracePt t="75981" x="7269163" y="3592513"/>
          <p14:tracePt t="76206" x="7261225" y="3592513"/>
          <p14:tracePt t="76221" x="7256463" y="3592513"/>
          <p14:tracePt t="76271" x="7256463" y="3602038"/>
          <p14:tracePt t="76329" x="7265988" y="3602038"/>
          <p14:tracePt t="76351" x="7269163" y="3602038"/>
          <p14:tracePt t="76366" x="7278688" y="3602038"/>
          <p14:tracePt t="76388" x="7283450" y="3602038"/>
          <p14:tracePt t="76409" x="7286625" y="3602038"/>
          <p14:tracePt t="76431" x="7296150" y="3602038"/>
          <p14:tracePt t="76453" x="7308850" y="3602038"/>
          <p14:tracePt t="76482" x="7313613" y="3602038"/>
          <p14:tracePt t="76525" x="7321550" y="3602038"/>
          <p14:tracePt t="76540" x="7321550" y="3606800"/>
          <p14:tracePt t="76569" x="7321550" y="3609975"/>
          <p14:tracePt t="76576" x="7326313" y="3609975"/>
          <p14:tracePt t="76584" x="7326313" y="3619500"/>
          <p14:tracePt t="76598" x="7331075" y="3619500"/>
          <p14:tracePt t="76613" x="7331075" y="3624263"/>
          <p14:tracePt t="76628" x="7343775" y="3636963"/>
          <p14:tracePt t="76644" x="7356475" y="3644900"/>
          <p14:tracePt t="76660" x="7378700" y="3659188"/>
          <p14:tracePt t="76662" x="7391400" y="3662363"/>
          <p14:tracePt t="76677" x="7431088" y="3697288"/>
          <p14:tracePt t="76693" x="7483475" y="3736975"/>
          <p14:tracePt t="76710" x="7515225" y="3776663"/>
          <p14:tracePt t="76727" x="7553325" y="3833813"/>
          <p14:tracePt t="76743" x="7570788" y="3871913"/>
          <p14:tracePt t="76759" x="7575550" y="3886200"/>
          <p14:tracePt t="76777" x="7585075" y="3889375"/>
          <p14:tracePt t="76779" x="7585075" y="3898900"/>
          <p14:tracePt t="76793" x="7585075" y="3903663"/>
          <p14:tracePt t="76809" x="7588250" y="3911600"/>
          <p14:tracePt t="76827" x="7602538" y="3925888"/>
          <p14:tracePt t="76844" x="7610475" y="3938588"/>
          <p14:tracePt t="77440" x="7615238" y="3938588"/>
          <p14:tracePt t="77447" x="7627938" y="3938588"/>
          <p14:tracePt t="77460" x="7632700" y="3943350"/>
          <p14:tracePt t="77462" x="7640638" y="3943350"/>
          <p14:tracePt t="77476" x="7654925" y="3943350"/>
          <p14:tracePt t="77493" x="7672388" y="3946525"/>
          <p14:tracePt t="77509" x="7680325" y="3956050"/>
          <p14:tracePt t="77512" x="7685088" y="3956050"/>
          <p14:tracePt t="77563" x="7689850" y="3956050"/>
          <p14:tracePt t="77592" x="7689850" y="3960813"/>
          <p14:tracePt t="77629" x="7697788" y="3960813"/>
          <p14:tracePt t="77681" x="7697788" y="3968750"/>
          <p14:tracePt t="77732" x="7702550" y="3968750"/>
          <p14:tracePt t="78147" x="7702550" y="3973513"/>
          <p14:tracePt t="78228" x="7702550" y="3986213"/>
          <p14:tracePt t="78256" x="7693025" y="3986213"/>
          <p14:tracePt t="78271" x="7689850" y="3986213"/>
          <p14:tracePt t="78293" x="7685088" y="3986213"/>
          <p14:tracePt t="78302" x="7675563" y="3986213"/>
          <p14:tracePt t="78314" x="7662863" y="3986213"/>
          <p14:tracePt t="78330" x="7658100" y="3986213"/>
          <p14:tracePt t="78347" x="7650163" y="3986213"/>
          <p14:tracePt t="78386" x="7645400" y="3986213"/>
          <p14:tracePt t="78429" x="7637463" y="3986213"/>
          <p14:tracePt t="78466" x="7632700" y="3986213"/>
          <p14:tracePt t="78502" x="7627938" y="3986213"/>
          <p14:tracePt t="78531" x="7620000" y="3986213"/>
          <p14:tracePt t="78545" x="7615238" y="3995738"/>
          <p14:tracePt t="78560" x="7605713" y="3995738"/>
          <p14:tracePt t="78568" x="7602538" y="3995738"/>
          <p14:tracePt t="78578" x="7597775" y="3998913"/>
          <p14:tracePt t="78595" x="7575550" y="3998913"/>
          <p14:tracePt t="78611" x="7562850" y="4003675"/>
          <p14:tracePt t="78628" x="7545388" y="4013200"/>
          <p14:tracePt t="78634" x="7535863" y="4016375"/>
          <p14:tracePt t="78646" x="7527925" y="4025900"/>
          <p14:tracePt t="78662" x="7515225" y="4030663"/>
          <p14:tracePt t="78678" x="7505700" y="4038600"/>
          <p14:tracePt t="78756" x="7505700" y="4051300"/>
          <p14:tracePt t="78763" x="7510463" y="4051300"/>
          <p14:tracePt t="78778" x="7510463" y="4060825"/>
          <p14:tracePt t="78795" x="7515225" y="4090988"/>
          <p14:tracePt t="78799" x="7515225" y="4121150"/>
          <p14:tracePt t="78811" x="7523163" y="4170363"/>
          <p14:tracePt t="78815" x="7523163" y="4191000"/>
          <p14:tracePt t="78829" x="7523163" y="4283075"/>
          <p14:tracePt t="78844" x="7523163" y="4362450"/>
          <p14:tracePt t="78861" x="7518400" y="4440238"/>
          <p14:tracePt t="78879" x="7510463" y="4519613"/>
          <p14:tracePt t="78895" x="7510463" y="4549775"/>
          <p14:tracePt t="78912" x="7510463" y="4559300"/>
          <p14:tracePt t="78916" x="7505700" y="4559300"/>
          <p14:tracePt t="78928" x="7505700" y="4567238"/>
          <p14:tracePt t="78945" x="7500938" y="4572000"/>
          <p14:tracePt t="78967" x="7483475" y="4581525"/>
          <p14:tracePt t="78981" x="7480300" y="4581525"/>
          <p14:tracePt t="78995" x="7466013" y="4584700"/>
          <p14:tracePt t="79011" x="7453313" y="4594225"/>
          <p14:tracePt t="79028" x="7440613" y="4611688"/>
          <p14:tracePt t="79046" x="7413625" y="4619625"/>
          <p14:tracePt t="79062" x="7405688" y="4624388"/>
          <p14:tracePt t="79078" x="7383463" y="4633913"/>
          <p14:tracePt t="79082" x="7378700" y="4633913"/>
          <p14:tracePt t="79095" x="7356475" y="4633913"/>
          <p14:tracePt t="79099" x="7343775" y="4633913"/>
          <p14:tracePt t="79111" x="7331075" y="4637088"/>
          <p14:tracePt t="79127" x="7318375" y="4637088"/>
          <p14:tracePt t="79144" x="7304088" y="4637088"/>
          <p14:tracePt t="79470" x="7308850" y="4637088"/>
          <p14:tracePt t="79506" x="7313613" y="4637088"/>
          <p14:tracePt t="79745" x="7318375" y="4629150"/>
          <p14:tracePt t="80864" x="7318375" y="4624388"/>
          <p14:tracePt t="80886" x="7318375" y="4616450"/>
          <p14:tracePt t="80895" x="7318375" y="4611688"/>
          <p14:tracePt t="80900" x="7313613" y="4611688"/>
          <p14:tracePt t="80922" x="7313613" y="4606925"/>
          <p14:tracePt t="80937" x="7313613" y="4598988"/>
          <p14:tracePt t="80952" x="7313613" y="4584700"/>
          <p14:tracePt t="80966" x="7304088" y="4584700"/>
          <p14:tracePt t="80981" x="7291388" y="4581525"/>
          <p14:tracePt t="80995" x="7291388" y="4572000"/>
          <p14:tracePt t="81012" x="7291388" y="4567238"/>
          <p14:tracePt t="81030" x="7286625" y="4567238"/>
          <p14:tracePt t="81047" x="7286625" y="4559300"/>
          <p14:tracePt t="81068" x="7278688" y="4559300"/>
          <p14:tracePt t="81081" x="7278688" y="4554538"/>
          <p14:tracePt t="83077" x="7286625" y="4562475"/>
          <p14:tracePt t="83084" x="7304088" y="4589463"/>
          <p14:tracePt t="83093" x="7331075" y="4606925"/>
          <p14:tracePt t="83110" x="7378700" y="4646613"/>
          <p14:tracePt t="83127" x="7475538" y="4689475"/>
          <p14:tracePt t="83144" x="7575550" y="4729163"/>
          <p14:tracePt t="83160" x="7672388" y="4768850"/>
          <p14:tracePt t="83177" x="7767638" y="4786313"/>
          <p14:tracePt t="83179" x="7807325" y="4811713"/>
          <p14:tracePt t="83194" x="7854950" y="4829175"/>
          <p14:tracePt t="83210" x="7904163" y="4846638"/>
          <p14:tracePt t="83227" x="7921625" y="4851400"/>
          <p14:tracePt t="83231" x="7929563" y="4856163"/>
          <p14:tracePt t="83252" x="7934325" y="4856163"/>
          <p14:tracePt t="83281" x="7934325" y="4864100"/>
          <p14:tracePt t="83354" x="7942263" y="4864100"/>
          <p14:tracePt t="83405" x="7947025" y="4864100"/>
          <p14:tracePt t="83419" x="7947025" y="4868863"/>
          <p14:tracePt t="83506" x="7947025" y="4881563"/>
          <p14:tracePt t="83566" x="7951788" y="4881563"/>
          <p14:tracePt t="83575" x="7951788" y="4891088"/>
          <p14:tracePt t="83647" x="7951788" y="4895850"/>
          <p14:tracePt t="83690" x="7951788" y="4903788"/>
          <p14:tracePt t="83702" x="7947025" y="4903788"/>
          <p14:tracePt t="83710" x="7939088" y="4908550"/>
          <p14:tracePt t="83730" x="7924800" y="4908550"/>
          <p14:tracePt t="83735" x="7921625" y="4908550"/>
          <p14:tracePt t="83746" x="7912100" y="4908550"/>
          <p14:tracePt t="83764" x="7894638" y="4921250"/>
          <p14:tracePt t="83780" x="7864475" y="4935538"/>
          <p14:tracePt t="83784" x="7842250" y="4935538"/>
          <p14:tracePt t="83790" x="7807325" y="4953000"/>
          <p14:tracePt t="83802" x="7781925" y="4960938"/>
          <p14:tracePt t="83812" x="7702550" y="4987925"/>
          <p14:tracePt t="83828" x="7640638" y="5005388"/>
          <p14:tracePt t="83845" x="7593013" y="5040313"/>
          <p14:tracePt t="83849" x="7562850" y="5048250"/>
          <p14:tracePt t="83862" x="7515225" y="5060950"/>
          <p14:tracePt t="83879" x="7475538" y="5070475"/>
          <p14:tracePt t="83895" x="7445375" y="5083175"/>
          <p14:tracePt t="83898" x="7431088" y="5083175"/>
          <p14:tracePt t="83911" x="7405688" y="5092700"/>
          <p14:tracePt t="83914" x="7400925" y="5100638"/>
          <p14:tracePt t="83928" x="7378700" y="5113338"/>
          <p14:tracePt t="83945" x="7366000" y="5113338"/>
          <p14:tracePt t="83962" x="7356475" y="5113338"/>
          <p14:tracePt t="83978" x="7348538" y="5118100"/>
          <p14:tracePt t="84059" x="7353300" y="5118100"/>
          <p14:tracePt t="84074" x="7356475" y="5118100"/>
          <p14:tracePt t="84080" x="7361238" y="5118100"/>
          <p14:tracePt t="84094" x="7370763" y="5118100"/>
          <p14:tracePt t="84117" x="7391400" y="5118100"/>
          <p14:tracePt t="84128" x="7405688" y="5118100"/>
          <p14:tracePt t="84131" x="7426325" y="5118100"/>
          <p14:tracePt t="84145" x="7466013" y="5118100"/>
          <p14:tracePt t="84162" x="7518400" y="5118100"/>
          <p14:tracePt t="84178" x="7558088" y="5118100"/>
          <p14:tracePt t="84196" x="7627938" y="5118100"/>
          <p14:tracePt t="84212" x="7675563" y="5118100"/>
          <p14:tracePt t="84228" x="7732713" y="5092700"/>
          <p14:tracePt t="84245" x="7772400" y="5078413"/>
          <p14:tracePt t="84248" x="7785100" y="5070475"/>
          <p14:tracePt t="84262" x="7824788" y="5057775"/>
          <p14:tracePt t="84278" x="7854950" y="5040313"/>
          <p14:tracePt t="84295" x="7916863" y="5005388"/>
          <p14:tracePt t="84299" x="7939088" y="4995863"/>
          <p14:tracePt t="84312" x="7977188" y="4983163"/>
          <p14:tracePt t="84328" x="7999413" y="4970463"/>
          <p14:tracePt t="84345" x="8004175" y="4970463"/>
          <p14:tracePt t="87308" x="7994650" y="4970463"/>
          <p14:tracePt t="87316" x="7981950" y="4978400"/>
          <p14:tracePt t="87330" x="7934325" y="4995863"/>
          <p14:tracePt t="87345" x="7912100" y="5000625"/>
          <p14:tracePt t="87362" x="7894638" y="5008563"/>
          <p14:tracePt t="87379" x="7859713" y="5022850"/>
          <p14:tracePt t="87395" x="7829550" y="5043488"/>
          <p14:tracePt t="87412" x="7789863" y="5048250"/>
          <p14:tracePt t="87416" x="7777163" y="5057775"/>
          <p14:tracePt t="87429" x="7754938" y="5070475"/>
          <p14:tracePt t="87445" x="7737475" y="5083175"/>
          <p14:tracePt t="87462" x="7715250" y="5083175"/>
          <p14:tracePt t="87466" x="7710488" y="5092700"/>
          <p14:tracePt t="87479" x="7702550" y="5105400"/>
          <p14:tracePt t="87481" x="7697788" y="5110163"/>
          <p14:tracePt t="87496" x="7685088" y="5118100"/>
          <p14:tracePt t="87512" x="7654925" y="5130800"/>
          <p14:tracePt t="87529" x="7637463" y="5145088"/>
          <p14:tracePt t="87532" x="7623175" y="5145088"/>
          <p14:tracePt t="87546" x="7610475" y="5148263"/>
          <p14:tracePt t="87562" x="7580313" y="5170488"/>
          <p14:tracePt t="87578" x="7550150" y="5187950"/>
          <p14:tracePt t="87582" x="7535863" y="5192713"/>
          <p14:tracePt t="87596" x="7497763" y="5200650"/>
          <p14:tracePt t="87612" x="7480300" y="5214938"/>
          <p14:tracePt t="87628" x="7458075" y="5227638"/>
          <p14:tracePt t="87645" x="7418388" y="5249863"/>
          <p14:tracePt t="87663" x="7383463" y="5272088"/>
          <p14:tracePt t="87678" x="7353300" y="5284788"/>
          <p14:tracePt t="87695" x="7326313" y="5314950"/>
          <p14:tracePt t="87699" x="7318375" y="5319713"/>
          <p14:tracePt t="87713" x="7283450" y="5337175"/>
          <p14:tracePt t="87728" x="7265988" y="5341938"/>
          <p14:tracePt t="87745" x="7243763" y="5354638"/>
          <p14:tracePt t="87762" x="7213600" y="5362575"/>
          <p14:tracePt t="87765" x="7191375" y="5372100"/>
          <p14:tracePt t="87779" x="7151688" y="5394325"/>
          <p14:tracePt t="87795" x="7129463" y="5407025"/>
          <p14:tracePt t="87812" x="7104063" y="5419725"/>
          <p14:tracePt t="87830" x="7077075" y="5432425"/>
          <p14:tracePt t="87845" x="7069138" y="5432425"/>
          <p14:tracePt t="87862" x="7069138" y="5441950"/>
          <p14:tracePt t="87946" x="7064375" y="5441950"/>
          <p14:tracePt t="88004" x="7064375" y="5437188"/>
          <p14:tracePt t="88026" x="7064375" y="5432425"/>
          <p14:tracePt t="88033" x="7064375" y="5429250"/>
          <p14:tracePt t="88055" x="7064375" y="5419725"/>
          <p14:tracePt t="88128" x="7072313" y="5414963"/>
          <p14:tracePt t="88149" x="7094538" y="5414963"/>
          <p14:tracePt t="88156" x="7099300" y="5414963"/>
          <p14:tracePt t="88164" x="7104063" y="5414963"/>
          <p14:tracePt t="88179" x="7124700" y="5414963"/>
          <p14:tracePt t="88195" x="7161213" y="5414963"/>
          <p14:tracePt t="88211" x="7173913" y="5414963"/>
          <p14:tracePt t="88215" x="7178675" y="5414963"/>
          <p14:tracePt t="88228" x="7196138" y="5414963"/>
          <p14:tracePt t="88250" x="7199313" y="5414963"/>
          <p14:tracePt t="88261" x="7204075" y="5414963"/>
          <p14:tracePt t="88330" x="7213600" y="5424488"/>
          <p14:tracePt t="88381" x="7213600" y="5429250"/>
          <p14:tracePt t="88418" x="7226300" y="5437188"/>
          <p14:tracePt t="88461" x="7226300" y="5441950"/>
          <p14:tracePt t="89045" x="7216775" y="5441950"/>
          <p14:tracePt t="89054" x="7216775" y="5446713"/>
          <p14:tracePt t="89066" x="7208838" y="5446713"/>
          <p14:tracePt t="89088" x="7204075" y="5446713"/>
          <p14:tracePt t="89103" x="7199313" y="5454650"/>
          <p14:tracePt t="89328" x="7199313" y="5459413"/>
          <p14:tracePt t="89386" x="7199313" y="5467350"/>
          <p14:tracePt t="89401" x="7199313" y="5472113"/>
          <p14:tracePt t="89408" x="7191375" y="5484813"/>
          <p14:tracePt t="89414" x="7186613" y="5494338"/>
          <p14:tracePt t="89429" x="7173913" y="5502275"/>
          <p14:tracePt t="89445" x="7151688" y="5516563"/>
          <p14:tracePt t="89462" x="7138988" y="5529263"/>
          <p14:tracePt t="89466" x="7134225" y="5537200"/>
          <p14:tracePt t="89479" x="7134225" y="5551488"/>
          <p14:tracePt t="89495" x="7134225" y="5556250"/>
          <p14:tracePt t="89516" x="7129463" y="5556250"/>
          <p14:tracePt t="89566" x="7129463" y="5564188"/>
          <p14:tracePt t="91071" x="7129463" y="5559425"/>
          <p14:tracePt t="91108" x="7129463" y="5556250"/>
          <p14:tracePt t="91159" x="7129463" y="5546725"/>
          <p14:tracePt t="92880" x="7134225" y="5546725"/>
          <p14:tracePt t="92895" x="7146925" y="5546725"/>
          <p14:tracePt t="92904" x="7164388" y="5546725"/>
          <p14:tracePt t="92913" x="7178675" y="5546725"/>
          <p14:tracePt t="92918" x="7199313" y="5546725"/>
          <p14:tracePt t="92926" x="7208838" y="5546725"/>
          <p14:tracePt t="92929" x="7221538" y="5546725"/>
          <p14:tracePt t="92945" x="7248525" y="5546725"/>
          <p14:tracePt t="92962" x="7286625" y="5546725"/>
          <p14:tracePt t="92966" x="7308850" y="5537200"/>
          <p14:tracePt t="92979" x="7348538" y="5537200"/>
          <p14:tracePt t="92995" x="7383463" y="5537200"/>
          <p14:tracePt t="93011" x="7423150" y="5537200"/>
          <p14:tracePt t="93028" x="7448550" y="5537200"/>
          <p14:tracePt t="93031" x="7470775" y="5537200"/>
          <p14:tracePt t="93045" x="7497763" y="5537200"/>
          <p14:tracePt t="93061" x="7527925" y="5537200"/>
          <p14:tracePt t="93078" x="7532688" y="5537200"/>
          <p14:tracePt t="93080" x="7540625" y="5537200"/>
          <p14:tracePt t="93095" x="7545388" y="5537200"/>
          <p14:tracePt t="93111" x="7545388" y="5541963"/>
          <p14:tracePt t="93200" x="7558088" y="5541963"/>
          <p14:tracePt t="93250" x="7567613" y="5541963"/>
          <p14:tracePt t="93963" x="7550150" y="5541963"/>
          <p14:tracePt t="93971" x="7523163" y="5551488"/>
          <p14:tracePt t="93981" x="7493000" y="5551488"/>
          <p14:tracePt t="93986" x="7466013" y="5551488"/>
          <p14:tracePt t="93998" x="7413625" y="5551488"/>
          <p14:tracePt t="94014" x="7366000" y="5551488"/>
          <p14:tracePt t="94032" x="7326313" y="5551488"/>
          <p14:tracePt t="94037" x="7313613" y="5551488"/>
          <p14:tracePt t="94046" x="7308850" y="5551488"/>
          <p14:tracePt t="94050" x="7296150" y="5551488"/>
          <p14:tracePt t="94063" x="7283450" y="5551488"/>
          <p14:tracePt t="94079" x="7261225" y="5551488"/>
          <p14:tracePt t="94096" x="7251700" y="5551488"/>
          <p14:tracePt t="101925" x="7213600" y="5551488"/>
          <p14:tracePt t="101933" x="7138988" y="5559425"/>
          <p14:tracePt t="101948" x="6989763" y="5559425"/>
          <p14:tracePt t="101964" x="6802438" y="5559425"/>
          <p14:tracePt t="101969" x="6723063" y="5556250"/>
          <p14:tracePt t="101982" x="6561138" y="5519738"/>
          <p14:tracePt t="101998" x="6421438" y="5499100"/>
          <p14:tracePt t="102015" x="6299200" y="5467350"/>
          <p14:tracePt t="102020" x="6246813" y="5437188"/>
          <p14:tracePt t="102033" x="6189663" y="5407025"/>
          <p14:tracePt t="102048" x="6102350" y="5354638"/>
          <p14:tracePt t="102063" x="6054725" y="5341938"/>
          <p14:tracePt t="102080" x="6015038" y="5324475"/>
          <p14:tracePt t="102083" x="6007100" y="5324475"/>
          <p14:tracePt t="102097" x="5992813" y="5324475"/>
          <p14:tracePt t="102113" x="5984875" y="5324475"/>
          <p14:tracePt t="102129" x="5962650" y="5324475"/>
          <p14:tracePt t="102146" x="5949950" y="5324475"/>
          <p14:tracePt t="102150" x="5945188" y="5324475"/>
          <p14:tracePt t="102163" x="5935663" y="5324475"/>
          <p14:tracePt t="102207" x="5932488" y="5324475"/>
          <p14:tracePt t="104176" x="5932488" y="5310188"/>
          <p14:tracePt t="104197" x="5932488" y="5307013"/>
          <p14:tracePt t="104213" x="5932488" y="5297488"/>
          <p14:tracePt t="104222" x="5932488" y="5292725"/>
          <p14:tracePt t="104247" x="5967413" y="5187950"/>
          <p14:tracePt t="104263" x="5975350" y="5118100"/>
          <p14:tracePt t="104279" x="5984875" y="5070475"/>
          <p14:tracePt t="104283" x="5984875" y="5057775"/>
          <p14:tracePt t="104296" x="5984875" y="5043488"/>
          <p14:tracePt t="104298" x="5984875" y="5030788"/>
          <p14:tracePt t="104313" x="5984875" y="4991100"/>
          <p14:tracePt t="104329" x="5984875" y="4965700"/>
          <p14:tracePt t="104346" x="5980113" y="4918075"/>
          <p14:tracePt t="104350" x="5972175" y="4891088"/>
          <p14:tracePt t="104363" x="5935663" y="4821238"/>
          <p14:tracePt t="104379" x="5910263" y="4751388"/>
          <p14:tracePt t="104396" x="5883275" y="4711700"/>
          <p14:tracePt t="104399" x="5848350" y="4686300"/>
          <p14:tracePt t="104412" x="5822950" y="4659313"/>
          <p14:tracePt t="104415" x="5761038" y="4629150"/>
          <p14:tracePt t="104429" x="5634038" y="4584700"/>
          <p14:tracePt t="104445" x="5546725" y="4537075"/>
          <p14:tracePt t="104461" x="5464175" y="4510088"/>
          <p14:tracePt t="104464" x="5416550" y="4502150"/>
          <p14:tracePt t="104479" x="5180013" y="4457700"/>
          <p14:tracePt t="104495" x="5075238" y="4457700"/>
          <p14:tracePt t="104511" x="4970463" y="4457700"/>
          <p14:tracePt t="104529" x="4746625" y="4462463"/>
          <p14:tracePt t="104546" x="4611688" y="4492625"/>
          <p14:tracePt t="104561" x="4529138" y="4514850"/>
          <p14:tracePt t="104578" x="4437063" y="4541838"/>
          <p14:tracePt t="104581" x="4410075" y="4549775"/>
          <p14:tracePt t="104596" x="4297363" y="4589463"/>
          <p14:tracePt t="104611" x="4183063" y="4629150"/>
          <p14:tracePt t="104628" x="4090988" y="4716463"/>
          <p14:tracePt t="104631" x="4065588" y="4738688"/>
          <p14:tracePt t="104645" x="4000500" y="4803775"/>
          <p14:tracePt t="104661" x="3960813" y="4843463"/>
          <p14:tracePt t="104678" x="3930650" y="4886325"/>
          <p14:tracePt t="104695" x="3898900" y="4900613"/>
          <p14:tracePt t="104697" x="3881438" y="4908550"/>
          <p14:tracePt t="104712" x="3873500" y="4921250"/>
          <p14:tracePt t="104728" x="3859213" y="4921250"/>
          <p14:tracePt t="104745" x="3859213" y="4935538"/>
          <p14:tracePt t="104791" x="3859213" y="4938713"/>
          <p14:tracePt t="104799" x="3851275" y="4943475"/>
          <p14:tracePt t="104811" x="3851275" y="4953000"/>
          <p14:tracePt t="104813" x="3846513" y="4956175"/>
          <p14:tracePt t="104829" x="3846513" y="4970463"/>
          <p14:tracePt t="104845" x="3833813" y="4983163"/>
          <p14:tracePt t="104861" x="3833813" y="5000625"/>
          <p14:tracePt t="104864" x="3821113" y="5008563"/>
          <p14:tracePt t="104879" x="3811588" y="5022850"/>
          <p14:tracePt t="104895" x="3806825" y="5035550"/>
          <p14:tracePt t="104912" x="3798888" y="5060950"/>
          <p14:tracePt t="104914" x="3794125" y="5065713"/>
          <p14:tracePt t="104929" x="3794125" y="5078413"/>
          <p14:tracePt t="104945" x="3794125" y="5087938"/>
          <p14:tracePt t="105055" x="3794125" y="5083175"/>
          <p14:tracePt t="109655" x="3798888" y="5092700"/>
          <p14:tracePt t="109665" x="3803650" y="5100638"/>
          <p14:tracePt t="109669" x="3803650" y="5105400"/>
          <p14:tracePt t="109674" x="3806825" y="5113338"/>
          <p14:tracePt t="109686" x="3816350" y="5118100"/>
          <p14:tracePt t="109698" x="3821113" y="5130800"/>
          <p14:tracePt t="109716" x="3829050" y="5130800"/>
          <p14:tracePt t="109720" x="3833813" y="5145088"/>
          <p14:tracePt t="109726" x="3841750" y="5145088"/>
          <p14:tracePt t="109740" x="3856038" y="5145088"/>
          <p14:tracePt t="109746" x="3859213" y="5145088"/>
          <p14:tracePt t="109763" x="3873500" y="5145088"/>
          <p14:tracePt t="109780" x="3886200" y="5135563"/>
          <p14:tracePt t="109784" x="3890963" y="5135563"/>
          <p14:tracePt t="109797" x="3921125" y="5122863"/>
          <p14:tracePt t="109813" x="3938588" y="5110163"/>
          <p14:tracePt t="109830" x="3960813" y="5095875"/>
          <p14:tracePt t="109847" x="3995738" y="5087938"/>
          <p14:tracePt t="109850" x="4008438" y="5087938"/>
          <p14:tracePt t="109864" x="4030663" y="5087938"/>
          <p14:tracePt t="109879" x="4056063" y="5087938"/>
          <p14:tracePt t="109895" x="4073525" y="5087938"/>
          <p14:tracePt t="109898" x="4090988" y="5087938"/>
          <p14:tracePt t="109912" x="4100513" y="5092700"/>
          <p14:tracePt t="109929" x="4130675" y="5092700"/>
          <p14:tracePt t="109945" x="4140200" y="5100638"/>
          <p14:tracePt t="109962" x="4152900" y="5113338"/>
          <p14:tracePt t="109964" x="4160838" y="5113338"/>
          <p14:tracePt t="109979" x="4165600" y="5122863"/>
          <p14:tracePt t="109996" x="4175125" y="5122863"/>
          <p14:tracePt t="110417" x="4222750" y="5118100"/>
          <p14:tracePt t="110425" x="4297363" y="5118100"/>
          <p14:tracePt t="110434" x="4427538" y="5105400"/>
          <p14:tracePt t="110448" x="4606925" y="5083175"/>
          <p14:tracePt t="110466" x="4729163" y="5075238"/>
          <p14:tracePt t="110484" x="4800600" y="5057775"/>
          <p14:tracePt t="110498" x="4843463" y="5057775"/>
          <p14:tracePt t="110515" x="4883150" y="5057775"/>
          <p14:tracePt t="110520" x="4895850" y="5057775"/>
          <p14:tracePt t="110531" x="4935538" y="5057775"/>
          <p14:tracePt t="110547" x="4943475" y="5057775"/>
          <p14:tracePt t="110563" x="4965700" y="5053013"/>
          <p14:tracePt t="110580" x="4978400" y="5053013"/>
          <p14:tracePt t="110597" x="5000625" y="5035550"/>
          <p14:tracePt t="110613" x="5018088" y="5030788"/>
          <p14:tracePt t="110630" x="5027613" y="5030788"/>
          <p14:tracePt t="110634" x="5030788" y="5030788"/>
          <p14:tracePt t="110648" x="5035550" y="5022850"/>
          <p14:tracePt t="110663" x="5045075" y="5022850"/>
          <p14:tracePt t="110680" x="5062538" y="5022850"/>
          <p14:tracePt t="110721" x="5070475" y="5022850"/>
          <p14:tracePt t="110786" x="5070475" y="5026025"/>
          <p14:tracePt t="110793" x="5067300" y="5026025"/>
          <p14:tracePt t="110801" x="5053013" y="5030788"/>
          <p14:tracePt t="110814" x="5040313" y="5048250"/>
          <p14:tracePt t="110818" x="5013325" y="5048250"/>
          <p14:tracePt t="110830" x="4887913" y="5057775"/>
          <p14:tracePt t="110847" x="4768850" y="5057775"/>
          <p14:tracePt t="110863" x="4721225" y="5065713"/>
          <p14:tracePt t="110881" x="4621213" y="5065713"/>
          <p14:tracePt t="110897" x="4564063" y="5060950"/>
          <p14:tracePt t="110913" x="4484688" y="5035550"/>
          <p14:tracePt t="110931" x="4402138" y="5018088"/>
          <p14:tracePt t="110947" x="4389438" y="5018088"/>
          <p14:tracePt t="110963" x="4375150" y="5013325"/>
          <p14:tracePt t="111113" x="4375150" y="5022850"/>
          <p14:tracePt t="111120" x="4362450" y="5026025"/>
          <p14:tracePt t="111130" x="4357688" y="5026025"/>
          <p14:tracePt t="111147" x="4344988" y="5048250"/>
          <p14:tracePt t="111150" x="4340225" y="5053013"/>
          <p14:tracePt t="111164" x="4327525" y="5060950"/>
          <p14:tracePt t="111180" x="4319588" y="5065713"/>
          <p14:tracePt t="111197" x="4314825" y="5065713"/>
          <p14:tracePt t="111230" x="4314825" y="5070475"/>
          <p14:tracePt t="111244" x="4302125" y="5078413"/>
          <p14:tracePt t="111251" x="4292600" y="5083175"/>
          <p14:tracePt t="111263" x="4287838" y="5092700"/>
          <p14:tracePt t="111267" x="4279900" y="5095875"/>
          <p14:tracePt t="111280" x="4270375" y="5110163"/>
          <p14:tracePt t="111297" x="4257675" y="5122863"/>
          <p14:tracePt t="111313" x="4249738" y="5127625"/>
          <p14:tracePt t="111331" x="4235450" y="5135563"/>
          <p14:tracePt t="111353" x="4232275" y="5140325"/>
          <p14:tracePt t="118126" x="4197350" y="5192713"/>
          <p14:tracePt t="118134" x="4165600" y="5257800"/>
          <p14:tracePt t="118149" x="4070350" y="5376863"/>
          <p14:tracePt t="118165" x="3943350" y="5524500"/>
          <p14:tracePt t="118171" x="3859213" y="5608638"/>
          <p14:tracePt t="118183" x="3594100" y="5843588"/>
          <p14:tracePt t="118199" x="3467100" y="5992813"/>
          <p14:tracePt t="118213" x="3292475" y="6145213"/>
          <p14:tracePt t="118230" x="3021013" y="6359525"/>
          <p14:tracePt t="118233" x="2994025" y="6386513"/>
          <p14:tracePt t="118247" x="2911475" y="6477000"/>
          <p14:tracePt t="118263" x="2871788" y="6516688"/>
          <p14:tracePt t="118280" x="2819400" y="6561138"/>
          <p14:tracePt t="118284" x="2797175" y="6578600"/>
          <p14:tracePt t="118297" x="2744788" y="6618288"/>
          <p14:tracePt t="118313" x="2714625" y="6638925"/>
          <p14:tracePt t="118330" x="2662238" y="6691313"/>
          <p14:tracePt t="118334" x="2640013" y="6708775"/>
          <p14:tracePt t="118347" x="2622550" y="6735763"/>
          <p14:tracePt t="118349" x="2605088" y="6748463"/>
          <p14:tracePt t="118364" x="2574925" y="6788150"/>
          <p14:tracePt t="118380" x="2562225" y="6810375"/>
          <p14:tracePt t="118397" x="2547938" y="6835775"/>
          <p14:tracePt t="118400" x="2540000" y="68532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02F95D13-6340-D772-86FC-230FE0685934}"/>
              </a:ext>
            </a:extLst>
          </p:cNvPr>
          <p:cNvSpPr>
            <a:spLocks noGrp="1"/>
          </p:cNvSpPr>
          <p:nvPr>
            <p:ph type="title"/>
          </p:nvPr>
        </p:nvSpPr>
        <p:spPr>
          <a:xfrm>
            <a:off x="612648" y="548640"/>
            <a:ext cx="8708634" cy="1336144"/>
          </a:xfrm>
        </p:spPr>
        <p:txBody>
          <a:bodyPr>
            <a:normAutofit/>
          </a:bodyPr>
          <a:lstStyle/>
          <a:p>
            <a:r>
              <a:rPr lang="en-US" sz="4000" dirty="0">
                <a:latin typeface="Söhne"/>
              </a:rPr>
              <a:t>Digital Asset Management and Value Exchange in the Global Economy</a:t>
            </a:r>
            <a:endParaRPr lang="en-US" dirty="0"/>
          </a:p>
        </p:txBody>
      </p:sp>
      <p:sp>
        <p:nvSpPr>
          <p:cNvPr id="2" name="Content Placeholder 1">
            <a:extLst>
              <a:ext uri="{FF2B5EF4-FFF2-40B4-BE49-F238E27FC236}">
                <a16:creationId xmlns:a16="http://schemas.microsoft.com/office/drawing/2014/main" xmlns="" id="{9559D027-702E-AC8E-2EAF-BBFCEAE58357}"/>
              </a:ext>
            </a:extLst>
          </p:cNvPr>
          <p:cNvSpPr>
            <a:spLocks noGrp="1"/>
          </p:cNvSpPr>
          <p:nvPr>
            <p:ph idx="1"/>
          </p:nvPr>
        </p:nvSpPr>
        <p:spPr>
          <a:xfrm>
            <a:off x="612647" y="2057400"/>
            <a:ext cx="10653579" cy="4251960"/>
          </a:xfrm>
        </p:spPr>
        <p:txBody>
          <a:bodyPr>
            <a:normAutofit/>
          </a:bodyPr>
          <a:lstStyle/>
          <a:p>
            <a:pPr algn="l"/>
            <a:r>
              <a:rPr lang="en-US" sz="2400" b="1" dirty="0">
                <a:latin typeface="Söhne"/>
                <a:cs typeface="+mn-cs"/>
              </a:rPr>
              <a:t>Sectors Addressed: </a:t>
            </a:r>
            <a:r>
              <a:rPr lang="en-US" sz="2400" dirty="0">
                <a:latin typeface="Söhne"/>
              </a:rPr>
              <a:t>Distributed ledgers (blockchain), tokenization (digital currencies), and smart contracts will address key sectors, including:</a:t>
            </a:r>
          </a:p>
          <a:p>
            <a:pPr marL="800100" lvl="1" indent="-342900"/>
            <a:r>
              <a:rPr lang="en-US" b="1" dirty="0">
                <a:latin typeface="Söhne"/>
                <a:cs typeface="+mn-cs"/>
              </a:rPr>
              <a:t>Government-to-government (G2G) </a:t>
            </a:r>
            <a:r>
              <a:rPr lang="en-US" sz="2400" dirty="0">
                <a:latin typeface="Söhne"/>
              </a:rPr>
              <a:t>verification and validation for finance, development aid, taxation, anti-money laundering, and trade monitoring.</a:t>
            </a:r>
          </a:p>
          <a:p>
            <a:pPr marL="800100" lvl="1" indent="-342900"/>
            <a:r>
              <a:rPr lang="en-US" b="1" dirty="0">
                <a:latin typeface="Söhne"/>
                <a:cs typeface="+mn-cs"/>
              </a:rPr>
              <a:t>Government-to-business and business-to-government (G2B2G) </a:t>
            </a:r>
            <a:r>
              <a:rPr lang="en-US" sz="2400" dirty="0">
                <a:latin typeface="Söhne"/>
              </a:rPr>
              <a:t>information tracking, auditing, taxation, and foreign trade monitoring.</a:t>
            </a:r>
          </a:p>
          <a:p>
            <a:pPr marL="800100" lvl="1" indent="-342900"/>
            <a:r>
              <a:rPr lang="en-US" b="1" dirty="0">
                <a:latin typeface="Söhne"/>
                <a:cs typeface="+mn-cs"/>
              </a:rPr>
              <a:t>Government-to-citizen (G2C2G) </a:t>
            </a:r>
            <a:r>
              <a:rPr lang="en-US" sz="2400" dirty="0">
                <a:latin typeface="Söhne"/>
              </a:rPr>
              <a:t>services, encompassing registration, passports, voting, and citizen engagement with governments.</a:t>
            </a:r>
          </a:p>
        </p:txBody>
      </p:sp>
    </p:spTree>
    <p:extLst>
      <p:ext uri="{BB962C8B-B14F-4D97-AF65-F5344CB8AC3E}">
        <p14:creationId xmlns:p14="http://schemas.microsoft.com/office/powerpoint/2010/main" val="2383099393"/>
      </p:ext>
    </p:extLst>
  </p:cSld>
  <p:clrMapOvr>
    <a:masterClrMapping/>
  </p:clrMapOvr>
  <mc:AlternateContent xmlns:mc="http://schemas.openxmlformats.org/markup-compatibility/2006" xmlns:p14="http://schemas.microsoft.com/office/powerpoint/2010/main">
    <mc:Choice Requires="p14">
      <p:transition spd="slow" p14:dur="2000" advTm="57810"/>
    </mc:Choice>
    <mc:Fallback xmlns="">
      <p:transition spd="slow" advTm="57810"/>
    </mc:Fallback>
  </mc:AlternateContent>
  <p:extLst>
    <p:ext uri="{3A86A75C-4F4B-4683-9AE1-C65F6400EC91}">
      <p14:laserTraceLst xmlns:p14="http://schemas.microsoft.com/office/powerpoint/2010/main">
        <p14:tracePtLst>
          <p14:tracePt t="4112" x="2692400" y="6718300"/>
          <p14:tracePt t="4125" x="3540125" y="6399213"/>
          <p14:tracePt t="4138" x="3956050" y="6281738"/>
          <p14:tracePt t="4142" x="4392613" y="6180138"/>
          <p14:tracePt t="4155" x="5075238" y="6088063"/>
          <p14:tracePt t="4172" x="5603875" y="6040438"/>
          <p14:tracePt t="4188" x="5865813" y="6035675"/>
          <p14:tracePt t="4191" x="5997575" y="6062663"/>
          <p14:tracePt t="4205" x="6111875" y="6092825"/>
          <p14:tracePt t="4221" x="6172200" y="6097588"/>
          <p14:tracePt t="4236" x="6181725" y="6105525"/>
          <p14:tracePt t="4252" x="6189663" y="6110288"/>
          <p14:tracePt t="4270" x="6194425" y="6119813"/>
          <p14:tracePt t="4287" x="6202363" y="6137275"/>
          <p14:tracePt t="4302" x="6202363" y="6145213"/>
          <p14:tracePt t="4306" x="6202363" y="6149975"/>
          <p14:tracePt t="4320" x="6202363" y="6162675"/>
          <p14:tracePt t="6858" x="6146800" y="6140450"/>
          <p14:tracePt t="6867" x="6024563" y="6092825"/>
          <p14:tracePt t="6874" x="5932488" y="6057900"/>
          <p14:tracePt t="6886" x="5765800" y="6015038"/>
          <p14:tracePt t="6903" x="5608638" y="5922963"/>
          <p14:tracePt t="6907" x="5486400" y="5861050"/>
          <p14:tracePt t="6920" x="5394325" y="5818188"/>
          <p14:tracePt t="6937" x="5172075" y="5703888"/>
          <p14:tracePt t="6953" x="5057775" y="5664200"/>
          <p14:tracePt t="6970" x="4943475" y="5611813"/>
          <p14:tracePt t="6987" x="4803775" y="5534025"/>
          <p14:tracePt t="7003" x="4716463" y="5484813"/>
          <p14:tracePt t="7020" x="4673600" y="5446713"/>
          <p14:tracePt t="7037" x="4641850" y="5414963"/>
          <p14:tracePt t="7040" x="4629150" y="5407025"/>
          <p14:tracePt t="7045" x="4603750" y="5389563"/>
          <p14:tracePt t="7053" x="4589463" y="5380038"/>
          <p14:tracePt t="7069" x="4554538" y="5341938"/>
          <p14:tracePt t="7086" x="4533900" y="5319713"/>
          <p14:tracePt t="7104" x="4516438" y="5302250"/>
          <p14:tracePt t="7120" x="4502150" y="5272088"/>
          <p14:tracePt t="8542" x="4502150" y="5267325"/>
          <p14:tracePt t="8564" x="4494213" y="5257800"/>
          <p14:tracePt t="8579" x="4494213" y="5245100"/>
          <p14:tracePt t="8586" x="4489450" y="5245100"/>
          <p14:tracePt t="8603" x="4484688" y="5240338"/>
          <p14:tracePt t="8607" x="4484688" y="5237163"/>
          <p14:tracePt t="8620" x="4484688" y="5227638"/>
          <p14:tracePt t="8623" x="4484688" y="5222875"/>
          <p14:tracePt t="8637" x="4476750" y="5214938"/>
          <p14:tracePt t="8653" x="4476750" y="5200650"/>
          <p14:tracePt t="8670" x="4454525" y="5180013"/>
          <p14:tracePt t="8687" x="4449763" y="5162550"/>
          <p14:tracePt t="8703" x="4441825" y="5145088"/>
          <p14:tracePt t="8720" x="4437063" y="5113338"/>
          <p14:tracePt t="8737" x="4424363" y="5095875"/>
          <p14:tracePt t="8740" x="4424363" y="5083175"/>
          <p14:tracePt t="8754" x="4410075" y="5048250"/>
          <p14:tracePt t="8770" x="4392613" y="5018088"/>
          <p14:tracePt t="8786" x="4389438" y="4987925"/>
          <p14:tracePt t="8802" x="4379913" y="4926013"/>
          <p14:tracePt t="8819" x="4371975" y="4895850"/>
          <p14:tracePt t="8835" x="4371975" y="4868863"/>
          <p14:tracePt t="8852" x="4367213" y="4864100"/>
          <p14:tracePt t="8868" x="4357688" y="4851400"/>
          <p14:tracePt t="8885" x="4357688" y="4843463"/>
          <p14:tracePt t="8905" x="4357688" y="4829175"/>
          <p14:tracePt t="8919" x="4357688" y="4826000"/>
          <p14:tracePt t="8935" x="4362450" y="4816475"/>
          <p14:tracePt t="9357" x="4314825" y="4803775"/>
          <p14:tracePt t="9367" x="4240213" y="4781550"/>
          <p14:tracePt t="9378" x="4113213" y="4738688"/>
          <p14:tracePt t="9392" x="4021138" y="4654550"/>
          <p14:tracePt t="9403" x="3956050" y="4611688"/>
          <p14:tracePt t="9407" x="3913188" y="4559300"/>
          <p14:tracePt t="9420" x="3821113" y="4492625"/>
          <p14:tracePt t="9436" x="3733800" y="4432300"/>
          <p14:tracePt t="9453" x="3646488" y="4384675"/>
          <p14:tracePt t="9469" x="3597275" y="4349750"/>
          <p14:tracePt t="9473" x="3557588" y="4322763"/>
          <p14:tracePt t="9487" x="3527425" y="4283075"/>
          <p14:tracePt t="9503" x="3487738" y="4235450"/>
          <p14:tracePt t="9519" x="3457575" y="4205288"/>
          <p14:tracePt t="9523" x="3440113" y="4178300"/>
          <p14:tracePt t="9537" x="3400425" y="4148138"/>
          <p14:tracePt t="9553" x="3365500" y="4108450"/>
          <p14:tracePt t="9569" x="3344863" y="4065588"/>
          <p14:tracePt t="9586" x="3305175" y="4025900"/>
          <p14:tracePt t="9590" x="3287713" y="3990975"/>
          <p14:tracePt t="9603" x="3248025" y="3960813"/>
          <p14:tracePt t="9619" x="3221038" y="3921125"/>
          <p14:tracePt t="9636" x="3208338" y="3889375"/>
          <p14:tracePt t="9640" x="3200400" y="3886200"/>
          <p14:tracePt t="9654" x="3186113" y="3871913"/>
          <p14:tracePt t="9670" x="3168650" y="3851275"/>
          <p14:tracePt t="9686" x="3155950" y="3836988"/>
          <p14:tracePt t="9690" x="3148013" y="3833813"/>
          <p14:tracePt t="9703" x="3133725" y="3802063"/>
          <p14:tracePt t="9720" x="3108325" y="3776663"/>
          <p14:tracePt t="9736" x="3086100" y="3763963"/>
          <p14:tracePt t="9741" x="3078163" y="3746500"/>
          <p14:tracePt t="9753" x="3073400" y="3741738"/>
          <p14:tracePt t="9756" x="3063875" y="3729038"/>
          <p14:tracePt t="9771" x="3051175" y="3697288"/>
          <p14:tracePt t="9786" x="3028950" y="3676650"/>
          <p14:tracePt t="9803" x="3016250" y="3654425"/>
          <p14:tracePt t="9806" x="3016250" y="3641725"/>
          <p14:tracePt t="9820" x="3011488" y="3619500"/>
          <p14:tracePt t="9836" x="3003550" y="3609975"/>
          <p14:tracePt t="9853" x="3003550" y="3602038"/>
          <p14:tracePt t="9856" x="3003550" y="3597275"/>
          <p14:tracePt t="9872" x="2998788" y="3587750"/>
          <p14:tracePt t="10539" x="2976563" y="3584575"/>
          <p14:tracePt t="10546" x="2954338" y="3575050"/>
          <p14:tracePt t="10553" x="2919413" y="3567113"/>
          <p14:tracePt t="10569" x="2871788" y="3549650"/>
          <p14:tracePt t="10585" x="2801938" y="3532188"/>
          <p14:tracePt t="10602" x="2741613" y="3509963"/>
          <p14:tracePt t="10605" x="2719388" y="3500438"/>
          <p14:tracePt t="10618" x="2662238" y="3492500"/>
          <p14:tracePt t="10635" x="2632075" y="3475038"/>
          <p14:tracePt t="10652" x="2609850" y="3470275"/>
          <p14:tracePt t="10654" x="2597150" y="3470275"/>
          <p14:tracePt t="10668" x="2592388" y="3470275"/>
          <p14:tracePt t="10670" x="2574925" y="3462338"/>
          <p14:tracePt t="10684" x="2570163" y="3462338"/>
          <p14:tracePt t="11476" x="2605088" y="3462338"/>
          <p14:tracePt t="11483" x="2679700" y="3452813"/>
          <p14:tracePt t="11491" x="2779713" y="3452813"/>
          <p14:tracePt t="11502" x="2841625" y="3452813"/>
          <p14:tracePt t="11519" x="3008313" y="3444875"/>
          <p14:tracePt t="11535" x="3073400" y="3435350"/>
          <p14:tracePt t="11551" x="3121025" y="3417888"/>
          <p14:tracePt t="11568" x="3200400" y="3417888"/>
          <p14:tracePt t="11571" x="3243263" y="3417888"/>
          <p14:tracePt t="11585" x="3330575" y="3417888"/>
          <p14:tracePt t="11602" x="3400425" y="3417888"/>
          <p14:tracePt t="11619" x="3435350" y="3417888"/>
          <p14:tracePt t="11621" x="3462338" y="3417888"/>
          <p14:tracePt t="11635" x="3519488" y="3422650"/>
          <p14:tracePt t="11651" x="3584575" y="3430588"/>
          <p14:tracePt t="11668" x="3641725" y="3448050"/>
          <p14:tracePt t="11685" x="3689350" y="3457575"/>
          <p14:tracePt t="11687" x="3724275" y="3465513"/>
          <p14:tracePt t="11701" x="3751263" y="3470275"/>
          <p14:tracePt t="11718" x="3781425" y="3479800"/>
          <p14:tracePt t="11735" x="3794125" y="3479800"/>
          <p14:tracePt t="11737" x="3803650" y="3479800"/>
          <p14:tracePt t="14385" x="3960813" y="3462338"/>
          <p14:tracePt t="14395" x="4125913" y="3440113"/>
          <p14:tracePt t="14406" x="4808538" y="3370263"/>
          <p14:tracePt t="14421" x="5491163" y="3282950"/>
          <p14:tracePt t="14437" x="6251575" y="3225800"/>
          <p14:tracePt t="14454" x="7002463" y="3186113"/>
          <p14:tracePt t="14456" x="7388225" y="3186113"/>
          <p14:tracePt t="14471" x="8026400" y="3216275"/>
          <p14:tracePt t="14488" x="8572500" y="3317875"/>
          <p14:tracePt t="14503" x="8974138" y="3452813"/>
          <p14:tracePt t="14521" x="9494838" y="3597275"/>
          <p14:tracePt t="14537" x="9591675" y="3654425"/>
          <p14:tracePt t="14553" x="9721850" y="3732213"/>
          <p14:tracePt t="14570" x="9752013" y="3741738"/>
          <p14:tracePt t="15265" x="9696450" y="3763963"/>
          <p14:tracePt t="15274" x="9621838" y="3771900"/>
          <p14:tracePt t="15289" x="9512300" y="3794125"/>
          <p14:tracePt t="15307" x="9337675" y="3841750"/>
          <p14:tracePt t="15324" x="9258300" y="3859213"/>
          <p14:tracePt t="15338" x="9183688" y="3894138"/>
          <p14:tracePt t="15353" x="9136063" y="3911600"/>
          <p14:tracePt t="15371" x="9083675" y="3929063"/>
          <p14:tracePt t="15387" x="9066213" y="3929063"/>
          <p14:tracePt t="15403" x="9053513" y="3929063"/>
          <p14:tracePt t="15420" x="9040813" y="3929063"/>
          <p14:tracePt t="15424" x="9026525" y="3929063"/>
          <p14:tracePt t="18897" x="8978900" y="3946525"/>
          <p14:tracePt t="18905" x="8956675" y="3956050"/>
          <p14:tracePt t="18922" x="8861425" y="3986213"/>
          <p14:tracePt t="18928" x="8826500" y="3986213"/>
          <p14:tracePt t="18939" x="8751888" y="3986213"/>
          <p14:tracePt t="18955" x="8704263" y="3990975"/>
          <p14:tracePt t="18970" x="8664575" y="3990975"/>
          <p14:tracePt t="18987" x="8647113" y="3990975"/>
          <p14:tracePt t="19004" x="8634413" y="3990975"/>
          <p14:tracePt t="19020" x="8624888" y="3990975"/>
          <p14:tracePt t="19037" x="8624888" y="3981450"/>
          <p14:tracePt t="19054" x="8607425" y="3973513"/>
          <p14:tracePt t="19070" x="8597900" y="3951288"/>
          <p14:tracePt t="19087" x="8594725" y="3938588"/>
          <p14:tracePt t="19090" x="8594725" y="3929063"/>
          <p14:tracePt t="19104" x="8585200" y="3929063"/>
          <p14:tracePt t="19106" x="8585200" y="3925888"/>
          <p14:tracePt t="19119" x="8577263" y="3916363"/>
          <p14:tracePt t="19136" x="8562975" y="3916363"/>
          <p14:tracePt t="19152" x="8524875" y="3911600"/>
          <p14:tracePt t="19156" x="8502650" y="3911600"/>
          <p14:tracePt t="19170" x="8410575" y="3911600"/>
          <p14:tracePt t="19186" x="8332788" y="3916363"/>
          <p14:tracePt t="19202" x="8293100" y="3925888"/>
          <p14:tracePt t="19219" x="8266113" y="3929063"/>
          <p14:tracePt t="19222" x="8258175" y="3929063"/>
          <p14:tracePt t="19236" x="8240713" y="3929063"/>
          <p14:tracePt t="19252" x="8208963" y="3938588"/>
          <p14:tracePt t="19269" x="8188325" y="3938588"/>
          <p14:tracePt t="19272" x="8183563" y="3943350"/>
          <p14:tracePt t="19286" x="8170863" y="3943350"/>
          <p14:tracePt t="19302" x="8156575" y="3943350"/>
          <p14:tracePt t="19319" x="8153400" y="3943350"/>
          <p14:tracePt t="19389" x="8143875" y="3951288"/>
          <p14:tracePt t="19396" x="8139113" y="3951288"/>
          <p14:tracePt t="19402" x="8131175" y="3951288"/>
          <p14:tracePt t="19419" x="8104188" y="3956050"/>
          <p14:tracePt t="19436" x="8066088" y="3963988"/>
          <p14:tracePt t="19439" x="8051800" y="3963988"/>
          <p14:tracePt t="19453" x="8034338" y="3963988"/>
          <p14:tracePt t="19470" x="8012113" y="3973513"/>
          <p14:tracePt t="19486" x="7999413" y="3973513"/>
          <p14:tracePt t="19503" x="7986713" y="3973513"/>
          <p14:tracePt t="22137" x="7981950" y="3973513"/>
          <p14:tracePt t="22145" x="7974013" y="3978275"/>
          <p14:tracePt t="22156" x="7969250" y="3978275"/>
          <p14:tracePt t="22160" x="7964488" y="3978275"/>
          <p14:tracePt t="22172" x="7956550" y="3978275"/>
          <p14:tracePt t="22187" x="7942263" y="3986213"/>
          <p14:tracePt t="22203" x="7924800" y="3986213"/>
          <p14:tracePt t="22220" x="7916863" y="3986213"/>
          <p14:tracePt t="22224" x="7912100" y="3990975"/>
          <p14:tracePt t="22238" x="7899400" y="3990975"/>
          <p14:tracePt t="22253" x="7894638" y="3995738"/>
          <p14:tracePt t="22270" x="7881938" y="3995738"/>
          <p14:tracePt t="22288" x="7854950" y="3995738"/>
          <p14:tracePt t="22304" x="7842250" y="3995738"/>
          <p14:tracePt t="22320" x="7829550" y="3995738"/>
          <p14:tracePt t="22339" x="7824788" y="3995738"/>
          <p14:tracePt t="22397" x="7824788" y="4003675"/>
          <p14:tracePt t="22463" x="7820025" y="4003675"/>
          <p14:tracePt t="22470" x="7820025" y="4008438"/>
          <p14:tracePt t="22477" x="7812088" y="4008438"/>
          <p14:tracePt t="22487" x="7799388" y="4008438"/>
          <p14:tracePt t="22504" x="7794625" y="4016375"/>
          <p14:tracePt t="22520" x="7785100" y="4016375"/>
          <p14:tracePt t="22797" x="7781925" y="4016375"/>
          <p14:tracePt t="22803" x="7772400" y="4016375"/>
          <p14:tracePt t="22818" x="7767638" y="4016375"/>
          <p14:tracePt t="22833" x="7764463" y="4016375"/>
          <p14:tracePt t="22848" x="7754938" y="4016375"/>
          <p14:tracePt t="22854" x="7750175" y="4016375"/>
          <p14:tracePt t="22870" x="7737475" y="4016375"/>
          <p14:tracePt t="22887" x="7715250" y="4016375"/>
          <p14:tracePt t="22903" x="7702550" y="4030663"/>
          <p14:tracePt t="22906" x="7697788" y="4030663"/>
          <p14:tracePt t="22920" x="7680325" y="4030663"/>
          <p14:tracePt t="22937" x="7650163" y="4030663"/>
          <p14:tracePt t="22953" x="7615238" y="4038600"/>
          <p14:tracePt t="22957" x="7605713" y="4038600"/>
          <p14:tracePt t="22971" x="7562850" y="4043363"/>
          <p14:tracePt t="22987" x="7535863" y="4051300"/>
          <p14:tracePt t="23004" x="7488238" y="4051300"/>
          <p14:tracePt t="23007" x="7462838" y="4060825"/>
          <p14:tracePt t="23021" x="7408863" y="4060825"/>
          <p14:tracePt t="23037" x="7378700" y="4068763"/>
          <p14:tracePt t="23053" x="7348538" y="4068763"/>
          <p14:tracePt t="23059" x="7335838" y="4068763"/>
          <p14:tracePt t="23070" x="7331075" y="4068763"/>
          <p14:tracePt t="23073" x="7321550" y="4068763"/>
          <p14:tracePt t="23154" x="7321550" y="4065588"/>
          <p14:tracePt t="23167" x="7326313" y="4060825"/>
          <p14:tracePt t="23175" x="7339013" y="4051300"/>
          <p14:tracePt t="23188" x="7405688" y="4043363"/>
          <p14:tracePt t="23204" x="7483475" y="4033838"/>
          <p14:tracePt t="23220" x="7588250" y="4033838"/>
          <p14:tracePt t="23237" x="7672388" y="4060825"/>
          <p14:tracePt t="23254" x="7789863" y="4103688"/>
          <p14:tracePt t="23270" x="7824788" y="4130675"/>
          <p14:tracePt t="23288" x="7877175" y="4160838"/>
          <p14:tracePt t="23342" x="7837488" y="4156075"/>
          <p14:tracePt t="23349" x="7772400" y="4138613"/>
          <p14:tracePt t="23356" x="7680325" y="4090988"/>
          <p14:tracePt t="23371" x="7445375" y="4030663"/>
          <p14:tracePt t="23387" x="7261225" y="3973513"/>
          <p14:tracePt t="23404" x="7121525" y="3933825"/>
          <p14:tracePt t="23421" x="6919913" y="3881438"/>
          <p14:tracePt t="23437" x="6845300" y="3863975"/>
          <p14:tracePt t="23454" x="6797675" y="3854450"/>
          <p14:tracePt t="23470" x="6788150" y="3854450"/>
          <p14:tracePt t="23523" x="6797675" y="3854450"/>
          <p14:tracePt t="23530" x="6810375" y="3854450"/>
          <p14:tracePt t="23536" x="6815138" y="3854450"/>
          <p14:tracePt t="23553" x="6867525" y="3871913"/>
          <p14:tracePt t="23570" x="6915150" y="3871913"/>
          <p14:tracePt t="23587" x="6946900" y="3871913"/>
          <p14:tracePt t="23625" x="6946900" y="3876675"/>
          <p14:tracePt t="23647" x="6942138" y="3876675"/>
          <p14:tracePt t="23653" x="6937375" y="3876675"/>
          <p14:tracePt t="23661" x="6929438" y="3876675"/>
          <p14:tracePt t="23670" x="6902450" y="3876675"/>
          <p14:tracePt t="23686" x="6854825" y="3876675"/>
          <p14:tracePt t="23688" x="6850063" y="3876675"/>
          <p14:tracePt t="23703" x="6819900" y="3876675"/>
          <p14:tracePt t="23719" x="6810375" y="3876675"/>
          <p14:tracePt t="23736" x="6802438" y="3876675"/>
          <p14:tracePt t="24505" x="6715125" y="3876675"/>
          <p14:tracePt t="24514" x="6653213" y="3876675"/>
          <p14:tracePt t="24522" x="6538913" y="3876675"/>
          <p14:tracePt t="24540" x="6259513" y="3876675"/>
          <p14:tracePt t="24558" x="6067425" y="3871913"/>
          <p14:tracePt t="24574" x="5945188" y="3851275"/>
          <p14:tracePt t="24590" x="5870575" y="3816350"/>
          <p14:tracePt t="24595" x="5800725" y="3784600"/>
          <p14:tracePt t="24607" x="5691188" y="3754438"/>
          <p14:tracePt t="24623" x="5603875" y="3724275"/>
          <p14:tracePt t="24639" x="5556250" y="3711575"/>
          <p14:tracePt t="24657" x="5511800" y="3662363"/>
          <p14:tracePt t="24674" x="5491163" y="3641725"/>
          <p14:tracePt t="24688" x="5459413" y="3609975"/>
          <p14:tracePt t="24704" x="5438775" y="3587750"/>
          <p14:tracePt t="24708" x="5434013" y="3584575"/>
          <p14:tracePt t="24721" x="5403850" y="3562350"/>
          <p14:tracePt t="24737" x="5389563" y="3562350"/>
          <p14:tracePt t="24754" x="5376863" y="3540125"/>
          <p14:tracePt t="24771" x="5349875" y="3527425"/>
          <p14:tracePt t="24774" x="5341938" y="3527425"/>
          <p14:tracePt t="24788" x="5324475" y="3514725"/>
          <p14:tracePt t="24804" x="5311775" y="3509963"/>
          <p14:tracePt t="24821" x="5307013" y="3500438"/>
          <p14:tracePt t="24838" x="5297488" y="3479800"/>
          <p14:tracePt t="24855" x="5284788" y="3465513"/>
          <p14:tracePt t="24871" x="5284788" y="3462338"/>
          <p14:tracePt t="24888" x="5284788" y="3452813"/>
          <p14:tracePt t="24911" x="5284788" y="3448050"/>
          <p14:tracePt t="24948" x="5302250" y="3440113"/>
          <p14:tracePt t="24954" x="5324475" y="3435350"/>
          <p14:tracePt t="24970" x="5372100" y="3427413"/>
          <p14:tracePt t="24988" x="5411788" y="3427413"/>
          <p14:tracePt t="25004" x="5459413" y="3427413"/>
          <p14:tracePt t="25021" x="5491163" y="3435350"/>
          <p14:tracePt t="25037" x="5529263" y="3444875"/>
          <p14:tracePt t="25041" x="5551488" y="3452813"/>
          <p14:tracePt t="25055" x="5608638" y="3462338"/>
          <p14:tracePt t="25071" x="5656263" y="3470275"/>
          <p14:tracePt t="25087" x="5718175" y="3479800"/>
          <p14:tracePt t="25104" x="5735638" y="3482975"/>
          <p14:tracePt t="25108" x="5743575" y="3482975"/>
          <p14:tracePt t="25121" x="5765800" y="3482975"/>
          <p14:tracePt t="25138" x="5770563" y="3482975"/>
          <p14:tracePt t="25154" x="5770563" y="3497263"/>
          <p14:tracePt t="25223" x="5775325" y="3497263"/>
          <p14:tracePt t="25297" x="5775325" y="3505200"/>
          <p14:tracePt t="25312" x="5783263" y="3505200"/>
          <p14:tracePt t="25319" x="5783263" y="3509963"/>
          <p14:tracePt t="25326" x="5788025" y="3509963"/>
          <p14:tracePt t="25339" x="5795963" y="3514725"/>
          <p14:tracePt t="25355" x="5800725" y="3522663"/>
          <p14:tracePt t="25371" x="5800725" y="3527425"/>
          <p14:tracePt t="25928" x="5810250" y="3535363"/>
          <p14:tracePt t="25934" x="5813425" y="3535363"/>
          <p14:tracePt t="25942" x="5813425" y="3540125"/>
          <p14:tracePt t="25954" x="5818188" y="3552825"/>
          <p14:tracePt t="25957" x="5827713" y="3562350"/>
          <p14:tracePt t="25972" x="5840413" y="3570288"/>
          <p14:tracePt t="25988" x="5865813" y="3587750"/>
          <p14:tracePt t="26004" x="5888038" y="3609975"/>
          <p14:tracePt t="26007" x="5905500" y="3632200"/>
          <p14:tracePt t="26021" x="5954713" y="3667125"/>
          <p14:tracePt t="26037" x="6002338" y="3706813"/>
          <p14:tracePt t="26054" x="6054725" y="3741738"/>
          <p14:tracePt t="26058" x="6080125" y="3759200"/>
          <p14:tracePt t="26070" x="6115050" y="3776663"/>
          <p14:tracePt t="26074" x="6142038" y="3798888"/>
          <p14:tracePt t="26088" x="6216650" y="3854450"/>
          <p14:tracePt t="26105" x="6269038" y="3906838"/>
          <p14:tracePt t="26120" x="6378575" y="3995738"/>
          <p14:tracePt t="26124" x="6378575" y="3998913"/>
          <p14:tracePt t="26138" x="6426200" y="4051300"/>
          <p14:tracePt t="26155" x="6451600" y="4083050"/>
          <p14:tracePt t="26170" x="6469063" y="4095750"/>
          <p14:tracePt t="26188" x="6483350" y="4100513"/>
          <p14:tracePt t="26838" x="6503988" y="4100513"/>
          <p14:tracePt t="26846" x="6526213" y="4108450"/>
          <p14:tracePt t="26854" x="6561138" y="4117975"/>
          <p14:tracePt t="26871" x="6653213" y="4125913"/>
          <p14:tracePt t="26887" x="6732588" y="4143375"/>
          <p14:tracePt t="26904" x="6780213" y="4152900"/>
          <p14:tracePt t="26921" x="6850063" y="4170363"/>
          <p14:tracePt t="26925" x="6862763" y="4183063"/>
          <p14:tracePt t="26937" x="6911975" y="4191000"/>
          <p14:tracePt t="26953" x="6950075" y="4208463"/>
          <p14:tracePt t="26970" x="6999288" y="4222750"/>
          <p14:tracePt t="26973" x="7024688" y="4230688"/>
          <p14:tracePt t="26987" x="7072313" y="4248150"/>
          <p14:tracePt t="27003" x="7104063" y="4279900"/>
          <p14:tracePt t="27020" x="7143750" y="4300538"/>
          <p14:tracePt t="27037" x="7173913" y="4322763"/>
          <p14:tracePt t="27039" x="7196138" y="4335463"/>
          <p14:tracePt t="27053" x="7234238" y="4362450"/>
          <p14:tracePt t="27070" x="7251700" y="4375150"/>
          <p14:tracePt t="27086" x="7283450" y="4387850"/>
          <p14:tracePt t="27089" x="7286625" y="4397375"/>
          <p14:tracePt t="27103" x="7300913" y="4410075"/>
          <p14:tracePt t="27119" x="7321550" y="4414838"/>
          <p14:tracePt t="27136" x="7356475" y="4422775"/>
          <p14:tracePt t="27139" x="7383463" y="4432300"/>
          <p14:tracePt t="27154" x="7440613" y="4449763"/>
          <p14:tracePt t="27170" x="7480300" y="4454525"/>
          <p14:tracePt t="27186" x="7527925" y="4471988"/>
          <p14:tracePt t="27203" x="7597775" y="4497388"/>
          <p14:tracePt t="27206" x="7627938" y="4506913"/>
          <p14:tracePt t="27220" x="7697788" y="4524375"/>
          <p14:tracePt t="27236" x="7764463" y="4532313"/>
          <p14:tracePt t="27253" x="7812088" y="4541838"/>
          <p14:tracePt t="27255" x="7824788" y="4541838"/>
          <p14:tracePt t="27270" x="7854950" y="4545013"/>
          <p14:tracePt t="27287" x="7877175" y="4554538"/>
          <p14:tracePt t="27303" x="7881938" y="4554538"/>
          <p14:tracePt t="27306" x="7889875" y="4554538"/>
          <p14:tracePt t="27329" x="7894638" y="4554538"/>
          <p14:tracePt t="27343" x="7907338" y="4554538"/>
          <p14:tracePt t="27365" x="7916863" y="4554538"/>
          <p14:tracePt t="27695" x="7951788" y="4554538"/>
          <p14:tracePt t="27703" x="8026400" y="4554538"/>
          <p14:tracePt t="27707" x="8069263" y="4554538"/>
          <p14:tracePt t="27718" x="8131175" y="4554538"/>
          <p14:tracePt t="27727" x="8174038" y="4554538"/>
          <p14:tracePt t="27737" x="8266113" y="4554538"/>
          <p14:tracePt t="27754" x="8323263" y="4562475"/>
          <p14:tracePt t="27772" x="8375650" y="4567238"/>
          <p14:tracePt t="27787" x="8402638" y="4567238"/>
          <p14:tracePt t="27804" x="8415338" y="4567238"/>
          <p14:tracePt t="27821" x="8428038" y="4567238"/>
          <p14:tracePt t="27861" x="8437563" y="4567238"/>
          <p14:tracePt t="27889" x="8440738" y="4567238"/>
          <p14:tracePt t="27896" x="8445500" y="4567238"/>
          <p14:tracePt t="27904" x="8455025" y="4559300"/>
          <p14:tracePt t="27921" x="8467725" y="4559300"/>
          <p14:tracePt t="27937" x="8472488" y="4559300"/>
          <p14:tracePt t="27942" x="8480425" y="4559300"/>
          <p14:tracePt t="27955" x="8497888" y="4554538"/>
          <p14:tracePt t="27971" x="8507413" y="4545013"/>
          <p14:tracePt t="27988" x="8515350" y="4545013"/>
          <p14:tracePt t="28005" x="8537575" y="4545013"/>
          <p14:tracePt t="28021" x="8542338" y="4545013"/>
          <p14:tracePt t="28037" x="8562975" y="4545013"/>
          <p14:tracePt t="28054" x="8577263" y="4545013"/>
          <p14:tracePt t="28058" x="8594725" y="4541838"/>
          <p14:tracePt t="28079" x="8597900" y="4541838"/>
          <p14:tracePt t="28361" x="8602663" y="4532313"/>
          <p14:tracePt t="28659" x="8602663" y="4527550"/>
          <p14:tracePt t="28710" x="8602663" y="4519613"/>
          <p14:tracePt t="28739" x="8602663" y="4506913"/>
          <p14:tracePt t="28805" x="8602663" y="4502150"/>
          <p14:tracePt t="28841" x="8602663" y="4497388"/>
          <p14:tracePt t="28949" x="8602663" y="4489450"/>
          <p14:tracePt t="29401" x="8615363" y="4492625"/>
          <p14:tracePt t="29410" x="8642350" y="4492625"/>
          <p14:tracePt t="29425" x="8677275" y="4492625"/>
          <p14:tracePt t="29437" x="8699500" y="4492625"/>
          <p14:tracePt t="29454" x="8716963" y="4492625"/>
          <p14:tracePt t="29458" x="8729663" y="4492625"/>
          <p14:tracePt t="29471" x="8751888" y="4492625"/>
          <p14:tracePt t="29487" x="8759825" y="4492625"/>
          <p14:tracePt t="29504" x="8764588" y="4492625"/>
          <p14:tracePt t="29508" x="8769350" y="4492625"/>
          <p14:tracePt t="29521" x="8777288" y="4492625"/>
          <p14:tracePt t="29538" x="8791575" y="4489450"/>
          <p14:tracePt t="29554" x="8809038" y="4484688"/>
          <p14:tracePt t="29571" x="8829675" y="4475163"/>
          <p14:tracePt t="29574" x="8843963" y="4471988"/>
          <p14:tracePt t="29588" x="8856663" y="4471988"/>
          <p14:tracePt t="29604" x="8882063" y="4462463"/>
          <p14:tracePt t="29621" x="8909050" y="4454525"/>
          <p14:tracePt t="29624" x="8916988" y="4449763"/>
          <p14:tracePt t="29637" x="8931275" y="4449763"/>
          <p14:tracePt t="29640" x="8936038" y="4449763"/>
          <p14:tracePt t="29654" x="8956675" y="4440238"/>
          <p14:tracePt t="29671" x="8961438" y="4440238"/>
          <p14:tracePt t="29687" x="8970963" y="4440238"/>
          <p14:tracePt t="30259" x="8988425" y="4440238"/>
          <p14:tracePt t="30267" x="9005888" y="4440238"/>
          <p14:tracePt t="30276" x="9026525" y="4440238"/>
          <p14:tracePt t="30290" x="9048750" y="4440238"/>
          <p14:tracePt t="30295" x="9053513" y="4440238"/>
          <p14:tracePt t="30300" x="9058275" y="4440238"/>
          <p14:tracePt t="30315" x="9066213" y="4440238"/>
          <p14:tracePt t="30359" x="9070975" y="4440238"/>
          <p14:tracePt t="30672" x="9083675" y="4440238"/>
          <p14:tracePt t="30745" x="9093200" y="4440238"/>
          <p14:tracePt t="40423" x="9088438" y="4445000"/>
          <p14:tracePt t="40433" x="9083675" y="4449763"/>
          <p14:tracePt t="40438" x="9075738" y="4462463"/>
          <p14:tracePt t="40442" x="9070975" y="4467225"/>
          <p14:tracePt t="40454" x="9061450" y="4475163"/>
          <p14:tracePt t="40457" x="9058275" y="4479925"/>
          <p14:tracePt t="40472" x="9043988" y="4502150"/>
          <p14:tracePt t="40488" x="9023350" y="4514850"/>
          <p14:tracePt t="40505" x="9009063" y="4519613"/>
          <p14:tracePt t="40508" x="9005888" y="4527550"/>
          <p14:tracePt t="40521" x="8991600" y="4532313"/>
          <p14:tracePt t="40538" x="8978900" y="4541838"/>
          <p14:tracePt t="40554" x="8966200" y="4541838"/>
          <p14:tracePt t="40571" x="8966200" y="4545013"/>
          <p14:tracePt t="40588" x="8961438" y="4545013"/>
          <p14:tracePt t="40653" x="8961438" y="4554538"/>
          <p14:tracePt t="40661" x="8961438" y="4567238"/>
          <p14:tracePt t="40671" x="8953500" y="4567238"/>
          <p14:tracePt t="40689" x="8943975" y="4576763"/>
          <p14:tracePt t="40704" x="8936038" y="4584700"/>
          <p14:tracePt t="40721" x="8931275" y="4584700"/>
          <p14:tracePt t="40738" x="8931275" y="4589463"/>
          <p14:tracePt t="40754" x="8916988" y="4598988"/>
          <p14:tracePt t="40771" x="8904288" y="4598988"/>
          <p14:tracePt t="40788" x="8896350" y="4598988"/>
          <p14:tracePt t="40791" x="8891588" y="4602163"/>
          <p14:tracePt t="40805" x="8886825" y="4602163"/>
          <p14:tracePt t="40821" x="8878888" y="4611688"/>
          <p14:tracePt t="40838" x="8874125" y="4616450"/>
          <p14:tracePt t="40841" x="8864600" y="4616450"/>
          <p14:tracePt t="40854" x="8861425" y="4616450"/>
          <p14:tracePt t="40858" x="8851900" y="4629150"/>
          <p14:tracePt t="40871" x="8829675" y="4637088"/>
          <p14:tracePt t="40888" x="8821738" y="4641850"/>
          <p14:tracePt t="40905" x="8809038" y="4641850"/>
          <p14:tracePt t="40908" x="8799513" y="4651375"/>
          <p14:tracePt t="40922" x="8774113" y="4651375"/>
          <p14:tracePt t="40938" x="8724900" y="4664075"/>
          <p14:tracePt t="40954" x="8686800" y="4672013"/>
          <p14:tracePt t="40958" x="8664575" y="4672013"/>
          <p14:tracePt t="40972" x="8607425" y="4689475"/>
          <p14:tracePt t="40988" x="8559800" y="4703763"/>
          <p14:tracePt t="41005" x="8475663" y="4724400"/>
          <p14:tracePt t="41022" x="8380413" y="4751388"/>
          <p14:tracePt t="41025" x="8305800" y="4764088"/>
          <p14:tracePt t="41038" x="8178800" y="4803775"/>
          <p14:tracePt t="41054" x="8039100" y="4846638"/>
          <p14:tracePt t="41071" x="7834313" y="4881563"/>
          <p14:tracePt t="41088" x="7632700" y="4935538"/>
          <p14:tracePt t="41105" x="7575550" y="4943475"/>
          <p14:tracePt t="41122" x="7535863" y="4953000"/>
          <p14:tracePt t="41126" x="7515225" y="4953000"/>
          <p14:tracePt t="41138" x="7497763" y="4953000"/>
          <p14:tracePt t="41140" x="7493000" y="4953000"/>
          <p14:tracePt t="41154" x="7480300" y="4953000"/>
          <p14:tracePt t="41490" x="7418388" y="4970463"/>
          <p14:tracePt t="41499" x="7331075" y="4991100"/>
          <p14:tracePt t="41511" x="6937375" y="5030788"/>
          <p14:tracePt t="41523" x="6762750" y="5070475"/>
          <p14:tracePt t="41529" x="6588125" y="5110163"/>
          <p14:tracePt t="41541" x="6107113" y="5254625"/>
          <p14:tracePt t="41556" x="5800725" y="5359400"/>
          <p14:tracePt t="41572" x="5526088" y="5432425"/>
          <p14:tracePt t="41576" x="5438775" y="5454650"/>
          <p14:tracePt t="41588" x="5314950" y="5494338"/>
          <p14:tracePt t="41591" x="5224463" y="5516563"/>
          <p14:tracePt t="41605" x="5062538" y="5546725"/>
          <p14:tracePt t="41622" x="4883150" y="5559425"/>
          <p14:tracePt t="41638" x="4716463" y="5591175"/>
          <p14:tracePt t="41655" x="4568825" y="5621338"/>
          <p14:tracePt t="41672" x="4454525" y="5629275"/>
          <p14:tracePt t="41688" x="4279900" y="5651500"/>
          <p14:tracePt t="41706" x="4143375" y="5686425"/>
          <p14:tracePt t="41722" x="4065588" y="5695950"/>
          <p14:tracePt t="41738" x="3986213" y="5703888"/>
          <p14:tracePt t="41755" x="3908425" y="5703888"/>
          <p14:tracePt t="41758" x="3863975" y="5703888"/>
          <p14:tracePt t="41772" x="3806825" y="5703888"/>
          <p14:tracePt t="41788" x="3751263" y="5703888"/>
          <p14:tracePt t="41804" x="3716338" y="5703888"/>
          <p14:tracePt t="41808" x="3706813" y="5703888"/>
          <p14:tracePt t="41821" x="3671888" y="5703888"/>
          <p14:tracePt t="41838" x="3663950" y="5703888"/>
          <p14:tracePt t="41854" x="3646488" y="5673725"/>
          <p14:tracePt t="41870" x="3646488" y="5616575"/>
          <p14:tracePt t="41874" x="3646488" y="5573713"/>
          <p14:tracePt t="41888" x="3649663" y="5494338"/>
          <p14:tracePt t="41904" x="3649663" y="5446713"/>
          <p14:tracePt t="41920" x="3649663" y="5419725"/>
          <p14:tracePt t="41923" x="3649663" y="5411788"/>
          <p14:tracePt t="41937" x="3649663" y="5397500"/>
          <p14:tracePt t="41961" x="3659188" y="5394325"/>
          <p14:tracePt t="41970" x="3663950" y="5384800"/>
          <p14:tracePt t="41987" x="3684588" y="5367338"/>
          <p14:tracePt t="41989" x="3706813" y="5359400"/>
          <p14:tracePt t="42004" x="3736975" y="5345113"/>
          <p14:tracePt t="42020" x="3781425" y="5337175"/>
          <p14:tracePt t="42037" x="3821113" y="5337175"/>
          <p14:tracePt t="42040" x="3863975" y="5337175"/>
          <p14:tracePt t="42054" x="3913188" y="5345113"/>
          <p14:tracePt t="42070" x="3960813" y="5354638"/>
          <p14:tracePt t="42087" x="4000500" y="5362575"/>
          <p14:tracePt t="42090" x="4021138" y="5362575"/>
          <p14:tracePt t="42104" x="4052888" y="5376863"/>
          <p14:tracePt t="42121" x="4105275" y="5376863"/>
          <p14:tracePt t="42137" x="4183063" y="5376863"/>
          <p14:tracePt t="42154" x="4287838" y="5376863"/>
          <p14:tracePt t="42156" x="4332288" y="5376863"/>
          <p14:tracePt t="42171" x="4410075" y="5376863"/>
          <p14:tracePt t="42187" x="4467225" y="5367338"/>
          <p14:tracePt t="42204" x="4524375" y="5359400"/>
          <p14:tracePt t="42206" x="4546600" y="5349875"/>
          <p14:tracePt t="42221" x="4616450" y="5341938"/>
          <p14:tracePt t="42237" x="4703763" y="5341938"/>
          <p14:tracePt t="42253" x="4795838" y="5332413"/>
          <p14:tracePt t="42271" x="4922838" y="5314950"/>
          <p14:tracePt t="42288" x="5000625" y="5314950"/>
          <p14:tracePt t="42304" x="5075238" y="5314950"/>
          <p14:tracePt t="42321" x="5114925" y="5314950"/>
          <p14:tracePt t="42324" x="5137150" y="5314950"/>
          <p14:tracePt t="42338" x="5149850" y="5314950"/>
          <p14:tracePt t="42354" x="5154613" y="5314950"/>
          <p14:tracePt t="42371" x="5167313" y="5314950"/>
          <p14:tracePt t="42373" x="5175250" y="5314950"/>
          <p14:tracePt t="42388" x="5192713" y="5314950"/>
          <p14:tracePt t="42404" x="5207000" y="5314950"/>
          <p14:tracePt t="42421" x="5224463" y="5314950"/>
          <p14:tracePt t="42437" x="5232400" y="5314950"/>
          <p14:tracePt t="42454" x="5241925" y="5314950"/>
          <p14:tracePt t="42483" x="5245100" y="5314950"/>
          <p14:tracePt t="42563" x="5259388" y="5314950"/>
          <p14:tracePt t="42570" x="5272088" y="5314950"/>
          <p14:tracePt t="42578" x="5280025" y="5314950"/>
          <p14:tracePt t="42587" x="5294313" y="5314950"/>
          <p14:tracePt t="42604" x="5329238" y="5314950"/>
          <p14:tracePt t="42607" x="5354638" y="5314950"/>
          <p14:tracePt t="42622" x="5394325" y="5314950"/>
          <p14:tracePt t="42637" x="5421313" y="5314950"/>
          <p14:tracePt t="42654" x="5451475" y="5314950"/>
          <p14:tracePt t="42671" x="5481638" y="5324475"/>
          <p14:tracePt t="42688" x="5503863" y="5324475"/>
          <p14:tracePt t="42704" x="5529263" y="5324475"/>
          <p14:tracePt t="42721" x="5556250" y="5324475"/>
          <p14:tracePt t="42724" x="5564188" y="5324475"/>
          <p14:tracePt t="42737" x="5568950" y="5332413"/>
          <p14:tracePt t="42754" x="5578475" y="5332413"/>
          <p14:tracePt t="43313" x="5616575" y="5345113"/>
          <p14:tracePt t="43322" x="5678488" y="5359400"/>
          <p14:tracePt t="43327" x="5713413" y="5362575"/>
          <p14:tracePt t="43339" x="5757863" y="5376863"/>
          <p14:tracePt t="43343" x="5792788" y="5384800"/>
          <p14:tracePt t="43349" x="5853113" y="5394325"/>
          <p14:tracePt t="43359" x="5880100" y="5402263"/>
          <p14:tracePt t="43371" x="5932488" y="5402263"/>
          <p14:tracePt t="43388" x="5954713" y="5414963"/>
          <p14:tracePt t="46399" x="5830888" y="5446713"/>
          <p14:tracePt t="46406" x="5740400" y="5459413"/>
          <p14:tracePt t="46422" x="5526088" y="5551488"/>
          <p14:tracePt t="46438" x="5210175" y="5668963"/>
          <p14:tracePt t="46442" x="5062538" y="5691188"/>
          <p14:tracePt t="46455" x="4943475" y="5738813"/>
          <p14:tracePt t="46458" x="4826000" y="5778500"/>
          <p14:tracePt t="46472" x="4537075" y="5838825"/>
          <p14:tracePt t="46488" x="4302125" y="5861050"/>
          <p14:tracePt t="46505" x="4073525" y="5910263"/>
          <p14:tracePt t="46522" x="3781425" y="5922963"/>
          <p14:tracePt t="46539" x="3614738" y="5945188"/>
          <p14:tracePt t="46555" x="3532188" y="5953125"/>
          <p14:tracePt t="46572" x="3427413" y="5953125"/>
          <p14:tracePt t="46588" x="3392488" y="5953125"/>
          <p14:tracePt t="46605" x="3379788" y="5953125"/>
          <p14:tracePt t="46621" x="3365500" y="5953125"/>
          <p14:tracePt t="46639" x="3362325" y="5953125"/>
          <p14:tracePt t="46661" x="3348038" y="5953125"/>
          <p14:tracePt t="46672" x="3300413" y="5940425"/>
          <p14:tracePt t="46676" x="3278188" y="5940425"/>
          <p14:tracePt t="46689" x="3221038" y="5922963"/>
          <p14:tracePt t="46705" x="3165475" y="5922963"/>
          <p14:tracePt t="46722" x="3138488" y="5922963"/>
          <p14:tracePt t="46738" x="3108325" y="5922963"/>
          <p14:tracePt t="46741" x="3103563" y="5922963"/>
          <p14:tracePt t="46755" x="3081338" y="5918200"/>
          <p14:tracePt t="46772" x="3063875" y="5905500"/>
          <p14:tracePt t="46788" x="3025775" y="5888038"/>
          <p14:tracePt t="46792" x="3021013" y="5888038"/>
          <p14:tracePt t="46806" x="2998788" y="5883275"/>
          <p14:tracePt t="46821" x="2971800" y="5883275"/>
          <p14:tracePt t="46838" x="2959100" y="5883275"/>
          <p14:tracePt t="46842" x="2954338" y="5883275"/>
          <p14:tracePt t="46856" x="2941638" y="5883275"/>
          <p14:tracePt t="46872" x="2928938" y="5883275"/>
          <p14:tracePt t="46915" x="2919413" y="5883275"/>
          <p14:tracePt t="46921" x="2906713" y="5883275"/>
          <p14:tracePt t="46930" x="2901950" y="5883275"/>
          <p14:tracePt t="46938" x="2898775" y="5883275"/>
          <p14:tracePt t="46955" x="2884488" y="5883275"/>
          <p14:tracePt t="46958" x="2876550" y="5883275"/>
          <p14:tracePt t="47787" x="2894013" y="5883275"/>
          <p14:tracePt t="47794" x="2928938" y="5883275"/>
          <p14:tracePt t="47805" x="2941638" y="5883275"/>
          <p14:tracePt t="47822" x="3003550" y="5873750"/>
          <p14:tracePt t="47838" x="3043238" y="5865813"/>
          <p14:tracePt t="47855" x="3078163" y="5865813"/>
          <p14:tracePt t="47871" x="3116263" y="5843588"/>
          <p14:tracePt t="47874" x="3151188" y="5835650"/>
          <p14:tracePt t="47889" x="3208338" y="5826125"/>
          <p14:tracePt t="47905" x="3340100" y="5813425"/>
          <p14:tracePt t="47922" x="3370263" y="5813425"/>
          <p14:tracePt t="47925" x="3387725" y="5813425"/>
          <p14:tracePt t="47940" x="3405188" y="5813425"/>
          <p14:tracePt t="47955" x="3427413" y="5813425"/>
          <p14:tracePt t="47972" x="3432175" y="5813425"/>
          <p14:tracePt t="47976" x="3435350" y="5813425"/>
          <p14:tracePt t="47989" x="3444875" y="5813425"/>
          <p14:tracePt t="48005" x="3457575" y="5813425"/>
          <p14:tracePt t="48022" x="3470275" y="5818188"/>
          <p14:tracePt t="48026" x="3475038" y="5818188"/>
          <p14:tracePt t="48039" x="3487738" y="5818188"/>
          <p14:tracePt t="48043" x="3492500" y="5821363"/>
          <p14:tracePt t="48056" x="3514725" y="5821363"/>
          <p14:tracePt t="48072" x="3519488" y="5826125"/>
          <p14:tracePt t="48089" x="3532188" y="5835650"/>
          <p14:tracePt t="48092" x="3540125" y="5848350"/>
          <p14:tracePt t="48106" x="3557588" y="5848350"/>
          <p14:tracePt t="48123" x="3567113" y="5848350"/>
          <p14:tracePt t="48140" x="3579813" y="5853113"/>
          <p14:tracePt t="48157" x="3584575" y="5853113"/>
          <p14:tracePt t="48281" x="3584575" y="5861050"/>
          <p14:tracePt t="48405" x="3589338" y="5861050"/>
          <p14:tracePt t="49088" x="3611563" y="5861050"/>
          <p14:tracePt t="49096" x="3629025" y="5870575"/>
          <p14:tracePt t="49107" x="3649663" y="5870575"/>
          <p14:tracePt t="49112" x="3671888" y="5870575"/>
          <p14:tracePt t="49124" x="3694113" y="5873750"/>
          <p14:tracePt t="49140" x="3716338" y="5883275"/>
          <p14:tracePt t="49145" x="3736975" y="5888038"/>
          <p14:tracePt t="49158" x="3741738" y="5888038"/>
          <p14:tracePt t="49163" x="3746500" y="5888038"/>
          <p14:tracePt t="49171" x="3759200" y="5888038"/>
          <p14:tracePt t="49174" x="3768725" y="5888038"/>
          <p14:tracePt t="49188" x="3786188" y="5888038"/>
          <p14:tracePt t="49204" x="3806825" y="5888038"/>
          <p14:tracePt t="49247" x="3806825" y="5895975"/>
          <p14:tracePt t="49253" x="3806825" y="5900738"/>
          <p14:tracePt t="49261" x="3806825" y="5910263"/>
          <p14:tracePt t="49290" x="3806825" y="5913438"/>
          <p14:tracePt t="49312" x="3794125" y="5913438"/>
          <p14:tracePt t="49319" x="3776663" y="5913438"/>
          <p14:tracePt t="49327" x="3763963" y="5913438"/>
          <p14:tracePt t="49338" x="3741738" y="5913438"/>
          <p14:tracePt t="49342" x="3716338" y="5913438"/>
          <p14:tracePt t="49356" x="3649663" y="5913438"/>
          <p14:tracePt t="49371" x="3576638" y="5913438"/>
          <p14:tracePt t="49388" x="3527425" y="5913438"/>
          <p14:tracePt t="49392" x="3470275" y="5910263"/>
          <p14:tracePt t="49405" x="3435350" y="5910263"/>
          <p14:tracePt t="49422" x="3397250" y="5900738"/>
          <p14:tracePt t="49438" x="3365500" y="5900738"/>
          <p14:tracePt t="49442" x="3362325" y="5900738"/>
          <p14:tracePt t="49455" x="3348038" y="5900738"/>
          <p14:tracePt t="49458" x="3335338" y="5900738"/>
          <p14:tracePt t="49471" x="3322638" y="5900738"/>
          <p14:tracePt t="49489" x="3309938" y="5905500"/>
          <p14:tracePt t="49505" x="3295650" y="5905500"/>
          <p14:tracePt t="49508" x="3292475" y="5910263"/>
          <p14:tracePt t="49516" x="3282950" y="5910263"/>
          <p14:tracePt t="49521" x="3270250" y="5910263"/>
          <p14:tracePt t="49874" x="3143250" y="5922963"/>
          <p14:tracePt t="49882" x="3055938" y="5930900"/>
          <p14:tracePt t="49893" x="2981325" y="5945188"/>
          <p14:tracePt t="49898" x="2894013" y="5945188"/>
          <p14:tracePt t="49907" x="2657475" y="5953125"/>
          <p14:tracePt t="49922" x="2574925" y="5953125"/>
          <p14:tracePt t="49939" x="2505075" y="5953125"/>
          <p14:tracePt t="49954" x="2487613" y="5953125"/>
          <p14:tracePt t="49958" x="2465388" y="5948363"/>
          <p14:tracePt t="49971" x="2425700" y="5935663"/>
          <p14:tracePt t="49989" x="2368550" y="5910263"/>
          <p14:tracePt t="50005" x="2330450" y="5895975"/>
          <p14:tracePt t="50021" x="2290763" y="5878513"/>
          <p14:tracePt t="50025" x="2273300" y="5870575"/>
          <p14:tracePt t="50039" x="2263775" y="5870575"/>
          <p14:tracePt t="50055" x="2251075" y="5870575"/>
          <p14:tracePt t="50071" x="2251075" y="5865813"/>
          <p14:tracePt t="50088" x="2251075" y="5853113"/>
          <p14:tracePt t="50301" x="2338388" y="5843588"/>
          <p14:tracePt t="50310" x="2439988" y="5843588"/>
          <p14:tracePt t="50324" x="2570163" y="5843588"/>
          <p14:tracePt t="50340" x="2706688" y="5848350"/>
          <p14:tracePt t="50358" x="2971800" y="5883275"/>
          <p14:tracePt t="50374" x="3125788" y="5913438"/>
          <p14:tracePt t="50392" x="3248025" y="5927725"/>
          <p14:tracePt t="50397" x="3317875" y="5927725"/>
          <p14:tracePt t="50410" x="3414713" y="5935663"/>
          <p14:tracePt t="50424" x="3479800" y="5935663"/>
          <p14:tracePt t="50440" x="3544888" y="5945188"/>
          <p14:tracePt t="50456" x="3584575" y="5945188"/>
          <p14:tracePt t="50472" x="3611563" y="5945188"/>
          <p14:tracePt t="50476" x="3624263" y="5945188"/>
          <p14:tracePt t="50489" x="3646488" y="5945188"/>
          <p14:tracePt t="50505" x="3681413" y="5945188"/>
          <p14:tracePt t="50522" x="3711575" y="5945188"/>
          <p14:tracePt t="50525" x="3724275" y="5945188"/>
          <p14:tracePt t="50540" x="3736975" y="5945188"/>
          <p14:tracePt t="50555" x="3751263" y="5945188"/>
          <p14:tracePt t="50612" x="3741738" y="5945188"/>
          <p14:tracePt t="50619" x="3733800" y="5945188"/>
          <p14:tracePt t="50627" x="3729038" y="5945188"/>
          <p14:tracePt t="56354" x="3684588" y="5965825"/>
          <p14:tracePt t="56362" x="3606800" y="6015038"/>
          <p14:tracePt t="56375" x="3432175" y="6140450"/>
          <p14:tracePt t="56391" x="3178175" y="6302375"/>
          <p14:tracePt t="56399" x="3113088" y="6359525"/>
          <p14:tracePt t="56409" x="2911475" y="6477000"/>
          <p14:tracePt t="56423" x="2754313" y="6556375"/>
          <p14:tracePt t="56440" x="2614613" y="6600825"/>
          <p14:tracePt t="56455" x="2509838" y="6665913"/>
          <p14:tracePt t="56472" x="2417763" y="6708775"/>
          <p14:tracePt t="56475" x="2378075" y="6735763"/>
          <p14:tracePt t="56490" x="2330450" y="6761163"/>
          <p14:tracePt t="56505" x="2251075" y="6788150"/>
          <p14:tracePt t="56522" x="2190750" y="6823075"/>
          <p14:tracePt t="56526" x="2173288" y="6840538"/>
          <p14:tracePt t="56540" x="2133600" y="68532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F38F93EB-896D-58DC-A9C7-3C469881EEB5}"/>
              </a:ext>
            </a:extLst>
          </p:cNvPr>
          <p:cNvPicPr>
            <a:picLocks noGrp="1" noChangeAspect="1"/>
          </p:cNvPicPr>
          <p:nvPr>
            <p:ph idx="1"/>
          </p:nvPr>
        </p:nvPicPr>
        <p:blipFill>
          <a:blip r:embed="rId3"/>
          <a:stretch>
            <a:fillRect/>
          </a:stretch>
        </p:blipFill>
        <p:spPr>
          <a:xfrm>
            <a:off x="2773680" y="832446"/>
            <a:ext cx="6027483" cy="5659793"/>
          </a:xfrm>
          <a:prstGeom prst="rect">
            <a:avLst/>
          </a:prstGeom>
        </p:spPr>
      </p:pic>
    </p:spTree>
    <p:extLst>
      <p:ext uri="{BB962C8B-B14F-4D97-AF65-F5344CB8AC3E}">
        <p14:creationId xmlns:p14="http://schemas.microsoft.com/office/powerpoint/2010/main" val="1000499527"/>
      </p:ext>
    </p:extLst>
  </p:cSld>
  <p:clrMapOvr>
    <a:masterClrMapping/>
  </p:clrMapOvr>
  <mc:AlternateContent xmlns:mc="http://schemas.openxmlformats.org/markup-compatibility/2006" xmlns:p14="http://schemas.microsoft.com/office/powerpoint/2010/main">
    <mc:Choice Requires="p14">
      <p:transition spd="slow" p14:dur="2000" advTm="105164"/>
    </mc:Choice>
    <mc:Fallback xmlns="">
      <p:transition spd="slow" advTm="105164"/>
    </mc:Fallback>
  </mc:AlternateContent>
  <p:extLst>
    <p:ext uri="{3A86A75C-4F4B-4683-9AE1-C65F6400EC91}">
      <p14:laserTraceLst xmlns:p14="http://schemas.microsoft.com/office/powerpoint/2010/main">
        <p14:tracePtLst>
          <p14:tracePt t="2439" x="1762125" y="6442075"/>
          <p14:tracePt t="2445" x="1844675" y="6172200"/>
          <p14:tracePt t="2455" x="1979613" y="5808663"/>
          <p14:tracePt t="2460" x="2106613" y="5476875"/>
          <p14:tracePt t="2466" x="2216150" y="5170488"/>
          <p14:tracePt t="2478" x="2330450" y="4943475"/>
          <p14:tracePt t="2489" x="2465388" y="4519613"/>
          <p14:tracePt t="2506" x="2562225" y="4252913"/>
          <p14:tracePt t="2520" x="2667000" y="3998913"/>
          <p14:tracePt t="2524" x="2684463" y="3933825"/>
          <p14:tracePt t="2538" x="2741613" y="3794125"/>
          <p14:tracePt t="2554" x="2794000" y="3679825"/>
          <p14:tracePt t="2571" x="2819400" y="3584575"/>
          <p14:tracePt t="2574" x="2828925" y="3535363"/>
          <p14:tracePt t="2587" x="2828925" y="3492500"/>
          <p14:tracePt t="2590" x="2836863" y="3465513"/>
          <p14:tracePt t="2597" x="2846388" y="3422650"/>
          <p14:tracePt t="2604" x="2846388" y="3400425"/>
          <p14:tracePt t="2621" x="2846388" y="3352800"/>
          <p14:tracePt t="2637" x="2846388" y="3330575"/>
          <p14:tracePt t="2642" x="2846388" y="3317875"/>
          <p14:tracePt t="2655" x="2846388" y="3300413"/>
          <p14:tracePt t="2691" x="2863850" y="3290888"/>
          <p14:tracePt t="2698" x="2867025" y="3287713"/>
          <p14:tracePt t="2705" x="2881313" y="3278188"/>
          <p14:tracePt t="2720" x="2901950" y="3255963"/>
          <p14:tracePt t="2736" x="2954338" y="3213100"/>
          <p14:tracePt t="2753" x="2986088" y="3181350"/>
          <p14:tracePt t="2756" x="3025775" y="3155950"/>
          <p14:tracePt t="2770" x="3098800" y="3090863"/>
          <p14:tracePt t="2786" x="3208338" y="2994025"/>
          <p14:tracePt t="2803" x="3295650" y="2924175"/>
          <p14:tracePt t="2806" x="3348038" y="2894013"/>
          <p14:tracePt t="2820" x="3417888" y="2867025"/>
          <p14:tracePt t="2836" x="3467100" y="2841625"/>
          <p14:tracePt t="2853" x="3536950" y="2832100"/>
          <p14:tracePt t="2870" x="3594100" y="2832100"/>
          <p14:tracePt t="2872" x="3606800" y="2836863"/>
          <p14:tracePt t="3216" x="3641725" y="2832100"/>
          <p14:tracePt t="3226" x="3746500" y="2784475"/>
          <p14:tracePt t="3240" x="3951288" y="2687638"/>
          <p14:tracePt t="3245" x="4043363" y="2667000"/>
          <p14:tracePt t="3249" x="4148138" y="2632075"/>
          <p14:tracePt t="3257" x="4214813" y="2600325"/>
          <p14:tracePt t="3271" x="4322763" y="2570163"/>
          <p14:tracePt t="3287" x="4449763" y="2540000"/>
          <p14:tracePt t="3304" x="4656138" y="2505075"/>
          <p14:tracePt t="3307" x="4733925" y="2482850"/>
          <p14:tracePt t="3321" x="4835525" y="2470150"/>
          <p14:tracePt t="3323" x="4926013" y="2460625"/>
          <p14:tracePt t="3337" x="5272088" y="2403475"/>
          <p14:tracePt t="3354" x="5564188" y="2365375"/>
          <p14:tracePt t="3371" x="5940425" y="2360613"/>
          <p14:tracePt t="3374" x="6167438" y="2373313"/>
          <p14:tracePt t="3387" x="6530975" y="2443163"/>
          <p14:tracePt t="3404" x="7081838" y="2609850"/>
          <p14:tracePt t="3421" x="7321550" y="2714625"/>
          <p14:tracePt t="3424" x="7493000" y="2754313"/>
          <p14:tracePt t="3438" x="7632700" y="2824163"/>
          <p14:tracePt t="3454" x="7693025" y="2854325"/>
          <p14:tracePt t="3471" x="7707313" y="2876550"/>
          <p14:tracePt t="3487" x="7707313" y="2884488"/>
          <p14:tracePt t="3490" x="7715250" y="2884488"/>
          <p14:tracePt t="3541" x="7715250" y="2889250"/>
          <p14:tracePt t="3548" x="7715250" y="2894013"/>
          <p14:tracePt t="3855" x="7627938" y="2894013"/>
          <p14:tracePt t="3863" x="7483475" y="2894013"/>
          <p14:tracePt t="3873" x="7396163" y="2894013"/>
          <p14:tracePt t="3878" x="7251700" y="2894013"/>
          <p14:tracePt t="3887" x="7191375" y="2894013"/>
          <p14:tracePt t="3890" x="7016750" y="2894013"/>
          <p14:tracePt t="3904" x="6753225" y="2889250"/>
          <p14:tracePt t="3921" x="6518275" y="2862263"/>
          <p14:tracePt t="3937" x="6281738" y="2841625"/>
          <p14:tracePt t="3940" x="6097588" y="2814638"/>
          <p14:tracePt t="3955" x="5765800" y="2797175"/>
          <p14:tracePt t="3970" x="5459413" y="2736850"/>
          <p14:tracePt t="3987" x="5184775" y="2722563"/>
          <p14:tracePt t="4005" x="4935538" y="2714625"/>
          <p14:tracePt t="4021" x="4729163" y="2714625"/>
          <p14:tracePt t="4037" x="4651375" y="2705100"/>
          <p14:tracePt t="4054" x="4581525" y="2705100"/>
          <p14:tracePt t="4057" x="4551363" y="2705100"/>
          <p14:tracePt t="4071" x="4471988" y="2705100"/>
          <p14:tracePt t="4087" x="4424363" y="2705100"/>
          <p14:tracePt t="4104" x="4367213" y="2705100"/>
          <p14:tracePt t="4108" x="4314825" y="2705100"/>
          <p14:tracePt t="4121" x="4267200" y="2705100"/>
          <p14:tracePt t="4138" x="4210050" y="2705100"/>
          <p14:tracePt t="4154" x="4152900" y="2705100"/>
          <p14:tracePt t="4157" x="4130675" y="2705100"/>
          <p14:tracePt t="4171" x="4117975" y="2705100"/>
          <p14:tracePt t="4175" x="4100513" y="2697163"/>
          <p14:tracePt t="4188" x="4056063" y="2687638"/>
          <p14:tracePt t="4204" x="4025900" y="2667000"/>
          <p14:tracePt t="4221" x="3995738" y="2652713"/>
          <p14:tracePt t="4224" x="3986213" y="2644775"/>
          <p14:tracePt t="4238" x="3973513" y="2640013"/>
          <p14:tracePt t="5664" x="3925888" y="2644775"/>
          <p14:tracePt t="5673" x="3868738" y="2644775"/>
          <p14:tracePt t="5690" x="3733800" y="2644775"/>
          <p14:tracePt t="5695" x="3659188" y="2644775"/>
          <p14:tracePt t="5707" x="3540125" y="2635250"/>
          <p14:tracePt t="5721" x="3484563" y="2635250"/>
          <p14:tracePt t="5738" x="3452813" y="2635250"/>
          <p14:tracePt t="5755" x="3440113" y="2635250"/>
          <p14:tracePt t="5759" x="3435350" y="2635250"/>
          <p14:tracePt t="5771" x="3422650" y="2635250"/>
          <p14:tracePt t="5800" x="3432175" y="2635250"/>
          <p14:tracePt t="5808" x="3444875" y="2632075"/>
          <p14:tracePt t="5822" x="3514725" y="2614613"/>
          <p14:tracePt t="5838" x="3698875" y="2570163"/>
          <p14:tracePt t="5854" x="3890963" y="2530475"/>
          <p14:tracePt t="5872" x="4113213" y="2513013"/>
          <p14:tracePt t="5888" x="4319588" y="2513013"/>
          <p14:tracePt t="5905" x="4424363" y="2517775"/>
          <p14:tracePt t="5921" x="4481513" y="2525713"/>
          <p14:tracePt t="5925" x="4489450" y="2540000"/>
          <p14:tracePt t="5939" x="4498975" y="2552700"/>
          <p14:tracePt t="5982" x="4494213" y="2552700"/>
          <p14:tracePt t="5988" x="4489450" y="2552700"/>
          <p14:tracePt t="6005" x="4437063" y="2552700"/>
          <p14:tracePt t="6021" x="4357688" y="2547938"/>
          <p14:tracePt t="6039" x="4252913" y="2547938"/>
          <p14:tracePt t="6055" x="4210050" y="2547938"/>
          <p14:tracePt t="6071" x="4197350" y="2547938"/>
          <p14:tracePt t="6088" x="4183063" y="2547938"/>
          <p14:tracePt t="6106" x="4183063" y="2552700"/>
          <p14:tracePt t="6134" x="4205288" y="2552700"/>
          <p14:tracePt t="6142" x="4240213" y="2547938"/>
          <p14:tracePt t="6155" x="4319588" y="2540000"/>
          <p14:tracePt t="6172" x="4375150" y="2522538"/>
          <p14:tracePt t="6188" x="4414838" y="2522538"/>
          <p14:tracePt t="6205" x="4419600" y="2522538"/>
          <p14:tracePt t="6244" x="4410075" y="2522538"/>
          <p14:tracePt t="6251" x="4354513" y="2522538"/>
          <p14:tracePt t="6258" x="4292600" y="2535238"/>
          <p14:tracePt t="6271" x="4170363" y="2522538"/>
          <p14:tracePt t="6287" x="4100513" y="2522538"/>
          <p14:tracePt t="6305" x="4065588" y="2522538"/>
          <p14:tracePt t="6323" x="4030663" y="2522538"/>
          <p14:tracePt t="6375" x="4038600" y="2517775"/>
          <p14:tracePt t="6381" x="4052888" y="2517775"/>
          <p14:tracePt t="6388" x="4070350" y="2517775"/>
          <p14:tracePt t="6404" x="4125913" y="2500313"/>
          <p14:tracePt t="6421" x="4232275" y="2500313"/>
          <p14:tracePt t="6439" x="4357688" y="2500313"/>
          <p14:tracePt t="6455" x="4406900" y="2500313"/>
          <p14:tracePt t="6471" x="4419600" y="2500313"/>
          <p14:tracePt t="6534" x="4414838" y="2500313"/>
          <p14:tracePt t="6541" x="4397375" y="2500313"/>
          <p14:tracePt t="6555" x="4292600" y="2490788"/>
          <p14:tracePt t="6571" x="4183063" y="2482850"/>
          <p14:tracePt t="6588" x="4105275" y="2482850"/>
          <p14:tracePt t="6591" x="4078288" y="2482850"/>
          <p14:tracePt t="6605" x="4073525" y="2482850"/>
          <p14:tracePt t="6609" x="4065588" y="2482850"/>
          <p14:tracePt t="6621" x="4052888" y="2482850"/>
          <p14:tracePt t="6673" x="4065588" y="2482850"/>
          <p14:tracePt t="6679" x="4078288" y="2482850"/>
          <p14:tracePt t="6688" x="4100513" y="2473325"/>
          <p14:tracePt t="6705" x="4179888" y="2473325"/>
          <p14:tracePt t="6722" x="4305300" y="2460625"/>
          <p14:tracePt t="6738" x="4337050" y="2460625"/>
          <p14:tracePt t="6755" x="4349750" y="2460625"/>
          <p14:tracePt t="6818" x="4337050" y="2465388"/>
          <p14:tracePt t="6825" x="4332288" y="2465388"/>
          <p14:tracePt t="6838" x="4310063" y="2465388"/>
          <p14:tracePt t="6855" x="4262438" y="2482850"/>
          <p14:tracePt t="6872" x="4227513" y="2490788"/>
          <p14:tracePt t="6889" x="4205288" y="2495550"/>
          <p14:tracePt t="6905" x="4187825" y="2505075"/>
          <p14:tracePt t="6992" x="4200525" y="2505075"/>
          <p14:tracePt t="6999" x="4210050" y="2505075"/>
          <p14:tracePt t="7006" x="4214813" y="2505075"/>
          <p14:tracePt t="7022" x="4227513" y="2505075"/>
          <p14:tracePt t="7130" x="4222750" y="2505075"/>
          <p14:tracePt t="7152" x="4217988" y="2505075"/>
          <p14:tracePt t="7181" x="4214813" y="2505075"/>
          <p14:tracePt t="7254" x="4205288" y="2505075"/>
          <p14:tracePt t="7260" x="4192588" y="2505075"/>
          <p14:tracePt t="7271" x="4187825" y="2505075"/>
          <p14:tracePt t="7289" x="4170363" y="2505075"/>
          <p14:tracePt t="7305" x="4157663" y="2505075"/>
          <p14:tracePt t="7321" x="4148138" y="2505075"/>
          <p14:tracePt t="7338" x="4143375" y="2505075"/>
          <p14:tracePt t="7342" x="4135438" y="2505075"/>
          <p14:tracePt t="7363" x="4135438" y="2500313"/>
          <p14:tracePt t="8359" x="4135438" y="2505075"/>
          <p14:tracePt t="8424" x="4135438" y="2508250"/>
          <p14:tracePt t="8526" x="4135438" y="2517775"/>
          <p14:tracePt t="8613" x="4130675" y="2517775"/>
          <p14:tracePt t="8622" x="4130675" y="2522538"/>
          <p14:tracePt t="8672" x="4130675" y="2525713"/>
          <p14:tracePt t="16598" x="4165600" y="2517775"/>
          <p14:tracePt t="16607" x="4244975" y="2482850"/>
          <p14:tracePt t="16618" x="4367213" y="2460625"/>
          <p14:tracePt t="16628" x="4427538" y="2452688"/>
          <p14:tracePt t="16655" x="4651375" y="2390775"/>
          <p14:tracePt t="16672" x="4786313" y="2368550"/>
          <p14:tracePt t="16688" x="4895850" y="2351088"/>
          <p14:tracePt t="16691" x="4953000" y="2351088"/>
          <p14:tracePt t="16706" x="5053013" y="2312988"/>
          <p14:tracePt t="16721" x="5122863" y="2303463"/>
          <p14:tracePt t="16738" x="5180013" y="2286000"/>
          <p14:tracePt t="16742" x="5210175" y="2286000"/>
          <p14:tracePt t="16755" x="5249863" y="2276475"/>
          <p14:tracePt t="16771" x="5297488" y="2268538"/>
          <p14:tracePt t="16788" x="5337175" y="2246313"/>
          <p14:tracePt t="16792" x="5341938" y="2238375"/>
          <p14:tracePt t="16805" x="5364163" y="2238375"/>
          <p14:tracePt t="16808" x="5376863" y="2228850"/>
          <p14:tracePt t="16821" x="5389563" y="2228850"/>
          <p14:tracePt t="16838" x="5403850" y="2228850"/>
          <p14:tracePt t="16858" x="5411788" y="2228850"/>
          <p14:tracePt t="16871" x="5424488" y="2228850"/>
          <p14:tracePt t="16888" x="5429250" y="2233613"/>
          <p14:tracePt t="16905" x="5441950" y="2238375"/>
          <p14:tracePt t="16909" x="5456238" y="2238375"/>
          <p14:tracePt t="16922" x="5464175" y="2255838"/>
          <p14:tracePt t="16938" x="5468938" y="2259013"/>
          <p14:tracePt t="16955" x="5468938" y="2268538"/>
          <p14:tracePt t="17018" x="5456238" y="2268538"/>
          <p14:tracePt t="17025" x="5446713" y="2268538"/>
          <p14:tracePt t="17039" x="5389563" y="2238375"/>
          <p14:tracePt t="17055" x="5359400" y="2216150"/>
          <p14:tracePt t="17071" x="5314950" y="2154238"/>
          <p14:tracePt t="17089" x="5280025" y="2071688"/>
          <p14:tracePt t="17106" x="5262563" y="2001838"/>
          <p14:tracePt t="17122" x="5262563" y="1927225"/>
          <p14:tracePt t="17138" x="5267325" y="1849438"/>
          <p14:tracePt t="17141" x="5276850" y="1814513"/>
          <p14:tracePt t="17156" x="5302250" y="1757363"/>
          <p14:tracePt t="17171" x="5332413" y="1704975"/>
          <p14:tracePt t="17188" x="5381625" y="1635125"/>
          <p14:tracePt t="17192" x="5407025" y="1608138"/>
          <p14:tracePt t="17205" x="5468938" y="1555750"/>
          <p14:tracePt t="17221" x="5581650" y="1503363"/>
          <p14:tracePt t="17238" x="5678488" y="1481138"/>
          <p14:tracePt t="17255" x="5770563" y="1481138"/>
          <p14:tracePt t="17259" x="5813425" y="1485900"/>
          <p14:tracePt t="17272" x="5892800" y="1508125"/>
          <p14:tracePt t="17288" x="5954713" y="1533525"/>
          <p14:tracePt t="17305" x="6010275" y="1555750"/>
          <p14:tracePt t="17309" x="6027738" y="1573213"/>
          <p14:tracePt t="17322" x="6059488" y="1595438"/>
          <p14:tracePt t="17338" x="6080125" y="1635125"/>
          <p14:tracePt t="17355" x="6080125" y="1674813"/>
          <p14:tracePt t="17358" x="6080125" y="1687513"/>
          <p14:tracePt t="17372" x="6080125" y="1744663"/>
          <p14:tracePt t="17388" x="6062663" y="1792288"/>
          <p14:tracePt t="17405" x="5957888" y="1874838"/>
          <p14:tracePt t="17422" x="5795963" y="1979613"/>
          <p14:tracePt t="17425" x="5730875" y="2024063"/>
          <p14:tracePt t="17439" x="5521325" y="2093913"/>
          <p14:tracePt t="17454" x="5354638" y="2141538"/>
          <p14:tracePt t="17472" x="5307013" y="2151063"/>
          <p14:tracePt t="17475" x="5272088" y="2151063"/>
          <p14:tracePt t="17489" x="5241925" y="2146300"/>
          <p14:tracePt t="17505" x="5219700" y="2106613"/>
          <p14:tracePt t="17522" x="5207000" y="2036763"/>
          <p14:tracePt t="17525" x="5207000" y="2006600"/>
          <p14:tracePt t="17538" x="5232400" y="1944688"/>
          <p14:tracePt t="17540" x="5262563" y="1897063"/>
          <p14:tracePt t="17555" x="5359400" y="1787525"/>
          <p14:tracePt t="17572" x="5568950" y="1670050"/>
          <p14:tracePt t="17588" x="5740400" y="1590675"/>
          <p14:tracePt t="17592" x="5813425" y="1577975"/>
          <p14:tracePt t="17605" x="5945188" y="1577975"/>
          <p14:tracePt t="17621" x="6045200" y="1595438"/>
          <p14:tracePt t="17638" x="6094413" y="1625600"/>
          <p14:tracePt t="17642" x="6102350" y="1643063"/>
          <p14:tracePt t="17655" x="6111875" y="1660525"/>
          <p14:tracePt t="17672" x="6111875" y="1674813"/>
          <p14:tracePt t="17688" x="6107113" y="1717675"/>
          <p14:tracePt t="17705" x="6054725" y="1770063"/>
          <p14:tracePt t="17708" x="5957888" y="1817688"/>
          <p14:tracePt t="17722" x="5813425" y="1919288"/>
          <p14:tracePt t="17738" x="5564188" y="2032000"/>
          <p14:tracePt t="17755" x="5394325" y="2089150"/>
          <p14:tracePt t="17759" x="5359400" y="2098675"/>
          <p14:tracePt t="17772" x="5314950" y="2116138"/>
          <p14:tracePt t="17788" x="5297488" y="2116138"/>
          <p14:tracePt t="17810" x="5319713" y="2101850"/>
          <p14:tracePt t="17822" x="5368925" y="2063750"/>
          <p14:tracePt t="17825" x="5434013" y="2032000"/>
          <p14:tracePt t="17839" x="5616575" y="1962150"/>
          <p14:tracePt t="17855" x="5765800" y="1954213"/>
          <p14:tracePt t="17872" x="5845175" y="1954213"/>
          <p14:tracePt t="17876" x="5875338" y="1957388"/>
          <p14:tracePt t="17889" x="5892800" y="1971675"/>
          <p14:tracePt t="17905" x="5892800" y="1976438"/>
          <p14:tracePt t="17926" x="5888038" y="1993900"/>
          <p14:tracePt t="17939" x="5818188" y="2019300"/>
          <p14:tracePt t="17955" x="5748338" y="2028825"/>
          <p14:tracePt t="17972" x="5673725" y="2028825"/>
          <p14:tracePt t="17976" x="5638800" y="2028825"/>
          <p14:tracePt t="17988" x="5616575" y="2028825"/>
          <p14:tracePt t="17991" x="5599113" y="2024063"/>
          <p14:tracePt t="18006" x="5586413" y="2011363"/>
          <p14:tracePt t="18021" x="5599113" y="1954213"/>
          <p14:tracePt t="18038" x="5656263" y="1879600"/>
          <p14:tracePt t="18042" x="5705475" y="1857375"/>
          <p14:tracePt t="18055" x="5792788" y="1822450"/>
          <p14:tracePt t="18072" x="5862638" y="1797050"/>
          <p14:tracePt t="18088" x="5918200" y="1797050"/>
          <p14:tracePt t="18091" x="5949950" y="1814513"/>
          <p14:tracePt t="18105" x="5967413" y="1822450"/>
          <p14:tracePt t="18108" x="5972175" y="1831975"/>
          <p14:tracePt t="18121" x="5980113" y="1839913"/>
          <p14:tracePt t="18138" x="5980113" y="1852613"/>
          <p14:tracePt t="18155" x="5975350" y="1887538"/>
          <p14:tracePt t="18158" x="5957888" y="1914525"/>
          <p14:tracePt t="18172" x="5910263" y="1949450"/>
          <p14:tracePt t="18188" x="5857875" y="1989138"/>
          <p14:tracePt t="18204" x="5840413" y="2001838"/>
          <p14:tracePt t="18208" x="5830888" y="2011363"/>
          <p14:tracePt t="18237" x="5840413" y="2011363"/>
          <p14:tracePt t="18245" x="5883275" y="2011363"/>
          <p14:tracePt t="18254" x="5918200" y="2006600"/>
          <p14:tracePt t="18271" x="6024563" y="2006600"/>
          <p14:tracePt t="18274" x="6080125" y="2006600"/>
          <p14:tracePt t="18288" x="6199188" y="2006600"/>
          <p14:tracePt t="18304" x="6294438" y="2011363"/>
          <p14:tracePt t="18321" x="6386513" y="2019300"/>
          <p14:tracePt t="18324" x="6416675" y="2019300"/>
          <p14:tracePt t="18338" x="6456363" y="2019300"/>
          <p14:tracePt t="18354" x="6473825" y="2019300"/>
          <p14:tracePt t="18371" x="6503988" y="2019300"/>
          <p14:tracePt t="18388" x="6513513" y="2028825"/>
          <p14:tracePt t="18390" x="6521450" y="2028825"/>
          <p14:tracePt t="18404" x="6526213" y="2028825"/>
          <p14:tracePt t="18421" x="6535738" y="2028825"/>
          <p14:tracePt t="18499" x="6538913" y="2028825"/>
          <p14:tracePt t="18506" x="6561138" y="2024063"/>
          <p14:tracePt t="18513" x="6588125" y="1989138"/>
          <p14:tracePt t="18520" x="6613525" y="1962150"/>
          <p14:tracePt t="18537" x="6680200" y="1897063"/>
          <p14:tracePt t="18554" x="6710363" y="1849438"/>
          <p14:tracePt t="18557" x="6745288" y="1831975"/>
          <p14:tracePt t="18572" x="6784975" y="1814513"/>
          <p14:tracePt t="18587" x="6862763" y="1804988"/>
          <p14:tracePt t="18604" x="6942138" y="1787525"/>
          <p14:tracePt t="18607" x="6967538" y="1787525"/>
          <p14:tracePt t="18621" x="7024688" y="1792288"/>
          <p14:tracePt t="18638" x="7046913" y="1804988"/>
          <p14:tracePt t="18654" x="7064375" y="1804988"/>
          <p14:tracePt t="18671" x="7064375" y="1814513"/>
          <p14:tracePt t="18709" x="7064375" y="1817688"/>
          <p14:tracePt t="18724" x="7051675" y="1817688"/>
          <p14:tracePt t="18731" x="7037388" y="1817688"/>
          <p14:tracePt t="18739" x="6994525" y="1817688"/>
          <p14:tracePt t="18754" x="6802438" y="1817688"/>
          <p14:tracePt t="18771" x="6557963" y="1827213"/>
          <p14:tracePt t="18787" x="6286500" y="1839913"/>
          <p14:tracePt t="18789" x="6097588" y="1831975"/>
          <p14:tracePt t="18805" x="5905500" y="1852613"/>
          <p14:tracePt t="18821" x="5634038" y="1879600"/>
          <p14:tracePt t="18837" x="5481638" y="1901825"/>
          <p14:tracePt t="18840" x="5407025" y="1909763"/>
          <p14:tracePt t="18855" x="5280025" y="1939925"/>
          <p14:tracePt t="18871" x="5202238" y="1957388"/>
          <p14:tracePt t="18887" x="5172075" y="1979613"/>
          <p14:tracePt t="18905" x="5162550" y="1979613"/>
          <p14:tracePt t="18928" x="5167313" y="1979613"/>
          <p14:tracePt t="18937" x="5180013" y="1979613"/>
          <p14:tracePt t="18954" x="5267325" y="1979613"/>
          <p14:tracePt t="18956" x="5341938" y="1979613"/>
          <p14:tracePt t="18971" x="5603875" y="1971675"/>
          <p14:tracePt t="18987" x="5892800" y="1971675"/>
          <p14:tracePt t="19004" x="6234113" y="1944688"/>
          <p14:tracePt t="19007" x="6364288" y="1944688"/>
          <p14:tracePt t="19021" x="6596063" y="1944688"/>
          <p14:tracePt t="19037" x="6823075" y="1979613"/>
          <p14:tracePt t="19054" x="6942138" y="1989138"/>
          <p14:tracePt t="19071" x="6985000" y="1997075"/>
          <p14:tracePt t="19074" x="6989763" y="1997075"/>
          <p14:tracePt t="19087" x="6994525" y="1997075"/>
          <p14:tracePt t="19138" x="6964363" y="1993900"/>
          <p14:tracePt t="19145" x="6889750" y="1971675"/>
          <p14:tracePt t="19154" x="6797675" y="1949450"/>
          <p14:tracePt t="19171" x="6538913" y="1901825"/>
          <p14:tracePt t="19173" x="6326188" y="1844675"/>
          <p14:tracePt t="19188" x="5922963" y="1814513"/>
          <p14:tracePt t="19204" x="5564188" y="1814513"/>
          <p14:tracePt t="19221" x="5249863" y="1862138"/>
          <p14:tracePt t="19237" x="5084763" y="1884363"/>
          <p14:tracePt t="19240" x="5010150" y="1897063"/>
          <p14:tracePt t="19254" x="4995863" y="1897063"/>
          <p14:tracePt t="19271" x="4992688" y="1897063"/>
          <p14:tracePt t="19291" x="5013325" y="1897063"/>
          <p14:tracePt t="19304" x="5175250" y="1874838"/>
          <p14:tracePt t="19321" x="5468938" y="1814513"/>
          <p14:tracePt t="19337" x="5875338" y="1782763"/>
          <p14:tracePt t="19354" x="6246813" y="1782763"/>
          <p14:tracePt t="19356" x="6403975" y="1792288"/>
          <p14:tracePt t="19371" x="6645275" y="1852613"/>
          <p14:tracePt t="19387" x="6784975" y="1892300"/>
          <p14:tracePt t="19404" x="6815138" y="1901825"/>
          <p14:tracePt t="19407" x="6815138" y="1905000"/>
          <p14:tracePt t="19436" x="6810375" y="1905000"/>
          <p14:tracePt t="19443" x="6797675" y="1905000"/>
          <p14:tracePt t="19454" x="6775450" y="1905000"/>
          <p14:tracePt t="19457" x="6692900" y="1927225"/>
          <p14:tracePt t="19471" x="6518275" y="1939925"/>
          <p14:tracePt t="19487" x="6237288" y="1966913"/>
          <p14:tracePt t="19504" x="6007100" y="1976438"/>
          <p14:tracePt t="19521" x="5840413" y="1997075"/>
          <p14:tracePt t="19523" x="5778500" y="2019300"/>
          <p14:tracePt t="19538" x="5757863" y="2036763"/>
          <p14:tracePt t="19567" x="5765800" y="2041525"/>
          <p14:tracePt t="19574" x="5800725" y="2041525"/>
          <p14:tracePt t="19587" x="5992813" y="2063750"/>
          <p14:tracePt t="19604" x="6273800" y="2063750"/>
          <p14:tracePt t="19621" x="6508750" y="2098675"/>
          <p14:tracePt t="19624" x="6613525" y="2111375"/>
          <p14:tracePt t="19638" x="6705600" y="2146300"/>
          <p14:tracePt t="19640" x="6767513" y="2154238"/>
          <p14:tracePt t="19654" x="6823075" y="2171700"/>
          <p14:tracePt t="19671" x="6845300" y="2181225"/>
          <p14:tracePt t="19687" x="6850063" y="2185988"/>
          <p14:tracePt t="19690" x="6859588" y="2185988"/>
          <p14:tracePt t="19712" x="6862763" y="2185988"/>
          <p14:tracePt t="19721" x="6867525" y="2185988"/>
          <p14:tracePt t="19738" x="6897688" y="2171700"/>
          <p14:tracePt t="19755" x="6919913" y="2106613"/>
          <p14:tracePt t="19771" x="6929438" y="2089150"/>
          <p14:tracePt t="19788" x="6942138" y="2049463"/>
          <p14:tracePt t="19804" x="6985000" y="1997075"/>
          <p14:tracePt t="19806" x="6989763" y="1984375"/>
          <p14:tracePt t="19821" x="7011988" y="1962150"/>
          <p14:tracePt t="19837" x="7019925" y="1957388"/>
          <p14:tracePt t="19854" x="7037388" y="1944688"/>
          <p14:tracePt t="19857" x="7046913" y="1944688"/>
          <p14:tracePt t="19871" x="7051675" y="1944688"/>
          <p14:tracePt t="20586" x="7059613" y="1979613"/>
          <p14:tracePt t="20595" x="7069138" y="2001838"/>
          <p14:tracePt t="20609" x="7086600" y="2133600"/>
          <p14:tracePt t="20624" x="7107238" y="2224088"/>
          <p14:tracePt t="20629" x="7116763" y="2286000"/>
          <p14:tracePt t="20635" x="7129463" y="2365375"/>
          <p14:tracePt t="20646" x="7129463" y="2452688"/>
          <p14:tracePt t="20655" x="7129463" y="2565400"/>
          <p14:tracePt t="20657" x="7129463" y="2684463"/>
          <p14:tracePt t="20671" x="7129463" y="2884488"/>
          <p14:tracePt t="20688" x="7107238" y="3151188"/>
          <p14:tracePt t="20705" x="7086600" y="3382963"/>
          <p14:tracePt t="20708" x="7064375" y="3448050"/>
          <p14:tracePt t="20722" x="7019925" y="3602038"/>
          <p14:tracePt t="20738" x="6964363" y="3754438"/>
          <p14:tracePt t="20755" x="6911975" y="3868738"/>
          <p14:tracePt t="20758" x="6889750" y="3933825"/>
          <p14:tracePt t="20772" x="6862763" y="3990975"/>
          <p14:tracePt t="20790" x="6810375" y="4065588"/>
          <p14:tracePt t="20805" x="6727825" y="4252913"/>
          <p14:tracePt t="20809" x="6710363" y="4275138"/>
          <p14:tracePt t="20821" x="6692900" y="4332288"/>
          <p14:tracePt t="20824" x="6670675" y="4384675"/>
          <p14:tracePt t="20839" x="6627813" y="4445000"/>
          <p14:tracePt t="20855" x="6613525" y="4484688"/>
          <p14:tracePt t="20872" x="6600825" y="4502150"/>
          <p14:tracePt t="20874" x="6592888" y="4519613"/>
          <p14:tracePt t="20889" x="6578600" y="4527550"/>
          <p14:tracePt t="20905" x="6565900" y="4567238"/>
          <p14:tracePt t="20921" x="6553200" y="4594225"/>
          <p14:tracePt t="20925" x="6553200" y="4611688"/>
          <p14:tracePt t="20939" x="6535738" y="4641850"/>
          <p14:tracePt t="20955" x="6530975" y="4651375"/>
          <p14:tracePt t="20977" x="6530975" y="4659313"/>
          <p14:tracePt t="20998" x="6521450" y="4659313"/>
          <p14:tracePt t="21085" x="6521450" y="4664075"/>
          <p14:tracePt t="22707" x="6518275" y="4654550"/>
          <p14:tracePt t="22716" x="6513513" y="4651375"/>
          <p14:tracePt t="22728" x="6496050" y="4637088"/>
          <p14:tracePt t="22737" x="6491288" y="4637088"/>
          <p14:tracePt t="22746" x="6469063" y="4616450"/>
          <p14:tracePt t="22756" x="6361113" y="4532313"/>
          <p14:tracePt t="22772" x="6246813" y="4457700"/>
          <p14:tracePt t="22789" x="6111875" y="4344988"/>
          <p14:tracePt t="22792" x="6059488" y="4305300"/>
          <p14:tracePt t="22806" x="5935663" y="4178300"/>
          <p14:tracePt t="22822" x="5822950" y="4048125"/>
          <p14:tracePt t="22839" x="5673725" y="3911600"/>
          <p14:tracePt t="22855" x="5494338" y="3729038"/>
          <p14:tracePt t="22858" x="5438775" y="3662363"/>
          <p14:tracePt t="22874" x="5311775" y="3500438"/>
          <p14:tracePt t="22888" x="5137150" y="3273425"/>
          <p14:tracePt t="22905" x="5022850" y="3125788"/>
          <p14:tracePt t="22909" x="4965700" y="3059113"/>
          <p14:tracePt t="22923" x="4883150" y="2954338"/>
          <p14:tracePt t="22939" x="4830763" y="2879725"/>
          <p14:tracePt t="22955" x="4778375" y="2779713"/>
          <p14:tracePt t="22959" x="4746625" y="2732088"/>
          <p14:tracePt t="22972" x="4703763" y="2667000"/>
          <p14:tracePt t="22977" x="4686300" y="2640013"/>
          <p14:tracePt t="22989" x="4633913" y="2565400"/>
          <p14:tracePt t="23005" x="4589463" y="2505075"/>
          <p14:tracePt t="23022" x="4551363" y="2455863"/>
          <p14:tracePt t="23040" x="4498975" y="2368550"/>
          <p14:tracePt t="23056" x="4459288" y="2286000"/>
          <p14:tracePt t="23073" x="4449763" y="2193925"/>
          <p14:tracePt t="23076" x="4445000" y="2176463"/>
          <p14:tracePt t="23089" x="4427538" y="2119313"/>
          <p14:tracePt t="23105" x="4419600" y="2081213"/>
          <p14:tracePt t="23122" x="4414838" y="2071688"/>
          <p14:tracePt t="23126" x="4406900" y="2054225"/>
          <p14:tracePt t="23506" x="4406900" y="2024063"/>
          <p14:tracePt t="23515" x="4406900" y="1966913"/>
          <p14:tracePt t="23525" x="4406900" y="1944688"/>
          <p14:tracePt t="23529" x="4406900" y="1922463"/>
          <p14:tracePt t="23542" x="4406900" y="1892300"/>
          <p14:tracePt t="23555" x="4410075" y="1887538"/>
          <p14:tracePt t="24182" x="4410075" y="1897063"/>
          <p14:tracePt t="24225" x="4414838" y="1897063"/>
          <p14:tracePt t="26557" x="4445000" y="1897063"/>
          <p14:tracePt t="26565" x="4502150" y="1892300"/>
          <p14:tracePt t="26574" x="4559300" y="1892300"/>
          <p14:tracePt t="26592" x="4905375" y="1879600"/>
          <p14:tracePt t="26608" x="5080000" y="1879600"/>
          <p14:tracePt t="26625" x="5337175" y="1879600"/>
          <p14:tracePt t="26630" x="5411788" y="1879600"/>
          <p14:tracePt t="26636" x="5543550" y="1879600"/>
          <p14:tracePt t="26643" x="5591175" y="1870075"/>
          <p14:tracePt t="26653" x="5691188" y="1870075"/>
          <p14:tracePt t="26672" x="5918200" y="1827213"/>
          <p14:tracePt t="26689" x="6067425" y="1814513"/>
          <p14:tracePt t="26706" x="6234113" y="1782763"/>
          <p14:tracePt t="26709" x="6311900" y="1762125"/>
          <p14:tracePt t="26723" x="6518275" y="1739900"/>
          <p14:tracePt t="26739" x="6653213" y="1717675"/>
          <p14:tracePt t="26756" x="6819900" y="1704975"/>
          <p14:tracePt t="26759" x="6862763" y="1704975"/>
          <p14:tracePt t="26773" x="6932613" y="1687513"/>
          <p14:tracePt t="26789" x="7019925" y="1687513"/>
          <p14:tracePt t="26806" x="7077075" y="1687513"/>
          <p14:tracePt t="26809" x="7121525" y="1677988"/>
          <p14:tracePt t="26823" x="7191375" y="1677988"/>
          <p14:tracePt t="26839" x="7234238" y="1677988"/>
          <p14:tracePt t="26856" x="7296150" y="1677988"/>
          <p14:tracePt t="26872" x="7348538" y="1677988"/>
          <p14:tracePt t="26876" x="7373938" y="1670050"/>
          <p14:tracePt t="26890" x="7400925" y="1670050"/>
          <p14:tracePt t="26906" x="7431088" y="1670050"/>
          <p14:tracePt t="26922" x="7445375" y="1670050"/>
          <p14:tracePt t="26940" x="7462838" y="1670050"/>
          <p14:tracePt t="26956" x="7493000" y="1670050"/>
          <p14:tracePt t="26977" x="7497763" y="1674813"/>
          <p14:tracePt t="27777" x="7497763" y="1709738"/>
          <p14:tracePt t="27787" x="7493000" y="1770063"/>
          <p14:tracePt t="27791" x="7480300" y="1817688"/>
          <p14:tracePt t="27801" x="7470775" y="1879600"/>
          <p14:tracePt t="27813" x="7445375" y="1984375"/>
          <p14:tracePt t="27826" x="7423150" y="2036763"/>
          <p14:tracePt t="27831" x="7378700" y="2116138"/>
          <p14:tracePt t="27842" x="7286625" y="2298700"/>
          <p14:tracePt t="27855" x="7181850" y="2552700"/>
          <p14:tracePt t="27872" x="7081838" y="2727325"/>
          <p14:tracePt t="27889" x="6972300" y="2941638"/>
          <p14:tracePt t="27892" x="6929438" y="3021013"/>
          <p14:tracePt t="27906" x="6880225" y="3260725"/>
          <p14:tracePt t="27922" x="6854825" y="3365500"/>
          <p14:tracePt t="27939" x="6842125" y="3514725"/>
          <p14:tracePt t="27956" x="6797675" y="3824288"/>
          <p14:tracePt t="27972" x="6775450" y="3960813"/>
          <p14:tracePt t="27989" x="6762750" y="4138613"/>
          <p14:tracePt t="28005" x="6732588" y="4262438"/>
          <p14:tracePt t="28009" x="6718300" y="4287838"/>
          <p14:tracePt t="28023" x="6710363" y="4344988"/>
          <p14:tracePt t="28039" x="6700838" y="4375150"/>
          <p14:tracePt t="28055" x="6683375" y="4402138"/>
          <p14:tracePt t="28059" x="6683375" y="4410075"/>
          <p14:tracePt t="28073" x="6675438" y="4427538"/>
          <p14:tracePt t="28089" x="6665913" y="4457700"/>
          <p14:tracePt t="28106" x="6657975" y="4506913"/>
          <p14:tracePt t="28109" x="6657975" y="4510088"/>
          <p14:tracePt t="28122" x="6657975" y="4532313"/>
          <p14:tracePt t="28126" x="6657975" y="4545013"/>
          <p14:tracePt t="28139" x="6640513" y="4576763"/>
          <p14:tracePt t="28155" x="6635750" y="4602163"/>
          <p14:tracePt t="28172" x="6627813" y="4641850"/>
          <p14:tracePt t="28189" x="6610350" y="4721225"/>
          <p14:tracePt t="28205" x="6592888" y="4803775"/>
          <p14:tracePt t="28222" x="6592888" y="4881563"/>
          <p14:tracePt t="28225" x="6588125" y="4903788"/>
          <p14:tracePt t="28239" x="6588125" y="4973638"/>
          <p14:tracePt t="28255" x="6588125" y="4987925"/>
          <p14:tracePt t="28272" x="6588125" y="4991100"/>
          <p14:tracePt t="29303" x="6596063" y="4983163"/>
          <p14:tracePt t="29312" x="6600825" y="4970463"/>
          <p14:tracePt t="29324" x="6613525" y="4956175"/>
          <p14:tracePt t="29341" x="6627813" y="4943475"/>
          <p14:tracePt t="29358" x="6635750" y="4930775"/>
          <p14:tracePt t="29363" x="6645275" y="4921250"/>
          <p14:tracePt t="29374" x="6648450" y="4908550"/>
          <p14:tracePt t="29389" x="6653213" y="4895850"/>
          <p14:tracePt t="29406" x="6662738" y="4878388"/>
          <p14:tracePt t="29422" x="6670675" y="4833938"/>
          <p14:tracePt t="29426" x="6675438" y="4808538"/>
          <p14:tracePt t="29439" x="6683375" y="4751388"/>
          <p14:tracePt t="29456" x="6700838" y="4703763"/>
          <p14:tracePt t="29473" x="6710363" y="4654550"/>
          <p14:tracePt t="29490" x="6718300" y="4584700"/>
          <p14:tracePt t="29506" x="6718300" y="4519613"/>
          <p14:tracePt t="29522" x="6727825" y="4427538"/>
          <p14:tracePt t="29526" x="6727825" y="4392613"/>
          <p14:tracePt t="29540" x="6745288" y="4305300"/>
          <p14:tracePt t="29557" x="6757988" y="4222750"/>
          <p14:tracePt t="29572" x="6767513" y="4156075"/>
          <p14:tracePt t="29589" x="6770688" y="4108450"/>
          <p14:tracePt t="29592" x="6770688" y="4095750"/>
          <p14:tracePt t="29599" x="6788150" y="4073525"/>
          <p14:tracePt t="29605" x="6797675" y="4065588"/>
          <p14:tracePt t="29621" x="6810375" y="4003675"/>
          <p14:tracePt t="29638" x="6827838" y="3933825"/>
          <p14:tracePt t="29641" x="6837363" y="3903663"/>
          <p14:tracePt t="29655" x="6845300" y="3854450"/>
          <p14:tracePt t="29671" x="6854825" y="3816350"/>
          <p14:tracePt t="29688" x="6867525" y="3767138"/>
          <p14:tracePt t="29705" x="6880225" y="3706813"/>
          <p14:tracePt t="29708" x="6880225" y="3684588"/>
          <p14:tracePt t="29721" x="6889750" y="3579813"/>
          <p14:tracePt t="29738" x="6907213" y="3457575"/>
          <p14:tracePt t="29755" x="6907213" y="3370263"/>
          <p14:tracePt t="29758" x="6907213" y="3322638"/>
          <p14:tracePt t="29772" x="6902450" y="3248025"/>
          <p14:tracePt t="29788" x="6884988" y="3186113"/>
          <p14:tracePt t="29805" x="6842125" y="3051175"/>
          <p14:tracePt t="29822" x="6815138" y="2936875"/>
          <p14:tracePt t="29823" x="6792913" y="2876550"/>
          <p14:tracePt t="29838" x="6723063" y="2719388"/>
          <p14:tracePt t="29855" x="6670675" y="2565400"/>
          <p14:tracePt t="29871" x="6596063" y="2447925"/>
          <p14:tracePt t="29874" x="6565900" y="2382838"/>
          <p14:tracePt t="29888" x="6503988" y="2281238"/>
          <p14:tracePt t="29904" x="6416675" y="2176463"/>
          <p14:tracePt t="29921" x="6346825" y="2084388"/>
          <p14:tracePt t="29924" x="6308725" y="2046288"/>
          <p14:tracePt t="29939" x="6259513" y="1957388"/>
          <p14:tracePt t="29955" x="6207125" y="1897063"/>
          <p14:tracePt t="29971" x="6146800" y="1862138"/>
          <p14:tracePt t="29988" x="6054725" y="1822450"/>
          <p14:tracePt t="29991" x="5935663" y="1822450"/>
          <p14:tracePt t="30005" x="5792788" y="1822450"/>
          <p14:tracePt t="30022" x="5648325" y="1874838"/>
          <p14:tracePt t="30038" x="5411788" y="1931988"/>
          <p14:tracePt t="30041" x="5319713" y="1979613"/>
          <p14:tracePt t="30055" x="5175250" y="2032000"/>
          <p14:tracePt t="30071" x="5097463" y="2124075"/>
          <p14:tracePt t="30089" x="5010150" y="2171700"/>
          <p14:tracePt t="30091" x="4983163" y="2198688"/>
          <p14:tracePt t="30105" x="4948238" y="2216150"/>
          <p14:tracePt t="30107" x="4918075" y="2255838"/>
          <p14:tracePt t="30122" x="4830763" y="2303463"/>
          <p14:tracePt t="30138" x="4746625" y="2360613"/>
          <p14:tracePt t="30155" x="4708525" y="2400300"/>
          <p14:tracePt t="30158" x="4676775" y="2438400"/>
          <p14:tracePt t="30172" x="4598988" y="2609850"/>
          <p14:tracePt t="30188" x="4551363" y="2806700"/>
          <p14:tracePt t="30205" x="4541838" y="2924175"/>
          <p14:tracePt t="30208" x="4541838" y="2998788"/>
          <p14:tracePt t="30221" x="4541838" y="3086100"/>
          <p14:tracePt t="30224" x="4546600" y="3160713"/>
          <p14:tracePt t="30238" x="4603750" y="3330575"/>
          <p14:tracePt t="30255" x="4638675" y="3413125"/>
          <p14:tracePt t="30271" x="4729163" y="3479800"/>
          <p14:tracePt t="30274" x="4795838" y="3522663"/>
          <p14:tracePt t="30289" x="4992688" y="3584575"/>
          <p14:tracePt t="30305" x="5137150" y="3649663"/>
          <p14:tracePt t="30321" x="5302250" y="3702050"/>
          <p14:tracePt t="30324" x="5511800" y="3746500"/>
          <p14:tracePt t="30339" x="5708650" y="3781425"/>
          <p14:tracePt t="30354" x="5940425" y="3781425"/>
          <p14:tracePt t="30371" x="6216650" y="3781425"/>
          <p14:tracePt t="30389" x="6451600" y="3763963"/>
          <p14:tracePt t="30405" x="6680200" y="3714750"/>
          <p14:tracePt t="30421" x="6850063" y="3676650"/>
          <p14:tracePt t="30438" x="6967538" y="3587750"/>
          <p14:tracePt t="30440" x="7034213" y="3544888"/>
          <p14:tracePt t="30456" x="7138988" y="3448050"/>
          <p14:tracePt t="30471" x="7283450" y="3260725"/>
          <p14:tracePt t="30488" x="7356475" y="3116263"/>
          <p14:tracePt t="30491" x="7370763" y="3041650"/>
          <p14:tracePt t="30505" x="7383463" y="2862263"/>
          <p14:tracePt t="30522" x="7378700" y="2667000"/>
          <p14:tracePt t="30538" x="7308850" y="2417763"/>
          <p14:tracePt t="30555" x="7186613" y="2171700"/>
          <p14:tracePt t="30557" x="7104063" y="1993900"/>
          <p14:tracePt t="30571" x="6932613" y="1779588"/>
          <p14:tracePt t="30589" x="6823075" y="1674813"/>
          <p14:tracePt t="30594" x="6740525" y="1612900"/>
          <p14:tracePt t="30605" x="6648450" y="1582738"/>
          <p14:tracePt t="30608" x="6500813" y="1530350"/>
          <p14:tracePt t="30621" x="6364288" y="1520825"/>
          <p14:tracePt t="30638" x="6229350" y="1525588"/>
          <p14:tracePt t="30655" x="5962650" y="1573213"/>
          <p14:tracePt t="30658" x="5888038" y="1608138"/>
          <p14:tracePt t="30671" x="5835650" y="1625600"/>
          <p14:tracePt t="30673" x="5757863" y="1660525"/>
          <p14:tracePt t="30689" x="5630863" y="1712913"/>
          <p14:tracePt t="30705" x="5473700" y="1804988"/>
          <p14:tracePt t="30721" x="5332413" y="1979613"/>
          <p14:tracePt t="30724" x="5314950" y="2032000"/>
          <p14:tracePt t="30739" x="5262563" y="2159000"/>
          <p14:tracePt t="30755" x="5254625" y="2216150"/>
          <p14:tracePt t="30771" x="5259388" y="2343150"/>
          <p14:tracePt t="30774" x="5280025" y="2435225"/>
          <p14:tracePt t="30789" x="5324475" y="2574925"/>
          <p14:tracePt t="30805" x="5394325" y="2652713"/>
          <p14:tracePt t="30821" x="5526088" y="2740025"/>
          <p14:tracePt t="30838" x="5591175" y="2757488"/>
          <p14:tracePt t="30840" x="5608638" y="2767013"/>
          <p14:tracePt t="30856" x="5626100" y="2767013"/>
          <p14:tracePt t="31264" x="5581650" y="2736850"/>
          <p14:tracePt t="31273" x="5516563" y="2692400"/>
          <p14:tracePt t="31278" x="5486400" y="2652713"/>
          <p14:tracePt t="31290" x="5421313" y="2609850"/>
          <p14:tracePt t="31294" x="5403850" y="2574925"/>
          <p14:tracePt t="31300" x="5386388" y="2557463"/>
          <p14:tracePt t="31306" x="5359400" y="2522538"/>
          <p14:tracePt t="31322" x="5346700" y="2508250"/>
          <p14:tracePt t="31339" x="5346700" y="2495550"/>
          <p14:tracePt t="31357" x="5346700" y="2490788"/>
          <p14:tracePt t="31373" x="5346700" y="2460625"/>
          <p14:tracePt t="31389" x="5346700" y="2443163"/>
          <p14:tracePt t="31393" x="5354638" y="2425700"/>
          <p14:tracePt t="31406" x="5354638" y="2420938"/>
          <p14:tracePt t="31408" x="5354638" y="2417763"/>
          <p14:tracePt t="31422" x="5364163" y="2408238"/>
          <p14:tracePt t="31439" x="5376863" y="2395538"/>
          <p14:tracePt t="31455" x="5381625" y="2390775"/>
          <p14:tracePt t="31473" x="5389563" y="2360613"/>
          <p14:tracePt t="31489" x="5394325" y="2355850"/>
          <p14:tracePt t="31506" x="5394325" y="2343150"/>
          <p14:tracePt t="31553" x="5394325" y="2338388"/>
          <p14:tracePt t="31560" x="5394325" y="2330450"/>
          <p14:tracePt t="31573" x="5403850" y="2316163"/>
          <p14:tracePt t="31575" x="5403850" y="2295525"/>
          <p14:tracePt t="31589" x="5403850" y="2273300"/>
          <p14:tracePt t="31606" x="5407025" y="2259013"/>
          <p14:tracePt t="31625" x="5407025" y="2255838"/>
          <p14:tracePt t="31677" x="5421313" y="2255838"/>
          <p14:tracePt t="31705" x="5434013" y="2255838"/>
          <p14:tracePt t="31712" x="5446713" y="2255838"/>
          <p14:tracePt t="31721" x="5456238" y="2255838"/>
          <p14:tracePt t="31738" x="5491163" y="2255838"/>
          <p14:tracePt t="31741" x="5503863" y="2255838"/>
          <p14:tracePt t="31755" x="5521325" y="2255838"/>
          <p14:tracePt t="31771" x="5538788" y="2255838"/>
          <p14:tracePt t="31788" x="5551488" y="2255838"/>
          <p14:tracePt t="31805" x="5573713" y="2255838"/>
          <p14:tracePt t="31822" x="5581650" y="2255838"/>
          <p14:tracePt t="31838" x="5591175" y="2255838"/>
          <p14:tracePt t="31855" x="5595938" y="2255838"/>
          <p14:tracePt t="31894" x="5616575" y="2255838"/>
          <p14:tracePt t="31900" x="5630863" y="2255838"/>
          <p14:tracePt t="31908" x="5638800" y="2255838"/>
          <p14:tracePt t="31921" x="5656263" y="2255838"/>
          <p14:tracePt t="31938" x="5683250" y="2255838"/>
          <p14:tracePt t="31955" x="5713413" y="2238375"/>
          <p14:tracePt t="31971" x="5753100" y="2216150"/>
          <p14:tracePt t="31973" x="5770563" y="2216150"/>
          <p14:tracePt t="31989" x="5795963" y="2203450"/>
          <p14:tracePt t="32005" x="5805488" y="2193925"/>
          <p14:tracePt t="32021" x="5827713" y="2193925"/>
          <p14:tracePt t="32024" x="5830888" y="2193925"/>
          <p14:tracePt t="32038" x="5845175" y="2189163"/>
          <p14:tracePt t="32054" x="5857875" y="2181225"/>
          <p14:tracePt t="32071" x="5870575" y="2181225"/>
          <p14:tracePt t="32089" x="5888038" y="2168525"/>
          <p14:tracePt t="32105" x="5900738" y="2154238"/>
          <p14:tracePt t="32121" x="5915025" y="2154238"/>
          <p14:tracePt t="32138" x="5918200" y="2154238"/>
          <p14:tracePt t="32140" x="5927725" y="2146300"/>
          <p14:tracePt t="32155" x="5940425" y="2146300"/>
          <p14:tracePt t="32171" x="5957888" y="2141538"/>
          <p14:tracePt t="32188" x="5972175" y="2136775"/>
          <p14:tracePt t="32191" x="5975350" y="2136775"/>
          <p14:tracePt t="32205" x="5984875" y="2136775"/>
          <p14:tracePt t="32221" x="5989638" y="2128838"/>
          <p14:tracePt t="32264" x="5997575" y="2128838"/>
          <p14:tracePt t="32271" x="6019800" y="2124075"/>
          <p14:tracePt t="32279" x="6024563" y="2116138"/>
          <p14:tracePt t="32288" x="6027738" y="2116138"/>
          <p14:tracePt t="32305" x="6042025" y="2111375"/>
          <p14:tracePt t="32308" x="6049963" y="2111375"/>
          <p14:tracePt t="32322" x="6062663" y="2111375"/>
          <p14:tracePt t="32338" x="6080125" y="2101850"/>
          <p14:tracePt t="32355" x="6094413" y="2089150"/>
          <p14:tracePt t="32373" x="6107113" y="2089150"/>
          <p14:tracePt t="32388" x="6111875" y="2089150"/>
          <p14:tracePt t="32405" x="6149975" y="2076450"/>
          <p14:tracePt t="32422" x="6172200" y="2063750"/>
          <p14:tracePt t="32424" x="6184900" y="2054225"/>
          <p14:tracePt t="32439" x="6207125" y="2041525"/>
          <p14:tracePt t="32455" x="6234113" y="2036763"/>
          <p14:tracePt t="32471" x="6256338" y="2014538"/>
          <p14:tracePt t="32474" x="6264275" y="1997075"/>
          <p14:tracePt t="32488" x="6276975" y="1984375"/>
          <p14:tracePt t="32505" x="6294438" y="1971675"/>
          <p14:tracePt t="32521" x="6308725" y="1954213"/>
          <p14:tracePt t="32538" x="6308725" y="1939925"/>
          <p14:tracePt t="32540" x="6308725" y="1936750"/>
          <p14:tracePt t="32555" x="6316663" y="1914525"/>
          <p14:tracePt t="32571" x="6316663" y="1909763"/>
          <p14:tracePt t="32588" x="6316663" y="1887538"/>
          <p14:tracePt t="32591" x="6311900" y="1862138"/>
          <p14:tracePt t="32606" x="6299200" y="1822450"/>
          <p14:tracePt t="32621" x="6273800" y="1782763"/>
          <p14:tracePt t="32638" x="6259513" y="1757363"/>
          <p14:tracePt t="32641" x="6242050" y="1722438"/>
          <p14:tracePt t="32656" x="6211888" y="1687513"/>
          <p14:tracePt t="32671" x="6167438" y="1647825"/>
          <p14:tracePt t="32688" x="6111875" y="1612900"/>
          <p14:tracePt t="32705" x="6062663" y="1600200"/>
          <p14:tracePt t="32707" x="6045200" y="1590675"/>
          <p14:tracePt t="32722" x="5989638" y="1565275"/>
          <p14:tracePt t="32738" x="5883275" y="1547813"/>
          <p14:tracePt t="32755" x="5722938" y="1547813"/>
          <p14:tracePt t="32758" x="5608638" y="1547813"/>
          <p14:tracePt t="32772" x="5529263" y="1550988"/>
          <p14:tracePt t="32788" x="5476875" y="1577975"/>
          <p14:tracePt t="32805" x="5399088" y="1603375"/>
          <p14:tracePt t="32822" x="5294313" y="1630363"/>
          <p14:tracePt t="32839" x="5224463" y="1647825"/>
          <p14:tracePt t="32854" x="5167313" y="1670050"/>
          <p14:tracePt t="32871" x="5119688" y="1687513"/>
          <p14:tracePt t="32874" x="5102225" y="1695450"/>
          <p14:tracePt t="32889" x="5087938" y="1709738"/>
          <p14:tracePt t="32904" x="5070475" y="1722438"/>
          <p14:tracePt t="32921" x="5048250" y="1739900"/>
          <p14:tracePt t="32939" x="5027613" y="1765300"/>
          <p14:tracePt t="32955" x="5022850" y="1787525"/>
          <p14:tracePt t="32972" x="5013325" y="1831975"/>
          <p14:tracePt t="32988" x="5013325" y="1862138"/>
          <p14:tracePt t="32990" x="5005388" y="1892300"/>
          <p14:tracePt t="33005" x="5005388" y="1922463"/>
          <p14:tracePt t="33021" x="5018088" y="1962150"/>
          <p14:tracePt t="33038" x="5040313" y="2001838"/>
          <p14:tracePt t="33041" x="5075238" y="2019300"/>
          <p14:tracePt t="33055" x="5132388" y="2049463"/>
          <p14:tracePt t="33071" x="5227638" y="2081213"/>
          <p14:tracePt t="33088" x="5368925" y="2111375"/>
          <p14:tracePt t="33105" x="5476875" y="2141538"/>
          <p14:tracePt t="33107" x="5511800" y="2141538"/>
          <p14:tracePt t="33122" x="5586413" y="2151063"/>
          <p14:tracePt t="33138" x="5683250" y="2159000"/>
          <p14:tracePt t="33154" x="5805488" y="2181225"/>
          <p14:tracePt t="33157" x="5862638" y="2181225"/>
          <p14:tracePt t="33173" x="5972175" y="2198688"/>
          <p14:tracePt t="33188" x="6062663" y="2198688"/>
          <p14:tracePt t="33205" x="6132513" y="2198688"/>
          <p14:tracePt t="33207" x="6154738" y="2193925"/>
          <p14:tracePt t="33222" x="6202363" y="2181225"/>
          <p14:tracePt t="33238" x="6234113" y="2163763"/>
          <p14:tracePt t="33255" x="6273800" y="2151063"/>
          <p14:tracePt t="33271" x="6294438" y="2128838"/>
          <p14:tracePt t="33273" x="6308725" y="2119313"/>
          <p14:tracePt t="33289" x="6346825" y="2106613"/>
          <p14:tracePt t="33305" x="6378575" y="2089150"/>
          <p14:tracePt t="33321" x="6426200" y="2046288"/>
          <p14:tracePt t="33324" x="6434138" y="2041525"/>
          <p14:tracePt t="33338" x="6451600" y="2028825"/>
          <p14:tracePt t="33355" x="6473825" y="2014538"/>
          <p14:tracePt t="33371" x="6496050" y="2001838"/>
          <p14:tracePt t="33389" x="6500813" y="1989138"/>
          <p14:tracePt t="33419" x="6500813" y="1979613"/>
          <p14:tracePt t="33426" x="6500813" y="1976438"/>
          <p14:tracePt t="33448" x="6500813" y="1966913"/>
          <p14:tracePt t="33455" x="6500813" y="1962150"/>
          <p14:tracePt t="33472" x="6491288" y="1949450"/>
          <p14:tracePt t="33489" x="6461125" y="1884363"/>
          <p14:tracePt t="33491" x="6443663" y="1862138"/>
          <p14:tracePt t="33506" x="6408738" y="1787525"/>
          <p14:tracePt t="33522" x="6364288" y="1727200"/>
          <p14:tracePt t="33538" x="6326188" y="1695450"/>
          <p14:tracePt t="33555" x="6264275" y="1630363"/>
          <p14:tracePt t="33556" x="6194425" y="1600200"/>
          <p14:tracePt t="33572" x="6107113" y="1560513"/>
          <p14:tracePt t="33588" x="6024563" y="1525588"/>
          <p14:tracePt t="33605" x="5980113" y="1520825"/>
          <p14:tracePt t="33607" x="5945188" y="1520825"/>
          <p14:tracePt t="33622" x="5880100" y="1512888"/>
          <p14:tracePt t="33638" x="5757863" y="1512888"/>
          <p14:tracePt t="33655" x="5665788" y="1512888"/>
          <p14:tracePt t="33658" x="5621338" y="1516063"/>
          <p14:tracePt t="33672" x="5564188" y="1525588"/>
          <p14:tracePt t="33689" x="5516563" y="1538288"/>
          <p14:tracePt t="33705" x="5438775" y="1555750"/>
          <p14:tracePt t="33721" x="5332413" y="1555750"/>
          <p14:tracePt t="33724" x="5284788" y="1577975"/>
          <p14:tracePt t="33739" x="5224463" y="1595438"/>
          <p14:tracePt t="33754" x="5207000" y="1600200"/>
          <p14:tracePt t="33771" x="5192713" y="1612900"/>
          <p14:tracePt t="33774" x="5184775" y="1617663"/>
          <p14:tracePt t="33788" x="5167313" y="1625600"/>
          <p14:tracePt t="33804" x="5154613" y="1630363"/>
          <p14:tracePt t="33821" x="5149850" y="1652588"/>
          <p14:tracePt t="33838" x="5149850" y="1657350"/>
          <p14:tracePt t="33840" x="5140325" y="1660525"/>
          <p14:tracePt t="33855" x="5137150" y="1674813"/>
          <p14:tracePt t="33871" x="5127625" y="1722438"/>
          <p14:tracePt t="33887" x="5119688" y="1800225"/>
          <p14:tracePt t="33905" x="5102225" y="1919288"/>
          <p14:tracePt t="33922" x="5102225" y="1984375"/>
          <p14:tracePt t="33938" x="5102225" y="1997075"/>
          <p14:tracePt t="33955" x="5102225" y="2014538"/>
          <p14:tracePt t="33971" x="5102225" y="2019300"/>
          <p14:tracePt t="34000" x="5102225" y="2028825"/>
          <p14:tracePt t="34007" x="5110163" y="2028825"/>
          <p14:tracePt t="34022" x="5122863" y="2041525"/>
          <p14:tracePt t="34038" x="5145088" y="2049463"/>
          <p14:tracePt t="34055" x="5162550" y="2063750"/>
          <p14:tracePt t="34058" x="5175250" y="2063750"/>
          <p14:tracePt t="34072" x="5214938" y="2076450"/>
          <p14:tracePt t="34088" x="5262563" y="2084388"/>
          <p14:tracePt t="34104" x="5302250" y="2101850"/>
          <p14:tracePt t="34121" x="5359400" y="2119313"/>
          <p14:tracePt t="34123" x="5376863" y="2119313"/>
          <p14:tracePt t="34139" x="5434013" y="2128838"/>
          <p14:tracePt t="34154" x="5499100" y="2128838"/>
          <p14:tracePt t="34171" x="5546725" y="2136775"/>
          <p14:tracePt t="34174" x="5578475" y="2136775"/>
          <p14:tracePt t="34189" x="5643563" y="2136775"/>
          <p14:tracePt t="34205" x="5691188" y="2133600"/>
          <p14:tracePt t="34221" x="5740400" y="2133600"/>
          <p14:tracePt t="34224" x="5761038" y="2124075"/>
          <p14:tracePt t="34238" x="5788025" y="2106613"/>
          <p14:tracePt t="34239" x="5810250" y="2106613"/>
          <p14:tracePt t="34254" x="5848350" y="2098675"/>
          <p14:tracePt t="34271" x="5888038" y="2093913"/>
          <p14:tracePt t="34288" x="5915025" y="2093913"/>
          <p14:tracePt t="34290" x="5927725" y="2084388"/>
          <p14:tracePt t="34305" x="5967413" y="2076450"/>
          <p14:tracePt t="34321" x="5989638" y="2071688"/>
          <p14:tracePt t="34338" x="6007100" y="2063750"/>
          <p14:tracePt t="34341" x="6032500" y="2054225"/>
          <p14:tracePt t="34355" x="6072188" y="2032000"/>
          <p14:tracePt t="34371" x="6119813" y="2014538"/>
          <p14:tracePt t="34388" x="6167438" y="1997075"/>
          <p14:tracePt t="34405" x="6224588" y="1979613"/>
          <p14:tracePt t="34407" x="6242050" y="1976438"/>
          <p14:tracePt t="34421" x="6281738" y="1949450"/>
          <p14:tracePt t="34438" x="6294438" y="1944688"/>
          <p14:tracePt t="34455" x="6299200" y="1939925"/>
          <p14:tracePt t="34458" x="6303963" y="1931988"/>
          <p14:tracePt t="34472" x="6311900" y="1931988"/>
          <p14:tracePt t="34488" x="6316663" y="1927225"/>
          <p14:tracePt t="34504" x="6316663" y="1919288"/>
          <p14:tracePt t="34507" x="6316663" y="1914525"/>
          <p14:tracePt t="34522" x="6316663" y="1905000"/>
          <p14:tracePt t="34538" x="6316663" y="1870075"/>
          <p14:tracePt t="34555" x="6316663" y="1835150"/>
          <p14:tracePt t="34571" x="6299200" y="1765300"/>
          <p14:tracePt t="34574" x="6291263" y="1744663"/>
          <p14:tracePt t="34588" x="6251575" y="1670050"/>
          <p14:tracePt t="34605" x="6207125" y="1608138"/>
          <p14:tracePt t="34621" x="6149975" y="1573213"/>
          <p14:tracePt t="34638" x="6042025" y="1533525"/>
          <p14:tracePt t="34655" x="5962650" y="1520825"/>
          <p14:tracePt t="34671" x="5915025" y="1516063"/>
          <p14:tracePt t="34688" x="5835650" y="1503363"/>
          <p14:tracePt t="34690" x="5800725" y="1503363"/>
          <p14:tracePt t="34705" x="5695950" y="1495425"/>
          <p14:tracePt t="34722" x="5621338" y="1495425"/>
          <p14:tracePt t="34738" x="5529263" y="1498600"/>
          <p14:tracePt t="34740" x="5516563" y="1498600"/>
          <p14:tracePt t="34756" x="5476875" y="1516063"/>
          <p14:tracePt t="34771" x="5438775" y="1530350"/>
          <p14:tracePt t="34788" x="5407025" y="1560513"/>
          <p14:tracePt t="34806" x="5354638" y="1585913"/>
          <p14:tracePt t="34821" x="5324475" y="1600200"/>
          <p14:tracePt t="34838" x="5302250" y="1612900"/>
          <p14:tracePt t="34854" x="5280025" y="1625600"/>
          <p14:tracePt t="34857" x="5276850" y="1635125"/>
          <p14:tracePt t="34872" x="5249863" y="1647825"/>
          <p14:tracePt t="34888" x="5227638" y="1660525"/>
          <p14:tracePt t="34905" x="5214938" y="1674813"/>
          <p14:tracePt t="34908" x="5210175" y="1677988"/>
          <p14:tracePt t="34922" x="5197475" y="1700213"/>
          <p14:tracePt t="34938" x="5175250" y="1712913"/>
          <p14:tracePt t="34955" x="5175250" y="1727200"/>
          <p14:tracePt t="34972" x="5172075" y="1744663"/>
          <p14:tracePt t="34988" x="5172075" y="1770063"/>
          <p14:tracePt t="35004" x="5172075" y="1804988"/>
          <p14:tracePt t="35021" x="5172075" y="1844675"/>
          <p14:tracePt t="35024" x="5172075" y="1849438"/>
          <p14:tracePt t="35039" x="5172075" y="1866900"/>
          <p14:tracePt t="35055" x="5172075" y="1879600"/>
          <p14:tracePt t="35071" x="5172075" y="1901825"/>
          <p14:tracePt t="35089" x="5207000" y="1944688"/>
          <p14:tracePt t="35104" x="5232400" y="1971675"/>
          <p14:tracePt t="35121" x="5262563" y="2006600"/>
          <p14:tracePt t="35138" x="5294313" y="2028825"/>
          <p14:tracePt t="35140" x="5311775" y="2049463"/>
          <p14:tracePt t="35156" x="5341938" y="2066925"/>
          <p14:tracePt t="35172" x="5346700" y="2071688"/>
          <p14:tracePt t="35188" x="5354638" y="2081213"/>
          <p14:tracePt t="35190" x="5359400" y="2081213"/>
          <p14:tracePt t="35205" x="5368925" y="2081213"/>
          <p14:tracePt t="35221" x="5386388" y="2081213"/>
          <p14:tracePt t="35239" x="5407025" y="2084388"/>
          <p14:tracePt t="35241" x="5421313" y="2093913"/>
          <p14:tracePt t="35255" x="5424488" y="2093913"/>
          <p14:tracePt t="35257" x="5438775" y="2093913"/>
          <p14:tracePt t="35272" x="5464175" y="2093913"/>
          <p14:tracePt t="35288" x="5486400" y="2093913"/>
          <p14:tracePt t="35305" x="5503863" y="2093913"/>
          <p14:tracePt t="35307" x="5511800" y="2093913"/>
          <p14:tracePt t="35322" x="5538788" y="2093913"/>
          <p14:tracePt t="35338" x="5551488" y="2098675"/>
          <p14:tracePt t="35355" x="5568950" y="2098675"/>
          <p14:tracePt t="35358" x="5578475" y="2098675"/>
          <p14:tracePt t="35372" x="5603875" y="2098675"/>
          <p14:tracePt t="35388" x="5621338" y="2098675"/>
          <p14:tracePt t="35405" x="5634038" y="2111375"/>
          <p14:tracePt t="35421" x="5665788" y="2111375"/>
          <p14:tracePt t="35424" x="5670550" y="2111375"/>
          <p14:tracePt t="35438" x="5683250" y="2111375"/>
          <p14:tracePt t="35455" x="5700713" y="2111375"/>
          <p14:tracePt t="35471" x="5730875" y="2111375"/>
          <p14:tracePt t="35474" x="5735638" y="2111375"/>
          <p14:tracePt t="35489" x="5757863" y="2111375"/>
          <p14:tracePt t="35505" x="5775325" y="2111375"/>
          <p14:tracePt t="35521" x="5792788" y="2111375"/>
          <p14:tracePt t="35538" x="5805488" y="2111375"/>
          <p14:tracePt t="35539" x="5813425" y="2111375"/>
          <p14:tracePt t="35556" x="5827713" y="2111375"/>
          <p14:tracePt t="35571" x="5845175" y="2111375"/>
          <p14:tracePt t="35588" x="5875338" y="2101850"/>
          <p14:tracePt t="35591" x="5888038" y="2101850"/>
          <p14:tracePt t="35605" x="5900738" y="2093913"/>
          <p14:tracePt t="35621" x="5927725" y="2093913"/>
          <p14:tracePt t="35638" x="5940425" y="2093913"/>
          <p14:tracePt t="35641" x="5954713" y="2089150"/>
          <p14:tracePt t="35656" x="5980113" y="2089150"/>
          <p14:tracePt t="35671" x="6010275" y="2081213"/>
          <p14:tracePt t="35688" x="6027738" y="2071688"/>
          <p14:tracePt t="35705" x="6049963" y="2066925"/>
          <p14:tracePt t="35707" x="6072188" y="2058988"/>
          <p14:tracePt t="35722" x="6089650" y="2054225"/>
          <p14:tracePt t="35738" x="6111875" y="2032000"/>
          <p14:tracePt t="35755" x="6132513" y="2032000"/>
          <p14:tracePt t="35757" x="6137275" y="2024063"/>
          <p14:tracePt t="35772" x="6149975" y="2019300"/>
          <p14:tracePt t="35788" x="6172200" y="2006600"/>
          <p14:tracePt t="35805" x="6184900" y="1997075"/>
          <p14:tracePt t="35808" x="6199188" y="1993900"/>
          <p14:tracePt t="35822" x="6219825" y="1962150"/>
          <p14:tracePt t="35838" x="6234113" y="1944688"/>
          <p14:tracePt t="35855" x="6246813" y="1931988"/>
          <p14:tracePt t="35871" x="6264275" y="1919288"/>
          <p14:tracePt t="35874" x="6273800" y="1909763"/>
          <p14:tracePt t="35889" x="6286500" y="1879600"/>
          <p14:tracePt t="35905" x="6299200" y="1870075"/>
          <p14:tracePt t="35922" x="6311900" y="1857375"/>
          <p14:tracePt t="35938" x="6334125" y="1827213"/>
          <p14:tracePt t="35954" x="6346825" y="1817688"/>
          <p14:tracePt t="35971" x="6356350" y="1804988"/>
          <p14:tracePt t="35988" x="6356350" y="1797050"/>
          <p14:tracePt t="36012" x="6356350" y="1792288"/>
          <p14:tracePt t="36041" x="6356350" y="1782763"/>
          <p14:tracePt t="36055" x="6356350" y="1779588"/>
          <p14:tracePt t="36077" x="6356350" y="1765300"/>
          <p14:tracePt t="36099" x="6351588" y="1765300"/>
          <p14:tracePt t="36106" x="6343650" y="1752600"/>
          <p14:tracePt t="36114" x="6334125" y="1735138"/>
          <p14:tracePt t="36121" x="6321425" y="1722438"/>
          <p14:tracePt t="36138" x="6286500" y="1682750"/>
          <p14:tracePt t="36155" x="6256338" y="1620838"/>
          <p14:tracePt t="36157" x="6229350" y="1595438"/>
          <p14:tracePt t="36172" x="6176963" y="1547813"/>
          <p14:tracePt t="36189" x="6115050" y="1508125"/>
          <p14:tracePt t="36205" x="6067425" y="1485900"/>
          <p14:tracePt t="36208" x="6045200" y="1477963"/>
          <p14:tracePt t="36222" x="6015038" y="1468438"/>
          <p14:tracePt t="36238" x="5932488" y="1450975"/>
          <p14:tracePt t="36254" x="5840413" y="1433513"/>
          <p14:tracePt t="36271" x="5718175" y="1416050"/>
          <p14:tracePt t="36273" x="5683250" y="1416050"/>
          <p14:tracePt t="36287" x="5634038" y="1416050"/>
          <p14:tracePt t="36305" x="5581650" y="1416050"/>
          <p14:tracePt t="36321" x="5534025" y="1416050"/>
          <p14:tracePt t="36324" x="5511800" y="1416050"/>
          <p14:tracePt t="36338" x="5456238" y="1416050"/>
          <p14:tracePt t="36355" x="5364163" y="1428750"/>
          <p14:tracePt t="36371" x="5284788" y="1428750"/>
          <p14:tracePt t="36374" x="5259388" y="1443038"/>
          <p14:tracePt t="36388" x="5202238" y="1450975"/>
          <p14:tracePt t="36405" x="5175250" y="1460500"/>
          <p14:tracePt t="36421" x="5162550" y="1463675"/>
          <p14:tracePt t="36438" x="5149850" y="1473200"/>
          <p14:tracePt t="36440" x="5137150" y="1473200"/>
          <p14:tracePt t="36455" x="5122863" y="1485900"/>
          <p14:tracePt t="36472" x="5119688" y="1490663"/>
          <p14:tracePt t="36488" x="5119688" y="1495425"/>
          <p14:tracePt t="36505" x="5110163" y="1516063"/>
          <p14:tracePt t="36528" x="5110163" y="1520825"/>
          <p14:tracePt t="36538" x="5110163" y="1530350"/>
          <p14:tracePt t="36555" x="5105400" y="1533525"/>
          <p14:tracePt t="36572" x="5097463" y="1547813"/>
          <p14:tracePt t="36588" x="5092700" y="1560513"/>
          <p14:tracePt t="36605" x="5084763" y="1582738"/>
          <p14:tracePt t="36607" x="5084763" y="1585913"/>
          <p14:tracePt t="36622" x="5084763" y="1612900"/>
          <p14:tracePt t="36638" x="5084763" y="1639888"/>
          <p14:tracePt t="36655" x="5084763" y="1677988"/>
          <p14:tracePt t="36658" x="5084763" y="1700213"/>
          <p14:tracePt t="36672" x="5084763" y="1747838"/>
          <p14:tracePt t="36688" x="5097463" y="1804988"/>
          <p14:tracePt t="36705" x="5114925" y="1844675"/>
          <p14:tracePt t="36721" x="5127625" y="1892300"/>
          <p14:tracePt t="36724" x="5127625" y="1901825"/>
          <p14:tracePt t="36739" x="5145088" y="1936750"/>
          <p14:tracePt t="36755" x="5175250" y="1966913"/>
          <p14:tracePt t="36771" x="5192713" y="1989138"/>
          <p14:tracePt t="36774" x="5207000" y="1993900"/>
          <p14:tracePt t="36789" x="5241925" y="2024063"/>
          <p14:tracePt t="36805" x="5262563" y="2036763"/>
          <p14:tracePt t="36821" x="5280025" y="2049463"/>
          <p14:tracePt t="36839" x="5307013" y="2058988"/>
          <p14:tracePt t="36840" x="5319713" y="2058988"/>
          <p14:tracePt t="36854" x="5349875" y="2066925"/>
          <p14:tracePt t="36872" x="5399088" y="2076450"/>
          <p14:tracePt t="36888" x="5429250" y="2081213"/>
          <p14:tracePt t="36890" x="5434013" y="2081213"/>
          <p14:tracePt t="36905" x="5459413" y="2081213"/>
          <p14:tracePt t="36922" x="5481638" y="2098675"/>
          <p14:tracePt t="36938" x="5499100" y="2098675"/>
          <p14:tracePt t="36941" x="5516563" y="2098675"/>
          <p14:tracePt t="36955" x="5543550" y="2098675"/>
          <p14:tracePt t="36971" x="5564188" y="2098675"/>
          <p14:tracePt t="36988" x="5603875" y="2098675"/>
          <p14:tracePt t="37005" x="5643563" y="2098675"/>
          <p14:tracePt t="37007" x="5665788" y="2098675"/>
          <p14:tracePt t="37022" x="5695950" y="2098675"/>
          <p14:tracePt t="37039" x="5730875" y="2098675"/>
          <p14:tracePt t="37055" x="5753100" y="2098675"/>
          <p14:tracePt t="37058" x="5765800" y="2084388"/>
          <p14:tracePt t="37072" x="5813425" y="2066925"/>
          <p14:tracePt t="37089" x="5853113" y="2063750"/>
          <p14:tracePt t="37105" x="5892800" y="2054225"/>
          <p14:tracePt t="37122" x="5962650" y="2036763"/>
          <p14:tracePt t="37138" x="5992813" y="2028825"/>
          <p14:tracePt t="37155" x="6007100" y="2024063"/>
          <p14:tracePt t="37171" x="6042025" y="2006600"/>
          <p14:tracePt t="37174" x="6059488" y="1997075"/>
          <p14:tracePt t="37188" x="6084888" y="1993900"/>
          <p14:tracePt t="37205" x="6124575" y="1984375"/>
          <p14:tracePt t="37221" x="6172200" y="1976438"/>
          <p14:tracePt t="37224" x="6202363" y="1966913"/>
          <p14:tracePt t="37238" x="6234113" y="1954213"/>
          <p14:tracePt t="37255" x="6273800" y="1927225"/>
          <p14:tracePt t="37271" x="6303963" y="1914525"/>
          <p14:tracePt t="37289" x="6351588" y="1905000"/>
          <p14:tracePt t="37290" x="6364288" y="1897063"/>
          <p14:tracePt t="37305" x="6396038" y="1884363"/>
          <p14:tracePt t="37322" x="6426200" y="1870075"/>
          <p14:tracePt t="37338" x="6438900" y="1857375"/>
          <p14:tracePt t="37355" x="6448425" y="1849438"/>
          <p14:tracePt t="37377" x="6451600" y="1844675"/>
          <p14:tracePt t="37406" x="6451600" y="1835150"/>
          <p14:tracePt t="37414" x="6451600" y="1831975"/>
          <p14:tracePt t="37435" x="6461125" y="1817688"/>
          <p14:tracePt t="37443" x="6465888" y="1800225"/>
          <p14:tracePt t="37455" x="6465888" y="1787525"/>
          <p14:tracePt t="37457" x="6465888" y="1782763"/>
          <p14:tracePt t="37473" x="6465888" y="1770063"/>
          <p14:tracePt t="37489" x="6465888" y="1757363"/>
          <p14:tracePt t="37505" x="6465888" y="1744663"/>
          <p14:tracePt t="37508" x="6465888" y="1722438"/>
          <p14:tracePt t="37522" x="6451600" y="1704975"/>
          <p14:tracePt t="37539" x="6430963" y="1682750"/>
          <p14:tracePt t="37555" x="6396038" y="1652588"/>
          <p14:tracePt t="37558" x="6381750" y="1643063"/>
          <p14:tracePt t="37572" x="6369050" y="1635125"/>
          <p14:tracePt t="37574" x="6351588" y="1620838"/>
          <p14:tracePt t="37588" x="6294438" y="1595438"/>
          <p14:tracePt t="37605" x="6242050" y="1568450"/>
          <p14:tracePt t="37621" x="6176963" y="1550988"/>
          <p14:tracePt t="37624" x="6097588" y="1543050"/>
          <p14:tracePt t="37639" x="5997575" y="1543050"/>
          <p14:tracePt t="37655" x="5900738" y="1543050"/>
          <p14:tracePt t="37671" x="5822950" y="1543050"/>
          <p14:tracePt t="37689" x="5621338" y="1547813"/>
          <p14:tracePt t="37705" x="5456238" y="1568450"/>
          <p14:tracePt t="37721" x="5381625" y="1608138"/>
          <p14:tracePt t="37738" x="5324475" y="1625600"/>
          <p14:tracePt t="37740" x="5311775" y="1625600"/>
          <p14:tracePt t="37756" x="5272088" y="1643063"/>
          <p14:tracePt t="37772" x="5259388" y="1652588"/>
          <p14:tracePt t="37788" x="5237163" y="1670050"/>
          <p14:tracePt t="37791" x="5232400" y="1674813"/>
          <p14:tracePt t="37805" x="5210175" y="1682750"/>
          <p14:tracePt t="37821" x="5207000" y="1687513"/>
          <p14:tracePt t="37838" x="5207000" y="1695450"/>
          <p14:tracePt t="37841" x="5207000" y="1700213"/>
          <p14:tracePt t="37856" x="5207000" y="1712913"/>
          <p14:tracePt t="37872" x="5197475" y="1730375"/>
          <p14:tracePt t="37889" x="5184775" y="1762125"/>
          <p14:tracePt t="37905" x="5162550" y="1792288"/>
          <p14:tracePt t="37908" x="5140325" y="1814513"/>
          <p14:tracePt t="37922" x="5127625" y="1827213"/>
          <p14:tracePt t="37938" x="5119688" y="1835150"/>
          <p14:tracePt t="37955" x="5119688" y="1849438"/>
          <p14:tracePt t="37958" x="5119688" y="1857375"/>
          <p14:tracePt t="37972" x="5119688" y="1874838"/>
          <p14:tracePt t="37988" x="5119688" y="1879600"/>
          <p14:tracePt t="38005" x="5119688" y="1892300"/>
          <p14:tracePt t="38021" x="5119688" y="1905000"/>
          <p14:tracePt t="38024" x="5132388" y="1914525"/>
          <p14:tracePt t="38039" x="5175250" y="1954213"/>
          <p14:tracePt t="38055" x="5214938" y="1989138"/>
          <p14:tracePt t="38072" x="5289550" y="2041525"/>
          <p14:tracePt t="38074" x="5324475" y="2066925"/>
          <p14:tracePt t="38089" x="5411788" y="2116138"/>
          <p14:tracePt t="38105" x="5511800" y="2168525"/>
          <p14:tracePt t="38122" x="5621338" y="2185988"/>
          <p14:tracePt t="38139" x="5761038" y="2216150"/>
          <p14:tracePt t="38155" x="5835650" y="2216150"/>
          <p14:tracePt t="38172" x="5900738" y="2216150"/>
          <p14:tracePt t="38189" x="5967413" y="2216150"/>
          <p14:tracePt t="38191" x="6002338" y="2216150"/>
          <p14:tracePt t="38206" x="6049963" y="2203450"/>
          <p14:tracePt t="38221" x="6129338" y="2185988"/>
          <p14:tracePt t="38238" x="6199188" y="2168525"/>
          <p14:tracePt t="38240" x="6242050" y="2151063"/>
          <p14:tracePt t="38256" x="6303963" y="2106613"/>
          <p14:tracePt t="38272" x="6391275" y="2066925"/>
          <p14:tracePt t="38288" x="6478588" y="2011363"/>
          <p14:tracePt t="38305" x="6538913" y="1966913"/>
          <p14:tracePt t="38307" x="6565900" y="1949450"/>
          <p14:tracePt t="38322" x="6588125" y="1901825"/>
          <p14:tracePt t="38339" x="6610350" y="1879600"/>
          <p14:tracePt t="38355" x="6610350" y="1870075"/>
          <p14:tracePt t="38357" x="6610350" y="1857375"/>
          <p14:tracePt t="38372" x="6610350" y="1852613"/>
          <p14:tracePt t="38389" x="6610350" y="1844675"/>
          <p14:tracePt t="38405" x="6610350" y="1831975"/>
          <p14:tracePt t="38408" x="6610350" y="1809750"/>
          <p14:tracePt t="38421" x="6610350" y="1804988"/>
          <p14:tracePt t="38424" x="6610350" y="1782763"/>
          <p14:tracePt t="38439" x="6588125" y="1744663"/>
          <p14:tracePt t="38455" x="6561138" y="1674813"/>
          <p14:tracePt t="38471" x="6535738" y="1603375"/>
          <p14:tracePt t="38473" x="6508750" y="1585913"/>
          <p14:tracePt t="38489" x="6478588" y="1555750"/>
          <p14:tracePt t="38505" x="6448425" y="1525588"/>
          <p14:tracePt t="38521" x="6399213" y="1508125"/>
          <p14:tracePt t="38524" x="6373813" y="1498600"/>
          <p14:tracePt t="38539" x="6326188" y="1485900"/>
          <p14:tracePt t="38556" x="6219825" y="1473200"/>
          <p14:tracePt t="38572" x="6076950" y="1473200"/>
          <p14:tracePt t="38589" x="5810250" y="1481138"/>
          <p14:tracePt t="38606" x="5700713" y="1498600"/>
          <p14:tracePt t="38621" x="5561013" y="1530350"/>
          <p14:tracePt t="38638" x="5399088" y="1550988"/>
          <p14:tracePt t="38640" x="5372100" y="1568450"/>
          <p14:tracePt t="38655" x="5289550" y="1595438"/>
          <p14:tracePt t="38672" x="5210175" y="1620838"/>
          <p14:tracePt t="38688" x="5172075" y="1657350"/>
          <p14:tracePt t="38691" x="5145088" y="1670050"/>
          <p14:tracePt t="38706" x="5114925" y="1695450"/>
          <p14:tracePt t="38722" x="5084763" y="1717675"/>
          <p14:tracePt t="38738" x="5053013" y="1739900"/>
          <p14:tracePt t="38755" x="5035550" y="1770063"/>
          <p14:tracePt t="38757" x="5027613" y="1782763"/>
          <p14:tracePt t="38772" x="5010150" y="1831975"/>
          <p14:tracePt t="38789" x="4975225" y="1892300"/>
          <p14:tracePt t="38805" x="4970463" y="1957388"/>
          <p14:tracePt t="38807" x="4960938" y="1984375"/>
          <p14:tracePt t="38822" x="4960938" y="2019300"/>
          <p14:tracePt t="38839" x="4960938" y="2058988"/>
          <p14:tracePt t="38855" x="4960938" y="2071688"/>
          <p14:tracePt t="38872" x="4960938" y="2084388"/>
          <p14:tracePt t="38873" x="4960938" y="2089150"/>
          <p14:tracePt t="38903" x="4970463" y="2089150"/>
          <p14:tracePt t="38917" x="4975225" y="2089150"/>
          <p14:tracePt t="38925" x="4983163" y="2089150"/>
          <p14:tracePt t="38939" x="5000625" y="2089150"/>
          <p14:tracePt t="38955" x="5022850" y="2098675"/>
          <p14:tracePt t="38971" x="5030788" y="2101850"/>
          <p14:tracePt t="38988" x="5045075" y="2101850"/>
          <p14:tracePt t="38990" x="5057775" y="2101850"/>
          <p14:tracePt t="39005" x="5070475" y="2101850"/>
          <p14:tracePt t="39021" x="5084763" y="2101850"/>
          <p14:tracePt t="39038" x="5097463" y="2116138"/>
          <p14:tracePt t="39041" x="5102225" y="2116138"/>
          <p14:tracePt t="39056" x="5132388" y="2116138"/>
          <p14:tracePt t="39072" x="5157788" y="2116138"/>
          <p14:tracePt t="39088" x="5175250" y="2116138"/>
          <p14:tracePt t="39091" x="5202238" y="2116138"/>
          <p14:tracePt t="39105" x="5210175" y="2116138"/>
          <p14:tracePt t="39122" x="5219700" y="2116138"/>
          <p14:tracePt t="39139" x="5224463" y="2116138"/>
          <p14:tracePt t="39210" x="5224463" y="2124075"/>
          <p14:tracePt t="57252" x="5254625" y="2136775"/>
          <p14:tracePt t="57261" x="5280025" y="2146300"/>
          <p14:tracePt t="57276" x="5364163" y="2181225"/>
          <p14:tracePt t="57293" x="5438775" y="2220913"/>
          <p14:tracePt t="57297" x="5459413" y="2228850"/>
          <p14:tracePt t="57308" x="5511800" y="2263775"/>
          <p14:tracePt t="57325" x="5551488" y="2303463"/>
          <p14:tracePt t="57341" x="5603875" y="2333625"/>
          <p14:tracePt t="57344" x="5616575" y="2351088"/>
          <p14:tracePt t="57359" x="5648325" y="2390775"/>
          <p14:tracePt t="57374" x="5670550" y="2403475"/>
          <p14:tracePt t="57391" x="5683250" y="2425700"/>
          <p14:tracePt t="57408" x="5705475" y="2443163"/>
          <p14:tracePt t="57411" x="5718175" y="2452688"/>
          <p14:tracePt t="57425" x="5730875" y="2465388"/>
          <p14:tracePt t="57441" x="5743575" y="2478088"/>
          <p14:tracePt t="57458" x="5757863" y="2490788"/>
          <p14:tracePt t="57475" x="5788025" y="2525713"/>
          <p14:tracePt t="57491" x="5792788" y="2540000"/>
          <p14:tracePt t="57507" x="5795963" y="2547938"/>
          <p14:tracePt t="57524" x="5805488" y="2560638"/>
          <p14:tracePt t="57528" x="5810250" y="2574925"/>
          <p14:tracePt t="57541" x="5810250" y="2582863"/>
          <p14:tracePt t="57557" x="5822950" y="2600325"/>
          <p14:tracePt t="57574" x="5830888" y="2622550"/>
          <p14:tracePt t="57592" x="5853113" y="2667000"/>
          <p14:tracePt t="57600" x="5862638" y="2679700"/>
          <p14:tracePt t="57607" x="5862638" y="2687638"/>
          <p14:tracePt t="57624" x="5865813" y="2714625"/>
          <p14:tracePt t="57640" x="5865813" y="2727325"/>
          <p14:tracePt t="57642" x="5865813" y="2732088"/>
          <p14:tracePt t="57656" x="5875338" y="2754313"/>
          <p14:tracePt t="57673" x="5875338" y="2779713"/>
          <p14:tracePt t="57690" x="5875338" y="2792413"/>
          <p14:tracePt t="57692" x="5875338" y="2801938"/>
          <p14:tracePt t="57707" x="5875338" y="2809875"/>
          <p14:tracePt t="57723" x="5865813" y="2824163"/>
          <p14:tracePt t="57740" x="5845175" y="2844800"/>
          <p14:tracePt t="57743" x="5840413" y="2849563"/>
          <p14:tracePt t="57757" x="5827713" y="2862263"/>
          <p14:tracePt t="57773" x="5775325" y="2879725"/>
          <p14:tracePt t="57790" x="5700713" y="2889250"/>
          <p14:tracePt t="57806" x="5643563" y="2897188"/>
          <p14:tracePt t="57809" x="5621338" y="2906713"/>
          <p14:tracePt t="57824" x="5564188" y="2906713"/>
          <p14:tracePt t="57839" x="5508625" y="2906713"/>
          <p14:tracePt t="57857" x="5464175" y="2906713"/>
          <p14:tracePt t="57859" x="5429250" y="2906713"/>
          <p14:tracePt t="57873" x="5381625" y="2906713"/>
          <p14:tracePt t="57890" x="5346700" y="2906713"/>
          <p14:tracePt t="57906" x="5332413" y="2906713"/>
          <p14:tracePt t="57923" x="5319713" y="2906713"/>
          <p14:tracePt t="57926" x="5314950" y="2901950"/>
          <p14:tracePt t="57947" x="5302250" y="2897188"/>
          <p14:tracePt t="57969" x="5302250" y="2889250"/>
          <p14:tracePt t="57977" x="5302250" y="2884488"/>
          <p14:tracePt t="58019" x="5302250" y="2876550"/>
          <p14:tracePt t="58049" x="5302250" y="2871788"/>
          <p14:tracePt t="58056" x="5294313" y="2871788"/>
          <p14:tracePt t="58063" x="5294313" y="2862263"/>
          <p14:tracePt t="58078" x="5289550" y="2862263"/>
          <p14:tracePt t="58090" x="5289550" y="2859088"/>
          <p14:tracePt t="58114" x="5289550" y="2844800"/>
          <p14:tracePt t="58187" x="5289550" y="2841625"/>
          <p14:tracePt t="58230" x="5289550" y="2832100"/>
          <p14:tracePt t="58296" x="5289550" y="2827338"/>
          <p14:tracePt t="58303" x="5289550" y="2819400"/>
          <p14:tracePt t="58311" x="5289550" y="2814638"/>
          <p14:tracePt t="58323" x="5289550" y="2792413"/>
          <p14:tracePt t="58340" x="5289550" y="2767013"/>
          <p14:tracePt t="58356" x="5289550" y="2762250"/>
          <p14:tracePt t="58376" x="5289550" y="2754313"/>
          <p14:tracePt t="58390" x="5289550" y="2749550"/>
          <p14:tracePt t="58850" x="5311775" y="2749550"/>
          <p14:tracePt t="58859" x="5346700" y="2749550"/>
          <p14:tracePt t="58876" x="5411788" y="2749550"/>
          <p14:tracePt t="58882" x="5441950" y="2749550"/>
          <p14:tracePt t="58893" x="5508625" y="2749550"/>
          <p14:tracePt t="58901" x="5551488" y="2749550"/>
          <p14:tracePt t="58910" x="5599113" y="2749550"/>
          <p14:tracePt t="58924" x="5718175" y="2754313"/>
          <p14:tracePt t="58941" x="5783263" y="2762250"/>
          <p14:tracePt t="58944" x="5818188" y="2762250"/>
          <p14:tracePt t="58957" x="5857875" y="2771775"/>
          <p14:tracePt t="58974" x="5892800" y="2771775"/>
          <p14:tracePt t="58991" x="5915025" y="2771775"/>
          <p14:tracePt t="59008" x="5927725" y="2771775"/>
          <p14:tracePt t="59030" x="5927725" y="2774950"/>
          <p14:tracePt t="59052" x="5927725" y="2784475"/>
          <p14:tracePt t="59081" x="5927725" y="2789238"/>
          <p14:tracePt t="59103" x="5922963" y="2792413"/>
          <p14:tracePt t="59110" x="5918200" y="2792413"/>
          <p14:tracePt t="59125" x="5880100" y="2819400"/>
          <p14:tracePt t="59141" x="5822950" y="2819400"/>
          <p14:tracePt t="59157" x="5695950" y="2827338"/>
          <p14:tracePt t="59161" x="5621338" y="2827338"/>
          <p14:tracePt t="59175" x="5526088" y="2824163"/>
          <p14:tracePt t="59191" x="5446713" y="2824163"/>
          <p14:tracePt t="59207" x="5389563" y="2824163"/>
          <p14:tracePt t="59211" x="5372100" y="2809875"/>
          <p14:tracePt t="59224" x="5359400" y="2809875"/>
          <p14:tracePt t="59227" x="5346700" y="2809875"/>
          <p14:tracePt t="59241" x="5329238" y="2809875"/>
          <p14:tracePt t="59257" x="5314950" y="2809875"/>
          <p14:tracePt t="59371" x="5314950" y="2819400"/>
          <p14:tracePt t="59597" x="5314950" y="2824163"/>
          <p14:tracePt t="59604" x="5307013" y="2827338"/>
          <p14:tracePt t="59611" x="5302250" y="2827338"/>
          <p14:tracePt t="59624" x="5284788" y="2827338"/>
          <p14:tracePt t="59640" x="5262563" y="2836863"/>
          <p14:tracePt t="59656" x="5249863" y="2836863"/>
          <p14:tracePt t="59673" x="5232400" y="2836863"/>
          <p14:tracePt t="59886" x="5241925" y="2832100"/>
          <p14:tracePt t="59893" x="5245100" y="2827338"/>
          <p14:tracePt t="59906" x="5259388" y="2819400"/>
          <p14:tracePt t="59908" x="5267325" y="2806700"/>
          <p14:tracePt t="59923" x="5294313" y="2797175"/>
          <p14:tracePt t="59939" x="5314950" y="2784475"/>
          <p14:tracePt t="59956" x="5337175" y="2771775"/>
          <p14:tracePt t="59958" x="5349875" y="2767013"/>
          <p14:tracePt t="59973" x="5364163" y="2757488"/>
          <p14:tracePt t="59989" x="5368925" y="2754313"/>
          <p14:tracePt t="60006" x="5381625" y="2744788"/>
          <p14:tracePt t="60023" x="5403850" y="2744788"/>
          <p14:tracePt t="60024" x="5407025" y="2744788"/>
          <p14:tracePt t="60039" x="5411788" y="2744788"/>
          <p14:tracePt t="60056" x="5421313" y="2740025"/>
          <p14:tracePt t="60078" x="5438775" y="2740025"/>
          <p14:tracePt t="60089" x="5464175" y="2740025"/>
          <p14:tracePt t="60106" x="5494338" y="2740025"/>
          <p14:tracePt t="60123" x="5511800" y="2740025"/>
          <p14:tracePt t="60139" x="5556250" y="2740025"/>
          <p14:tracePt t="60157" x="5581650" y="2740025"/>
          <p14:tracePt t="60173" x="5613400" y="2740025"/>
          <p14:tracePt t="60189" x="5630863" y="2740025"/>
          <p14:tracePt t="60190" x="5638800" y="2740025"/>
          <p14:tracePt t="60206" x="5656263" y="2740025"/>
          <p14:tracePt t="60222" x="5678488" y="2740025"/>
          <p14:tracePt t="60239" x="5695950" y="2732088"/>
          <p14:tracePt t="60256" x="5713413" y="2727325"/>
          <p14:tracePt t="60273" x="5735638" y="2727325"/>
          <p14:tracePt t="60307" x="5740400" y="2722563"/>
          <p14:tracePt t="60825" x="5705475" y="2722563"/>
          <p14:tracePt t="60834" x="5630863" y="2727325"/>
          <p14:tracePt t="60842" x="5608638" y="2727325"/>
          <p14:tracePt t="60860" x="5551488" y="2727325"/>
          <p14:tracePt t="60866" x="5529263" y="2736850"/>
          <p14:tracePt t="60869" x="5494338" y="2736850"/>
          <p14:tracePt t="60874" x="5481638" y="2736850"/>
          <p14:tracePt t="60891" x="5456238" y="2736850"/>
          <p14:tracePt t="60907" x="5424488" y="2740025"/>
          <p14:tracePt t="60925" x="5399088" y="2749550"/>
          <p14:tracePt t="60941" x="5389563" y="2749550"/>
          <p14:tracePt t="60957" x="5381625" y="2749550"/>
          <p14:tracePt t="60991" x="5381625" y="2754313"/>
          <p14:tracePt t="61035" x="5368925" y="2762250"/>
          <p14:tracePt t="61042" x="5364163" y="2767013"/>
          <p14:tracePt t="61057" x="5332413" y="2774950"/>
          <p14:tracePt t="61074" x="5307013" y="2784475"/>
          <p14:tracePt t="61078" x="5289550" y="2797175"/>
          <p14:tracePt t="61091" x="5284788" y="2806700"/>
          <p14:tracePt t="61094" x="5272088" y="2806700"/>
          <p14:tracePt t="61108" x="5241925" y="2809875"/>
          <p14:tracePt t="61124" x="5227638" y="2809875"/>
          <p14:tracePt t="61141" x="5224463" y="2809875"/>
          <p14:tracePt t="61166" x="5224463" y="2819400"/>
          <p14:tracePt t="61224" x="5224463" y="2824163"/>
          <p14:tracePt t="61261" x="5224463" y="2832100"/>
          <p14:tracePt t="61289" x="5224463" y="2836863"/>
          <p14:tracePt t="61296" x="5224463" y="2841625"/>
          <p14:tracePt t="61307" x="5224463" y="2849563"/>
          <p14:tracePt t="61310" x="5224463" y="2862263"/>
          <p14:tracePt t="61324" x="5224463" y="2876550"/>
          <p14:tracePt t="61341" x="5224463" y="2889250"/>
          <p14:tracePt t="61357" x="5232400" y="2897188"/>
          <p14:tracePt t="61374" x="5237163" y="2906713"/>
          <p14:tracePt t="61378" x="5249863" y="2911475"/>
          <p14:tracePt t="61391" x="5259388" y="2911475"/>
          <p14:tracePt t="61413" x="5262563" y="2911475"/>
          <p14:tracePt t="61449" x="5272088" y="2911475"/>
          <p14:tracePt t="61471" x="5276850" y="2911475"/>
          <p14:tracePt t="61478" x="5280025" y="2911475"/>
          <p14:tracePt t="61491" x="5294313" y="2911475"/>
          <p14:tracePt t="61509" x="5314950" y="2911475"/>
          <p14:tracePt t="61524" x="5332413" y="2901950"/>
          <p14:tracePt t="61541" x="5346700" y="2901950"/>
          <p14:tracePt t="61545" x="5368925" y="2901950"/>
          <p14:tracePt t="61557" x="5372100" y="2897188"/>
          <p14:tracePt t="61574" x="5381625" y="2897188"/>
          <p14:tracePt t="61591" x="5386388" y="2897188"/>
          <p14:tracePt t="61595" x="5394325" y="2897188"/>
          <p14:tracePt t="61608" x="5403850" y="2897188"/>
          <p14:tracePt t="61624" x="5416550" y="2894013"/>
          <p14:tracePt t="61641" x="5446713" y="2894013"/>
          <p14:tracePt t="61645" x="5451475" y="2894013"/>
          <p14:tracePt t="61658" x="5464175" y="2884488"/>
          <p14:tracePt t="61661" x="5476875" y="2884488"/>
          <p14:tracePt t="61675" x="5508625" y="2884488"/>
          <p14:tracePt t="61691" x="5534025" y="2884488"/>
          <p14:tracePt t="61708" x="5568950" y="2884488"/>
          <p14:tracePt t="61711" x="5586413" y="2884488"/>
          <p14:tracePt t="61725" x="5613400" y="2884488"/>
          <p14:tracePt t="61739" x="5661025" y="2884488"/>
          <p14:tracePt t="61757" x="5678488" y="2884488"/>
          <p14:tracePt t="61773" x="5700713" y="2884488"/>
          <p14:tracePt t="61775" x="5713413" y="2884488"/>
          <p14:tracePt t="61790" x="5718175" y="2884488"/>
          <p14:tracePt t="61833" x="5718175" y="2894013"/>
          <p14:tracePt t="61840" x="5718175" y="2897188"/>
          <p14:tracePt t="61862" x="5718175" y="2906713"/>
          <p14:tracePt t="61869" x="5718175" y="2911475"/>
          <p14:tracePt t="61877" x="5718175" y="2924175"/>
          <p14:tracePt t="61890" x="5718175" y="2936875"/>
          <p14:tracePt t="61907" x="5678488" y="2951163"/>
          <p14:tracePt t="61923" x="5546725" y="2981325"/>
          <p14:tracePt t="61940" x="5434013" y="3024188"/>
          <p14:tracePt t="61943" x="5403850" y="3024188"/>
          <p14:tracePt t="61957" x="5324475" y="3041650"/>
          <p14:tracePt t="61973" x="5276850" y="3051175"/>
          <p14:tracePt t="61990" x="5237163" y="3059113"/>
          <p14:tracePt t="61993" x="5227638" y="3059113"/>
          <p14:tracePt t="62007" x="5214938" y="3059113"/>
          <p14:tracePt t="62051" x="5219700" y="3059113"/>
          <p14:tracePt t="62073" x="5224463" y="3059113"/>
          <p14:tracePt t="62095" x="5232400" y="3059113"/>
          <p14:tracePt t="62117" x="5237163" y="3059113"/>
          <p14:tracePt t="62139" x="5237163" y="3063875"/>
          <p14:tracePt t="62153" x="5237163" y="3068638"/>
          <p14:tracePt t="62160" x="5249863" y="3068638"/>
          <p14:tracePt t="62173" x="5249863" y="3076575"/>
          <p14:tracePt t="62190" x="5259388" y="3076575"/>
          <p14:tracePt t="62207" x="5259388" y="3090863"/>
          <p14:tracePt t="62223" x="5262563" y="3090863"/>
          <p14:tracePt t="62225" x="5267325" y="3090863"/>
          <p14:tracePt t="62240" x="5276850" y="3094038"/>
          <p14:tracePt t="62256" x="5280025" y="3094038"/>
          <p14:tracePt t="62273" x="5289550" y="3103563"/>
          <p14:tracePt t="62276" x="5302250" y="3103563"/>
          <p14:tracePt t="62290" x="5319713" y="3108325"/>
          <p14:tracePt t="62306" x="5332413" y="3108325"/>
          <p14:tracePt t="62323" x="5346700" y="3121025"/>
          <p14:tracePt t="62341" x="5364163" y="3125788"/>
          <p14:tracePt t="62356" x="5376863" y="3133725"/>
          <p14:tracePt t="62373" x="5389563" y="3138488"/>
          <p14:tracePt t="62390" x="5389563" y="3151188"/>
          <p14:tracePt t="62422" x="5399088" y="3151188"/>
          <p14:tracePt t="62458" x="5399088" y="3160713"/>
          <p14:tracePt t="62502" x="5403850" y="3160713"/>
          <p14:tracePt t="62509" x="5407025" y="3160713"/>
          <p14:tracePt t="62516" x="5421313" y="3160713"/>
          <p14:tracePt t="62523" x="5446713" y="3160713"/>
          <p14:tracePt t="62540" x="5491163" y="3160713"/>
          <p14:tracePt t="62556" x="5538788" y="3160713"/>
          <p14:tracePt t="62559" x="5573713" y="3160713"/>
          <p14:tracePt t="62574" x="5616575" y="3155950"/>
          <p14:tracePt t="62589" x="5656263" y="3155950"/>
          <p14:tracePt t="62606" x="5713413" y="3155950"/>
          <p14:tracePt t="62623" x="5757863" y="3155950"/>
          <p14:tracePt t="62625" x="5783263" y="3138488"/>
          <p14:tracePt t="62640" x="5840413" y="3138488"/>
          <p14:tracePt t="62656" x="5888038" y="3138488"/>
          <p14:tracePt t="62673" x="5940425" y="3138488"/>
          <p14:tracePt t="62676" x="5957888" y="3138488"/>
          <p14:tracePt t="62690" x="5967413" y="3138488"/>
          <p14:tracePt t="62706" x="5975350" y="3138488"/>
          <p14:tracePt t="62727" x="5989638" y="3138488"/>
          <p14:tracePt t="62821" x="6002338" y="3138488"/>
          <p14:tracePt t="62828" x="6019800" y="3128963"/>
          <p14:tracePt t="62839" x="6032500" y="3128963"/>
          <p14:tracePt t="62842" x="6037263" y="3128963"/>
          <p14:tracePt t="62857" x="6072188" y="3125788"/>
          <p14:tracePt t="62873" x="6102350" y="3125788"/>
          <p14:tracePt t="62890" x="6129338" y="3125788"/>
          <p14:tracePt t="62907" x="6132513" y="3125788"/>
          <p14:tracePt t="62923" x="6146800" y="3125788"/>
          <p14:tracePt t="62940" x="6159500" y="3125788"/>
          <p14:tracePt t="62956" x="6167438" y="3125788"/>
          <p14:tracePt t="63063" x="6172200" y="3125788"/>
          <p14:tracePt t="63091" x="6194425" y="3116263"/>
          <p14:tracePt t="63099" x="6216650" y="3108325"/>
          <p14:tracePt t="63108" x="6234113" y="3098800"/>
          <p14:tracePt t="63126" x="6281738" y="3081338"/>
          <p14:tracePt t="63143" x="6308725" y="3055938"/>
          <p14:tracePt t="63159" x="6316663" y="3046413"/>
          <p14:tracePt t="63175" x="6338888" y="3033713"/>
          <p14:tracePt t="63193" x="6356350" y="3011488"/>
          <p14:tracePt t="63209" x="6364288" y="2998788"/>
          <p14:tracePt t="63230" x="6364288" y="2994025"/>
          <p14:tracePt t="63252" x="6364288" y="2986088"/>
          <p14:tracePt t="63259" x="6364288" y="2981325"/>
          <p14:tracePt t="63281" x="6369050" y="2968625"/>
          <p14:tracePt t="63292" x="6378575" y="2941638"/>
          <p14:tracePt t="63309" x="6378575" y="2928938"/>
          <p14:tracePt t="63332" x="6378575" y="2924175"/>
          <p14:tracePt t="63360" x="6369050" y="2924175"/>
          <p14:tracePt t="63368" x="6364288" y="2924175"/>
          <p14:tracePt t="63375" x="6356350" y="2914650"/>
          <p14:tracePt t="63390" x="6321425" y="2901950"/>
          <p14:tracePt t="63407" x="6237288" y="2884488"/>
          <p14:tracePt t="63411" x="6216650" y="2876550"/>
          <p14:tracePt t="63425" x="6097588" y="2836863"/>
          <p14:tracePt t="63440" x="6019800" y="2827338"/>
          <p14:tracePt t="63457" x="5927725" y="2809875"/>
          <p14:tracePt t="63461" x="5900738" y="2801938"/>
          <p14:tracePt t="63475" x="5822950" y="2784475"/>
          <p14:tracePt t="63491" x="5730875" y="2749550"/>
          <p14:tracePt t="63507" x="5648325" y="2740025"/>
          <p14:tracePt t="63524" x="5591175" y="2732088"/>
          <p14:tracePt t="63527" x="5578475" y="2732088"/>
          <p14:tracePt t="63541" x="5551488" y="2732088"/>
          <p14:tracePt t="63557" x="5521325" y="2732088"/>
          <p14:tracePt t="63574" x="5494338" y="2732088"/>
          <p14:tracePt t="63577" x="5476875" y="2732088"/>
          <p14:tracePt t="63591" x="5441950" y="2740025"/>
          <p14:tracePt t="63607" x="5381625" y="2767013"/>
          <p14:tracePt t="63624" x="5341938" y="2784475"/>
          <p14:tracePt t="63627" x="5329238" y="2797175"/>
          <p14:tracePt t="63641" x="5297488" y="2819400"/>
          <p14:tracePt t="63658" x="5276850" y="2849563"/>
          <p14:tracePt t="63674" x="5262563" y="2859088"/>
          <p14:tracePt t="63691" x="5249863" y="2871788"/>
          <p14:tracePt t="63693" x="5249863" y="2879725"/>
          <p14:tracePt t="63708" x="5249863" y="2894013"/>
          <p14:tracePt t="63737" x="5249863" y="2906713"/>
          <p14:tracePt t="63745" x="5254625" y="2906713"/>
          <p14:tracePt t="63758" x="5262563" y="2914650"/>
          <p14:tracePt t="63775" x="5294313" y="2932113"/>
          <p14:tracePt t="63790" x="5364163" y="2968625"/>
          <p14:tracePt t="63807" x="5438775" y="3006725"/>
          <p14:tracePt t="63810" x="5473700" y="3016250"/>
          <p14:tracePt t="63825" x="5529263" y="3021013"/>
          <p14:tracePt t="63841" x="5608638" y="3028950"/>
          <p14:tracePt t="63857" x="5665788" y="3028950"/>
          <p14:tracePt t="63861" x="5695950" y="3028950"/>
          <p14:tracePt t="63875" x="5761038" y="3028950"/>
          <p14:tracePt t="63890" x="5810250" y="3024188"/>
          <p14:tracePt t="63907" x="5865813" y="3011488"/>
          <p14:tracePt t="63911" x="5892800" y="3003550"/>
          <p14:tracePt t="63925" x="5949950" y="2976563"/>
          <p14:tracePt t="63941" x="5997575" y="2968625"/>
          <p14:tracePt t="63957" x="6045200" y="2936875"/>
          <p14:tracePt t="63974" x="6129338" y="2889250"/>
          <p14:tracePt t="63977" x="6164263" y="2879725"/>
          <p14:tracePt t="63991" x="6219825" y="2862263"/>
          <p14:tracePt t="64007" x="6291263" y="2836863"/>
          <p14:tracePt t="64024" x="6351588" y="2806700"/>
          <p14:tracePt t="64027" x="6373813" y="2797175"/>
          <p14:tracePt t="64041" x="6421438" y="2779713"/>
          <p14:tracePt t="64057" x="6451600" y="2767013"/>
          <p14:tracePt t="64074" x="6473825" y="2754313"/>
          <p14:tracePt t="64078" x="6486525" y="2744788"/>
          <p14:tracePt t="64091" x="6496050" y="2732088"/>
          <p14:tracePt t="64094" x="6500813" y="2722563"/>
          <p14:tracePt t="64107" x="6508750" y="2719388"/>
          <p14:tracePt t="64129" x="6508750" y="2709863"/>
          <p14:tracePt t="64144" x="6508750" y="2705100"/>
          <p14:tracePt t="64166" x="6508750" y="2701925"/>
          <p14:tracePt t="64175" x="6503988" y="2701925"/>
          <p14:tracePt t="64191" x="6491288" y="2670175"/>
          <p14:tracePt t="64194" x="6465888" y="2635250"/>
          <p14:tracePt t="64208" x="6430963" y="2574925"/>
          <p14:tracePt t="64225" x="6369050" y="2530475"/>
          <p14:tracePt t="64240" x="6256338" y="2490788"/>
          <p14:tracePt t="64257" x="6149975" y="2482850"/>
          <p14:tracePt t="64260" x="6076950" y="2482850"/>
          <p14:tracePt t="64275" x="5997575" y="2482850"/>
          <p14:tracePt t="64291" x="5880100" y="2495550"/>
          <p14:tracePt t="64307" x="5770563" y="2540000"/>
          <p14:tracePt t="64311" x="5678488" y="2560638"/>
          <p14:tracePt t="64325" x="5581650" y="2592388"/>
          <p14:tracePt t="64341" x="5499100" y="2632075"/>
          <p14:tracePt t="64358" x="5456238" y="2652713"/>
          <p14:tracePt t="64375" x="5372100" y="2701925"/>
          <p14:tracePt t="64390" x="5294313" y="2740025"/>
          <p14:tracePt t="64407" x="5210175" y="2784475"/>
          <p14:tracePt t="64424" x="5149850" y="2809875"/>
          <p14:tracePt t="64428" x="5137150" y="2824163"/>
          <p14:tracePt t="64441" x="5114925" y="2841625"/>
          <p14:tracePt t="64457" x="5102225" y="2859088"/>
          <p14:tracePt t="64474" x="5080000" y="2871788"/>
          <p14:tracePt t="64500" x="5080000" y="2879725"/>
          <p14:tracePt t="64551" x="5080000" y="2884488"/>
          <p14:tracePt t="64557" x="5080000" y="2889250"/>
          <p14:tracePt t="64565" x="5087938" y="2906713"/>
          <p14:tracePt t="64574" x="5097463" y="2928938"/>
          <p14:tracePt t="64591" x="5105400" y="2951163"/>
          <p14:tracePt t="64594" x="5119688" y="2971800"/>
          <p14:tracePt t="64608" x="5127625" y="3011488"/>
          <p14:tracePt t="64625" x="5145088" y="3041650"/>
          <p14:tracePt t="64640" x="5180013" y="3073400"/>
          <p14:tracePt t="64657" x="5219700" y="3094038"/>
          <p14:tracePt t="64660" x="5249863" y="3103563"/>
          <p14:tracePt t="64675" x="5297488" y="3111500"/>
          <p14:tracePt t="64691" x="5364163" y="3111500"/>
          <p14:tracePt t="64707" x="5456238" y="3111500"/>
          <p14:tracePt t="64725" x="5656263" y="3094038"/>
          <p14:tracePt t="64740" x="5778500" y="3076575"/>
          <p14:tracePt t="64757" x="5932488" y="3033713"/>
          <p14:tracePt t="64775" x="6115050" y="2998788"/>
          <p14:tracePt t="64791" x="6242050" y="2968625"/>
          <p14:tracePt t="64807" x="6316663" y="2928938"/>
          <p14:tracePt t="64824" x="6386513" y="2911475"/>
          <p14:tracePt t="64827" x="6399213" y="2906713"/>
          <p14:tracePt t="64841" x="6430963" y="2889250"/>
          <p14:tracePt t="64857" x="6443663" y="2884488"/>
          <p14:tracePt t="64874" x="6451600" y="2876550"/>
          <p14:tracePt t="64877" x="6456363" y="2862263"/>
          <p14:tracePt t="64892" x="6465888" y="2859088"/>
          <p14:tracePt t="64908" x="6483350" y="2844800"/>
          <p14:tracePt t="64924" x="6491288" y="2824163"/>
          <p14:tracePt t="64927" x="6496050" y="2809875"/>
          <p14:tracePt t="64940" x="6503988" y="2797175"/>
          <p14:tracePt t="64943" x="6513513" y="2779713"/>
          <p14:tracePt t="64958" x="6526213" y="2749550"/>
          <p14:tracePt t="64974" x="6535738" y="2722563"/>
          <p14:tracePt t="64991" x="6535738" y="2709863"/>
          <p14:tracePt t="65007" x="6535738" y="2701925"/>
          <p14:tracePt t="65024" x="6530975" y="2701925"/>
          <p14:tracePt t="65041" x="6518275" y="2697163"/>
          <p14:tracePt t="65044" x="6513513" y="2697163"/>
          <p14:tracePt t="65058" x="6473825" y="2684463"/>
          <p14:tracePt t="65074" x="6426200" y="2657475"/>
          <p14:tracePt t="65091" x="6334125" y="2640013"/>
          <p14:tracePt t="65107" x="6159500" y="2627313"/>
          <p14:tracePt t="65110" x="6042025" y="2627313"/>
          <p14:tracePt t="65125" x="5918200" y="2632075"/>
          <p14:tracePt t="65141" x="5810250" y="2662238"/>
          <p14:tracePt t="65157" x="5713413" y="2692400"/>
          <p14:tracePt t="65161" x="5653088" y="2701925"/>
          <p14:tracePt t="65175" x="5568950" y="2732088"/>
          <p14:tracePt t="65191" x="5521325" y="2767013"/>
          <p14:tracePt t="65207" x="5491163" y="2789238"/>
          <p14:tracePt t="65211" x="5476875" y="2792413"/>
          <p14:tracePt t="65225" x="5468938" y="2801938"/>
          <p14:tracePt t="65227" x="5464175" y="2806700"/>
          <p14:tracePt t="65241" x="5451475" y="2832100"/>
          <p14:tracePt t="65257" x="5429250" y="2844800"/>
          <p14:tracePt t="65274" x="5429250" y="2859088"/>
          <p14:tracePt t="65277" x="5429250" y="2867025"/>
          <p14:tracePt t="65291" x="5429250" y="2871788"/>
          <p14:tracePt t="65307" x="5429250" y="2876550"/>
          <p14:tracePt t="65379" x="5438775" y="2876550"/>
          <p14:tracePt t="65386" x="5438775" y="2894013"/>
          <p14:tracePt t="65392" x="5446713" y="2894013"/>
          <p14:tracePt t="65408" x="5456238" y="2897188"/>
          <p14:tracePt t="65424" x="5476875" y="2906713"/>
          <p14:tracePt t="65441" x="5503863" y="2919413"/>
          <p14:tracePt t="65444" x="5521325" y="2924175"/>
          <p14:tracePt t="65458" x="5556250" y="2932113"/>
          <p14:tracePt t="65474" x="5595938" y="2941638"/>
          <p14:tracePt t="65491" x="5599113" y="2946400"/>
          <p14:tracePt t="65495" x="5608638" y="2959100"/>
          <p14:tracePt t="65509" x="5613400" y="2968625"/>
          <p14:tracePt t="65553" x="5621338" y="2968625"/>
          <p14:tracePt t="65589" x="5621338" y="2971800"/>
          <p14:tracePt t="66536" x="5621338" y="2981325"/>
          <p14:tracePt t="66544" x="5616575" y="2994025"/>
          <p14:tracePt t="66560" x="5613400" y="3021013"/>
          <p14:tracePt t="66577" x="5595938" y="3094038"/>
          <p14:tracePt t="66587" x="5586413" y="3108325"/>
          <p14:tracePt t="66597" x="5586413" y="3133725"/>
          <p14:tracePt t="66601" x="5578475" y="3155950"/>
          <p14:tracePt t="66607" x="5578475" y="3178175"/>
          <p14:tracePt t="66625" x="5573713" y="3233738"/>
          <p14:tracePt t="66642" x="5564188" y="3317875"/>
          <p14:tracePt t="66658" x="5564188" y="3360738"/>
          <p14:tracePt t="66675" x="5564188" y="3392488"/>
          <p14:tracePt t="66679" x="5564188" y="3413125"/>
          <p14:tracePt t="66691" x="5564188" y="3448050"/>
          <p14:tracePt t="66694" x="5546725" y="3470275"/>
          <p14:tracePt t="66709" x="5546725" y="3527425"/>
          <p14:tracePt t="66724" x="5546725" y="3567113"/>
          <p14:tracePt t="66741" x="5546725" y="3619500"/>
          <p14:tracePt t="66745" x="5546725" y="3644900"/>
          <p14:tracePt t="66758" x="5546725" y="3702050"/>
          <p14:tracePt t="66774" x="5556250" y="3736975"/>
          <p14:tracePt t="66791" x="5564188" y="3767138"/>
          <p14:tracePt t="66795" x="5564188" y="3776663"/>
          <p14:tracePt t="66808" x="5564188" y="3781425"/>
          <p14:tracePt t="66810" x="5573713" y="3784600"/>
          <p14:tracePt t="66823" x="5578475" y="3784600"/>
          <p14:tracePt t="66840" x="5599113" y="3798888"/>
          <p14:tracePt t="66857" x="5626100" y="3806825"/>
          <p14:tracePt t="66859" x="5638800" y="3806825"/>
          <p14:tracePt t="66874" x="5695950" y="3824288"/>
          <p14:tracePt t="66890" x="5743575" y="3824288"/>
          <p14:tracePt t="66907" x="5792788" y="3824288"/>
          <p14:tracePt t="66923" x="5827713" y="3824288"/>
          <p14:tracePt t="66926" x="5862638" y="3811588"/>
          <p14:tracePt t="66941" x="5900738" y="3802063"/>
          <p14:tracePt t="66957" x="5957888" y="3784600"/>
          <p14:tracePt t="66974" x="6027738" y="3771900"/>
          <p14:tracePt t="66976" x="6062663" y="3754438"/>
          <p14:tracePt t="66990" x="6137275" y="3714750"/>
          <p14:tracePt t="67007" x="6194425" y="3689350"/>
          <p14:tracePt t="67023" x="6216650" y="3667125"/>
          <p14:tracePt t="67027" x="6224588" y="3644900"/>
          <p14:tracePt t="67041" x="6229350" y="3632200"/>
          <p14:tracePt t="67057" x="6229350" y="3619500"/>
          <p14:tracePt t="67073" x="6229350" y="3575050"/>
          <p14:tracePt t="67090" x="6211888" y="3527425"/>
          <p14:tracePt t="67093" x="6202363" y="3482975"/>
          <p14:tracePt t="67108" x="6159500" y="3422650"/>
          <p14:tracePt t="67123" x="6111875" y="3343275"/>
          <p14:tracePt t="67140" x="6059488" y="3290888"/>
          <p14:tracePt t="67143" x="6032500" y="3273425"/>
          <p14:tracePt t="67157" x="5984875" y="3243263"/>
          <p14:tracePt t="67173" x="5954713" y="3213100"/>
          <p14:tracePt t="67190" x="5932488" y="3190875"/>
          <p14:tracePt t="67207" x="5900738" y="3173413"/>
          <p14:tracePt t="67209" x="5897563" y="3173413"/>
          <p14:tracePt t="67224" x="5883275" y="3168650"/>
          <p14:tracePt t="67240" x="5870575" y="3168650"/>
          <p14:tracePt t="67257" x="5848350" y="3168650"/>
          <p14:tracePt t="67260" x="5835650" y="3168650"/>
          <p14:tracePt t="67274" x="5800725" y="3168650"/>
          <p14:tracePt t="67290" x="5705475" y="3181350"/>
          <p14:tracePt t="67307" x="5595938" y="3213100"/>
          <p14:tracePt t="67310" x="5568950" y="3221038"/>
          <p14:tracePt t="67324" x="5508625" y="3255963"/>
          <p14:tracePt t="67340" x="5459413" y="3287713"/>
          <p14:tracePt t="67357" x="5421313" y="3313113"/>
          <p14:tracePt t="67373" x="5407025" y="3330575"/>
          <p14:tracePt t="67376" x="5403850" y="3340100"/>
          <p14:tracePt t="67390" x="5394325" y="3343275"/>
          <p14:tracePt t="67419" x="5394325" y="3352800"/>
          <p14:tracePt t="67427" x="5394325" y="3357563"/>
          <p14:tracePt t="67440" x="5399088" y="3378200"/>
          <p14:tracePt t="67457" x="5411788" y="3405188"/>
          <p14:tracePt t="67473" x="5429250" y="3435350"/>
          <p14:tracePt t="67477" x="5451475" y="3462338"/>
          <p14:tracePt t="67490" x="5468938" y="3497263"/>
          <p14:tracePt t="67492" x="5494338" y="3522663"/>
          <p14:tracePt t="67507" x="5546725" y="3584575"/>
          <p14:tracePt t="67523" x="5603875" y="3659188"/>
          <p14:tracePt t="67540" x="5648325" y="3702050"/>
          <p14:tracePt t="67543" x="5661025" y="3714750"/>
          <p14:tracePt t="67558" x="5700713" y="3724275"/>
          <p14:tracePt t="67574" x="5722938" y="3736975"/>
          <p14:tracePt t="67590" x="5735638" y="3746500"/>
          <p14:tracePt t="67593" x="5753100" y="3746500"/>
          <p14:tracePt t="67608" x="5783263" y="3746500"/>
          <p14:tracePt t="67623" x="5840413" y="3741738"/>
          <p14:tracePt t="67640" x="5897563" y="3714750"/>
          <p14:tracePt t="67657" x="5980113" y="3697288"/>
          <p14:tracePt t="67659" x="6042025" y="3676650"/>
          <p14:tracePt t="67674" x="6102350" y="3662363"/>
          <p14:tracePt t="67690" x="6132513" y="3636963"/>
          <p14:tracePt t="67707" x="6142038" y="3624263"/>
          <p14:tracePt t="67709" x="6149975" y="3619500"/>
          <p14:tracePt t="67724" x="6154738" y="3614738"/>
          <p14:tracePt t="67740" x="6167438" y="3606800"/>
          <p14:tracePt t="67756" x="6167438" y="3602038"/>
          <p14:tracePt t="67774" x="6167438" y="3575050"/>
          <p14:tracePt t="67790" x="6167438" y="3549650"/>
          <p14:tracePt t="67807" x="6149975" y="3492500"/>
          <p14:tracePt t="67823" x="6124575" y="3430588"/>
          <p14:tracePt t="67826" x="6107113" y="3409950"/>
          <p14:tracePt t="67840" x="6062663" y="3348038"/>
          <p14:tracePt t="67857" x="6032500" y="3300413"/>
          <p14:tracePt t="67873" x="5992813" y="3265488"/>
          <p14:tracePt t="67876" x="5975350" y="3243263"/>
          <p14:tracePt t="67891" x="5954713" y="3230563"/>
          <p14:tracePt t="67907" x="5940425" y="3221038"/>
          <p14:tracePt t="67923" x="5915025" y="3208338"/>
          <p14:tracePt t="67940" x="5888038" y="3195638"/>
          <p14:tracePt t="67943" x="5870575" y="3195638"/>
          <p14:tracePt t="67957" x="5827713" y="3195638"/>
          <p14:tracePt t="67973" x="5788025" y="3195638"/>
          <p14:tracePt t="67990" x="5730875" y="3208338"/>
          <p14:tracePt t="67993" x="5708650" y="3213100"/>
          <p14:tracePt t="68007" x="5648325" y="3230563"/>
          <p14:tracePt t="68023" x="5608638" y="3265488"/>
          <p14:tracePt t="68040" x="5586413" y="3287713"/>
          <p14:tracePt t="68043" x="5581650" y="3290888"/>
          <p14:tracePt t="68057" x="5551488" y="3313113"/>
          <p14:tracePt t="68074" x="5543550" y="3352800"/>
          <p14:tracePt t="68090" x="5538788" y="3387725"/>
          <p14:tracePt t="68107" x="5538788" y="3444875"/>
          <p14:tracePt t="68110" x="5538788" y="3457575"/>
          <p14:tracePt t="68124" x="5538788" y="3505200"/>
          <p14:tracePt t="68140" x="5538788" y="3532188"/>
          <p14:tracePt t="68157" x="5546725" y="3570288"/>
          <p14:tracePt t="68159" x="5564188" y="3587750"/>
          <p14:tracePt t="68174" x="5586413" y="3619500"/>
          <p14:tracePt t="68191" x="5608638" y="3659188"/>
          <p14:tracePt t="68207" x="5648325" y="3679825"/>
          <p14:tracePt t="68223" x="5708650" y="3706813"/>
          <p14:tracePt t="68240" x="5788025" y="3732213"/>
          <p14:tracePt t="68257" x="5835650" y="3732213"/>
          <p14:tracePt t="68274" x="5915025" y="3732213"/>
          <p14:tracePt t="68277" x="5967413" y="3724275"/>
          <p14:tracePt t="68291" x="6080125" y="3684588"/>
          <p14:tracePt t="68307" x="6164263" y="3659188"/>
          <p14:tracePt t="68323" x="6211888" y="3632200"/>
          <p14:tracePt t="68341" x="6276975" y="3584575"/>
          <p14:tracePt t="68357" x="6303963" y="3562350"/>
          <p14:tracePt t="68373" x="6316663" y="3552825"/>
          <p14:tracePt t="68390" x="6316663" y="3527425"/>
          <p14:tracePt t="68393" x="6316663" y="3522663"/>
          <p14:tracePt t="68407" x="6316663" y="3517900"/>
          <p14:tracePt t="68423" x="6316663" y="3462338"/>
          <p14:tracePt t="68440" x="6286500" y="3405188"/>
          <p14:tracePt t="68443" x="6269038" y="3352800"/>
          <p14:tracePt t="68458" x="6229350" y="3282950"/>
          <p14:tracePt t="68473" x="6181725" y="3230563"/>
          <p14:tracePt t="68490" x="6115050" y="3163888"/>
          <p14:tracePt t="68493" x="6049963" y="3143250"/>
          <p14:tracePt t="68507" x="6027738" y="3138488"/>
          <p14:tracePt t="68509" x="6015038" y="3138488"/>
          <p14:tracePt t="68524" x="5984875" y="3128963"/>
          <p14:tracePt t="68540" x="5935663" y="3121025"/>
          <p14:tracePt t="68557" x="5918200" y="3121025"/>
          <p14:tracePt t="68560" x="5892800" y="3121025"/>
          <p14:tracePt t="68574" x="5857875" y="3125788"/>
          <p14:tracePt t="68590" x="5795963" y="3143250"/>
          <p14:tracePt t="68607" x="5748338" y="3155950"/>
          <p14:tracePt t="68610" x="5691188" y="3186113"/>
          <p14:tracePt t="68624" x="5643563" y="3216275"/>
          <p14:tracePt t="68640" x="5603875" y="3251200"/>
          <p14:tracePt t="68657" x="5561013" y="3290888"/>
          <p14:tracePt t="68674" x="5538788" y="3330575"/>
          <p14:tracePt t="68677" x="5529263" y="3365500"/>
          <p14:tracePt t="68691" x="5521325" y="3392488"/>
          <p14:tracePt t="68707" x="5516563" y="3422650"/>
          <p14:tracePt t="68724" x="5516563" y="3462338"/>
          <p14:tracePt t="68727" x="5516563" y="3482975"/>
          <p14:tracePt t="68740" x="5521325" y="3532188"/>
          <p14:tracePt t="68757" x="5534025" y="3570288"/>
          <p14:tracePt t="68774" x="5578475" y="3627438"/>
          <p14:tracePt t="68791" x="5626100" y="3676650"/>
          <p14:tracePt t="68807" x="5743575" y="3706813"/>
          <p14:tracePt t="68823" x="5800725" y="3724275"/>
          <p14:tracePt t="68840" x="5857875" y="3724275"/>
          <p14:tracePt t="68843" x="5892800" y="3724275"/>
          <p14:tracePt t="68858" x="5957888" y="3724275"/>
          <p14:tracePt t="68874" x="6037263" y="3719513"/>
          <p14:tracePt t="68890" x="6107113" y="3711575"/>
          <p14:tracePt t="68893" x="6119813" y="3711575"/>
          <p14:tracePt t="68907" x="6159500" y="3694113"/>
          <p14:tracePt t="68924" x="6172200" y="3689350"/>
          <p14:tracePt t="68940" x="6181725" y="3671888"/>
          <p14:tracePt t="68957" x="6194425" y="3667125"/>
          <p14:tracePt t="68959" x="6199188" y="3659188"/>
          <p14:tracePt t="68974" x="6216650" y="3614738"/>
          <p14:tracePt t="68990" x="6234113" y="3549650"/>
          <p14:tracePt t="69007" x="6234113" y="3457575"/>
          <p14:tracePt t="69010" x="6234113" y="3400425"/>
          <p14:tracePt t="69024" x="6234113" y="3308350"/>
          <p14:tracePt t="69040" x="6207125" y="3238500"/>
          <p14:tracePt t="69057" x="6184900" y="3208338"/>
          <p14:tracePt t="69073" x="6154738" y="3178175"/>
          <p14:tracePt t="69076" x="6129338" y="3160713"/>
          <p14:tracePt t="69091" x="6094413" y="3143250"/>
          <p14:tracePt t="69107" x="6042025" y="3121025"/>
          <p14:tracePt t="69123" x="6002338" y="3103563"/>
          <p14:tracePt t="69126" x="5972175" y="3094038"/>
          <p14:tracePt t="69141" x="5940425" y="3094038"/>
          <p14:tracePt t="69157" x="5888038" y="3094038"/>
          <p14:tracePt t="69174" x="5840413" y="3094038"/>
          <p14:tracePt t="69177" x="5805488" y="3098800"/>
          <p14:tracePt t="69191" x="5708650" y="3121025"/>
          <p14:tracePt t="69207" x="5661025" y="3133725"/>
          <p14:tracePt t="69224" x="5613400" y="3178175"/>
          <p14:tracePt t="69240" x="5573713" y="3198813"/>
          <p14:tracePt t="69243" x="5568950" y="3208338"/>
          <p14:tracePt t="69257" x="5546725" y="3225800"/>
          <p14:tracePt t="69273" x="5534025" y="3248025"/>
          <p14:tracePt t="69290" x="5529263" y="3260725"/>
          <p14:tracePt t="69293" x="5529263" y="3265488"/>
          <p14:tracePt t="69307" x="5529263" y="3278188"/>
          <p14:tracePt t="69323" x="5529263" y="3282950"/>
          <p14:tracePt t="69340" x="5529263" y="3295650"/>
          <p14:tracePt t="69343" x="5529263" y="3308350"/>
          <p14:tracePt t="69357" x="5529263" y="3325813"/>
          <p14:tracePt t="69359" x="5538788" y="3348038"/>
          <p14:tracePt t="69374" x="5556250" y="3395663"/>
          <p14:tracePt t="69390" x="5578475" y="3435350"/>
          <p14:tracePt t="69407" x="5603875" y="3482975"/>
          <p14:tracePt t="69410" x="5616575" y="3500438"/>
          <p14:tracePt t="69424" x="5643563" y="3532188"/>
          <p14:tracePt t="69440" x="5665788" y="3552825"/>
          <p14:tracePt t="69457" x="5683250" y="3567113"/>
          <p14:tracePt t="69460" x="5700713" y="3575050"/>
          <p14:tracePt t="69474" x="5748338" y="3587750"/>
          <p14:tracePt t="69490" x="5792788" y="3597275"/>
          <p14:tracePt t="69507" x="5848350" y="3597275"/>
          <p14:tracePt t="69523" x="5927725" y="3592513"/>
          <p14:tracePt t="69525" x="5962650" y="3584575"/>
          <p14:tracePt t="69540" x="6059488" y="3544888"/>
          <p14:tracePt t="69557" x="6132513" y="3509963"/>
          <p14:tracePt t="69573" x="6189663" y="3492500"/>
          <p14:tracePt t="69576" x="6202363" y="3487738"/>
          <p14:tracePt t="69590" x="6224588" y="3479800"/>
          <p14:tracePt t="69607" x="6229350" y="3475038"/>
          <p14:tracePt t="69623" x="6246813" y="3465513"/>
          <p14:tracePt t="69640" x="6251575" y="3462338"/>
          <p14:tracePt t="69664" x="6259513" y="3448050"/>
          <p14:tracePt t="69673" x="6259513" y="3440113"/>
          <p14:tracePt t="69690" x="6259513" y="3427413"/>
          <p14:tracePt t="69693" x="6256338" y="3422650"/>
          <p14:tracePt t="69708" x="6219825" y="3365500"/>
          <p14:tracePt t="69723" x="6167438" y="3300413"/>
          <p14:tracePt t="69740" x="6076950" y="3230563"/>
          <p14:tracePt t="69743" x="6042025" y="3203575"/>
          <p14:tracePt t="69757" x="5989638" y="3146425"/>
          <p14:tracePt t="69774" x="5927725" y="3094038"/>
          <p14:tracePt t="69790" x="5865813" y="3063875"/>
          <p14:tracePt t="69807" x="5827713" y="3055938"/>
          <p14:tracePt t="69809" x="5813425" y="3055938"/>
          <p14:tracePt t="69824" x="5775325" y="3055938"/>
          <p14:tracePt t="69841" x="5748338" y="3059113"/>
          <p14:tracePt t="69857" x="5718175" y="3073400"/>
          <p14:tracePt t="69859" x="5708650" y="3073400"/>
          <p14:tracePt t="69874" x="5700713" y="3086100"/>
          <p14:tracePt t="69890" x="5673725" y="3116263"/>
          <p14:tracePt t="69907" x="5656263" y="3133725"/>
          <p14:tracePt t="69924" x="5638800" y="3173413"/>
          <p14:tracePt t="69925" x="5634038" y="3186113"/>
          <p14:tracePt t="69941" x="5626100" y="3216275"/>
          <p14:tracePt t="69957" x="5616575" y="3265488"/>
          <p14:tracePt t="69973" x="5616575" y="3313113"/>
          <p14:tracePt t="69976" x="5616575" y="3335338"/>
          <p14:tracePt t="69991" x="5621338" y="3375025"/>
          <p14:tracePt t="70007" x="5634038" y="3422650"/>
          <p14:tracePt t="70023" x="5653088" y="3470275"/>
          <p14:tracePt t="70040" x="5678488" y="3527425"/>
          <p14:tracePt t="70042" x="5691188" y="3552825"/>
          <p14:tracePt t="70057" x="5726113" y="3602038"/>
          <p14:tracePt t="70073" x="5761038" y="3649663"/>
          <p14:tracePt t="70090" x="5775325" y="3679825"/>
          <p14:tracePt t="70093" x="5778500" y="3689350"/>
          <p14:tracePt t="70107" x="5778500" y="3697288"/>
          <p14:tracePt t="70124" x="5788025" y="3719513"/>
          <p14:tracePt t="70144" x="5792788" y="3724275"/>
          <p14:tracePt t="70157" x="5813425" y="3724275"/>
          <p14:tracePt t="70173" x="5830888" y="3732213"/>
          <p14:tracePt t="70190" x="5870575" y="3746500"/>
          <p14:tracePt t="70193" x="5897563" y="3746500"/>
          <p14:tracePt t="70208" x="5932488" y="3746500"/>
          <p14:tracePt t="70223" x="5980113" y="3746500"/>
          <p14:tracePt t="70241" x="6015038" y="3746500"/>
          <p14:tracePt t="70257" x="6054725" y="3746500"/>
          <p14:tracePt t="70260" x="6080125" y="3736975"/>
          <p14:tracePt t="70274" x="6129338" y="3719513"/>
          <p14:tracePt t="70290" x="6149975" y="3697288"/>
          <p14:tracePt t="70307" x="6164263" y="3684588"/>
          <p14:tracePt t="70310" x="6167438" y="3671888"/>
          <p14:tracePt t="70324" x="6176963" y="3662363"/>
          <p14:tracePt t="70341" x="6176963" y="3636963"/>
          <p14:tracePt t="70357" x="6176963" y="3619500"/>
          <p14:tracePt t="70373" x="6194425" y="3557588"/>
          <p14:tracePt t="70375" x="6194425" y="3522663"/>
          <p14:tracePt t="70390" x="6194425" y="3444875"/>
          <p14:tracePt t="70406" x="6194425" y="3387725"/>
          <p14:tracePt t="70423" x="6181725" y="3343275"/>
          <p14:tracePt t="70440" x="6159500" y="3287713"/>
          <p14:tracePt t="70457" x="6137275" y="3273425"/>
          <p14:tracePt t="70473" x="6089650" y="3225800"/>
          <p14:tracePt t="70490" x="6007100" y="3190875"/>
          <p14:tracePt t="70507" x="5967413" y="3168650"/>
          <p14:tracePt t="70523" x="5918200" y="3133725"/>
          <p14:tracePt t="70540" x="5888038" y="3121025"/>
          <p14:tracePt t="70557" x="5835650" y="3111500"/>
          <p14:tracePt t="70573" x="5805488" y="3111500"/>
          <p14:tracePt t="70590" x="5761038" y="3111500"/>
          <p14:tracePt t="70606" x="5713413" y="3111500"/>
          <p14:tracePt t="70608" x="5700713" y="3111500"/>
          <p14:tracePt t="70623" x="5688013" y="3111500"/>
          <p14:tracePt t="70640" x="5673725" y="3121025"/>
          <p14:tracePt t="70657" x="5661025" y="3125788"/>
          <p14:tracePt t="70659" x="5656263" y="3133725"/>
          <p14:tracePt t="70673" x="5656263" y="3138488"/>
          <p14:tracePt t="70690" x="5648325" y="3160713"/>
          <p14:tracePt t="70706" x="5648325" y="3163888"/>
          <p14:tracePt t="70723" x="5648325" y="3178175"/>
          <p14:tracePt t="70740" x="5648325" y="3181350"/>
          <p14:tracePt t="70756" x="5648325" y="3190875"/>
          <p14:tracePt t="70773" x="5643563" y="3203575"/>
          <p14:tracePt t="70775" x="5643563" y="3216275"/>
          <p14:tracePt t="70790" x="5634038" y="3225800"/>
          <p14:tracePt t="70806" x="5630863" y="3238500"/>
          <p14:tracePt t="70823" x="5630863" y="3248025"/>
          <p14:tracePt t="70825" x="5630863" y="3251200"/>
          <p14:tracePt t="70840" x="5630863" y="3260725"/>
          <p14:tracePt t="70856" x="5630863" y="3265488"/>
          <p14:tracePt t="70873" x="5630863" y="3282950"/>
          <p14:tracePt t="70890" x="5630863" y="3305175"/>
          <p14:tracePt t="70907" x="5630863" y="3322638"/>
          <p14:tracePt t="70923" x="5630863" y="3348038"/>
          <p14:tracePt t="70940" x="5630863" y="3395663"/>
          <p14:tracePt t="70942" x="5630863" y="3400425"/>
          <p14:tracePt t="70957" x="5630863" y="3444875"/>
          <p14:tracePt t="70973" x="5630863" y="3487738"/>
          <p14:tracePt t="70991" x="5630863" y="3517900"/>
          <p14:tracePt t="70992" x="5630863" y="3532188"/>
          <p14:tracePt t="71007" x="5634038" y="3557588"/>
          <p14:tracePt t="71023" x="5634038" y="3570288"/>
          <p14:tracePt t="71040" x="5634038" y="3584575"/>
          <p14:tracePt t="71058" x="5638800" y="3597275"/>
          <p14:tracePt t="71075" x="5643563" y="3602038"/>
          <p14:tracePt t="71091" x="5656263" y="3624263"/>
          <p14:tracePt t="71094" x="5665788" y="3627438"/>
          <p14:tracePt t="71107" x="5670550" y="3627438"/>
          <p14:tracePt t="71109" x="5678488" y="3636963"/>
          <p14:tracePt t="71123" x="5695950" y="3641725"/>
          <p14:tracePt t="71140" x="5708650" y="3649663"/>
          <p14:tracePt t="71157" x="5726113" y="3654425"/>
          <p14:tracePt t="71160" x="5735638" y="3654425"/>
          <p14:tracePt t="71174" x="5753100" y="3662363"/>
          <p14:tracePt t="71190" x="5765800" y="3662363"/>
          <p14:tracePt t="71207" x="5800725" y="3667125"/>
          <p14:tracePt t="71210" x="5810250" y="3667125"/>
          <p14:tracePt t="71224" x="5813425" y="3676650"/>
          <p14:tracePt t="71225" x="5827713" y="3689350"/>
          <p14:tracePt t="71241" x="5857875" y="3697288"/>
          <p14:tracePt t="71257" x="5875338" y="3702050"/>
          <p14:tracePt t="71274" x="5888038" y="3706813"/>
          <p14:tracePt t="71276" x="5892800" y="3706813"/>
          <p14:tracePt t="71291" x="5900738" y="3706813"/>
          <p14:tracePt t="71307" x="5905500" y="3706813"/>
          <p14:tracePt t="71343" x="5918200" y="3706813"/>
          <p14:tracePt t="71365" x="5927725" y="3706813"/>
          <p14:tracePt t="71575" x="5922963" y="3706813"/>
          <p14:tracePt t="71582" x="5910263" y="3706813"/>
          <p14:tracePt t="71593" x="5897563" y="3706813"/>
          <p14:tracePt t="71611" x="5848350" y="3714750"/>
          <p14:tracePt t="71616" x="5818188" y="3724275"/>
          <p14:tracePt t="71628" x="5740400" y="3724275"/>
          <p14:tracePt t="71643" x="5691188" y="3732213"/>
          <p14:tracePt t="71660" x="5670550" y="3732213"/>
          <p14:tracePt t="71665" x="5665788" y="3732213"/>
          <p14:tracePt t="71671" x="5656263" y="3732213"/>
          <p14:tracePt t="71751" x="5661025" y="3732213"/>
          <p14:tracePt t="71761" x="5665788" y="3732213"/>
          <p14:tracePt t="71777" x="5678488" y="3732213"/>
          <p14:tracePt t="71782" x="5688013" y="3732213"/>
          <p14:tracePt t="71794" x="5700713" y="3732213"/>
          <p14:tracePt t="71810" x="5713413" y="3732213"/>
          <p14:tracePt t="71827" x="5757863" y="3732213"/>
          <p14:tracePt t="71832" x="5778500" y="3732213"/>
          <p14:tracePt t="71845" x="5835650" y="3732213"/>
          <p14:tracePt t="71860" x="5880100" y="3732213"/>
          <p14:tracePt t="71877" x="5910263" y="3732213"/>
          <p14:tracePt t="71895" x="5935663" y="3732213"/>
          <p14:tracePt t="71909" x="5949950" y="3732213"/>
          <p14:tracePt t="71975" x="5954713" y="3732213"/>
          <p14:tracePt t="72041" x="5949950" y="3732213"/>
          <p14:tracePt t="72047" x="5940425" y="3732213"/>
          <p14:tracePt t="72058" x="5935663" y="3732213"/>
          <p14:tracePt t="72077" x="5922963" y="3732213"/>
          <p14:tracePt t="72092" x="5918200" y="3732213"/>
          <p14:tracePt t="72108" x="5905500" y="3732213"/>
          <p14:tracePt t="72112" x="5897563" y="3732213"/>
          <p14:tracePt t="72164" x="5892800" y="3736975"/>
          <p14:tracePt t="72185" x="5883275" y="3736975"/>
          <p14:tracePt t="72273" x="5880100" y="3736975"/>
          <p14:tracePt t="74975" x="5848350" y="3736975"/>
          <p14:tracePt t="74981" x="5822950" y="3736975"/>
          <p14:tracePt t="74991" x="5788025" y="3729038"/>
          <p14:tracePt t="75009" x="5708650" y="3719513"/>
          <p14:tracePt t="75012" x="5688013" y="3711575"/>
          <p14:tracePt t="75026" x="5603875" y="3694113"/>
          <p14:tracePt t="75042" x="5486400" y="3654425"/>
          <p14:tracePt t="75058" x="5386388" y="3624263"/>
          <p14:tracePt t="75076" x="5232400" y="3575050"/>
          <p14:tracePt t="75092" x="5149850" y="3535363"/>
          <p14:tracePt t="75109" x="5102225" y="3505200"/>
          <p14:tracePt t="75126" x="5027613" y="3462338"/>
          <p14:tracePt t="75142" x="4978400" y="3440113"/>
          <p14:tracePt t="75158" x="4930775" y="3413125"/>
          <p14:tracePt t="75175" x="4878388" y="3375025"/>
          <p14:tracePt t="75179" x="4865688" y="3365500"/>
          <p14:tracePt t="75192" x="4808538" y="3340100"/>
          <p14:tracePt t="75209" x="4765675" y="3300413"/>
          <p14:tracePt t="75225" x="4708525" y="3265488"/>
          <p14:tracePt t="75242" x="4651375" y="3225800"/>
          <p14:tracePt t="75259" x="4629150" y="3203575"/>
          <p14:tracePt t="75275" x="4606925" y="3190875"/>
          <p14:tracePt t="75292" x="4589463" y="3181350"/>
          <p14:tracePt t="75296" x="4581525" y="3168650"/>
          <p14:tracePt t="75308" x="4568825" y="3155950"/>
          <p14:tracePt t="75325" x="4554538" y="3143250"/>
          <p14:tracePt t="75342" x="4551363" y="3128963"/>
          <p14:tracePt t="75359" x="4537075" y="3116263"/>
          <p14:tracePt t="75375" x="4516438" y="3103563"/>
          <p14:tracePt t="75392" x="4502150" y="3081338"/>
          <p14:tracePt t="75409" x="4484688" y="3055938"/>
          <p14:tracePt t="75425" x="4454525" y="3038475"/>
          <p14:tracePt t="75442" x="4432300" y="3011488"/>
          <p14:tracePt t="75459" x="4419600" y="3003550"/>
          <p14:tracePt t="75463" x="4406900" y="2998788"/>
          <p14:tracePt t="75477" x="4375150" y="2981325"/>
          <p14:tracePt t="75492" x="4362450" y="2968625"/>
          <p14:tracePt t="75509" x="4349750" y="2963863"/>
          <p14:tracePt t="75526" x="4337050" y="2951163"/>
          <p14:tracePt t="75542" x="4337050" y="2941638"/>
          <p14:tracePt t="76429" x="4337050" y="2946400"/>
          <p14:tracePt t="76523" x="4337050" y="2959100"/>
          <p14:tracePt t="76647" x="4322763" y="2959100"/>
          <p14:tracePt t="76660" x="4319588" y="2959100"/>
          <p14:tracePt t="76677" x="4310063" y="2959100"/>
          <p14:tracePt t="76685" x="4305300" y="2959100"/>
          <p14:tracePt t="76692" x="4297363" y="2959100"/>
          <p14:tracePt t="76708" x="4279900" y="2951163"/>
          <p14:tracePt t="76712" x="4257675" y="2941638"/>
          <p14:tracePt t="76725" x="4227513" y="2919413"/>
          <p14:tracePt t="76742" x="4214813" y="2906713"/>
          <p14:tracePt t="76759" x="4200525" y="2894013"/>
          <p14:tracePt t="76763" x="4187825" y="2894013"/>
          <p14:tracePt t="76776" x="4175125" y="2871788"/>
          <p14:tracePt t="76792" x="4175125" y="2862263"/>
          <p14:tracePt t="76827" x="4175125" y="2859088"/>
          <p14:tracePt t="76870" x="4170363" y="2859088"/>
          <p14:tracePt t="76994" x="4170363" y="2854325"/>
          <p14:tracePt t="78114" x="4187825" y="2876550"/>
          <p14:tracePt t="78123" x="4214813" y="2914650"/>
          <p14:tracePt t="78127" x="4270375" y="2981325"/>
          <p14:tracePt t="78141" x="4287838" y="3016250"/>
          <p14:tracePt t="78146" x="4371975" y="3098800"/>
          <p14:tracePt t="78157" x="4484688" y="3248025"/>
          <p14:tracePt t="78175" x="4598988" y="3409950"/>
          <p14:tracePt t="78178" x="4641850" y="3487738"/>
          <p14:tracePt t="78193" x="4751388" y="3684588"/>
          <p14:tracePt t="78208" x="4830763" y="3829050"/>
          <p14:tracePt t="78225" x="4953000" y="3963988"/>
          <p14:tracePt t="78229" x="5022850" y="4048125"/>
          <p14:tracePt t="78242" x="5110163" y="4178300"/>
          <p14:tracePt t="78258" x="5184775" y="4283075"/>
          <p14:tracePt t="78275" x="5219700" y="4340225"/>
          <p14:tracePt t="78292" x="5259388" y="4392613"/>
          <p14:tracePt t="78294" x="5284788" y="4427538"/>
          <p14:tracePt t="78309" x="5349875" y="4479925"/>
          <p14:tracePt t="78325" x="5394325" y="4545013"/>
          <p14:tracePt t="78342" x="5424488" y="4576763"/>
          <p14:tracePt t="78345" x="5434013" y="4598988"/>
          <p14:tracePt t="78359" x="5446713" y="4611688"/>
          <p14:tracePt t="78375" x="5459413" y="4633913"/>
          <p14:tracePt t="78391" x="5473700" y="4659313"/>
          <p14:tracePt t="78395" x="5499100" y="4676775"/>
          <p14:tracePt t="78409" x="5521325" y="4706938"/>
          <p14:tracePt t="78425" x="5543550" y="4746625"/>
          <p14:tracePt t="78442" x="5581650" y="4776788"/>
          <p14:tracePt t="78458" x="5626100" y="4808538"/>
          <p14:tracePt t="78461" x="5648325" y="4833938"/>
          <p14:tracePt t="78475" x="5673725" y="4864100"/>
          <p14:tracePt t="78491" x="5678488" y="4886325"/>
          <p14:tracePt t="78508" x="5688013" y="4903788"/>
          <p14:tracePt t="78525" x="5688013" y="4913313"/>
          <p14:tracePt t="78541" x="5688013" y="4918075"/>
          <p14:tracePt t="78570" x="5688013" y="4926013"/>
          <p14:tracePt t="78650" x="5683250" y="4926013"/>
          <p14:tracePt t="78686" x="5683250" y="4921250"/>
          <p14:tracePt t="78693" x="5678488" y="4921250"/>
          <p14:tracePt t="78715" x="5678488" y="4918075"/>
          <p14:tracePt t="78725" x="5673725" y="4918075"/>
          <p14:tracePt t="78742" x="5673725" y="4908550"/>
          <p14:tracePt t="78758" x="5665788" y="4908550"/>
          <p14:tracePt t="78774" x="5665788" y="4903788"/>
          <p14:tracePt t="78791" x="5661025" y="4903788"/>
          <p14:tracePt t="78809" x="5643563" y="4881563"/>
          <p14:tracePt t="78825" x="5630863" y="4878388"/>
          <p14:tracePt t="78842" x="5626100" y="4864100"/>
          <p14:tracePt t="78845" x="5621338" y="4860925"/>
          <p14:tracePt t="78858" x="5599113" y="4843463"/>
          <p14:tracePt t="78860" x="5564188" y="4833938"/>
          <p14:tracePt t="78875" x="5468938" y="4756150"/>
          <p14:tracePt t="78892" x="5416550" y="4689475"/>
          <p14:tracePt t="78896" x="5364163" y="4651375"/>
          <p14:tracePt t="78908" x="5341938" y="4633913"/>
          <p14:tracePt t="78911" x="5311775" y="4598988"/>
          <p14:tracePt t="78925" x="5249863" y="4541838"/>
          <p14:tracePt t="78941" x="5192713" y="4475163"/>
          <p14:tracePt t="78958" x="5137150" y="4402138"/>
          <p14:tracePt t="78975" x="4992688" y="4287838"/>
          <p14:tracePt t="78992" x="4870450" y="4165600"/>
          <p14:tracePt t="79008" x="4746625" y="4056063"/>
          <p14:tracePt t="79025" x="4694238" y="3981450"/>
          <p14:tracePt t="79028" x="4641850" y="3938588"/>
          <p14:tracePt t="79042" x="4564063" y="3871913"/>
          <p14:tracePt t="79058" x="4476750" y="3811588"/>
          <p14:tracePt t="79075" x="4397375" y="3754438"/>
          <p14:tracePt t="79077" x="4357688" y="3714750"/>
          <p14:tracePt t="79092" x="4310063" y="3676650"/>
          <p14:tracePt t="79108" x="4252913" y="3619500"/>
          <p14:tracePt t="79125" x="4222750" y="3597275"/>
          <p14:tracePt t="79129" x="4210050" y="3579813"/>
          <p14:tracePt t="79141" x="4200525" y="3579813"/>
          <p14:tracePt t="79144" x="4197350" y="3567113"/>
          <p14:tracePt t="79159" x="4197350" y="3544888"/>
          <p14:tracePt t="79175" x="4197350" y="3527425"/>
          <p14:tracePt t="79192" x="4197350" y="3514725"/>
          <p14:tracePt t="79209" x="4197350" y="3500438"/>
          <p14:tracePt t="79225" x="4222750" y="3462338"/>
          <p14:tracePt t="79242" x="4287838" y="3382963"/>
          <p14:tracePt t="79245" x="4354513" y="3340100"/>
          <p14:tracePt t="79259" x="4572000" y="3230563"/>
          <p14:tracePt t="79275" x="4703763" y="3155950"/>
          <p14:tracePt t="79292" x="4826000" y="3125788"/>
          <p14:tracePt t="79295" x="4900613" y="3125788"/>
          <p14:tracePt t="79308" x="5005388" y="3128963"/>
          <p14:tracePt t="79311" x="5053013" y="3143250"/>
          <p14:tracePt t="79325" x="5172075" y="3213100"/>
          <p14:tracePt t="79341" x="5232400" y="3255963"/>
          <p14:tracePt t="79358" x="5284788" y="3322638"/>
          <p14:tracePt t="79362" x="5294313" y="3335338"/>
          <p14:tracePt t="79375" x="5314950" y="3392488"/>
          <p14:tracePt t="79392" x="5341938" y="3487738"/>
          <p14:tracePt t="79408" x="5341938" y="3587750"/>
          <p14:tracePt t="79412" x="5341938" y="3614738"/>
          <p14:tracePt t="79424" x="5337175" y="3679825"/>
          <p14:tracePt t="79426" x="5314950" y="3732213"/>
          <p14:tracePt t="79442" x="5294313" y="3789363"/>
          <p14:tracePt t="79458" x="5237163" y="3881438"/>
          <p14:tracePt t="79475" x="5192713" y="3929063"/>
          <p14:tracePt t="79478" x="5102225" y="3986213"/>
          <p14:tracePt t="79493" x="4943475" y="4065588"/>
          <p14:tracePt t="79508" x="4803775" y="4100513"/>
          <p14:tracePt t="79525" x="4699000" y="4100513"/>
          <p14:tracePt t="79529" x="4611688" y="4100513"/>
          <p14:tracePt t="79542" x="4389438" y="4068763"/>
          <p14:tracePt t="79559" x="4217988" y="4003675"/>
          <p14:tracePt t="79575" x="4087813" y="3916363"/>
          <p14:tracePt t="79578" x="3990975" y="3819525"/>
          <p14:tracePt t="79592" x="3925888" y="3763963"/>
          <p14:tracePt t="79594" x="3868738" y="3679825"/>
          <p14:tracePt t="79609" x="3806825" y="3579813"/>
          <p14:tracePt t="79625" x="3806825" y="3522663"/>
          <p14:tracePt t="79641" x="3829050" y="3440113"/>
          <p14:tracePt t="79659" x="3968750" y="3270250"/>
          <p14:tracePt t="79675" x="4090988" y="3160713"/>
          <p14:tracePt t="79691" x="4187825" y="3108325"/>
          <p14:tracePt t="79695" x="4252913" y="3076575"/>
          <p14:tracePt t="79709" x="4427538" y="3076575"/>
          <p14:tracePt t="79725" x="4568825" y="3090863"/>
          <p14:tracePt t="79741" x="4676775" y="3128963"/>
          <p14:tracePt t="79758" x="4768850" y="3190875"/>
          <p14:tracePt t="79776" x="4922838" y="3295650"/>
          <p14:tracePt t="79792" x="5010150" y="3427413"/>
          <p14:tracePt t="79808" x="5053013" y="3535363"/>
          <p14:tracePt t="79811" x="5070475" y="3587750"/>
          <p14:tracePt t="79825" x="5080000" y="3644900"/>
          <p14:tracePt t="79840" x="5075238" y="3724275"/>
          <p14:tracePt t="79858" x="5040313" y="3784600"/>
          <p14:tracePt t="79874" x="4821238" y="3943350"/>
          <p14:tracePt t="79876" x="4743450" y="3986213"/>
          <p14:tracePt t="79892" x="4572000" y="4051300"/>
          <p14:tracePt t="79907" x="4362450" y="4100513"/>
          <p14:tracePt t="79924" x="4217988" y="4100513"/>
          <p14:tracePt t="79927" x="4152900" y="4083050"/>
          <p14:tracePt t="79941" x="4065588" y="4038600"/>
          <p14:tracePt t="79958" x="3983038" y="3946525"/>
          <p14:tracePt t="79974" x="3965575" y="3851275"/>
          <p14:tracePt t="79991" x="3968750" y="3729038"/>
          <p14:tracePt t="79993" x="4017963" y="3649663"/>
          <p14:tracePt t="80008" x="4090988" y="3517900"/>
          <p14:tracePt t="80024" x="4240213" y="3395663"/>
          <p14:tracePt t="80041" x="4524375" y="3260725"/>
          <p14:tracePt t="80043" x="4633913" y="3225800"/>
          <p14:tracePt t="80058" x="4691063" y="3225800"/>
          <p14:tracePt t="80074" x="5087938" y="3213100"/>
          <p14:tracePt t="80091" x="5214938" y="3265488"/>
          <p14:tracePt t="80094" x="5280025" y="3295650"/>
          <p14:tracePt t="80108" x="5359400" y="3365500"/>
          <p14:tracePt t="80125" x="5399088" y="3448050"/>
          <p14:tracePt t="80141" x="5416550" y="3532188"/>
          <p14:tracePt t="80157" x="5411788" y="3602038"/>
          <p14:tracePt t="80160" x="5389563" y="3659188"/>
          <p14:tracePt t="80174" x="5302250" y="3802063"/>
          <p14:tracePt t="80192" x="5137150" y="3968750"/>
          <p14:tracePt t="80207" x="4883150" y="4078288"/>
          <p14:tracePt t="80210" x="4791075" y="4113213"/>
          <p14:tracePt t="80224" x="4624388" y="4148138"/>
          <p14:tracePt t="80240" x="4476750" y="4143375"/>
          <p14:tracePt t="80258" x="4392613" y="4117975"/>
          <p14:tracePt t="80275" x="4332288" y="4038600"/>
          <p14:tracePt t="80291" x="4327525" y="4013200"/>
          <p14:tracePt t="80308" x="4344988" y="3951288"/>
          <p14:tracePt t="80324" x="4402138" y="3898900"/>
          <p14:tracePt t="80327" x="4481513" y="3868738"/>
          <p14:tracePt t="80342" x="4651375" y="3784600"/>
          <p14:tracePt t="80358" x="4786313" y="3763963"/>
          <p14:tracePt t="80374" x="4905375" y="3763963"/>
          <p14:tracePt t="80391" x="4992688" y="3784600"/>
          <p14:tracePt t="80408" x="5005388" y="3806825"/>
          <p14:tracePt t="80424" x="5013325" y="3824288"/>
          <p14:tracePt t="80441" x="5013325" y="3836988"/>
          <p14:tracePt t="80442" x="5013325" y="3851275"/>
          <p14:tracePt t="80458" x="4995863" y="3871913"/>
          <p14:tracePt t="80474" x="4891088" y="3921125"/>
          <p14:tracePt t="80491" x="4800600" y="3968750"/>
          <p14:tracePt t="80493" x="4778375" y="3978275"/>
          <p14:tracePt t="80508" x="4721225" y="3990975"/>
          <p14:tracePt t="80524" x="4681538" y="3990975"/>
          <p14:tracePt t="80540" x="4641850" y="3981450"/>
          <p14:tracePt t="80557" x="4598988" y="3929063"/>
          <p14:tracePt t="80559" x="4572000" y="3889375"/>
          <p14:tracePt t="80574" x="4554538" y="3811588"/>
          <p14:tracePt t="80592" x="4554538" y="3732213"/>
          <p14:tracePt t="80607" x="4568825" y="3654425"/>
          <p14:tracePt t="80610" x="4586288" y="3627438"/>
          <p14:tracePt t="80624" x="4646613" y="3575050"/>
          <p14:tracePt t="80641" x="4716463" y="3540125"/>
          <p14:tracePt t="80657" x="4803775" y="3497263"/>
          <p14:tracePt t="80660" x="4848225" y="3497263"/>
          <p14:tracePt t="80674" x="5000625" y="3535363"/>
          <p14:tracePt t="80692" x="5102225" y="3575050"/>
          <p14:tracePt t="80708" x="5140325" y="3597275"/>
          <p14:tracePt t="80724" x="5184775" y="3659188"/>
          <p14:tracePt t="80726" x="5192713" y="3684588"/>
          <p14:tracePt t="80742" x="5192713" y="3736975"/>
          <p14:tracePt t="80757" x="5189538" y="3784600"/>
          <p14:tracePt t="80774" x="5105400" y="3876675"/>
          <p14:tracePt t="80776" x="5027613" y="3925888"/>
          <p14:tracePt t="80792" x="4818063" y="4008438"/>
          <p14:tracePt t="80807" x="4676775" y="4038600"/>
          <p14:tracePt t="80826" x="4529138" y="4048125"/>
          <p14:tracePt t="80831" x="4410075" y="4043363"/>
          <p14:tracePt t="80844" x="4354513" y="4016375"/>
          <p14:tracePt t="80859" x="4287838" y="3951288"/>
          <p14:tracePt t="80875" x="4262438" y="3881438"/>
          <p14:tracePt t="80891" x="4262438" y="3806825"/>
          <p14:tracePt t="80894" x="4267200" y="3771900"/>
          <p14:tracePt t="80908" x="4292600" y="3702050"/>
          <p14:tracePt t="80925" x="4406900" y="3619500"/>
          <p14:tracePt t="80941" x="4589463" y="3575050"/>
          <p14:tracePt t="80944" x="4659313" y="3575050"/>
          <p14:tracePt t="80958" x="4765675" y="3575050"/>
          <p14:tracePt t="80974" x="4878388" y="3609975"/>
          <p14:tracePt t="80991" x="4978400" y="3671888"/>
          <p14:tracePt t="80995" x="5005388" y="3689350"/>
          <p14:tracePt t="81008" x="5018088" y="3702050"/>
          <p14:tracePt t="81011" x="5035550" y="3736975"/>
          <p14:tracePt t="81025" x="5053013" y="3767138"/>
          <p14:tracePt t="81041" x="5053013" y="3781425"/>
          <p14:tracePt t="81058" x="5040313" y="3819525"/>
          <p14:tracePt t="81061" x="5005388" y="3846513"/>
          <p14:tracePt t="81075" x="4860925" y="3903663"/>
          <p14:tracePt t="81092" x="4765675" y="3938588"/>
          <p14:tracePt t="81108" x="4686300" y="3951288"/>
          <p14:tracePt t="81111" x="4673600" y="3951288"/>
          <p14:tracePt t="81125" x="4624388" y="3946525"/>
          <p14:tracePt t="81141" x="4611688" y="3916363"/>
          <p14:tracePt t="81159" x="4611688" y="3894138"/>
          <p14:tracePt t="81175" x="4611688" y="3876675"/>
          <p14:tracePt t="81177" x="4616450" y="3871913"/>
          <p14:tracePt t="81191" x="4629150" y="3859213"/>
          <p14:tracePt t="81208" x="4668838" y="3841750"/>
          <p14:tracePt t="81224" x="4725988" y="3833813"/>
          <p14:tracePt t="81227" x="4746625" y="3833813"/>
          <p14:tracePt t="81243" x="4778375" y="3833813"/>
          <p14:tracePt t="81258" x="4800600" y="3851275"/>
          <p14:tracePt t="81275" x="4800600" y="3854450"/>
          <p14:tracePt t="81292" x="4800600" y="3868738"/>
          <p14:tracePt t="81308" x="4800600" y="3881438"/>
          <p14:tracePt t="81324" x="4783138" y="3921125"/>
          <p14:tracePt t="81342" x="4743450" y="3951288"/>
          <p14:tracePt t="81345" x="4686300" y="3968750"/>
          <p14:tracePt t="81359" x="4638675" y="3995738"/>
          <p14:tracePt t="81374" x="4559300" y="3995738"/>
          <p14:tracePt t="81391" x="4502150" y="3990975"/>
          <p14:tracePt t="81394" x="4476750" y="3973513"/>
          <p14:tracePt t="81409" x="4437063" y="3933825"/>
          <p14:tracePt t="81425" x="4427538" y="3876675"/>
          <p14:tracePt t="81441" x="4454525" y="3771900"/>
          <p14:tracePt t="81458" x="4511675" y="3667125"/>
          <p14:tracePt t="81460" x="4541838" y="3619500"/>
          <p14:tracePt t="81474" x="4646613" y="3544888"/>
          <p14:tracePt t="81491" x="4699000" y="3505200"/>
          <p14:tracePt t="81508" x="4887913" y="3405188"/>
          <p14:tracePt t="81511" x="4948238" y="3405188"/>
          <p14:tracePt t="81525" x="5067300" y="3405188"/>
          <p14:tracePt t="81542" x="5137150" y="3409950"/>
          <p14:tracePt t="81558" x="5167313" y="3427413"/>
          <p14:tracePt t="81575" x="5192713" y="3444875"/>
          <p14:tracePt t="81592" x="5197475" y="3457575"/>
          <p14:tracePt t="81608" x="5207000" y="3475038"/>
          <p14:tracePt t="81624" x="5207000" y="3487738"/>
          <p14:tracePt t="81628" x="5207000" y="3497263"/>
          <p14:tracePt t="81642" x="5207000" y="3505200"/>
          <p14:tracePt t="81658" x="5207000" y="3517900"/>
          <p14:tracePt t="81674" x="5197475" y="3540125"/>
          <p14:tracePt t="81678" x="5189538" y="3544888"/>
          <p14:tracePt t="81692" x="5172075" y="3557588"/>
          <p14:tracePt t="81708" x="5140325" y="3575050"/>
          <p14:tracePt t="81725" x="5119688" y="3587750"/>
          <p14:tracePt t="81728" x="5105400" y="3587750"/>
          <p14:tracePt t="81741" x="5102225" y="3587750"/>
          <p14:tracePt t="81744" x="5092700" y="3602038"/>
          <p14:tracePt t="81795" x="5092700" y="3606800"/>
          <p14:tracePt t="81823" x="5092700" y="3614738"/>
          <p14:tracePt t="81860" x="5092700" y="3619500"/>
          <p14:tracePt t="81867" x="5092700" y="3624263"/>
          <p14:tracePt t="81874" x="5087938" y="3632200"/>
          <p14:tracePt t="81891" x="5080000" y="3644900"/>
          <p14:tracePt t="81908" x="5067300" y="3662363"/>
          <p14:tracePt t="81925" x="5062538" y="3671888"/>
          <p14:tracePt t="81941" x="5057775" y="3676650"/>
          <p14:tracePt t="82589" x="5067300" y="3684588"/>
          <p14:tracePt t="82598" x="5080000" y="3702050"/>
          <p14:tracePt t="82611" x="5110163" y="3732213"/>
          <p14:tracePt t="82620" x="5137150" y="3754438"/>
          <p14:tracePt t="82630" x="5157788" y="3776663"/>
          <p14:tracePt t="82642" x="5172075" y="3794125"/>
          <p14:tracePt t="82647" x="5189538" y="3806825"/>
          <p14:tracePt t="82658" x="5219700" y="3836988"/>
          <p14:tracePt t="82674" x="5227638" y="3851275"/>
          <p14:tracePt t="82691" x="5232400" y="3851275"/>
          <p14:tracePt t="82724" x="5232400" y="3859213"/>
          <p14:tracePt t="82775" x="5241925" y="3859213"/>
          <p14:tracePt t="82797" x="5241925" y="3863975"/>
          <p14:tracePt t="82833" x="5245100" y="3868738"/>
          <p14:tracePt t="82840" x="5249863" y="3868738"/>
          <p14:tracePt t="82848" x="5259388" y="3876675"/>
          <p14:tracePt t="82858" x="5272088" y="3889375"/>
          <p14:tracePt t="82874" x="5284788" y="3894138"/>
          <p14:tracePt t="82876" x="5284788" y="3903663"/>
          <p14:tracePt t="82892" x="5284788" y="3916363"/>
          <p14:tracePt t="82908" x="5289550" y="3921125"/>
          <p14:tracePt t="82935" x="5297488" y="3921125"/>
          <p14:tracePt t="82964" x="5297488" y="3929063"/>
          <p14:tracePt t="83008" x="5302250" y="3933825"/>
          <p14:tracePt t="83111" x="5311775" y="3938588"/>
          <p14:tracePt t="83140" x="5311775" y="3951288"/>
          <p14:tracePt t="83169" x="5314950" y="3951288"/>
          <p14:tracePt t="83178" x="5314950" y="3960813"/>
          <p14:tracePt t="83206" x="5314950" y="3963988"/>
          <p14:tracePt t="83235" x="5314950" y="3973513"/>
          <p14:tracePt t="83244" x="5324475" y="3973513"/>
          <p14:tracePt t="83262" x="5324475" y="3978275"/>
          <p14:tracePt t="83655" x="5319713" y="3978275"/>
          <p14:tracePt t="83662" x="5307013" y="3978275"/>
          <p14:tracePt t="83676" x="5232400" y="3929063"/>
          <p14:tracePt t="83692" x="5175250" y="3916363"/>
          <p14:tracePt t="83709" x="5114925" y="3889375"/>
          <p14:tracePt t="83712" x="5092700" y="3863975"/>
          <p14:tracePt t="83726" x="5040313" y="3836988"/>
          <p14:tracePt t="83742" x="4960938" y="3802063"/>
          <p14:tracePt t="83759" x="4878388" y="3767138"/>
          <p14:tracePt t="83762" x="4852988" y="3759200"/>
          <p14:tracePt t="83775" x="4830763" y="3749675"/>
          <p14:tracePt t="83778" x="4795838" y="3741738"/>
          <p14:tracePt t="83792" x="4756150" y="3724275"/>
          <p14:tracePt t="83809" x="4729163" y="3719513"/>
          <p14:tracePt t="83825" x="4708525" y="3711575"/>
          <p14:tracePt t="83829" x="4699000" y="3697288"/>
          <p14:tracePt t="83842" x="4694238" y="3697288"/>
          <p14:tracePt t="84077" x="4746625" y="3697288"/>
          <p14:tracePt t="84086" x="4783138" y="3702050"/>
          <p14:tracePt t="84095" x="4830763" y="3719513"/>
          <p14:tracePt t="84100" x="4865688" y="3729038"/>
          <p14:tracePt t="84111" x="4926013" y="3729038"/>
          <p14:tracePt t="84115" x="4957763" y="3736975"/>
          <p14:tracePt t="84126" x="5018088" y="3736975"/>
          <p14:tracePt t="84142" x="5035550" y="3736975"/>
          <p14:tracePt t="84159" x="5045075" y="3736975"/>
          <p14:tracePt t="84162" x="5048250" y="3736975"/>
          <p14:tracePt t="84250" x="5027613" y="3736975"/>
          <p14:tracePt t="84257" x="5005388" y="3736975"/>
          <p14:tracePt t="84264" x="4970463" y="3732213"/>
          <p14:tracePt t="84275" x="4948238" y="3732213"/>
          <p14:tracePt t="84293" x="4694238" y="3697288"/>
          <p14:tracePt t="84337" x="4651375" y="3697288"/>
          <p14:tracePt t="84343" x="4589463" y="3689350"/>
          <p14:tracePt t="84359" x="4541838" y="3689350"/>
          <p14:tracePt t="84375" x="4511675" y="3689350"/>
          <p14:tracePt t="84392" x="4506913" y="3689350"/>
          <p14:tracePt t="84485" x="4551363" y="3689350"/>
          <p14:tracePt t="84494" x="4681538" y="3697288"/>
          <p14:tracePt t="84512" x="5105400" y="3724275"/>
          <p14:tracePt t="84527" x="5267325" y="3732213"/>
          <p14:tracePt t="84544" x="5364163" y="3749675"/>
          <p14:tracePt t="84562" x="5399088" y="3759200"/>
          <p14:tracePt t="84567" x="5399088" y="3767138"/>
          <p14:tracePt t="84594" x="5399088" y="3781425"/>
          <p14:tracePt t="84606" x="5399088" y="3784600"/>
          <p14:tracePt t="84613" x="5399088" y="3789363"/>
          <p14:tracePt t="84628" x="5386388" y="3789363"/>
          <p14:tracePt t="84644" x="5364163" y="3798888"/>
          <p14:tracePt t="84661" x="5307013" y="3816350"/>
          <p14:tracePt t="84679" x="5149850" y="3863975"/>
          <p14:tracePt t="84686" x="5070475" y="3876675"/>
          <p14:tracePt t="84701" x="4953000" y="3876675"/>
          <p14:tracePt t="84713" x="4922838" y="3886200"/>
          <p14:tracePt t="84717" x="4895850" y="3886200"/>
          <p14:tracePt t="84725" x="4852988" y="3894138"/>
          <p14:tracePt t="84729" x="4830763" y="3894138"/>
          <p14:tracePt t="84742" x="4800600" y="3898900"/>
          <p14:tracePt t="84759" x="4778375" y="3898900"/>
          <p14:tracePt t="84775" x="4760913" y="3906838"/>
          <p14:tracePt t="84779" x="4751388" y="3906838"/>
          <p14:tracePt t="84795" x="4746625" y="3906838"/>
          <p14:tracePt t="84831" x="4743450" y="3906838"/>
          <p14:tracePt t="85072" x="4743450" y="3903663"/>
          <p14:tracePt t="85167" x="4743450" y="3906838"/>
          <p14:tracePt t="85176" x="4743450" y="3911600"/>
          <p14:tracePt t="85180" x="4746625" y="3921125"/>
          <p14:tracePt t="85187" x="4746625" y="3925888"/>
          <p14:tracePt t="85198" x="4756150" y="3956050"/>
          <p14:tracePt t="85211" x="4756150" y="3981450"/>
          <p14:tracePt t="85226" x="4756150" y="4003675"/>
          <p14:tracePt t="85230" x="4756150" y="4016375"/>
          <p14:tracePt t="85242" x="4756150" y="4021138"/>
          <p14:tracePt t="85260" x="4756150" y="4038600"/>
          <p14:tracePt t="85288" x="4746625" y="4038600"/>
          <p14:tracePt t="85318" x="4743450" y="4048125"/>
          <p14:tracePt t="85369" x="4733925" y="4048125"/>
          <p14:tracePt t="85375" x="4729163" y="4048125"/>
          <p14:tracePt t="85392" x="4716463" y="4051300"/>
          <p14:tracePt t="85409" x="4699000" y="4051300"/>
          <p14:tracePt t="85426" x="4673600" y="4060825"/>
          <p14:tracePt t="85442" x="4651375" y="4065588"/>
          <p14:tracePt t="85459" x="4646613" y="4065588"/>
          <p14:tracePt t="85476" x="4641850" y="4065588"/>
          <p14:tracePt t="85879" x="4651375" y="4065588"/>
          <p14:tracePt t="85988" x="4656138" y="4056063"/>
          <p14:tracePt t="86082" x="4664075" y="4056063"/>
          <p14:tracePt t="89170" x="4703763" y="4038600"/>
          <p14:tracePt t="89181" x="4778375" y="4016375"/>
          <p14:tracePt t="89194" x="5062538" y="3916363"/>
          <p14:tracePt t="89199" x="5137150" y="3903663"/>
          <p14:tracePt t="89210" x="5289550" y="3863975"/>
          <p14:tracePt t="89226" x="5499100" y="3802063"/>
          <p14:tracePt t="89242" x="5695950" y="3759200"/>
          <p14:tracePt t="89259" x="5862638" y="3714750"/>
          <p14:tracePt t="89263" x="5967413" y="3689350"/>
          <p14:tracePt t="89277" x="6202363" y="3644900"/>
          <p14:tracePt t="89292" x="6443663" y="3552825"/>
          <p14:tracePt t="89309" x="6750050" y="3448050"/>
          <p14:tracePt t="89313" x="6859588" y="3413125"/>
          <p14:tracePt t="89326" x="7064375" y="3370263"/>
          <p14:tracePt t="89342" x="7278688" y="3300413"/>
          <p14:tracePt t="89358" x="7373938" y="3260725"/>
          <p14:tracePt t="89375" x="7493000" y="3195638"/>
          <p14:tracePt t="89378" x="7532688" y="3168650"/>
          <p14:tracePt t="89392" x="7593013" y="3116263"/>
          <p14:tracePt t="89408" x="7615238" y="3086100"/>
          <p14:tracePt t="89425" x="7650163" y="3051175"/>
          <p14:tracePt t="89428" x="7654925" y="3038475"/>
          <p14:tracePt t="89442" x="7662863" y="3024188"/>
          <p14:tracePt t="89458" x="7662863" y="3011488"/>
          <p14:tracePt t="89475" x="7672388" y="2968625"/>
          <p14:tracePt t="89491" x="7672388" y="2928938"/>
          <p14:tracePt t="89493" x="7675563" y="2897188"/>
          <p14:tracePt t="89509" x="7697788" y="2814638"/>
          <p14:tracePt t="89525" x="7702550" y="2774950"/>
          <p14:tracePt t="89541" x="7720013" y="2749550"/>
          <p14:tracePt t="90469" x="7720013" y="2757488"/>
          <p14:tracePt t="90479" x="7720013" y="2762250"/>
          <p14:tracePt t="90495" x="7707313" y="2784475"/>
          <p14:tracePt t="90500" x="7697788" y="2789238"/>
          <p14:tracePt t="90512" x="7685088" y="2827338"/>
          <p14:tracePt t="90528" x="7658100" y="2876550"/>
          <p14:tracePt t="90545" x="7637463" y="2924175"/>
          <p14:tracePt t="90562" x="7605713" y="3006725"/>
          <p14:tracePt t="90580" x="7518400" y="3195638"/>
          <p14:tracePt t="90592" x="7431088" y="3352800"/>
          <p14:tracePt t="90609" x="7243763" y="3659188"/>
          <p14:tracePt t="90627" x="7016750" y="4108450"/>
          <p14:tracePt t="90644" x="6877050" y="4387850"/>
          <p14:tracePt t="90660" x="6767513" y="4598988"/>
          <p14:tracePt t="90676" x="6627813" y="4746625"/>
          <p14:tracePt t="90680" x="6583363" y="4799013"/>
          <p14:tracePt t="90693" x="6553200" y="4860925"/>
          <p14:tracePt t="90709" x="6535738" y="4908550"/>
          <p14:tracePt t="90726" x="6508750" y="4965700"/>
          <p14:tracePt t="90743" x="6473825" y="5070475"/>
          <p14:tracePt t="90760" x="6451600" y="5122863"/>
          <p14:tracePt t="90776" x="6430963" y="5140325"/>
          <p14:tracePt t="90780" x="6426200" y="5148263"/>
          <p14:tracePt t="90793" x="6426200" y="5165725"/>
          <p14:tracePt t="90853" x="6426200" y="5170488"/>
          <p14:tracePt t="90867" x="6416675" y="5180013"/>
          <p14:tracePt t="90876" x="6416675" y="5183188"/>
          <p14:tracePt t="90893" x="6416675" y="5192713"/>
          <p14:tracePt t="90939" x="6416675" y="5187950"/>
          <p14:tracePt t="90947" x="6421438" y="5183188"/>
          <p14:tracePt t="90959" x="6421438" y="5175250"/>
          <p14:tracePt t="90963" x="6421438" y="5170488"/>
          <p14:tracePt t="90976" x="6443663" y="5140325"/>
          <p14:tracePt t="90992" x="6496050" y="5000625"/>
          <p14:tracePt t="91009" x="6605588" y="4759325"/>
          <p14:tracePt t="91027" x="6994525" y="4068763"/>
          <p14:tracePt t="91043" x="7221538" y="3587750"/>
          <p14:tracePt t="91059" x="7326313" y="3313113"/>
          <p14:tracePt t="91077" x="7440613" y="3033713"/>
          <p14:tracePt t="91092" x="7458075" y="2968625"/>
          <p14:tracePt t="91109" x="7483475" y="2919413"/>
          <p14:tracePt t="91126" x="7493000" y="2871788"/>
          <p14:tracePt t="91130" x="7493000" y="2862263"/>
          <p14:tracePt t="91143" x="7497763" y="2836863"/>
          <p14:tracePt t="91159" x="7505700" y="2809875"/>
          <p14:tracePt t="91176" x="7518400" y="2789238"/>
          <p14:tracePt t="91193" x="7527925" y="2779713"/>
          <p14:tracePt t="91223" x="7532688" y="2774950"/>
          <p14:tracePt t="91312" x="7532688" y="2784475"/>
          <p14:tracePt t="91321" x="7532688" y="2789238"/>
          <p14:tracePt t="91330" x="7532688" y="2792413"/>
          <p14:tracePt t="91336" x="7523163" y="2801938"/>
          <p14:tracePt t="91347" x="7483475" y="2867025"/>
          <p14:tracePt t="91362" x="7343775" y="3028950"/>
          <p14:tracePt t="91379" x="7156450" y="3413125"/>
          <p14:tracePt t="91384" x="7029450" y="3619500"/>
          <p14:tracePt t="91390" x="6877050" y="3859213"/>
          <p14:tracePt t="91403" x="6710363" y="4073525"/>
          <p14:tracePt t="91406" x="6575425" y="4332288"/>
          <p14:tracePt t="91426" x="6381750" y="4838700"/>
          <p14:tracePt t="91442" x="6299200" y="5053013"/>
          <p14:tracePt t="91459" x="6269038" y="5165725"/>
          <p14:tracePt t="91462" x="6242050" y="5222875"/>
          <p14:tracePt t="91476" x="6224588" y="5262563"/>
          <p14:tracePt t="91492" x="6224588" y="5284788"/>
          <p14:tracePt t="91509" x="6224588" y="5289550"/>
          <p14:tracePt t="91557" x="6224588" y="5280025"/>
          <p14:tracePt t="91564" x="6224588" y="5267325"/>
          <p14:tracePt t="91575" x="6224588" y="5262563"/>
          <p14:tracePt t="91579" x="6224588" y="5254625"/>
          <p14:tracePt t="91592" x="6237288" y="5218113"/>
          <p14:tracePt t="91609" x="6291263" y="5065713"/>
          <p14:tracePt t="91626" x="6403975" y="4781550"/>
          <p14:tracePt t="91629" x="6465888" y="4572000"/>
          <p14:tracePt t="91643" x="6627813" y="4086225"/>
          <p14:tracePt t="91659" x="6862763" y="3579813"/>
          <p14:tracePt t="91676" x="7002463" y="3230563"/>
          <p14:tracePt t="91680" x="7037388" y="3098800"/>
          <p14:tracePt t="91692" x="7046913" y="3063875"/>
          <p14:tracePt t="91695" x="7069138" y="3003550"/>
          <p14:tracePt t="91710" x="7069138" y="2971800"/>
          <p14:tracePt t="91725" x="7072313" y="2968625"/>
          <p14:tracePt t="91811" x="7072313" y="2976563"/>
          <p14:tracePt t="91818" x="7072313" y="2981325"/>
          <p14:tracePt t="91825" x="7072313" y="2989263"/>
          <p14:tracePt t="91842" x="7072313" y="2998788"/>
          <p14:tracePt t="91859" x="7046913" y="3098800"/>
          <p14:tracePt t="91862" x="6985000" y="3221038"/>
          <p14:tracePt t="91876" x="6837363" y="3427413"/>
          <p14:tracePt t="91892" x="6680200" y="3641725"/>
          <p14:tracePt t="91909" x="6575425" y="3841750"/>
          <p14:tracePt t="91926" x="6451600" y="4065588"/>
          <p14:tracePt t="91942" x="6408738" y="4108450"/>
          <p14:tracePt t="91959" x="6399213" y="4117975"/>
          <p14:tracePt t="91976" x="6399213" y="4130675"/>
          <p14:tracePt t="92051" x="6399213" y="4121150"/>
          <p14:tracePt t="92066" x="6399213" y="4117975"/>
          <p14:tracePt t="92087" x="6399213" y="4108450"/>
          <p14:tracePt t="92094" x="6399213" y="4103688"/>
          <p14:tracePt t="92109" x="6399213" y="4100513"/>
          <p14:tracePt t="92126" x="6399213" y="4090988"/>
          <p14:tracePt t="92142" x="6399213" y="4078288"/>
          <p14:tracePt t="92159" x="6399213" y="4073525"/>
          <p14:tracePt t="92176" x="6399213" y="4051300"/>
          <p14:tracePt t="92180" x="6391275" y="4038600"/>
          <p14:tracePt t="92192" x="6391275" y="4025900"/>
          <p14:tracePt t="92196" x="6386513" y="4021138"/>
          <p14:tracePt t="92209" x="6378575" y="4008438"/>
          <p14:tracePt t="92212" x="6369050" y="3973513"/>
          <p14:tracePt t="92226" x="6356350" y="3943350"/>
          <p14:tracePt t="92242" x="6308725" y="3871913"/>
          <p14:tracePt t="92259" x="6294438" y="3824288"/>
          <p14:tracePt t="92262" x="6286500" y="3798888"/>
          <p14:tracePt t="92276" x="6269038" y="3749675"/>
          <p14:tracePt t="92292" x="6256338" y="3736975"/>
          <p14:tracePt t="92309" x="6246813" y="3732213"/>
          <p14:tracePt t="92334" x="6246813" y="3724275"/>
          <p14:tracePt t="92371" x="6246813" y="3719513"/>
          <p14:tracePt t="92414" x="6251575" y="3711575"/>
          <p14:tracePt t="92429" x="6264275" y="3711575"/>
          <p14:tracePt t="92442" x="6269038" y="3711575"/>
          <p14:tracePt t="92450" x="6276975" y="3706813"/>
          <p14:tracePt t="92459" x="6291263" y="3706813"/>
          <p14:tracePt t="92476" x="6338888" y="3679825"/>
          <p14:tracePt t="92479" x="6369050" y="3671888"/>
          <p14:tracePt t="92493" x="6443663" y="3644900"/>
          <p14:tracePt t="92510" x="6521450" y="3627438"/>
          <p14:tracePt t="92525" x="6630988" y="3597275"/>
          <p14:tracePt t="92542" x="6767513" y="3587750"/>
          <p14:tracePt t="92546" x="6842125" y="3575050"/>
          <p14:tracePt t="92560" x="6981825" y="3557588"/>
          <p14:tracePt t="92576" x="7086600" y="3535363"/>
          <p14:tracePt t="92582" x="7151688" y="3514725"/>
          <p14:tracePt t="92592" x="7196138" y="3514725"/>
          <p14:tracePt t="92609" x="7308850" y="3497263"/>
          <p14:tracePt t="92624" x="7356475" y="3487738"/>
          <p14:tracePt t="92641" x="7405688" y="3479800"/>
          <p14:tracePt t="92658" x="7423150" y="3479800"/>
          <p14:tracePt t="92675" x="7426325" y="3475038"/>
          <p14:tracePt t="92691" x="7435850" y="3470275"/>
          <p14:tracePt t="92708" x="7435850" y="3462338"/>
          <p14:tracePt t="92725" x="7435850" y="3444875"/>
          <p14:tracePt t="92741" x="7435850" y="3430588"/>
          <p14:tracePt t="92758" x="7435850" y="3417888"/>
          <p14:tracePt t="92775" x="7435850" y="3405188"/>
          <p14:tracePt t="92777" x="7435850" y="3392488"/>
          <p14:tracePt t="92792" x="7431088" y="3378200"/>
          <p14:tracePt t="92808" x="7418388" y="3335338"/>
          <p14:tracePt t="92825" x="7388225" y="3287713"/>
          <p14:tracePt t="92827" x="7348538" y="3260725"/>
          <p14:tracePt t="92842" x="7239000" y="3216275"/>
          <p14:tracePt t="92858" x="7151688" y="3178175"/>
          <p14:tracePt t="92875" x="7054850" y="3160713"/>
          <p14:tracePt t="92892" x="6929438" y="3155950"/>
          <p14:tracePt t="92908" x="6788150" y="3163888"/>
          <p14:tracePt t="92925" x="6692900" y="3173413"/>
          <p14:tracePt t="92941" x="6645275" y="3198813"/>
          <p14:tracePt t="92944" x="6613525" y="3208338"/>
          <p14:tracePt t="92958" x="6575425" y="3221038"/>
          <p14:tracePt t="92975" x="6535738" y="3248025"/>
          <p14:tracePt t="92991" x="6503988" y="3278188"/>
          <p14:tracePt t="92994" x="6478588" y="3290888"/>
          <p14:tracePt t="93009" x="6426200" y="3325813"/>
          <p14:tracePt t="93024" x="6369050" y="3360738"/>
          <p14:tracePt t="93041" x="6326188" y="3392488"/>
          <p14:tracePt t="93044" x="6303963" y="3409950"/>
          <p14:tracePt t="93059" x="6264275" y="3448050"/>
          <p14:tracePt t="93075" x="6246813" y="3470275"/>
          <p14:tracePt t="93092" x="6242050" y="3482975"/>
          <p14:tracePt t="93108" x="6242050" y="3497263"/>
          <p14:tracePt t="93111" x="6242050" y="3509963"/>
          <p14:tracePt t="93125" x="6259513" y="3522663"/>
          <p14:tracePt t="93142" x="6299200" y="3544888"/>
          <p14:tracePt t="93158" x="6369050" y="3602038"/>
          <p14:tracePt t="93161" x="6434138" y="3632200"/>
          <p14:tracePt t="93176" x="6635750" y="3732213"/>
          <p14:tracePt t="93191" x="6753225" y="3771900"/>
          <p14:tracePt t="93208" x="6946900" y="3806825"/>
          <p14:tracePt t="93225" x="7059613" y="3836988"/>
          <p14:tracePt t="93228" x="7121525" y="3846513"/>
          <p14:tracePt t="93242" x="7173913" y="3846513"/>
          <p14:tracePt t="93258" x="7213600" y="3846513"/>
          <p14:tracePt t="93275" x="7251700" y="3836988"/>
          <p14:tracePt t="93277" x="7265988" y="3819525"/>
          <p14:tracePt t="93292" x="7278688" y="3802063"/>
          <p14:tracePt t="93308" x="7304088" y="3771900"/>
          <p14:tracePt t="93325" x="7361238" y="3671888"/>
          <p14:tracePt t="93327" x="7378700" y="3636963"/>
          <p14:tracePt t="93341" x="7400925" y="3587750"/>
          <p14:tracePt t="93343" x="7445375" y="3509963"/>
          <p14:tracePt t="93359" x="7453313" y="3430588"/>
          <p14:tracePt t="93375" x="7453313" y="3392488"/>
          <p14:tracePt t="93392" x="7453313" y="3357563"/>
          <p14:tracePt t="93394" x="7448550" y="3340100"/>
          <p14:tracePt t="93409" x="7423150" y="3322638"/>
          <p14:tracePt t="93425" x="7400925" y="3278188"/>
          <p14:tracePt t="93441" x="7356475" y="3248025"/>
          <p14:tracePt t="93444" x="7326313" y="3238500"/>
          <p14:tracePt t="93459" x="7239000" y="3195638"/>
          <p14:tracePt t="93475" x="7116763" y="3173413"/>
          <p14:tracePt t="93492" x="6924675" y="3173413"/>
          <p14:tracePt t="93509" x="6715125" y="3190875"/>
          <p14:tracePt t="93525" x="6640513" y="3233738"/>
          <p14:tracePt t="93542" x="6553200" y="3273425"/>
          <p14:tracePt t="93558" x="6491288" y="3317875"/>
          <p14:tracePt t="93561" x="6469063" y="3330575"/>
          <p14:tracePt t="93576" x="6438900" y="3352800"/>
          <p14:tracePt t="93591" x="6421438" y="3392488"/>
          <p14:tracePt t="93608" x="6408738" y="3440113"/>
          <p14:tracePt t="93611" x="6399213" y="3497263"/>
          <p14:tracePt t="93625" x="6386513" y="3575050"/>
          <p14:tracePt t="93642" x="6386513" y="3679825"/>
          <p14:tracePt t="93658" x="6391275" y="3729038"/>
          <p14:tracePt t="93675" x="6416675" y="3784600"/>
          <p14:tracePt t="93677" x="6438900" y="3802063"/>
          <p14:tracePt t="93692" x="6513513" y="3846513"/>
          <p14:tracePt t="93708" x="6578600" y="3854450"/>
          <p14:tracePt t="93725" x="6680200" y="3863975"/>
          <p14:tracePt t="93727" x="6740525" y="3863975"/>
          <p14:tracePt t="93741" x="6902450" y="3846513"/>
          <p14:tracePt t="93758" x="7094538" y="3824288"/>
          <p14:tracePt t="93775" x="7296150" y="3767138"/>
          <p14:tracePt t="93791" x="7423150" y="3714750"/>
          <p14:tracePt t="93793" x="7458075" y="3697288"/>
          <p14:tracePt t="93809" x="7488238" y="3667125"/>
          <p14:tracePt t="93825" x="7500938" y="3654425"/>
          <p14:tracePt t="93841" x="7500938" y="3627438"/>
          <p14:tracePt t="93844" x="7500938" y="3602038"/>
          <p14:tracePt t="93858" x="7497763" y="3570288"/>
          <p14:tracePt t="93875" x="7475538" y="3517900"/>
          <p14:tracePt t="93891" x="7440613" y="3448050"/>
          <p14:tracePt t="93894" x="7413625" y="3422650"/>
          <p14:tracePt t="93909" x="7348538" y="3370263"/>
          <p14:tracePt t="93925" x="7265988" y="3322638"/>
          <p14:tracePt t="93941" x="7204075" y="3278188"/>
          <p14:tracePt t="93958" x="7077075" y="3225800"/>
          <p14:tracePt t="93960" x="7029450" y="3216275"/>
          <p14:tracePt t="93975" x="6919913" y="3203575"/>
          <p14:tracePt t="93991" x="6827838" y="3203575"/>
          <p14:tracePt t="94008" x="6710363" y="3221038"/>
          <p14:tracePt t="94011" x="6662738" y="3238500"/>
          <p14:tracePt t="94025" x="6530975" y="3290888"/>
          <p14:tracePt t="94041" x="6443663" y="3330575"/>
          <p14:tracePt t="94058" x="6396038" y="3360738"/>
          <p14:tracePt t="94076" x="6361113" y="3435350"/>
          <p14:tracePt t="94092" x="6321425" y="3522663"/>
          <p14:tracePt t="94108" x="6308725" y="3579813"/>
          <p14:tracePt t="94125" x="6299200" y="3659188"/>
          <p14:tracePt t="94127" x="6291263" y="3702050"/>
          <p14:tracePt t="94142" x="6291263" y="3776663"/>
          <p14:tracePt t="94158" x="6291263" y="3816350"/>
          <p14:tracePt t="94175" x="6291263" y="3829050"/>
          <p14:tracePt t="94178" x="6291263" y="3836988"/>
          <p14:tracePt t="94192" x="6303963" y="3841750"/>
          <p14:tracePt t="94208" x="6338888" y="3841750"/>
          <p14:tracePt t="94225" x="6438900" y="3836988"/>
          <p14:tracePt t="94241" x="6605588" y="3802063"/>
          <p14:tracePt t="94244" x="6683375" y="3767138"/>
          <p14:tracePt t="94259" x="6867525" y="3702050"/>
          <p14:tracePt t="94275" x="7011988" y="3624263"/>
          <p14:tracePt t="94292" x="7143750" y="3535363"/>
          <p14:tracePt t="94294" x="7191375" y="3517900"/>
          <p14:tracePt t="94309" x="7231063" y="3482975"/>
          <p14:tracePt t="94325" x="7243763" y="3452813"/>
          <p14:tracePt t="94341" x="7261225" y="3440113"/>
          <p14:tracePt t="94359" x="7261225" y="3422650"/>
          <p14:tracePt t="94376" x="7243763" y="3409950"/>
          <p14:tracePt t="94392" x="7231063" y="3365500"/>
          <p14:tracePt t="94408" x="7196138" y="3313113"/>
          <p14:tracePt t="94411" x="7173913" y="3305175"/>
          <p14:tracePt t="94426" x="7059613" y="3255963"/>
          <p14:tracePt t="94441" x="6946900" y="3203575"/>
          <p14:tracePt t="94458" x="6867525" y="3195638"/>
          <p14:tracePt t="94461" x="6845300" y="3195638"/>
          <p14:tracePt t="94475" x="6753225" y="3195638"/>
          <p14:tracePt t="94491" x="6613525" y="3213100"/>
          <p14:tracePt t="94508" x="6473825" y="3255963"/>
          <p14:tracePt t="94525" x="6426200" y="3287713"/>
          <p14:tracePt t="94526" x="6399213" y="3305175"/>
          <p14:tracePt t="94541" x="6378575" y="3335338"/>
          <p14:tracePt t="94558" x="6356350" y="3370263"/>
          <p14:tracePt t="94575" x="6326188" y="3413125"/>
          <p14:tracePt t="94578" x="6316663" y="3427413"/>
          <p14:tracePt t="94592" x="6308725" y="3457575"/>
          <p14:tracePt t="94608" x="6308725" y="3482975"/>
          <p14:tracePt t="94625" x="6308725" y="3514725"/>
          <p14:tracePt t="94628" x="6308725" y="3544888"/>
          <p14:tracePt t="94642" x="6308725" y="3557588"/>
          <p14:tracePt t="94644" x="6311900" y="3584575"/>
          <p14:tracePt t="94659" x="6321425" y="3624263"/>
          <p14:tracePt t="94675" x="6381750" y="3662363"/>
          <p14:tracePt t="94691" x="6438900" y="3679825"/>
          <p14:tracePt t="94694" x="6473825" y="3689350"/>
          <p14:tracePt t="94709" x="6592888" y="3689350"/>
          <p14:tracePt t="94725" x="6767513" y="3679825"/>
          <p14:tracePt t="94742" x="6877050" y="3662363"/>
          <p14:tracePt t="94745" x="6954838" y="3627438"/>
          <p14:tracePt t="94759" x="7051675" y="3609975"/>
          <p14:tracePt t="94775" x="7081838" y="3592513"/>
          <p14:tracePt t="94792" x="7094538" y="3587750"/>
          <p14:tracePt t="94840" x="7107238" y="3579813"/>
          <p14:tracePt t="94876" x="7094538" y="3579813"/>
          <p14:tracePt t="94882" x="7089775" y="3579813"/>
          <p14:tracePt t="94891" x="7086600" y="3579813"/>
          <p14:tracePt t="94908" x="7064375" y="3584575"/>
          <p14:tracePt t="94911" x="7042150" y="3584575"/>
          <p14:tracePt t="94926" x="6959600" y="3619500"/>
          <p14:tracePt t="94942" x="6859588" y="3659188"/>
          <p14:tracePt t="94958" x="6745288" y="3711575"/>
          <p14:tracePt t="94975" x="6623050" y="3754438"/>
          <p14:tracePt t="94977" x="6557963" y="3771900"/>
          <p14:tracePt t="94992" x="6508750" y="3798888"/>
          <p14:tracePt t="95008" x="6496050" y="3811588"/>
          <p14:tracePt t="95025" x="6483350" y="3816350"/>
          <p14:tracePt t="95065" x="6483350" y="3824288"/>
          <p14:tracePt t="95079" x="6478588" y="3829050"/>
          <p14:tracePt t="95086" x="6469063" y="3833813"/>
          <p14:tracePt t="95093" x="6456363" y="3841750"/>
          <p14:tracePt t="95109" x="6443663" y="3863975"/>
          <p14:tracePt t="95125" x="6438900" y="3868738"/>
          <p14:tracePt t="95145" x="6430963" y="3868738"/>
          <p14:tracePt t="95173" x="6430963" y="3876675"/>
          <p14:tracePt t="95232" x="6426200" y="3876675"/>
          <p14:tracePt t="95328" x="6426200" y="3871913"/>
          <p14:tracePt t="95350" x="6426200" y="3859213"/>
          <p14:tracePt t="95364" x="6426200" y="3846513"/>
          <p14:tracePt t="95377" x="6426200" y="3841750"/>
          <p14:tracePt t="95385" x="6426200" y="3829050"/>
          <p14:tracePt t="95407" x="6426200" y="3819525"/>
          <p14:tracePt t="95421" x="6426200" y="3816350"/>
          <p14:tracePt t="95436" x="6426200" y="3806825"/>
          <p14:tracePt t="95487" x="6426200" y="3802063"/>
          <p14:tracePt t="96505" x="6443663" y="3802063"/>
          <p14:tracePt t="96514" x="6448425" y="3802063"/>
          <p14:tracePt t="96528" x="6473825" y="3802063"/>
          <p14:tracePt t="96543" x="6513513" y="3794125"/>
          <p14:tracePt t="96560" x="6565900" y="3776663"/>
          <p14:tracePt t="96576" x="6605588" y="3767138"/>
          <p14:tracePt t="96593" x="6645275" y="3763963"/>
          <p14:tracePt t="96610" x="6692900" y="3754438"/>
          <p14:tracePt t="96614" x="6697663" y="3746500"/>
          <p14:tracePt t="96627" x="6732588" y="3741738"/>
          <p14:tracePt t="96643" x="6770688" y="3732213"/>
          <p14:tracePt t="96660" x="6805613" y="3732213"/>
          <p14:tracePt t="96663" x="6823075" y="3732213"/>
          <p14:tracePt t="96677" x="6872288" y="3714750"/>
          <p14:tracePt t="96693" x="6929438" y="3697288"/>
          <p14:tracePt t="96710" x="6977063" y="3697288"/>
          <p14:tracePt t="96726" x="7011988" y="3697288"/>
          <p14:tracePt t="96731" x="7046913" y="3689350"/>
          <p14:tracePt t="96743" x="7089775" y="3689350"/>
          <p14:tracePt t="96760" x="7146925" y="3689350"/>
          <p14:tracePt t="96777" x="7186613" y="3689350"/>
          <p14:tracePt t="96780" x="7208838" y="3689350"/>
          <p14:tracePt t="96794" x="7231063" y="3689350"/>
          <p14:tracePt t="96810" x="7243763" y="3689350"/>
          <p14:tracePt t="96826" x="7248525" y="3689350"/>
          <p14:tracePt t="96844" x="7265988" y="3689350"/>
          <p14:tracePt t="96860" x="7278688" y="3689350"/>
          <p14:tracePt t="96876" x="7291388" y="3684588"/>
          <p14:tracePt t="96893" x="7300913" y="3684588"/>
          <p14:tracePt t="96969" x="7304088" y="3676650"/>
          <p14:tracePt t="97034" x="7304088" y="3679825"/>
          <p14:tracePt t="97056" x="7304088" y="3684588"/>
          <p14:tracePt t="97085" x="7304088" y="3694113"/>
          <p14:tracePt t="97100" x="7304088" y="3706813"/>
          <p14:tracePt t="97136" x="7308850" y="3706813"/>
          <p14:tracePt t="97143" x="7308850" y="3711575"/>
          <p14:tracePt t="97172" x="7308850" y="3719513"/>
          <p14:tracePt t="97187" x="7318375" y="3724275"/>
          <p14:tracePt t="97201" x="7318375" y="3729038"/>
          <p14:tracePt t="97210" x="7331075" y="3729038"/>
          <p14:tracePt t="97226" x="7331075" y="3736975"/>
          <p14:tracePt t="97244" x="7335838" y="3741738"/>
          <p14:tracePt t="97260" x="7335838" y="3749675"/>
          <p14:tracePt t="97288" x="7343775" y="3754438"/>
          <p14:tracePt t="97302" x="7343775" y="3763963"/>
          <p14:tracePt t="97376" x="7348538" y="3767138"/>
          <p14:tracePt t="97826" x="7335838" y="3771900"/>
          <p14:tracePt t="97833" x="7318375" y="3798888"/>
          <p14:tracePt t="97843" x="7291388" y="3816350"/>
          <p14:tracePt t="97860" x="7231063" y="3859213"/>
          <p14:tracePt t="97864" x="7216775" y="3881438"/>
          <p14:tracePt t="97876" x="7164388" y="3925888"/>
          <p14:tracePt t="97893" x="7134225" y="3963988"/>
          <p14:tracePt t="97910" x="7104063" y="3995738"/>
          <p14:tracePt t="97914" x="7069138" y="4013200"/>
          <p14:tracePt t="97927" x="7019925" y="4056063"/>
          <p14:tracePt t="97943" x="6880225" y="4095750"/>
          <p14:tracePt t="97960" x="6797675" y="4117975"/>
          <p14:tracePt t="97977" x="6745288" y="4130675"/>
          <p14:tracePt t="97993" x="6705600" y="4148138"/>
          <p14:tracePt t="98010" x="6692900" y="4148138"/>
          <p14:tracePt t="98026" x="6680200" y="4148138"/>
          <p14:tracePt t="98030" x="6675438" y="4148138"/>
          <p14:tracePt t="98044" x="6653213" y="4148138"/>
          <p14:tracePt t="98060" x="6648450" y="4148138"/>
          <p14:tracePt t="98160" x="6648450" y="4138613"/>
          <p14:tracePt t="98167" x="6648450" y="4130675"/>
          <p14:tracePt t="98182" x="6648450" y="4125913"/>
          <p14:tracePt t="98196" x="6648450" y="4121150"/>
          <p14:tracePt t="98233" x="6648450" y="4113213"/>
          <p14:tracePt t="98254" x="6648450" y="4108450"/>
          <p14:tracePt t="98260" x="6648450" y="4100513"/>
          <p14:tracePt t="98276" x="6645275" y="4095750"/>
          <p14:tracePt t="98293" x="6635750" y="4086225"/>
          <p14:tracePt t="98310" x="6630988" y="4086225"/>
          <p14:tracePt t="98328" x="6618288" y="4083050"/>
          <p14:tracePt t="98349" x="6610350" y="4083050"/>
          <p14:tracePt t="98370" x="6605588" y="4083050"/>
          <p14:tracePt t="98990" x="6613525" y="4083050"/>
          <p14:tracePt t="103006" x="6575425" y="4125913"/>
          <p14:tracePt t="103015" x="6491288" y="4208463"/>
          <p14:tracePt t="103029" x="6234113" y="4410075"/>
          <p14:tracePt t="103046" x="5945188" y="4598988"/>
          <p14:tracePt t="103062" x="5214938" y="5153025"/>
          <p14:tracePt t="103081" x="4606925" y="5484813"/>
          <p14:tracePt t="103095" x="4090988" y="5878513"/>
          <p14:tracePt t="103113" x="3576638" y="6237288"/>
          <p14:tracePt t="103132" x="3260725" y="6473825"/>
          <p14:tracePt t="103146" x="3103563" y="6573838"/>
          <p14:tracePt t="103160" x="2971800" y="6648450"/>
          <p14:tracePt t="103163" x="2946400" y="6673850"/>
          <p14:tracePt t="103177" x="2894013" y="6705600"/>
          <p14:tracePt t="103181" x="2832100" y="6726238"/>
          <p14:tracePt t="103193" x="2771775" y="6761163"/>
          <p14:tracePt t="103210" x="2724150" y="6775450"/>
          <p14:tracePt t="103227" x="2692400" y="6792913"/>
          <p14:tracePt t="103231" x="2689225" y="6792913"/>
          <p14:tracePt t="103244" x="2674938" y="6796088"/>
          <p14:tracePt t="103261" x="2662238" y="6818313"/>
          <p14:tracePt t="103278" x="2632075" y="6823075"/>
          <p14:tracePt t="103280" x="2617788" y="6823075"/>
          <p14:tracePt t="103294" x="2592388" y="6831013"/>
          <p14:tracePt t="103310" x="2535238" y="6848475"/>
          <p14:tracePt t="103327" x="2417763" y="684847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680642" cy="1331478"/>
          </a:xfrm>
        </p:spPr>
        <p:txBody>
          <a:bodyPr>
            <a:noAutofit/>
          </a:bodyPr>
          <a:lstStyle/>
          <a:p>
            <a:pPr algn="l">
              <a:lnSpc>
                <a:spcPct val="100000"/>
              </a:lnSpc>
            </a:pPr>
            <a:r>
              <a:rPr lang="en-US" sz="3600" dirty="0">
                <a:latin typeface="Söhne"/>
              </a:rPr>
              <a:t>Digital Asset Management and Value Exchange in the Global Economy</a:t>
            </a:r>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612647" y="2332652"/>
            <a:ext cx="10331577" cy="3976707"/>
          </a:xfrm>
        </p:spPr>
        <p:txBody>
          <a:bodyPr>
            <a:normAutofit lnSpcReduction="10000"/>
          </a:bodyPr>
          <a:lstStyle/>
          <a:p>
            <a:pPr lvl="1"/>
            <a:r>
              <a:rPr lang="en-US" sz="3200" b="1" dirty="0">
                <a:latin typeface="Söhne"/>
              </a:rPr>
              <a:t>Business-to-business (B2B) </a:t>
            </a:r>
            <a:r>
              <a:rPr lang="en-US" sz="3200" dirty="0">
                <a:latin typeface="Söhne"/>
                <a:cs typeface="Calibri" panose="020F0502020204030204" pitchFamily="34" charset="0"/>
              </a:rPr>
              <a:t>for inter-business trade, manufacturing, supply chain management, and digital rights.</a:t>
            </a:r>
          </a:p>
          <a:p>
            <a:pPr lvl="1"/>
            <a:r>
              <a:rPr lang="en-US" sz="3200" b="1" dirty="0">
                <a:latin typeface="Söhne"/>
              </a:rPr>
              <a:t>Interactive business-to-consumer (B2C2B) </a:t>
            </a:r>
            <a:r>
              <a:rPr lang="en-US" sz="3200" dirty="0">
                <a:latin typeface="Söhne"/>
                <a:cs typeface="Calibri" panose="020F0502020204030204" pitchFamily="34" charset="0"/>
              </a:rPr>
              <a:t>in retail, online services, and social media-driven economic activities.</a:t>
            </a:r>
          </a:p>
          <a:p>
            <a:pPr lvl="1"/>
            <a:r>
              <a:rPr lang="en-US" sz="3200" b="1" dirty="0">
                <a:latin typeface="Söhne"/>
              </a:rPr>
              <a:t>Citizen-to-citizen (C2C) </a:t>
            </a:r>
            <a:r>
              <a:rPr lang="en-US" sz="3200" dirty="0">
                <a:latin typeface="Söhne"/>
                <a:cs typeface="Calibri" panose="020F0502020204030204" pitchFamily="34" charset="0"/>
              </a:rPr>
              <a:t>engagement in the shared and digital economy, featuring crowdfunding, peer-to-peer lending, informal trade, and barter.</a:t>
            </a:r>
          </a:p>
        </p:txBody>
      </p:sp>
    </p:spTree>
    <p:extLst>
      <p:ext uri="{BB962C8B-B14F-4D97-AF65-F5344CB8AC3E}">
        <p14:creationId xmlns:p14="http://schemas.microsoft.com/office/powerpoint/2010/main" val="2857862161"/>
      </p:ext>
    </p:extLst>
  </p:cSld>
  <p:clrMapOvr>
    <a:masterClrMapping/>
  </p:clrMapOvr>
  <mc:AlternateContent xmlns:mc="http://schemas.openxmlformats.org/markup-compatibility/2006" xmlns:p14="http://schemas.microsoft.com/office/powerpoint/2010/main">
    <mc:Choice Requires="p14">
      <p:transition spd="slow" p14:dur="2000" advTm="57237"/>
    </mc:Choice>
    <mc:Fallback xmlns="">
      <p:transition spd="slow" advTm="57237"/>
    </mc:Fallback>
  </mc:AlternateContent>
  <p:extLst>
    <p:ext uri="{3A86A75C-4F4B-4683-9AE1-C65F6400EC91}">
      <p14:laserTraceLst xmlns:p14="http://schemas.microsoft.com/office/powerpoint/2010/main">
        <p14:tracePtLst>
          <p14:tracePt t="1036" x="2063750" y="6446838"/>
          <p14:tracePt t="1052" x="2439988" y="5910263"/>
          <p14:tracePt t="1069" x="2867025" y="5411788"/>
          <p14:tracePt t="1071" x="2936875" y="5327650"/>
          <p14:tracePt t="1085" x="3098800" y="5175250"/>
          <p14:tracePt t="1102" x="3248025" y="5087938"/>
          <p14:tracePt t="1119" x="3295650" y="5057775"/>
          <p14:tracePt t="1122" x="3305175" y="5048250"/>
          <p14:tracePt t="1136" x="3313113" y="5048250"/>
          <p14:tracePt t="1152" x="3322638" y="5043488"/>
          <p14:tracePt t="1169" x="3327400" y="5043488"/>
          <p14:tracePt t="1930" x="3397250" y="5065713"/>
          <p14:tracePt t="1940" x="3475038" y="5095875"/>
          <p14:tracePt t="1955" x="3663950" y="5205413"/>
          <p14:tracePt t="1972" x="4048125" y="5407025"/>
          <p14:tracePt t="1988" x="4175125" y="5481638"/>
          <p14:tracePt t="2005" x="4292600" y="5556250"/>
          <p14:tracePt t="2022" x="4384675" y="5611813"/>
          <p14:tracePt t="2027" x="4397375" y="5629275"/>
          <p14:tracePt t="2040" x="4414838" y="5651500"/>
          <p14:tracePt t="2052" x="4419600" y="5656263"/>
          <p14:tracePt t="2089" x="4419600" y="5664200"/>
          <p14:tracePt t="5053" x="4410075" y="5661025"/>
          <p14:tracePt t="5059" x="4397375" y="5651500"/>
          <p14:tracePt t="5069" x="4384675" y="5651500"/>
          <p14:tracePt t="5086" x="4332288" y="5638800"/>
          <p14:tracePt t="5090" x="4319588" y="5629275"/>
          <p14:tracePt t="5105" x="4270375" y="5608638"/>
          <p14:tracePt t="5121" x="4240213" y="5573713"/>
          <p14:tracePt t="5136" x="4210050" y="5551488"/>
          <p14:tracePt t="5140" x="4183063" y="5541963"/>
          <p14:tracePt t="5153" x="4170363" y="5516563"/>
          <p14:tracePt t="5170" x="4152900" y="5507038"/>
          <p14:tracePt t="5186" x="4140200" y="5489575"/>
          <p14:tracePt t="5190" x="4122738" y="5489575"/>
          <p14:tracePt t="5202" x="4117975" y="5481638"/>
          <p14:tracePt t="5205" x="4117975" y="5476875"/>
          <p14:tracePt t="5220" x="4108450" y="5449888"/>
          <p14:tracePt t="5236" x="4095750" y="5411788"/>
          <p14:tracePt t="5253" x="4078288" y="5362575"/>
          <p14:tracePt t="5256" x="4065588" y="5337175"/>
          <p14:tracePt t="5270" x="4030663" y="5289550"/>
          <p14:tracePt t="5286" x="3995738" y="5214938"/>
          <p14:tracePt t="5303" x="3948113" y="5127625"/>
          <p14:tracePt t="5320" x="3903663" y="5030788"/>
          <p14:tracePt t="5336" x="3859213" y="4970463"/>
          <p14:tracePt t="5353" x="3821113" y="4891088"/>
          <p14:tracePt t="5356" x="3803650" y="4864100"/>
          <p14:tracePt t="5369" x="3763963" y="4808538"/>
          <p14:tracePt t="5372" x="3754438" y="4773613"/>
          <p14:tracePt t="5386" x="3716338" y="4664075"/>
          <p14:tracePt t="5403" x="3676650" y="4576763"/>
          <p14:tracePt t="5420" x="3659188" y="4506913"/>
          <p14:tracePt t="5423" x="3649663" y="4479925"/>
          <p14:tracePt t="5437" x="3624263" y="4419600"/>
          <p14:tracePt t="5453" x="3614738" y="4405313"/>
          <p14:tracePt t="5802" x="3544888" y="4367213"/>
          <p14:tracePt t="5811" x="3467100" y="4318000"/>
          <p14:tracePt t="5818" x="3382963" y="4235450"/>
          <p14:tracePt t="5822" x="3217863" y="4113213"/>
          <p14:tracePt t="5836" x="3055938" y="3981450"/>
          <p14:tracePt t="5852" x="2898775" y="3881438"/>
          <p14:tracePt t="5869" x="2776538" y="3771900"/>
          <p14:tracePt t="5872" x="2724150" y="3729038"/>
          <p14:tracePt t="5886" x="2640013" y="3636963"/>
          <p14:tracePt t="5903" x="2557463" y="3532188"/>
          <p14:tracePt t="5919" x="2509838" y="3457575"/>
          <p14:tracePt t="5936" x="2457450" y="3405188"/>
          <p14:tracePt t="5939" x="2439988" y="3387725"/>
          <p14:tracePt t="5953" x="2400300" y="3357563"/>
          <p14:tracePt t="5968" x="2373313" y="3295650"/>
          <p14:tracePt t="5985" x="2343150" y="3248025"/>
          <p14:tracePt t="6002" x="2312988" y="3203575"/>
          <p14:tracePt t="6019" x="2298700" y="3173413"/>
          <p14:tracePt t="6036" x="2286000" y="3151188"/>
          <p14:tracePt t="6039" x="2286000" y="3146425"/>
          <p14:tracePt t="6052" x="2278063" y="3138488"/>
          <p14:tracePt t="6055" x="2278063" y="3125788"/>
          <p14:tracePt t="6069" x="2278063" y="3121025"/>
          <p14:tracePt t="6086" x="2278063" y="3108325"/>
          <p14:tracePt t="6102" x="2273300" y="3094038"/>
          <p14:tracePt t="6106" x="2273300" y="3086100"/>
          <p14:tracePt t="6120" x="2273300" y="3068638"/>
          <p14:tracePt t="6135" x="2260600" y="3055938"/>
          <p14:tracePt t="6152" x="2260600" y="3038475"/>
          <p14:tracePt t="6156" x="2251075" y="3033713"/>
          <p14:tracePt t="6178" x="2251075" y="3028950"/>
          <p14:tracePt t="6186" x="2251075" y="3021013"/>
          <p14:tracePt t="6202" x="2251075" y="3016250"/>
          <p14:tracePt t="6219" x="2251075" y="3006725"/>
          <p14:tracePt t="6222" x="2251075" y="3003550"/>
          <p14:tracePt t="6243" x="2251075" y="2994025"/>
          <p14:tracePt t="6448" x="2255838" y="2994025"/>
          <p14:tracePt t="6456" x="2260600" y="2994025"/>
          <p14:tracePt t="6472" x="2273300" y="2989263"/>
          <p14:tracePt t="6492" x="2278063" y="2989263"/>
          <p14:tracePt t="6506" x="2298700" y="2989263"/>
          <p14:tracePt t="6522" x="2303463" y="2989263"/>
          <p14:tracePt t="6536" x="2316163" y="2986088"/>
          <p14:tracePt t="6578" x="2320925" y="2986088"/>
          <p14:tracePt t="7067" x="2343150" y="2986088"/>
          <p14:tracePt t="7076" x="2387600" y="2986088"/>
          <p14:tracePt t="7088" x="2465388" y="2986088"/>
          <p14:tracePt t="7105" x="2522538" y="2986088"/>
          <p14:tracePt t="7124" x="2600325" y="2986088"/>
          <p14:tracePt t="7131" x="2622550" y="2986088"/>
          <p14:tracePt t="7143" x="2657475" y="2986088"/>
          <p14:tracePt t="7148" x="2689225" y="2986088"/>
          <p14:tracePt t="7159" x="2732088" y="2986088"/>
          <p14:tracePt t="7163" x="2759075" y="2986088"/>
          <p14:tracePt t="7170" x="2789238" y="2986088"/>
          <p14:tracePt t="7173" x="2824163" y="2986088"/>
          <p14:tracePt t="7187" x="2849563" y="2986088"/>
          <p14:tracePt t="7203" x="2863850" y="2986088"/>
          <p14:tracePt t="7220" x="2889250" y="2986088"/>
          <p14:tracePt t="7236" x="2901950" y="2986088"/>
          <p14:tracePt t="7240" x="2906713" y="2986088"/>
          <p14:tracePt t="7253" x="2928938" y="2986088"/>
          <p14:tracePt t="7269" x="2933700" y="2986088"/>
          <p14:tracePt t="7286" x="2946400" y="2986088"/>
          <p14:tracePt t="7304" x="2954338" y="2986088"/>
          <p14:tracePt t="7355" x="2954338" y="2989263"/>
          <p14:tracePt t="7370" x="2959100" y="2989263"/>
          <p14:tracePt t="7603" x="2963863" y="2989263"/>
          <p14:tracePt t="7609" x="2976563" y="2989263"/>
          <p14:tracePt t="7620" x="3003550" y="2989263"/>
          <p14:tracePt t="7637" x="3055938" y="2989263"/>
          <p14:tracePt t="7653" x="3103563" y="2981325"/>
          <p14:tracePt t="7670" x="3155950" y="2981325"/>
          <p14:tracePt t="7687" x="3203575" y="2971800"/>
          <p14:tracePt t="7690" x="3238500" y="2971800"/>
          <p14:tracePt t="7704" x="3292475" y="2971800"/>
          <p14:tracePt t="7720" x="3370263" y="2971800"/>
          <p14:tracePt t="7737" x="3435350" y="2971800"/>
          <p14:tracePt t="7754" x="3536950" y="2971800"/>
          <p14:tracePt t="7770" x="3602038" y="2954338"/>
          <p14:tracePt t="7786" x="3684588" y="2936875"/>
          <p14:tracePt t="7802" x="3763963" y="2928938"/>
          <p14:tracePt t="7805" x="3798888" y="2919413"/>
          <p14:tracePt t="7818" x="3863975" y="2919413"/>
          <p14:tracePt t="7835" x="3921125" y="2901950"/>
          <p14:tracePt t="7852" x="3968750" y="2901950"/>
          <p14:tracePt t="7855" x="3990975" y="2901950"/>
          <p14:tracePt t="7869" x="4021138" y="2901950"/>
          <p14:tracePt t="7885" x="4043363" y="2901950"/>
          <p14:tracePt t="7902" x="4078288" y="2901950"/>
          <p14:tracePt t="7905" x="4083050" y="2901950"/>
          <p14:tracePt t="7919" x="4095750" y="2911475"/>
          <p14:tracePt t="7920" x="4105275" y="2911475"/>
          <p14:tracePt t="7935" x="4140200" y="2919413"/>
          <p14:tracePt t="7952" x="4170363" y="2932113"/>
          <p14:tracePt t="7969" x="4192588" y="2951163"/>
          <p14:tracePt t="7972" x="4205288" y="2954338"/>
          <p14:tracePt t="7986" x="4217988" y="2963863"/>
          <p14:tracePt t="8002" x="4232275" y="2968625"/>
          <p14:tracePt t="8019" x="4232275" y="2971800"/>
          <p14:tracePt t="8388" x="4244975" y="2994025"/>
          <p14:tracePt t="8397" x="4262438" y="3021013"/>
          <p14:tracePt t="8408" x="4327525" y="3108325"/>
          <p14:tracePt t="8420" x="4354513" y="3133725"/>
          <p14:tracePt t="8424" x="4392613" y="3186113"/>
          <p14:tracePt t="8437" x="4489450" y="3278188"/>
          <p14:tracePt t="8453" x="4598988" y="3400425"/>
          <p14:tracePt t="8470" x="4686300" y="3509963"/>
          <p14:tracePt t="8476" x="4708525" y="3532188"/>
          <p14:tracePt t="8487" x="4773613" y="3597275"/>
          <p14:tracePt t="8503" x="4835525" y="3632200"/>
          <p14:tracePt t="8520" x="4873625" y="3676650"/>
          <p14:tracePt t="8523" x="4913313" y="3694113"/>
          <p14:tracePt t="8536" x="4935538" y="3702050"/>
          <p14:tracePt t="8539" x="4943475" y="3706813"/>
          <p14:tracePt t="8554" x="4960938" y="3719513"/>
          <p14:tracePt t="8568" x="4978400" y="3732213"/>
          <p14:tracePt t="8585" x="4987925" y="3746500"/>
          <p14:tracePt t="8588" x="4995863" y="3746500"/>
          <p14:tracePt t="8602" x="5013325" y="3754438"/>
          <p14:tracePt t="8618" x="5053013" y="3754438"/>
          <p14:tracePt t="8635" x="5080000" y="3759200"/>
          <p14:tracePt t="8639" x="5097463" y="3759200"/>
          <p14:tracePt t="8652" x="5119688" y="3759200"/>
          <p14:tracePt t="8654" x="5140325" y="3767138"/>
          <p14:tracePt t="8669" x="5172075" y="3776663"/>
          <p14:tracePt t="8685" x="5219700" y="3776663"/>
          <p14:tracePt t="8702" x="5237163" y="3784600"/>
          <p14:tracePt t="8705" x="5245100" y="3784600"/>
          <p14:tracePt t="8719" x="5267325" y="3784600"/>
          <p14:tracePt t="8735" x="5272088" y="3784600"/>
          <p14:tracePt t="8752" x="5280025" y="3784600"/>
          <p14:tracePt t="8785" x="5294313" y="3784600"/>
          <p14:tracePt t="8792" x="5307013" y="3784600"/>
          <p14:tracePt t="8802" x="5311775" y="3784600"/>
          <p14:tracePt t="8819" x="5337175" y="3776663"/>
          <p14:tracePt t="8822" x="5354638" y="3776663"/>
          <p14:tracePt t="8836" x="5372100" y="3767138"/>
          <p14:tracePt t="8852" x="5399088" y="3767138"/>
          <p14:tracePt t="8869" x="5421313" y="3767138"/>
          <p14:tracePt t="8871" x="5424488" y="3767138"/>
          <p14:tracePt t="8886" x="5438775" y="3767138"/>
          <p14:tracePt t="8902" x="5441950" y="3767138"/>
          <p14:tracePt t="8995" x="5441950" y="3763963"/>
          <p14:tracePt t="9362" x="5459413" y="3763963"/>
          <p14:tracePt t="9371" x="5464175" y="3763963"/>
          <p14:tracePt t="9375" x="5476875" y="3763963"/>
          <p14:tracePt t="9383" x="5481638" y="3771900"/>
          <p14:tracePt t="9391" x="5491163" y="3771900"/>
          <p14:tracePt t="9404" x="5508625" y="3771900"/>
          <p14:tracePt t="9420" x="5521325" y="3771900"/>
          <p14:tracePt t="9436" x="5534025" y="3776663"/>
          <p14:tracePt t="9453" x="5538788" y="3776663"/>
          <p14:tracePt t="9470" x="5546725" y="3776663"/>
          <p14:tracePt t="9477" x="5551488" y="3776663"/>
          <p14:tracePt t="9491" x="5561013" y="3776663"/>
          <p14:tracePt t="9504" x="5578475" y="3776663"/>
          <p14:tracePt t="9520" x="5591175" y="3776663"/>
          <p14:tracePt t="9537" x="5608638" y="3776663"/>
          <p14:tracePt t="9541" x="5626100" y="3776663"/>
          <p14:tracePt t="9553" x="5638800" y="3776663"/>
          <p14:tracePt t="9556" x="5653088" y="3776663"/>
          <p14:tracePt t="9570" x="5673725" y="3776663"/>
          <p14:tracePt t="9586" x="5691188" y="3776663"/>
          <p14:tracePt t="9603" x="5718175" y="3776663"/>
          <p14:tracePt t="9607" x="5726113" y="3776663"/>
          <p14:tracePt t="9620" x="5730875" y="3776663"/>
          <p14:tracePt t="9636" x="5753100" y="3776663"/>
          <p14:tracePt t="9653" x="5757863" y="3776663"/>
          <p14:tracePt t="9670" x="5770563" y="3776663"/>
          <p14:tracePt t="9673" x="5778500" y="3776663"/>
          <p14:tracePt t="9687" x="5788025" y="3776663"/>
          <p14:tracePt t="9703" x="5800725" y="3776663"/>
          <p14:tracePt t="9720" x="5813425" y="3776663"/>
          <p14:tracePt t="9723" x="5818188" y="3776663"/>
          <p14:tracePt t="9737" x="5840413" y="3776663"/>
          <p14:tracePt t="9753" x="5845175" y="3776663"/>
          <p14:tracePt t="9770" x="5857875" y="3776663"/>
          <p14:tracePt t="9787" x="5870575" y="3776663"/>
          <p14:tracePt t="9803" x="5875338" y="3776663"/>
          <p14:tracePt t="9820" x="5883275" y="3776663"/>
          <p14:tracePt t="9837" x="5897563" y="3776663"/>
          <p14:tracePt t="9840" x="5900738" y="3776663"/>
          <p14:tracePt t="9853" x="5910263" y="3776663"/>
          <p14:tracePt t="9869" x="5922963" y="3776663"/>
          <p14:tracePt t="9891" x="5927725" y="3776663"/>
          <p14:tracePt t="10144" x="5932488" y="3776663"/>
          <p14:tracePt t="10267" x="5945188" y="3776663"/>
          <p14:tracePt t="10275" x="5954713" y="3776663"/>
          <p14:tracePt t="10286" x="5957888" y="3776663"/>
          <p14:tracePt t="10304" x="5992813" y="3776663"/>
          <p14:tracePt t="10320" x="6007100" y="3776663"/>
          <p14:tracePt t="10336" x="6015038" y="3776663"/>
          <p14:tracePt t="10354" x="6037263" y="3776663"/>
          <p14:tracePt t="10370" x="6049963" y="3776663"/>
          <p14:tracePt t="10386" x="6062663" y="3776663"/>
          <p14:tracePt t="10391" x="6067425" y="3776663"/>
          <p14:tracePt t="10403" x="6072188" y="3776663"/>
          <p14:tracePt t="10406" x="6084888" y="3776663"/>
          <p14:tracePt t="10420" x="6107113" y="3776663"/>
          <p14:tracePt t="10436" x="6119813" y="3776663"/>
          <p14:tracePt t="10453" x="6132513" y="3767138"/>
          <p14:tracePt t="10456" x="6137275" y="3767138"/>
          <p14:tracePt t="10470" x="6176963" y="3763963"/>
          <p14:tracePt t="10486" x="6194425" y="3763963"/>
          <p14:tracePt t="10503" x="6207125" y="3763963"/>
          <p14:tracePt t="10508" x="6216650" y="3763963"/>
          <p14:tracePt t="10520" x="6234113" y="3754438"/>
          <p14:tracePt t="10537" x="6237288" y="3754438"/>
          <p14:tracePt t="10553" x="6246813" y="3754438"/>
          <p14:tracePt t="10570" x="6251575" y="3754438"/>
          <p14:tracePt t="10587" x="6259513" y="3754438"/>
          <p14:tracePt t="10603" x="6264275" y="3754438"/>
          <p14:tracePt t="10620" x="6273800" y="3754438"/>
          <p14:tracePt t="10637" x="6281738" y="3754438"/>
          <p14:tracePt t="10747" x="6281738" y="3759200"/>
          <p14:tracePt t="10762" x="6281738" y="3763963"/>
          <p14:tracePt t="10770" x="6281738" y="3767138"/>
          <p14:tracePt t="10786" x="6251575" y="3794125"/>
          <p14:tracePt t="10790" x="6167438" y="3841750"/>
          <p14:tracePt t="10803" x="6037263" y="3933825"/>
          <p14:tracePt t="10820" x="5835650" y="4051300"/>
          <p14:tracePt t="10836" x="5564188" y="4173538"/>
          <p14:tracePt t="10853" x="5364163" y="4270375"/>
          <p14:tracePt t="10857" x="5284788" y="4314825"/>
          <p14:tracePt t="10871" x="5018088" y="4387850"/>
          <p14:tracePt t="10886" x="4835525" y="4457700"/>
          <p14:tracePt t="10903" x="4708525" y="4510088"/>
          <p14:tracePt t="10907" x="4659313" y="4519613"/>
          <p14:tracePt t="10921" x="4494213" y="4554538"/>
          <p14:tracePt t="10937" x="4410075" y="4572000"/>
          <p14:tracePt t="10953" x="4354513" y="4572000"/>
          <p14:tracePt t="10957" x="4344988" y="4572000"/>
          <p14:tracePt t="10970" x="4340225" y="4572000"/>
          <p14:tracePt t="10974" x="4337050" y="4572000"/>
          <p14:tracePt t="11308" x="4284663" y="4572000"/>
          <p14:tracePt t="11317" x="4170363" y="4584700"/>
          <p14:tracePt t="11328" x="3960813" y="4606925"/>
          <p14:tracePt t="11341" x="3873500" y="4619625"/>
          <p14:tracePt t="11346" x="3811588" y="4619625"/>
          <p14:tracePt t="11358" x="3649663" y="4641850"/>
          <p14:tracePt t="11373" x="3567113" y="4659313"/>
          <p14:tracePt t="11390" x="3475038" y="4681538"/>
          <p14:tracePt t="11403" x="3387725" y="4681538"/>
          <p14:tracePt t="11407" x="3362325" y="4686300"/>
          <p14:tracePt t="11420" x="3340100" y="4686300"/>
          <p14:tracePt t="11423" x="3317875" y="4686300"/>
          <p14:tracePt t="11437" x="3278188" y="4686300"/>
          <p14:tracePt t="11453" x="3238500" y="4686300"/>
          <p14:tracePt t="11470" x="3213100" y="4686300"/>
          <p14:tracePt t="11473" x="3200400" y="4686300"/>
          <p14:tracePt t="11487" x="3168650" y="4686300"/>
          <p14:tracePt t="11503" x="3143250" y="4686300"/>
          <p14:tracePt t="11519" x="3095625" y="4668838"/>
          <p14:tracePt t="11523" x="3078163" y="4651375"/>
          <p14:tracePt t="11536" x="3073400" y="4651375"/>
          <p14:tracePt t="11540" x="3051175" y="4646613"/>
          <p14:tracePt t="11554" x="3028950" y="4646613"/>
          <p14:tracePt t="11570" x="3021013" y="4646613"/>
          <p14:tracePt t="11586" x="3008313" y="4646613"/>
          <p14:tracePt t="11604" x="2990850" y="4637088"/>
          <p14:tracePt t="11620" x="2968625" y="4637088"/>
          <p14:tracePt t="11866" x="2968625" y="4641850"/>
          <p14:tracePt t="11933" x="2968625" y="4654550"/>
          <p14:tracePt t="12056" x="2968625" y="4659313"/>
          <p14:tracePt t="12317" x="2986088" y="4659313"/>
          <p14:tracePt t="12326" x="3021013" y="4654550"/>
          <p14:tracePt t="12339" x="3073400" y="4654550"/>
          <p14:tracePt t="12353" x="3143250" y="4646613"/>
          <p14:tracePt t="12370" x="3230563" y="4646613"/>
          <p14:tracePt t="12373" x="3260725" y="4646613"/>
          <p14:tracePt t="12387" x="3327400" y="4646613"/>
          <p14:tracePt t="12403" x="3397250" y="4651375"/>
          <p14:tracePt t="12420" x="3414713" y="4664075"/>
          <p14:tracePt t="12437" x="3427413" y="4664075"/>
          <p14:tracePt t="12453" x="3427413" y="4672013"/>
          <p14:tracePt t="12470" x="3435350" y="4672013"/>
          <p14:tracePt t="12718" x="3440113" y="4672013"/>
          <p14:tracePt t="12761" x="3440113" y="4676775"/>
          <p14:tracePt t="12811" x="3440113" y="4686300"/>
          <p14:tracePt t="12854" x="3440113" y="4689475"/>
          <p14:tracePt t="12905" x="3440113" y="4699000"/>
          <p14:tracePt t="12927" x="3440113" y="4703763"/>
          <p14:tracePt t="12941" x="3432175" y="4703763"/>
          <p14:tracePt t="12963" x="3427413" y="4703763"/>
          <p14:tracePt t="12985" x="3417888" y="4703763"/>
          <p14:tracePt t="13006" x="3414713" y="4703763"/>
          <p14:tracePt t="13108" x="3414713" y="4706938"/>
          <p14:tracePt t="13151" x="3400425" y="4706938"/>
          <p14:tracePt t="13182" x="3397250" y="4706938"/>
          <p14:tracePt t="13223" x="3387725" y="4716463"/>
          <p14:tracePt t="13230" x="3382963" y="4716463"/>
          <p14:tracePt t="13237" x="3375025" y="4716463"/>
          <p14:tracePt t="13253" x="3362325" y="4733925"/>
          <p14:tracePt t="13269" x="3348038" y="4733925"/>
          <p14:tracePt t="13287" x="3330575" y="4741863"/>
          <p14:tracePt t="13290" x="3322638" y="4741863"/>
          <p14:tracePt t="13304" x="3317875" y="4741863"/>
          <p14:tracePt t="13320" x="3317875" y="4746625"/>
          <p14:tracePt t="13463" x="3327400" y="4738688"/>
          <p14:tracePt t="13478" x="3330575" y="4724400"/>
          <p14:tracePt t="13499" x="3348038" y="4721225"/>
          <p14:tracePt t="13522" x="3352800" y="4721225"/>
          <p14:tracePt t="13544" x="3365500" y="4721225"/>
          <p14:tracePt t="13551" x="3375025" y="4721225"/>
          <p14:tracePt t="13558" x="3379788" y="4721225"/>
          <p14:tracePt t="13570" x="3400425" y="4711700"/>
          <p14:tracePt t="13574" x="3414713" y="4711700"/>
          <p14:tracePt t="13587" x="3444875" y="4711700"/>
          <p14:tracePt t="13603" x="3475038" y="4703763"/>
          <p14:tracePt t="13620" x="3509963" y="4703763"/>
          <p14:tracePt t="13623" x="3514725" y="4703763"/>
          <p14:tracePt t="13637" x="3532188" y="4703763"/>
          <p14:tracePt t="13653" x="3540125" y="4703763"/>
          <p14:tracePt t="13670" x="3554413" y="4703763"/>
          <p14:tracePt t="13776" x="3557588" y="4703763"/>
          <p14:tracePt t="13856" x="3557588" y="4706938"/>
          <p14:tracePt t="13907" x="3557588" y="4711700"/>
          <p14:tracePt t="14439" x="3579813" y="4721225"/>
          <p14:tracePt t="14448" x="3624263" y="4729163"/>
          <p14:tracePt t="14459" x="3684588" y="4738688"/>
          <p14:tracePt t="14473" x="3729038" y="4741863"/>
          <p14:tracePt t="14483" x="3746500" y="4751388"/>
          <p14:tracePt t="14492" x="3759200" y="4759325"/>
          <p14:tracePt t="14506" x="3771900" y="4759325"/>
          <p14:tracePt t="14511" x="3794125" y="4759325"/>
          <p14:tracePt t="14524" x="3798888" y="4759325"/>
          <p14:tracePt t="14537" x="3811588" y="4759325"/>
          <p14:tracePt t="14560" x="3821113" y="4759325"/>
          <p14:tracePt t="14648" x="3838575" y="4759325"/>
          <p14:tracePt t="14653" x="3846513" y="4759325"/>
          <p14:tracePt t="14670" x="3873500" y="4759325"/>
          <p14:tracePt t="14687" x="3890963" y="4759325"/>
          <p14:tracePt t="14703" x="3898900" y="4759325"/>
          <p14:tracePt t="14705" x="3903663" y="4759325"/>
          <p14:tracePt t="14751" x="3913188" y="4759325"/>
          <p14:tracePt t="21013" x="3878263" y="4664075"/>
          <p14:tracePt t="21022" x="3851275" y="4624388"/>
          <p14:tracePt t="21040" x="3736975" y="4402138"/>
          <p14:tracePt t="21057" x="3684588" y="4287838"/>
          <p14:tracePt t="21063" x="3663950" y="4183063"/>
          <p14:tracePt t="21077" x="3641725" y="4078288"/>
          <p14:tracePt t="21087" x="3619500" y="3998913"/>
          <p14:tracePt t="21090" x="3602038" y="3951288"/>
          <p14:tracePt t="21104" x="3602038" y="3903663"/>
          <p14:tracePt t="21108" x="3602038" y="3859213"/>
          <p14:tracePt t="21121" x="3602038" y="3729038"/>
          <p14:tracePt t="21137" x="3589338" y="3606800"/>
          <p14:tracePt t="21154" x="3589338" y="3500438"/>
          <p14:tracePt t="21157" x="3589338" y="3427413"/>
          <p14:tracePt t="21172" x="3584575" y="3370263"/>
          <p14:tracePt t="21187" x="3584575" y="3317875"/>
          <p14:tracePt t="21203" x="3584575" y="3238500"/>
          <p14:tracePt t="21207" x="3584575" y="3216275"/>
          <p14:tracePt t="21221" x="3584575" y="3160713"/>
          <p14:tracePt t="21237" x="3584575" y="3111500"/>
          <p14:tracePt t="21254" x="3594100" y="3086100"/>
          <p14:tracePt t="21270" x="3594100" y="3038475"/>
          <p14:tracePt t="21274" x="3594100" y="3016250"/>
          <p14:tracePt t="21287" x="3611563" y="2976563"/>
          <p14:tracePt t="21304" x="3619500" y="2936875"/>
          <p14:tracePt t="21320" x="3624263" y="2901950"/>
          <p14:tracePt t="21324" x="3632200" y="2867025"/>
          <p14:tracePt t="21337" x="3646488" y="2844800"/>
          <p14:tracePt t="21354" x="3654425" y="2841625"/>
          <p14:tracePt t="21370" x="3667125" y="2809875"/>
          <p14:tracePt t="21388" x="3689350" y="2797175"/>
          <p14:tracePt t="21404" x="3702050" y="2784475"/>
          <p14:tracePt t="21420" x="3716338" y="2784475"/>
          <p14:tracePt t="21437" x="3724275" y="2784475"/>
          <p14:tracePt t="21440" x="3746500" y="2784475"/>
          <p14:tracePt t="21454" x="3759200" y="2784475"/>
          <p14:tracePt t="21470" x="3776663" y="2784475"/>
          <p14:tracePt t="21487" x="3798888" y="2784475"/>
          <p14:tracePt t="21491" x="3811588" y="2784475"/>
          <p14:tracePt t="21504" x="3833813" y="2789238"/>
          <p14:tracePt t="21520" x="3868738" y="2789238"/>
          <p14:tracePt t="21537" x="3898900" y="2801938"/>
          <p14:tracePt t="21541" x="3913188" y="2801938"/>
          <p14:tracePt t="21554" x="3930650" y="2809875"/>
          <p14:tracePt t="21556" x="3951288" y="2809875"/>
          <p14:tracePt t="21570" x="3968750" y="2809875"/>
          <p14:tracePt t="21587" x="3986213" y="2809875"/>
          <p14:tracePt t="21604" x="3995738" y="2809875"/>
          <p14:tracePt t="21607" x="4008438" y="2809875"/>
          <p14:tracePt t="21629" x="4017963" y="2809875"/>
          <p14:tracePt t="22066" x="4048125" y="2819400"/>
          <p14:tracePt t="22075" x="4078288" y="2827338"/>
          <p14:tracePt t="22089" x="4148138" y="2836863"/>
          <p14:tracePt t="22105" x="4205288" y="2841625"/>
          <p14:tracePt t="22122" x="4240213" y="2849563"/>
          <p14:tracePt t="22137" x="4267200" y="2849563"/>
          <p14:tracePt t="22154" x="4275138" y="2849563"/>
          <p14:tracePt t="22171" x="4287838" y="2849563"/>
          <p14:tracePt t="22175" x="4292600" y="2849563"/>
          <p14:tracePt t="22187" x="4297363" y="2849563"/>
          <p14:tracePt t="22204" x="4319588" y="2849563"/>
          <p14:tracePt t="22221" x="4332288" y="2849563"/>
          <p14:tracePt t="22238" x="4349750" y="2849563"/>
          <p14:tracePt t="22254" x="4362450" y="2849563"/>
          <p14:tracePt t="22271" x="4367213" y="2849563"/>
          <p14:tracePt t="22287" x="4389438" y="2849563"/>
          <p14:tracePt t="22291" x="4392613" y="2849563"/>
          <p14:tracePt t="22304" x="4402138" y="2849563"/>
          <p14:tracePt t="22320" x="4410075" y="2849563"/>
          <p14:tracePt t="22337" x="4419600" y="2849563"/>
          <p14:tracePt t="22341" x="4424363" y="2849563"/>
          <p14:tracePt t="22355" x="4432300" y="2849563"/>
          <p14:tracePt t="22370" x="4445000" y="2849563"/>
          <p14:tracePt t="22392" x="4449763" y="2849563"/>
          <p14:tracePt t="22444" x="4459288" y="2849563"/>
          <p14:tracePt t="22453" x="4464050" y="2849563"/>
          <p14:tracePt t="22457" x="4467225" y="2849563"/>
          <p14:tracePt t="22473" x="4476750" y="2849563"/>
          <p14:tracePt t="22479" x="4481513" y="2849563"/>
          <p14:tracePt t="22491" x="4489450" y="2849563"/>
          <p14:tracePt t="22507" x="4494213" y="2849563"/>
          <p14:tracePt t="22605" x="4484688" y="2849563"/>
          <p14:tracePt t="22614" x="4471988" y="2849563"/>
          <p14:tracePt t="22622" x="4449763" y="2841625"/>
          <p14:tracePt t="22627" x="4392613" y="2841625"/>
          <p14:tracePt t="22639" x="4337050" y="2832100"/>
          <p14:tracePt t="22654" x="4287838" y="2832100"/>
          <p14:tracePt t="22670" x="4244975" y="2832100"/>
          <p14:tracePt t="22686" x="4205288" y="2832100"/>
          <p14:tracePt t="22689" x="4183063" y="2832100"/>
          <p14:tracePt t="22704" x="4135438" y="2832100"/>
          <p14:tracePt t="22720" x="4078288" y="2832100"/>
          <p14:tracePt t="22737" x="4003675" y="2832100"/>
          <p14:tracePt t="22740" x="3990975" y="2832100"/>
          <p14:tracePt t="22753" x="3960813" y="2832100"/>
          <p14:tracePt t="22770" x="3951288" y="2832100"/>
          <p14:tracePt t="22787" x="3943350" y="2832100"/>
          <p14:tracePt t="22804" x="3938588" y="2832100"/>
          <p14:tracePt t="23067" x="3960813" y="2832100"/>
          <p14:tracePt t="23074" x="3973513" y="2832100"/>
          <p14:tracePt t="23086" x="3990975" y="2832100"/>
          <p14:tracePt t="23088" x="4003675" y="2832100"/>
          <p14:tracePt t="23103" x="4038600" y="2832100"/>
          <p14:tracePt t="23119" x="4078288" y="2824163"/>
          <p14:tracePt t="23136" x="4108450" y="2824163"/>
          <p14:tracePt t="23139" x="4130675" y="2824163"/>
          <p14:tracePt t="23153" x="4148138" y="2824163"/>
          <p14:tracePt t="23169" x="4183063" y="2824163"/>
          <p14:tracePt t="23186" x="4205288" y="2824163"/>
          <p14:tracePt t="23189" x="4210050" y="2824163"/>
          <p14:tracePt t="23203" x="4222750" y="2824163"/>
          <p14:tracePt t="23219" x="4240213" y="2827338"/>
          <p14:tracePt t="23236" x="4249738" y="2827338"/>
          <p14:tracePt t="23252" x="4262438" y="2827338"/>
          <p14:tracePt t="23254" x="4267200" y="2827338"/>
          <p14:tracePt t="23269" x="4279900" y="2827338"/>
          <p14:tracePt t="23286" x="4302125" y="2827338"/>
          <p14:tracePt t="23302" x="4305300" y="2827338"/>
          <p14:tracePt t="23327" x="4310063" y="2827338"/>
          <p14:tracePt t="24179" x="4319588" y="2827338"/>
          <p14:tracePt t="24288" x="4332288" y="2832100"/>
          <p14:tracePt t="24295" x="4337050" y="2832100"/>
          <p14:tracePt t="24310" x="4344988" y="2832100"/>
          <p14:tracePt t="24322" x="4357688" y="2832100"/>
          <p14:tracePt t="24327" x="4371975" y="2841625"/>
          <p14:tracePt t="24339" x="4379913" y="2841625"/>
          <p14:tracePt t="24353" x="4392613" y="2844800"/>
          <p14:tracePt t="24370" x="4397375" y="2844800"/>
          <p14:tracePt t="28052" x="4424363" y="2889250"/>
          <p14:tracePt t="28061" x="4467225" y="2954338"/>
          <p14:tracePt t="28073" x="4554538" y="3086100"/>
          <p14:tracePt t="28089" x="4656138" y="3216275"/>
          <p14:tracePt t="28104" x="4760913" y="3340100"/>
          <p14:tracePt t="28121" x="4873625" y="3470275"/>
          <p14:tracePt t="28123" x="4918075" y="3540125"/>
          <p14:tracePt t="28137" x="5013325" y="3644900"/>
          <p14:tracePt t="28154" x="5092700" y="3729038"/>
          <p14:tracePt t="28171" x="5154613" y="3759200"/>
          <p14:tracePt t="28174" x="5172075" y="3776663"/>
          <p14:tracePt t="28188" x="5227638" y="3811588"/>
          <p14:tracePt t="28204" x="5267325" y="3824288"/>
          <p14:tracePt t="28221" x="5302250" y="3836988"/>
          <p14:tracePt t="28225" x="5314950" y="3836988"/>
          <p14:tracePt t="28238" x="5346700" y="3846513"/>
          <p14:tracePt t="28254" x="5372100" y="3846513"/>
          <p14:tracePt t="28271" x="5386388" y="3851275"/>
          <p14:tracePt t="28288" x="5403850" y="3851275"/>
          <p14:tracePt t="28290" x="5411788" y="3851275"/>
          <p14:tracePt t="28305" x="5434013" y="3868738"/>
          <p14:tracePt t="28321" x="5438775" y="3868738"/>
          <p14:tracePt t="28338" x="5441950" y="3871913"/>
          <p14:tracePt t="28341" x="5451475" y="3871913"/>
          <p14:tracePt t="28363" x="5456238" y="3871913"/>
          <p14:tracePt t="28377" x="5464175" y="3871913"/>
          <p14:tracePt t="28387" x="5468938" y="3871913"/>
          <p14:tracePt t="28405" x="5476875" y="3871913"/>
          <p14:tracePt t="28421" x="5481638" y="3871913"/>
          <p14:tracePt t="28437" x="5503863" y="3854450"/>
          <p14:tracePt t="28454" x="5508625" y="3851275"/>
          <p14:tracePt t="28457" x="5511800" y="3846513"/>
          <p14:tracePt t="28472" x="5526088" y="3836988"/>
          <p14:tracePt t="28487" x="5538788" y="3836988"/>
          <p14:tracePt t="28504" x="5546725" y="3833813"/>
          <p14:tracePt t="28521" x="5561013" y="3833813"/>
          <p14:tracePt t="28545" x="5564188" y="3824288"/>
          <p14:tracePt t="28554" x="5568950" y="3824288"/>
          <p14:tracePt t="28571" x="5581650" y="3811588"/>
          <p14:tracePt t="28587" x="5595938" y="3806825"/>
          <p14:tracePt t="28604" x="5603875" y="3789363"/>
          <p14:tracePt t="29084" x="5616575" y="3794125"/>
          <p14:tracePt t="29093" x="5626100" y="3794125"/>
          <p14:tracePt t="29106" x="5638800" y="3802063"/>
          <p14:tracePt t="29123" x="5656263" y="3802063"/>
          <p14:tracePt t="29128" x="5656263" y="3806825"/>
          <p14:tracePt t="29141" x="5670550" y="3806825"/>
          <p14:tracePt t="29156" x="5678488" y="3806825"/>
          <p14:tracePt t="29173" x="5678488" y="3811588"/>
          <p14:tracePt t="29191" x="5683250" y="3811588"/>
          <p14:tracePt t="29287" x="5688013" y="3811588"/>
          <p14:tracePt t="29389" x="5695950" y="3811588"/>
          <p14:tracePt t="31234" x="5695950" y="3798888"/>
          <p14:tracePt t="31242" x="5695950" y="3794125"/>
          <p14:tracePt t="31256" x="5695950" y="3771900"/>
          <p14:tracePt t="31261" x="5695950" y="3767138"/>
          <p14:tracePt t="31273" x="5695950" y="3759200"/>
          <p14:tracePt t="31287" x="5695950" y="3732213"/>
          <p14:tracePt t="31290" x="5695950" y="3729038"/>
          <p14:tracePt t="31305" x="5695950" y="3714750"/>
          <p14:tracePt t="31321" x="5695950" y="3706813"/>
          <p14:tracePt t="31338" x="5700713" y="3694113"/>
          <p14:tracePt t="31341" x="5708650" y="3679825"/>
          <p14:tracePt t="31354" x="5722938" y="3641725"/>
          <p14:tracePt t="31370" x="5743575" y="3619500"/>
          <p14:tracePt t="31387" x="5761038" y="3592513"/>
          <p14:tracePt t="31403" x="5775325" y="3579813"/>
          <p14:tracePt t="31406" x="5778500" y="3575050"/>
          <p14:tracePt t="31420" x="5783263" y="3567113"/>
          <p14:tracePt t="31437" x="5813425" y="3552825"/>
          <p14:tracePt t="31453" x="5848350" y="3549650"/>
          <p14:tracePt t="31456" x="5862638" y="3540125"/>
          <p14:tracePt t="31470" x="5910263" y="3522663"/>
          <p14:tracePt t="31486" x="5940425" y="3522663"/>
          <p14:tracePt t="31503" x="5967413" y="3522663"/>
          <p14:tracePt t="31519" x="5980113" y="3522663"/>
          <p14:tracePt t="31521" x="5984875" y="3522663"/>
          <p14:tracePt t="31551" x="5992813" y="3522663"/>
          <p14:tracePt t="31594" x="5992813" y="3532188"/>
          <p14:tracePt t="31645" x="5992813" y="3535363"/>
          <p14:tracePt t="31660" x="5992813" y="3544888"/>
          <p14:tracePt t="31681" x="5992813" y="3549650"/>
          <p14:tracePt t="31725" x="5992813" y="3557588"/>
          <p14:tracePt t="31740" x="5992813" y="3562350"/>
          <p14:tracePt t="31805" x="5992813" y="3567113"/>
          <p14:tracePt t="31841" x="5992813" y="3575050"/>
          <p14:tracePt t="31929" x="5992813" y="3579813"/>
          <p14:tracePt t="31979" x="5992813" y="3592513"/>
          <p14:tracePt t="31994" x="5989638" y="3592513"/>
          <p14:tracePt t="32095" x="5989638" y="3602038"/>
          <p14:tracePt t="32155" x="5989638" y="3606800"/>
          <p14:tracePt t="32191" x="5989638" y="3614738"/>
          <p14:tracePt t="32249" x="5989638" y="3619500"/>
          <p14:tracePt t="32256" x="5989638" y="3624263"/>
          <p14:tracePt t="32271" x="5989638" y="3644900"/>
          <p14:tracePt t="32287" x="5989638" y="3676650"/>
          <p14:tracePt t="32304" x="5989638" y="3702050"/>
          <p14:tracePt t="32307" x="5989638" y="3714750"/>
          <p14:tracePt t="32322" x="5989638" y="3746500"/>
          <p14:tracePt t="32337" x="5989638" y="3763963"/>
          <p14:tracePt t="32354" x="5989638" y="3776663"/>
          <p14:tracePt t="32371" x="5989638" y="3802063"/>
          <p14:tracePt t="32388" x="5989638" y="3816350"/>
          <p14:tracePt t="32404" x="5989638" y="3824288"/>
          <p14:tracePt t="32421" x="5989638" y="3846513"/>
          <p14:tracePt t="32423" x="5989638" y="3851275"/>
          <p14:tracePt t="32451" x="5989638" y="3859213"/>
          <p14:tracePt t="32474" x="5984875" y="3859213"/>
          <p14:tracePt t="32495" x="5980113" y="3859213"/>
          <p14:tracePt t="32518" x="5972175" y="3859213"/>
          <p14:tracePt t="32524" x="5967413" y="3859213"/>
          <p14:tracePt t="32536" x="5957888" y="3863975"/>
          <p14:tracePt t="32539" x="5945188" y="3863975"/>
          <p14:tracePt t="32554" x="5918200" y="3863975"/>
          <p14:tracePt t="32570" x="5888038" y="3863975"/>
          <p14:tracePt t="32586" x="5870575" y="3863975"/>
          <p14:tracePt t="32588" x="5862638" y="3863975"/>
          <p14:tracePt t="32603" x="5857875" y="3863975"/>
          <p14:tracePt t="32676" x="5857875" y="3854450"/>
          <p14:tracePt t="32698" x="5857875" y="3851275"/>
          <p14:tracePt t="32713" x="5857875" y="3836988"/>
          <p14:tracePt t="32720" x="5857875" y="3829050"/>
          <p14:tracePt t="32749" x="5857875" y="3824288"/>
          <p14:tracePt t="32764" x="5857875" y="3816350"/>
          <p14:tracePt t="32793" x="5857875" y="3811588"/>
          <p14:tracePt t="32860" x="5865813" y="3806825"/>
          <p14:tracePt t="32881" x="5870575" y="3806825"/>
          <p14:tracePt t="32896" x="5883275" y="3806825"/>
          <p14:tracePt t="32911" x="5892800" y="3806825"/>
          <p14:tracePt t="32939" x="5897563" y="3806825"/>
          <p14:tracePt t="32954" x="5910263" y="3806825"/>
          <p14:tracePt t="32968" x="5918200" y="3806825"/>
          <p14:tracePt t="32975" x="5922963" y="3806825"/>
          <p14:tracePt t="32989" x="5927725" y="3806825"/>
          <p14:tracePt t="33005" x="5957888" y="3806825"/>
          <p14:tracePt t="33022" x="5962650" y="3806825"/>
          <p14:tracePt t="33039" x="5967413" y="3806825"/>
          <p14:tracePt t="33043" x="5975350" y="3806825"/>
          <p14:tracePt t="33055" x="5980113" y="3806825"/>
          <p14:tracePt t="33072" x="5989638" y="3806825"/>
          <p14:tracePt t="33089" x="5992813" y="3806825"/>
          <p14:tracePt t="33105" x="6002338" y="3806825"/>
          <p14:tracePt t="33135" x="6015038" y="3806825"/>
          <p14:tracePt t="33239" x="6019800" y="3806825"/>
          <p14:tracePt t="33420" x="6019800" y="3811588"/>
          <p14:tracePt t="33724" x="6002338" y="3802063"/>
          <p14:tracePt t="33730" x="5989638" y="3789363"/>
          <p14:tracePt t="33738" x="5972175" y="3781425"/>
          <p14:tracePt t="33755" x="5922963" y="3754438"/>
          <p14:tracePt t="33771" x="5888038" y="3714750"/>
          <p14:tracePt t="33789" x="5830888" y="3659188"/>
          <p14:tracePt t="33805" x="5800725" y="3632200"/>
          <p14:tracePt t="33821" x="5778500" y="3602038"/>
          <p14:tracePt t="33837" x="5765800" y="3584575"/>
          <p14:tracePt t="33840" x="5765800" y="3575050"/>
          <p14:tracePt t="33854" x="5765800" y="3570288"/>
          <p14:tracePt t="33870" x="5765800" y="3557588"/>
          <p14:tracePt t="33887" x="5765800" y="3540125"/>
          <p14:tracePt t="33890" x="5770563" y="3532188"/>
          <p14:tracePt t="33904" x="5775325" y="3505200"/>
          <p14:tracePt t="33920" x="5800725" y="3475038"/>
          <p14:tracePt t="33937" x="5830888" y="3422650"/>
          <p14:tracePt t="33940" x="5848350" y="3417888"/>
          <p14:tracePt t="33954" x="5897563" y="3375025"/>
          <p14:tracePt t="33971" x="5932488" y="3335338"/>
          <p14:tracePt t="33987" x="5980113" y="3308350"/>
          <p14:tracePt t="34004" x="6010275" y="3278188"/>
          <p14:tracePt t="34006" x="6024563" y="3270250"/>
          <p14:tracePt t="34021" x="6054725" y="3265488"/>
          <p14:tracePt t="34038" x="6084888" y="3248025"/>
          <p14:tracePt t="34054" x="6119813" y="3248025"/>
          <p14:tracePt t="34071" x="6137275" y="3248025"/>
          <p14:tracePt t="34087" x="6167438" y="3248025"/>
          <p14:tracePt t="34104" x="6176963" y="3248025"/>
          <p14:tracePt t="34107" x="6194425" y="3248025"/>
          <p14:tracePt t="34120" x="6199188" y="3248025"/>
          <p14:tracePt t="34123" x="6211888" y="3248025"/>
          <p14:tracePt t="34137" x="6234113" y="3255963"/>
          <p14:tracePt t="34154" x="6251575" y="3260725"/>
          <p14:tracePt t="34170" x="6264275" y="3270250"/>
          <p14:tracePt t="34173" x="6264275" y="3282950"/>
          <p14:tracePt t="34187" x="6276975" y="3290888"/>
          <p14:tracePt t="34203" x="6299200" y="3305175"/>
          <p14:tracePt t="34221" x="6311900" y="3308350"/>
          <p14:tracePt t="34223" x="6316663" y="3313113"/>
          <p14:tracePt t="34237" x="6329363" y="3322638"/>
          <p14:tracePt t="34254" x="6334125" y="3325813"/>
          <p14:tracePt t="34271" x="6334125" y="3335338"/>
          <p14:tracePt t="34306" x="6334125" y="3348038"/>
          <p14:tracePt t="34316" x="6343650" y="3348038"/>
          <p14:tracePt t="34982" x="6364288" y="3370263"/>
          <p14:tracePt t="34991" x="6416675" y="3422650"/>
          <p14:tracePt t="35006" x="6578600" y="3535363"/>
          <p14:tracePt t="35011" x="6618288" y="3575050"/>
          <p14:tracePt t="35023" x="6692900" y="3632200"/>
          <p14:tracePt t="35038" x="6750050" y="3689350"/>
          <p14:tracePt t="35055" x="6780213" y="3736975"/>
          <p14:tracePt t="35071" x="6810375" y="3767138"/>
          <p14:tracePt t="35075" x="6837363" y="3784600"/>
          <p14:tracePt t="35088" x="6850063" y="3798888"/>
          <p14:tracePt t="35105" x="6872288" y="3819525"/>
          <p14:tracePt t="35121" x="6897688" y="3833813"/>
          <p14:tracePt t="35137" x="6929438" y="3846513"/>
          <p14:tracePt t="35139" x="6954838" y="3863975"/>
          <p14:tracePt t="35154" x="7011988" y="3898900"/>
          <p14:tracePt t="35170" x="7069138" y="3921125"/>
          <p14:tracePt t="35187" x="7116763" y="3946525"/>
          <p14:tracePt t="35190" x="7151688" y="3956050"/>
          <p14:tracePt t="35204" x="7191375" y="3986213"/>
          <p14:tracePt t="35220" x="7239000" y="4003675"/>
          <p14:tracePt t="35237" x="7278688" y="4016375"/>
          <p14:tracePt t="35240" x="7313613" y="4016375"/>
          <p14:tracePt t="35254" x="7348538" y="4025900"/>
          <p14:tracePt t="35271" x="7396163" y="4025900"/>
          <p14:tracePt t="35287" x="7435850" y="4025900"/>
          <p14:tracePt t="35303" x="7483475" y="4021138"/>
          <p14:tracePt t="35306" x="7497763" y="4021138"/>
          <p14:tracePt t="35320" x="7535863" y="4008438"/>
          <p14:tracePt t="35337" x="7562850" y="3990975"/>
          <p14:tracePt t="35354" x="7585075" y="3986213"/>
          <p14:tracePt t="35356" x="7605713" y="3978275"/>
          <p14:tracePt t="35371" x="7637463" y="3960813"/>
          <p14:tracePt t="35387" x="7658100" y="3956050"/>
          <p14:tracePt t="35404" x="7685088" y="3946525"/>
          <p14:tracePt t="35420" x="7702550" y="3938588"/>
          <p14:tracePt t="35423" x="7715250" y="3938588"/>
          <p14:tracePt t="35437" x="7727950" y="3929063"/>
          <p14:tracePt t="35454" x="7750175" y="3925888"/>
          <p14:tracePt t="35470" x="7754938" y="3925888"/>
          <p14:tracePt t="36239" x="7802563" y="3925888"/>
          <p14:tracePt t="36247" x="7904163" y="3925888"/>
          <p14:tracePt t="36256" x="7951788" y="3925888"/>
          <p14:tracePt t="36261" x="8008938" y="3925888"/>
          <p14:tracePt t="36273" x="8101013" y="3925888"/>
          <p14:tracePt t="36291" x="8201025" y="3925888"/>
          <p14:tracePt t="36296" x="8275638" y="3925888"/>
          <p14:tracePt t="36302" x="8335963" y="3925888"/>
          <p14:tracePt t="36315" x="8393113" y="3925888"/>
          <p14:tracePt t="36320" x="8455025" y="3925888"/>
          <p14:tracePt t="36323" x="8485188" y="3925888"/>
          <p14:tracePt t="36330" x="8528050" y="3925888"/>
          <p14:tracePt t="36337" x="8562975" y="3925888"/>
          <p14:tracePt t="36354" x="8642350" y="3929063"/>
          <p14:tracePt t="36371" x="8721725" y="3946525"/>
          <p14:tracePt t="36374" x="8747125" y="3956050"/>
          <p14:tracePt t="36388" x="8794750" y="3968750"/>
          <p14:tracePt t="36404" x="8821738" y="3968750"/>
          <p14:tracePt t="36421" x="8861425" y="3978275"/>
          <p14:tracePt t="36437" x="8874125" y="3981450"/>
          <p14:tracePt t="36440" x="8878888" y="3981450"/>
          <p14:tracePt t="36454" x="8882063" y="3981450"/>
          <p14:tracePt t="36483" x="8882063" y="3995738"/>
          <p14:tracePt t="36505" x="8882063" y="4003675"/>
          <p14:tracePt t="36519" x="8891588" y="4003675"/>
          <p14:tracePt t="36556" x="8896350" y="4003675"/>
          <p14:tracePt t="36834" x="8896350" y="4008438"/>
          <p14:tracePt t="38163" x="8861425" y="4003675"/>
          <p14:tracePt t="38173" x="8839200" y="3998913"/>
          <p14:tracePt t="38177" x="8782050" y="3986213"/>
          <p14:tracePt t="38191" x="8694738" y="3968750"/>
          <p14:tracePt t="38207" x="8602663" y="3960813"/>
          <p14:tracePt t="38223" x="8489950" y="3943350"/>
          <p14:tracePt t="38240" x="8397875" y="3903663"/>
          <p14:tracePt t="38245" x="8335963" y="3894138"/>
          <p14:tracePt t="38259" x="8253413" y="3876675"/>
          <p14:tracePt t="38273" x="8218488" y="3876675"/>
          <p14:tracePt t="38288" x="8196263" y="3876675"/>
          <p14:tracePt t="38292" x="8183563" y="3876675"/>
          <p14:tracePt t="38304" x="8170863" y="3868738"/>
          <p14:tracePt t="38307" x="8161338" y="3868738"/>
          <p14:tracePt t="38322" x="8148638" y="3868738"/>
          <p14:tracePt t="38338" x="8131175" y="3868738"/>
          <p14:tracePt t="38354" x="8108950" y="3868738"/>
          <p14:tracePt t="38358" x="8104188" y="3868738"/>
          <p14:tracePt t="38372" x="8091488" y="3868738"/>
          <p14:tracePt t="38387" x="8074025" y="3863975"/>
          <p14:tracePt t="38404" x="8066088" y="3863975"/>
          <p14:tracePt t="38408" x="8051800" y="3863975"/>
          <p14:tracePt t="38510" x="8066088" y="3854450"/>
          <p14:tracePt t="38633" x="8069263" y="3854450"/>
          <p14:tracePt t="38641" x="8074025" y="3854450"/>
          <p14:tracePt t="38655" x="8104188" y="3841750"/>
          <p14:tracePt t="38671" x="8161338" y="3824288"/>
          <p14:tracePt t="38688" x="8248650" y="3824288"/>
          <p14:tracePt t="38691" x="8293100" y="3824288"/>
          <p14:tracePt t="38704" x="8370888" y="3816350"/>
          <p14:tracePt t="38707" x="8428038" y="3816350"/>
          <p14:tracePt t="38722" x="8550275" y="3819525"/>
          <p14:tracePt t="38738" x="8659813" y="3841750"/>
          <p14:tracePt t="38754" x="8799513" y="3886200"/>
          <p14:tracePt t="38757" x="8861425" y="3903663"/>
          <p14:tracePt t="38772" x="8956675" y="3933825"/>
          <p14:tracePt t="38788" x="8996363" y="3956050"/>
          <p14:tracePt t="38804" x="9005888" y="3956050"/>
          <p14:tracePt t="38807" x="9009063" y="3956050"/>
          <p14:tracePt t="38830" x="9009063" y="3963988"/>
          <p14:tracePt t="39551" x="8956675" y="3963988"/>
          <p14:tracePt t="39559" x="8878888" y="3946525"/>
          <p14:tracePt t="39574" x="8742363" y="3933825"/>
          <p14:tracePt t="39583" x="8669338" y="3933825"/>
          <p14:tracePt t="39593" x="8562975" y="3925888"/>
          <p14:tracePt t="39605" x="8489950" y="3925888"/>
          <p14:tracePt t="39609" x="8432800" y="3925888"/>
          <p14:tracePt t="39622" x="8310563" y="3916363"/>
          <p14:tracePt t="39639" x="8191500" y="3903663"/>
          <p14:tracePt t="39655" x="8108950" y="3894138"/>
          <p14:tracePt t="39672" x="8031163" y="3886200"/>
          <p14:tracePt t="39688" x="8016875" y="3886200"/>
          <p14:tracePt t="39745" x="8021638" y="3886200"/>
          <p14:tracePt t="39753" x="8026400" y="3886200"/>
          <p14:tracePt t="39760" x="8056563" y="3871913"/>
          <p14:tracePt t="39772" x="8078788" y="3871913"/>
          <p14:tracePt t="39776" x="8091488" y="3871913"/>
          <p14:tracePt t="39790" x="8183563" y="3863975"/>
          <p14:tracePt t="39805" x="8275638" y="3863975"/>
          <p14:tracePt t="39822" x="8362950" y="3863975"/>
          <p14:tracePt t="39839" x="8542338" y="3863975"/>
          <p14:tracePt t="39856" x="8642350" y="3863975"/>
          <p14:tracePt t="39872" x="8747125" y="3868738"/>
          <p14:tracePt t="39889" x="8916988" y="3911600"/>
          <p14:tracePt t="39906" x="8974138" y="3911600"/>
          <p14:tracePt t="39922" x="9005888" y="3916363"/>
          <p14:tracePt t="39938" x="9043988" y="3925888"/>
          <p14:tracePt t="39955" x="9053513" y="3925888"/>
          <p14:tracePt t="39978" x="9053513" y="3929063"/>
          <p14:tracePt t="42101" x="9175750" y="3929063"/>
          <p14:tracePt t="42109" x="9250363" y="3943350"/>
          <p14:tracePt t="42124" x="9442450" y="3963988"/>
          <p14:tracePt t="42140" x="9686925" y="3998913"/>
          <p14:tracePt t="42158" x="9945688" y="4038600"/>
          <p14:tracePt t="42172" x="10001250" y="4065588"/>
          <p14:tracePt t="42188" x="10040938" y="4073525"/>
          <p14:tracePt t="42205" x="10040938" y="4078288"/>
          <p14:tracePt t="42223" x="10040938" y="4090988"/>
          <p14:tracePt t="42238" x="10040938" y="4095750"/>
          <p14:tracePt t="42326" x="10033000" y="4095750"/>
          <p14:tracePt t="42674" x="9923463" y="4095750"/>
          <p14:tracePt t="42682" x="9836150" y="4100513"/>
          <p14:tracePt t="42691" x="9691688" y="4113213"/>
          <p14:tracePt t="42707" x="9297988" y="4170363"/>
          <p14:tracePt t="42713" x="9131300" y="4195763"/>
          <p14:tracePt t="42724" x="8689975" y="4240213"/>
          <p14:tracePt t="42739" x="8261350" y="4252913"/>
          <p14:tracePt t="42755" x="7916863" y="4265613"/>
          <p14:tracePt t="42772" x="7680325" y="4248150"/>
          <p14:tracePt t="42789" x="7453313" y="4183063"/>
          <p14:tracePt t="42806" x="7400925" y="4148138"/>
          <p14:tracePt t="42811" x="7366000" y="4130675"/>
          <p14:tracePt t="42822" x="7339013" y="4113213"/>
          <p14:tracePt t="42825" x="7326313" y="4108450"/>
          <p14:tracePt t="42839" x="7308850" y="4108450"/>
          <p14:tracePt t="45073" x="7300913" y="4108450"/>
          <p14:tracePt t="45082" x="7296150" y="4117975"/>
          <p14:tracePt t="45093" x="7283450" y="4135438"/>
          <p14:tracePt t="45105" x="7248525" y="4173538"/>
          <p14:tracePt t="45122" x="7164388" y="4230688"/>
          <p14:tracePt t="45138" x="7059613" y="4292600"/>
          <p14:tracePt t="45155" x="6902450" y="4357688"/>
          <p14:tracePt t="45172" x="6653213" y="4445000"/>
          <p14:tracePt t="45188" x="6443663" y="4514850"/>
          <p14:tracePt t="45205" x="6154738" y="4594225"/>
          <p14:tracePt t="45208" x="6037263" y="4641850"/>
          <p14:tracePt t="45222" x="5683250" y="4689475"/>
          <p14:tracePt t="45237" x="5289550" y="4746625"/>
          <p14:tracePt t="45254" x="4965700" y="4811713"/>
          <p14:tracePt t="45271" x="4716463" y="4833938"/>
          <p14:tracePt t="45272" x="4572000" y="4846638"/>
          <p14:tracePt t="45288" x="4262438" y="4873625"/>
          <p14:tracePt t="45304" x="4140200" y="4881563"/>
          <p14:tracePt t="45321" x="4021138" y="4881563"/>
          <p14:tracePt t="45338" x="3863975" y="4860925"/>
          <p14:tracePt t="45354" x="3806825" y="4843463"/>
          <p14:tracePt t="45370" x="3776663" y="4829175"/>
          <p14:tracePt t="45387" x="3763963" y="4821238"/>
          <p14:tracePt t="45389" x="3754438" y="4808538"/>
          <p14:tracePt t="45405" x="3736975" y="4803775"/>
          <p14:tracePt t="45441" x="3736975" y="4776788"/>
          <p14:tracePt t="45447" x="3736975" y="4773613"/>
          <p14:tracePt t="45453" x="3746500" y="4764088"/>
          <p14:tracePt t="45470" x="3759200" y="4751388"/>
          <p14:tracePt t="45487" x="3759200" y="4746625"/>
          <p14:tracePt t="45580" x="3754438" y="4746625"/>
          <p14:tracePt t="45587" x="3751263" y="4746625"/>
          <p14:tracePt t="45594" x="3736975" y="4746625"/>
          <p14:tracePt t="45606" x="3733800" y="4746625"/>
          <p14:tracePt t="45610" x="3724275" y="4756150"/>
          <p14:tracePt t="45623" x="3698875" y="4759325"/>
          <p14:tracePt t="45639" x="3659188" y="4768850"/>
          <p14:tracePt t="45656" x="3624263" y="4768850"/>
          <p14:tracePt t="45673" x="3597275" y="4768850"/>
          <p14:tracePt t="45689" x="3589338" y="4768850"/>
          <p14:tracePt t="45761" x="3594100" y="4768850"/>
          <p14:tracePt t="45768" x="3614738" y="4768850"/>
          <p14:tracePt t="45775" x="3636963" y="4768850"/>
          <p14:tracePt t="45790" x="3694113" y="4768850"/>
          <p14:tracePt t="45807" x="3751263" y="4768850"/>
          <p14:tracePt t="45811" x="3806825" y="4776788"/>
          <p14:tracePt t="45822" x="3863975" y="4776788"/>
          <p14:tracePt t="45840" x="4030663" y="4776788"/>
          <p14:tracePt t="45856" x="4078288" y="4776788"/>
          <p14:tracePt t="45873" x="4105275" y="4776788"/>
          <p14:tracePt t="45889" x="4135438" y="4776788"/>
          <p14:tracePt t="46947" x="4148138" y="4776788"/>
          <p14:tracePt t="46955" x="4170363" y="4776788"/>
          <p14:tracePt t="46960" x="4214813" y="4776788"/>
          <p14:tracePt t="46971" x="4249738" y="4776788"/>
          <p14:tracePt t="46973" x="4305300" y="4776788"/>
          <p14:tracePt t="46981" x="4362450" y="4776788"/>
          <p14:tracePt t="46988" x="4424363" y="4791075"/>
          <p14:tracePt t="47005" x="4489450" y="4791075"/>
          <p14:tracePt t="47022" x="4537075" y="4803775"/>
          <p14:tracePt t="47025" x="4572000" y="4811713"/>
          <p14:tracePt t="47039" x="4633913" y="4838700"/>
          <p14:tracePt t="47056" x="4681538" y="4860925"/>
          <p14:tracePt t="47072" x="4751388" y="4886325"/>
          <p14:tracePt t="47076" x="4765675" y="4895850"/>
          <p14:tracePt t="47089" x="4795838" y="4926013"/>
          <p14:tracePt t="47105" x="4835525" y="4956175"/>
          <p14:tracePt t="47122" x="4856163" y="4983163"/>
          <p14:tracePt t="47140" x="4883150" y="5026025"/>
          <p14:tracePt t="47156" x="4900613" y="5048250"/>
          <p14:tracePt t="47172" x="4908550" y="5060950"/>
          <p14:tracePt t="47189" x="4908550" y="5070475"/>
          <p14:tracePt t="47192" x="4913313" y="5083175"/>
          <p14:tracePt t="47206" x="4913313" y="5095875"/>
          <p14:tracePt t="47222" x="4913313" y="5110163"/>
          <p14:tracePt t="47239" x="4913313" y="5122863"/>
          <p14:tracePt t="47256" x="4900613" y="5157788"/>
          <p14:tracePt t="47272" x="4838700" y="5183188"/>
          <p14:tracePt t="47289" x="4708525" y="5222875"/>
          <p14:tracePt t="47305" x="4633913" y="5222875"/>
          <p14:tracePt t="47309" x="4598988" y="5222875"/>
          <p14:tracePt t="47322" x="4551363" y="5222875"/>
          <p14:tracePt t="47338" x="4498975" y="5222875"/>
          <p14:tracePt t="47355" x="4449763" y="5222875"/>
          <p14:tracePt t="47372" x="4424363" y="5218113"/>
          <p14:tracePt t="47389" x="4410075" y="5218113"/>
          <p14:tracePt t="47405" x="4397375" y="5218113"/>
          <p14:tracePt t="47422" x="4371975" y="5214938"/>
          <p14:tracePt t="47425" x="4362450" y="5214938"/>
          <p14:tracePt t="47439" x="4337050" y="5205413"/>
          <p14:tracePt t="47455" x="4310063" y="5197475"/>
          <p14:tracePt t="47472" x="4297363" y="5197475"/>
          <p14:tracePt t="47475" x="4287838" y="5197475"/>
          <p14:tracePt t="47782" x="4297363" y="5197475"/>
          <p14:tracePt t="47791" x="4322763" y="5192713"/>
          <p14:tracePt t="47807" x="4362450" y="5192713"/>
          <p14:tracePt t="47812" x="4375150" y="5192713"/>
          <p14:tracePt t="47825" x="4402138" y="5192713"/>
          <p14:tracePt t="47840" x="4441825" y="5192713"/>
          <p14:tracePt t="47855" x="4494213" y="5192713"/>
          <p14:tracePt t="47872" x="4668838" y="5192713"/>
          <p14:tracePt t="47876" x="4691063" y="5192713"/>
          <p14:tracePt t="47890" x="4778375" y="5192713"/>
          <p14:tracePt t="47905" x="4878388" y="5192713"/>
          <p14:tracePt t="47922" x="5013325" y="5197475"/>
          <p14:tracePt t="47926" x="5145088" y="5197475"/>
          <p14:tracePt t="47940" x="5294313" y="5197475"/>
          <p14:tracePt t="47956" x="5381625" y="5197475"/>
          <p14:tracePt t="47972" x="5499100" y="5197475"/>
          <p14:tracePt t="47990" x="5613400" y="5197475"/>
          <p14:tracePt t="48005" x="5656263" y="5197475"/>
          <p14:tracePt t="48022" x="5695950" y="5197475"/>
          <p14:tracePt t="48039" x="5718175" y="5197475"/>
          <p14:tracePt t="48043" x="5722938" y="5197475"/>
          <p14:tracePt t="48056" x="5726113" y="5197475"/>
          <p14:tracePt t="48115" x="5735638" y="5197475"/>
          <p14:tracePt t="48187" x="5740400" y="5197475"/>
          <p14:tracePt t="48463" x="5753100" y="5192713"/>
          <p14:tracePt t="48470" x="5761038" y="5192713"/>
          <p14:tracePt t="48479" x="5775325" y="5187950"/>
          <p14:tracePt t="48489" x="5792788" y="5162550"/>
          <p14:tracePt t="48506" x="5827713" y="5130800"/>
          <p14:tracePt t="48522" x="5848350" y="5113338"/>
          <p14:tracePt t="48539" x="5862638" y="5092700"/>
          <p14:tracePt t="48557" x="5875338" y="5083175"/>
          <p14:tracePt t="48608" x="5875338" y="5078413"/>
          <p14:tracePt t="48637" x="5875338" y="5070475"/>
          <p14:tracePt t="48644" x="5875338" y="5065713"/>
          <p14:tracePt t="48655" x="5888038" y="5043488"/>
          <p14:tracePt t="48673" x="5897563" y="5000625"/>
          <p14:tracePt t="48689" x="5897563" y="4995863"/>
          <p14:tracePt t="48705" x="5897563" y="4983163"/>
          <p14:tracePt t="48722" x="5897563" y="4960938"/>
          <p14:tracePt t="48726" x="5897563" y="4956175"/>
          <p14:tracePt t="48739" x="5897563" y="4943475"/>
          <p14:tracePt t="48755" x="5897563" y="4926013"/>
          <p14:tracePt t="48772" x="5897563" y="4918075"/>
          <p14:tracePt t="48789" x="5883275" y="4900613"/>
          <p14:tracePt t="48805" x="5865813" y="4891088"/>
          <p14:tracePt t="48822" x="5853113" y="4881563"/>
          <p14:tracePt t="48826" x="5853113" y="4878388"/>
          <p14:tracePt t="48840" x="5845175" y="4864100"/>
          <p14:tracePt t="48855" x="5830888" y="4860925"/>
          <p14:tracePt t="48872" x="5818188" y="4846638"/>
          <p14:tracePt t="48889" x="5795963" y="4826000"/>
          <p14:tracePt t="48893" x="5792788" y="4821238"/>
          <p14:tracePt t="48906" x="5778500" y="4811713"/>
          <p14:tracePt t="48922" x="5765800" y="4808538"/>
          <p14:tracePt t="48939" x="5753100" y="4808538"/>
          <p14:tracePt t="48956" x="5735638" y="4799013"/>
          <p14:tracePt t="48972" x="5713413" y="4794250"/>
          <p14:tracePt t="48989" x="5691188" y="4776788"/>
          <p14:tracePt t="49005" x="5648325" y="4773613"/>
          <p14:tracePt t="49009" x="5621338" y="4764088"/>
          <p14:tracePt t="49023" x="5546725" y="4764088"/>
          <p14:tracePt t="49039" x="5464175" y="4768850"/>
          <p14:tracePt t="49055" x="5407025" y="4794250"/>
          <p14:tracePt t="49073" x="5272088" y="4829175"/>
          <p14:tracePt t="49089" x="5102225" y="4864100"/>
          <p14:tracePt t="49105" x="5022850" y="4881563"/>
          <p14:tracePt t="49123" x="4918075" y="4900613"/>
          <p14:tracePt t="49139" x="4795838" y="4921250"/>
          <p14:tracePt t="49155" x="4616450" y="4953000"/>
          <p14:tracePt t="49172" x="4546600" y="4953000"/>
          <p14:tracePt t="49176" x="4516438" y="4953000"/>
          <p14:tracePt t="49190" x="4467225" y="4953000"/>
          <p14:tracePt t="49206" x="4427538" y="4953000"/>
          <p14:tracePt t="49222" x="4392613" y="4953000"/>
          <p14:tracePt t="49240" x="4322763" y="4953000"/>
          <p14:tracePt t="49255" x="4267200" y="4953000"/>
          <p14:tracePt t="49272" x="4244975" y="4953000"/>
          <p14:tracePt t="49289" x="4210050" y="4953000"/>
          <p14:tracePt t="49293" x="4197350" y="4953000"/>
          <p14:tracePt t="49307" x="4175125" y="4943475"/>
          <p14:tracePt t="49322" x="4157663" y="4943475"/>
          <p14:tracePt t="49339" x="4143375" y="4943475"/>
          <p14:tracePt t="49343" x="4140200" y="4943475"/>
          <p14:tracePt t="49356" x="4125913" y="4938713"/>
          <p14:tracePt t="49372" x="4113213" y="4930775"/>
          <p14:tracePt t="49389" x="4100513" y="4930775"/>
          <p14:tracePt t="49415" x="4095750" y="4930775"/>
          <p14:tracePt t="49531" x="4095750" y="4935538"/>
          <p14:tracePt t="49545" x="4095750" y="4938713"/>
          <p14:tracePt t="49556" x="4095750" y="4943475"/>
          <p14:tracePt t="49559" x="4095750" y="4953000"/>
          <p14:tracePt t="49572" x="4095750" y="4978400"/>
          <p14:tracePt t="49576" x="4100513" y="5005388"/>
          <p14:tracePt t="49589" x="4117975" y="5095875"/>
          <p14:tracePt t="49605" x="4122738" y="5153025"/>
          <p14:tracePt t="49622" x="4157663" y="5200650"/>
          <p14:tracePt t="49627" x="4165600" y="5237163"/>
          <p14:tracePt t="49640" x="4187825" y="5267325"/>
          <p14:tracePt t="49655" x="4205288" y="5297488"/>
          <p14:tracePt t="49672" x="4214813" y="5310188"/>
          <p14:tracePt t="49713" x="4222750" y="5310188"/>
          <p14:tracePt t="49749" x="4227513" y="5310188"/>
          <p14:tracePt t="49755" x="4240213" y="5310188"/>
          <p14:tracePt t="49772" x="4270375" y="5310188"/>
          <p14:tracePt t="49789" x="4305300" y="5310188"/>
          <p14:tracePt t="49806" x="4379913" y="5297488"/>
          <p14:tracePt t="49822" x="4414838" y="5297488"/>
          <p14:tracePt t="49839" x="4454525" y="5272088"/>
          <p14:tracePt t="49856" x="4537075" y="5249863"/>
          <p14:tracePt t="49872" x="4606925" y="5232400"/>
          <p14:tracePt t="49889" x="4743450" y="5210175"/>
          <p14:tracePt t="49905" x="4838700" y="5180013"/>
          <p14:tracePt t="49923" x="4995863" y="5140325"/>
          <p14:tracePt t="49939" x="5202238" y="5118100"/>
          <p14:tracePt t="49956" x="5324475" y="5105400"/>
          <p14:tracePt t="49959" x="5399088" y="5105400"/>
          <p14:tracePt t="49973" x="5529263" y="5105400"/>
          <p14:tracePt t="49989" x="5695950" y="5083175"/>
          <p14:tracePt t="50006" x="5783263" y="5075238"/>
          <p14:tracePt t="50022" x="5830888" y="5075238"/>
          <p14:tracePt t="50026" x="5845175" y="5075238"/>
          <p14:tracePt t="50039" x="5853113" y="5075238"/>
          <p14:tracePt t="50105" x="5880100" y="5065713"/>
          <p14:tracePt t="50111" x="5905500" y="5060950"/>
          <p14:tracePt t="50122" x="5918200" y="5053013"/>
          <p14:tracePt t="50140" x="5980113" y="5026025"/>
          <p14:tracePt t="50155" x="6027738" y="5018088"/>
          <p14:tracePt t="50172" x="6049963" y="5005388"/>
          <p14:tracePt t="50176" x="6059488" y="5005388"/>
          <p14:tracePt t="50189" x="6062663" y="5005388"/>
          <p14:tracePt t="50193" x="6072188" y="4995863"/>
          <p14:tracePt t="50205" x="6076950" y="4995863"/>
          <p14:tracePt t="50412" x="6067425" y="4973638"/>
          <p14:tracePt t="50420" x="6049963" y="4970463"/>
          <p14:tracePt t="50424" x="6037263" y="4960938"/>
          <p14:tracePt t="50437" x="6027738" y="4956175"/>
          <p14:tracePt t="50442" x="6024563" y="4943475"/>
          <p14:tracePt t="50450" x="6010275" y="4943475"/>
          <p14:tracePt t="50454" x="6002338" y="4935538"/>
          <p14:tracePt t="50461" x="5997575" y="4935538"/>
          <p14:tracePt t="50472" x="5989638" y="4930775"/>
          <p14:tracePt t="50475" x="5984875" y="4930775"/>
          <p14:tracePt t="50489" x="5972175" y="4918075"/>
          <p14:tracePt t="50505" x="5945188" y="4908550"/>
          <p14:tracePt t="50522" x="5915025" y="4895850"/>
          <p14:tracePt t="50539" x="5840413" y="4868863"/>
          <p14:tracePt t="50556" x="5783263" y="4860925"/>
          <p14:tracePt t="50572" x="5740400" y="4856163"/>
          <p14:tracePt t="50575" x="5705475" y="4846638"/>
          <p14:tracePt t="50588" x="5678488" y="4838700"/>
          <p14:tracePt t="50591" x="5634038" y="4829175"/>
          <p14:tracePt t="50606" x="5499100" y="4808538"/>
          <p14:tracePt t="50622" x="5364163" y="4799013"/>
          <p14:tracePt t="50639" x="5280025" y="4799013"/>
          <p14:tracePt t="50642" x="5237163" y="4776788"/>
          <p14:tracePt t="50656" x="5157788" y="4776788"/>
          <p14:tracePt t="50672" x="5075238" y="4768850"/>
          <p14:tracePt t="50689" x="4983163" y="4759325"/>
          <p14:tracePt t="50692" x="4953000" y="4759325"/>
          <p14:tracePt t="50705" x="4926013" y="4751388"/>
          <p14:tracePt t="50708" x="4905375" y="4741863"/>
          <p14:tracePt t="50723" x="4856163" y="4741863"/>
          <p14:tracePt t="50739" x="4835525" y="4741863"/>
          <p14:tracePt t="50755" x="4821238" y="4746625"/>
          <p14:tracePt t="50758" x="4818063" y="4751388"/>
          <p14:tracePt t="50773" x="4786313" y="4764088"/>
          <p14:tracePt t="50788" x="4765675" y="4794250"/>
          <p14:tracePt t="50805" x="4716463" y="4829175"/>
          <p14:tracePt t="50809" x="4691063" y="4864100"/>
          <p14:tracePt t="50822" x="4598988" y="4913313"/>
          <p14:tracePt t="50839" x="4541838" y="4938713"/>
          <p14:tracePt t="50855" x="4494213" y="4960938"/>
          <p14:tracePt t="50872" x="4454525" y="4978400"/>
          <p14:tracePt t="50875" x="4441825" y="4987925"/>
          <p14:tracePt t="50889" x="4410075" y="4991100"/>
          <p14:tracePt t="50905" x="4371975" y="5000625"/>
          <p14:tracePt t="50922" x="4344988" y="5008563"/>
          <p14:tracePt t="50925" x="4319588" y="5018088"/>
          <p14:tracePt t="50939" x="4292600" y="5018088"/>
          <p14:tracePt t="50955" x="4279900" y="5022850"/>
          <p14:tracePt t="50972" x="4262438" y="5022850"/>
          <p14:tracePt t="50976" x="4252913" y="5022850"/>
          <p14:tracePt t="50998" x="4249738" y="5026025"/>
          <p14:tracePt t="51005" x="4240213" y="5035550"/>
          <p14:tracePt t="51021" x="4214813" y="5048250"/>
          <p14:tracePt t="51038" x="4175125" y="5075238"/>
          <p14:tracePt t="51041" x="4157663" y="5087938"/>
          <p14:tracePt t="51054" x="4143375" y="5100638"/>
          <p14:tracePt t="51071" x="4130675" y="5113338"/>
          <p14:tracePt t="51088" x="4117975" y="5140325"/>
          <p14:tracePt t="51104" x="4113213" y="5180013"/>
          <p14:tracePt t="51106" x="4113213" y="5183188"/>
          <p14:tracePt t="51122" x="4113213" y="5214938"/>
          <p14:tracePt t="51138" x="4113213" y="5257800"/>
          <p14:tracePt t="51154" x="4130675" y="5307013"/>
          <p14:tracePt t="51155" x="4140200" y="5324475"/>
          <p14:tracePt t="51172" x="4179888" y="5354638"/>
          <p14:tracePt t="51187" x="4232275" y="5389563"/>
          <p14:tracePt t="51204" x="4270375" y="5411788"/>
          <p14:tracePt t="51207" x="4302125" y="5411788"/>
          <p14:tracePt t="51221" x="4349750" y="5411788"/>
          <p14:tracePt t="51238" x="4414838" y="5407025"/>
          <p14:tracePt t="51254" x="4484688" y="5389563"/>
          <p14:tracePt t="51271" x="4581525" y="5362575"/>
          <p14:tracePt t="51272" x="4646613" y="5341938"/>
          <p14:tracePt t="51288" x="4725988" y="5332413"/>
          <p14:tracePt t="51305" x="4760913" y="5324475"/>
          <p14:tracePt t="51321" x="4800600" y="5314950"/>
          <p14:tracePt t="51324" x="4813300" y="5310188"/>
          <p14:tracePt t="51338" x="4835525" y="5302250"/>
          <p14:tracePt t="51354" x="4856163" y="5280025"/>
          <p14:tracePt t="51371" x="4895850" y="5272088"/>
          <p14:tracePt t="51388" x="5022850" y="5237163"/>
          <p14:tracePt t="51405" x="5162550" y="5214938"/>
          <p14:tracePt t="51421" x="5232400" y="5187950"/>
          <p14:tracePt t="51438" x="5262563" y="5180013"/>
          <p14:tracePt t="51441" x="5368925" y="5157788"/>
          <p14:tracePt t="51454" x="5407025" y="5148263"/>
          <p14:tracePt t="51471" x="5486400" y="5140325"/>
          <p14:tracePt t="51488" x="5564188" y="5130800"/>
          <p14:tracePt t="51490" x="5595938" y="5130800"/>
          <p14:tracePt t="51504" x="5673725" y="5122863"/>
          <p14:tracePt t="51521" x="5753100" y="5122863"/>
          <p14:tracePt t="51538" x="5845175" y="5105400"/>
          <p14:tracePt t="51554" x="5922963" y="5095875"/>
          <p14:tracePt t="51556" x="5945188" y="5095875"/>
          <p14:tracePt t="51571" x="5967413" y="5095875"/>
          <p14:tracePt t="51588" x="5972175" y="5095875"/>
          <p14:tracePt t="51629" x="5980113" y="5095875"/>
          <p14:tracePt t="51797" x="5980113" y="5110163"/>
          <p14:tracePt t="51819" x="5980113" y="5118100"/>
          <p14:tracePt t="51841" x="5980113" y="5122863"/>
          <p14:tracePt t="51856" x="5980113" y="5130800"/>
          <p14:tracePt t="51870" x="5980113" y="5135563"/>
          <p14:tracePt t="51892" x="5975350" y="5145088"/>
          <p14:tracePt t="51899" x="5972175" y="5145088"/>
          <p14:tracePt t="51906" x="5962650" y="5148263"/>
          <p14:tracePt t="51923" x="5927725" y="5157788"/>
          <p14:tracePt t="51939" x="5870575" y="5165725"/>
          <p14:tracePt t="51944" x="5853113" y="5187950"/>
          <p14:tracePt t="51957" x="5805488" y="5205413"/>
          <p14:tracePt t="51973" x="5748338" y="5232400"/>
          <p14:tracePt t="51990" x="5700713" y="5237163"/>
          <p14:tracePt t="52007" x="5621338" y="5237163"/>
          <p14:tracePt t="52023" x="5543550" y="5237163"/>
          <p14:tracePt t="52040" x="5508625" y="5237163"/>
          <p14:tracePt t="52056" x="5468938" y="5227638"/>
          <p14:tracePt t="52061" x="5456238" y="5227638"/>
          <p14:tracePt t="52074" x="5434013" y="5218113"/>
          <p14:tracePt t="52089" x="5421313" y="5218113"/>
          <p14:tracePt t="52106" x="5403850" y="5218113"/>
          <p14:tracePt t="52123" x="5403850" y="5214938"/>
          <p14:tracePt t="52182" x="5411788" y="5214938"/>
          <p14:tracePt t="52204" x="5416550" y="5210175"/>
          <p14:tracePt t="54304" x="5311775" y="5232400"/>
          <p14:tracePt t="54312" x="5162550" y="5254625"/>
          <p14:tracePt t="54325" x="4765675" y="5367338"/>
          <p14:tracePt t="54341" x="4200525" y="5524500"/>
          <p14:tracePt t="54358" x="3702050" y="5651500"/>
          <p14:tracePt t="54363" x="3497263" y="5695950"/>
          <p14:tracePt t="54369" x="3322638" y="5734050"/>
          <p14:tracePt t="54383" x="3086100" y="5783263"/>
          <p14:tracePt t="54391" x="2994025" y="5803900"/>
          <p14:tracePt t="54406" x="2832100" y="5818188"/>
          <p14:tracePt t="54422" x="2749550" y="5826125"/>
          <p14:tracePt t="54426" x="2724150" y="5826125"/>
          <p14:tracePt t="54439" x="2692400" y="5826125"/>
          <p14:tracePt t="54443" x="2679700" y="5826125"/>
          <p14:tracePt t="54456" x="2657475" y="5818188"/>
          <p14:tracePt t="54472" x="2649538" y="5818188"/>
          <p14:tracePt t="54784" x="2617788" y="5853113"/>
          <p14:tracePt t="54794" x="2547938" y="5922963"/>
          <p14:tracePt t="54807" x="2439988" y="6045200"/>
          <p14:tracePt t="54824" x="2365375" y="6172200"/>
          <p14:tracePt t="54829" x="2308225" y="6242050"/>
          <p14:tracePt t="54840" x="2211388" y="6359525"/>
          <p14:tracePt t="54856" x="2133600" y="6491288"/>
          <p14:tracePt t="54873" x="2076450" y="6578600"/>
          <p14:tracePt t="54889" x="2036763" y="6665913"/>
          <p14:tracePt t="54893" x="2006600" y="6713538"/>
          <p14:tracePt t="54907" x="1989138" y="6765925"/>
          <p14:tracePt t="54922" x="1976438" y="6792913"/>
          <p14:tracePt t="54939" x="1962150" y="6818313"/>
          <p14:tracePt t="54957" x="1936750" y="6840538"/>
          <p14:tracePt t="54972" x="1936750" y="684847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517356" cy="1233506"/>
          </a:xfrm>
        </p:spPr>
        <p:txBody>
          <a:bodyPr>
            <a:noAutofit/>
          </a:bodyPr>
          <a:lstStyle/>
          <a:p>
            <a:pPr algn="l"/>
            <a:r>
              <a:rPr lang="en-US" sz="4400" dirty="0">
                <a:latin typeface="Söhne"/>
              </a:rPr>
              <a:t>Hybrid Digital Finance Platform Convergence</a:t>
            </a:r>
            <a:r>
              <a:rPr lang="ar-EG" sz="4400" dirty="0">
                <a:latin typeface="Söhne"/>
              </a:rPr>
              <a:t>:</a:t>
            </a:r>
            <a:endParaRPr lang="en-US" sz="4400" dirty="0">
              <a:latin typeface="Söhne"/>
            </a:endParaRPr>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773648" y="2239347"/>
            <a:ext cx="10331577" cy="4366726"/>
          </a:xfrm>
        </p:spPr>
        <p:txBody>
          <a:bodyPr>
            <a:normAutofit lnSpcReduction="10000"/>
          </a:bodyPr>
          <a:lstStyle/>
          <a:p>
            <a:r>
              <a:rPr lang="en-US" sz="2600" b="1" dirty="0">
                <a:latin typeface="Söhne"/>
              </a:rPr>
              <a:t>Convergence of Digital Finance: </a:t>
            </a:r>
            <a:r>
              <a:rPr lang="en-US" sz="2200" dirty="0">
                <a:latin typeface="Söhne"/>
                <a:cs typeface="Calibri" panose="020F0502020204030204" pitchFamily="34" charset="0"/>
              </a:rPr>
              <a:t>Digital finance is evolving by converging digital banking, mobile value exchange, and crypto-currency applications to serve diverse jurisdictions and user needs.</a:t>
            </a:r>
          </a:p>
          <a:p>
            <a:r>
              <a:rPr lang="en-US" sz="2600" b="1" dirty="0">
                <a:latin typeface="Söhne"/>
              </a:rPr>
              <a:t>The "Internet of Money": </a:t>
            </a:r>
            <a:r>
              <a:rPr lang="en-US" sz="2200" dirty="0">
                <a:latin typeface="Söhne"/>
                <a:cs typeface="Calibri" panose="020F0502020204030204" pitchFamily="34" charset="0"/>
              </a:rPr>
              <a:t>The</a:t>
            </a:r>
            <a:r>
              <a:rPr lang="en-US" sz="2600" b="1" dirty="0">
                <a:latin typeface="Söhne"/>
              </a:rPr>
              <a:t> </a:t>
            </a:r>
            <a:r>
              <a:rPr lang="en-US" sz="2200" dirty="0">
                <a:latin typeface="Söhne"/>
                <a:cs typeface="Calibri" panose="020F0502020204030204" pitchFamily="34" charset="0"/>
              </a:rPr>
              <a:t>concept of the "Internet of Money" is emerging, aligning with the "Internet of Value" and the "Internet of Things," fostering a deeper understanding of digital finance and distributed infrastructure development.</a:t>
            </a:r>
          </a:p>
          <a:p>
            <a:r>
              <a:rPr lang="en-US" sz="2600" b="1" dirty="0">
                <a:latin typeface="Söhne"/>
              </a:rPr>
              <a:t>User-Centric Evolution: </a:t>
            </a:r>
            <a:r>
              <a:rPr lang="en-US" sz="2200" dirty="0">
                <a:latin typeface="Söhne"/>
                <a:cs typeface="Calibri" panose="020F0502020204030204" pitchFamily="34" charset="0"/>
              </a:rPr>
              <a:t>Digital finance is evolving to cater to user needs, emphasizing ease of use, access, stability, security, and the overall user experience.</a:t>
            </a:r>
          </a:p>
          <a:p>
            <a:r>
              <a:rPr lang="en-US" sz="2600" b="1" dirty="0">
                <a:latin typeface="Söhne"/>
              </a:rPr>
              <a:t>Competitive Landscape:</a:t>
            </a:r>
            <a:r>
              <a:rPr lang="en-US" sz="2200" dirty="0">
                <a:latin typeface="Söhne"/>
                <a:cs typeface="Calibri" panose="020F0502020204030204" pitchFamily="34" charset="0"/>
              </a:rPr>
              <a:t> Delivery platforms from various sectors will compete for a share of the global financial system, addressing both overbanked and underbanked regions.</a:t>
            </a:r>
          </a:p>
        </p:txBody>
      </p:sp>
    </p:spTree>
    <p:extLst>
      <p:ext uri="{BB962C8B-B14F-4D97-AF65-F5344CB8AC3E}">
        <p14:creationId xmlns:p14="http://schemas.microsoft.com/office/powerpoint/2010/main" val="2001364524"/>
      </p:ext>
    </p:extLst>
  </p:cSld>
  <p:clrMapOvr>
    <a:masterClrMapping/>
  </p:clrMapOvr>
  <mc:AlternateContent xmlns:mc="http://schemas.openxmlformats.org/markup-compatibility/2006" xmlns:p14="http://schemas.microsoft.com/office/powerpoint/2010/main">
    <mc:Choice Requires="p14">
      <p:transition spd="slow" p14:dur="2000" advTm="137830"/>
    </mc:Choice>
    <mc:Fallback xmlns="">
      <p:transition spd="slow" advTm="137830"/>
    </mc:Fallback>
  </mc:AlternateContent>
  <p:extLst>
    <p:ext uri="{3A86A75C-4F4B-4683-9AE1-C65F6400EC91}">
      <p14:laserTraceLst xmlns:p14="http://schemas.microsoft.com/office/powerpoint/2010/main">
        <p14:tracePtLst>
          <p14:tracePt t="3616" x="1517650" y="6369050"/>
          <p14:tracePt t="3622" x="1517650" y="5983288"/>
          <p14:tracePt t="3632" x="1535113" y="5534025"/>
          <p14:tracePt t="3647" x="1535113" y="4616450"/>
          <p14:tracePt t="3664" x="1535113" y="3759200"/>
          <p14:tracePt t="3669" x="1535113" y="3430588"/>
          <p14:tracePt t="3682" x="1543050" y="2849563"/>
          <p14:tracePt t="3697" x="1525588" y="2395538"/>
          <p14:tracePt t="3712" x="1503363" y="2189163"/>
          <p14:tracePt t="3729" x="1481138" y="1849438"/>
          <p14:tracePt t="3745" x="1473200" y="1782763"/>
          <p14:tracePt t="4305" x="1500188" y="1727200"/>
          <p14:tracePt t="4312" x="1530350" y="1647825"/>
          <p14:tracePt t="4328" x="1600200" y="1490663"/>
          <p14:tracePt t="4346" x="1625600" y="1408113"/>
          <p14:tracePt t="4349" x="1660525" y="1346200"/>
          <p14:tracePt t="4363" x="1700213" y="1246188"/>
          <p14:tracePt t="4379" x="1717675" y="1176338"/>
          <p14:tracePt t="4396" x="1730375" y="1127125"/>
          <p14:tracePt t="4413" x="1747838" y="1031875"/>
          <p14:tracePt t="4429" x="1747838" y="996950"/>
          <p14:tracePt t="4445" x="1765300" y="979488"/>
          <p14:tracePt t="4530" x="1770063" y="979488"/>
          <p14:tracePt t="4544" x="1779588" y="979488"/>
          <p14:tracePt t="4653" x="1779588" y="984250"/>
          <p14:tracePt t="4660" x="1779588" y="987425"/>
          <p14:tracePt t="4675" x="1782763" y="996950"/>
          <p14:tracePt t="4681" x="1782763" y="1001713"/>
          <p14:tracePt t="4696" x="1792288" y="1027113"/>
          <p14:tracePt t="4712" x="1792288" y="1039813"/>
          <p14:tracePt t="4729" x="1792288" y="1062038"/>
          <p14:tracePt t="4746" x="1792288" y="1089025"/>
          <p14:tracePt t="4762" x="1792288" y="1096963"/>
          <p14:tracePt t="4779" x="1792288" y="1119188"/>
          <p14:tracePt t="4796" x="1792288" y="1131888"/>
          <p14:tracePt t="4799" x="1792288" y="1144588"/>
          <p14:tracePt t="4813" x="1792288" y="1158875"/>
          <p14:tracePt t="4829" x="1792288" y="1162050"/>
          <p14:tracePt t="4871" x="1792288" y="1166813"/>
          <p14:tracePt t="4900" x="1792288" y="1176338"/>
          <p14:tracePt t="4907" x="1787525" y="1176338"/>
          <p14:tracePt t="5532" x="1814513" y="1176338"/>
          <p14:tracePt t="5539" x="1871663" y="1184275"/>
          <p14:tracePt t="5545" x="1901825" y="1184275"/>
          <p14:tracePt t="5564" x="1958975" y="1184275"/>
          <p14:tracePt t="5581" x="1989138" y="1193800"/>
          <p14:tracePt t="5586" x="2001838" y="1196975"/>
          <p14:tracePt t="5598" x="2041525" y="1206500"/>
          <p14:tracePt t="5614" x="2066925" y="1206500"/>
          <p14:tracePt t="5628" x="2106613" y="1214438"/>
          <p14:tracePt t="5645" x="2138363" y="1214438"/>
          <p14:tracePt t="5649" x="2151063" y="1214438"/>
          <p14:tracePt t="5662" x="2185988" y="1214438"/>
          <p14:tracePt t="5679" x="2193925" y="1214438"/>
          <p14:tracePt t="5695" x="2198688" y="1219200"/>
          <p14:tracePt t="5750" x="2208213" y="1219200"/>
          <p14:tracePt t="6964" x="2255838" y="1219200"/>
          <p14:tracePt t="6972" x="2355850" y="1214438"/>
          <p14:tracePt t="6982" x="2417763" y="1214438"/>
          <p14:tracePt t="6987" x="2492375" y="1214438"/>
          <p14:tracePt t="6997" x="2562225" y="1214438"/>
          <p14:tracePt t="7002" x="2622550" y="1201738"/>
          <p14:tracePt t="7015" x="2744788" y="1201738"/>
          <p14:tracePt t="7029" x="2889250" y="1201738"/>
          <p14:tracePt t="7045" x="2986088" y="1206500"/>
          <p14:tracePt t="7062" x="3055938" y="1214438"/>
          <p14:tracePt t="7064" x="3073400" y="1214438"/>
          <p14:tracePt t="7079" x="3095625" y="1231900"/>
          <p14:tracePt t="7095" x="3095625" y="1236663"/>
          <p14:tracePt t="8563" x="3143250" y="1236663"/>
          <p14:tracePt t="8571" x="3317875" y="1236663"/>
          <p14:tracePt t="8580" x="3352800" y="1228725"/>
          <p14:tracePt t="8585" x="3427413" y="1214438"/>
          <p14:tracePt t="8598" x="3562350" y="1206500"/>
          <p14:tracePt t="8612" x="3798888" y="1179513"/>
          <p14:tracePt t="8629" x="3933825" y="1179513"/>
          <p14:tracePt t="8646" x="4035425" y="1179513"/>
          <p14:tracePt t="8650" x="4140200" y="1166813"/>
          <p14:tracePt t="8663" x="4270375" y="1166813"/>
          <p14:tracePt t="8679" x="4375150" y="1166813"/>
          <p14:tracePt t="8696" x="4464050" y="1166813"/>
          <p14:tracePt t="8699" x="4498975" y="1171575"/>
          <p14:tracePt t="8713" x="4581525" y="1189038"/>
          <p14:tracePt t="8730" x="4659313" y="1211263"/>
          <p14:tracePt t="8746" x="4699000" y="1231900"/>
          <p14:tracePt t="8763" x="4756150" y="1254125"/>
          <p14:tracePt t="8780" x="4791075" y="1266825"/>
          <p14:tracePt t="8796" x="4813300" y="1289050"/>
          <p14:tracePt t="8812" x="4826000" y="1301750"/>
          <p14:tracePt t="8816" x="4830763" y="1306513"/>
          <p14:tracePt t="8829" x="4843463" y="1306513"/>
          <p14:tracePt t="8845" x="4865688" y="1316038"/>
          <p14:tracePt t="8862" x="4878388" y="1320800"/>
          <p14:tracePt t="8880" x="4891088" y="1328738"/>
          <p14:tracePt t="8896" x="4891088" y="1333500"/>
          <p14:tracePt t="8913" x="4895850" y="1333500"/>
          <p14:tracePt t="9435" x="4838700" y="1358900"/>
          <p14:tracePt t="9444" x="4778375" y="1381125"/>
          <p14:tracePt t="9448" x="4629150" y="1416050"/>
          <p14:tracePt t="9459" x="4537075" y="1463675"/>
          <p14:tracePt t="9466" x="4349750" y="1490663"/>
          <p14:tracePt t="9478" x="4108450" y="1538288"/>
          <p14:tracePt t="9494" x="3759200" y="1608138"/>
          <p14:tracePt t="9497" x="3641725" y="1617663"/>
          <p14:tracePt t="9512" x="3362325" y="1657350"/>
          <p14:tracePt t="9528" x="3125788" y="1692275"/>
          <p14:tracePt t="9544" x="2916238" y="1727200"/>
          <p14:tracePt t="9548" x="2828925" y="1727200"/>
          <p14:tracePt t="9562" x="2724150" y="1735138"/>
          <p14:tracePt t="9578" x="2617788" y="1735138"/>
          <p14:tracePt t="9595" x="2513013" y="1735138"/>
          <p14:tracePt t="9611" x="2435225" y="1735138"/>
          <p14:tracePt t="9614" x="2408238" y="1735138"/>
          <p14:tracePt t="9628" x="2382838" y="1739900"/>
          <p14:tracePt t="9644" x="2368550" y="1747838"/>
          <p14:tracePt t="9661" x="2365375" y="1747838"/>
          <p14:tracePt t="9678" x="2365375" y="1752600"/>
          <p14:tracePt t="9752" x="2365375" y="1762125"/>
          <p14:tracePt t="9781" x="2365375" y="1774825"/>
          <p14:tracePt t="9788" x="2360613" y="1774825"/>
          <p14:tracePt t="9794" x="2351088" y="1774825"/>
          <p14:tracePt t="9811" x="2338388" y="1787525"/>
          <p14:tracePt t="9828" x="2320925" y="1792288"/>
          <p14:tracePt t="9845" x="2298700" y="1809750"/>
          <p14:tracePt t="9862" x="2290763" y="1809750"/>
          <p14:tracePt t="9878" x="2278063" y="1817688"/>
          <p14:tracePt t="9895" x="2255838" y="1817688"/>
          <p14:tracePt t="9897" x="2251075" y="1822450"/>
          <p14:tracePt t="9911" x="2243138" y="1822450"/>
          <p14:tracePt t="9928" x="2228850" y="1835150"/>
          <p14:tracePt t="9945" x="2220913" y="1835150"/>
          <p14:tracePt t="10038" x="2220913" y="1844675"/>
          <p14:tracePt t="10095" x="2220913" y="1849438"/>
          <p14:tracePt t="10104" x="2211388" y="1849438"/>
          <p14:tracePt t="10114" x="2198688" y="1857375"/>
          <p14:tracePt t="10119" x="2176463" y="1857375"/>
          <p14:tracePt t="10133" x="2163763" y="1862138"/>
          <p14:tracePt t="10146" x="2151063" y="1870075"/>
          <p14:tracePt t="10162" x="2133600" y="1870075"/>
          <p14:tracePt t="10210" x="2124075" y="1870075"/>
          <p14:tracePt t="10321" x="2120900" y="1870075"/>
          <p14:tracePt t="10357" x="2111375" y="1870075"/>
          <p14:tracePt t="10365" x="2098675" y="1870075"/>
          <p14:tracePt t="10379" x="2081213" y="1874838"/>
          <p14:tracePt t="10395" x="2049463" y="1874838"/>
          <p14:tracePt t="10399" x="2046288" y="1874838"/>
          <p14:tracePt t="10412" x="2028825" y="1874838"/>
          <p14:tracePt t="10428" x="2014538" y="1874838"/>
          <p14:tracePt t="10445" x="1993900" y="1874838"/>
          <p14:tracePt t="10461" x="1979613" y="1874838"/>
          <p14:tracePt t="10464" x="1976438" y="1874838"/>
          <p14:tracePt t="10477" x="1962150" y="1879600"/>
          <p14:tracePt t="10494" x="1927225" y="1879600"/>
          <p14:tracePt t="10512" x="1906588" y="1879600"/>
          <p14:tracePt t="10514" x="1892300" y="1879600"/>
          <p14:tracePt t="10528" x="1879600" y="1879600"/>
          <p14:tracePt t="10609" x="1884363" y="1879600"/>
          <p14:tracePt t="10616" x="1889125" y="1879600"/>
          <p14:tracePt t="10628" x="1901825" y="1879600"/>
          <p14:tracePt t="10631" x="1914525" y="1879600"/>
          <p14:tracePt t="10645" x="1954213" y="1879600"/>
          <p14:tracePt t="10661" x="1984375" y="1879600"/>
          <p14:tracePt t="10678" x="2006600" y="1879600"/>
          <p14:tracePt t="10695" x="2049463" y="1887538"/>
          <p14:tracePt t="10712" x="2071688" y="1887538"/>
          <p14:tracePt t="10728" x="2089150" y="1905000"/>
          <p14:tracePt t="10745" x="2103438" y="1909763"/>
          <p14:tracePt t="10747" x="2111375" y="1909763"/>
          <p14:tracePt t="10761" x="2120900" y="1909763"/>
          <p14:tracePt t="10778" x="2141538" y="1909763"/>
          <p14:tracePt t="10794" x="2159000" y="1909763"/>
          <p14:tracePt t="10797" x="2168525" y="1909763"/>
          <p14:tracePt t="10826" x="2168525" y="1914525"/>
          <p14:tracePt t="11425" x="2159000" y="1914525"/>
          <p14:tracePt t="11433" x="2141538" y="1905000"/>
          <p14:tracePt t="11448" x="2120900" y="1874838"/>
          <p14:tracePt t="11464" x="2081213" y="1844675"/>
          <p14:tracePt t="11469" x="2063750" y="1827213"/>
          <p14:tracePt t="11483" x="2049463" y="1797050"/>
          <p14:tracePt t="11496" x="2019300" y="1765300"/>
          <p14:tracePt t="11512" x="1997075" y="1744663"/>
          <p14:tracePt t="11529" x="1984375" y="1730375"/>
          <p14:tracePt t="11532" x="1976438" y="1727200"/>
          <p14:tracePt t="11546" x="1966913" y="1712913"/>
          <p14:tracePt t="11562" x="1949450" y="1682750"/>
          <p14:tracePt t="11579" x="1936750" y="1665288"/>
          <p14:tracePt t="11596" x="1909763" y="1620838"/>
          <p14:tracePt t="11612" x="1897063" y="1617663"/>
          <p14:tracePt t="11629" x="1884363" y="1603375"/>
          <p14:tracePt t="11633" x="1874838" y="1595438"/>
          <p14:tracePt t="11648" x="1871663" y="1582738"/>
          <p14:tracePt t="11664" x="1862138" y="1547813"/>
          <p14:tracePt t="11679" x="1849438" y="1525588"/>
          <p14:tracePt t="11696" x="1839913" y="1503363"/>
          <p14:tracePt t="11699" x="1839913" y="1490663"/>
          <p14:tracePt t="11712" x="1839913" y="1485900"/>
          <p14:tracePt t="11730" x="1839913" y="1473200"/>
          <p14:tracePt t="11746" x="1836738" y="1463675"/>
          <p14:tracePt t="11763" x="1836738" y="1455738"/>
          <p14:tracePt t="11779" x="1836738" y="1443038"/>
          <p14:tracePt t="11796" x="1836738" y="1428750"/>
          <p14:tracePt t="11812" x="1836738" y="1420813"/>
          <p14:tracePt t="11815" x="1836738" y="1416050"/>
          <p14:tracePt t="11828" x="1836738" y="1408113"/>
          <p14:tracePt t="11846" x="1836738" y="1398588"/>
          <p14:tracePt t="11862" x="1836738" y="1385888"/>
          <p14:tracePt t="11866" x="1836738" y="1363663"/>
          <p14:tracePt t="11879" x="1827213" y="1350963"/>
          <p14:tracePt t="11896" x="1827213" y="1333500"/>
          <p14:tracePt t="11912" x="1827213" y="1311275"/>
          <p14:tracePt t="11929" x="1827213" y="1289050"/>
          <p14:tracePt t="11946" x="1827213" y="1276350"/>
          <p14:tracePt t="11968" x="1827213" y="1271588"/>
          <p14:tracePt t="11979" x="1827213" y="1258888"/>
          <p14:tracePt t="11996" x="1836738" y="1246188"/>
          <p14:tracePt t="12012" x="1844675" y="1223963"/>
          <p14:tracePt t="12028" x="1857375" y="1214438"/>
          <p14:tracePt t="12044" x="1866900" y="1211263"/>
          <p14:tracePt t="12061" x="1889125" y="1206500"/>
          <p14:tracePt t="12083" x="1892300" y="1206500"/>
          <p14:tracePt t="12309" x="1879600" y="1206500"/>
          <p14:tracePt t="12315" x="1854200" y="1206500"/>
          <p14:tracePt t="12328" x="1831975" y="1206500"/>
          <p14:tracePt t="12329" x="1822450" y="1206500"/>
          <p14:tracePt t="12344" x="1804988" y="1206500"/>
          <p14:tracePt t="12362" x="1792288" y="1206500"/>
          <p14:tracePt t="12378" x="1774825" y="1206500"/>
          <p14:tracePt t="12395" x="1744663" y="1189038"/>
          <p14:tracePt t="12411" x="1735138" y="1189038"/>
          <p14:tracePt t="12428" x="1722438" y="1189038"/>
          <p14:tracePt t="12504" x="1709738" y="1189038"/>
          <p14:tracePt t="12519" x="1700213" y="1189038"/>
          <p14:tracePt t="12526" x="1695450" y="1189038"/>
          <p14:tracePt t="12533" x="1687513" y="1189038"/>
          <p14:tracePt t="12545" x="1682750" y="1184275"/>
          <p14:tracePt t="12562" x="1677988" y="1184275"/>
          <p14:tracePt t="12643" x="1687513" y="1184275"/>
          <p14:tracePt t="12650" x="1692275" y="1184275"/>
          <p14:tracePt t="12661" x="1722438" y="1184275"/>
          <p14:tracePt t="12664" x="1744663" y="1189038"/>
          <p14:tracePt t="12678" x="1782763" y="1201738"/>
          <p14:tracePt t="12694" x="1854200" y="1249363"/>
          <p14:tracePt t="12711" x="1954213" y="1316038"/>
          <p14:tracePt t="12727" x="2011363" y="1333500"/>
          <p14:tracePt t="12729" x="2019300" y="1341438"/>
          <p14:tracePt t="12744" x="2024063" y="1341438"/>
          <p14:tracePt t="12795" x="2014538" y="1341438"/>
          <p14:tracePt t="12802" x="1966913" y="1338263"/>
          <p14:tracePt t="12811" x="1944688" y="1328738"/>
          <p14:tracePt t="12828" x="1862138" y="1311275"/>
          <p14:tracePt t="12831" x="1819275" y="1301750"/>
          <p14:tracePt t="12845" x="1762125" y="1293813"/>
          <p14:tracePt t="12861" x="1704975" y="1276350"/>
          <p14:tracePt t="12878" x="1657350" y="1263650"/>
          <p14:tracePt t="12895" x="1600200" y="1254125"/>
          <p14:tracePt t="12896" x="1573213" y="1254125"/>
          <p14:tracePt t="12911" x="1555750" y="1254125"/>
          <p14:tracePt t="12927" x="1543050" y="1254125"/>
          <p14:tracePt t="12944" x="1538288" y="1254125"/>
          <p14:tracePt t="12977" x="1538288" y="1246188"/>
          <p14:tracePt t="12984" x="1577975" y="1236663"/>
          <p14:tracePt t="12995" x="1625600" y="1228725"/>
          <p14:tracePt t="13011" x="1735138" y="1196975"/>
          <p14:tracePt t="13013" x="1814513" y="1166813"/>
          <p14:tracePt t="13028" x="2019300" y="1154113"/>
          <p14:tracePt t="13044" x="2211388" y="1141413"/>
          <p14:tracePt t="13061" x="2281238" y="1141413"/>
          <p14:tracePt t="13064" x="2387600" y="1149350"/>
          <p14:tracePt t="13078" x="2390775" y="1149350"/>
          <p14:tracePt t="13095" x="2390775" y="1154113"/>
          <p14:tracePt t="13128" x="2390775" y="1166813"/>
          <p14:tracePt t="13144" x="2378075" y="1176338"/>
          <p14:tracePt t="13151" x="2320925" y="1176338"/>
          <p14:tracePt t="13161" x="2263775" y="1176338"/>
          <p14:tracePt t="13178" x="2058988" y="1189038"/>
          <p14:tracePt t="13180" x="1966913" y="1179513"/>
          <p14:tracePt t="13195" x="1849438" y="1179513"/>
          <p14:tracePt t="13211" x="1744663" y="1171575"/>
          <p14:tracePt t="13227" x="1660525" y="1171575"/>
          <p14:tracePt t="13230" x="1647825" y="1171575"/>
          <p14:tracePt t="13244" x="1625600" y="1171575"/>
          <p14:tracePt t="13261" x="1612900" y="1158875"/>
          <p14:tracePt t="13311" x="1622425" y="1158875"/>
          <p14:tracePt t="13318" x="1643063" y="1158875"/>
          <p14:tracePt t="13327" x="1665288" y="1171575"/>
          <p14:tracePt t="13345" x="1722438" y="1184275"/>
          <p14:tracePt t="13347" x="1762125" y="1201738"/>
          <p14:tracePt t="13362" x="1839913" y="1236663"/>
          <p14:tracePt t="13378" x="1874838" y="1246188"/>
          <p14:tracePt t="13394" x="1936750" y="1271588"/>
          <p14:tracePt t="13397" x="1941513" y="1271588"/>
          <p14:tracePt t="13412" x="1949450" y="1271588"/>
          <p14:tracePt t="13427" x="1954213" y="1271588"/>
          <p14:tracePt t="14148" x="1993900" y="1266825"/>
          <p14:tracePt t="14155" x="2036763" y="1266825"/>
          <p14:tracePt t="14163" x="2071688" y="1258888"/>
          <p14:tracePt t="14180" x="2155825" y="1241425"/>
          <p14:tracePt t="14198" x="2233613" y="1214438"/>
          <p14:tracePt t="14213" x="2273300" y="1206500"/>
          <p14:tracePt t="14230" x="2312988" y="1206500"/>
          <p14:tracePt t="14248" x="2316163" y="1206500"/>
          <p14:tracePt t="14322" x="2320925" y="1206500"/>
          <p14:tracePt t="14351" x="2320925" y="1211263"/>
          <p14:tracePt t="27474" x="2320925" y="1214438"/>
          <p14:tracePt t="27482" x="2316163" y="1223963"/>
          <p14:tracePt t="27499" x="2308225" y="1228725"/>
          <p14:tracePt t="27504" x="2303463" y="1228725"/>
          <p14:tracePt t="27516" x="2290763" y="1236663"/>
          <p14:tracePt t="27533" x="2278063" y="1241425"/>
          <p14:tracePt t="27547" x="2255838" y="1254125"/>
          <p14:tracePt t="27563" x="2246313" y="1254125"/>
          <p14:tracePt t="27567" x="2238375" y="1254125"/>
          <p14:tracePt t="27581" x="2225675" y="1258888"/>
          <p14:tracePt t="27596" x="2211388" y="1258888"/>
          <p14:tracePt t="27613" x="2193925" y="1258888"/>
          <p14:tracePt t="27617" x="2190750" y="1258888"/>
          <p14:tracePt t="27630" x="2176463" y="1271588"/>
          <p14:tracePt t="27647" x="2163763" y="1271588"/>
          <p14:tracePt t="27663" x="2151063" y="1271588"/>
          <p14:tracePt t="27667" x="2138363" y="1271588"/>
          <p14:tracePt t="27680" x="2133600" y="1271588"/>
          <p14:tracePt t="27683" x="2124075" y="1281113"/>
          <p14:tracePt t="27697" x="2111375" y="1281113"/>
          <p14:tracePt t="27713" x="2098675" y="1281113"/>
          <p14:tracePt t="27730" x="2093913" y="1281113"/>
          <p14:tracePt t="27747" x="2076450" y="1281113"/>
          <p14:tracePt t="27865" x="2085975" y="1281113"/>
          <p14:tracePt t="27874" x="2089150" y="1276350"/>
          <p14:tracePt t="27882" x="2098675" y="1276350"/>
          <p14:tracePt t="27898" x="2106613" y="1276350"/>
          <p14:tracePt t="27914" x="2138363" y="1276350"/>
          <p14:tracePt t="27930" x="2163763" y="1263650"/>
          <p14:tracePt t="27947" x="2185988" y="1263650"/>
          <p14:tracePt t="27951" x="2198688" y="1263650"/>
          <p14:tracePt t="27963" x="2220913" y="1263650"/>
          <p14:tracePt t="27966" x="2246313" y="1263650"/>
          <p14:tracePt t="27981" x="2273300" y="1263650"/>
          <p14:tracePt t="27997" x="2338388" y="1263650"/>
          <p14:tracePt t="28014" x="2378075" y="1276350"/>
          <p14:tracePt t="28031" x="2447925" y="1289050"/>
          <p14:tracePt t="28046" x="2478088" y="1289050"/>
          <p14:tracePt t="28063" x="2492375" y="1298575"/>
          <p14:tracePt t="28080" x="2495550" y="1298575"/>
          <p14:tracePt t="28578" x="2509838" y="1298575"/>
          <p14:tracePt t="28586" x="2535238" y="1293813"/>
          <p14:tracePt t="28599" x="2592388" y="1284288"/>
          <p14:tracePt t="28616" x="2657475" y="1276350"/>
          <p14:tracePt t="28632" x="2714625" y="1276350"/>
          <p14:tracePt t="28637" x="2736850" y="1276350"/>
          <p14:tracePt t="28650" x="2776538" y="1276350"/>
          <p14:tracePt t="28664" x="2811463" y="1276350"/>
          <p14:tracePt t="28680" x="2841625" y="1276350"/>
          <p14:tracePt t="28684" x="2854325" y="1276350"/>
          <p14:tracePt t="28696" x="2867025" y="1276350"/>
          <p14:tracePt t="28699" x="2881313" y="1276350"/>
          <p14:tracePt t="28714" x="2911475" y="1276350"/>
          <p14:tracePt t="28730" x="2936875" y="1276350"/>
          <p14:tracePt t="28747" x="2976563" y="1276350"/>
          <p14:tracePt t="28750" x="2998788" y="1271588"/>
          <p14:tracePt t="28764" x="3033713" y="1271588"/>
          <p14:tracePt t="28780" x="3055938" y="1271588"/>
          <p14:tracePt t="28797" x="3073400" y="1271588"/>
          <p14:tracePt t="28800" x="3078163" y="1271588"/>
          <p14:tracePt t="28813" x="3098800" y="1271588"/>
          <p14:tracePt t="28816" x="3108325" y="1271588"/>
          <p14:tracePt t="28830" x="3125788" y="1263650"/>
          <p14:tracePt t="28846" x="3148013" y="1263650"/>
          <p14:tracePt t="28863" x="3182938" y="1263650"/>
          <p14:tracePt t="28867" x="3195638" y="1263650"/>
          <p14:tracePt t="28880" x="3238500" y="1263650"/>
          <p14:tracePt t="28896" x="3278188" y="1263650"/>
          <p14:tracePt t="28913" x="3335338" y="1263650"/>
          <p14:tracePt t="28916" x="3357563" y="1263650"/>
          <p14:tracePt t="28930" x="3392488" y="1263650"/>
          <p14:tracePt t="28933" x="3414713" y="1263650"/>
          <p14:tracePt t="28946" x="3452813" y="1266825"/>
          <p14:tracePt t="28963" x="3492500" y="1266825"/>
          <p14:tracePt t="28980" x="3519488" y="1276350"/>
          <p14:tracePt t="28983" x="3544888" y="1276350"/>
          <p14:tracePt t="28998" x="3562350" y="1276350"/>
          <p14:tracePt t="29013" x="3584575" y="1276350"/>
          <p14:tracePt t="29030" x="3611563" y="1276350"/>
          <p14:tracePt t="29033" x="3624263" y="1276350"/>
          <p14:tracePt t="29047" x="3636963" y="1276350"/>
          <p14:tracePt t="29063" x="3654425" y="1271588"/>
          <p14:tracePt t="29080" x="3663950" y="1266825"/>
          <p14:tracePt t="29083" x="3676650" y="1258888"/>
          <p14:tracePt t="29530" x="3789363" y="1249363"/>
          <p14:tracePt t="29540" x="3921125" y="1236663"/>
          <p14:tracePt t="29545" x="4025900" y="1214438"/>
          <p14:tracePt t="29555" x="4087813" y="1201738"/>
          <p14:tracePt t="29560" x="4160838" y="1193800"/>
          <p14:tracePt t="29582" x="4498975" y="1179513"/>
          <p14:tracePt t="29599" x="4621213" y="1189038"/>
          <p14:tracePt t="29604" x="4664075" y="1189038"/>
          <p14:tracePt t="29617" x="4721225" y="1196975"/>
          <p14:tracePt t="29632" x="4778375" y="1196975"/>
          <p14:tracePt t="29649" x="4835525" y="1214438"/>
          <p14:tracePt t="29655" x="4848225" y="1214438"/>
          <p14:tracePt t="29667" x="4878388" y="1214438"/>
          <p14:tracePt t="29672" x="4891088" y="1214438"/>
          <p14:tracePt t="29688" x="4905375" y="1214438"/>
          <p14:tracePt t="29697" x="4908550" y="1214438"/>
          <p14:tracePt t="29927" x="4905375" y="1214438"/>
          <p14:tracePt t="29934" x="4883150" y="1214438"/>
          <p14:tracePt t="29947" x="4838700" y="1214438"/>
          <p14:tracePt t="29951" x="4778375" y="1214438"/>
          <p14:tracePt t="29964" x="4691063" y="1214438"/>
          <p14:tracePt t="29980" x="4598988" y="1214438"/>
          <p14:tracePt t="29997" x="4379913" y="1211263"/>
          <p14:tracePt t="30014" x="4179888" y="1166813"/>
          <p14:tracePt t="30030" x="4108450" y="1158875"/>
          <p14:tracePt t="30047" x="3990975" y="1149350"/>
          <p14:tracePt t="30064" x="3859213" y="1109663"/>
          <p14:tracePt t="30080" x="3803650" y="1109663"/>
          <p14:tracePt t="30097" x="3754438" y="1092200"/>
          <p14:tracePt t="30114" x="3719513" y="1089025"/>
          <p14:tracePt t="30118" x="3694113" y="1079500"/>
          <p14:tracePt t="30131" x="3654425" y="1079500"/>
          <p14:tracePt t="30147" x="3646488" y="1079500"/>
          <p14:tracePt t="30164" x="3636963" y="1079500"/>
          <p14:tracePt t="30203" x="3646488" y="1092200"/>
          <p14:tracePt t="30210" x="3671888" y="1101725"/>
          <p14:tracePt t="30217" x="3706813" y="1109663"/>
          <p14:tracePt t="30231" x="3794125" y="1171575"/>
          <p14:tracePt t="30247" x="4030663" y="1206500"/>
          <p14:tracePt t="30264" x="4197350" y="1236663"/>
          <p14:tracePt t="30280" x="4406900" y="1271588"/>
          <p14:tracePt t="30284" x="4651375" y="1284288"/>
          <p14:tracePt t="30298" x="4813300" y="1284288"/>
          <p14:tracePt t="30313" x="4943475" y="1298575"/>
          <p14:tracePt t="30330" x="4983163" y="1298575"/>
          <p14:tracePt t="30377" x="4970463" y="1298575"/>
          <p14:tracePt t="30384" x="4913313" y="1289050"/>
          <p14:tracePt t="30398" x="4778375" y="1281113"/>
          <p14:tracePt t="30414" x="4533900" y="1266825"/>
          <p14:tracePt t="30430" x="4410075" y="1266825"/>
          <p14:tracePt t="30447" x="4332288" y="1266825"/>
          <p14:tracePt t="30452" x="4262438" y="1271588"/>
          <p14:tracePt t="30464" x="4170363" y="1281113"/>
          <p14:tracePt t="30480" x="4113213" y="1289050"/>
          <p14:tracePt t="30497" x="4100513" y="1289050"/>
          <p14:tracePt t="30513" x="4095750" y="1289050"/>
          <p14:tracePt t="30538" x="4105275" y="1289050"/>
          <p14:tracePt t="30547" x="4135438" y="1289050"/>
          <p14:tracePt t="30564" x="4227513" y="1284288"/>
          <p14:tracePt t="30568" x="4257675" y="1284288"/>
          <p14:tracePt t="30581" x="4367213" y="1246188"/>
          <p14:tracePt t="30597" x="4603750" y="1211263"/>
          <p14:tracePt t="30614" x="4800600" y="1154113"/>
          <p14:tracePt t="30631" x="4926013" y="1101725"/>
          <p14:tracePt t="30647" x="5010150" y="1079500"/>
          <p14:tracePt t="30683" x="5005388" y="1089025"/>
          <p14:tracePt t="30690" x="4978400" y="1092200"/>
          <p14:tracePt t="30697" x="4918075" y="1106488"/>
          <p14:tracePt t="30714" x="4738688" y="1123950"/>
          <p14:tracePt t="30730" x="4516438" y="1149350"/>
          <p14:tracePt t="30748" x="4349750" y="1171575"/>
          <p14:tracePt t="30763" x="4232275" y="1171575"/>
          <p14:tracePt t="30780" x="4160838" y="1171575"/>
          <p14:tracePt t="30798" x="4135438" y="1176338"/>
          <p14:tracePt t="30842" x="4165600" y="1176338"/>
          <p14:tracePt t="30850" x="4187825" y="1176338"/>
          <p14:tracePt t="30865" x="4267200" y="1176338"/>
          <p14:tracePt t="30880" x="4340225" y="1176338"/>
          <p14:tracePt t="30897" x="4445000" y="1176338"/>
          <p14:tracePt t="30914" x="4711700" y="1193800"/>
          <p14:tracePt t="30930" x="4795838" y="1201738"/>
          <p14:tracePt t="30947" x="4848225" y="1211263"/>
          <p14:tracePt t="30951" x="4870450" y="1219200"/>
          <p14:tracePt t="31068" x="4865688" y="1219200"/>
          <p14:tracePt t="31075" x="4860925" y="1219200"/>
          <p14:tracePt t="31081" x="4856163" y="1219200"/>
          <p14:tracePt t="31097" x="4826000" y="1219200"/>
          <p14:tracePt t="31114" x="4791075" y="1219200"/>
          <p14:tracePt t="31130" x="4733925" y="1219200"/>
          <p14:tracePt t="31134" x="4691063" y="1219200"/>
          <p14:tracePt t="31148" x="4633913" y="1219200"/>
          <p14:tracePt t="31163" x="4616450" y="1219200"/>
          <p14:tracePt t="31180" x="4594225" y="1219200"/>
          <p14:tracePt t="31242" x="4606925" y="1219200"/>
          <p14:tracePt t="31257" x="4611688" y="1219200"/>
          <p14:tracePt t="31263" x="4624388" y="1219200"/>
          <p14:tracePt t="31280" x="4638675" y="1219200"/>
          <p14:tracePt t="31284" x="4651375" y="1219200"/>
          <p14:tracePt t="31296" x="4673600" y="1214438"/>
          <p14:tracePt t="31298" x="4681538" y="1214438"/>
          <p14:tracePt t="31313" x="4699000" y="1214438"/>
          <p14:tracePt t="31328" x="4711700" y="1211263"/>
          <p14:tracePt t="31345" x="4725988" y="1211263"/>
          <p14:tracePt t="31362" x="4743450" y="1211263"/>
          <p14:tracePt t="31364" x="4751388" y="1211263"/>
          <p14:tracePt t="31380" x="4768850" y="1211263"/>
          <p14:tracePt t="31395" x="4808538" y="1211263"/>
          <p14:tracePt t="31412" x="4843463" y="1201738"/>
          <p14:tracePt t="31414" x="4856163" y="1201738"/>
          <p14:tracePt t="31429" x="4913313" y="1201738"/>
          <p14:tracePt t="31445" x="4992688" y="1206500"/>
          <p14:tracePt t="31462" x="5057775" y="1206500"/>
          <p14:tracePt t="31479" x="5127625" y="1206500"/>
          <p14:tracePt t="31497" x="5140325" y="1206500"/>
          <p14:tracePt t="31517" x="5149850" y="1206500"/>
          <p14:tracePt t="31612" x="5172075" y="1211263"/>
          <p14:tracePt t="31618" x="5175250" y="1219200"/>
          <p14:tracePt t="31629" x="5197475" y="1219200"/>
          <p14:tracePt t="31647" x="5219700" y="1231900"/>
          <p14:tracePt t="31662" x="5232400" y="1236663"/>
          <p14:tracePt t="31684" x="5232400" y="1246188"/>
          <p14:tracePt t="31706" x="5232400" y="1249363"/>
          <p14:tracePt t="31735" x="5232400" y="1258888"/>
          <p14:tracePt t="31771" x="5227638" y="1263650"/>
          <p14:tracePt t="31786" x="5214938" y="1263650"/>
          <p14:tracePt t="31793" x="5162550" y="1263650"/>
          <p14:tracePt t="31801" x="5070475" y="1284288"/>
          <p14:tracePt t="31812" x="4926013" y="1284288"/>
          <p14:tracePt t="31815" x="4838700" y="1284288"/>
          <p14:tracePt t="31829" x="4691063" y="1284288"/>
          <p14:tracePt t="31846" x="4484688" y="1266825"/>
          <p14:tracePt t="31862" x="4249738" y="1241425"/>
          <p14:tracePt t="31865" x="4157663" y="1231900"/>
          <p14:tracePt t="31880" x="4021138" y="1211263"/>
          <p14:tracePt t="31897" x="3786188" y="1196975"/>
          <p14:tracePt t="31912" x="3636963" y="1176338"/>
          <p14:tracePt t="31930" x="3414713" y="1144588"/>
          <p14:tracePt t="31946" x="3252788" y="1144588"/>
          <p14:tracePt t="31962" x="3165475" y="1131888"/>
          <p14:tracePt t="31979" x="3108325" y="1114425"/>
          <p14:tracePt t="31996" x="3095625" y="1114425"/>
          <p14:tracePt t="32275" x="2976563" y="1123950"/>
          <p14:tracePt t="32284" x="2794000" y="1114425"/>
          <p14:tracePt t="32299" x="2430463" y="1084263"/>
          <p14:tracePt t="32317" x="1919288" y="1057275"/>
          <p14:tracePt t="32334" x="1757363" y="1057275"/>
          <p14:tracePt t="32349" x="1639888" y="1057275"/>
          <p14:tracePt t="32366" x="1560513" y="1057275"/>
          <p14:tracePt t="32372" x="1538288" y="1049338"/>
          <p14:tracePt t="32383" x="1481138" y="1039813"/>
          <p14:tracePt t="32390" x="1468438" y="1039813"/>
          <p14:tracePt t="32400" x="1460500" y="1039813"/>
          <p14:tracePt t="32414" x="1450975" y="1039813"/>
          <p14:tracePt t="32431" x="1420813" y="1036638"/>
          <p14:tracePt t="32435" x="1416050" y="1036638"/>
          <p14:tracePt t="32463" x="1416050" y="1027113"/>
          <p14:tracePt t="32588" x="1416050" y="1031875"/>
          <p14:tracePt t="32616" x="1416050" y="1036638"/>
          <p14:tracePt t="32695" x="1416050" y="1044575"/>
          <p14:tracePt t="32724" x="1416050" y="1049338"/>
          <p14:tracePt t="32747" x="1416050" y="1054100"/>
          <p14:tracePt t="32789" x="1428750" y="1054100"/>
          <p14:tracePt t="32797" x="1428750" y="1062038"/>
          <p14:tracePt t="32818" x="1428750" y="1066800"/>
          <p14:tracePt t="32826" x="1428750" y="1074738"/>
          <p14:tracePt t="32841" x="1438275" y="1079500"/>
          <p14:tracePt t="32847" x="1438275" y="1084263"/>
          <p14:tracePt t="32864" x="1438275" y="1096963"/>
          <p14:tracePt t="32881" x="1443038" y="1119188"/>
          <p14:tracePt t="32884" x="1450975" y="1123950"/>
          <p14:tracePt t="32898" x="1455738" y="1154113"/>
          <p14:tracePt t="32913" x="1473200" y="1179513"/>
          <p14:tracePt t="32929" x="1477963" y="1211263"/>
          <p14:tracePt t="32946" x="1477963" y="1223963"/>
          <p14:tracePt t="32948" x="1477963" y="1228725"/>
          <p14:tracePt t="34890" x="1670050" y="1201738"/>
          <p14:tracePt t="34899" x="1866900" y="1176338"/>
          <p14:tracePt t="34916" x="2422525" y="1127125"/>
          <p14:tracePt t="34921" x="2670175" y="1109663"/>
          <p14:tracePt t="34933" x="3225800" y="1062038"/>
          <p14:tracePt t="34939" x="3435350" y="1062038"/>
          <p14:tracePt t="34947" x="3614738" y="1062038"/>
          <p14:tracePt t="34964" x="3881438" y="1092200"/>
          <p14:tracePt t="34980" x="4087813" y="1127125"/>
          <p14:tracePt t="34984" x="4165600" y="1149350"/>
          <p14:tracePt t="34997" x="4279900" y="1189038"/>
          <p14:tracePt t="35014" x="4362450" y="1228725"/>
          <p14:tracePt t="35031" x="4392613" y="1246188"/>
          <p14:tracePt t="35034" x="4397375" y="1249363"/>
          <p14:tracePt t="35056" x="4397375" y="1263650"/>
          <p14:tracePt t="37753" x="4397375" y="1276350"/>
          <p14:tracePt t="37761" x="4389438" y="1284288"/>
          <p14:tracePt t="37771" x="4384675" y="1289050"/>
          <p14:tracePt t="37776" x="4384675" y="1298575"/>
          <p14:tracePt t="37784" x="4379913" y="1301750"/>
          <p14:tracePt t="37797" x="4371975" y="1316038"/>
          <p14:tracePt t="37814" x="4367213" y="1333500"/>
          <p14:tracePt t="37818" x="4367213" y="1341438"/>
          <p14:tracePt t="37831" x="4357688" y="1358900"/>
          <p14:tracePt t="37847" x="4354513" y="1373188"/>
          <p14:tracePt t="37864" x="4332288" y="1408113"/>
          <p14:tracePt t="37882" x="4314825" y="1473200"/>
          <p14:tracePt t="37897" x="4302125" y="1520825"/>
          <p14:tracePt t="37914" x="4284663" y="1560513"/>
          <p14:tracePt t="37931" x="4262438" y="1630363"/>
          <p14:tracePt t="37947" x="4249738" y="1647825"/>
          <p14:tracePt t="37964" x="4235450" y="1660525"/>
          <p14:tracePt t="37982" x="4232275" y="1674813"/>
          <p14:tracePt t="37986" x="4222750" y="1695450"/>
          <p14:tracePt t="37999" x="4210050" y="1709738"/>
          <p14:tracePt t="38014" x="4192588" y="1722438"/>
          <p14:tracePt t="38030" x="4179888" y="1730375"/>
          <p14:tracePt t="38034" x="4170363" y="1739900"/>
          <p14:tracePt t="38048" x="4165600" y="1757363"/>
          <p14:tracePt t="38064" x="4152900" y="1770063"/>
          <p14:tracePt t="38081" x="4143375" y="1782763"/>
          <p14:tracePt t="38097" x="4125913" y="1797050"/>
          <p14:tracePt t="38101" x="4117975" y="1800225"/>
          <p14:tracePt t="38114" x="4105275" y="1822450"/>
          <p14:tracePt t="38130" x="4090988" y="1849438"/>
          <p14:tracePt t="38147" x="4065588" y="1870075"/>
          <p14:tracePt t="38165" x="4008438" y="1919288"/>
          <p14:tracePt t="38180" x="3960813" y="1954213"/>
          <p14:tracePt t="38197" x="3921125" y="1984375"/>
          <p14:tracePt t="38215" x="3846513" y="2014538"/>
          <p14:tracePt t="38231" x="3789363" y="2041525"/>
          <p14:tracePt t="38247" x="3736975" y="2076450"/>
          <p14:tracePt t="38264" x="3689350" y="2098675"/>
          <p14:tracePt t="38268" x="3654425" y="2106613"/>
          <p14:tracePt t="38282" x="3606800" y="2141538"/>
          <p14:tracePt t="38297" x="3544888" y="2171700"/>
          <p14:tracePt t="38314" x="3487738" y="2198688"/>
          <p14:tracePt t="38330" x="3422650" y="2246313"/>
          <p14:tracePt t="38347" x="3375025" y="2273300"/>
          <p14:tracePt t="38363" x="3344863" y="2303463"/>
          <p14:tracePt t="38379" x="3313113" y="2325688"/>
          <p14:tracePt t="38383" x="3300413" y="2343150"/>
          <p14:tracePt t="38397" x="3287713" y="2351088"/>
          <p14:tracePt t="38413" x="3278188" y="2360613"/>
          <p14:tracePt t="38484" x="3278188" y="2373313"/>
          <p14:tracePt t="38491" x="3278188" y="2378075"/>
          <p14:tracePt t="38498" x="3278188" y="2386013"/>
          <p14:tracePt t="38514" x="3282950" y="2413000"/>
          <p14:tracePt t="38529" x="3292475" y="2470150"/>
          <p14:tracePt t="38546" x="3300413" y="2508250"/>
          <p14:tracePt t="38549" x="3309938" y="2530475"/>
          <p14:tracePt t="38563" x="3313113" y="2570163"/>
          <p14:tracePt t="38580" x="3330575" y="2609850"/>
          <p14:tracePt t="38596" x="3344863" y="2640013"/>
          <p14:tracePt t="38599" x="3352800" y="2662238"/>
          <p14:tracePt t="38614" x="3362325" y="2701925"/>
          <p14:tracePt t="38630" x="3370263" y="2722563"/>
          <p14:tracePt t="38646" x="3375025" y="2749550"/>
          <p14:tracePt t="38663" x="3375025" y="2762250"/>
          <p14:tracePt t="38666" x="3375025" y="2767013"/>
          <p14:tracePt t="38680" x="3375025" y="2774950"/>
          <p14:tracePt t="38731" x="3375025" y="2779713"/>
          <p14:tracePt t="39132" x="3414713" y="2774950"/>
          <p14:tracePt t="39140" x="3462338" y="2774950"/>
          <p14:tracePt t="39149" x="3492500" y="2774950"/>
          <p14:tracePt t="39168" x="3659188" y="2767013"/>
          <p14:tracePt t="39184" x="3794125" y="2767013"/>
          <p14:tracePt t="39199" x="3881438" y="2774950"/>
          <p14:tracePt t="39216" x="3938588" y="2779713"/>
          <p14:tracePt t="39221" x="3968750" y="2779713"/>
          <p14:tracePt t="39231" x="4025900" y="2789238"/>
          <p14:tracePt t="39247" x="4073525" y="2789238"/>
          <p14:tracePt t="39264" x="4113213" y="2797175"/>
          <p14:tracePt t="39281" x="4125913" y="2797175"/>
          <p14:tracePt t="39283" x="4125913" y="2806700"/>
          <p14:tracePt t="39334" x="4125913" y="2809875"/>
          <p14:tracePt t="39371" x="4125913" y="2819400"/>
          <p14:tracePt t="39444" x="4125913" y="2824163"/>
          <p14:tracePt t="39495" x="4125913" y="2827338"/>
          <p14:tracePt t="39523" x="4130675" y="2827338"/>
          <p14:tracePt t="39568" x="4130675" y="2836863"/>
          <p14:tracePt t="39620" x="4140200" y="2849563"/>
          <p14:tracePt t="39735" x="4140200" y="2854325"/>
          <p14:tracePt t="40091" x="4140200" y="2862263"/>
          <p14:tracePt t="40099" x="4143375" y="2862263"/>
          <p14:tracePt t="40186" x="4157663" y="2862263"/>
          <p14:tracePt t="40236" x="4165600" y="2862263"/>
          <p14:tracePt t="40258" x="4179888" y="2867025"/>
          <p14:tracePt t="40268" x="4183063" y="2876550"/>
          <p14:tracePt t="40283" x="4205288" y="2889250"/>
          <p14:tracePt t="40287" x="4210050" y="2894013"/>
          <p14:tracePt t="40301" x="4232275" y="2914650"/>
          <p14:tracePt t="40317" x="4244975" y="2928938"/>
          <p14:tracePt t="40333" x="4257675" y="2932113"/>
          <p14:tracePt t="40349" x="4262438" y="2941638"/>
          <p14:tracePt t="40354" x="4262438" y="2946400"/>
          <p14:tracePt t="40375" x="4270375" y="2946400"/>
          <p14:tracePt t="40934" x="4275138" y="2946400"/>
          <p14:tracePt t="40941" x="4287838" y="2946400"/>
          <p14:tracePt t="40950" x="4297363" y="2936875"/>
          <p14:tracePt t="40966" x="4332288" y="2928938"/>
          <p14:tracePt t="40981" x="4362450" y="2924175"/>
          <p14:tracePt t="40983" x="4397375" y="2906713"/>
          <p14:tracePt t="40998" x="4424363" y="2889250"/>
          <p14:tracePt t="41014" x="4464050" y="2876550"/>
          <p14:tracePt t="41031" x="4502150" y="2867025"/>
          <p14:tracePt t="41034" x="4516438" y="2867025"/>
          <p14:tracePt t="41048" x="4554538" y="2849563"/>
          <p14:tracePt t="41063" x="4576763" y="2827338"/>
          <p14:tracePt t="41079" x="4598988" y="2814638"/>
          <p14:tracePt t="41096" x="4616450" y="2809875"/>
          <p14:tracePt t="41099" x="4629150" y="2809875"/>
          <p14:tracePt t="41113" x="4641850" y="2801938"/>
          <p14:tracePt t="41130" x="4656138" y="2797175"/>
          <p14:tracePt t="41146" x="4691063" y="2789238"/>
          <p14:tracePt t="41149" x="4716463" y="2779713"/>
          <p14:tracePt t="41164" x="4765675" y="2774950"/>
          <p14:tracePt t="41179" x="4800600" y="2774950"/>
          <p14:tracePt t="41196" x="4856163" y="2767013"/>
          <p14:tracePt t="41199" x="4878388" y="2767013"/>
          <p14:tracePt t="41214" x="4918075" y="2767013"/>
          <p14:tracePt t="41230" x="4943475" y="2767013"/>
          <p14:tracePt t="41246" x="4957763" y="2774950"/>
          <p14:tracePt t="41252" x="4978400" y="2774950"/>
          <p14:tracePt t="41263" x="4987925" y="2774950"/>
          <p14:tracePt t="41266" x="4992688" y="2774950"/>
          <p14:tracePt t="41280" x="4992688" y="2779713"/>
          <p14:tracePt t="41296" x="4995863" y="2779713"/>
          <p14:tracePt t="41719" x="5067300" y="2789238"/>
          <p14:tracePt t="41728" x="5214938" y="2801938"/>
          <p14:tracePt t="41739" x="5551488" y="2841625"/>
          <p14:tracePt t="41750" x="5683250" y="2862263"/>
          <p14:tracePt t="41764" x="6042025" y="2901950"/>
          <p14:tracePt t="41782" x="6478588" y="2954338"/>
          <p14:tracePt t="41798" x="6770688" y="2989263"/>
          <p14:tracePt t="41814" x="6924675" y="3033713"/>
          <p14:tracePt t="41831" x="7019925" y="3051175"/>
          <p14:tracePt t="41834" x="7042150" y="3051175"/>
          <p14:tracePt t="41848" x="7064375" y="3059113"/>
          <p14:tracePt t="41891" x="7064375" y="3068638"/>
          <p14:tracePt t="42467" x="7112000" y="3063875"/>
          <p14:tracePt t="42476" x="7173913" y="3051175"/>
          <p14:tracePt t="42487" x="7269163" y="3033713"/>
          <p14:tracePt t="42500" x="7304088" y="3024188"/>
          <p14:tracePt t="42504" x="7353300" y="3016250"/>
          <p14:tracePt t="42515" x="7445375" y="3006725"/>
          <p14:tracePt t="42531" x="7523163" y="2998788"/>
          <p14:tracePt t="42547" x="7562850" y="2981325"/>
          <p14:tracePt t="42564" x="7597775" y="2981325"/>
          <p14:tracePt t="42567" x="7605713" y="2981325"/>
          <p14:tracePt t="42581" x="7610475" y="2981325"/>
          <p14:tracePt t="42669" x="7620000" y="2981325"/>
          <p14:tracePt t="50051" x="7685088" y="2981325"/>
          <p14:tracePt t="50059" x="7834313" y="2989263"/>
          <p14:tracePt t="50068" x="7889875" y="2989263"/>
          <p14:tracePt t="50083" x="8069263" y="2998788"/>
          <p14:tracePt t="50097" x="8231188" y="3011488"/>
          <p14:tracePt t="50114" x="8423275" y="3021013"/>
          <p14:tracePt t="50131" x="8520113" y="3016250"/>
          <p14:tracePt t="50147" x="8585200" y="3011488"/>
          <p14:tracePt t="50150" x="8620125" y="3003550"/>
          <p14:tracePt t="50165" x="8669338" y="3003550"/>
          <p14:tracePt t="50181" x="8686800" y="3003550"/>
          <p14:tracePt t="50197" x="8707438" y="3003550"/>
          <p14:tracePt t="50214" x="8712200" y="3003550"/>
          <p14:tracePt t="50232" x="8724900" y="3003550"/>
          <p14:tracePt t="50247" x="8739188" y="3003550"/>
          <p14:tracePt t="50264" x="8751888" y="3003550"/>
          <p14:tracePt t="50268" x="8774113" y="3011488"/>
          <p14:tracePt t="50281" x="8799513" y="3016250"/>
          <p14:tracePt t="50298" x="8821738" y="3028950"/>
          <p14:tracePt t="50314" x="8847138" y="3041650"/>
          <p14:tracePt t="50317" x="8856663" y="3059113"/>
          <p14:tracePt t="50331" x="8861425" y="3063875"/>
          <p14:tracePt t="50334" x="8869363" y="3063875"/>
          <p14:tracePt t="50348" x="8878888" y="3073400"/>
          <p14:tracePt t="50364" x="8886825" y="3073400"/>
          <p14:tracePt t="50381" x="8886825" y="3076575"/>
          <p14:tracePt t="50398" x="8891588" y="3076575"/>
          <p14:tracePt t="50487" x="8891588" y="3081338"/>
          <p14:tracePt t="50509" x="8891588" y="3090863"/>
          <p14:tracePt t="50517" x="8891588" y="3094038"/>
          <p14:tracePt t="50533" x="8882063" y="3103563"/>
          <p14:tracePt t="50548" x="8856663" y="3121025"/>
          <p14:tracePt t="50552" x="8843963" y="3128963"/>
          <p14:tracePt t="50565" x="8791575" y="3163888"/>
          <p14:tracePt t="50581" x="8734425" y="3178175"/>
          <p14:tracePt t="50597" x="8651875" y="3208338"/>
          <p14:tracePt t="50615" x="8550275" y="3233738"/>
          <p14:tracePt t="50632" x="8472488" y="3233738"/>
          <p14:tracePt t="50648" x="8380413" y="3233738"/>
          <p14:tracePt t="50665" x="8278813" y="3243263"/>
          <p14:tracePt t="50668" x="8253413" y="3243263"/>
          <p14:tracePt t="50682" x="8166100" y="3243263"/>
          <p14:tracePt t="50698" x="8086725" y="3243263"/>
          <p14:tracePt t="50715" x="8031163" y="3238500"/>
          <p14:tracePt t="50718" x="8004175" y="3230563"/>
          <p14:tracePt t="50732" x="7947025" y="3221038"/>
          <p14:tracePt t="50748" x="7854950" y="3181350"/>
          <p14:tracePt t="50765" x="7807325" y="3178175"/>
          <p14:tracePt t="50768" x="7772400" y="3178175"/>
          <p14:tracePt t="50781" x="7750175" y="3178175"/>
          <p14:tracePt t="50784" x="7737475" y="3178175"/>
          <p14:tracePt t="50799" x="7715250" y="3178175"/>
          <p14:tracePt t="50814" x="7697788" y="3178175"/>
          <p14:tracePt t="50831" x="7685088" y="3178175"/>
          <p14:tracePt t="50848" x="7658100" y="3178175"/>
          <p14:tracePt t="51374" x="7602538" y="3181350"/>
          <p14:tracePt t="51383" x="7527925" y="3203575"/>
          <p14:tracePt t="51400" x="7418388" y="3213100"/>
          <p14:tracePt t="51405" x="7356475" y="3233738"/>
          <p14:tracePt t="51418" x="7243763" y="3273425"/>
          <p14:tracePt t="51435" x="7151688" y="3295650"/>
          <p14:tracePt t="51439" x="7129463" y="3300413"/>
          <p14:tracePt t="51447" x="7104063" y="3300413"/>
          <p14:tracePt t="51451" x="7072313" y="3300413"/>
          <p14:tracePt t="51464" x="7046913" y="3308350"/>
          <p14:tracePt t="51467" x="7034213" y="3317875"/>
          <p14:tracePt t="51482" x="7019925" y="3317875"/>
          <p14:tracePt t="51498" x="7002463" y="3322638"/>
          <p14:tracePt t="51514" x="6989763" y="3322638"/>
          <p14:tracePt t="51517" x="6989763" y="3330575"/>
          <p14:tracePt t="51540" x="6981825" y="3330575"/>
          <p14:tracePt t="51554" x="6981825" y="3335338"/>
          <p14:tracePt t="51564" x="6977063" y="3335338"/>
          <p14:tracePt t="51582" x="6964363" y="3335338"/>
          <p14:tracePt t="51598" x="6959600" y="3348038"/>
          <p14:tracePt t="51626" x="6942138" y="3348038"/>
          <p14:tracePt t="53800" x="6937375" y="3348038"/>
          <p14:tracePt t="53807" x="6932613" y="3348038"/>
          <p14:tracePt t="53816" x="6924675" y="3348038"/>
          <p14:tracePt t="53834" x="6911975" y="3348038"/>
          <p14:tracePt t="53858" x="6907213" y="3348038"/>
          <p14:tracePt t="53867" x="6902450" y="3348038"/>
          <p14:tracePt t="53884" x="6880225" y="3348038"/>
          <p14:tracePt t="53889" x="6877050" y="3348038"/>
          <p14:tracePt t="53898" x="6867525" y="3348038"/>
          <p14:tracePt t="53901" x="6862763" y="3348038"/>
          <p14:tracePt t="53915" x="6842125" y="3348038"/>
          <p14:tracePt t="53931" x="6832600" y="3348038"/>
          <p14:tracePt t="53948" x="6810375" y="3348038"/>
          <p14:tracePt t="53965" x="6792913" y="3348038"/>
          <p14:tracePt t="53981" x="6780213" y="3348038"/>
          <p14:tracePt t="53998" x="6767513" y="3348038"/>
          <p14:tracePt t="54001" x="6753225" y="3348038"/>
          <p14:tracePt t="54015" x="6740525" y="3348038"/>
          <p14:tracePt t="54031" x="6727825" y="3348038"/>
          <p14:tracePt t="54048" x="6718300" y="3348038"/>
          <p14:tracePt t="54065" x="6688138" y="3335338"/>
          <p14:tracePt t="54067" x="6683375" y="3335338"/>
          <p14:tracePt t="54081" x="6670675" y="3335338"/>
          <p14:tracePt t="54097" x="6662738" y="3325813"/>
          <p14:tracePt t="54115" x="6648450" y="3322638"/>
          <p14:tracePt t="54132" x="6645275" y="3322638"/>
          <p14:tracePt t="54148" x="6640513" y="3313113"/>
          <p14:tracePt t="54165" x="6623050" y="3308350"/>
          <p14:tracePt t="56982" x="6623050" y="3317875"/>
          <p14:tracePt t="56990" x="6618288" y="3322638"/>
          <p14:tracePt t="57000" x="6605588" y="3330575"/>
          <p14:tracePt t="57005" x="6578600" y="3335338"/>
          <p14:tracePt t="57016" x="6465888" y="3357563"/>
          <p14:tracePt t="57031" x="6329363" y="3365500"/>
          <p14:tracePt t="57048" x="6224588" y="3387725"/>
          <p14:tracePt t="57064" x="6076950" y="3370263"/>
          <p14:tracePt t="57068" x="5989638" y="3370263"/>
          <p14:tracePt t="57081" x="5835650" y="3348038"/>
          <p14:tracePt t="57098" x="5683250" y="3317875"/>
          <p14:tracePt t="57114" x="5546725" y="3295650"/>
          <p14:tracePt t="57118" x="5526088" y="3287713"/>
          <p14:tracePt t="57131" x="5434013" y="3270250"/>
          <p14:tracePt t="57148" x="5349875" y="3251200"/>
          <p14:tracePt t="57164" x="5272088" y="3251200"/>
          <p14:tracePt t="57181" x="5224463" y="3233738"/>
          <p14:tracePt t="57185" x="5202238" y="3230563"/>
          <p14:tracePt t="57198" x="5180013" y="3221038"/>
          <p14:tracePt t="57214" x="5157788" y="3221038"/>
          <p14:tracePt t="57314" x="5157788" y="3208338"/>
          <p14:tracePt t="57351" x="5157788" y="3198813"/>
          <p14:tracePt t="57358" x="5162550" y="3195638"/>
          <p14:tracePt t="57364" x="5175250" y="3186113"/>
          <p14:tracePt t="57381" x="5202238" y="3173413"/>
          <p14:tracePt t="57398" x="5224463" y="3173413"/>
          <p14:tracePt t="57401" x="5254625" y="3168650"/>
          <p14:tracePt t="57415" x="5280025" y="3168650"/>
          <p14:tracePt t="57431" x="5319713" y="3168650"/>
          <p14:tracePt t="57448" x="5337175" y="3168650"/>
          <p14:tracePt t="57465" x="5359400" y="3168650"/>
          <p14:tracePt t="57468" x="5364163" y="3168650"/>
          <p14:tracePt t="57481" x="5381625" y="3178175"/>
          <p14:tracePt t="59961" x="5364163" y="3190875"/>
          <p14:tracePt t="59970" x="5314950" y="3230563"/>
          <p14:tracePt t="59985" x="5224463" y="3300413"/>
          <p14:tracePt t="59990" x="5184775" y="3330575"/>
          <p14:tracePt t="59995" x="5105400" y="3400425"/>
          <p14:tracePt t="60005" x="5040313" y="3417888"/>
          <p14:tracePt t="60014" x="4948238" y="3452813"/>
          <p14:tracePt t="60016" x="4900613" y="3482975"/>
          <p14:tracePt t="60031" x="4729163" y="3552825"/>
          <p14:tracePt t="60047" x="4559300" y="3644900"/>
          <p14:tracePt t="60064" x="4344988" y="3729038"/>
          <p14:tracePt t="60081" x="4143375" y="3767138"/>
          <p14:tracePt t="60097" x="4013200" y="3781425"/>
          <p14:tracePt t="60114" x="3878263" y="3789363"/>
          <p14:tracePt t="60131" x="3829050" y="3798888"/>
          <p14:tracePt t="60133" x="3771900" y="3798888"/>
          <p14:tracePt t="60148" x="3694113" y="3798888"/>
          <p14:tracePt t="60164" x="3614738" y="3794125"/>
          <p14:tracePt t="60181" x="3549650" y="3794125"/>
          <p14:tracePt t="60183" x="3522663" y="3784600"/>
          <p14:tracePt t="60198" x="3484563" y="3771900"/>
          <p14:tracePt t="60214" x="3457575" y="3771900"/>
          <p14:tracePt t="60231" x="3435350" y="3763963"/>
          <p14:tracePt t="60233" x="3422650" y="3759200"/>
          <p14:tracePt t="60248" x="3400425" y="3749675"/>
          <p14:tracePt t="60264" x="3379788" y="3741738"/>
          <p14:tracePt t="60281" x="3362325" y="3729038"/>
          <p14:tracePt t="60297" x="3305175" y="3719513"/>
          <p14:tracePt t="60299" x="3282950" y="3719513"/>
          <p14:tracePt t="60314" x="3203575" y="3714750"/>
          <p14:tracePt t="60331" x="3148013" y="3724275"/>
          <p14:tracePt t="60347" x="3108325" y="3749675"/>
          <p14:tracePt t="60350" x="3090863" y="3754438"/>
          <p14:tracePt t="60364" x="3043238" y="3763963"/>
          <p14:tracePt t="60381" x="3025775" y="3771900"/>
          <p14:tracePt t="60397" x="2994025" y="3781425"/>
          <p14:tracePt t="60414" x="2981325" y="3781425"/>
          <p14:tracePt t="60416" x="2976563" y="3781425"/>
          <p14:tracePt t="60430" x="2971800" y="3781425"/>
          <p14:tracePt t="60637" x="3025775" y="3781425"/>
          <p14:tracePt t="60645" x="3068638" y="3781425"/>
          <p14:tracePt t="60654" x="3143250" y="3781425"/>
          <p14:tracePt t="60659" x="3186113" y="3781425"/>
          <p14:tracePt t="60667" x="3260725" y="3781425"/>
          <p14:tracePt t="60686" x="3502025" y="3811588"/>
          <p14:tracePt t="60701" x="3571875" y="3833813"/>
          <p14:tracePt t="60718" x="3594100" y="3841750"/>
          <p14:tracePt t="60734" x="3614738" y="3846513"/>
          <p14:tracePt t="60767" x="3614738" y="3859213"/>
          <p14:tracePt t="60789" x="3584575" y="3868738"/>
          <p14:tracePt t="60797" x="3562350" y="3868738"/>
          <p14:tracePt t="60804" x="3479800" y="3876675"/>
          <p14:tracePt t="60815" x="3265488" y="3876675"/>
          <p14:tracePt t="60831" x="3130550" y="3876675"/>
          <p14:tracePt t="60848" x="2968625" y="3871913"/>
          <p14:tracePt t="60852" x="2849563" y="3859213"/>
          <p14:tracePt t="60865" x="2794000" y="3859213"/>
          <p14:tracePt t="60868" x="2727325" y="3836988"/>
          <p14:tracePt t="60882" x="2679700" y="3836988"/>
          <p14:tracePt t="60898" x="2622550" y="3829050"/>
          <p14:tracePt t="60915" x="2587625" y="3829050"/>
          <p14:tracePt t="60918" x="2574925" y="3829050"/>
          <p14:tracePt t="60932" x="2552700" y="3829050"/>
          <p14:tracePt t="60948" x="2540000" y="3829050"/>
          <p14:tracePt t="60998" x="2547938" y="3824288"/>
          <p14:tracePt t="61005" x="2574925" y="3816350"/>
          <p14:tracePt t="61015" x="2605088" y="3816350"/>
          <p14:tracePt t="61018" x="2640013" y="3806825"/>
          <p14:tracePt t="61031" x="2714625" y="3794125"/>
          <p14:tracePt t="61034" x="2776538" y="3794125"/>
          <p14:tracePt t="61048" x="3008313" y="3771900"/>
          <p14:tracePt t="61064" x="3116263" y="3763963"/>
          <p14:tracePt t="61081" x="3203575" y="3763963"/>
          <p14:tracePt t="61084" x="3265488" y="3763963"/>
          <p14:tracePt t="61098" x="3382963" y="3763963"/>
          <p14:tracePt t="61114" x="3417888" y="3767138"/>
          <p14:tracePt t="61131" x="3457575" y="3784600"/>
          <p14:tracePt t="61147" x="3467100" y="3784600"/>
          <p14:tracePt t="61164" x="3467100" y="3789363"/>
          <p14:tracePt t="61181" x="3470275" y="3789363"/>
          <p14:tracePt t="61200" x="3470275" y="3798888"/>
          <p14:tracePt t="61406" x="3484563" y="3802063"/>
          <p14:tracePt t="61413" x="3492500" y="3802063"/>
          <p14:tracePt t="61423" x="3497263" y="3802063"/>
          <p14:tracePt t="61434" x="3509963" y="3802063"/>
          <p14:tracePt t="61450" x="3522663" y="3802063"/>
          <p14:tracePt t="61467" x="3536950" y="3802063"/>
          <p14:tracePt t="61484" x="3549650" y="3816350"/>
          <p14:tracePt t="61501" x="3576638" y="3816350"/>
          <p14:tracePt t="61517" x="3602038" y="3816350"/>
          <p14:tracePt t="61534" x="3624263" y="3816350"/>
          <p14:tracePt t="61539" x="3629025" y="3824288"/>
          <p14:tracePt t="61551" x="3649663" y="3824288"/>
          <p14:tracePt t="61567" x="3663950" y="3824288"/>
          <p14:tracePt t="61584" x="3667125" y="3824288"/>
          <p14:tracePt t="61601" x="3684588" y="3829050"/>
          <p14:tracePt t="61617" x="3706813" y="3829050"/>
          <p14:tracePt t="61639" x="3706813" y="3833813"/>
          <p14:tracePt t="61697" x="3711575" y="3833813"/>
          <p14:tracePt t="61716" x="3719513" y="3833813"/>
          <p14:tracePt t="62133" x="3754438" y="3833813"/>
          <p14:tracePt t="62143" x="3829050" y="3833813"/>
          <p14:tracePt t="62153" x="4090988" y="3846513"/>
          <p14:tracePt t="62168" x="4183063" y="3854450"/>
          <p14:tracePt t="62184" x="4287838" y="3854450"/>
          <p14:tracePt t="62199" x="4464050" y="3854450"/>
          <p14:tracePt t="62215" x="4611688" y="3854450"/>
          <p14:tracePt t="62220" x="4686300" y="3854450"/>
          <p14:tracePt t="62233" x="4760913" y="3854450"/>
          <p14:tracePt t="62248" x="4852988" y="3851275"/>
          <p14:tracePt t="62265" x="4908550" y="3851275"/>
          <p14:tracePt t="62283" x="4953000" y="3851275"/>
          <p14:tracePt t="62335" x="4960938" y="3851275"/>
          <p14:tracePt t="62422" x="4960938" y="3859213"/>
          <p14:tracePt t="64464" x="4995863" y="3859213"/>
          <p14:tracePt t="64472" x="5057775" y="3868738"/>
          <p14:tracePt t="64485" x="5167313" y="3889375"/>
          <p14:tracePt t="64500" x="5314950" y="3911600"/>
          <p14:tracePt t="64516" x="5441950" y="3943350"/>
          <p14:tracePt t="64532" x="5511800" y="3968750"/>
          <p14:tracePt t="64550" x="5595938" y="4003675"/>
          <p14:tracePt t="64565" x="5643563" y="4013200"/>
          <p14:tracePt t="64582" x="5708650" y="4025900"/>
          <p14:tracePt t="64599" x="5730875" y="4043363"/>
          <p14:tracePt t="64603" x="5740400" y="4043363"/>
          <p14:tracePt t="64616" x="5743575" y="4048125"/>
          <p14:tracePt t="66884" x="5813425" y="4065588"/>
          <p14:tracePt t="66892" x="5865813" y="4086225"/>
          <p14:tracePt t="66902" x="5915025" y="4095750"/>
          <p14:tracePt t="66907" x="5975350" y="4117975"/>
          <p14:tracePt t="66917" x="6037263" y="4125913"/>
          <p14:tracePt t="66921" x="6084888" y="4148138"/>
          <p14:tracePt t="66933" x="6199188" y="4178300"/>
          <p14:tracePt t="66948" x="6269038" y="4187825"/>
          <p14:tracePt t="66966" x="6316663" y="4195763"/>
          <p14:tracePt t="66969" x="6321425" y="4195763"/>
          <p14:tracePt t="67020" x="6326188" y="4195763"/>
          <p14:tracePt t="67107" x="6326188" y="4200525"/>
          <p14:tracePt t="68098" x="6346825" y="4195763"/>
          <p14:tracePt t="68106" x="6381750" y="4195763"/>
          <p14:tracePt t="68118" x="6438900" y="4195763"/>
          <p14:tracePt t="68134" x="6496050" y="4191000"/>
          <p14:tracePt t="68151" x="6538913" y="4191000"/>
          <p14:tracePt t="68170" x="6575425" y="4191000"/>
          <p14:tracePt t="68175" x="6578600" y="4191000"/>
          <p14:tracePt t="68191" x="6588125" y="4191000"/>
          <p14:tracePt t="68199" x="6592888" y="4191000"/>
          <p14:tracePt t="68216" x="6605588" y="4191000"/>
          <p14:tracePt t="68220" x="6610350" y="4191000"/>
          <p14:tracePt t="68233" x="6640513" y="4183063"/>
          <p14:tracePt t="68249" x="6665913" y="4173538"/>
          <p14:tracePt t="68266" x="6700838" y="4173538"/>
          <p14:tracePt t="68283" x="6735763" y="4160838"/>
          <p14:tracePt t="68300" x="6767513" y="4160838"/>
          <p14:tracePt t="68317" x="6784975" y="4160838"/>
          <p14:tracePt t="68321" x="6792913" y="4160838"/>
          <p14:tracePt t="68333" x="6805613" y="4160838"/>
          <p14:tracePt t="68336" x="6810375" y="4160838"/>
          <p14:tracePt t="68350" x="6845300" y="4160838"/>
          <p14:tracePt t="68366" x="6867525" y="4160838"/>
          <p14:tracePt t="68383" x="6884988" y="4156075"/>
          <p14:tracePt t="68386" x="6902450" y="4148138"/>
          <p14:tracePt t="68400" x="6915150" y="4125913"/>
          <p14:tracePt t="68416" x="6929438" y="4121150"/>
          <p14:tracePt t="68433" x="6946900" y="4113213"/>
          <p14:tracePt t="68449" x="6954838" y="4108450"/>
          <p14:tracePt t="68467" x="6972300" y="4100513"/>
          <p14:tracePt t="68482" x="6981825" y="4095750"/>
          <p14:tracePt t="68499" x="6985000" y="4086225"/>
          <p14:tracePt t="68516" x="6999288" y="4068763"/>
          <p14:tracePt t="68533" x="7002463" y="4068763"/>
          <p14:tracePt t="68549" x="7016750" y="4060825"/>
          <p14:tracePt t="68567" x="7051675" y="4048125"/>
          <p14:tracePt t="68583" x="7064375" y="4043363"/>
          <p14:tracePt t="68599" x="7077075" y="4033838"/>
          <p14:tracePt t="68616" x="7104063" y="4033838"/>
          <p14:tracePt t="68620" x="7116763" y="4033838"/>
          <p14:tracePt t="68632" x="7138988" y="4030663"/>
          <p14:tracePt t="68648" x="7164388" y="4030663"/>
          <p14:tracePt t="68665" x="7186613" y="4021138"/>
          <p14:tracePt t="68668" x="7199313" y="4021138"/>
          <p14:tracePt t="68682" x="7213600" y="4021138"/>
          <p14:tracePt t="68684" x="7234238" y="4021138"/>
          <p14:tracePt t="68698" x="7273925" y="4021138"/>
          <p14:tracePt t="68715" x="7321550" y="4021138"/>
          <p14:tracePt t="68731" x="7356475" y="4025900"/>
          <p14:tracePt t="68735" x="7391400" y="4033838"/>
          <p14:tracePt t="68748" x="7431088" y="4038600"/>
          <p14:tracePt t="68765" x="7480300" y="4056063"/>
          <p14:tracePt t="68781" x="7497763" y="4060825"/>
          <p14:tracePt t="68785" x="7510463" y="4060825"/>
          <p14:tracePt t="68799" x="7518400" y="4060825"/>
          <p14:tracePt t="69028" x="7540625" y="4060825"/>
          <p14:tracePt t="69049" x="7545388" y="4060825"/>
          <p14:tracePt t="69057" x="7550150" y="4060825"/>
          <p14:tracePt t="69070" x="7558088" y="4060825"/>
          <p14:tracePt t="69083" x="7562850" y="4060825"/>
          <p14:tracePt t="69099" x="7570788" y="4060825"/>
          <p14:tracePt t="69116" x="7575550" y="4060825"/>
          <p14:tracePt t="69133" x="7597775" y="4056063"/>
          <p14:tracePt t="69149" x="7602538" y="4048125"/>
          <p14:tracePt t="69166" x="7615238" y="4048125"/>
          <p14:tracePt t="69183" x="7627938" y="4048125"/>
          <p14:tracePt t="69200" x="7645400" y="4048125"/>
          <p14:tracePt t="69216" x="7667625" y="4048125"/>
          <p14:tracePt t="69233" x="7680325" y="4048125"/>
          <p14:tracePt t="69236" x="7693025" y="4048125"/>
          <p14:tracePt t="69250" x="7707313" y="4048125"/>
          <p14:tracePt t="69266" x="7732713" y="4048125"/>
          <p14:tracePt t="69283" x="7750175" y="4048125"/>
          <p14:tracePt t="69286" x="7759700" y="4051300"/>
          <p14:tracePt t="69299" x="7772400" y="4051300"/>
          <p14:tracePt t="69301" x="7777163" y="4051300"/>
          <p14:tracePt t="69317" x="7807325" y="4051300"/>
          <p14:tracePt t="69332" x="7824788" y="4056063"/>
          <p14:tracePt t="69349" x="7847013" y="4065588"/>
          <p14:tracePt t="69353" x="7869238" y="4068763"/>
          <p14:tracePt t="69366" x="7889875" y="4090988"/>
          <p14:tracePt t="69382" x="7916863" y="4108450"/>
          <p14:tracePt t="69399" x="7956550" y="4121150"/>
          <p14:tracePt t="69417" x="8012113" y="4160838"/>
          <p14:tracePt t="69433" x="8031163" y="4173538"/>
          <p14:tracePt t="69449" x="8043863" y="4173538"/>
          <p14:tracePt t="69870" x="7921625" y="4208463"/>
          <p14:tracePt t="69878" x="7777163" y="4230688"/>
          <p14:tracePt t="69888" x="7685088" y="4252913"/>
          <p14:tracePt t="69893" x="7418388" y="4270375"/>
          <p14:tracePt t="69905" x="6872288" y="4370388"/>
          <p14:tracePt t="69915" x="6526213" y="4422775"/>
          <p14:tracePt t="69919" x="6194425" y="4440238"/>
          <p14:tracePt t="69933" x="5603875" y="4506913"/>
          <p14:tracePt t="69948" x="4970463" y="4524375"/>
          <p14:tracePt t="69965" x="4489450" y="4514850"/>
          <p14:tracePt t="69969" x="4214813" y="4497388"/>
          <p14:tracePt t="69985" x="3956050" y="4445000"/>
          <p14:tracePt t="70001" x="3671888" y="4405313"/>
          <p14:tracePt t="70016" x="3571875" y="4387850"/>
          <p14:tracePt t="70033" x="3505200" y="4379913"/>
          <p14:tracePt t="70036" x="3502025" y="4379913"/>
          <p14:tracePt t="70342" x="3409950" y="4362450"/>
          <p14:tracePt t="70351" x="3295650" y="4362450"/>
          <p14:tracePt t="70368" x="3143250" y="4340225"/>
          <p14:tracePt t="70374" x="3086100" y="4340225"/>
          <p14:tracePt t="70386" x="2994025" y="4332288"/>
          <p14:tracePt t="70399" x="2924175" y="4322763"/>
          <p14:tracePt t="70416" x="2867025" y="4322763"/>
          <p14:tracePt t="70419" x="2854325" y="4322763"/>
          <p14:tracePt t="70432" x="2828925" y="4314825"/>
          <p14:tracePt t="70435" x="2814638" y="4314825"/>
          <p14:tracePt t="70449" x="2797175" y="4314825"/>
          <p14:tracePt t="70465" x="2776538" y="4314825"/>
          <p14:tracePt t="70482" x="2741613" y="4310063"/>
          <p14:tracePt t="70485" x="2727325" y="4310063"/>
          <p14:tracePt t="70499" x="2689225" y="4310063"/>
          <p14:tracePt t="70515" x="2649538" y="4310063"/>
          <p14:tracePt t="70532" x="2605088" y="4310063"/>
          <p14:tracePt t="70536" x="2597150" y="4310063"/>
          <p14:tracePt t="70550" x="2579688" y="4310063"/>
          <p14:tracePt t="70566" x="2565400" y="4310063"/>
          <p14:tracePt t="70595" x="2562225" y="4310063"/>
          <p14:tracePt t="70600" x="2547938" y="4310063"/>
          <p14:tracePt t="70617" x="2535238" y="4310063"/>
          <p14:tracePt t="70632" x="2522538" y="4310063"/>
          <p14:tracePt t="70649" x="2509838" y="4310063"/>
          <p14:tracePt t="70652" x="2505075" y="4310063"/>
          <p14:tracePt t="70666" x="2482850" y="4310063"/>
          <p14:tracePt t="70682" x="2470150" y="4310063"/>
          <p14:tracePt t="70699" x="2465388" y="4310063"/>
          <p14:tracePt t="70945" x="2500313" y="4300538"/>
          <p14:tracePt t="70954" x="2530475" y="4300538"/>
          <p14:tracePt t="70968" x="2597150" y="4300538"/>
          <p14:tracePt t="70984" x="2679700" y="4305300"/>
          <p14:tracePt t="70989" x="2714625" y="4322763"/>
          <p14:tracePt t="71002" x="2771775" y="4332288"/>
          <p14:tracePt t="71009" x="2806700" y="4340225"/>
          <p14:tracePt t="71023" x="2863850" y="4349750"/>
          <p14:tracePt t="71033" x="2876550" y="4349750"/>
          <p14:tracePt t="71049" x="2906713" y="4357688"/>
          <p14:tracePt t="71052" x="2919413" y="4357688"/>
          <p14:tracePt t="71066" x="2933700" y="4357688"/>
          <p14:tracePt t="71082" x="2936875" y="4357688"/>
          <p14:tracePt t="71099" x="2951163" y="4357688"/>
          <p14:tracePt t="71116" x="2968625" y="4357688"/>
          <p14:tracePt t="71132" x="2981325" y="4357688"/>
          <p14:tracePt t="71149" x="2994025" y="4357688"/>
          <p14:tracePt t="71166" x="3016250" y="4357688"/>
          <p14:tracePt t="71168" x="3038475" y="4357688"/>
          <p14:tracePt t="71183" x="3051175" y="4357688"/>
          <p14:tracePt t="71199" x="3063875" y="4357688"/>
          <p14:tracePt t="71215" x="3081338" y="4357688"/>
          <p14:tracePt t="71219" x="3090863" y="4357688"/>
          <p14:tracePt t="71233" x="3108325" y="4357688"/>
          <p14:tracePt t="71249" x="3138488" y="4344988"/>
          <p14:tracePt t="71266" x="3165475" y="4344988"/>
          <p14:tracePt t="71283" x="3182938" y="4344988"/>
          <p14:tracePt t="71299" x="3195638" y="4344988"/>
          <p14:tracePt t="71316" x="3217863" y="4344988"/>
          <p14:tracePt t="71320" x="3221038" y="4344988"/>
          <p14:tracePt t="71335" x="3230563" y="4344988"/>
          <p14:tracePt t="71349" x="3238500" y="4340225"/>
          <p14:tracePt t="71365" x="3252788" y="4340225"/>
          <p14:tracePt t="71382" x="3265488" y="4335463"/>
          <p14:tracePt t="71386" x="3278188" y="4335463"/>
          <p14:tracePt t="71399" x="3287713" y="4335463"/>
          <p14:tracePt t="71415" x="3292475" y="4335463"/>
          <p14:tracePt t="72105" x="3362325" y="4335463"/>
          <p14:tracePt t="72112" x="3505200" y="4340225"/>
          <p14:tracePt t="72120" x="3663950" y="4340225"/>
          <p14:tracePt t="72133" x="3868738" y="4352925"/>
          <p14:tracePt t="72148" x="4130675" y="4375150"/>
          <p14:tracePt t="72164" x="4337050" y="4375150"/>
          <p14:tracePt t="72181" x="4471988" y="4387850"/>
          <p14:tracePt t="72198" x="4725988" y="4419600"/>
          <p14:tracePt t="72214" x="4860925" y="4440238"/>
          <p14:tracePt t="72231" x="4970463" y="4462463"/>
          <p14:tracePt t="72249" x="5070475" y="4462463"/>
          <p14:tracePt t="72264" x="5102225" y="4462463"/>
          <p14:tracePt t="72281" x="5127625" y="4467225"/>
          <p14:tracePt t="72300" x="5132388" y="4467225"/>
          <p14:tracePt t="72504" x="5145088" y="4467225"/>
          <p14:tracePt t="72511" x="5162550" y="4457700"/>
          <p14:tracePt t="72518" x="5184775" y="4449763"/>
          <p14:tracePt t="72531" x="5210175" y="4440238"/>
          <p14:tracePt t="72534" x="5224463" y="4437063"/>
          <p14:tracePt t="72548" x="5280025" y="4419600"/>
          <p14:tracePt t="72564" x="5319713" y="4402138"/>
          <p14:tracePt t="72581" x="5359400" y="4402138"/>
          <p14:tracePt t="72584" x="5372100" y="4387850"/>
          <p14:tracePt t="72599" x="5421313" y="4370388"/>
          <p14:tracePt t="72615" x="5459413" y="4370388"/>
          <p14:tracePt t="72631" x="5494338" y="4370388"/>
          <p14:tracePt t="72635" x="5521325" y="4370388"/>
          <p14:tracePt t="72648" x="5538788" y="4370388"/>
          <p14:tracePt t="72665" x="5586413" y="4362450"/>
          <p14:tracePt t="72681" x="5656263" y="4335463"/>
          <p14:tracePt t="72698" x="5705475" y="4327525"/>
          <p14:tracePt t="72700" x="5726113" y="4327525"/>
          <p14:tracePt t="72715" x="5775325" y="4305300"/>
          <p14:tracePt t="72731" x="5830888" y="4297363"/>
          <p14:tracePt t="72748" x="5862638" y="4297363"/>
          <p14:tracePt t="72750" x="5865813" y="4297363"/>
          <p14:tracePt t="72765" x="5883275" y="4297363"/>
          <p14:tracePt t="72781" x="5915025" y="4287838"/>
          <p14:tracePt t="72798" x="5932488" y="4287838"/>
          <p14:tracePt t="72815" x="5975350" y="4283075"/>
          <p14:tracePt t="72831" x="5980113" y="4283075"/>
          <p14:tracePt t="72848" x="5992813" y="4283075"/>
          <p14:tracePt t="72865" x="5997575" y="4283075"/>
          <p14:tracePt t="72882" x="6019800" y="4283075"/>
          <p14:tracePt t="72898" x="6024563" y="4283075"/>
          <p14:tracePt t="72914" x="6037263" y="4283075"/>
          <p14:tracePt t="72940" x="6042025" y="4283075"/>
          <p14:tracePt t="73385" x="6111875" y="4275138"/>
          <p14:tracePt t="73392" x="6146800" y="4265613"/>
          <p14:tracePt t="73400" x="6207125" y="4265613"/>
          <p14:tracePt t="73417" x="6338888" y="4257675"/>
          <p14:tracePt t="73434" x="6496050" y="4235450"/>
          <p14:tracePt t="73451" x="6565900" y="4225925"/>
          <p14:tracePt t="73465" x="6613525" y="4217988"/>
          <p14:tracePt t="73481" x="6630988" y="4217988"/>
          <p14:tracePt t="73483" x="6645275" y="4217988"/>
          <p14:tracePt t="73498" x="6653213" y="4217988"/>
          <p14:tracePt t="73515" x="6657975" y="4217988"/>
          <p14:tracePt t="73595" x="6670675" y="4217988"/>
          <p14:tracePt t="73615" x="6683375" y="4217988"/>
          <p14:tracePt t="73623" x="6692900" y="4217988"/>
          <p14:tracePt t="73638" x="6697663" y="4217988"/>
          <p14:tracePt t="73649" x="6705600" y="4217988"/>
          <p14:tracePt t="73666" x="6723063" y="4217988"/>
          <p14:tracePt t="73682" x="6735763" y="4217988"/>
          <p14:tracePt t="73699" x="6735763" y="4222750"/>
          <p14:tracePt t="73768" x="6735763" y="4225925"/>
          <p14:tracePt t="73804" x="6745288" y="4225925"/>
          <p14:tracePt t="73812" x="6750050" y="4225925"/>
          <p14:tracePt t="73819" x="6753225" y="4230688"/>
          <p14:tracePt t="73831" x="6762750" y="4230688"/>
          <p14:tracePt t="73834" x="6775450" y="4230688"/>
          <p14:tracePt t="73848" x="6788150" y="4243388"/>
          <p14:tracePt t="73864" x="6815138" y="4243388"/>
          <p14:tracePt t="73881" x="6837363" y="4252913"/>
          <p14:tracePt t="73884" x="6850063" y="4252913"/>
          <p14:tracePt t="73899" x="6867525" y="4257675"/>
          <p14:tracePt t="73914" x="6880225" y="4257675"/>
          <p14:tracePt t="73931" x="6894513" y="4265613"/>
          <p14:tracePt t="73934" x="6897688" y="4270375"/>
          <p14:tracePt t="73948" x="6907213" y="4270375"/>
          <p14:tracePt t="73965" x="6911975" y="4270375"/>
          <p14:tracePt t="77757" x="6981825" y="4279900"/>
          <p14:tracePt t="77765" x="7124700" y="4305300"/>
          <p14:tracePt t="77772" x="7186613" y="4305300"/>
          <p14:tracePt t="77782" x="7291388" y="4314825"/>
          <p14:tracePt t="77799" x="7545388" y="4349750"/>
          <p14:tracePt t="77816" x="7693025" y="4379913"/>
          <p14:tracePt t="77832" x="7807325" y="4410075"/>
          <p14:tracePt t="77849" x="7864475" y="4419600"/>
          <p14:tracePt t="77852" x="7886700" y="4427538"/>
          <p14:tracePt t="77866" x="7907338" y="4440238"/>
          <p14:tracePt t="77883" x="7921625" y="4449763"/>
          <p14:tracePt t="77977" x="7921625" y="4462463"/>
          <p14:tracePt t="86092" x="7854950" y="4479925"/>
          <p14:tracePt t="86102" x="7777163" y="4514850"/>
          <p14:tracePt t="86120" x="7448550" y="4633913"/>
          <p14:tracePt t="86137" x="7086600" y="4746625"/>
          <p14:tracePt t="86150" x="6662738" y="4881563"/>
          <p14:tracePt t="86167" x="6172200" y="4978400"/>
          <p14:tracePt t="86170" x="5862638" y="5008563"/>
          <p14:tracePt t="86184" x="5284788" y="5113338"/>
          <p14:tracePt t="86200" x="4778375" y="5197475"/>
          <p14:tracePt t="86217" x="4314825" y="5222875"/>
          <p14:tracePt t="86233" x="4038600" y="5218113"/>
          <p14:tracePt t="86251" x="3681413" y="5205413"/>
          <p14:tracePt t="86266" x="3470275" y="5157788"/>
          <p14:tracePt t="86283" x="3322638" y="5135563"/>
          <p14:tracePt t="86301" x="3243263" y="5118100"/>
          <p14:tracePt t="86317" x="3230563" y="5118100"/>
          <p14:tracePt t="86593" x="3138488" y="5118100"/>
          <p14:tracePt t="86602" x="3078163" y="5127625"/>
          <p14:tracePt t="86619" x="2814638" y="5140325"/>
          <p14:tracePt t="86624" x="2727325" y="5162550"/>
          <p14:tracePt t="86636" x="2547938" y="5183188"/>
          <p14:tracePt t="86643" x="2500313" y="5183188"/>
          <p14:tracePt t="86656" x="2439988" y="5192713"/>
          <p14:tracePt t="86661" x="2395538" y="5200650"/>
          <p14:tracePt t="86668" x="2360613" y="5200650"/>
          <p14:tracePt t="86683" x="2312988" y="5200650"/>
          <p14:tracePt t="86687" x="2290763" y="5200650"/>
          <p14:tracePt t="86701" x="2263775" y="5200650"/>
          <p14:tracePt t="86717" x="2225675" y="5200650"/>
          <p14:tracePt t="86733" x="2176463" y="5200650"/>
          <p14:tracePt t="86751" x="2106613" y="5200650"/>
          <p14:tracePt t="86767" x="2063750" y="5200650"/>
          <p14:tracePt t="86783" x="2032000" y="5200650"/>
          <p14:tracePt t="86800" x="2014538" y="5197475"/>
          <p14:tracePt t="86804" x="2001838" y="5197475"/>
          <p14:tracePt t="86818" x="1989138" y="5192713"/>
          <p14:tracePt t="86833" x="1966913" y="5183188"/>
          <p14:tracePt t="86850" x="1949450" y="5170488"/>
          <p14:tracePt t="86868" x="1914525" y="5157788"/>
          <p14:tracePt t="86884" x="1892300" y="5145088"/>
          <p14:tracePt t="86971" x="1892300" y="5140325"/>
          <p14:tracePt t="87945" x="1871663" y="5145088"/>
          <p14:tracePt t="87955" x="1849438" y="5145088"/>
          <p14:tracePt t="87969" x="1814513" y="5145088"/>
          <p14:tracePt t="87986" x="1782763" y="5145088"/>
          <p14:tracePt t="87991" x="1779588" y="5145088"/>
          <p14:tracePt t="88004" x="1747838" y="5145088"/>
          <p14:tracePt t="88019" x="1739900" y="5145088"/>
          <p14:tracePt t="88036" x="1727200" y="5145088"/>
          <p14:tracePt t="88041" x="1717675" y="5145088"/>
          <p14:tracePt t="88154" x="1717675" y="5148263"/>
          <p14:tracePt t="88599" x="1814513" y="5148263"/>
          <p14:tracePt t="88607" x="1827213" y="5148263"/>
          <p14:tracePt t="88619" x="1919288" y="5148263"/>
          <p14:tracePt t="88634" x="2024063" y="5157788"/>
          <p14:tracePt t="88650" x="2116138" y="5165725"/>
          <p14:tracePt t="88667" x="2173288" y="5165725"/>
          <p14:tracePt t="88685" x="2216150" y="5175250"/>
          <p14:tracePt t="88700" x="2238375" y="5175250"/>
          <p14:tracePt t="88717" x="2251075" y="5175250"/>
          <p14:tracePt t="88734" x="2260600" y="5175250"/>
          <p14:tracePt t="88801" x="2260600" y="5180013"/>
          <p14:tracePt t="88925" x="2260600" y="5192713"/>
          <p14:tracePt t="88961" x="2255838" y="5192713"/>
          <p14:tracePt t="88970" x="2243138" y="5200650"/>
          <p14:tracePt t="88986" x="2193925" y="5200650"/>
          <p14:tracePt t="89004" x="2081213" y="5200650"/>
          <p14:tracePt t="89010" x="2006600" y="5200650"/>
          <p14:tracePt t="89015" x="1962150" y="5200650"/>
          <p14:tracePt t="89022" x="1901825" y="5200650"/>
          <p14:tracePt t="89033" x="1849438" y="5200650"/>
          <p14:tracePt t="89050" x="1770063" y="5200650"/>
          <p14:tracePt t="89067" x="1704975" y="5197475"/>
          <p14:tracePt t="89071" x="1647825" y="5197475"/>
          <p14:tracePt t="89084" x="1573213" y="5170488"/>
          <p14:tracePt t="89100" x="1517650" y="5170488"/>
          <p14:tracePt t="89117" x="1508125" y="5170488"/>
          <p14:tracePt t="89135" x="1481138" y="5170488"/>
          <p14:tracePt t="89150" x="1460500" y="5170488"/>
          <p14:tracePt t="89167" x="1455738" y="5170488"/>
          <p14:tracePt t="89184" x="1455738" y="5162550"/>
          <p14:tracePt t="89222" x="1455738" y="5157788"/>
          <p14:tracePt t="89258" x="1455738" y="5148263"/>
          <p14:tracePt t="89265" x="1468438" y="5145088"/>
          <p14:tracePt t="89273" x="1485900" y="5145088"/>
          <p14:tracePt t="89284" x="1500188" y="5145088"/>
          <p14:tracePt t="89287" x="1512888" y="5145088"/>
          <p14:tracePt t="89301" x="1590675" y="5135563"/>
          <p14:tracePt t="89317" x="1665288" y="5140325"/>
          <p14:tracePt t="89334" x="1735138" y="5148263"/>
          <p14:tracePt t="89350" x="1792288" y="5162550"/>
          <p14:tracePt t="89355" x="1809750" y="5162550"/>
          <p14:tracePt t="89367" x="1874838" y="5170488"/>
          <p14:tracePt t="89384" x="1931988" y="5197475"/>
          <p14:tracePt t="89388" x="1976438" y="5197475"/>
          <p14:tracePt t="89400" x="2011363" y="5205413"/>
          <p14:tracePt t="89404" x="2071688" y="5205413"/>
          <p14:tracePt t="89418" x="2141538" y="5222875"/>
          <p14:tracePt t="89434" x="2185988" y="5232400"/>
          <p14:tracePt t="89449" x="2233613" y="5240338"/>
          <p14:tracePt t="89466" x="2255838" y="5240338"/>
          <p14:tracePt t="89468" x="2260600" y="5240338"/>
          <p14:tracePt t="89483" x="2286000" y="5240338"/>
          <p14:tracePt t="89499" x="2298700" y="5240338"/>
          <p14:tracePt t="89516" x="2330450" y="5240338"/>
          <p14:tracePt t="89519" x="2351088" y="5240338"/>
          <p14:tracePt t="89533" x="2378075" y="5237163"/>
          <p14:tracePt t="89549" x="2400300" y="5237163"/>
          <p14:tracePt t="89566" x="2430463" y="5227638"/>
          <p14:tracePt t="89569" x="2452688" y="5227638"/>
          <p14:tracePt t="89583" x="2470150" y="5227638"/>
          <p14:tracePt t="89600" x="2495550" y="5227638"/>
          <p14:tracePt t="89616" x="2509838" y="5227638"/>
          <p14:tracePt t="89633" x="2517775" y="5227638"/>
          <p14:tracePt t="89635" x="2522538" y="5227638"/>
          <p14:tracePt t="89649" x="2530475" y="5222875"/>
          <p14:tracePt t="90044" x="2627313" y="5214938"/>
          <p14:tracePt t="90055" x="2652713" y="5205413"/>
          <p14:tracePt t="90059" x="2724150" y="5197475"/>
          <p14:tracePt t="90070" x="2767013" y="5197475"/>
          <p14:tracePt t="90075" x="2841625" y="5197475"/>
          <p14:tracePt t="90086" x="2986088" y="5197475"/>
          <p14:tracePt t="90100" x="3055938" y="5197475"/>
          <p14:tracePt t="90116" x="3095625" y="5205413"/>
          <p14:tracePt t="90133" x="3121025" y="5205413"/>
          <p14:tracePt t="90136" x="3130550" y="5205413"/>
          <p14:tracePt t="90150" x="3138488" y="5210175"/>
          <p14:tracePt t="90168" x="3160713" y="5218113"/>
          <p14:tracePt t="90183" x="3178175" y="5218113"/>
          <p14:tracePt t="90200" x="3190875" y="5218113"/>
          <p14:tracePt t="90202" x="3200400" y="5218113"/>
          <p14:tracePt t="90216" x="3225800" y="5227638"/>
          <p14:tracePt t="90233" x="3248025" y="5227638"/>
          <p14:tracePt t="90250" x="3265488" y="5227638"/>
          <p14:tracePt t="90253" x="3275013" y="5227638"/>
          <p14:tracePt t="90267" x="3292475" y="5232400"/>
          <p14:tracePt t="90283" x="3313113" y="5232400"/>
          <p14:tracePt t="90300" x="3317875" y="5232400"/>
          <p14:tracePt t="90303" x="3322638" y="5232400"/>
          <p14:tracePt t="90318" x="3330575" y="5232400"/>
          <p14:tracePt t="90333" x="3335338" y="5232400"/>
          <p14:tracePt t="90350" x="3335338" y="5240338"/>
          <p14:tracePt t="90422" x="3365500" y="5240338"/>
          <p14:tracePt t="90435" x="3370263" y="5240338"/>
          <p14:tracePt t="90446" x="3379788" y="5240338"/>
          <p14:tracePt t="90456" x="3382963" y="5240338"/>
          <p14:tracePt t="90461" x="3392488" y="5240338"/>
          <p14:tracePt t="92398" x="3397250" y="5240338"/>
          <p14:tracePt t="92412" x="3400425" y="5240338"/>
          <p14:tracePt t="92420" x="3414713" y="5240338"/>
          <p14:tracePt t="92435" x="3422650" y="5240338"/>
          <p14:tracePt t="92450" x="3435350" y="5240338"/>
          <p14:tracePt t="92468" x="3449638" y="5240338"/>
          <p14:tracePt t="92486" x="3452813" y="5245100"/>
          <p14:tracePt t="92500" x="3467100" y="5245100"/>
          <p14:tracePt t="92520" x="3479800" y="5245100"/>
          <p14:tracePt t="92534" x="3479800" y="5249863"/>
          <p14:tracePt t="92550" x="3492500" y="5249863"/>
          <p14:tracePt t="92567" x="3497263" y="5249863"/>
          <p14:tracePt t="92584" x="3514725" y="5249863"/>
          <p14:tracePt t="92600" x="3522663" y="5257800"/>
          <p14:tracePt t="92622" x="3527425" y="5257800"/>
          <p14:tracePt t="92634" x="3540125" y="5257800"/>
          <p14:tracePt t="92650" x="3549650" y="5262563"/>
          <p14:tracePt t="92667" x="3554413" y="5262563"/>
          <p14:tracePt t="92684" x="3557588" y="5262563"/>
          <p14:tracePt t="95041" x="3629025" y="5262563"/>
          <p14:tracePt t="95049" x="3771900" y="5275263"/>
          <p14:tracePt t="95060" x="3933825" y="5267325"/>
          <p14:tracePt t="95065" x="4038600" y="5289550"/>
          <p14:tracePt t="95074" x="4140200" y="5289550"/>
          <p14:tracePt t="95077" x="4200525" y="5297488"/>
          <p14:tracePt t="95083" x="4384675" y="5310188"/>
          <p14:tracePt t="95100" x="4572000" y="5324475"/>
          <p14:tracePt t="95117" x="4708525" y="5332413"/>
          <p14:tracePt t="95120" x="4756150" y="5341938"/>
          <p14:tracePt t="95134" x="4905375" y="5341938"/>
          <p14:tracePt t="95150" x="5022850" y="5341938"/>
          <p14:tracePt t="95167" x="5102225" y="5349875"/>
          <p14:tracePt t="95170" x="5122863" y="5349875"/>
          <p14:tracePt t="95184" x="5172075" y="5349875"/>
          <p14:tracePt t="95201" x="5202238" y="5362575"/>
          <p14:tracePt t="95217" x="5245100" y="5362575"/>
          <p14:tracePt t="95233" x="5267325" y="5362575"/>
          <p14:tracePt t="95236" x="5280025" y="5362575"/>
          <p14:tracePt t="95252" x="5284788" y="5362575"/>
          <p14:tracePt t="95287" x="5284788" y="5372100"/>
          <p14:tracePt t="95746" x="5314950" y="5367338"/>
          <p14:tracePt t="95756" x="5349875" y="5359400"/>
          <p14:tracePt t="95769" x="5446713" y="5332413"/>
          <p14:tracePt t="95786" x="5581650" y="5319713"/>
          <p14:tracePt t="95803" x="5753100" y="5302250"/>
          <p14:tracePt t="95819" x="5810250" y="5302250"/>
          <p14:tracePt t="95833" x="5875338" y="5302250"/>
          <p14:tracePt t="95850" x="5915025" y="5289550"/>
          <p14:tracePt t="95854" x="5945188" y="5289550"/>
          <p14:tracePt t="95867" x="6010275" y="5289550"/>
          <p14:tracePt t="95883" x="6042025" y="5289550"/>
          <p14:tracePt t="95900" x="6059488" y="5280025"/>
          <p14:tracePt t="95904" x="6080125" y="5280025"/>
          <p14:tracePt t="95917" x="6089650" y="5280025"/>
          <p14:tracePt t="95933" x="6094413" y="5280025"/>
          <p14:tracePt t="96035" x="6102350" y="5275263"/>
          <p14:tracePt t="96042" x="6115050" y="5275263"/>
          <p14:tracePt t="96050" x="6129338" y="5275263"/>
          <p14:tracePt t="96067" x="6154738" y="5267325"/>
          <p14:tracePt t="96071" x="6167438" y="5267325"/>
          <p14:tracePt t="96083" x="6184900" y="5257800"/>
          <p14:tracePt t="96087" x="6199188" y="5257800"/>
          <p14:tracePt t="96100" x="6229350" y="5254625"/>
          <p14:tracePt t="96117" x="6242050" y="5245100"/>
          <p14:tracePt t="96133" x="6259513" y="5245100"/>
          <p14:tracePt t="96151" x="6273800" y="5245100"/>
          <p14:tracePt t="96167" x="6291263" y="5240338"/>
          <p14:tracePt t="96184" x="6311900" y="5240338"/>
          <p14:tracePt t="96187" x="6316663" y="5240338"/>
          <p14:tracePt t="96201" x="6356350" y="5240338"/>
          <p14:tracePt t="96217" x="6373813" y="5240338"/>
          <p14:tracePt t="96233" x="6396038" y="5232400"/>
          <p14:tracePt t="96250" x="6421438" y="5232400"/>
          <p14:tracePt t="96253" x="6426200" y="5232400"/>
          <p14:tracePt t="96268" x="6448425" y="5232400"/>
          <p14:tracePt t="96284" x="6461125" y="5218113"/>
          <p14:tracePt t="96300" x="6473825" y="5218113"/>
          <p14:tracePt t="96318" x="6491288" y="5218113"/>
          <p14:tracePt t="96333" x="6503988" y="5218113"/>
          <p14:tracePt t="96350" x="6508750" y="5218113"/>
          <p14:tracePt t="96367" x="6518275" y="5218113"/>
          <p14:tracePt t="96370" x="6521450" y="5218113"/>
          <p14:tracePt t="96384" x="6530975" y="5218113"/>
          <p14:tracePt t="96401" x="6535738" y="5218113"/>
          <p14:tracePt t="96405" x="6548438" y="5218113"/>
          <p14:tracePt t="96417" x="6557963" y="5218113"/>
          <p14:tracePt t="96420" x="6561138" y="5218113"/>
          <p14:tracePt t="96433" x="6575425" y="5218113"/>
          <p14:tracePt t="96450" x="6588125" y="5210175"/>
          <p14:tracePt t="96467" x="6618288" y="5205413"/>
          <p14:tracePt t="96484" x="6635750" y="5205413"/>
          <p14:tracePt t="96500" x="6653213" y="5205413"/>
          <p14:tracePt t="96517" x="6665913" y="5197475"/>
          <p14:tracePt t="96533" x="6700838" y="5197475"/>
          <p14:tracePt t="96537" x="6718300" y="5187950"/>
          <p14:tracePt t="96552" x="6753225" y="5187950"/>
          <p14:tracePt t="96567" x="6792913" y="5183188"/>
          <p14:tracePt t="96583" x="6842125" y="5183188"/>
          <p14:tracePt t="96601" x="6880225" y="5183188"/>
          <p14:tracePt t="96617" x="6919913" y="5183188"/>
          <p14:tracePt t="96634" x="6959600" y="5192713"/>
          <p14:tracePt t="96651" x="6989763" y="5200650"/>
          <p14:tracePt t="96668" x="7002463" y="5200650"/>
          <p14:tracePt t="96683" x="7011988" y="5200650"/>
          <p14:tracePt t="96711" x="7016750" y="5200650"/>
          <p14:tracePt t="97461" x="7007225" y="5200650"/>
          <p14:tracePt t="97469" x="6994525" y="5200650"/>
          <p14:tracePt t="97486" x="6937375" y="5205413"/>
          <p14:tracePt t="97491" x="6911975" y="5205413"/>
          <p14:tracePt t="97502" x="6823075" y="5205413"/>
          <p14:tracePt t="97518" x="6732588" y="5218113"/>
          <p14:tracePt t="97534" x="6653213" y="5227638"/>
          <p14:tracePt t="97538" x="6627813" y="5227638"/>
          <p14:tracePt t="97551" x="6596063" y="5237163"/>
          <p14:tracePt t="97555" x="6570663" y="5245100"/>
          <p14:tracePt t="97567" x="6538913" y="5249863"/>
          <p14:tracePt t="97584" x="6496050" y="5257800"/>
          <p14:tracePt t="97601" x="6456363" y="5267325"/>
          <p14:tracePt t="97618" x="6378575" y="5267325"/>
          <p14:tracePt t="97634" x="6321425" y="5267325"/>
          <p14:tracePt t="97651" x="6264275" y="5267325"/>
          <p14:tracePt t="97655" x="6251575" y="5284788"/>
          <p14:tracePt t="97667" x="6224588" y="5284788"/>
          <p14:tracePt t="97671" x="6202363" y="5284788"/>
          <p14:tracePt t="97684" x="6164263" y="5284788"/>
          <p14:tracePt t="97701" x="6111875" y="5284788"/>
          <p14:tracePt t="97718" x="6059488" y="5262563"/>
          <p14:tracePt t="97721" x="6027738" y="5262563"/>
          <p14:tracePt t="97734" x="5989638" y="5254625"/>
          <p14:tracePt t="97750" x="5949950" y="5249863"/>
          <p14:tracePt t="97767" x="5932488" y="5240338"/>
          <p14:tracePt t="97785" x="5888038" y="5232400"/>
          <p14:tracePt t="97801" x="5865813" y="5227638"/>
          <p14:tracePt t="97817" x="5848350" y="5218113"/>
          <p14:tracePt t="97834" x="5827713" y="5218113"/>
          <p14:tracePt t="97837" x="5822950" y="5218113"/>
          <p14:tracePt t="97852" x="5810250" y="5218113"/>
          <p14:tracePt t="97867" x="5795963" y="5218113"/>
          <p14:tracePt t="97884" x="5753100" y="5218113"/>
          <p14:tracePt t="97902" x="5700713" y="5218113"/>
          <p14:tracePt t="97917" x="5661025" y="5232400"/>
          <p14:tracePt t="97934" x="5630863" y="5237163"/>
          <p14:tracePt t="97951" x="5613400" y="5245100"/>
          <p14:tracePt t="97954" x="5595938" y="5254625"/>
          <p14:tracePt t="97968" x="5578475" y="5257800"/>
          <p14:tracePt t="97984" x="5556250" y="5280025"/>
          <p14:tracePt t="98001" x="5508625" y="5289550"/>
          <p14:tracePt t="98018" x="5446713" y="5302250"/>
          <p14:tracePt t="98034" x="5407025" y="5319713"/>
          <p14:tracePt t="98051" x="5381625" y="5332413"/>
          <p14:tracePt t="98054" x="5372100" y="5332413"/>
          <p14:tracePt t="98068" x="5368925" y="5337175"/>
          <p14:tracePt t="98072" x="5354638" y="5349875"/>
          <p14:tracePt t="98084" x="5332413" y="5362575"/>
          <p14:tracePt t="98101" x="5311775" y="5380038"/>
          <p14:tracePt t="98105" x="5297488" y="5384800"/>
          <p14:tracePt t="98117" x="5294313" y="5394325"/>
          <p14:tracePt t="98135" x="5267325" y="5407025"/>
          <p14:tracePt t="98151" x="5245100" y="5424488"/>
          <p14:tracePt t="98167" x="5232400" y="5437188"/>
          <p14:tracePt t="98185" x="5214938" y="5449888"/>
          <p14:tracePt t="98201" x="5189538" y="5454650"/>
          <p14:tracePt t="98217" x="5175250" y="5467350"/>
          <p14:tracePt t="98235" x="5154613" y="5481638"/>
          <p14:tracePt t="98251" x="5145088" y="5489575"/>
          <p14:tracePt t="98267" x="5122863" y="5494338"/>
          <p14:tracePt t="98284" x="5119688" y="5494338"/>
          <p14:tracePt t="100149" x="5132388" y="5502275"/>
          <p14:tracePt t="100158" x="5157788" y="5511800"/>
          <p14:tracePt t="100171" x="5227638" y="5537200"/>
          <p14:tracePt t="100186" x="5284788" y="5546725"/>
          <p14:tracePt t="100202" x="5314950" y="5551488"/>
          <p14:tracePt t="100217" x="5332413" y="5551488"/>
          <p14:tracePt t="100220" x="5346700" y="5551488"/>
          <p14:tracePt t="100234" x="5354638" y="5559425"/>
          <p14:tracePt t="100263" x="5359400" y="5559425"/>
          <p14:tracePt t="105263" x="5459413" y="5559425"/>
          <p14:tracePt t="105271" x="5491163" y="5559425"/>
          <p14:tracePt t="105288" x="5656263" y="5551488"/>
          <p14:tracePt t="105292" x="5880100" y="5537200"/>
          <p14:tracePt t="105306" x="6084888" y="5546725"/>
          <p14:tracePt t="105317" x="6132513" y="5546725"/>
          <p14:tracePt t="105320" x="6219825" y="5546725"/>
          <p14:tracePt t="105334" x="6421438" y="5546725"/>
          <p14:tracePt t="105350" x="6570663" y="5546725"/>
          <p14:tracePt t="105367" x="6675438" y="5546725"/>
          <p14:tracePt t="105370" x="6732588" y="5546725"/>
          <p14:tracePt t="105384" x="6867525" y="5546725"/>
          <p14:tracePt t="105400" x="6972300" y="5546725"/>
          <p14:tracePt t="105417" x="7007225" y="5546725"/>
          <p14:tracePt t="105434" x="7054850" y="5546725"/>
          <p14:tracePt t="105437" x="7059613" y="5546725"/>
          <p14:tracePt t="105451" x="7069138" y="5546725"/>
          <p14:tracePt t="105467" x="7072313" y="5546725"/>
          <p14:tracePt t="105501" x="7077075" y="5546725"/>
          <p14:tracePt t="105552" x="7077075" y="5551488"/>
          <p14:tracePt t="105581" x="7072313" y="5556250"/>
          <p14:tracePt t="105588" x="7051675" y="5556250"/>
          <p14:tracePt t="105600" x="7016750" y="5556250"/>
          <p14:tracePt t="105603" x="6950075" y="5556250"/>
          <p14:tracePt t="105618" x="6788150" y="5551488"/>
          <p14:tracePt t="105634" x="6665913" y="5529263"/>
          <p14:tracePt t="105651" x="6557963" y="5511800"/>
          <p14:tracePt t="105654" x="6483350" y="5499100"/>
          <p14:tracePt t="105668" x="6329363" y="5476875"/>
          <p14:tracePt t="105684" x="6246813" y="5449888"/>
          <p14:tracePt t="105701" x="6189663" y="5449888"/>
          <p14:tracePt t="105704" x="6181725" y="5449888"/>
          <p14:tracePt t="105717" x="6176963" y="5449888"/>
          <p14:tracePt t="105720" x="6172200" y="5449888"/>
          <p14:tracePt t="105741" x="6172200" y="5446713"/>
          <p14:tracePt t="105755" x="6181725" y="5437188"/>
          <p14:tracePt t="105767" x="6202363" y="5432425"/>
          <p14:tracePt t="105785" x="6451600" y="5432425"/>
          <p14:tracePt t="105800" x="6583363" y="5432425"/>
          <p14:tracePt t="105817" x="6745288" y="5432425"/>
          <p14:tracePt t="105820" x="6946900" y="5414963"/>
          <p14:tracePt t="105834" x="7107238" y="5414963"/>
          <p14:tracePt t="105851" x="7256463" y="5414963"/>
          <p14:tracePt t="105867" x="7348538" y="5407025"/>
          <p14:tracePt t="105871" x="7361238" y="5407025"/>
          <p14:tracePt t="105901" x="7361238" y="5411788"/>
          <p14:tracePt t="105915" x="7353300" y="5414963"/>
          <p14:tracePt t="105923" x="7296150" y="5437188"/>
          <p14:tracePt t="105934" x="7243763" y="5467350"/>
          <p14:tracePt t="105937" x="7181850" y="5476875"/>
          <p14:tracePt t="105951" x="7042150" y="5519738"/>
          <p14:tracePt t="105967" x="6797675" y="5556250"/>
          <p14:tracePt t="105984" x="6670675" y="5599113"/>
          <p14:tracePt t="105987" x="6610350" y="5616575"/>
          <p14:tracePt t="106001" x="6518275" y="5656263"/>
          <p14:tracePt t="106017" x="6461125" y="5673725"/>
          <p14:tracePt t="106034" x="6451600" y="5686425"/>
          <p14:tracePt t="106067" x="6461125" y="5686425"/>
          <p14:tracePt t="106075" x="6518275" y="5668963"/>
          <p14:tracePt t="106084" x="6548438" y="5661025"/>
          <p14:tracePt t="106100" x="6648450" y="5621338"/>
          <p14:tracePt t="106104" x="6710363" y="5599113"/>
          <p14:tracePt t="106117" x="6842125" y="5546725"/>
          <p14:tracePt t="106134" x="6937375" y="5516563"/>
          <p14:tracePt t="106150" x="6942138" y="5516563"/>
          <p14:tracePt t="106170" x="6932613" y="5516563"/>
          <p14:tracePt t="106184" x="6757988" y="5507038"/>
          <p14:tracePt t="106201" x="6610350" y="5507038"/>
          <p14:tracePt t="106217" x="6378575" y="5494338"/>
          <p14:tracePt t="106220" x="6303963" y="5494338"/>
          <p14:tracePt t="106234" x="6242050" y="5494338"/>
          <p14:tracePt t="106250" x="6211888" y="5494338"/>
          <p14:tracePt t="106267" x="6207125" y="5494338"/>
          <p14:tracePt t="106301" x="6246813" y="5494338"/>
          <p14:tracePt t="106307" x="6281738" y="5494338"/>
          <p14:tracePt t="106334" x="6483350" y="5511800"/>
          <p14:tracePt t="106352" x="6635750" y="5534025"/>
          <p14:tracePt t="106367" x="6732588" y="5541963"/>
          <p14:tracePt t="106384" x="6788150" y="5541963"/>
          <p14:tracePt t="106387" x="6805613" y="5546725"/>
          <p14:tracePt t="106416" x="6805613" y="5556250"/>
          <p14:tracePt t="106431" x="6797675" y="5556250"/>
          <p14:tracePt t="106438" x="6788150" y="5556250"/>
          <p14:tracePt t="106450" x="6775450" y="5556250"/>
          <p14:tracePt t="106454" x="6753225" y="5551488"/>
          <p14:tracePt t="106467" x="6692900" y="5534025"/>
          <p14:tracePt t="106484" x="6635750" y="5524500"/>
          <p14:tracePt t="106500" x="6618288" y="5511800"/>
          <p14:tracePt t="106504" x="6610350" y="5507038"/>
          <p14:tracePt t="106518" x="6605588" y="5507038"/>
          <p14:tracePt t="106562" x="6605588" y="5499100"/>
          <p14:tracePt t="106569" x="6627813" y="5494338"/>
          <p14:tracePt t="106584" x="6675438" y="5494338"/>
          <p14:tracePt t="106600" x="6753225" y="5499100"/>
          <p14:tracePt t="106617" x="6827838" y="5507038"/>
          <p14:tracePt t="106620" x="6854825" y="5507038"/>
          <p14:tracePt t="106635" x="6884988" y="5516563"/>
          <p14:tracePt t="106650" x="6897688" y="5519738"/>
          <p14:tracePt t="106667" x="6897688" y="5529263"/>
          <p14:tracePt t="106684" x="6889750" y="5529263"/>
          <p14:tracePt t="106700" x="6819900" y="5524500"/>
          <p14:tracePt t="106717" x="6740525" y="5516563"/>
          <p14:tracePt t="106734" x="6683375" y="5507038"/>
          <p14:tracePt t="106737" x="6670675" y="5507038"/>
          <p14:tracePt t="106751" x="6635750" y="5507038"/>
          <p14:tracePt t="106767" x="6623050" y="5507038"/>
          <p14:tracePt t="106784" x="6610350" y="5507038"/>
          <p14:tracePt t="106882" x="6618288" y="5507038"/>
          <p14:tracePt t="106895" x="6623050" y="5507038"/>
          <p14:tracePt t="106910" x="6630988" y="5507038"/>
          <p14:tracePt t="118623" x="6583363" y="5546725"/>
          <p14:tracePt t="118632" x="6491288" y="5581650"/>
          <p14:tracePt t="118641" x="6396038" y="5626100"/>
          <p14:tracePt t="118652" x="6189663" y="5673725"/>
          <p14:tracePt t="118668" x="5910263" y="5695950"/>
          <p14:tracePt t="118685" x="5586413" y="5734050"/>
          <p14:tracePt t="118689" x="5368925" y="5748338"/>
          <p14:tracePt t="118703" x="4940300" y="5761038"/>
          <p14:tracePt t="118718" x="4476750" y="5791200"/>
          <p14:tracePt t="118735" x="4113213" y="5803900"/>
          <p14:tracePt t="118753" x="3759200" y="5848350"/>
          <p14:tracePt t="118768" x="3467100" y="5818188"/>
          <p14:tracePt t="118785" x="3344863" y="5795963"/>
          <p14:tracePt t="118802" x="3208338" y="5773738"/>
          <p14:tracePt t="118805" x="3160713" y="5765800"/>
          <p14:tracePt t="118819" x="2994025" y="5743575"/>
          <p14:tracePt t="118835" x="2946400" y="5721350"/>
          <p14:tracePt t="118852" x="2889250" y="5703888"/>
          <p14:tracePt t="118869" x="2863850" y="5695950"/>
          <p14:tracePt t="119176" x="2824163" y="5699125"/>
          <p14:tracePt t="119186" x="2749550" y="5708650"/>
          <p14:tracePt t="119190" x="2689225" y="5708650"/>
          <p14:tracePt t="119196" x="2570163" y="5721350"/>
          <p14:tracePt t="119208" x="2495550" y="5734050"/>
          <p14:tracePt t="119220" x="2330450" y="5765800"/>
          <p14:tracePt t="119237" x="2220913" y="5795963"/>
          <p14:tracePt t="119255" x="2103438" y="5813425"/>
          <p14:tracePt t="119269" x="2046288" y="5821363"/>
          <p14:tracePt t="119285" x="2019300" y="5830888"/>
          <p14:tracePt t="119302" x="2006600" y="5830888"/>
          <p14:tracePt t="119305" x="2001838" y="5830888"/>
          <p14:tracePt t="119319" x="1979613" y="5830888"/>
          <p14:tracePt t="119334" x="1976438" y="5830888"/>
          <p14:tracePt t="119351" x="1966913" y="5830888"/>
          <p14:tracePt t="119367" x="1954213" y="5830888"/>
          <p14:tracePt t="119370" x="1954213" y="5835650"/>
          <p14:tracePt t="119384" x="1944688" y="5843588"/>
          <p14:tracePt t="119400" x="1944688" y="5848350"/>
          <p14:tracePt t="119443" x="1944688" y="5856288"/>
          <p14:tracePt t="119450" x="1936750" y="5856288"/>
          <p14:tracePt t="119464" x="1936750" y="5870575"/>
          <p14:tracePt t="119472" x="1924050" y="5873750"/>
          <p14:tracePt t="119486" x="1924050" y="5883275"/>
          <p14:tracePt t="119573" x="1941513" y="5883275"/>
          <p14:tracePt t="119580" x="1954213" y="5883275"/>
          <p14:tracePt t="119588" x="1984375" y="5883275"/>
          <p14:tracePt t="119601" x="2076450" y="5873750"/>
          <p14:tracePt t="119618" x="2312988" y="5865813"/>
          <p14:tracePt t="119634" x="2570163" y="5865813"/>
          <p14:tracePt t="119651" x="2811463" y="5900738"/>
          <p14:tracePt t="119653" x="2859088" y="5922963"/>
          <p14:tracePt t="119668" x="2990850" y="5997575"/>
          <p14:tracePt t="119684" x="3068638" y="6035675"/>
          <p14:tracePt t="119701" x="3090863" y="6067425"/>
          <p14:tracePt t="119704" x="3103563" y="6070600"/>
          <p14:tracePt t="120164" x="3182938" y="6067425"/>
          <p14:tracePt t="120174" x="3387725" y="6053138"/>
          <p14:tracePt t="120187" x="3594100" y="6070600"/>
          <p14:tracePt t="120192" x="3641725" y="6080125"/>
          <p14:tracePt t="120202" x="3771900" y="6105525"/>
          <p14:tracePt t="120205" x="3833813" y="6115050"/>
          <p14:tracePt t="120218" x="3938588" y="6140450"/>
          <p14:tracePt t="120221" x="3986213" y="6149975"/>
          <p14:tracePt t="120236" x="4070350" y="6175375"/>
          <p14:tracePt t="120252" x="4135438" y="6197600"/>
          <p14:tracePt t="120269" x="4170363" y="6202363"/>
          <p14:tracePt t="120271" x="4197350" y="6202363"/>
          <p14:tracePt t="120285" x="4222750" y="6211888"/>
          <p14:tracePt t="120302" x="4262438" y="6211888"/>
          <p14:tracePt t="120318" x="4279900" y="6211888"/>
          <p14:tracePt t="120322" x="4287838" y="6211888"/>
          <p14:tracePt t="120335" x="4305300" y="6211888"/>
          <p14:tracePt t="120352" x="4314825" y="6211888"/>
          <p14:tracePt t="120368" x="4327525" y="6211888"/>
          <p14:tracePt t="120372" x="4332288" y="6202363"/>
          <p14:tracePt t="120606" x="4340225" y="6197600"/>
          <p14:tracePt t="120613" x="4340225" y="6189663"/>
          <p14:tracePt t="120658" x="4344988" y="6175375"/>
          <p14:tracePt t="120668" x="4344988" y="6172200"/>
          <p14:tracePt t="120673" x="4357688" y="6157913"/>
          <p14:tracePt t="120686" x="4357688" y="6132513"/>
          <p14:tracePt t="120693" x="4367213" y="6127750"/>
          <p14:tracePt t="120715" x="4371975" y="6122988"/>
          <p14:tracePt t="120722" x="4371975" y="6115050"/>
          <p14:tracePt t="120735" x="4371975" y="6110288"/>
          <p14:tracePt t="120752" x="4379913" y="6102350"/>
          <p14:tracePt t="120769" x="4379913" y="6088063"/>
          <p14:tracePt t="120786" x="4392613" y="6062663"/>
          <p14:tracePt t="120803" x="4397375" y="6049963"/>
          <p14:tracePt t="120819" x="4410075" y="6035675"/>
          <p14:tracePt t="120836" x="4410075" y="6027738"/>
          <p14:tracePt t="120920" x="4424363" y="6027738"/>
          <p14:tracePt t="121203" x="4414838" y="6040438"/>
          <p14:tracePt t="121212" x="4406900" y="6040438"/>
          <p14:tracePt t="121221" x="4384675" y="6049963"/>
          <p14:tracePt t="121226" x="4379913" y="6049963"/>
          <p14:tracePt t="121238" x="4357688" y="6049963"/>
          <p14:tracePt t="121248" x="4354513" y="6049963"/>
          <p14:tracePt t="121255" x="4349750" y="6049963"/>
          <p14:tracePt t="121269" x="4340225" y="6049963"/>
          <p14:tracePt t="121285" x="4327525" y="6049963"/>
          <p14:tracePt t="121332" x="4322763" y="6049963"/>
          <p14:tracePt t="121339" x="4322763" y="6045200"/>
          <p14:tracePt t="121353" x="4322763" y="6032500"/>
          <p14:tracePt t="121369" x="4314825" y="6032500"/>
          <p14:tracePt t="121385" x="4314825" y="6027738"/>
          <p14:tracePt t="121402" x="4314825" y="6018213"/>
          <p14:tracePt t="121419" x="4314825" y="6015038"/>
          <p14:tracePt t="121470" x="4314825" y="6010275"/>
          <p14:tracePt t="121506" x="4310063" y="6000750"/>
          <p14:tracePt t="123650" x="4357688" y="6000750"/>
          <p14:tracePt t="123658" x="4432300" y="6000750"/>
          <p14:tracePt t="123672" x="4668838" y="6032500"/>
          <p14:tracePt t="123687" x="4930775" y="6070600"/>
          <p14:tracePt t="123704" x="5137150" y="6080125"/>
          <p14:tracePt t="123721" x="5499100" y="6080125"/>
          <p14:tracePt t="123739" x="5653088" y="6053138"/>
          <p14:tracePt t="123754" x="5857875" y="6045200"/>
          <p14:tracePt t="123771" x="5949950" y="6022975"/>
          <p14:tracePt t="123776" x="6010275" y="6022975"/>
          <p14:tracePt t="123788" x="6054725" y="6022975"/>
          <p14:tracePt t="123805" x="6094413" y="6022975"/>
          <p14:tracePt t="123821" x="6115050" y="6022975"/>
          <p14:tracePt t="123827" x="6119813" y="6022975"/>
          <p14:tracePt t="124515" x="6089650" y="6022975"/>
          <p14:tracePt t="124523" x="6062663" y="6022975"/>
          <p14:tracePt t="124537" x="5975350" y="6022975"/>
          <p14:tracePt t="124552" x="5880100" y="6035675"/>
          <p14:tracePt t="124569" x="5800725" y="6035675"/>
          <p14:tracePt t="124572" x="5748338" y="6035675"/>
          <p14:tracePt t="124585" x="5691188" y="6035675"/>
          <p14:tracePt t="124601" x="5661025" y="6035675"/>
          <p14:tracePt t="124618" x="5616575" y="6035675"/>
          <p14:tracePt t="124635" x="5591175" y="6035675"/>
          <p14:tracePt t="124651" x="5578475" y="6035675"/>
          <p14:tracePt t="124667" x="5564188" y="6035675"/>
          <p14:tracePt t="124740" x="5568950" y="6035675"/>
          <p14:tracePt t="124747" x="5586413" y="6027738"/>
          <p14:tracePt t="124754" x="5613400" y="6018213"/>
          <p14:tracePt t="124770" x="5740400" y="6018213"/>
          <p14:tracePt t="124787" x="5975350" y="6010275"/>
          <p14:tracePt t="124804" x="6326188" y="5997575"/>
          <p14:tracePt t="124820" x="6583363" y="5997575"/>
          <p14:tracePt t="124836" x="6762750" y="6000750"/>
          <p14:tracePt t="124853" x="6897688" y="6022975"/>
          <p14:tracePt t="124857" x="6946900" y="6032500"/>
          <p14:tracePt t="124871" x="7016750" y="6040438"/>
          <p14:tracePt t="124886" x="7046913" y="6049963"/>
          <p14:tracePt t="124903" x="7051675" y="6053138"/>
          <p14:tracePt t="124936" x="7051675" y="6062663"/>
          <p14:tracePt t="124958" x="7051675" y="6067425"/>
          <p14:tracePt t="124972" x="7051675" y="6075363"/>
          <p14:tracePt t="124979" x="7051675" y="6080125"/>
          <p14:tracePt t="124985" x="7034213" y="6092825"/>
          <p14:tracePt t="125001" x="7007225" y="6115050"/>
          <p14:tracePt t="125018" x="6902450" y="6154738"/>
          <p14:tracePt t="125021" x="6842125" y="6162675"/>
          <p14:tracePt t="125035" x="6718300" y="6184900"/>
          <p14:tracePt t="125051" x="6610350" y="6192838"/>
          <p14:tracePt t="125068" x="6491288" y="6189663"/>
          <p14:tracePt t="125072" x="6451600" y="6172200"/>
          <p14:tracePt t="125085" x="6430963" y="6162675"/>
          <p14:tracePt t="125087" x="6408738" y="6162675"/>
          <p14:tracePt t="125102" x="6396038" y="6162675"/>
          <p14:tracePt t="125118" x="6386513" y="6157913"/>
          <p14:tracePt t="125152" x="6403975" y="6149975"/>
          <p14:tracePt t="125160" x="6430963" y="6132513"/>
          <p14:tracePt t="125168" x="6496050" y="6122988"/>
          <p14:tracePt t="125185" x="6618288" y="6102350"/>
          <p14:tracePt t="125188" x="6697663" y="6070600"/>
          <p14:tracePt t="125202" x="6815138" y="6070600"/>
          <p14:tracePt t="125219" x="6950075" y="6070600"/>
          <p14:tracePt t="125235" x="7029450" y="6070600"/>
          <p14:tracePt t="125251" x="7037388" y="6070600"/>
          <p14:tracePt t="125291" x="6999288" y="6057900"/>
          <p14:tracePt t="125298" x="6919913" y="6035675"/>
          <p14:tracePt t="125319" x="6723063" y="5997575"/>
          <p14:tracePt t="125335" x="6635750" y="5970588"/>
          <p14:tracePt t="125351" x="6543675" y="5948363"/>
          <p14:tracePt t="125355" x="6518275" y="5940425"/>
          <p14:tracePt t="125369" x="6500813" y="5940425"/>
          <p14:tracePt t="125385" x="6486525" y="5940425"/>
          <p14:tracePt t="125407" x="6496050" y="5940425"/>
          <p14:tracePt t="125418" x="6526213" y="5945188"/>
          <p14:tracePt t="125421" x="6561138" y="5953125"/>
          <p14:tracePt t="125435" x="6657975" y="5983288"/>
          <p14:tracePt t="125451" x="6753225" y="6015038"/>
          <p14:tracePt t="125468" x="6894513" y="6053138"/>
          <p14:tracePt t="125472" x="6959600" y="6075363"/>
          <p14:tracePt t="125485" x="7024688" y="6102350"/>
          <p14:tracePt t="125501" x="7029450" y="6102350"/>
          <p14:tracePt t="125551" x="7007225" y="6102350"/>
          <p14:tracePt t="125559" x="6981825" y="6102350"/>
          <p14:tracePt t="125568" x="6959600" y="6084888"/>
          <p14:tracePt t="125585" x="6897688" y="6067425"/>
          <p14:tracePt t="125588" x="6877050" y="6067425"/>
          <p14:tracePt t="125601" x="6819900" y="6049963"/>
          <p14:tracePt t="125618" x="6780213" y="6045200"/>
          <p14:tracePt t="125635" x="6732588" y="6035675"/>
          <p14:tracePt t="125638" x="6727825" y="6035675"/>
          <p14:tracePt t="125651" x="6715125" y="6027738"/>
          <p14:tracePt t="125654" x="6705600" y="6027738"/>
          <p14:tracePt t="125668" x="6700838" y="6027738"/>
          <p14:tracePt t="125938" x="6697663" y="6027738"/>
          <p14:tracePt t="125946" x="6683375" y="6027738"/>
          <p14:tracePt t="125955" x="6675438" y="6027738"/>
          <p14:tracePt t="126004" x="6670675" y="6027738"/>
          <p14:tracePt t="126026" x="6670675" y="6032500"/>
          <p14:tracePt t="126036" x="6662738" y="6032500"/>
          <p14:tracePt t="126040" x="6657975" y="6032500"/>
          <p14:tracePt t="126046" x="6648450" y="6032500"/>
          <p14:tracePt t="126058" x="6630988" y="6035675"/>
          <p14:tracePt t="126071" x="6600825" y="6045200"/>
          <p14:tracePt t="126086" x="6553200" y="6053138"/>
          <p14:tracePt t="126103" x="6473825" y="6067425"/>
          <p14:tracePt t="126121" x="6361113" y="6097588"/>
          <p14:tracePt t="126137" x="6224588" y="6110288"/>
          <p14:tracePt t="126155" x="6097588" y="6127750"/>
          <p14:tracePt t="126172" x="6019800" y="6145213"/>
          <p14:tracePt t="126188" x="5927725" y="6154738"/>
          <p14:tracePt t="126204" x="5778500" y="6167438"/>
          <p14:tracePt t="126210" x="5757863" y="6175375"/>
          <p14:tracePt t="126222" x="5700713" y="6175375"/>
          <p14:tracePt t="126240" x="5661025" y="6197600"/>
          <p14:tracePt t="126254" x="5634038" y="6207125"/>
          <p14:tracePt t="126258" x="5621338" y="6207125"/>
          <p14:tracePt t="126264" x="5603875" y="6211888"/>
          <p14:tracePt t="126279" x="5573713" y="6229350"/>
          <p14:tracePt t="126291" x="5543550" y="6237288"/>
          <p14:tracePt t="126296" x="5526088" y="6242050"/>
          <p14:tracePt t="126303" x="5511800" y="6249988"/>
          <p14:tracePt t="126319" x="5499100" y="6264275"/>
          <p14:tracePt t="126323" x="5486400" y="6264275"/>
          <p14:tracePt t="126335" x="5476875" y="6264275"/>
          <p14:tracePt t="126352" x="5473700" y="6264275"/>
          <p14:tracePt t="126380" x="5473700" y="6272213"/>
          <p14:tracePt t="126386" x="5464175" y="6276975"/>
          <p14:tracePt t="126402" x="5446713" y="6289675"/>
          <p14:tracePt t="126418" x="5421313" y="6302375"/>
          <p14:tracePt t="126436" x="5386388" y="6334125"/>
          <p14:tracePt t="126439" x="5381625" y="6342063"/>
          <p14:tracePt t="126453" x="5368925" y="6346825"/>
          <p14:tracePt t="126469" x="5364163" y="6346825"/>
          <p14:tracePt t="126758" x="5364163" y="6351588"/>
          <p14:tracePt t="126780" x="5364163" y="6359525"/>
          <p14:tracePt t="126802" x="5364163" y="6364288"/>
          <p14:tracePt t="126816" x="5364163" y="6372225"/>
          <p14:tracePt t="126824" x="5364163" y="6386513"/>
          <p14:tracePt t="126835" x="5364163" y="6389688"/>
          <p14:tracePt t="126839" x="5364163" y="6399213"/>
          <p14:tracePt t="126853" x="5364163" y="6407150"/>
          <p14:tracePt t="126868" x="5364163" y="6421438"/>
          <p14:tracePt t="126885" x="5364163" y="6434138"/>
          <p14:tracePt t="126903" x="5364163" y="6446838"/>
          <p14:tracePt t="126940" x="5364163" y="6456363"/>
          <p14:tracePt t="134984" x="5276850" y="6481763"/>
          <p14:tracePt t="134993" x="5202238" y="6503988"/>
          <p14:tracePt t="135006" x="4900613" y="6591300"/>
          <p14:tracePt t="135021" x="4484688" y="675798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450390" cy="880110"/>
          </a:xfrm>
        </p:spPr>
        <p:txBody>
          <a:bodyPr>
            <a:normAutofit fontScale="90000"/>
          </a:bodyPr>
          <a:lstStyle/>
          <a:p>
            <a:pPr algn="l"/>
            <a:r>
              <a:rPr lang="en-US" sz="4400" dirty="0">
                <a:latin typeface="Söhne"/>
              </a:rPr>
              <a:t>Hybrid Digital Finance Platform Convergence</a:t>
            </a:r>
            <a:r>
              <a:rPr lang="ar-EG" sz="4400" dirty="0">
                <a:latin typeface="Söhne"/>
              </a:rPr>
              <a:t>:</a:t>
            </a:r>
            <a:endParaRPr lang="en-US" sz="4400" dirty="0">
              <a:latin typeface="Söhne"/>
            </a:endParaRPr>
          </a:p>
        </p:txBody>
      </p:sp>
      <p:sp>
        <p:nvSpPr>
          <p:cNvPr id="3" name="Content Placeholder 2">
            <a:extLst>
              <a:ext uri="{FF2B5EF4-FFF2-40B4-BE49-F238E27FC236}">
                <a16:creationId xmlns:a16="http://schemas.microsoft.com/office/drawing/2014/main" xmlns="" id="{40FA3279-F895-CEA9-C9C3-632CCA4706A2}"/>
              </a:ext>
            </a:extLst>
          </p:cNvPr>
          <p:cNvSpPr>
            <a:spLocks noGrp="1"/>
          </p:cNvSpPr>
          <p:nvPr>
            <p:ph idx="1"/>
          </p:nvPr>
        </p:nvSpPr>
        <p:spPr>
          <a:xfrm>
            <a:off x="612647" y="2211354"/>
            <a:ext cx="10686724" cy="4098005"/>
          </a:xfrm>
        </p:spPr>
        <p:txBody>
          <a:bodyPr>
            <a:normAutofit fontScale="92500"/>
          </a:bodyPr>
          <a:lstStyle/>
          <a:p>
            <a:r>
              <a:rPr lang="en-US" sz="2800" b="1" dirty="0">
                <a:latin typeface="Söhne"/>
              </a:rPr>
              <a:t>Hybridization: </a:t>
            </a:r>
            <a:r>
              <a:rPr lang="en-US" sz="2400" dirty="0">
                <a:latin typeface="Söhne"/>
                <a:cs typeface="Calibri" panose="020F0502020204030204" pitchFamily="34" charset="0"/>
              </a:rPr>
              <a:t>A "hybridization" of digital finance technologies is likely, combining decentralized and centralized platforms and delivery channels.</a:t>
            </a:r>
          </a:p>
          <a:p>
            <a:r>
              <a:rPr lang="en-US" sz="2800" b="1" dirty="0">
                <a:latin typeface="Söhne"/>
              </a:rPr>
              <a:t>Dual Economy: </a:t>
            </a:r>
            <a:r>
              <a:rPr lang="en-US" sz="2400" dirty="0">
                <a:latin typeface="Söhne"/>
                <a:cs typeface="Calibri" panose="020F0502020204030204" pitchFamily="34" charset="0"/>
              </a:rPr>
              <a:t>A dual economy could emerge, driven by the ease of uniting global consumers and merchants with digital currencies, low transaction costs, consumer openness to innovation, and the influence of technology companies.</a:t>
            </a:r>
          </a:p>
          <a:p>
            <a:r>
              <a:rPr lang="en-US" sz="2800" b="1" dirty="0">
                <a:latin typeface="Söhne"/>
              </a:rPr>
              <a:t>Future Possibilities: </a:t>
            </a:r>
            <a:r>
              <a:rPr lang="en-US" sz="2400" dirty="0">
                <a:latin typeface="Söhne"/>
                <a:cs typeface="Calibri" panose="020F0502020204030204" pitchFamily="34" charset="0"/>
              </a:rPr>
              <a:t>A hybrid Bitcoin-Fiat future may materialize, where different currencies coexist for various goods and services, fostering internal balance of payments.</a:t>
            </a:r>
          </a:p>
          <a:p>
            <a:r>
              <a:rPr lang="en-US" sz="2800" b="1" dirty="0">
                <a:latin typeface="Söhne"/>
              </a:rPr>
              <a:t>Multi-Currency Economies: </a:t>
            </a:r>
            <a:r>
              <a:rPr lang="en-US" sz="2400" dirty="0">
                <a:latin typeface="Söhne"/>
                <a:cs typeface="Calibri" panose="020F0502020204030204" pitchFamily="34" charset="0"/>
              </a:rPr>
              <a:t>Multi-currency economies are not uncommon, with the example of the US dollar coexisting with local currencies in various regions.</a:t>
            </a:r>
          </a:p>
        </p:txBody>
      </p:sp>
    </p:spTree>
    <p:extLst>
      <p:ext uri="{BB962C8B-B14F-4D97-AF65-F5344CB8AC3E}">
        <p14:creationId xmlns:p14="http://schemas.microsoft.com/office/powerpoint/2010/main" val="1533233871"/>
      </p:ext>
    </p:extLst>
  </p:cSld>
  <p:clrMapOvr>
    <a:masterClrMapping/>
  </p:clrMapOvr>
  <mc:AlternateContent xmlns:mc="http://schemas.openxmlformats.org/markup-compatibility/2006" xmlns:p14="http://schemas.microsoft.com/office/powerpoint/2010/main">
    <mc:Choice Requires="p14">
      <p:transition spd="slow" p14:dur="2000" advTm="117135"/>
    </mc:Choice>
    <mc:Fallback xmlns="">
      <p:transition spd="slow" advTm="117135"/>
    </mc:Fallback>
  </mc:AlternateContent>
  <p:extLst>
    <p:ext uri="{3A86A75C-4F4B-4683-9AE1-C65F6400EC91}">
      <p14:laserTraceLst xmlns:p14="http://schemas.microsoft.com/office/powerpoint/2010/main">
        <p14:tracePtLst>
          <p14:tracePt t="4143" x="1525588" y="6481763"/>
          <p14:tracePt t="4149" x="1512888" y="6294438"/>
          <p14:tracePt t="4161" x="1500188" y="6137275"/>
          <p14:tracePt t="4166" x="1485900" y="5953125"/>
          <p14:tracePt t="4178" x="1460500" y="5603875"/>
          <p14:tracePt t="4185" x="1450975" y="5446713"/>
          <p14:tracePt t="4195" x="1416050" y="5341938"/>
          <p14:tracePt t="4204" x="1390650" y="5205413"/>
          <p14:tracePt t="4207" x="1368425" y="5075238"/>
          <p14:tracePt t="4221" x="1293813" y="4864100"/>
          <p14:tracePt t="4236" x="1254125" y="4738688"/>
          <p14:tracePt t="4253" x="1219200" y="4598988"/>
          <p14:tracePt t="4255" x="1219200" y="4567238"/>
          <p14:tracePt t="4271" x="1211263" y="4489450"/>
          <p14:tracePt t="4287" x="1211263" y="4432300"/>
          <p14:tracePt t="4303" x="1219200" y="4419600"/>
          <p14:tracePt t="4578" x="1198563" y="4349750"/>
          <p14:tracePt t="4588" x="1189038" y="4248150"/>
          <p14:tracePt t="4593" x="1176338" y="4065588"/>
          <p14:tracePt t="4599" x="1176338" y="3933825"/>
          <p14:tracePt t="4610" x="1189038" y="3871913"/>
          <p14:tracePt t="4621" x="1254125" y="3579813"/>
          <p14:tracePt t="4638" x="1328738" y="3343275"/>
          <p14:tracePt t="4641" x="1376363" y="3251200"/>
          <p14:tracePt t="4654" x="1393825" y="3198813"/>
          <p14:tracePt t="4657" x="1411288" y="3163888"/>
          <p14:tracePt t="4671" x="1443038" y="3125788"/>
          <p14:tracePt t="4687" x="1455738" y="3111500"/>
          <p14:tracePt t="4703" x="1455738" y="3108325"/>
          <p14:tracePt t="4721" x="1473200" y="3073400"/>
          <p14:tracePt t="4737" x="1485900" y="3041650"/>
          <p14:tracePt t="4754" x="1495425" y="2994025"/>
          <p14:tracePt t="4770" x="1503363" y="2963863"/>
          <p14:tracePt t="4772" x="1517650" y="2951163"/>
          <p14:tracePt t="4787" x="1517650" y="2932113"/>
          <p14:tracePt t="4803" x="1525588" y="2906713"/>
          <p14:tracePt t="4820" x="1538288" y="2879725"/>
          <p14:tracePt t="4823" x="1547813" y="2844800"/>
          <p14:tracePt t="4837" x="1555750" y="2797175"/>
          <p14:tracePt t="4853" x="1565275" y="2732088"/>
          <p14:tracePt t="4870" x="1565275" y="2701925"/>
          <p14:tracePt t="5776" x="1570038" y="2705100"/>
          <p14:tracePt t="5783" x="1573213" y="2705100"/>
          <p14:tracePt t="5790" x="1582738" y="2709863"/>
          <p14:tracePt t="5806" x="1600200" y="2719388"/>
          <p14:tracePt t="5821" x="1612900" y="2722563"/>
          <p14:tracePt t="5838" x="1643063" y="2732088"/>
          <p14:tracePt t="5855" x="1660525" y="2736850"/>
          <p14:tracePt t="5871" x="1665288" y="2736850"/>
          <p14:tracePt t="5888" x="1674813" y="2744788"/>
          <p14:tracePt t="5906" x="1692275" y="2744788"/>
          <p14:tracePt t="5922" x="1700213" y="2744788"/>
          <p14:tracePt t="5938" x="1704975" y="2749550"/>
          <p14:tracePt t="5955" x="1709738" y="2749550"/>
          <p14:tracePt t="5972" x="1717675" y="2749550"/>
          <p14:tracePt t="6865" x="1744663" y="2749550"/>
          <p14:tracePt t="6873" x="1779588" y="2749550"/>
          <p14:tracePt t="6888" x="1857375" y="2767013"/>
          <p14:tracePt t="6905" x="1962150" y="2797175"/>
          <p14:tracePt t="6908" x="2036763" y="2797175"/>
          <p14:tracePt t="6921" x="2098675" y="2806700"/>
          <p14:tracePt t="6924" x="2124075" y="2814638"/>
          <p14:tracePt t="6937" x="2173288" y="2824163"/>
          <p14:tracePt t="6955" x="2198688" y="2824163"/>
          <p14:tracePt t="6971" x="2208213" y="2836863"/>
          <p14:tracePt t="8759" x="2343150" y="2836863"/>
          <p14:tracePt t="8767" x="2447925" y="2849563"/>
          <p14:tracePt t="8775" x="2547938" y="2849563"/>
          <p14:tracePt t="8787" x="2749550" y="2841625"/>
          <p14:tracePt t="8789" x="3021013" y="2841625"/>
          <p14:tracePt t="8804" x="3282950" y="2827338"/>
          <p14:tracePt t="8820" x="3736975" y="2824163"/>
          <p14:tracePt t="8837" x="4017963" y="2824163"/>
          <p14:tracePt t="8840" x="4148138" y="2832100"/>
          <p14:tracePt t="8854" x="4340225" y="2844800"/>
          <p14:tracePt t="8870" x="4459288" y="2862263"/>
          <p14:tracePt t="8886" x="4511675" y="2879725"/>
          <p14:tracePt t="8904" x="4537075" y="2889250"/>
          <p14:tracePt t="8906" x="4546600" y="2889250"/>
          <p14:tracePt t="9256" x="4611688" y="2889250"/>
          <p14:tracePt t="9263" x="4756150" y="2889250"/>
          <p14:tracePt t="9273" x="4922838" y="2867025"/>
          <p14:tracePt t="9291" x="5127625" y="2871788"/>
          <p14:tracePt t="9296" x="5162550" y="2871788"/>
          <p14:tracePt t="9309" x="5337175" y="2859088"/>
          <p14:tracePt t="9323" x="5446713" y="2849563"/>
          <p14:tracePt t="9340" x="5481638" y="2849563"/>
          <p14:tracePt t="9346" x="5491163" y="2849563"/>
          <p14:tracePt t="9440" x="5503863" y="2849563"/>
          <p14:tracePt t="10020" x="5508625" y="2844800"/>
          <p14:tracePt t="10028" x="5521325" y="2836863"/>
          <p14:tracePt t="10040" x="5529263" y="2832100"/>
          <p14:tracePt t="10057" x="5534025" y="2824163"/>
          <p14:tracePt t="10513" x="5534025" y="2819400"/>
          <p14:tracePt t="10550" x="5534025" y="2809875"/>
          <p14:tracePt t="10607" x="5534025" y="2806700"/>
          <p14:tracePt t="10702" x="5526088" y="2806700"/>
          <p14:tracePt t="11087" x="5568950" y="2797175"/>
          <p14:tracePt t="11096" x="5648325" y="2784475"/>
          <p14:tracePt t="11107" x="5853113" y="2774950"/>
          <p14:tracePt t="11124" x="5972175" y="2774950"/>
          <p14:tracePt t="11140" x="6045200" y="2774950"/>
          <p14:tracePt t="11158" x="6072188" y="2774950"/>
          <p14:tracePt t="11163" x="6159500" y="2774950"/>
          <p14:tracePt t="11175" x="6207125" y="2774950"/>
          <p14:tracePt t="11191" x="6242050" y="2774950"/>
          <p14:tracePt t="11207" x="6281738" y="2779713"/>
          <p14:tracePt t="11212" x="6291263" y="2784475"/>
          <p14:tracePt t="11224" x="6308725" y="2784475"/>
          <p14:tracePt t="11240" x="6326188" y="2784475"/>
          <p14:tracePt t="11256" x="6346825" y="2784475"/>
          <p14:tracePt t="11271" x="6351588" y="2784475"/>
          <p14:tracePt t="11303" x="6361113" y="2784475"/>
          <p14:tracePt t="11405" x="6356350" y="2784475"/>
          <p14:tracePt t="11412" x="6351588" y="2784475"/>
          <p14:tracePt t="11421" x="6303963" y="2779713"/>
          <p14:tracePt t="11438" x="6167438" y="2779713"/>
          <p14:tracePt t="11456" x="5997575" y="2779713"/>
          <p14:tracePt t="11471" x="5870575" y="2771775"/>
          <p14:tracePt t="11488" x="5722938" y="2757488"/>
          <p14:tracePt t="11491" x="5673725" y="2749550"/>
          <p14:tracePt t="11506" x="5616575" y="2740025"/>
          <p14:tracePt t="11523" x="5595938" y="2740025"/>
          <p14:tracePt t="11538" x="5586413" y="2740025"/>
          <p14:tracePt t="11594" x="5608638" y="2736850"/>
          <p14:tracePt t="11601" x="5638800" y="2736850"/>
          <p14:tracePt t="11609" x="5695950" y="2736850"/>
          <p14:tracePt t="11622" x="5813425" y="2736850"/>
          <p14:tracePt t="11638" x="5935663" y="2740025"/>
          <p14:tracePt t="11655" x="6097588" y="2740025"/>
          <p14:tracePt t="11658" x="6199188" y="2740025"/>
          <p14:tracePt t="11673" x="6334125" y="2762250"/>
          <p14:tracePt t="11688" x="6416675" y="2771775"/>
          <p14:tracePt t="11705" x="6448425" y="2779713"/>
          <p14:tracePt t="11722" x="6461125" y="2789238"/>
          <p14:tracePt t="11775" x="6443663" y="2789238"/>
          <p14:tracePt t="11783" x="6421438" y="2784475"/>
          <p14:tracePt t="11790" x="6364288" y="2784475"/>
          <p14:tracePt t="11805" x="6242050" y="2762250"/>
          <p14:tracePt t="11822" x="6146800" y="2754313"/>
          <p14:tracePt t="11825" x="6124575" y="2754313"/>
          <p14:tracePt t="11838" x="6102350" y="2754313"/>
          <p14:tracePt t="11841" x="6076950" y="2754313"/>
          <p14:tracePt t="11856" x="6059488" y="2754313"/>
          <p14:tracePt t="11872" x="6049963" y="2754313"/>
          <p14:tracePt t="11928" x="6054725" y="2754313"/>
          <p14:tracePt t="11935" x="6067425" y="2754313"/>
          <p14:tracePt t="11944" x="6080125" y="2744788"/>
          <p14:tracePt t="11955" x="6115050" y="2736850"/>
          <p14:tracePt t="11959" x="6142038" y="2709863"/>
          <p14:tracePt t="11972" x="6207125" y="2692400"/>
          <p14:tracePt t="11988" x="6246813" y="2687638"/>
          <p14:tracePt t="12005" x="6273800" y="2687638"/>
          <p14:tracePt t="12059" x="6269038" y="2687638"/>
          <p14:tracePt t="12066" x="6256338" y="2687638"/>
          <p14:tracePt t="12073" x="6234113" y="2679700"/>
          <p14:tracePt t="12088" x="6202363" y="2670175"/>
          <p14:tracePt t="12105" x="6172200" y="2670175"/>
          <p14:tracePt t="12121" x="6167438" y="2670175"/>
          <p14:tracePt t="12183" x="6194425" y="2670175"/>
          <p14:tracePt t="12188" x="6237288" y="2674938"/>
          <p14:tracePt t="12205" x="6316663" y="2674938"/>
          <p14:tracePt t="12221" x="6381750" y="2684463"/>
          <p14:tracePt t="12225" x="6403975" y="2684463"/>
          <p14:tracePt t="12239" x="6430963" y="2692400"/>
          <p14:tracePt t="12241" x="6451600" y="2692400"/>
          <p14:tracePt t="12256" x="6483350" y="2692400"/>
          <p14:tracePt t="12272" x="6486525" y="2692400"/>
          <p14:tracePt t="22377" x="6613525" y="2674938"/>
          <p14:tracePt t="22386" x="6880225" y="2674938"/>
          <p14:tracePt t="22396" x="6967538" y="2674938"/>
          <p14:tracePt t="22401" x="7213600" y="2662238"/>
          <p14:tracePt t="22411" x="7570788" y="2662238"/>
          <p14:tracePt t="22417" x="7781925" y="2662238"/>
          <p14:tracePt t="22422" x="7969250" y="2670175"/>
          <p14:tracePt t="22426" x="8266113" y="2670175"/>
          <p14:tracePt t="22434" x="8455025" y="2684463"/>
          <p14:tracePt t="22441" x="8651875" y="2714625"/>
          <p14:tracePt t="22455" x="8983663" y="2762250"/>
          <p14:tracePt t="22471" x="9223375" y="2849563"/>
          <p14:tracePt t="22488" x="9407525" y="2914650"/>
          <p14:tracePt t="22491" x="9542463" y="2976563"/>
          <p14:tracePt t="22505" x="9686925" y="3033713"/>
          <p14:tracePt t="22521" x="9783763" y="3059113"/>
          <p14:tracePt t="22538" x="9844088" y="3068638"/>
          <p14:tracePt t="22555" x="9866313" y="3076575"/>
          <p14:tracePt t="22614" x="9861550" y="3076575"/>
          <p14:tracePt t="22621" x="9858375" y="3076575"/>
          <p14:tracePt t="22629" x="9844088" y="3076575"/>
          <p14:tracePt t="22638" x="9836150" y="3068638"/>
          <p14:tracePt t="22655" x="9791700" y="3038475"/>
          <p14:tracePt t="22658" x="9774238" y="3024188"/>
          <p14:tracePt t="22672" x="9734550" y="2998788"/>
          <p14:tracePt t="22688" x="9704388" y="2986088"/>
          <p14:tracePt t="22705" x="9691688" y="2963863"/>
          <p14:tracePt t="22722" x="9686925" y="2963863"/>
          <p14:tracePt t="22752" x="9678988" y="2963863"/>
          <p14:tracePt t="22760" x="9664700" y="2963863"/>
          <p14:tracePt t="22771" x="9652000" y="2963863"/>
          <p14:tracePt t="22774" x="9629775" y="2963863"/>
          <p14:tracePt t="22789" x="9582150" y="2968625"/>
          <p14:tracePt t="22805" x="9542463" y="2989263"/>
          <p14:tracePt t="22821" x="9485313" y="3006725"/>
          <p14:tracePt t="22824" x="9459913" y="3016250"/>
          <p14:tracePt t="22838" x="9380538" y="3041650"/>
          <p14:tracePt t="22855" x="9297988" y="3081338"/>
          <p14:tracePt t="22871" x="9220200" y="3090863"/>
          <p14:tracePt t="22888" x="9140825" y="3098800"/>
          <p14:tracePt t="22890" x="9113838" y="3098800"/>
          <p14:tracePt t="22905" x="9048750" y="3098800"/>
          <p14:tracePt t="22921" x="9026525" y="3098800"/>
          <p14:tracePt t="22938" x="9013825" y="3098800"/>
          <p14:tracePt t="22941" x="9001125" y="3094038"/>
          <p14:tracePt t="22970" x="9001125" y="3090863"/>
          <p14:tracePt t="22999" x="9001125" y="3081338"/>
          <p14:tracePt t="23662" x="8961438" y="3103563"/>
          <p14:tracePt t="23671" x="8896350" y="3133725"/>
          <p14:tracePt t="23676" x="8869363" y="3151188"/>
          <p14:tracePt t="23690" x="8786813" y="3198813"/>
          <p14:tracePt t="23703" x="8742363" y="3216275"/>
          <p14:tracePt t="23708" x="8707438" y="3225800"/>
          <p14:tracePt t="23711" x="8642350" y="3270250"/>
          <p14:tracePt t="23722" x="8607425" y="3270250"/>
          <p14:tracePt t="23725" x="8585200" y="3270250"/>
          <p14:tracePt t="23740" x="8507413" y="3278188"/>
          <p14:tracePt t="23756" x="8428038" y="3278188"/>
          <p14:tracePt t="23772" x="8388350" y="3290888"/>
          <p14:tracePt t="23789" x="8332788" y="3300413"/>
          <p14:tracePt t="23791" x="8318500" y="3300413"/>
          <p14:tracePt t="23806" x="8270875" y="3308350"/>
          <p14:tracePt t="23822" x="8240713" y="3317875"/>
          <p14:tracePt t="23838" x="8208963" y="3325813"/>
          <p14:tracePt t="23855" x="8178800" y="3325813"/>
          <p14:tracePt t="23872" x="8166100" y="3325813"/>
          <p14:tracePt t="23889" x="8131175" y="3330575"/>
          <p14:tracePt t="23892" x="8118475" y="3330575"/>
          <p14:tracePt t="23905" x="8101013" y="3330575"/>
          <p14:tracePt t="23908" x="8069263" y="3330575"/>
          <p14:tracePt t="23923" x="8043863" y="3330575"/>
          <p14:tracePt t="23938" x="7994650" y="3348038"/>
          <p14:tracePt t="23955" x="7964488" y="3348038"/>
          <p14:tracePt t="23959" x="7951788" y="3348038"/>
          <p14:tracePt t="23972" x="7916863" y="3348038"/>
          <p14:tracePt t="23988" x="7894638" y="3348038"/>
          <p14:tracePt t="24005" x="7859713" y="3348038"/>
          <p14:tracePt t="24009" x="7842250" y="3340100"/>
          <p14:tracePt t="24023" x="7820025" y="3330575"/>
          <p14:tracePt t="24039" x="7802563" y="3330575"/>
          <p14:tracePt t="24055" x="7764463" y="3317875"/>
          <p14:tracePt t="24072" x="7747000" y="3317875"/>
          <p14:tracePt t="24075" x="7732713" y="3308350"/>
          <p14:tracePt t="24089" x="7710488" y="3308350"/>
          <p14:tracePt t="24105" x="7689850" y="3300413"/>
          <p14:tracePt t="24122" x="7672388" y="3287713"/>
          <p14:tracePt t="24125" x="7662863" y="3287713"/>
          <p14:tracePt t="24139" x="7662863" y="3282950"/>
          <p14:tracePt t="24520" x="7627938" y="3282950"/>
          <p14:tracePt t="24529" x="7602538" y="3282950"/>
          <p14:tracePt t="24542" x="7515225" y="3282950"/>
          <p14:tracePt t="24555" x="7423150" y="3282950"/>
          <p14:tracePt t="24572" x="7304088" y="3273425"/>
          <p14:tracePt t="24575" x="7261225" y="3273425"/>
          <p14:tracePt t="24589" x="7204075" y="3265488"/>
          <p14:tracePt t="24606" x="7124700" y="3248025"/>
          <p14:tracePt t="24622" x="7077075" y="3238500"/>
          <p14:tracePt t="24639" x="7019925" y="3221038"/>
          <p14:tracePt t="24642" x="6994525" y="3221038"/>
          <p14:tracePt t="24657" x="6946900" y="3213100"/>
          <p14:tracePt t="24672" x="6937375" y="3213100"/>
          <p14:tracePt t="24689" x="6924675" y="3213100"/>
          <p14:tracePt t="24692" x="6915150" y="3213100"/>
          <p14:tracePt t="24706" x="6897688" y="3213100"/>
          <p14:tracePt t="24722" x="6889750" y="3198813"/>
          <p14:tracePt t="25333" x="6894513" y="3195638"/>
          <p14:tracePt t="25363" x="6897688" y="3195638"/>
          <p14:tracePt t="25373" x="6911975" y="3195638"/>
          <p14:tracePt t="25384" x="6924675" y="3195638"/>
          <p14:tracePt t="25394" x="6932613" y="3186113"/>
          <p14:tracePt t="25405" x="6946900" y="3186113"/>
          <p14:tracePt t="25422" x="6964363" y="3186113"/>
          <p14:tracePt t="25425" x="6985000" y="3181350"/>
          <p14:tracePt t="25439" x="7002463" y="3181350"/>
          <p14:tracePt t="25456" x="7016750" y="3173413"/>
          <p14:tracePt t="25472" x="7029450" y="3168650"/>
          <p14:tracePt t="25489" x="7051675" y="3168650"/>
          <p14:tracePt t="25491" x="7054850" y="3168650"/>
          <p14:tracePt t="25505" x="7059613" y="3163888"/>
          <p14:tracePt t="25522" x="7072313" y="3146425"/>
          <p14:tracePt t="25557" x="7081838" y="3143250"/>
          <p14:tracePt t="28966" x="7037388" y="3133725"/>
          <p14:tracePt t="28974" x="7002463" y="3133725"/>
          <p14:tracePt t="28979" x="6981825" y="3125788"/>
          <p14:tracePt t="28991" x="6954838" y="3116263"/>
          <p14:tracePt t="28996" x="6897688" y="3108325"/>
          <p14:tracePt t="29009" x="6850063" y="3108325"/>
          <p14:tracePt t="29015" x="6819900" y="3098800"/>
          <p14:tracePt t="29024" x="6792913" y="3098800"/>
          <p14:tracePt t="29039" x="6757988" y="3098800"/>
          <p14:tracePt t="29056" x="6727825" y="3094038"/>
          <p14:tracePt t="29060" x="6715125" y="3094038"/>
          <p14:tracePt t="29073" x="6680200" y="3094038"/>
          <p14:tracePt t="29089" x="6657975" y="3094038"/>
          <p14:tracePt t="29106" x="6640513" y="3094038"/>
          <p14:tracePt t="29123" x="6605588" y="3094038"/>
          <p14:tracePt t="29139" x="6592888" y="3094038"/>
          <p14:tracePt t="29156" x="6578600" y="3094038"/>
          <p14:tracePt t="29173" x="6565900" y="3094038"/>
          <p14:tracePt t="29189" x="6553200" y="3094038"/>
          <p14:tracePt t="36848" x="6426200" y="3098800"/>
          <p14:tracePt t="36857" x="6281738" y="3125788"/>
          <p14:tracePt t="36861" x="6119813" y="3133725"/>
          <p14:tracePt t="36874" x="6002338" y="3160713"/>
          <p14:tracePt t="36880" x="5770563" y="3216275"/>
          <p14:tracePt t="36890" x="5337175" y="3308350"/>
          <p14:tracePt t="36906" x="4922838" y="3409950"/>
          <p14:tracePt t="36923" x="4559300" y="3522663"/>
          <p14:tracePt t="36940" x="4179888" y="3584575"/>
          <p14:tracePt t="36956" x="3943350" y="3584575"/>
          <p14:tracePt t="36973" x="3781425" y="3567113"/>
          <p14:tracePt t="36990" x="3629025" y="3532188"/>
          <p14:tracePt t="36995" x="3509963" y="3497263"/>
          <p14:tracePt t="37007" x="3357563" y="3487738"/>
          <p14:tracePt t="37023" x="3265488" y="3479800"/>
          <p14:tracePt t="37040" x="3203575" y="3470275"/>
          <p14:tracePt t="37057" x="3125788" y="3452813"/>
          <p14:tracePt t="37073" x="2994025" y="3444875"/>
          <p14:tracePt t="37090" x="2916238" y="3457575"/>
          <p14:tracePt t="37107" x="2832100" y="3482975"/>
          <p14:tracePt t="37123" x="2784475" y="3505200"/>
          <p14:tracePt t="37140" x="2744788" y="3522663"/>
          <p14:tracePt t="37144" x="2719388" y="3540125"/>
          <p14:tracePt t="37156" x="2662238" y="3557588"/>
          <p14:tracePt t="37160" x="2614613" y="3575050"/>
          <p14:tracePt t="37174" x="2487613" y="3641725"/>
          <p14:tracePt t="37190" x="2425700" y="3659188"/>
          <p14:tracePt t="37207" x="2355850" y="3676650"/>
          <p14:tracePt t="37210" x="2343150" y="3676650"/>
          <p14:tracePt t="37224" x="2295525" y="3676650"/>
          <p14:tracePt t="37240" x="2263775" y="3667125"/>
          <p14:tracePt t="37257" x="2233613" y="3649663"/>
          <p14:tracePt t="37273" x="2185988" y="3632200"/>
          <p14:tracePt t="37277" x="2173288" y="3627438"/>
          <p14:tracePt t="37291" x="2146300" y="3619500"/>
          <p14:tracePt t="37306" x="2133600" y="3606800"/>
          <p14:tracePt t="37323" x="2120900" y="3606800"/>
          <p14:tracePt t="37341" x="2106613" y="3602038"/>
          <p14:tracePt t="37560" x="2120900" y="3602038"/>
          <p14:tracePt t="37568" x="2146300" y="3602038"/>
          <p14:tracePt t="37577" x="2151063" y="3602038"/>
          <p14:tracePt t="37592" x="2163763" y="3602038"/>
          <p14:tracePt t="37606" x="2181225" y="3602038"/>
          <p14:tracePt t="37624" x="2203450" y="3602038"/>
          <p14:tracePt t="37640" x="2208213" y="3602038"/>
          <p14:tracePt t="37669" x="2216150" y="3602038"/>
          <p14:tracePt t="42319" x="2263775" y="3602038"/>
          <p14:tracePt t="42327" x="2443163" y="3609975"/>
          <p14:tracePt t="42342" x="2814638" y="3624263"/>
          <p14:tracePt t="42359" x="3116263" y="3632200"/>
          <p14:tracePt t="42364" x="3278188" y="3644900"/>
          <p14:tracePt t="42377" x="3514725" y="3659188"/>
          <p14:tracePt t="42392" x="3821113" y="3679825"/>
          <p14:tracePt t="42408" x="4013200" y="3719513"/>
          <p14:tracePt t="42427" x="4292600" y="3741738"/>
          <p14:tracePt t="42443" x="4414838" y="3759200"/>
          <p14:tracePt t="42460" x="4524375" y="3771900"/>
          <p14:tracePt t="42476" x="4616450" y="3789363"/>
          <p14:tracePt t="42481" x="4664075" y="3789363"/>
          <p14:tracePt t="42486" x="4694238" y="3798888"/>
          <p14:tracePt t="42494" x="4729163" y="3798888"/>
          <p14:tracePt t="42507" x="4768850" y="3816350"/>
          <p14:tracePt t="42523" x="4791075" y="3816350"/>
          <p14:tracePt t="42540" x="4795838" y="3816350"/>
          <p14:tracePt t="43359" x="4865688" y="3811588"/>
          <p14:tracePt t="43367" x="4940300" y="3798888"/>
          <p14:tracePt t="43378" x="5319713" y="3763963"/>
          <p14:tracePt t="43390" x="5394325" y="3749675"/>
          <p14:tracePt t="43393" x="5564188" y="3697288"/>
          <p14:tracePt t="43407" x="5835650" y="3676650"/>
          <p14:tracePt t="43423" x="6042025" y="3662363"/>
          <p14:tracePt t="43440" x="6159500" y="3662363"/>
          <p14:tracePt t="43443" x="6237288" y="3679825"/>
          <p14:tracePt t="43457" x="6334125" y="3711575"/>
          <p14:tracePt t="43474" x="6381750" y="3724275"/>
          <p14:tracePt t="43490" x="6421438" y="3741738"/>
          <p14:tracePt t="43508" x="6430963" y="3741738"/>
          <p14:tracePt t="43523" x="6430963" y="3746500"/>
          <p14:tracePt t="46592" x="6430963" y="3754438"/>
          <p14:tracePt t="46605" x="6430963" y="3759200"/>
          <p14:tracePt t="46616" x="6451600" y="3759200"/>
          <p14:tracePt t="46621" x="6473825" y="3759200"/>
          <p14:tracePt t="46631" x="6508750" y="3767138"/>
          <p14:tracePt t="46636" x="6538913" y="3767138"/>
          <p14:tracePt t="46646" x="6605588" y="3767138"/>
          <p14:tracePt t="46651" x="6665913" y="3763963"/>
          <p14:tracePt t="46659" x="6770688" y="3749675"/>
          <p14:tracePt t="46664" x="6877050" y="3736975"/>
          <p14:tracePt t="46674" x="6937375" y="3729038"/>
          <p14:tracePt t="46676" x="6985000" y="3719513"/>
          <p14:tracePt t="46690" x="7134225" y="3697288"/>
          <p14:tracePt t="46707" x="7199313" y="3679825"/>
          <p14:tracePt t="46723" x="7261225" y="3662363"/>
          <p14:tracePt t="46727" x="7273925" y="3662363"/>
          <p14:tracePt t="46740" x="7300913" y="3649663"/>
          <p14:tracePt t="46757" x="7313613" y="3644900"/>
          <p14:tracePt t="46773" x="7326313" y="3644900"/>
          <p14:tracePt t="46790" x="7331075" y="3644900"/>
          <p14:tracePt t="47405" x="7400925" y="3649663"/>
          <p14:tracePt t="47415" x="7588250" y="3676650"/>
          <p14:tracePt t="47427" x="7794625" y="3719513"/>
          <p14:tracePt t="47440" x="7921625" y="3749675"/>
          <p14:tracePt t="47457" x="8131175" y="3798888"/>
          <p14:tracePt t="47460" x="8188325" y="3798888"/>
          <p14:tracePt t="47474" x="8283575" y="3816350"/>
          <p14:tracePt t="47491" x="8340725" y="3816350"/>
          <p14:tracePt t="47507" x="8367713" y="3824288"/>
          <p14:tracePt t="47523" x="8415338" y="3824288"/>
          <p14:tracePt t="47528" x="8428038" y="3824288"/>
          <p14:tracePt t="47540" x="8450263" y="3824288"/>
          <p14:tracePt t="47556" x="8475663" y="3824288"/>
          <p14:tracePt t="47573" x="8480425" y="3824288"/>
          <p14:tracePt t="47802" x="8489950" y="3816350"/>
          <p14:tracePt t="47809" x="8493125" y="3811588"/>
          <p14:tracePt t="47823" x="8502650" y="3811588"/>
          <p14:tracePt t="49206" x="8493125" y="3811588"/>
          <p14:tracePt t="49214" x="8475663" y="3811588"/>
          <p14:tracePt t="49227" x="8450263" y="3829050"/>
          <p14:tracePt t="49242" x="8402638" y="3841750"/>
          <p14:tracePt t="49259" x="8353425" y="3851275"/>
          <p14:tracePt t="49276" x="8313738" y="3868738"/>
          <p14:tracePt t="49280" x="8288338" y="3886200"/>
          <p14:tracePt t="49291" x="8208963" y="3903663"/>
          <p14:tracePt t="49308" x="8153400" y="3911600"/>
          <p14:tracePt t="49324" x="8104188" y="3916363"/>
          <p14:tracePt t="49327" x="8086725" y="3925888"/>
          <p14:tracePt t="49341" x="8048625" y="3943350"/>
          <p14:tracePt t="49357" x="8012113" y="3946525"/>
          <p14:tracePt t="49374" x="7977188" y="3963988"/>
          <p14:tracePt t="49390" x="7921625" y="3963988"/>
          <p14:tracePt t="49393" x="7894638" y="3963988"/>
          <p14:tracePt t="49408" x="7842250" y="3963988"/>
          <p14:tracePt t="49423" x="7820025" y="3963988"/>
          <p14:tracePt t="49440" x="7777163" y="3963988"/>
          <p14:tracePt t="49444" x="7772400" y="3963988"/>
          <p14:tracePt t="49457" x="7747000" y="3963988"/>
          <p14:tracePt t="49473" x="7702550" y="3963988"/>
          <p14:tracePt t="49491" x="7654925" y="3963988"/>
          <p14:tracePt t="49494" x="7640638" y="3963988"/>
          <p14:tracePt t="49507" x="7627938" y="3963988"/>
          <p14:tracePt t="49510" x="7602538" y="3963988"/>
          <p14:tracePt t="49525" x="7567613" y="3951288"/>
          <p14:tracePt t="49540" x="7535863" y="3943350"/>
          <p14:tracePt t="49557" x="7510463" y="3943350"/>
          <p14:tracePt t="49574" x="7483475" y="3943350"/>
          <p14:tracePt t="49590" x="7462838" y="3938588"/>
          <p14:tracePt t="49607" x="7435850" y="3938588"/>
          <p14:tracePt t="49625" x="7391400" y="3929063"/>
          <p14:tracePt t="49640" x="7356475" y="3929063"/>
          <p14:tracePt t="49657" x="7343775" y="3929063"/>
          <p14:tracePt t="49674" x="7331075" y="3929063"/>
          <p14:tracePt t="49677" x="7326313" y="3929063"/>
          <p14:tracePt t="49692" x="7296150" y="3929063"/>
          <p14:tracePt t="49707" x="7278688" y="3929063"/>
          <p14:tracePt t="49724" x="7261225" y="3929063"/>
          <p14:tracePt t="49727" x="7251700" y="3929063"/>
          <p14:tracePt t="49741" x="7234238" y="3929063"/>
          <p14:tracePt t="49757" x="7221538" y="3929063"/>
          <p14:tracePt t="49774" x="7208838" y="3929063"/>
          <p14:tracePt t="49777" x="7204075" y="3929063"/>
          <p14:tracePt t="49790" x="7196138" y="3929063"/>
          <p14:tracePt t="49793" x="7191375" y="3929063"/>
          <p14:tracePt t="49808" x="7169150" y="3929063"/>
          <p14:tracePt t="49823" x="7156450" y="3929063"/>
          <p14:tracePt t="49841" x="7146925" y="3929063"/>
          <p14:tracePt t="49844" x="7146925" y="3933825"/>
          <p14:tracePt t="49858" x="7134225" y="3933825"/>
          <p14:tracePt t="49874" x="7124700" y="3938588"/>
          <p14:tracePt t="49890" x="7107238" y="3946525"/>
          <p14:tracePt t="49894" x="7099300" y="3946525"/>
          <p14:tracePt t="49907" x="7086600" y="3960813"/>
          <p14:tracePt t="49924" x="7072313" y="3963988"/>
          <p14:tracePt t="49940" x="7064375" y="3963988"/>
          <p14:tracePt t="49957" x="7042150" y="3973513"/>
          <p14:tracePt t="49960" x="7037388" y="3973513"/>
          <p14:tracePt t="49975" x="7024688" y="3973513"/>
          <p14:tracePt t="49991" x="7011988" y="3973513"/>
          <p14:tracePt t="50007" x="6985000" y="3973513"/>
          <p14:tracePt t="50011" x="6977063" y="3973513"/>
          <p14:tracePt t="50024" x="6959600" y="3973513"/>
          <p14:tracePt t="50040" x="6946900" y="3973513"/>
          <p14:tracePt t="50057" x="6932613" y="3973513"/>
          <p14:tracePt t="50061" x="6919913" y="3973513"/>
          <p14:tracePt t="50105" x="6919913" y="3978275"/>
          <p14:tracePt t="50214" x="6919913" y="3986213"/>
          <p14:tracePt t="51305" x="6937375" y="3990975"/>
          <p14:tracePt t="51314" x="6942138" y="3998913"/>
          <p14:tracePt t="51326" x="6959600" y="4003675"/>
          <p14:tracePt t="51342" x="6959600" y="4013200"/>
          <p14:tracePt t="51359" x="6959600" y="4016375"/>
          <p14:tracePt t="51377" x="6950075" y="4033838"/>
          <p14:tracePt t="51393" x="6902450" y="4051300"/>
          <p14:tracePt t="51407" x="6867525" y="4065588"/>
          <p14:tracePt t="51424" x="6827838" y="4073525"/>
          <p14:tracePt t="51427" x="6815138" y="4073525"/>
          <p14:tracePt t="51435" x="6788150" y="4073525"/>
          <p14:tracePt t="51441" x="6767513" y="4083050"/>
          <p14:tracePt t="51457" x="6727825" y="4083050"/>
          <p14:tracePt t="51474" x="6683375" y="4083050"/>
          <p14:tracePt t="51491" x="6645275" y="4083050"/>
          <p14:tracePt t="51494" x="6630988" y="4083050"/>
          <p14:tracePt t="51508" x="6592888" y="4083050"/>
          <p14:tracePt t="51524" x="6575425" y="4083050"/>
          <p14:tracePt t="51540" x="6561138" y="4083050"/>
          <p14:tracePt t="51544" x="6548438" y="4083050"/>
          <p14:tracePt t="51609" x="6557963" y="4078288"/>
          <p14:tracePt t="51616" x="6570663" y="4078288"/>
          <p14:tracePt t="51624" x="6596063" y="4068763"/>
          <p14:tracePt t="51640" x="6662738" y="4060825"/>
          <p14:tracePt t="51644" x="6697663" y="4051300"/>
          <p14:tracePt t="51657" x="6732588" y="4051300"/>
          <p14:tracePt t="51660" x="6775450" y="4033838"/>
          <p14:tracePt t="51675" x="6867525" y="4033838"/>
          <p14:tracePt t="51690" x="7029450" y="4033838"/>
          <p14:tracePt t="51707" x="7121525" y="4051300"/>
          <p14:tracePt t="51711" x="7156450" y="4060825"/>
          <p14:tracePt t="51724" x="7226300" y="4068763"/>
          <p14:tracePt t="51740" x="7265988" y="4083050"/>
          <p14:tracePt t="51756" x="7286625" y="4090988"/>
          <p14:tracePt t="51773" x="7304088" y="4095750"/>
          <p14:tracePt t="51775" x="7318375" y="4103688"/>
          <p14:tracePt t="51789" x="7339013" y="4103688"/>
          <p14:tracePt t="51805" x="7353300" y="4108450"/>
          <p14:tracePt t="51823" x="7366000" y="4108450"/>
          <p14:tracePt t="51826" x="7370763" y="4108450"/>
          <p14:tracePt t="51935" x="7370763" y="4121150"/>
          <p14:tracePt t="52910" x="7405688" y="4130675"/>
          <p14:tracePt t="52916" x="7462838" y="4130675"/>
          <p14:tracePt t="52924" x="7510463" y="4130675"/>
          <p14:tracePt t="52942" x="7615238" y="4130675"/>
          <p14:tracePt t="52960" x="7764463" y="4130675"/>
          <p14:tracePt t="52977" x="7837488" y="4130675"/>
          <p14:tracePt t="52992" x="7886700" y="4130675"/>
          <p14:tracePt t="53009" x="7934325" y="4138613"/>
          <p14:tracePt t="53014" x="7939088" y="4138613"/>
          <p14:tracePt t="53025" x="7959725" y="4148138"/>
          <p14:tracePt t="53041" x="7964488" y="4148138"/>
          <p14:tracePt t="53069" x="7964488" y="4152900"/>
          <p14:tracePt t="53090" x="7964488" y="4160838"/>
          <p14:tracePt t="53105" x="7964488" y="4165600"/>
          <p14:tracePt t="53121" x="7964488" y="4170363"/>
          <p14:tracePt t="53126" x="7964488" y="4178300"/>
          <p14:tracePt t="53141" x="7924800" y="4200525"/>
          <p14:tracePt t="53157" x="7842250" y="4225925"/>
          <p14:tracePt t="53174" x="7715250" y="4248150"/>
          <p14:tracePt t="53177" x="7654925" y="4248150"/>
          <p14:tracePt t="53191" x="7535863" y="4248150"/>
          <p14:tracePt t="53207" x="7373938" y="4240213"/>
          <p14:tracePt t="53224" x="7251700" y="4217988"/>
          <p14:tracePt t="53241" x="7164388" y="4208463"/>
          <p14:tracePt t="53244" x="7107238" y="4200525"/>
          <p14:tracePt t="53258" x="7037388" y="4173538"/>
          <p14:tracePt t="53274" x="6964363" y="4173538"/>
          <p14:tracePt t="53291" x="6915150" y="4173538"/>
          <p14:tracePt t="53294" x="6902450" y="4173538"/>
          <p14:tracePt t="53308" x="6880225" y="4173538"/>
          <p14:tracePt t="53324" x="6862763" y="4173538"/>
          <p14:tracePt t="53341" x="6850063" y="4187825"/>
          <p14:tracePt t="53344" x="6845300" y="4195763"/>
          <p14:tracePt t="53357" x="6837363" y="4200525"/>
          <p14:tracePt t="53360" x="6832600" y="4208463"/>
          <p14:tracePt t="53374" x="6819900" y="4222750"/>
          <p14:tracePt t="53391" x="6797675" y="4235450"/>
          <p14:tracePt t="53407" x="6784975" y="4252913"/>
          <p14:tracePt t="53410" x="6770688" y="4265613"/>
          <p14:tracePt t="53424" x="6750050" y="4287838"/>
          <p14:tracePt t="53441" x="6723063" y="4318000"/>
          <p14:tracePt t="53457" x="6710363" y="4332288"/>
          <p14:tracePt t="53475" x="6697663" y="4349750"/>
          <p14:tracePt t="53505" x="6697663" y="4357688"/>
          <p14:tracePt t="53549" x="6688138" y="4362450"/>
          <p14:tracePt t="53556" x="6683375" y="4367213"/>
          <p14:tracePt t="53563" x="6670675" y="4384675"/>
          <p14:tracePt t="53574" x="6653213" y="4387850"/>
          <p14:tracePt t="53591" x="6623050" y="4410075"/>
          <p14:tracePt t="53607" x="6583363" y="4422775"/>
          <p14:tracePt t="53624" x="6565900" y="4437063"/>
          <p14:tracePt t="53627" x="6548438" y="4449763"/>
          <p14:tracePt t="53641" x="6526213" y="4449763"/>
          <p14:tracePt t="53644" x="6521450" y="4457700"/>
          <p14:tracePt t="53657" x="6508750" y="4462463"/>
          <p14:tracePt t="53674" x="6483350" y="4462463"/>
          <p14:tracePt t="53690" x="6451600" y="4462463"/>
          <p14:tracePt t="53694" x="6438900" y="4462463"/>
          <p14:tracePt t="53708" x="6416675" y="4462463"/>
          <p14:tracePt t="53724" x="6381750" y="4454525"/>
          <p14:tracePt t="53741" x="6361113" y="4440238"/>
          <p14:tracePt t="53758" x="6334125" y="4432300"/>
          <p14:tracePt t="53774" x="6308725" y="4422775"/>
          <p14:tracePt t="53790" x="6294438" y="4422775"/>
          <p14:tracePt t="53807" x="6281738" y="4422775"/>
          <p14:tracePt t="53811" x="6276975" y="4422775"/>
          <p14:tracePt t="53825" x="6256338" y="4419600"/>
          <p14:tracePt t="53840" x="6242050" y="4419600"/>
          <p14:tracePt t="53861" x="6237288" y="4414838"/>
          <p14:tracePt t="53955" x="6237288" y="4405313"/>
          <p14:tracePt t="53970" x="6276975" y="4387850"/>
          <p14:tracePt t="53977" x="6311900" y="4379913"/>
          <p14:tracePt t="53991" x="6396038" y="4352925"/>
          <p14:tracePt t="54008" x="6491288" y="4322763"/>
          <p14:tracePt t="54024" x="6640513" y="4314825"/>
          <p14:tracePt t="54027" x="6832600" y="4270375"/>
          <p14:tracePt t="54041" x="6950075" y="4270375"/>
          <p14:tracePt t="54057" x="7072313" y="4252913"/>
          <p14:tracePt t="54074" x="7248525" y="4252913"/>
          <p14:tracePt t="54091" x="7408863" y="4252913"/>
          <p14:tracePt t="54094" x="7470775" y="4240213"/>
          <p14:tracePt t="54108" x="7558088" y="4240213"/>
          <p14:tracePt t="54124" x="7615238" y="4240213"/>
          <p14:tracePt t="54140" x="7662863" y="4240213"/>
          <p14:tracePt t="54158" x="7697788" y="4240213"/>
          <p14:tracePt t="54174" x="7702550" y="4243388"/>
          <p14:tracePt t="54191" x="7710488" y="4257675"/>
          <p14:tracePt t="54238" x="7710488" y="4262438"/>
          <p14:tracePt t="54267" x="7710488" y="4270375"/>
          <p14:tracePt t="54333" x="7715250" y="4270375"/>
          <p14:tracePt t="54361" x="7715250" y="4275138"/>
          <p14:tracePt t="54405" x="7715250" y="4283075"/>
          <p14:tracePt t="54427" x="7715250" y="4287838"/>
          <p14:tracePt t="54449" x="7715250" y="4292600"/>
          <p14:tracePt t="54456" x="7715250" y="4300538"/>
          <p14:tracePt t="54477" x="7715250" y="4305300"/>
          <p14:tracePt t="54490" x="7707313" y="4318000"/>
          <p14:tracePt t="54492" x="7702550" y="4327525"/>
          <p14:tracePt t="54506" x="7689850" y="4340225"/>
          <p14:tracePt t="54523" x="7667625" y="4357688"/>
          <p14:tracePt t="54540" x="7654925" y="4370388"/>
          <p14:tracePt t="54543" x="7650163" y="4384675"/>
          <p14:tracePt t="54557" x="7637463" y="4397375"/>
          <p14:tracePt t="54573" x="7627938" y="4410075"/>
          <p14:tracePt t="54590" x="7615238" y="4410075"/>
          <p14:tracePt t="54593" x="7615238" y="4414838"/>
          <p14:tracePt t="54681" x="7610475" y="4414838"/>
          <p14:tracePt t="57219" x="7558088" y="4440238"/>
          <p14:tracePt t="57228" x="7483475" y="4475163"/>
          <p14:tracePt t="57243" x="7269163" y="4545013"/>
          <p14:tracePt t="57257" x="6967538" y="4598988"/>
          <p14:tracePt t="57274" x="6281738" y="4716463"/>
          <p14:tracePt t="57291" x="5735638" y="4816475"/>
          <p14:tracePt t="57307" x="5259388" y="4878388"/>
          <p14:tracePt t="57325" x="4686300" y="4895850"/>
          <p14:tracePt t="57341" x="4437063" y="4873625"/>
          <p14:tracePt t="57357" x="4244975" y="4860925"/>
          <p14:tracePt t="57374" x="4165600" y="4843463"/>
          <p14:tracePt t="57377" x="4140200" y="4843463"/>
          <p14:tracePt t="57391" x="4100513" y="4826000"/>
          <p14:tracePt t="57407" x="4095750" y="4826000"/>
          <p14:tracePt t="57692" x="4003675" y="4829175"/>
          <p14:tracePt t="57702" x="3956050" y="4843463"/>
          <p14:tracePt t="57706" x="3898900" y="4843463"/>
          <p14:tracePt t="57711" x="3821113" y="4864100"/>
          <p14:tracePt t="57725" x="3654425" y="4886325"/>
          <p14:tracePt t="57743" x="3519488" y="4930775"/>
          <p14:tracePt t="57759" x="3432175" y="4956175"/>
          <p14:tracePt t="57764" x="3375025" y="4965700"/>
          <p14:tracePt t="57775" x="3327400" y="4983163"/>
          <p14:tracePt t="57791" x="3243263" y="5018088"/>
          <p14:tracePt t="57808" x="3195638" y="5026025"/>
          <p14:tracePt t="57824" x="3160713" y="5026025"/>
          <p14:tracePt t="57828" x="3151188" y="5026025"/>
          <p14:tracePt t="57842" x="3116263" y="5035550"/>
          <p14:tracePt t="57857" x="3095625" y="5035550"/>
          <p14:tracePt t="57874" x="3068638" y="5035550"/>
          <p14:tracePt t="57892" x="3043238" y="5035550"/>
          <p14:tracePt t="57908" x="3028950" y="5035550"/>
          <p14:tracePt t="57924" x="3025775" y="5035550"/>
          <p14:tracePt t="58018" x="3025775" y="5030788"/>
          <p14:tracePt t="58032" x="3025775" y="5026025"/>
          <p14:tracePt t="58134" x="3025775" y="5013325"/>
          <p14:tracePt t="58170" x="3033713" y="5005388"/>
          <p14:tracePt t="58197" x="3038475" y="5000625"/>
          <p14:tracePt t="58204" x="3046413" y="4991100"/>
          <p14:tracePt t="58211" x="3051175" y="4991100"/>
          <p14:tracePt t="58223" x="3063875" y="4987925"/>
          <p14:tracePt t="58226" x="3081338" y="4987925"/>
          <p14:tracePt t="58241" x="3098800" y="4973638"/>
          <p14:tracePt t="58257" x="3121025" y="4965700"/>
          <p14:tracePt t="58274" x="3133725" y="4960938"/>
          <p14:tracePt t="58292" x="3151188" y="4960938"/>
          <p14:tracePt t="58308" x="3165475" y="4960938"/>
          <p14:tracePt t="58351" x="3173413" y="4948238"/>
          <p14:tracePt t="59209" x="3203575" y="4938713"/>
          <p14:tracePt t="59218" x="3238500" y="4938713"/>
          <p14:tracePt t="59229" x="3282950" y="4938713"/>
          <p14:tracePt t="59234" x="3327400" y="4938713"/>
          <p14:tracePt t="59244" x="3444875" y="4938713"/>
          <p14:tracePt t="59259" x="3502025" y="4938713"/>
          <p14:tracePt t="59274" x="3532188" y="4943475"/>
          <p14:tracePt t="59291" x="3544888" y="4943475"/>
          <p14:tracePt t="59324" x="3544888" y="4948238"/>
          <p14:tracePt t="59389" x="3544888" y="4953000"/>
          <p14:tracePt t="60176" x="3571875" y="4953000"/>
          <p14:tracePt t="60185" x="3629025" y="4953000"/>
          <p14:tracePt t="60194" x="3659188" y="4953000"/>
          <p14:tracePt t="60198" x="3694113" y="4953000"/>
          <p14:tracePt t="60207" x="3751263" y="4948238"/>
          <p14:tracePt t="60211" x="3824288" y="4948238"/>
          <p14:tracePt t="60225" x="3956050" y="4948238"/>
          <p14:tracePt t="60241" x="4021138" y="4948238"/>
          <p14:tracePt t="60257" x="4070350" y="4938713"/>
          <p14:tracePt t="60275" x="4113213" y="4938713"/>
          <p14:tracePt t="60291" x="4130675" y="4938713"/>
          <p14:tracePt t="60312" x="4140200" y="4938713"/>
          <p14:tracePt t="60326" x="4140200" y="4943475"/>
          <p14:tracePt t="60391" x="4140200" y="4948238"/>
          <p14:tracePt t="60434" x="4140200" y="4956175"/>
          <p14:tracePt t="60464" x="4140200" y="4960938"/>
          <p14:tracePt t="61309" x="4165600" y="4960938"/>
          <p14:tracePt t="61317" x="4192588" y="4960938"/>
          <p14:tracePt t="61326" x="4222750" y="4970463"/>
          <p14:tracePt t="61344" x="4337050" y="4978400"/>
          <p14:tracePt t="61359" x="4414838" y="4987925"/>
          <p14:tracePt t="61377" x="4481513" y="4987925"/>
          <p14:tracePt t="61394" x="4506913" y="4995863"/>
          <p14:tracePt t="61417" x="4511675" y="4995863"/>
          <p14:tracePt t="61432" x="4511675" y="5000625"/>
          <p14:tracePt t="61469" x="4511675" y="5005388"/>
          <p14:tracePt t="61520" x="4511675" y="5013325"/>
          <p14:tracePt t="61570" x="4511675" y="5018088"/>
          <p14:tracePt t="64680" x="4611688" y="5018088"/>
          <p14:tracePt t="64689" x="4673600" y="5018088"/>
          <p14:tracePt t="64698" x="4803775" y="5030788"/>
          <p14:tracePt t="64703" x="4860925" y="5030788"/>
          <p14:tracePt t="64713" x="5022850" y="5030788"/>
          <p14:tracePt t="64717" x="5202238" y="5022850"/>
          <p14:tracePt t="64724" x="5245100" y="5022850"/>
          <p14:tracePt t="64742" x="5456238" y="5030788"/>
          <p14:tracePt t="64758" x="5573713" y="5030788"/>
          <p14:tracePt t="64774" x="5653088" y="5035550"/>
          <p14:tracePt t="64791" x="5673725" y="5035550"/>
          <p14:tracePt t="64794" x="5683250" y="5035550"/>
          <p14:tracePt t="72243" x="5722938" y="5035550"/>
          <p14:tracePt t="72251" x="5778500" y="5035550"/>
          <p14:tracePt t="72260" x="5883275" y="5048250"/>
          <p14:tracePt t="72278" x="6107113" y="5065713"/>
          <p14:tracePt t="72294" x="6229350" y="5087938"/>
          <p14:tracePt t="72311" x="6311900" y="5105400"/>
          <p14:tracePt t="72316" x="6361113" y="5113338"/>
          <p14:tracePt t="72322" x="6408738" y="5135563"/>
          <p14:tracePt t="72329" x="6438900" y="5135563"/>
          <p14:tracePt t="72338" x="6483350" y="5135563"/>
          <p14:tracePt t="72345" x="6508750" y="5145088"/>
          <p14:tracePt t="72358" x="6565900" y="5145088"/>
          <p14:tracePt t="72374" x="6592888" y="5145088"/>
          <p14:tracePt t="72390" x="6613525" y="5145088"/>
          <p14:tracePt t="72393" x="6627813" y="5145088"/>
          <p14:tracePt t="72407" x="6630988" y="5145088"/>
          <p14:tracePt t="72487" x="6640513" y="5145088"/>
          <p14:tracePt t="73115" x="6710363" y="5130800"/>
          <p14:tracePt t="73124" x="6810375" y="5130800"/>
          <p14:tracePt t="73128" x="6915150" y="5118100"/>
          <p14:tracePt t="73140" x="7104063" y="5078413"/>
          <p14:tracePt t="73145" x="7191375" y="5078413"/>
          <p14:tracePt t="73151" x="7296150" y="5065713"/>
          <p14:tracePt t="73159" x="7370763" y="5057775"/>
          <p14:tracePt t="73175" x="7550150" y="5022850"/>
          <p14:tracePt t="73192" x="7675563" y="5005388"/>
          <p14:tracePt t="73208" x="7724775" y="4995863"/>
          <p14:tracePt t="73227" x="7747000" y="4995863"/>
          <p14:tracePt t="73232" x="7750175" y="4995863"/>
          <p14:tracePt t="73244" x="7754938" y="4995863"/>
          <p14:tracePt t="75644" x="7742238" y="4995863"/>
          <p14:tracePt t="75652" x="7724775" y="4995863"/>
          <p14:tracePt t="75661" x="7702550" y="4995863"/>
          <p14:tracePt t="75666" x="7672388" y="4995863"/>
          <p14:tracePt t="75675" x="7654925" y="4995863"/>
          <p14:tracePt t="75678" x="7640638" y="4995863"/>
          <p14:tracePt t="75692" x="7585075" y="4995863"/>
          <p14:tracePt t="75708" x="7550150" y="4987925"/>
          <p14:tracePt t="75725" x="7500938" y="4983163"/>
          <p14:tracePt t="75742" x="7440613" y="4973638"/>
          <p14:tracePt t="75758" x="7408863" y="4965700"/>
          <p14:tracePt t="75775" x="7373938" y="4965700"/>
          <p14:tracePt t="75792" x="7353300" y="4965700"/>
          <p14:tracePt t="75808" x="7339013" y="4965700"/>
          <p14:tracePt t="75825" x="7335838" y="4965700"/>
          <p14:tracePt t="76391" x="7331075" y="4965700"/>
          <p14:tracePt t="76406" x="7321550" y="4965700"/>
          <p14:tracePt t="76420" x="7318375" y="4970463"/>
          <p14:tracePt t="76444" x="7304088" y="4973638"/>
          <p14:tracePt t="76455" x="7296150" y="4973638"/>
          <p14:tracePt t="76464" x="7291388" y="4978400"/>
          <p14:tracePt t="76477" x="7283450" y="4987925"/>
          <p14:tracePt t="76493" x="7278688" y="4991100"/>
          <p14:tracePt t="76508" x="7265988" y="5000625"/>
          <p14:tracePt t="76525" x="7251700" y="5000625"/>
          <p14:tracePt t="76528" x="7239000" y="5000625"/>
          <p14:tracePt t="76542" x="7226300" y="5005388"/>
          <p14:tracePt t="76558" x="7226300" y="5013325"/>
          <p14:tracePt t="76575" x="7221538" y="5013325"/>
          <p14:tracePt t="76680" x="7216775" y="5013325"/>
          <p14:tracePt t="76738" x="7216775" y="5026025"/>
          <p14:tracePt t="77014" x="7208838" y="5026025"/>
          <p14:tracePt t="77800" x="7213600" y="5026025"/>
          <p14:tracePt t="78156" x="7208838" y="5026025"/>
          <p14:tracePt t="78164" x="7186613" y="5026025"/>
          <p14:tracePt t="78179" x="7178675" y="5030788"/>
          <p14:tracePt t="78194" x="7164388" y="5043488"/>
          <p14:tracePt t="78211" x="7143750" y="5070475"/>
          <p14:tracePt t="78216" x="7116763" y="5087938"/>
          <p14:tracePt t="78227" x="7069138" y="5118100"/>
          <p14:tracePt t="78242" x="7007225" y="5183188"/>
          <p14:tracePt t="78259" x="6862763" y="5272088"/>
          <p14:tracePt t="78263" x="6784975" y="5307013"/>
          <p14:tracePt t="78275" x="6757988" y="5319713"/>
          <p14:tracePt t="78278" x="6723063" y="5349875"/>
          <p14:tracePt t="78291" x="6675438" y="5380038"/>
          <p14:tracePt t="78307" x="6645275" y="5397500"/>
          <p14:tracePt t="78324" x="6623050" y="5411788"/>
          <p14:tracePt t="78327" x="6618288" y="5414963"/>
          <p14:tracePt t="78341" x="6613525" y="5414963"/>
          <p14:tracePt t="78343" x="6613525" y="5429250"/>
          <p14:tracePt t="78358" x="6605588" y="5429250"/>
          <p14:tracePt t="78570" x="6610350" y="5429250"/>
          <p14:tracePt t="78578" x="6613525" y="5419725"/>
          <p14:tracePt t="78591" x="6662738" y="5407025"/>
          <p14:tracePt t="78609" x="6697663" y="5397500"/>
          <p14:tracePt t="78612" x="6745288" y="5389563"/>
          <p14:tracePt t="78626" x="6842125" y="5359400"/>
          <p14:tracePt t="78642" x="6897688" y="5349875"/>
          <p14:tracePt t="78659" x="6954838" y="5341938"/>
          <p14:tracePt t="78662" x="6967538" y="5341938"/>
          <p14:tracePt t="78675" x="6981825" y="5341938"/>
          <p14:tracePt t="78678" x="7007225" y="5341938"/>
          <p14:tracePt t="78693" x="7042150" y="5341938"/>
          <p14:tracePt t="78708" x="7099300" y="5341938"/>
          <p14:tracePt t="78725" x="7186613" y="5345113"/>
          <p14:tracePt t="78729" x="7234238" y="5359400"/>
          <p14:tracePt t="78742" x="7339013" y="5359400"/>
          <p14:tracePt t="78758" x="7435850" y="5384800"/>
          <p14:tracePt t="78775" x="7518400" y="5402263"/>
          <p14:tracePt t="78793" x="7632700" y="5419725"/>
          <p14:tracePt t="78808" x="7654925" y="5429250"/>
          <p14:tracePt t="78825" x="7654925" y="5437188"/>
          <p14:tracePt t="78842" x="7658100" y="5437188"/>
          <p14:tracePt t="78912" x="7672388" y="5437188"/>
          <p14:tracePt t="78920" x="7685088" y="5437188"/>
          <p14:tracePt t="78933" x="7710488" y="5437188"/>
          <p14:tracePt t="78944" x="7715250" y="5432425"/>
          <p14:tracePt t="79391" x="7764463" y="5432425"/>
          <p14:tracePt t="79400" x="7864475" y="5432425"/>
          <p14:tracePt t="79411" x="8043863" y="5437188"/>
          <p14:tracePt t="79429" x="8135938" y="5437188"/>
          <p14:tracePt t="79442" x="8208963" y="5437188"/>
          <p14:tracePt t="79459" x="8248650" y="5437188"/>
          <p14:tracePt t="79479" x="8296275" y="5437188"/>
          <p14:tracePt t="79494" x="8310563" y="5437188"/>
          <p14:tracePt t="79511" x="8323263" y="5437188"/>
          <p14:tracePt t="79516" x="8332788" y="5437188"/>
          <p14:tracePt t="79527" x="8350250" y="5437188"/>
          <p14:tracePt t="81194" x="8385175" y="5437188"/>
          <p14:tracePt t="81202" x="8415338" y="5437188"/>
          <p14:tracePt t="81211" x="8458200" y="5437188"/>
          <p14:tracePt t="81216" x="8493125" y="5437188"/>
          <p14:tracePt t="81228" x="8550275" y="5437188"/>
          <p14:tracePt t="81242" x="8577263" y="5437188"/>
          <p14:tracePt t="81259" x="8612188" y="5437188"/>
          <p14:tracePt t="81275" x="8642350" y="5429250"/>
          <p14:tracePt t="81280" x="8664575" y="5429250"/>
          <p14:tracePt t="81293" x="8686800" y="5419725"/>
          <p14:tracePt t="81308" x="8712200" y="5419725"/>
          <p14:tracePt t="81325" x="8759825" y="5407025"/>
          <p14:tracePt t="81329" x="8774113" y="5407025"/>
          <p14:tracePt t="81343" x="8834438" y="5389563"/>
          <p14:tracePt t="81359" x="8878888" y="5380038"/>
          <p14:tracePt t="81375" x="8939213" y="5362575"/>
          <p14:tracePt t="81379" x="8961438" y="5376863"/>
          <p14:tracePt t="81392" x="8988425" y="5376863"/>
          <p14:tracePt t="81395" x="9009063" y="5376863"/>
          <p14:tracePt t="81409" x="9066213" y="5376863"/>
          <p14:tracePt t="81425" x="9113838" y="5384800"/>
          <p14:tracePt t="81442" x="9158288" y="5384800"/>
          <p14:tracePt t="81446" x="9183688" y="5389563"/>
          <p14:tracePt t="81453" x="9197975" y="5389563"/>
          <p14:tracePt t="81459" x="9232900" y="5397500"/>
          <p14:tracePt t="81475" x="9258300" y="5397500"/>
          <p14:tracePt t="81492" x="9290050" y="5407025"/>
          <p14:tracePt t="81509" x="9302750" y="5407025"/>
          <p14:tracePt t="81525" x="9307513" y="5407025"/>
          <p14:tracePt t="81542" x="9310688" y="5407025"/>
          <p14:tracePt t="81641" x="9324975" y="5407025"/>
          <p14:tracePt t="81649" x="9332913" y="5407025"/>
          <p14:tracePt t="81659" x="9337675" y="5407025"/>
          <p14:tracePt t="81676" x="9367838" y="5407025"/>
          <p14:tracePt t="81692" x="9377363" y="5407025"/>
          <p14:tracePt t="81709" x="9385300" y="5407025"/>
          <p14:tracePt t="81729" x="9390063" y="5407025"/>
          <p14:tracePt t="81751" x="9398000" y="5407025"/>
          <p14:tracePt t="88218" x="9350375" y="5407025"/>
          <p14:tracePt t="88226" x="9275763" y="5419725"/>
          <p14:tracePt t="88237" x="9188450" y="5429250"/>
          <p14:tracePt t="88242" x="9128125" y="5441950"/>
          <p14:tracePt t="88247" x="9066213" y="5449888"/>
          <p14:tracePt t="88253" x="8988425" y="5472113"/>
          <p14:tracePt t="88265" x="8913813" y="5484813"/>
          <p14:tracePt t="88269" x="8821738" y="5507038"/>
          <p14:tracePt t="88275" x="8729663" y="5529263"/>
          <p14:tracePt t="88292" x="8594725" y="5559425"/>
          <p14:tracePt t="88309" x="8489950" y="5573713"/>
          <p14:tracePt t="88313" x="8410575" y="5581650"/>
          <p14:tracePt t="88326" x="8305800" y="5591175"/>
          <p14:tracePt t="88342" x="8226425" y="5576888"/>
          <p14:tracePt t="88359" x="8139113" y="5568950"/>
          <p14:tracePt t="88362" x="8118475" y="5559425"/>
          <p14:tracePt t="88376" x="8034338" y="5541963"/>
          <p14:tracePt t="88392" x="7994650" y="5529263"/>
          <p14:tracePt t="88408" x="7977188" y="5516563"/>
          <p14:tracePt t="88412" x="7969250" y="5516563"/>
          <p14:tracePt t="88426" x="7969250" y="5507038"/>
          <p14:tracePt t="88449" x="7969250" y="5502275"/>
          <p14:tracePt t="88996" x="7851775" y="5507038"/>
          <p14:tracePt t="89004" x="7759700" y="5516563"/>
          <p14:tracePt t="89013" x="7615238" y="5516563"/>
          <p14:tracePt t="89028" x="7373938" y="5564188"/>
          <p14:tracePt t="89045" x="6942138" y="5638800"/>
          <p14:tracePt t="89062" x="6596063" y="5691188"/>
          <p14:tracePt t="89067" x="6443663" y="5743575"/>
          <p14:tracePt t="89079" x="6281738" y="5756275"/>
          <p14:tracePt t="89084" x="6137275" y="5778500"/>
          <p14:tracePt t="89095" x="6019800" y="5803900"/>
          <p14:tracePt t="89100" x="5927725" y="5813425"/>
          <p14:tracePt t="89109" x="5653088" y="5826125"/>
          <p14:tracePt t="89126" x="5464175" y="5838825"/>
          <p14:tracePt t="89142" x="5329238" y="5838825"/>
          <p14:tracePt t="89146" x="5241925" y="5830888"/>
          <p14:tracePt t="89158" x="5122863" y="5818188"/>
          <p14:tracePt t="89160" x="5102225" y="5813425"/>
          <p14:tracePt t="89175" x="5018088" y="5795963"/>
          <p14:tracePt t="89191" x="4960938" y="5778500"/>
          <p14:tracePt t="89207" x="4913313" y="5743575"/>
          <p14:tracePt t="89226" x="4848225" y="5713413"/>
          <p14:tracePt t="89241" x="4800600" y="5695950"/>
          <p14:tracePt t="89258" x="4768850" y="5691188"/>
          <p14:tracePt t="89275" x="4738688" y="5673725"/>
          <p14:tracePt t="89276" x="4716463" y="5664200"/>
          <p14:tracePt t="89291" x="4703763" y="5664200"/>
          <p14:tracePt t="89308" x="4691063" y="5664200"/>
          <p14:tracePt t="89325" x="4676775" y="5661025"/>
          <p14:tracePt t="89678" x="4541838" y="5664200"/>
          <p14:tracePt t="89686" x="4397375" y="5678488"/>
          <p14:tracePt t="89696" x="4310063" y="5678488"/>
          <p14:tracePt t="89713" x="3873500" y="5699125"/>
          <p14:tracePt t="89729" x="3667125" y="5699125"/>
          <p14:tracePt t="89742" x="3467100" y="5699125"/>
          <p14:tracePt t="89759" x="3362325" y="5699125"/>
          <p14:tracePt t="89776" x="3282950" y="5699125"/>
          <p14:tracePt t="89779" x="3252788" y="5699125"/>
          <p14:tracePt t="89793" x="3203575" y="5699125"/>
          <p14:tracePt t="89809" x="3165475" y="5699125"/>
          <p14:tracePt t="89826" x="3148013" y="5691188"/>
          <p14:tracePt t="89829" x="3138488" y="5691188"/>
          <p14:tracePt t="89843" x="3133725" y="5691188"/>
          <p14:tracePt t="89953" x="3125788" y="5691188"/>
          <p14:tracePt t="89960" x="3121025" y="5691188"/>
          <p14:tracePt t="89968" x="3108325" y="5695950"/>
          <p14:tracePt t="89976" x="3090863" y="5699125"/>
          <p14:tracePt t="89992" x="3063875" y="5708650"/>
          <p14:tracePt t="90009" x="3016250" y="5716588"/>
          <p14:tracePt t="90012" x="2998788" y="5721350"/>
          <p14:tracePt t="90026" x="2946400" y="5721350"/>
          <p14:tracePt t="90042" x="2854325" y="5730875"/>
          <p14:tracePt t="90059" x="2776538" y="5730875"/>
          <p14:tracePt t="90062" x="2749550" y="5730875"/>
          <p14:tracePt t="90076" x="2692400" y="5726113"/>
          <p14:tracePt t="90092" x="2649538" y="5726113"/>
          <p14:tracePt t="90109" x="2600325" y="5726113"/>
          <p14:tracePt t="90113" x="2579688" y="5726113"/>
          <p14:tracePt t="90126" x="2522538" y="5726113"/>
          <p14:tracePt t="90142" x="2474913" y="5730875"/>
          <p14:tracePt t="90159" x="2425700" y="5730875"/>
          <p14:tracePt t="90176" x="2408238" y="5730875"/>
          <p14:tracePt t="90179" x="2405063" y="5730875"/>
          <p14:tracePt t="90193" x="2382838" y="5730875"/>
          <p14:tracePt t="90209" x="2368550" y="5730875"/>
          <p14:tracePt t="90226" x="2355850" y="5730875"/>
          <p14:tracePt t="90609" x="2405063" y="5730875"/>
          <p14:tracePt t="90618" x="2460625" y="5730875"/>
          <p14:tracePt t="90629" x="2667000" y="5730875"/>
          <p14:tracePt t="90645" x="2828925" y="5743575"/>
          <p14:tracePt t="90661" x="2951163" y="5761038"/>
          <p14:tracePt t="90678" x="3098800" y="5783263"/>
          <p14:tracePt t="90683" x="3160713" y="5795963"/>
          <p14:tracePt t="90697" x="3300413" y="5838825"/>
          <p14:tracePt t="90712" x="3397250" y="5856288"/>
          <p14:tracePt t="90726" x="3444875" y="5865813"/>
          <p14:tracePt t="90742" x="3502025" y="5883275"/>
          <p14:tracePt t="90746" x="3505200" y="5883275"/>
          <p14:tracePt t="90760" x="3536950" y="5888038"/>
          <p14:tracePt t="90776" x="3557588" y="5895975"/>
          <p14:tracePt t="90792" x="3562350" y="5895975"/>
          <p14:tracePt t="90810" x="3579813" y="5895975"/>
          <p14:tracePt t="90826" x="3602038" y="5895975"/>
          <p14:tracePt t="90843" x="3629025" y="5895975"/>
          <p14:tracePt t="90846" x="3641725" y="5895975"/>
          <p14:tracePt t="90860" x="3654425" y="5895975"/>
          <p14:tracePt t="90876" x="3659188" y="5892800"/>
          <p14:tracePt t="90893" x="3667125" y="5892800"/>
          <p14:tracePt t="90910" x="3684588" y="5892800"/>
          <p14:tracePt t="90912" x="3689350" y="5892800"/>
          <p14:tracePt t="90927" x="3702050" y="5888038"/>
          <p14:tracePt t="90943" x="3711575" y="5888038"/>
          <p14:tracePt t="90959" x="3716338" y="5883275"/>
          <p14:tracePt t="91013" x="3724275" y="5883275"/>
          <p14:tracePt t="91728" x="3681413" y="5883275"/>
          <p14:tracePt t="91736" x="3589338" y="5888038"/>
          <p14:tracePt t="91745" x="3514725" y="5888038"/>
          <p14:tracePt t="91750" x="3452813" y="5895975"/>
          <p14:tracePt t="91762" x="3357563" y="5895975"/>
          <p14:tracePt t="91777" x="3278188" y="5910263"/>
          <p14:tracePt t="91793" x="3221038" y="5913438"/>
          <p14:tracePt t="91809" x="3148013" y="5913438"/>
          <p14:tracePt t="91827" x="3086100" y="5913438"/>
          <p14:tracePt t="91843" x="3073400" y="5913438"/>
          <p14:tracePt t="91860" x="3060700" y="5913438"/>
          <p14:tracePt t="91877" x="3055938" y="5913438"/>
          <p14:tracePt t="91951" x="3063875" y="5913438"/>
          <p14:tracePt t="91958" x="3078163" y="5913438"/>
          <p14:tracePt t="91966" x="3108325" y="5910263"/>
          <p14:tracePt t="91976" x="3133725" y="5910263"/>
          <p14:tracePt t="91993" x="3248025" y="5883275"/>
          <p14:tracePt t="92010" x="3330575" y="5865813"/>
          <p14:tracePt t="92026" x="3435350" y="5856288"/>
          <p14:tracePt t="92044" x="3527425" y="5848350"/>
          <p14:tracePt t="92048" x="3562350" y="5848350"/>
          <p14:tracePt t="92060" x="3619500" y="5848350"/>
          <p14:tracePt t="92076" x="3646488" y="5848350"/>
          <p14:tracePt t="92093" x="3667125" y="5853113"/>
          <p14:tracePt t="92110" x="3681413" y="5853113"/>
          <p14:tracePt t="92126" x="3684588" y="5853113"/>
          <p14:tracePt t="92143" x="3684588" y="5856288"/>
          <p14:tracePt t="92643" x="3716338" y="5856288"/>
          <p14:tracePt t="92651" x="3736975" y="5856288"/>
          <p14:tracePt t="92662" x="3781425" y="5856288"/>
          <p14:tracePt t="92667" x="3816350" y="5848350"/>
          <p14:tracePt t="92678" x="3895725" y="5848350"/>
          <p14:tracePt t="92693" x="3965575" y="5838825"/>
          <p14:tracePt t="92709" x="3990975" y="5838825"/>
          <p14:tracePt t="92727" x="4000500" y="5838825"/>
          <p14:tracePt t="93200" x="4013200" y="5848350"/>
          <p14:tracePt t="93207" x="4043363" y="5853113"/>
          <p14:tracePt t="93215" x="4060825" y="5861050"/>
          <p14:tracePt t="93226" x="4083050" y="5870575"/>
          <p14:tracePt t="93243" x="4227513" y="5895975"/>
          <p14:tracePt t="93259" x="4332288" y="5918200"/>
          <p14:tracePt t="93276" x="4414838" y="5935663"/>
          <p14:tracePt t="93280" x="4427538" y="5935663"/>
          <p14:tracePt t="93293" x="4464050" y="5945188"/>
          <p14:tracePt t="93296" x="4494213" y="5945188"/>
          <p14:tracePt t="93309" x="4564063" y="5945188"/>
          <p14:tracePt t="93326" x="4668838" y="5940425"/>
          <p14:tracePt t="93343" x="4773613" y="5940425"/>
          <p14:tracePt t="93347" x="4808538" y="5922963"/>
          <p14:tracePt t="93360" x="4913313" y="5910263"/>
          <p14:tracePt t="93376" x="4987925" y="5900738"/>
          <p14:tracePt t="93393" x="5053013" y="5892800"/>
          <p14:tracePt t="93410" x="5075238" y="5892800"/>
          <p14:tracePt t="93426" x="5080000" y="5892800"/>
          <p14:tracePt t="93505" x="5102225" y="5892800"/>
          <p14:tracePt t="93512" x="5122863" y="5883275"/>
          <p14:tracePt t="93527" x="5145088" y="5878513"/>
          <p14:tracePt t="93543" x="5172075" y="5878513"/>
          <p14:tracePt t="93559" x="5180013" y="5870575"/>
          <p14:tracePt t="94074" x="5192713" y="5873750"/>
          <p14:tracePt t="94084" x="5214938" y="5883275"/>
          <p14:tracePt t="94095" x="5254625" y="5888038"/>
          <p14:tracePt t="94113" x="5294313" y="5895975"/>
          <p14:tracePt t="94127" x="5341938" y="5905500"/>
          <p14:tracePt t="94130" x="5364163" y="5905500"/>
          <p14:tracePt t="94143" x="5394325" y="5913438"/>
          <p14:tracePt t="94159" x="5421313" y="5913438"/>
          <p14:tracePt t="94176" x="5441950" y="5913438"/>
          <p14:tracePt t="94180" x="5446713" y="5913438"/>
          <p14:tracePt t="94193" x="5456238" y="5913438"/>
          <p14:tracePt t="94210" x="5459413" y="5913438"/>
          <p14:tracePt t="94530" x="5459413" y="5918200"/>
          <p14:tracePt t="94580" x="5464175" y="5918200"/>
          <p14:tracePt t="94624" x="5481638" y="5918200"/>
          <p14:tracePt t="94631" x="5486400" y="5918200"/>
          <p14:tracePt t="94646" x="5491163" y="5930900"/>
          <p14:tracePt t="94660" x="5503863" y="5930900"/>
          <p14:tracePt t="94676" x="5526088" y="5940425"/>
          <p14:tracePt t="94693" x="5543550" y="5940425"/>
          <p14:tracePt t="94710" x="5564188" y="5945188"/>
          <p14:tracePt t="94726" x="5581650" y="5953125"/>
          <p14:tracePt t="94743" x="5595938" y="5953125"/>
          <p14:tracePt t="94760" x="5599113" y="5953125"/>
          <p14:tracePt t="94764" x="5599113" y="5957888"/>
          <p14:tracePt t="94776" x="5608638" y="5957888"/>
          <p14:tracePt t="94793" x="5613400" y="5957888"/>
          <p14:tracePt t="97510" x="5665788" y="5975350"/>
          <p14:tracePt t="97518" x="5795963" y="5988050"/>
          <p14:tracePt t="97530" x="5905500" y="6005513"/>
          <p14:tracePt t="97547" x="6027738" y="6027738"/>
          <p14:tracePt t="97561" x="6084888" y="6053138"/>
          <p14:tracePt t="97578" x="6146800" y="6067425"/>
          <p14:tracePt t="97593" x="6149975" y="6067425"/>
          <p14:tracePt t="99834" x="6251575" y="6067425"/>
          <p14:tracePt t="99842" x="6311900" y="6080125"/>
          <p14:tracePt t="99853" x="6416675" y="6088063"/>
          <p14:tracePt t="99858" x="6543675" y="6088063"/>
          <p14:tracePt t="99862" x="6723063" y="6088063"/>
          <p14:tracePt t="99873" x="6854825" y="6088063"/>
          <p14:tracePt t="99893" x="7089775" y="6075363"/>
          <p14:tracePt t="99909" x="7269163" y="6062663"/>
          <p14:tracePt t="99913" x="7326313" y="6062663"/>
          <p14:tracePt t="99927" x="7435850" y="6053138"/>
          <p14:tracePt t="99943" x="7500938" y="6053138"/>
          <p14:tracePt t="99959" x="7593013" y="6035675"/>
          <p14:tracePt t="99977" x="7727950" y="6035675"/>
          <p14:tracePt t="99993" x="7777163" y="6035675"/>
          <p14:tracePt t="100010" x="7834313" y="6035675"/>
          <p14:tracePt t="100026" x="7851775" y="6035675"/>
          <p14:tracePt t="100029" x="7864475" y="6035675"/>
          <p14:tracePt t="100043" x="7894638" y="6035675"/>
          <p14:tracePt t="100059" x="7921625" y="6035675"/>
          <p14:tracePt t="100076" x="7977188" y="6027738"/>
          <p14:tracePt t="100093" x="8069263" y="6018213"/>
          <p14:tracePt t="100110" x="8135938" y="6022975"/>
          <p14:tracePt t="100126" x="8183563" y="6032500"/>
          <p14:tracePt t="100130" x="8218488" y="6032500"/>
          <p14:tracePt t="100143" x="8235950" y="6032500"/>
          <p14:tracePt t="100159" x="8248650" y="6032500"/>
          <p14:tracePt t="100176" x="8258175" y="6032500"/>
          <p14:tracePt t="100605" x="8353425" y="6022975"/>
          <p14:tracePt t="100614" x="8402638" y="6010275"/>
          <p14:tracePt t="100627" x="8716963" y="5975350"/>
          <p14:tracePt t="100643" x="8966200" y="5962650"/>
          <p14:tracePt t="100647" x="9096375" y="5962650"/>
          <p14:tracePt t="100660" x="9272588" y="5970588"/>
          <p14:tracePt t="100677" x="9390063" y="5980113"/>
          <p14:tracePt t="100693" x="9429750" y="5992813"/>
          <p14:tracePt t="100697" x="9437688" y="5992813"/>
          <p14:tracePt t="100709" x="9437688" y="6000750"/>
          <p14:tracePt t="100726" x="9437688" y="6005513"/>
          <p14:tracePt t="100742" x="9437688" y="6018213"/>
          <p14:tracePt t="100759" x="9372600" y="6062663"/>
          <p14:tracePt t="100761" x="9201150" y="6115050"/>
          <p14:tracePt t="100776" x="9005888" y="6172200"/>
          <p14:tracePt t="100792" x="8716963" y="6259513"/>
          <p14:tracePt t="100809" x="8480425" y="6294438"/>
          <p14:tracePt t="100812" x="8388350" y="6316663"/>
          <p14:tracePt t="100826" x="8201025" y="6316663"/>
          <p14:tracePt t="100843" x="8021638" y="6311900"/>
          <p14:tracePt t="100859" x="7912100" y="6281738"/>
          <p14:tracePt t="100875" x="7872413" y="6272213"/>
          <p14:tracePt t="100879" x="7837488" y="6229350"/>
          <p14:tracePt t="100893" x="7829550" y="6229350"/>
          <p14:tracePt t="101208" x="7707313" y="6237288"/>
          <p14:tracePt t="101217" x="7540625" y="6215063"/>
          <p14:tracePt t="101229" x="7116763" y="6197600"/>
          <p14:tracePt t="101247" x="6630988" y="6184900"/>
          <p14:tracePt t="101262" x="6059488" y="6167438"/>
          <p14:tracePt t="101266" x="5870575" y="6175375"/>
          <p14:tracePt t="101272" x="5688013" y="6175375"/>
          <p14:tracePt t="101280" x="5626100" y="6189663"/>
          <p14:tracePt t="101293" x="5407025" y="6197600"/>
          <p14:tracePt t="101310" x="5232400" y="6197600"/>
          <p14:tracePt t="101327" x="5097463" y="6207125"/>
          <p14:tracePt t="101329" x="5022850" y="6219825"/>
          <p14:tracePt t="101344" x="4803775" y="6219825"/>
          <p14:tracePt t="101360" x="4756150" y="6219825"/>
          <p14:tracePt t="101376" x="4703763" y="6219825"/>
          <p14:tracePt t="101380" x="4686300" y="6219825"/>
          <p14:tracePt t="101394" x="4676775" y="6219825"/>
          <p14:tracePt t="101410" x="4664075" y="6219825"/>
          <p14:tracePt t="101460" x="4673600" y="6219825"/>
          <p14:tracePt t="101467" x="4694238" y="6229350"/>
          <p14:tracePt t="101476" x="4729163" y="6229350"/>
          <p14:tracePt t="101493" x="4975225" y="6237288"/>
          <p14:tracePt t="101510" x="5280025" y="6237288"/>
          <p14:tracePt t="101527" x="5661025" y="6232525"/>
          <p14:tracePt t="101543" x="5922963" y="6232525"/>
          <p14:tracePt t="101546" x="6107113" y="6211888"/>
          <p14:tracePt t="101559" x="6167438" y="6219825"/>
          <p14:tracePt t="101562" x="6299200" y="6219825"/>
          <p14:tracePt t="101576" x="6364288" y="6219825"/>
          <p14:tracePt t="101593" x="6403975" y="6219825"/>
          <p14:tracePt t="101610" x="6408738" y="6224588"/>
          <p14:tracePt t="101679" x="6408738" y="6232525"/>
          <p14:tracePt t="101701" x="6346825" y="6232525"/>
          <p14:tracePt t="101710" x="6202363" y="6242050"/>
          <p14:tracePt t="101715" x="6019800" y="6219825"/>
          <p14:tracePt t="101727" x="5857875" y="6219825"/>
          <p14:tracePt t="101730" x="5770563" y="6219825"/>
          <p14:tracePt t="101736" x="5608638" y="6197600"/>
          <p14:tracePt t="101743" x="5438775" y="6172200"/>
          <p14:tracePt t="101759" x="5249863" y="6172200"/>
          <p14:tracePt t="101776" x="5192713" y="6162675"/>
          <p14:tracePt t="101793" x="5167313" y="6162675"/>
          <p14:tracePt t="101816" x="5167313" y="6154738"/>
          <p14:tracePt t="101826" x="5172075" y="6149975"/>
          <p14:tracePt t="101830" x="5184775" y="6149975"/>
          <p14:tracePt t="101843" x="5272088" y="6140450"/>
          <p14:tracePt t="101860" x="5526088" y="6149975"/>
          <p14:tracePt t="101876" x="5718175" y="6157913"/>
          <p14:tracePt t="101893" x="5954713" y="6172200"/>
          <p14:tracePt t="101896" x="6054725" y="6184900"/>
          <p14:tracePt t="101910" x="6237288" y="6189663"/>
          <p14:tracePt t="101926" x="6316663" y="6207125"/>
          <p14:tracePt t="101943" x="6321425" y="6215063"/>
          <p14:tracePt t="101960" x="6321425" y="6219825"/>
          <p14:tracePt t="101977" x="6308725" y="6219825"/>
          <p14:tracePt t="101993" x="6189663" y="6215063"/>
          <p14:tracePt t="102010" x="5830888" y="6167438"/>
          <p14:tracePt t="102026" x="5621338" y="6132513"/>
          <p14:tracePt t="102043" x="5359400" y="6092825"/>
          <p14:tracePt t="102060" x="5276850" y="6067425"/>
          <p14:tracePt t="102063" x="5262563" y="6067425"/>
          <p14:tracePt t="102077" x="5249863" y="6067425"/>
          <p14:tracePt t="102106" x="5259388" y="6062663"/>
          <p14:tracePt t="102114" x="5302250" y="6053138"/>
          <p14:tracePt t="102127" x="5538788" y="6040438"/>
          <p14:tracePt t="102144" x="5713413" y="6045200"/>
          <p14:tracePt t="102159" x="5905500" y="6067425"/>
          <p14:tracePt t="102177" x="6102350" y="6102350"/>
          <p14:tracePt t="102179" x="6164263" y="6122988"/>
          <p14:tracePt t="102193" x="6202363" y="6137275"/>
          <p14:tracePt t="102210" x="6202363" y="6149975"/>
          <p14:tracePt t="102226" x="6202363" y="6157913"/>
          <p14:tracePt t="102229" x="6194425" y="6162675"/>
          <p14:tracePt t="102244" x="6062663" y="6180138"/>
          <p14:tracePt t="102260" x="5870575" y="6180138"/>
          <p14:tracePt t="102276" x="5792788" y="6180138"/>
          <p14:tracePt t="102280" x="5740400" y="6180138"/>
          <p14:tracePt t="102293" x="5705475" y="6180138"/>
          <p14:tracePt t="102295" x="5653088" y="6180138"/>
          <p14:tracePt t="102310" x="5573713" y="6175375"/>
          <p14:tracePt t="102326" x="5561013" y="6180138"/>
          <p14:tracePt t="102343" x="5546725" y="6180138"/>
          <p14:tracePt t="102376" x="5573713" y="6180138"/>
          <p14:tracePt t="102382" x="5599113" y="6189663"/>
          <p14:tracePt t="102393" x="5621338" y="6189663"/>
          <p14:tracePt t="102410" x="5700713" y="6189663"/>
          <p14:tracePt t="102427" x="5748338" y="6192838"/>
          <p14:tracePt t="102443" x="5778500" y="6202363"/>
          <p14:tracePt t="102460" x="5778500" y="6207125"/>
          <p14:tracePt t="102476" x="5775325" y="6207125"/>
          <p14:tracePt t="102493" x="5757863" y="6229350"/>
          <p14:tracePt t="102509" x="5700713" y="6237288"/>
          <p14:tracePt t="102527" x="5551488" y="6254750"/>
          <p14:tracePt t="102543" x="5494338" y="6264275"/>
          <p14:tracePt t="102560" x="5481638" y="6264275"/>
          <p14:tracePt t="102563" x="5473700" y="6264275"/>
          <p14:tracePt t="102622" x="5481638" y="6264275"/>
          <p14:tracePt t="102629" x="5516563" y="6264275"/>
          <p14:tracePt t="102643" x="5603875" y="6264275"/>
          <p14:tracePt t="102659" x="5683250" y="6259513"/>
          <p14:tracePt t="102676" x="5740400" y="6249988"/>
          <p14:tracePt t="102680" x="5775325" y="6242050"/>
          <p14:tracePt t="102693" x="5822950" y="6232525"/>
          <p14:tracePt t="102710" x="5840413" y="6232525"/>
          <p14:tracePt t="103401" x="5822950" y="6237288"/>
          <p14:tracePt t="103411" x="5810250" y="6242050"/>
          <p14:tracePt t="103416" x="5783263" y="6249988"/>
          <p14:tracePt t="103421" x="5761038" y="6259513"/>
          <p14:tracePt t="103433" x="5740400" y="6259513"/>
          <p14:tracePt t="103438" x="5722938" y="6259513"/>
          <p14:tracePt t="103449" x="5691188" y="6267450"/>
          <p14:tracePt t="103452" x="5678488" y="6267450"/>
          <p14:tracePt t="103459" x="5661025" y="6267450"/>
          <p14:tracePt t="103476" x="5653088" y="6267450"/>
          <p14:tracePt t="103479" x="5643563" y="6267450"/>
          <p14:tracePt t="103494" x="5626100" y="6267450"/>
          <p14:tracePt t="103510" x="5616575" y="6272213"/>
          <p14:tracePt t="107404" x="5661025" y="6272213"/>
          <p14:tracePt t="107412" x="5765800" y="6272213"/>
          <p14:tracePt t="107429" x="5997575" y="6284913"/>
          <p14:tracePt t="107446" x="6338888" y="6334125"/>
          <p14:tracePt t="107457" x="6399213" y="6342063"/>
          <p14:tracePt t="107467" x="6486525" y="6364288"/>
          <p14:tracePt t="107470" x="6565900" y="6386513"/>
          <p14:tracePt t="107476" x="6645275" y="6421438"/>
          <p14:tracePt t="107494" x="6735763" y="6442075"/>
          <p14:tracePt t="107509" x="6810375" y="6464300"/>
          <p14:tracePt t="107526" x="6823075" y="6464300"/>
          <p14:tracePt t="107542" x="6827838" y="6464300"/>
          <p14:tracePt t="107612" x="6827838" y="6477000"/>
          <p14:tracePt t="107859" x="6823075" y="6469063"/>
          <p14:tracePt t="107867" x="6819900" y="6459538"/>
          <p14:tracePt t="107876" x="6805613" y="6446838"/>
          <p14:tracePt t="107893" x="6805613" y="6442075"/>
          <p14:tracePt t="107911" x="6805613" y="6429375"/>
          <p14:tracePt t="108034" x="6805613" y="6411913"/>
          <p14:tracePt t="108048" x="6805613" y="6399213"/>
          <p14:tracePt t="108055" x="6805613" y="6394450"/>
          <p14:tracePt t="108063" x="6805613" y="6386513"/>
          <p14:tracePt t="108076" x="6805613" y="6359525"/>
          <p14:tracePt t="108093" x="6805613" y="6346825"/>
          <p14:tracePt t="108109" x="6797675" y="6319838"/>
          <p14:tracePt t="108126" x="6797675" y="6307138"/>
          <p14:tracePt t="108143" x="6797675" y="6294438"/>
          <p14:tracePt t="108193" x="6802438" y="6289675"/>
          <p14:tracePt t="108209" x="6802438" y="6281738"/>
          <p14:tracePt t="108215" x="6802438" y="6276975"/>
          <p14:tracePt t="108226" x="6802438" y="6267450"/>
          <p14:tracePt t="108244" x="6802438" y="6264275"/>
          <p14:tracePt t="108631" x="6802438" y="6272213"/>
          <p14:tracePt t="108741" x="6802438" y="6276975"/>
          <p14:tracePt t="112213" x="6715125" y="6284913"/>
          <p14:tracePt t="112221" x="6653213" y="6307138"/>
          <p14:tracePt t="112228" x="6575425" y="6329363"/>
          <p14:tracePt t="112243" x="6364288" y="6411913"/>
          <p14:tracePt t="112260" x="6194425" y="6477000"/>
          <p14:tracePt t="112263" x="6115050" y="6526213"/>
          <p14:tracePt t="112277" x="5989638" y="6565900"/>
          <p14:tracePt t="112293" x="5892800" y="6604000"/>
          <p14:tracePt t="112310" x="5800725" y="6621463"/>
          <p14:tracePt t="112313" x="5778500" y="6621463"/>
          <p14:tracePt t="112327" x="5695950" y="6630988"/>
          <p14:tracePt t="112343" x="5616575" y="6630988"/>
          <p14:tracePt t="112360" x="5564188" y="6630988"/>
          <p14:tracePt t="112364" x="5556250" y="6630988"/>
          <p14:tracePt t="112377" x="5543550" y="6630988"/>
          <p14:tracePt t="112393" x="5538788" y="6630988"/>
          <p14:tracePt t="115352" x="5337175" y="6673850"/>
          <p14:tracePt t="115360" x="5080000" y="6723063"/>
          <p14:tracePt t="115365" x="4843463" y="6783388"/>
          <p14:tracePt t="115376" x="4611688" y="683101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8" y="548640"/>
            <a:ext cx="8912352" cy="962919"/>
          </a:xfrm>
        </p:spPr>
        <p:txBody>
          <a:bodyPr>
            <a:normAutofit/>
          </a:bodyPr>
          <a:lstStyle/>
          <a:p>
            <a:pPr>
              <a:lnSpc>
                <a:spcPct val="100000"/>
              </a:lnSpc>
            </a:pPr>
            <a:r>
              <a:rPr lang="en-US" sz="4400" dirty="0">
                <a:latin typeface="Söhne"/>
              </a:rPr>
              <a:t>Blockchain Value Change</a:t>
            </a:r>
            <a:endParaRPr lang="en-US" sz="4400" dirty="0"/>
          </a:p>
        </p:txBody>
      </p:sp>
      <p:pic>
        <p:nvPicPr>
          <p:cNvPr id="3" name="Picture 2">
            <a:extLst>
              <a:ext uri="{FF2B5EF4-FFF2-40B4-BE49-F238E27FC236}">
                <a16:creationId xmlns:a16="http://schemas.microsoft.com/office/drawing/2014/main" xmlns="" id="{10AAF967-580E-E9B7-72DD-C738B4DB335D}"/>
              </a:ext>
            </a:extLst>
          </p:cNvPr>
          <p:cNvPicPr>
            <a:picLocks noChangeAspect="1"/>
          </p:cNvPicPr>
          <p:nvPr/>
        </p:nvPicPr>
        <p:blipFill>
          <a:blip r:embed="rId3"/>
          <a:stretch>
            <a:fillRect/>
          </a:stretch>
        </p:blipFill>
        <p:spPr>
          <a:xfrm>
            <a:off x="1915236" y="1614981"/>
            <a:ext cx="7304964" cy="4869976"/>
          </a:xfrm>
          <a:prstGeom prst="rect">
            <a:avLst/>
          </a:prstGeom>
        </p:spPr>
      </p:pic>
    </p:spTree>
    <p:extLst>
      <p:ext uri="{BB962C8B-B14F-4D97-AF65-F5344CB8AC3E}">
        <p14:creationId xmlns:p14="http://schemas.microsoft.com/office/powerpoint/2010/main" val="2657391111"/>
      </p:ext>
    </p:extLst>
  </p:cSld>
  <p:clrMapOvr>
    <a:masterClrMapping/>
  </p:clrMapOvr>
  <mc:AlternateContent xmlns:mc="http://schemas.openxmlformats.org/markup-compatibility/2006" xmlns:p14="http://schemas.microsoft.com/office/powerpoint/2010/main">
    <mc:Choice Requires="p14">
      <p:transition spd="slow" p14:dur="2000" advTm="143280"/>
    </mc:Choice>
    <mc:Fallback xmlns="">
      <p:transition spd="slow" advTm="143280"/>
    </mc:Fallback>
  </mc:AlternateContent>
  <p:extLst>
    <p:ext uri="{3A86A75C-4F4B-4683-9AE1-C65F6400EC91}">
      <p14:laserTraceLst xmlns:p14="http://schemas.microsoft.com/office/powerpoint/2010/main">
        <p14:tracePtLst>
          <p14:tracePt t="1618" x="1884363" y="6656388"/>
          <p14:tracePt t="1624" x="2076450" y="6411913"/>
          <p14:tracePt t="1636" x="2211388" y="6154738"/>
          <p14:tracePt t="1640" x="2333625" y="5900738"/>
          <p14:tracePt t="1649" x="2382838" y="5768975"/>
          <p14:tracePt t="1663" x="2557463" y="5372100"/>
          <p14:tracePt t="1680" x="2841625" y="4943475"/>
          <p14:tracePt t="1697" x="2981325" y="4676775"/>
          <p14:tracePt t="1713" x="3060700" y="4519613"/>
          <p14:tracePt t="1730" x="3108325" y="4419600"/>
          <p14:tracePt t="1732" x="3138488" y="4352925"/>
          <p14:tracePt t="1747" x="3178175" y="4270375"/>
          <p14:tracePt t="1763" x="3221038" y="4205288"/>
          <p14:tracePt t="1780" x="3248025" y="4156075"/>
          <p14:tracePt t="1783" x="3252788" y="4152900"/>
          <p14:tracePt t="1797" x="3260725" y="4138613"/>
          <p14:tracePt t="3913" x="3270250" y="4090988"/>
          <p14:tracePt t="3921" x="3278188" y="4030663"/>
          <p14:tracePt t="3932" x="3292475" y="3968750"/>
          <p14:tracePt t="3937" x="3300413" y="3894138"/>
          <p14:tracePt t="3949" x="3322638" y="3759200"/>
          <p14:tracePt t="3966" x="3322638" y="3584575"/>
          <p14:tracePt t="3982" x="3330575" y="3475038"/>
          <p14:tracePt t="3987" x="3340100" y="3343275"/>
          <p14:tracePt t="3999" x="3362325" y="3251200"/>
          <p14:tracePt t="4014" x="3382963" y="3128963"/>
          <p14:tracePt t="4030" x="3382963" y="3046413"/>
          <p14:tracePt t="4046" x="3382963" y="2976563"/>
          <p14:tracePt t="4050" x="3382963" y="2963863"/>
          <p14:tracePt t="4064" x="3379788" y="2914650"/>
          <p14:tracePt t="4080" x="3370263" y="2889250"/>
          <p14:tracePt t="4096" x="3370263" y="2876550"/>
          <p14:tracePt t="4371" x="3357563" y="2876550"/>
          <p14:tracePt t="4380" x="3330575" y="2879725"/>
          <p14:tracePt t="4384" x="3317875" y="2879725"/>
          <p14:tracePt t="4397" x="3287713" y="2889250"/>
          <p14:tracePt t="4401" x="3238500" y="2889250"/>
          <p14:tracePt t="4413" x="3208338" y="2889250"/>
          <p14:tracePt t="4417" x="3165475" y="2889250"/>
          <p14:tracePt t="4425" x="3138488" y="2884488"/>
          <p14:tracePt t="4428" x="3116263" y="2876550"/>
          <p14:tracePt t="4435" x="3090863" y="2867025"/>
          <p14:tracePt t="4446" x="3078163" y="2849563"/>
          <p14:tracePt t="4464" x="3008313" y="2754313"/>
          <p14:tracePt t="4479" x="2946400" y="2657475"/>
          <p14:tracePt t="4496" x="2919413" y="2420938"/>
          <p14:tracePt t="4500" x="2919413" y="2360613"/>
          <p14:tracePt t="4514" x="2919413" y="2203450"/>
          <p14:tracePt t="4530" x="2998788" y="1874838"/>
          <p14:tracePt t="4546" x="3046413" y="1603375"/>
          <p14:tracePt t="4550" x="3068638" y="1498600"/>
          <p14:tracePt t="4563" x="3116263" y="1393825"/>
          <p14:tracePt t="4566" x="3143250" y="1258888"/>
          <p14:tracePt t="4580" x="3173413" y="1123950"/>
          <p14:tracePt t="4596" x="3200400" y="1057275"/>
          <p14:tracePt t="4613" x="3208338" y="1044575"/>
          <p14:tracePt t="4630" x="3230563" y="1027113"/>
          <p14:tracePt t="4646" x="3282950" y="1001713"/>
          <p14:tracePt t="4663" x="3327400" y="992188"/>
          <p14:tracePt t="4680" x="3365500" y="992188"/>
          <p14:tracePt t="4696" x="3370263" y="996950"/>
          <p14:tracePt t="4713" x="3370263" y="1009650"/>
          <p14:tracePt t="4730" x="3370263" y="1019175"/>
          <p14:tracePt t="4732" x="3370263" y="1039813"/>
          <p14:tracePt t="4747" x="3348038" y="1092200"/>
          <p14:tracePt t="4763" x="3282950" y="1219200"/>
          <p14:tracePt t="4780" x="3265488" y="1320800"/>
          <p14:tracePt t="4783" x="3255963" y="1341438"/>
          <p14:tracePt t="4797" x="3248025" y="1425575"/>
          <p14:tracePt t="4813" x="3252788" y="1481138"/>
          <p14:tracePt t="4830" x="3292475" y="1512888"/>
          <p14:tracePt t="4833" x="3340100" y="1550988"/>
          <p14:tracePt t="4846" x="3340100" y="1555750"/>
          <p14:tracePt t="4848" x="3432175" y="1573213"/>
          <p14:tracePt t="4862" x="3536950" y="1582738"/>
          <p14:tracePt t="4879" x="3798888" y="1582738"/>
          <p14:tracePt t="4895" x="4003675" y="1573213"/>
          <p14:tracePt t="4898" x="4078288" y="1573213"/>
          <p14:tracePt t="4912" x="4397375" y="1533525"/>
          <p14:tracePt t="4929" x="4633913" y="1485900"/>
          <p14:tracePt t="4946" x="4870450" y="1450975"/>
          <p14:tracePt t="4949" x="4948238" y="1428750"/>
          <p14:tracePt t="4962" x="5048250" y="1420813"/>
          <p14:tracePt t="4964" x="5102225" y="1398588"/>
          <p14:tracePt t="4979" x="5145088" y="1390650"/>
          <p14:tracePt t="4995" x="5162550" y="1390650"/>
          <p14:tracePt t="5068" x="5157788" y="1393825"/>
          <p14:tracePt t="5077" x="5145088" y="1408113"/>
          <p14:tracePt t="5087" x="5110163" y="1425575"/>
          <p14:tracePt t="5091" x="5084763" y="1450975"/>
          <p14:tracePt t="5102" x="5005388" y="1508125"/>
          <p14:tracePt t="5107" x="4978400" y="1520825"/>
          <p14:tracePt t="5114" x="4908550" y="1565275"/>
          <p14:tracePt t="5131" x="4895850" y="1568450"/>
          <p14:tracePt t="5496" x="4838700" y="1568450"/>
          <p14:tracePt t="5505" x="4721225" y="1568450"/>
          <p14:tracePt t="5515" x="4651375" y="1568450"/>
          <p14:tracePt t="5520" x="4559300" y="1568450"/>
          <p14:tracePt t="5530" x="4410075" y="1565275"/>
          <p14:tracePt t="5547" x="4235450" y="1550988"/>
          <p14:tracePt t="5562" x="4073525" y="1550988"/>
          <p14:tracePt t="5580" x="3925888" y="1550988"/>
          <p14:tracePt t="5583" x="3881438" y="1550988"/>
          <p14:tracePt t="5597" x="3763963" y="1550988"/>
          <p14:tracePt t="5613" x="3681413" y="1550988"/>
          <p14:tracePt t="5630" x="3624263" y="1543050"/>
          <p14:tracePt t="5633" x="3567113" y="1543050"/>
          <p14:tracePt t="5647" x="3522663" y="1543050"/>
          <p14:tracePt t="5663" x="3409950" y="1543050"/>
          <p14:tracePt t="5680" x="3330575" y="1533525"/>
          <p14:tracePt t="5683" x="3300413" y="1533525"/>
          <p14:tracePt t="5696" x="3275013" y="1533525"/>
          <p14:tracePt t="5699" x="3252788" y="1525588"/>
          <p14:tracePt t="5713" x="3213100" y="1512888"/>
          <p14:tracePt t="5729" x="3182938" y="1503363"/>
          <p14:tracePt t="5746" x="3155950" y="1490663"/>
          <p14:tracePt t="5750" x="3151188" y="1490663"/>
          <p14:tracePt t="5763" x="3143250" y="1490663"/>
          <p14:tracePt t="5808" x="3143250" y="1481138"/>
          <p14:tracePt t="5815" x="3148013" y="1477963"/>
          <p14:tracePt t="5830" x="3190875" y="1468438"/>
          <p14:tracePt t="5846" x="3255963" y="1460500"/>
          <p14:tracePt t="5850" x="3317875" y="1450975"/>
          <p14:tracePt t="5863" x="3449638" y="1450975"/>
          <p14:tracePt t="5865" x="3594100" y="1450975"/>
          <p14:tracePt t="5881" x="3754438" y="1450975"/>
          <p14:tracePt t="5896" x="4017963" y="1468438"/>
          <p14:tracePt t="5913" x="4267200" y="1508125"/>
          <p14:tracePt t="5916" x="4397375" y="1543050"/>
          <p14:tracePt t="5930" x="4606925" y="1590675"/>
          <p14:tracePt t="5946" x="4773613" y="1620838"/>
          <p14:tracePt t="5963" x="4878388" y="1635125"/>
          <p14:tracePt t="5966" x="4913313" y="1635125"/>
          <p14:tracePt t="5981" x="4953000" y="1635125"/>
          <p14:tracePt t="5997" x="4965700" y="1635125"/>
          <p14:tracePt t="6536" x="4918075" y="1620838"/>
          <p14:tracePt t="6545" x="4826000" y="1600200"/>
          <p14:tracePt t="6549" x="4751388" y="1577975"/>
          <p14:tracePt t="6563" x="4725988" y="1568450"/>
          <p14:tracePt t="6568" x="4668838" y="1560513"/>
          <p14:tracePt t="6580" x="4621213" y="1533525"/>
          <p14:tracePt t="6597" x="4537075" y="1508125"/>
          <p14:tracePt t="6601" x="4476750" y="1495425"/>
          <p14:tracePt t="6615" x="4392613" y="1468438"/>
          <p14:tracePt t="6630" x="4270375" y="1425575"/>
          <p14:tracePt t="6647" x="4222750" y="1408113"/>
          <p14:tracePt t="6650" x="4187825" y="1408113"/>
          <p14:tracePt t="6664" x="4148138" y="1393825"/>
          <p14:tracePt t="6680" x="4122738" y="1385888"/>
          <p14:tracePt t="6697" x="4113213" y="1381125"/>
          <p14:tracePt t="6714" x="4113213" y="1368425"/>
          <p14:tracePt t="7066" x="4013200" y="1355725"/>
          <p14:tracePt t="7075" x="3938588" y="1346200"/>
          <p14:tracePt t="7084" x="3821113" y="1333500"/>
          <p14:tracePt t="7089" x="3741738" y="1311275"/>
          <p14:tracePt t="7101" x="3549650" y="1289050"/>
          <p14:tracePt t="7116" x="3405188" y="1246188"/>
          <p14:tracePt t="7133" x="3278188" y="1223963"/>
          <p14:tracePt t="7149" x="3200400" y="1214438"/>
          <p14:tracePt t="7153" x="3165475" y="1206500"/>
          <p14:tracePt t="7159" x="3143250" y="1206500"/>
          <p14:tracePt t="7174" x="3063875" y="1206500"/>
          <p14:tracePt t="7184" x="3043238" y="1206500"/>
          <p14:tracePt t="7196" x="2959100" y="1211263"/>
          <p14:tracePt t="7213" x="2881313" y="1219200"/>
          <p14:tracePt t="7217" x="2859088" y="1228725"/>
          <p14:tracePt t="7231" x="2801938" y="1228725"/>
          <p14:tracePt t="7246" x="2744788" y="1228725"/>
          <p14:tracePt t="7263" x="2697163" y="1236663"/>
          <p14:tracePt t="7267" x="2667000" y="1236663"/>
          <p14:tracePt t="7281" x="2617788" y="1246188"/>
          <p14:tracePt t="7297" x="2562225" y="1246188"/>
          <p14:tracePt t="7314" x="2530475" y="1246188"/>
          <p14:tracePt t="7330" x="2513013" y="1246188"/>
          <p14:tracePt t="7333" x="2509838" y="1246188"/>
          <p14:tracePt t="7457" x="2522538" y="1246188"/>
          <p14:tracePt t="7471" x="2527300" y="1246188"/>
          <p14:tracePt t="7478" x="2535238" y="1246188"/>
          <p14:tracePt t="7486" x="2540000" y="1246188"/>
          <p14:tracePt t="7497" x="2552700" y="1246188"/>
          <p14:tracePt t="7514" x="2605088" y="1246188"/>
          <p14:tracePt t="7530" x="2632075" y="1246188"/>
          <p14:tracePt t="7547" x="2679700" y="1241425"/>
          <p14:tracePt t="7550" x="2692400" y="1241425"/>
          <p14:tracePt t="7564" x="2754313" y="1241425"/>
          <p14:tracePt t="7580" x="2806700" y="1241425"/>
          <p14:tracePt t="7597" x="2971800" y="1231900"/>
          <p14:tracePt t="7614" x="3125788" y="1211263"/>
          <p14:tracePt t="7616" x="3182938" y="1211263"/>
          <p14:tracePt t="7631" x="3362325" y="1189038"/>
          <p14:tracePt t="7647" x="3492500" y="1189038"/>
          <p14:tracePt t="7652" x="3567113" y="1189038"/>
          <p14:tracePt t="7663" x="3614738" y="1189038"/>
          <p14:tracePt t="7681" x="3716338" y="1193800"/>
          <p14:tracePt t="7697" x="3751263" y="1193800"/>
          <p14:tracePt t="7713" x="3771900" y="1193800"/>
          <p14:tracePt t="7730" x="3776663" y="1193800"/>
          <p14:tracePt t="7821" x="3786188" y="1189038"/>
          <p14:tracePt t="8119" x="3903663" y="1189038"/>
          <p14:tracePt t="8129" x="3978275" y="1189038"/>
          <p14:tracePt t="8132" x="4183063" y="1162050"/>
          <p14:tracePt t="8140" x="4454525" y="1162050"/>
          <p14:tracePt t="8147" x="4641850" y="1149350"/>
          <p14:tracePt t="8163" x="4970463" y="1119188"/>
          <p14:tracePt t="8180" x="5284788" y="1119188"/>
          <p14:tracePt t="8183" x="5411788" y="1119188"/>
          <p14:tracePt t="8198" x="5673725" y="1119188"/>
          <p14:tracePt t="8213" x="5865813" y="1136650"/>
          <p14:tracePt t="8230" x="5972175" y="1149350"/>
          <p14:tracePt t="8234" x="6045200" y="1149350"/>
          <p14:tracePt t="8247" x="6129338" y="1166813"/>
          <p14:tracePt t="8263" x="6164263" y="1166813"/>
          <p14:tracePt t="8280" x="6211888" y="1166813"/>
          <p14:tracePt t="8297" x="6251575" y="1166813"/>
          <p14:tracePt t="8300" x="6273800" y="1176338"/>
          <p14:tracePt t="8314" x="6299200" y="1176338"/>
          <p14:tracePt t="8330" x="6321425" y="1176338"/>
          <p14:tracePt t="8336" x="6343650" y="1176338"/>
          <p14:tracePt t="8347" x="6351588" y="1176338"/>
          <p14:tracePt t="8364" x="6378575" y="1176338"/>
          <p14:tracePt t="8380" x="6381750" y="1176338"/>
          <p14:tracePt t="8397" x="6391275" y="1176338"/>
          <p14:tracePt t="8401" x="6403975" y="1176338"/>
          <p14:tracePt t="8415" x="6408738" y="1179513"/>
          <p14:tracePt t="8430" x="6416675" y="1179513"/>
          <p14:tracePt t="8466" x="6416675" y="1189038"/>
          <p14:tracePt t="8503" x="6416675" y="1193800"/>
          <p14:tracePt t="8532" x="6416675" y="1196975"/>
          <p14:tracePt t="8553" x="6413500" y="1196975"/>
          <p14:tracePt t="8568" x="6408738" y="1196975"/>
          <p14:tracePt t="8575" x="6396038" y="1206500"/>
          <p14:tracePt t="8582" x="6378575" y="1206500"/>
          <p14:tracePt t="8597" x="6361113" y="1214438"/>
          <p14:tracePt t="8613" x="6321425" y="1219200"/>
          <p14:tracePt t="8630" x="6303963" y="1219200"/>
          <p14:tracePt t="8633" x="6286500" y="1219200"/>
          <p14:tracePt t="8648" x="6276975" y="1219200"/>
          <p14:tracePt t="8663" x="6256338" y="1219200"/>
          <p14:tracePt t="8680" x="6237288" y="1219200"/>
          <p14:tracePt t="8683" x="6229350" y="1219200"/>
          <p14:tracePt t="8697" x="6216650" y="1219200"/>
          <p14:tracePt t="8714" x="6189663" y="1236663"/>
          <p14:tracePt t="8730" x="6167438" y="1236663"/>
          <p14:tracePt t="8747" x="6142038" y="1236663"/>
          <p14:tracePt t="8750" x="6119813" y="1236663"/>
          <p14:tracePt t="8764" x="6097588" y="1236663"/>
          <p14:tracePt t="8780" x="6080125" y="1236663"/>
          <p14:tracePt t="8797" x="6067425" y="1236663"/>
          <p14:tracePt t="8800" x="6054725" y="1236663"/>
          <p14:tracePt t="8814" x="6045200" y="1236663"/>
          <p14:tracePt t="8844" x="6042025" y="1236663"/>
          <p14:tracePt t="9475" x="5989638" y="1254125"/>
          <p14:tracePt t="9483" x="5967413" y="1258888"/>
          <p14:tracePt t="9498" x="5888038" y="1266825"/>
          <p14:tracePt t="9513" x="5775325" y="1266825"/>
          <p14:tracePt t="9530" x="5613400" y="1281113"/>
          <p14:tracePt t="9534" x="5526088" y="1281113"/>
          <p14:tracePt t="9548" x="5407025" y="1281113"/>
          <p14:tracePt t="9564" x="5329238" y="1281113"/>
          <p14:tracePt t="9580" x="5249863" y="1281113"/>
          <p14:tracePt t="9597" x="5202238" y="1276350"/>
          <p14:tracePt t="9600" x="5172075" y="1276350"/>
          <p14:tracePt t="9615" x="5157788" y="1276350"/>
          <p14:tracePt t="10015" x="5075238" y="1281113"/>
          <p14:tracePt t="10024" x="4995863" y="1301750"/>
          <p14:tracePt t="10035" x="4878388" y="1316038"/>
          <p14:tracePt t="10039" x="4786313" y="1338263"/>
          <p14:tracePt t="10050" x="4533900" y="1385888"/>
          <p14:tracePt t="10064" x="4287838" y="1420813"/>
          <p14:tracePt t="10080" x="4038600" y="1460500"/>
          <p14:tracePt t="10097" x="3838575" y="1460500"/>
          <p14:tracePt t="10100" x="3751263" y="1460500"/>
          <p14:tracePt t="10114" x="3544888" y="1468438"/>
          <p14:tracePt t="10130" x="3414713" y="1468438"/>
          <p14:tracePt t="10147" x="3313113" y="1468438"/>
          <p14:tracePt t="10151" x="3248025" y="1468438"/>
          <p14:tracePt t="10163" x="3225800" y="1477963"/>
          <p14:tracePt t="10166" x="3200400" y="1477963"/>
          <p14:tracePt t="10180" x="3186113" y="1477963"/>
          <p14:tracePt t="10197" x="3173413" y="1490663"/>
          <p14:tracePt t="10261" x="3173413" y="1498600"/>
          <p14:tracePt t="10297" x="3182938" y="1498600"/>
          <p14:tracePt t="10326" x="3190875" y="1495425"/>
          <p14:tracePt t="13117" x="3190875" y="1498600"/>
          <p14:tracePt t="13124" x="3203575" y="1512888"/>
          <p14:tracePt t="13133" x="3213100" y="1525588"/>
          <p14:tracePt t="13149" x="3225800" y="1547813"/>
          <p14:tracePt t="13163" x="3238500" y="1577975"/>
          <p14:tracePt t="13181" x="3287713" y="1643063"/>
          <p14:tracePt t="13197" x="3317875" y="1674813"/>
          <p14:tracePt t="13213" x="3362325" y="1722438"/>
          <p14:tracePt t="13217" x="3375025" y="1739900"/>
          <p14:tracePt t="13230" x="3427413" y="1782763"/>
          <p14:tracePt t="13247" x="3462338" y="1831975"/>
          <p14:tracePt t="13263" x="3484563" y="1870075"/>
          <p14:tracePt t="13267" x="3492500" y="1897063"/>
          <p14:tracePt t="13280" x="3505200" y="1905000"/>
          <p14:tracePt t="13282" x="3505200" y="1909763"/>
          <p14:tracePt t="13297" x="3519488" y="1922463"/>
          <p14:tracePt t="13313" x="3519488" y="1936750"/>
          <p14:tracePt t="13330" x="3527425" y="1954213"/>
          <p14:tracePt t="13334" x="3532188" y="1962150"/>
          <p14:tracePt t="13347" x="3532188" y="1971675"/>
          <p14:tracePt t="13363" x="3532188" y="1984375"/>
          <p14:tracePt t="13380" x="3540125" y="2024063"/>
          <p14:tracePt t="13383" x="3540125" y="2028825"/>
          <p14:tracePt t="13397" x="3540125" y="2049463"/>
          <p14:tracePt t="13414" x="3540125" y="2066925"/>
          <p14:tracePt t="13430" x="3540125" y="2084388"/>
          <p14:tracePt t="13447" x="3540125" y="2098675"/>
          <p14:tracePt t="13450" x="3540125" y="2111375"/>
          <p14:tracePt t="13464" x="3540125" y="2133600"/>
          <p14:tracePt t="13480" x="3540125" y="2159000"/>
          <p14:tracePt t="13496" x="3540125" y="2181225"/>
          <p14:tracePt t="13499" x="3544888" y="2193925"/>
          <p14:tracePt t="13512" x="3544888" y="2198688"/>
          <p14:tracePt t="13514" x="3544888" y="2206625"/>
          <p14:tracePt t="13529" x="3544888" y="2224088"/>
          <p14:tracePt t="13545" x="3544888" y="2238375"/>
          <p14:tracePt t="13563" x="3544888" y="2251075"/>
          <p14:tracePt t="13615" x="3544888" y="2255838"/>
          <p14:tracePt t="13622" x="3544888" y="2263775"/>
          <p14:tracePt t="13629" x="3544888" y="2268538"/>
          <p14:tracePt t="13646" x="3544888" y="2286000"/>
          <p14:tracePt t="13662" x="3544888" y="2295525"/>
          <p14:tracePt t="13680" x="3544888" y="2298700"/>
          <p14:tracePt t="13719" x="3544888" y="2308225"/>
          <p14:tracePt t="13789" x="3544888" y="2312988"/>
          <p14:tracePt t="13833" x="3554413" y="2312988"/>
          <p14:tracePt t="13878" x="3557588" y="2312988"/>
          <p14:tracePt t="13885" x="3571875" y="2312988"/>
          <p14:tracePt t="13897" x="3579813" y="2312988"/>
          <p14:tracePt t="13901" x="3584575" y="2312988"/>
          <p14:tracePt t="13916" x="3602038" y="2312988"/>
          <p14:tracePt t="13931" x="3624263" y="2312988"/>
          <p14:tracePt t="13947" x="3649663" y="2312988"/>
          <p14:tracePt t="13965" x="3676650" y="2303463"/>
          <p14:tracePt t="13981" x="3702050" y="2295525"/>
          <p14:tracePt t="13997" x="3733800" y="2290763"/>
          <p14:tracePt t="14001" x="3736975" y="2290763"/>
          <p14:tracePt t="14015" x="3776663" y="2290763"/>
          <p14:tracePt t="14031" x="3803650" y="2290763"/>
          <p14:tracePt t="14047" x="3833813" y="2281238"/>
          <p14:tracePt t="14064" x="3868738" y="2263775"/>
          <p14:tracePt t="14067" x="3886200" y="2263775"/>
          <p14:tracePt t="14081" x="3921125" y="2263775"/>
          <p14:tracePt t="14097" x="3960813" y="2251075"/>
          <p14:tracePt t="14112" x="4008438" y="2251075"/>
          <p14:tracePt t="14129" x="4065588" y="2241550"/>
          <p14:tracePt t="14131" x="4108450" y="2241550"/>
          <p14:tracePt t="14147" x="4200525" y="2233613"/>
          <p14:tracePt t="14164" x="4305300" y="2233613"/>
          <p14:tracePt t="14181" x="4392613" y="2233613"/>
          <p14:tracePt t="14183" x="4454525" y="2233613"/>
          <p14:tracePt t="14198" x="4559300" y="2238375"/>
          <p14:tracePt t="14214" x="4651375" y="2246313"/>
          <p14:tracePt t="14231" x="4756150" y="2259013"/>
          <p14:tracePt t="14235" x="4791075" y="2259013"/>
          <p14:tracePt t="14248" x="4870450" y="2255838"/>
          <p14:tracePt t="14263" x="4926013" y="2246313"/>
          <p14:tracePt t="14279" x="4948238" y="2246313"/>
          <p14:tracePt t="14296" x="4957763" y="2233613"/>
          <p14:tracePt t="14313" x="4965700" y="2233613"/>
          <p14:tracePt t="14329" x="4978400" y="2228850"/>
          <p14:tracePt t="14576" x="4978400" y="2233613"/>
          <p14:tracePt t="14591" x="4983163" y="2233613"/>
          <p14:tracePt t="14598" x="4983163" y="2241550"/>
          <p14:tracePt t="14634" x="4983163" y="2255838"/>
          <p14:tracePt t="14642" x="4983163" y="2259013"/>
          <p14:tracePt t="14671" x="4983163" y="2268538"/>
          <p14:tracePt t="14686" x="4983163" y="2273300"/>
          <p14:tracePt t="14708" x="4983163" y="2281238"/>
          <p14:tracePt t="14718" x="4983163" y="2286000"/>
          <p14:tracePt t="14744" x="4983163" y="2290763"/>
          <p14:tracePt t="14766" x="4983163" y="2298700"/>
          <p14:tracePt t="14781" x="4970463" y="2298700"/>
          <p14:tracePt t="14792" x="4960938" y="2303463"/>
          <p14:tracePt t="14796" x="4957763" y="2316163"/>
          <p14:tracePt t="14800" x="4948238" y="2316163"/>
          <p14:tracePt t="14808" x="4943475" y="2316163"/>
          <p14:tracePt t="14814" x="4940300" y="2316163"/>
          <p14:tracePt t="14829" x="4918075" y="2325688"/>
          <p14:tracePt t="14846" x="4891088" y="2325688"/>
          <p14:tracePt t="14863" x="4870450" y="2330450"/>
          <p14:tracePt t="14865" x="4865688" y="2330450"/>
          <p14:tracePt t="14880" x="4852988" y="2330450"/>
          <p14:tracePt t="14897" x="4835525" y="2330450"/>
          <p14:tracePt t="14913" x="4821238" y="2330450"/>
          <p14:tracePt t="14975" x="4813300" y="2330450"/>
          <p14:tracePt t="15018" x="4808538" y="2330450"/>
          <p14:tracePt t="15040" x="4803775" y="2330450"/>
          <p14:tracePt t="15046" x="4795838" y="2330450"/>
          <p14:tracePt t="15054" x="4773613" y="2330450"/>
          <p14:tracePt t="15063" x="4760913" y="2320925"/>
          <p14:tracePt t="15080" x="4711700" y="2308225"/>
          <p14:tracePt t="15082" x="4656138" y="2308225"/>
          <p14:tracePt t="15097" x="4603750" y="2308225"/>
          <p14:tracePt t="15114" x="4554538" y="2298700"/>
          <p14:tracePt t="15130" x="4506913" y="2298700"/>
          <p14:tracePt t="15146" x="4449763" y="2298700"/>
          <p14:tracePt t="15149" x="4427538" y="2298700"/>
          <p14:tracePt t="15163" x="4371975" y="2290763"/>
          <p14:tracePt t="15179" x="4252913" y="2290763"/>
          <p14:tracePt t="15196" x="4175125" y="2290763"/>
          <p14:tracePt t="15199" x="4152900" y="2290763"/>
          <p14:tracePt t="15213" x="4105275" y="2290763"/>
          <p14:tracePt t="15230" x="4083050" y="2290763"/>
          <p14:tracePt t="15246" x="4073525" y="2290763"/>
          <p14:tracePt t="15249" x="4065588" y="2298700"/>
          <p14:tracePt t="15264" x="4052888" y="2298700"/>
          <p14:tracePt t="15280" x="4025900" y="2312988"/>
          <p14:tracePt t="15296" x="4003675" y="2325688"/>
          <p14:tracePt t="15312" x="3956050" y="2333625"/>
          <p14:tracePt t="15330" x="3903663" y="2355850"/>
          <p14:tracePt t="15346" x="3856038" y="2365375"/>
          <p14:tracePt t="15363" x="3824288" y="2386013"/>
          <p14:tracePt t="15366" x="3794125" y="2386013"/>
          <p14:tracePt t="15379" x="3771900" y="2386013"/>
          <p14:tracePt t="15395" x="3754438" y="2395538"/>
          <p14:tracePt t="15412" x="3724275" y="2395538"/>
          <p14:tracePt t="15429" x="3706813" y="2400300"/>
          <p14:tracePt t="15431" x="3698875" y="2400300"/>
          <p14:tracePt t="15446" x="3689350" y="2400300"/>
          <p14:tracePt t="15463" x="3667125" y="2400300"/>
          <p14:tracePt t="15480" x="3654425" y="2400300"/>
          <p14:tracePt t="15497" x="3624263" y="2400300"/>
          <p14:tracePt t="15515" x="3584575" y="2400300"/>
          <p14:tracePt t="15530" x="3527425" y="2400300"/>
          <p14:tracePt t="15534" x="3514725" y="2400300"/>
          <p14:tracePt t="15548" x="3484563" y="2408238"/>
          <p14:tracePt t="15564" x="3457575" y="2408238"/>
          <p14:tracePt t="15581" x="3435350" y="2408238"/>
          <p14:tracePt t="15584" x="3422650" y="2408238"/>
          <p14:tracePt t="15597" x="3417888" y="2408238"/>
          <p14:tracePt t="15600" x="3414713" y="2408238"/>
          <p14:tracePt t="15608" x="3392488" y="2408238"/>
          <p14:tracePt t="15613" x="3382963" y="2408238"/>
          <p14:tracePt t="15629" x="3370263" y="2408238"/>
          <p14:tracePt t="15646" x="3362325" y="2408238"/>
          <p14:tracePt t="15649" x="3352800" y="2408238"/>
          <p14:tracePt t="15663" x="3348038" y="2408238"/>
          <p14:tracePt t="15679" x="3340100" y="2408238"/>
          <p14:tracePt t="15744" x="3335338" y="2408238"/>
          <p14:tracePt t="15766" x="3330575" y="2408238"/>
          <p14:tracePt t="15773" x="3317875" y="2408238"/>
          <p14:tracePt t="15779" x="3300413" y="2408238"/>
          <p14:tracePt t="15796" x="3265488" y="2408238"/>
          <p14:tracePt t="15812" x="3230563" y="2408238"/>
          <p14:tracePt t="15830" x="3160713" y="2403475"/>
          <p14:tracePt t="15846" x="3121025" y="2403475"/>
          <p14:tracePt t="15864" x="3098800" y="2395538"/>
          <p14:tracePt t="15880" x="3081338" y="2390775"/>
          <p14:tracePt t="15882" x="3073400" y="2390775"/>
          <p14:tracePt t="15897" x="3046413" y="2390775"/>
          <p14:tracePt t="15913" x="3028950" y="2378075"/>
          <p14:tracePt t="15930" x="3016250" y="2378075"/>
          <p14:tracePt t="15932" x="3008313" y="2378075"/>
          <p14:tracePt t="15947" x="2990850" y="2378075"/>
          <p14:tracePt t="15962" x="2986088" y="2378075"/>
          <p14:tracePt t="15979" x="2971800" y="2368550"/>
          <p14:tracePt t="15996" x="2963863" y="2368550"/>
          <p14:tracePt t="15998" x="2959100" y="2368550"/>
          <p14:tracePt t="16013" x="2959100" y="2365375"/>
          <p14:tracePt t="16029" x="2946400" y="2365375"/>
          <p14:tracePt t="16046" x="2941638" y="2365375"/>
          <p14:tracePt t="16063" x="2919413" y="2365375"/>
          <p14:tracePt t="16079" x="2916238" y="2355850"/>
          <p14:tracePt t="16107" x="2906713" y="2355850"/>
          <p14:tracePt t="16698" x="2933700" y="2360613"/>
          <p14:tracePt t="16705" x="2946400" y="2360613"/>
          <p14:tracePt t="16715" x="2981325" y="2360613"/>
          <p14:tracePt t="16733" x="3021013" y="2368550"/>
          <p14:tracePt t="16749" x="3051175" y="2373313"/>
          <p14:tracePt t="16754" x="3055938" y="2373313"/>
          <p14:tracePt t="16765" x="3068638" y="2373313"/>
          <p14:tracePt t="16782" x="3098800" y="2373313"/>
          <p14:tracePt t="16787" x="3121025" y="2373313"/>
          <p14:tracePt t="16800" x="3155950" y="2373313"/>
          <p14:tracePt t="16815" x="3203575" y="2373313"/>
          <p14:tracePt t="16832" x="3260725" y="2368550"/>
          <p14:tracePt t="16836" x="3295650" y="2368550"/>
          <p14:tracePt t="16849" x="3330575" y="2368550"/>
          <p14:tracePt t="16865" x="3379788" y="2368550"/>
          <p14:tracePt t="16882" x="3405188" y="2368550"/>
          <p14:tracePt t="16899" x="3487738" y="2355850"/>
          <p14:tracePt t="16916" x="3554413" y="2355850"/>
          <p14:tracePt t="16932" x="3641725" y="2355850"/>
          <p14:tracePt t="16948" x="3706813" y="2355850"/>
          <p14:tracePt t="16953" x="3733800" y="2355850"/>
          <p14:tracePt t="16967" x="3776663" y="2355850"/>
          <p14:tracePt t="16982" x="3816350" y="2355850"/>
          <p14:tracePt t="16998" x="3859213" y="2355850"/>
          <p14:tracePt t="17016" x="3921125" y="2355850"/>
          <p14:tracePt t="17032" x="3968750" y="2355850"/>
          <p14:tracePt t="17049" x="4008438" y="2355850"/>
          <p14:tracePt t="17066" x="4025900" y="2355850"/>
          <p14:tracePt t="17081" x="4030663" y="2355850"/>
          <p14:tracePt t="17098" x="4043363" y="2355850"/>
          <p14:tracePt t="17115" x="4060825" y="2355850"/>
          <p14:tracePt t="17120" x="4070350" y="2347913"/>
          <p14:tracePt t="17133" x="4095750" y="2347913"/>
          <p14:tracePt t="17149" x="4108450" y="2347913"/>
          <p14:tracePt t="17165" x="4135438" y="2347913"/>
          <p14:tracePt t="17182" x="4170363" y="2347913"/>
          <p14:tracePt t="17198" x="4197350" y="2347913"/>
          <p14:tracePt t="17215" x="4217988" y="2351088"/>
          <p14:tracePt t="17232" x="4235450" y="2355850"/>
          <p14:tracePt t="17237" x="4244975" y="2365375"/>
          <p14:tracePt t="17249" x="4262438" y="2368550"/>
          <p14:tracePt t="17267" x="4267200" y="2378075"/>
          <p14:tracePt t="17282" x="4287838" y="2382838"/>
          <p14:tracePt t="17299" x="4302125" y="2390775"/>
          <p14:tracePt t="17315" x="4302125" y="2395538"/>
          <p14:tracePt t="17693" x="4322763" y="2403475"/>
          <p14:tracePt t="17702" x="4327525" y="2408238"/>
          <p14:tracePt t="17716" x="4340225" y="2420938"/>
          <p14:tracePt t="17732" x="4344988" y="2425700"/>
          <p14:tracePt t="17750" x="4367213" y="2435225"/>
          <p14:tracePt t="17766" x="4371975" y="2438400"/>
          <p14:tracePt t="17783" x="4384675" y="2438400"/>
          <p14:tracePt t="17800" x="4389438" y="2438400"/>
          <p14:tracePt t="17804" x="4389438" y="2447925"/>
          <p14:tracePt t="17873" x="4397375" y="2447925"/>
          <p14:tracePt t="17924" x="4410075" y="2447925"/>
          <p14:tracePt t="17930" x="4414838" y="2447925"/>
          <p14:tracePt t="17938" x="4427538" y="2447925"/>
          <p14:tracePt t="17947" x="4437063" y="2447925"/>
          <p14:tracePt t="17963" x="4449763" y="2443163"/>
          <p14:tracePt t="17981" x="4459288" y="2443163"/>
          <p14:tracePt t="18076" x="4467225" y="2443163"/>
          <p14:tracePt t="18170" x="4494213" y="2443163"/>
          <p14:tracePt t="18178" x="4502150" y="2443163"/>
          <p14:tracePt t="18185" x="4516438" y="2443163"/>
          <p14:tracePt t="18196" x="4529138" y="2443163"/>
          <p14:tracePt t="18199" x="4541838" y="2443163"/>
          <p14:tracePt t="18213" x="4581525" y="2443163"/>
          <p14:tracePt t="18230" x="4594225" y="2447925"/>
          <p14:tracePt t="18246" x="4611688" y="2447925"/>
          <p14:tracePt t="18249" x="4621213" y="2460625"/>
          <p14:tracePt t="18264" x="4638675" y="2460625"/>
          <p14:tracePt t="18280" x="4651375" y="2470150"/>
          <p14:tracePt t="18296" x="4659313" y="2470150"/>
          <p14:tracePt t="18313" x="4664075" y="2470150"/>
          <p14:tracePt t="18331" x="4668838" y="2470150"/>
          <p14:tracePt t="18359" x="4668838" y="2478088"/>
          <p14:tracePt t="18453" x="4676775" y="2478088"/>
          <p14:tracePt t="18529" x="4699000" y="2478088"/>
          <p14:tracePt t="18537" x="4703763" y="2478088"/>
          <p14:tracePt t="18549" x="4711700" y="2482850"/>
          <p14:tracePt t="18566" x="4721225" y="2482850"/>
          <p14:tracePt t="18583" x="4729163" y="2482850"/>
          <p14:tracePt t="18637" x="4729163" y="2490788"/>
          <p14:tracePt t="18725" x="4729163" y="2495550"/>
          <p14:tracePt t="18746" x="4733925" y="2495550"/>
          <p14:tracePt t="18776" x="4733925" y="2505075"/>
          <p14:tracePt t="18892" x="4743450" y="2505075"/>
          <p14:tracePt t="18906" x="4760913" y="2505075"/>
          <p14:tracePt t="18916" x="4768850" y="2505075"/>
          <p14:tracePt t="18934" x="4795838" y="2505075"/>
          <p14:tracePt t="18950" x="4808538" y="2505075"/>
          <p14:tracePt t="18967" x="4813300" y="2505075"/>
          <p14:tracePt t="18981" x="4826000" y="2505075"/>
          <p14:tracePt t="18998" x="4830763" y="2505075"/>
          <p14:tracePt t="19081" x="4838700" y="2505075"/>
          <p14:tracePt t="19089" x="4852988" y="2505075"/>
          <p14:tracePt t="19100" x="4870450" y="2500313"/>
          <p14:tracePt t="19118" x="4900613" y="2495550"/>
          <p14:tracePt t="19131" x="4913313" y="2495550"/>
          <p14:tracePt t="19147" x="4922838" y="2495550"/>
          <p14:tracePt t="19151" x="4930775" y="2487613"/>
          <p14:tracePt t="19165" x="4935538" y="2487613"/>
          <p14:tracePt t="19181" x="4943475" y="2487613"/>
          <p14:tracePt t="19399" x="4948238" y="2487613"/>
          <p14:tracePt t="19406" x="4957763" y="2487613"/>
          <p14:tracePt t="19420" x="4960938" y="2487613"/>
          <p14:tracePt t="19431" x="4965700" y="2487613"/>
          <p14:tracePt t="19448" x="4987925" y="2487613"/>
          <p14:tracePt t="19464" x="4992688" y="2487613"/>
          <p14:tracePt t="19481" x="4992688" y="2490788"/>
          <p14:tracePt t="19486" x="5000625" y="2495550"/>
          <p14:tracePt t="19497" x="5005388" y="2495550"/>
          <p14:tracePt t="19515" x="5013325" y="2500313"/>
          <p14:tracePt t="19531" x="5018088" y="2500313"/>
          <p14:tracePt t="19547" x="5022850" y="2508250"/>
          <p14:tracePt t="19565" x="5022850" y="2513013"/>
          <p14:tracePt t="19616" x="5022850" y="2522538"/>
          <p14:tracePt t="19660" x="5022850" y="2535238"/>
          <p14:tracePt t="19667" x="5030788" y="2535238"/>
          <p14:tracePt t="19762" x="5045075" y="2535238"/>
          <p14:tracePt t="19791" x="5053013" y="2522538"/>
          <p14:tracePt t="19805" x="5057775" y="2517775"/>
          <p14:tracePt t="19812" x="5062538" y="2508250"/>
          <p14:tracePt t="19820" x="5070475" y="2508250"/>
          <p14:tracePt t="19831" x="5075238" y="2505075"/>
          <p14:tracePt t="19849" x="5084763" y="2500313"/>
          <p14:tracePt t="19907" x="5087938" y="2490788"/>
          <p14:tracePt t="19943" x="5097463" y="2487613"/>
          <p14:tracePt t="20030" x="5110163" y="2487613"/>
          <p14:tracePt t="20306" x="5110163" y="2473325"/>
          <p14:tracePt t="20335" x="5114925" y="2465388"/>
          <p14:tracePt t="20350" x="5119688" y="2460625"/>
          <p14:tracePt t="20401" x="5127625" y="2452688"/>
          <p14:tracePt t="20408" x="5132388" y="2447925"/>
          <p14:tracePt t="20414" x="5140325" y="2438400"/>
          <p14:tracePt t="20466" x="5145088" y="2438400"/>
          <p14:tracePt t="20488" x="5157788" y="2435225"/>
          <p14:tracePt t="20599" x="5167313" y="2425700"/>
          <p14:tracePt t="27530" x="5149850" y="2430463"/>
          <p14:tracePt t="27538" x="5132388" y="2438400"/>
          <p14:tracePt t="27550" x="5084763" y="2452688"/>
          <p14:tracePt t="27565" x="5045075" y="2487613"/>
          <p14:tracePt t="27581" x="4983163" y="2540000"/>
          <p14:tracePt t="27585" x="4930775" y="2570163"/>
          <p14:tracePt t="27598" x="4865688" y="2614613"/>
          <p14:tracePt t="27600" x="4843463" y="2640013"/>
          <p14:tracePt t="27615" x="4751388" y="2705100"/>
          <p14:tracePt t="27631" x="4624388" y="2762250"/>
          <p14:tracePt t="27648" x="4524375" y="2809875"/>
          <p14:tracePt t="27665" x="4337050" y="2854325"/>
          <p14:tracePt t="27681" x="4227513" y="2884488"/>
          <p14:tracePt t="27698" x="4087813" y="2928938"/>
          <p14:tracePt t="27701" x="4038600" y="2936875"/>
          <p14:tracePt t="27715" x="3933825" y="2946400"/>
          <p14:tracePt t="27731" x="3878263" y="2963863"/>
          <p14:tracePt t="27748" x="3821113" y="2971800"/>
          <p14:tracePt t="27765" x="3781425" y="2981325"/>
          <p14:tracePt t="27769" x="3759200" y="2981325"/>
          <p14:tracePt t="27782" x="3702050" y="2981325"/>
          <p14:tracePt t="27798" x="3624263" y="2981325"/>
          <p14:tracePt t="27814" x="3567113" y="2981325"/>
          <p14:tracePt t="27832" x="3522663" y="2976563"/>
          <p14:tracePt t="27848" x="3487738" y="2959100"/>
          <p14:tracePt t="27864" x="3467100" y="2936875"/>
          <p14:tracePt t="27881" x="3452813" y="2924175"/>
          <p14:tracePt t="27884" x="3444875" y="2911475"/>
          <p14:tracePt t="27898" x="3432175" y="2889250"/>
          <p14:tracePt t="27914" x="3422650" y="2871788"/>
          <p14:tracePt t="27931" x="3417888" y="2859088"/>
          <p14:tracePt t="27935" x="3417888" y="2836863"/>
          <p14:tracePt t="27948" x="3417888" y="2832100"/>
          <p14:tracePt t="27964" x="3417888" y="2819400"/>
          <p14:tracePt t="27981" x="3409950" y="2797175"/>
          <p14:tracePt t="27999" x="3409950" y="2792413"/>
          <p14:tracePt t="28014" x="3409950" y="2771775"/>
          <p14:tracePt t="28058" x="3409950" y="2767013"/>
          <p14:tracePt t="28064" x="3409950" y="2757488"/>
          <p14:tracePt t="28081" x="3409950" y="2754313"/>
          <p14:tracePt t="28140" x="3414713" y="2744788"/>
          <p14:tracePt t="28154" x="3417888" y="2740025"/>
          <p14:tracePt t="28164" x="3427413" y="2736850"/>
          <p14:tracePt t="28168" x="3440113" y="2736850"/>
          <p14:tracePt t="28182" x="3449638" y="2727325"/>
          <p14:tracePt t="28195" x="3462338" y="2727325"/>
          <p14:tracePt t="28199" x="3470275" y="2727325"/>
          <p14:tracePt t="28202" x="3484563" y="2727325"/>
          <p14:tracePt t="28210" x="3487738" y="2727325"/>
          <p14:tracePt t="28218" x="3502025" y="2727325"/>
          <p14:tracePt t="28231" x="3509963" y="2727325"/>
          <p14:tracePt t="28247" x="3514725" y="2727325"/>
          <p14:tracePt t="28290" x="3522663" y="2727325"/>
          <p14:tracePt t="28298" x="3527425" y="2732088"/>
          <p14:tracePt t="28305" x="3532188" y="2732088"/>
          <p14:tracePt t="28314" x="3549650" y="2732088"/>
          <p14:tracePt t="28331" x="3584575" y="2736850"/>
          <p14:tracePt t="28334" x="3597275" y="2736850"/>
          <p14:tracePt t="28348" x="3629025" y="2744788"/>
          <p14:tracePt t="28364" x="3667125" y="2749550"/>
          <p14:tracePt t="28381" x="3694113" y="2757488"/>
          <p14:tracePt t="28384" x="3719513" y="2757488"/>
          <p14:tracePt t="28398" x="3733800" y="2771775"/>
          <p14:tracePt t="28414" x="3759200" y="2779713"/>
          <p14:tracePt t="28431" x="3771900" y="2797175"/>
          <p14:tracePt t="28434" x="3794125" y="2806700"/>
          <p14:tracePt t="28447" x="3798888" y="2806700"/>
          <p14:tracePt t="28449" x="3806825" y="2806700"/>
          <p14:tracePt t="28464" x="3824288" y="2814638"/>
          <p14:tracePt t="28481" x="3856038" y="2814638"/>
          <p14:tracePt t="28497" x="3859213" y="2814638"/>
          <p14:tracePt t="28501" x="3863975" y="2814638"/>
          <p14:tracePt t="28514" x="3873500" y="2814638"/>
          <p14:tracePt t="28531" x="3886200" y="2814638"/>
          <p14:tracePt t="28548" x="3898900" y="2814638"/>
          <p14:tracePt t="28551" x="3903663" y="2814638"/>
          <p14:tracePt t="28565" x="3930650" y="2809875"/>
          <p14:tracePt t="28581" x="3943350" y="2806700"/>
          <p14:tracePt t="28597" x="3956050" y="2797175"/>
          <p14:tracePt t="28617" x="3960813" y="2797175"/>
          <p14:tracePt t="29142" x="3983038" y="2797175"/>
          <p14:tracePt t="29150" x="3995738" y="2801938"/>
          <p14:tracePt t="29167" x="4043363" y="2809875"/>
          <p14:tracePt t="29184" x="4078288" y="2814638"/>
          <p14:tracePt t="29200" x="4105275" y="2814638"/>
          <p14:tracePt t="29217" x="4113213" y="2814638"/>
          <p14:tracePt t="29331" x="4117975" y="2814638"/>
          <p14:tracePt t="29396" x="4122738" y="2814638"/>
          <p14:tracePt t="29404" x="4130675" y="2814638"/>
          <p14:tracePt t="29417" x="4135438" y="2814638"/>
          <p14:tracePt t="29433" x="4148138" y="2814638"/>
          <p14:tracePt t="29451" x="4157663" y="2806700"/>
          <p14:tracePt t="29456" x="4170363" y="2801938"/>
          <p14:tracePt t="29467" x="4175125" y="2801938"/>
          <p14:tracePt t="29511" x="4183063" y="2801938"/>
          <p14:tracePt t="29620" x="4187825" y="2792413"/>
          <p14:tracePt t="29642" x="4192588" y="2789238"/>
          <p14:tracePt t="29648" x="4200525" y="2784475"/>
          <p14:tracePt t="29665" x="4205288" y="2774950"/>
          <p14:tracePt t="29682" x="4217988" y="2771775"/>
          <p14:tracePt t="29699" x="4240213" y="2762250"/>
          <p14:tracePt t="29715" x="4244975" y="2757488"/>
          <p14:tracePt t="29732" x="4249738" y="2757488"/>
          <p14:tracePt t="29748" x="4257675" y="2749550"/>
          <p14:tracePt t="29764" x="4262438" y="2736850"/>
          <p14:tracePt t="29781" x="4270375" y="2736850"/>
          <p14:tracePt t="29823" x="4275138" y="2732088"/>
          <p14:tracePt t="30667" x="4257675" y="2732088"/>
          <p14:tracePt t="30676" x="4235450" y="2740025"/>
          <p14:tracePt t="30685" x="4170363" y="2740025"/>
          <p14:tracePt t="30690" x="4143375" y="2740025"/>
          <p14:tracePt t="30700" x="4087813" y="2749550"/>
          <p14:tracePt t="30705" x="4065588" y="2749550"/>
          <p14:tracePt t="30717" x="3986213" y="2749550"/>
          <p14:tracePt t="30731" x="3873500" y="2749550"/>
          <p14:tracePt t="30748" x="3794125" y="2744788"/>
          <p14:tracePt t="30752" x="3736975" y="2744788"/>
          <p14:tracePt t="30765" x="3711575" y="2744788"/>
          <p14:tracePt t="30768" x="3689350" y="2744788"/>
          <p14:tracePt t="30783" x="3632200" y="2744788"/>
          <p14:tracePt t="30798" x="3576638" y="2744788"/>
          <p14:tracePt t="30815" x="3557588" y="2744788"/>
          <p14:tracePt t="30818" x="3544888" y="2744788"/>
          <p14:tracePt t="30832" x="3532188" y="2744788"/>
          <p14:tracePt t="30848" x="3509963" y="2744788"/>
          <p14:tracePt t="30865" x="3502025" y="2744788"/>
          <p14:tracePt t="30882" x="3487738" y="2744788"/>
          <p14:tracePt t="30971" x="3479800" y="2744788"/>
          <p14:tracePt t="30985" x="3475038" y="2744788"/>
          <p14:tracePt t="30992" x="3470275" y="2744788"/>
          <p14:tracePt t="31000" x="3452813" y="2744788"/>
          <p14:tracePt t="31014" x="3435350" y="2744788"/>
          <p14:tracePt t="31030" x="3414713" y="2749550"/>
          <p14:tracePt t="31047" x="3387725" y="2757488"/>
          <p14:tracePt t="31049" x="3375025" y="2757488"/>
          <p14:tracePt t="31065" x="3362325" y="2757488"/>
          <p14:tracePt t="31080" x="3348038" y="2757488"/>
          <p14:tracePt t="31097" x="3344863" y="2757488"/>
          <p14:tracePt t="33400" x="3375025" y="2757488"/>
          <p14:tracePt t="33408" x="3435350" y="2767013"/>
          <p14:tracePt t="33417" x="3470275" y="2774950"/>
          <p14:tracePt t="33422" x="3514725" y="2774950"/>
          <p14:tracePt t="33434" x="3649663" y="2784475"/>
          <p14:tracePt t="33440" x="3724275" y="2784475"/>
          <p14:tracePt t="33448" x="3786188" y="2784475"/>
          <p14:tracePt t="33464" x="3903663" y="2784475"/>
          <p14:tracePt t="33480" x="3995738" y="2779713"/>
          <p14:tracePt t="33483" x="4052888" y="2779713"/>
          <p14:tracePt t="33498" x="4187825" y="2771775"/>
          <p14:tracePt t="33514" x="4284663" y="2757488"/>
          <p14:tracePt t="33530" x="4362450" y="2757488"/>
          <p14:tracePt t="33533" x="4406900" y="2757488"/>
          <p14:tracePt t="33548" x="4449763" y="2757488"/>
          <p14:tracePt t="33564" x="4498975" y="2757488"/>
          <p14:tracePt t="33580" x="4529138" y="2762250"/>
          <p14:tracePt t="33597" x="4554538" y="2762250"/>
          <p14:tracePt t="33600" x="4564063" y="2762250"/>
          <p14:tracePt t="33613" x="4564063" y="2767013"/>
          <p14:tracePt t="33630" x="4564063" y="2774950"/>
          <p14:tracePt t="33755" x="4576763" y="2774950"/>
          <p14:tracePt t="33764" x="4581525" y="2774950"/>
          <p14:tracePt t="33768" x="4589463" y="2774950"/>
          <p14:tracePt t="33784" x="4594225" y="2771775"/>
          <p14:tracePt t="33794" x="4603750" y="2771775"/>
          <p14:tracePt t="33804" x="4621213" y="2771775"/>
          <p14:tracePt t="33817" x="4624388" y="2767013"/>
          <p14:tracePt t="33822" x="4633913" y="2767013"/>
          <p14:tracePt t="33833" x="4638675" y="2762250"/>
          <p14:tracePt t="33848" x="4646613" y="2762250"/>
          <p14:tracePt t="33864" x="4651375" y="2762250"/>
          <p14:tracePt t="33868" x="4659313" y="2754313"/>
          <p14:tracePt t="33881" x="4664075" y="2754313"/>
          <p14:tracePt t="33884" x="4676775" y="2754313"/>
          <p14:tracePt t="33898" x="4681538" y="2749550"/>
          <p14:tracePt t="33914" x="4699000" y="2740025"/>
          <p14:tracePt t="33931" x="4703763" y="2736850"/>
          <p14:tracePt t="33948" x="4708525" y="2736850"/>
          <p14:tracePt t="33964" x="4716463" y="2727325"/>
          <p14:tracePt t="33981" x="4729163" y="2727325"/>
          <p14:tracePt t="33998" x="4743450" y="2722563"/>
          <p14:tracePt t="34015" x="4756150" y="2714625"/>
          <p14:tracePt t="34031" x="4760913" y="2709863"/>
          <p14:tracePt t="34048" x="4768850" y="2709863"/>
          <p14:tracePt t="34051" x="4773613" y="2709863"/>
          <p14:tracePt t="34064" x="4778375" y="2709863"/>
          <p14:tracePt t="34080" x="4786313" y="2709863"/>
          <p14:tracePt t="34097" x="4791075" y="2709863"/>
          <p14:tracePt t="34196" x="4783138" y="2709863"/>
          <p14:tracePt t="34204" x="4768850" y="2709863"/>
          <p14:tracePt t="34217" x="4746625" y="2719388"/>
          <p14:tracePt t="34221" x="4691063" y="2727325"/>
          <p14:tracePt t="34234" x="4586288" y="2749550"/>
          <p14:tracePt t="34249" x="4437063" y="2767013"/>
          <p14:tracePt t="34266" x="4349750" y="2779713"/>
          <p14:tracePt t="34283" x="4192588" y="2806700"/>
          <p14:tracePt t="34299" x="4043363" y="2819400"/>
          <p14:tracePt t="34316" x="3908425" y="2819400"/>
          <p14:tracePt t="34334" x="3829050" y="2827338"/>
          <p14:tracePt t="34349" x="3789363" y="2827338"/>
          <p14:tracePt t="34366" x="3754438" y="2827338"/>
          <p14:tracePt t="34383" x="3733800" y="2832100"/>
          <p14:tracePt t="34388" x="3724275" y="2832100"/>
          <p14:tracePt t="34401" x="3716338" y="2841625"/>
          <p14:tracePt t="34416" x="3706813" y="2841625"/>
          <p14:tracePt t="34433" x="3694113" y="2841625"/>
          <p14:tracePt t="34510" x="3689350" y="2841625"/>
          <p14:tracePt t="34525" x="3681413" y="2841625"/>
          <p14:tracePt t="34533" x="3676650" y="2841625"/>
          <p14:tracePt t="34551" x="3654425" y="2841625"/>
          <p14:tracePt t="34557" x="3641725" y="2841625"/>
          <p14:tracePt t="34568" x="3624263" y="2841625"/>
          <p14:tracePt t="34577" x="3614738" y="2841625"/>
          <p14:tracePt t="34586" x="3611563" y="2841625"/>
          <p14:tracePt t="34590" x="3602038" y="2841625"/>
          <p14:tracePt t="34597" x="3597275" y="2841625"/>
          <p14:tracePt t="35621" x="3606800" y="2841625"/>
          <p14:tracePt t="35629" x="3619500" y="2841625"/>
          <p14:tracePt t="35637" x="3629025" y="2844800"/>
          <p14:tracePt t="35648" x="3663950" y="2844800"/>
          <p14:tracePt t="35665" x="3681413" y="2844800"/>
          <p14:tracePt t="35682" x="3702050" y="2854325"/>
          <p14:tracePt t="35699" x="3736975" y="2854325"/>
          <p14:tracePt t="35715" x="3759200" y="2854325"/>
          <p14:tracePt t="35731" x="3771900" y="2854325"/>
          <p14:tracePt t="35749" x="3776663" y="2854325"/>
          <p14:tracePt t="35765" x="3786188" y="2854325"/>
          <p14:tracePt t="35782" x="3798888" y="2854325"/>
          <p14:tracePt t="35799" x="3803650" y="2854325"/>
          <p14:tracePt t="35803" x="3811588" y="2854325"/>
          <p14:tracePt t="35815" x="3816350" y="2859088"/>
          <p14:tracePt t="35832" x="3821113" y="2859088"/>
          <p14:tracePt t="35849" x="3833813" y="2859088"/>
          <p14:tracePt t="35865" x="3859213" y="2859088"/>
          <p14:tracePt t="35889" x="3868738" y="2859088"/>
          <p14:tracePt t="35898" x="3868738" y="2867025"/>
          <p14:tracePt t="35925" x="3873500" y="2867025"/>
          <p14:tracePt t="35991" x="3873500" y="2871788"/>
          <p14:tracePt t="36005" x="3878263" y="2871788"/>
          <p14:tracePt t="36012" x="3886200" y="2871788"/>
          <p14:tracePt t="36027" x="3890963" y="2876550"/>
          <p14:tracePt t="36032" x="3898900" y="2876550"/>
          <p14:tracePt t="36049" x="3925888" y="2884488"/>
          <p14:tracePt t="36065" x="3938588" y="2901950"/>
          <p14:tracePt t="36082" x="3960813" y="2911475"/>
          <p14:tracePt t="36086" x="3965575" y="2911475"/>
          <p14:tracePt t="36098" x="3973513" y="2919413"/>
          <p14:tracePt t="36115" x="3990975" y="2919413"/>
          <p14:tracePt t="36132" x="4008438" y="2924175"/>
          <p14:tracePt t="36149" x="4035425" y="2924175"/>
          <p14:tracePt t="36166" x="4065588" y="2924175"/>
          <p14:tracePt t="36182" x="4090988" y="2924175"/>
          <p14:tracePt t="36198" x="4125913" y="2924175"/>
          <p14:tracePt t="36202" x="4143375" y="2924175"/>
          <p14:tracePt t="36215" x="4160838" y="2924175"/>
          <p14:tracePt t="36232" x="4200525" y="2924175"/>
          <p14:tracePt t="36249" x="4227513" y="2919413"/>
          <p14:tracePt t="36252" x="4252913" y="2911475"/>
          <p14:tracePt t="36266" x="4310063" y="2906713"/>
          <p14:tracePt t="36282" x="4379913" y="2884488"/>
          <p14:tracePt t="36298" x="4467225" y="2884488"/>
          <p14:tracePt t="36302" x="4502150" y="2876550"/>
          <p14:tracePt t="36316" x="4559300" y="2876550"/>
          <p14:tracePt t="36332" x="4594225" y="2876550"/>
          <p14:tracePt t="36348" x="4624388" y="2876550"/>
          <p14:tracePt t="36365" x="4646613" y="2871788"/>
          <p14:tracePt t="36368" x="4651375" y="2871788"/>
          <p14:tracePt t="36383" x="4664075" y="2871788"/>
          <p14:tracePt t="36398" x="4691063" y="2862263"/>
          <p14:tracePt t="36415" x="4703763" y="2859088"/>
          <p14:tracePt t="36432" x="4729163" y="2859088"/>
          <p14:tracePt t="36448" x="4760913" y="2849563"/>
          <p14:tracePt t="36465" x="4778375" y="2849563"/>
          <p14:tracePt t="36483" x="4813300" y="2844800"/>
          <p14:tracePt t="36499" x="4838700" y="2844800"/>
          <p14:tracePt t="36515" x="4860925" y="2844800"/>
          <p14:tracePt t="36532" x="4895850" y="2844800"/>
          <p14:tracePt t="36535" x="4905375" y="2844800"/>
          <p14:tracePt t="36549" x="4913313" y="2844800"/>
          <p14:tracePt t="36566" x="4935538" y="2844800"/>
          <p14:tracePt t="36582" x="4953000" y="2844800"/>
          <p14:tracePt t="36599" x="4965700" y="2854325"/>
          <p14:tracePt t="36615" x="4978400" y="2859088"/>
          <p14:tracePt t="36632" x="4983163" y="2859088"/>
          <p14:tracePt t="36731" x="4983163" y="2862263"/>
          <p14:tracePt t="36782" x="4992688" y="2862263"/>
          <p14:tracePt t="36811" x="4992688" y="2871788"/>
          <p14:tracePt t="36825" x="4992688" y="2876550"/>
          <p14:tracePt t="36854" x="4987925" y="2876550"/>
          <p14:tracePt t="36862" x="4970463" y="2876550"/>
          <p14:tracePt t="36869" x="4943475" y="2871788"/>
          <p14:tracePt t="36883" x="4773613" y="2841625"/>
          <p14:tracePt t="36899" x="4621213" y="2809875"/>
          <p14:tracePt t="36915" x="4502150" y="2801938"/>
          <p14:tracePt t="36932" x="4379913" y="2779713"/>
          <p14:tracePt t="36936" x="4332288" y="2779713"/>
          <p14:tracePt t="36950" x="4200525" y="2767013"/>
          <p14:tracePt t="36965" x="4130675" y="2767013"/>
          <p14:tracePt t="36982" x="4095750" y="2771775"/>
          <p14:tracePt t="36999" x="4043363" y="2771775"/>
          <p14:tracePt t="37015" x="4021138" y="2784475"/>
          <p14:tracePt t="37032" x="4008438" y="2792413"/>
          <p14:tracePt t="37049" x="3968750" y="2806700"/>
          <p14:tracePt t="37065" x="3951288" y="2819400"/>
          <p14:tracePt t="37083" x="3898900" y="2841625"/>
          <p14:tracePt t="37099" x="3859213" y="2867025"/>
          <p14:tracePt t="37103" x="3846513" y="2871788"/>
          <p14:tracePt t="37116" x="3816350" y="2889250"/>
          <p14:tracePt t="37132" x="3803650" y="2894013"/>
          <p14:tracePt t="37149" x="3789363" y="2894013"/>
          <p14:tracePt t="37218" x="3806825" y="2889250"/>
          <p14:tracePt t="37225" x="3841750" y="2879725"/>
          <p14:tracePt t="37232" x="3886200" y="2871788"/>
          <p14:tracePt t="37248" x="3965575" y="2871788"/>
          <p14:tracePt t="37265" x="4035425" y="2854325"/>
          <p14:tracePt t="37269" x="4070350" y="2836863"/>
          <p14:tracePt t="37282" x="4152900" y="2827338"/>
          <p14:tracePt t="37299" x="4252913" y="2819400"/>
          <p14:tracePt t="37315" x="4375150" y="2806700"/>
          <p14:tracePt t="37319" x="4419600" y="2806700"/>
          <p14:tracePt t="37332" x="4498975" y="2801938"/>
          <p14:tracePt t="37349" x="4572000" y="2801938"/>
          <p14:tracePt t="37365" x="4676775" y="2801938"/>
          <p14:tracePt t="37369" x="4711700" y="2801938"/>
          <p14:tracePt t="37382" x="4756150" y="2801938"/>
          <p14:tracePt t="37385" x="4778375" y="2801938"/>
          <p14:tracePt t="37400" x="4843463" y="2809875"/>
          <p14:tracePt t="37415" x="4883150" y="2809875"/>
          <p14:tracePt t="37432" x="4922838" y="2827338"/>
          <p14:tracePt t="37449" x="4957763" y="2841625"/>
          <p14:tracePt t="37479" x="4957763" y="2849563"/>
          <p14:tracePt t="37545" x="4957763" y="2854325"/>
          <p14:tracePt t="37552" x="4957763" y="2859088"/>
          <p14:tracePt t="37566" x="4918075" y="2867025"/>
          <p14:tracePt t="37582" x="4786313" y="2897188"/>
          <p14:tracePt t="37599" x="4638675" y="2906713"/>
          <p14:tracePt t="37616" x="4427538" y="2928938"/>
          <p14:tracePt t="37632" x="4197350" y="2928938"/>
          <p14:tracePt t="37649" x="4078288" y="2928938"/>
          <p14:tracePt t="37665" x="4000500" y="2928938"/>
          <p14:tracePt t="37669" x="3986213" y="2928938"/>
          <p14:tracePt t="37683" x="3968750" y="2928938"/>
          <p14:tracePt t="37698" x="3960813" y="2928938"/>
          <p14:tracePt t="37755" x="3986213" y="2928938"/>
          <p14:tracePt t="37763" x="4017963" y="2928938"/>
          <p14:tracePt t="37770" x="4073525" y="2928938"/>
          <p14:tracePt t="37782" x="4205288" y="2928938"/>
          <p14:tracePt t="37786" x="4262438" y="2928938"/>
          <p14:tracePt t="37798" x="4467225" y="2928938"/>
          <p14:tracePt t="37815" x="4699000" y="2928938"/>
          <p14:tracePt t="37832" x="4791075" y="2928938"/>
          <p14:tracePt t="37849" x="4838700" y="2936875"/>
          <p14:tracePt t="37865" x="4848225" y="2941638"/>
          <p14:tracePt t="37886" x="4830763" y="2941638"/>
          <p14:tracePt t="37899" x="4681538" y="2901950"/>
          <p14:tracePt t="37915" x="4546600" y="2879725"/>
          <p14:tracePt t="37932" x="4424363" y="2871788"/>
          <p14:tracePt t="37949" x="4217988" y="2849563"/>
          <p14:tracePt t="37952" x="4130675" y="2854325"/>
          <p14:tracePt t="37966" x="3995738" y="2867025"/>
          <p14:tracePt t="37982" x="3913188" y="2894013"/>
          <p14:tracePt t="37999" x="3829050" y="2928938"/>
          <p14:tracePt t="38002" x="3816350" y="2928938"/>
          <p14:tracePt t="38016" x="3803650" y="2936875"/>
          <p14:tracePt t="38032" x="3789363" y="2936875"/>
          <p14:tracePt t="38075" x="3816350" y="2936875"/>
          <p14:tracePt t="38082" x="3829050" y="2936875"/>
          <p14:tracePt t="38089" x="3846513" y="2941638"/>
          <p14:tracePt t="38098" x="3859213" y="2941638"/>
          <p14:tracePt t="38115" x="3890963" y="2959100"/>
          <p14:tracePt t="38132" x="3895725" y="2963863"/>
          <p14:tracePt t="38148" x="3895725" y="2968625"/>
          <p14:tracePt t="38165" x="3895725" y="2986088"/>
          <p14:tracePt t="38182" x="3706813" y="3033713"/>
          <p14:tracePt t="38199" x="3606800" y="3055938"/>
          <p14:tracePt t="38215" x="3532188" y="3094038"/>
          <p14:tracePt t="38232" x="3509963" y="3103563"/>
          <p14:tracePt t="38236" x="3505200" y="3103563"/>
          <p14:tracePt t="38249" x="3502025" y="3103563"/>
          <p14:tracePt t="38265" x="3502025" y="3108325"/>
          <p14:tracePt t="38293" x="3502025" y="3111500"/>
          <p14:tracePt t="38322" x="3502025" y="3121025"/>
          <p14:tracePt t="38351" x="3502025" y="3125788"/>
          <p14:tracePt t="38395" x="3502025" y="3133725"/>
          <p14:tracePt t="38415" x="3502025" y="3138488"/>
          <p14:tracePt t="38424" x="3497263" y="3160713"/>
          <p14:tracePt t="38432" x="3492500" y="3163888"/>
          <p14:tracePt t="38449" x="3470275" y="3178175"/>
          <p14:tracePt t="38453" x="3467100" y="3186113"/>
          <p14:tracePt t="38467" x="3462338" y="3190875"/>
          <p14:tracePt t="38525" x="3462338" y="3198813"/>
          <p14:tracePt t="41272" x="3427413" y="3168650"/>
          <p14:tracePt t="41282" x="3409950" y="3146425"/>
          <p14:tracePt t="41286" x="3397250" y="3111500"/>
          <p14:tracePt t="41301" x="3344863" y="3068638"/>
          <p14:tracePt t="41309" x="3327400" y="3033713"/>
          <p14:tracePt t="41315" x="3309938" y="3006725"/>
          <p14:tracePt t="41332" x="3275013" y="2951163"/>
          <p14:tracePt t="41335" x="3265488" y="2924175"/>
          <p14:tracePt t="41348" x="3255963" y="2901950"/>
          <p14:tracePt t="41351" x="3252788" y="2867025"/>
          <p14:tracePt t="41365" x="3243263" y="2809875"/>
          <p14:tracePt t="41382" x="3243263" y="2736850"/>
          <p14:tracePt t="41398" x="3270250" y="2614613"/>
          <p14:tracePt t="41401" x="3292475" y="2513013"/>
          <p14:tracePt t="41416" x="3335338" y="2343150"/>
          <p14:tracePt t="41431" x="3387725" y="2228850"/>
          <p14:tracePt t="41448" x="3432175" y="2159000"/>
          <p14:tracePt t="41451" x="3475038" y="2106613"/>
          <p14:tracePt t="41465" x="3544888" y="2001838"/>
          <p14:tracePt t="41482" x="3629025" y="1909763"/>
          <p14:tracePt t="41498" x="3706813" y="1839913"/>
          <p14:tracePt t="41515" x="3759200" y="1797050"/>
          <p14:tracePt t="41518" x="3806825" y="1770063"/>
          <p14:tracePt t="41532" x="3921125" y="1717675"/>
          <p14:tracePt t="41548" x="4130675" y="1647825"/>
          <p14:tracePt t="41565" x="4240213" y="1625600"/>
          <p14:tracePt t="41568" x="4287838" y="1617663"/>
          <p14:tracePt t="41582" x="4379913" y="1617663"/>
          <p14:tracePt t="41598" x="4484688" y="1635125"/>
          <p14:tracePt t="41615" x="4594225" y="1674813"/>
          <p14:tracePt t="41618" x="4646613" y="1692275"/>
          <p14:tracePt t="41632" x="4743450" y="1730375"/>
          <p14:tracePt t="41649" x="4848225" y="1817688"/>
          <p14:tracePt t="41665" x="4953000" y="1887538"/>
          <p14:tracePt t="41682" x="5027613" y="1936750"/>
          <p14:tracePt t="41684" x="5035550" y="1971675"/>
          <p14:tracePt t="41699" x="5057775" y="2019300"/>
          <p14:tracePt t="41715" x="5075238" y="2076450"/>
          <p14:tracePt t="41732" x="5075238" y="2133600"/>
          <p14:tracePt t="41735" x="5084763" y="2154238"/>
          <p14:tracePt t="41749" x="5084763" y="2246313"/>
          <p14:tracePt t="41766" x="5080000" y="2351088"/>
          <p14:tracePt t="41782" x="5067300" y="2430463"/>
          <p14:tracePt t="41785" x="5057775" y="2547938"/>
          <p14:tracePt t="41798" x="5035550" y="2640013"/>
          <p14:tracePt t="41801" x="5013325" y="2719388"/>
          <p14:tracePt t="41816" x="4970463" y="2897188"/>
          <p14:tracePt t="41831" x="4940300" y="2981325"/>
          <p14:tracePt t="41848" x="4883150" y="3086100"/>
          <p14:tracePt t="41852" x="4865688" y="3111500"/>
          <p14:tracePt t="41865" x="4765675" y="3203575"/>
          <p14:tracePt t="41882" x="4616450" y="3305175"/>
          <p14:tracePt t="41898" x="4432300" y="3382963"/>
          <p14:tracePt t="41902" x="4354513" y="3405188"/>
          <p14:tracePt t="41915" x="4205288" y="3417888"/>
          <p14:tracePt t="41932" x="4003675" y="3417888"/>
          <p14:tracePt t="41948" x="3838575" y="3400425"/>
          <p14:tracePt t="41965" x="3698875" y="3343275"/>
          <p14:tracePt t="41968" x="3632200" y="3300413"/>
          <p14:tracePt t="41983" x="3502025" y="3225800"/>
          <p14:tracePt t="41998" x="3348038" y="3059113"/>
          <p14:tracePt t="42015" x="3282950" y="2928938"/>
          <p14:tracePt t="42018" x="3235325" y="2824163"/>
          <p14:tracePt t="42032" x="3208338" y="2714625"/>
          <p14:tracePt t="42048" x="3208338" y="2622550"/>
          <p14:tracePt t="42065" x="3235325" y="2430463"/>
          <p14:tracePt t="42069" x="3270250" y="2368550"/>
          <p14:tracePt t="42082" x="3330575" y="2233613"/>
          <p14:tracePt t="42084" x="3370263" y="2193925"/>
          <p14:tracePt t="42098" x="3576638" y="2001838"/>
          <p14:tracePt t="42115" x="3736975" y="1862138"/>
          <p14:tracePt t="42132" x="3881438" y="1762125"/>
          <p14:tracePt t="42135" x="4056063" y="1692275"/>
          <p14:tracePt t="42149" x="4170363" y="1652588"/>
          <p14:tracePt t="42165" x="4305300" y="1643063"/>
          <p14:tracePt t="42182" x="4392613" y="1647825"/>
          <p14:tracePt t="42185" x="4445000" y="1677988"/>
          <p14:tracePt t="42199" x="4572000" y="1717675"/>
          <p14:tracePt t="42215" x="4656138" y="1747838"/>
          <p14:tracePt t="42232" x="4708525" y="1800225"/>
          <p14:tracePt t="42248" x="4743450" y="1879600"/>
          <p14:tracePt t="42251" x="4783138" y="1909763"/>
          <p14:tracePt t="42266" x="4826000" y="2036763"/>
          <p14:tracePt t="42282" x="4856163" y="2136775"/>
          <p14:tracePt t="42298" x="4873625" y="2228850"/>
          <p14:tracePt t="42302" x="4873625" y="2286000"/>
          <p14:tracePt t="42315" x="4856163" y="2408238"/>
          <p14:tracePt t="42332" x="4803775" y="2535238"/>
          <p14:tracePt t="42348" x="4725988" y="2692400"/>
          <p14:tracePt t="42352" x="4708525" y="2740025"/>
          <p14:tracePt t="42365" x="4676775" y="2779713"/>
          <p14:tracePt t="42367" x="4611688" y="2832100"/>
          <p14:tracePt t="42382" x="4489450" y="2959100"/>
          <p14:tracePt t="42398" x="4340225" y="3059113"/>
          <p14:tracePt t="42415" x="4244975" y="3098800"/>
          <p14:tracePt t="42419" x="4183063" y="3108325"/>
          <p14:tracePt t="42432" x="4056063" y="3125788"/>
          <p14:tracePt t="42448" x="3898900" y="3125788"/>
          <p14:tracePt t="42465" x="3771900" y="3111500"/>
          <p14:tracePt t="42468" x="3751263" y="3103563"/>
          <p14:tracePt t="42482" x="3659188" y="3068638"/>
          <p14:tracePt t="42499" x="3532188" y="2986088"/>
          <p14:tracePt t="42515" x="3409950" y="2862263"/>
          <p14:tracePt t="42532" x="3362325" y="2749550"/>
          <p14:tracePt t="42534" x="3340100" y="2684463"/>
          <p14:tracePt t="42549" x="3309938" y="2587625"/>
          <p14:tracePt t="42565" x="3327400" y="2452688"/>
          <p14:tracePt t="42582" x="3382963" y="2255838"/>
          <p14:tracePt t="42585" x="3462338" y="2098675"/>
          <p14:tracePt t="42599" x="3641725" y="1931988"/>
          <p14:tracePt t="42615" x="3776663" y="1804988"/>
          <p14:tracePt t="42632" x="4052888" y="1608138"/>
          <p14:tracePt t="42635" x="4140200" y="1585913"/>
          <p14:tracePt t="42648" x="4287838" y="1547813"/>
          <p14:tracePt t="42651" x="4349750" y="1538288"/>
          <p14:tracePt t="42665" x="4586288" y="1525588"/>
          <p14:tracePt t="42682" x="4848225" y="1555750"/>
          <p14:tracePt t="42698" x="5018088" y="1639888"/>
          <p14:tracePt t="42700" x="5097463" y="1670050"/>
          <p14:tracePt t="42716" x="5227638" y="1770063"/>
          <p14:tracePt t="42731" x="5324475" y="1892300"/>
          <p14:tracePt t="42748" x="5364163" y="1984375"/>
          <p14:tracePt t="42752" x="5372100" y="2011363"/>
          <p14:tracePt t="42766" x="5386388" y="2066925"/>
          <p14:tracePt t="42782" x="5386388" y="2146300"/>
          <p14:tracePt t="42798" x="5337175" y="2268538"/>
          <p14:tracePt t="42802" x="5307013" y="2347913"/>
          <p14:tracePt t="42815" x="5276850" y="2400300"/>
          <p14:tracePt t="42818" x="5227638" y="2490788"/>
          <p14:tracePt t="42832" x="5087938" y="2667000"/>
          <p14:tracePt t="42848" x="4922838" y="2844800"/>
          <p14:tracePt t="42865" x="4729163" y="3003550"/>
          <p14:tracePt t="42868" x="4606925" y="3073400"/>
          <p14:tracePt t="42882" x="4419600" y="3181350"/>
          <p14:tracePt t="42899" x="4249738" y="3260725"/>
          <p14:tracePt t="42915" x="3968750" y="3295650"/>
          <p14:tracePt t="42918" x="3908425" y="3305175"/>
          <p14:tracePt t="42932" x="3821113" y="3305175"/>
          <p14:tracePt t="42934" x="3746500" y="3305175"/>
          <p14:tracePt t="42948" x="3536950" y="3251200"/>
          <p14:tracePt t="42965" x="3409950" y="3178175"/>
          <p14:tracePt t="42982" x="3327400" y="3073400"/>
          <p14:tracePt t="42985" x="3295650" y="3033713"/>
          <p14:tracePt t="42999" x="3275013" y="2911475"/>
          <p14:tracePt t="43015" x="3265488" y="2649538"/>
          <p14:tracePt t="43031" x="3295650" y="2470150"/>
          <p14:tracePt t="43049" x="3405188" y="2233613"/>
          <p14:tracePt t="43065" x="3562350" y="2041525"/>
          <p14:tracePt t="43082" x="3751263" y="1922463"/>
          <p14:tracePt t="43085" x="3856038" y="1866900"/>
          <p14:tracePt t="43098" x="3960813" y="1852613"/>
          <p14:tracePt t="43101" x="4130675" y="1814513"/>
          <p14:tracePt t="43115" x="4332288" y="1822450"/>
          <p14:tracePt t="43132" x="4464050" y="1874838"/>
          <p14:tracePt t="43148" x="4646613" y="1979613"/>
          <p14:tracePt t="43152" x="4756150" y="2041525"/>
          <p14:tracePt t="43165" x="4860925" y="2124075"/>
          <p14:tracePt t="43182" x="4943475" y="2228850"/>
          <p14:tracePt t="43198" x="5030788" y="2360613"/>
          <p14:tracePt t="43202" x="5075238" y="2425700"/>
          <p14:tracePt t="43216" x="5119688" y="2578100"/>
          <p14:tracePt t="43232" x="5132388" y="2687638"/>
          <p14:tracePt t="43248" x="5102225" y="2894013"/>
          <p14:tracePt t="43265" x="4992688" y="3128963"/>
          <p14:tracePt t="43268" x="4905375" y="3251200"/>
          <p14:tracePt t="43283" x="4681538" y="3448050"/>
          <p14:tracePt t="43298" x="4414838" y="3644900"/>
          <p14:tracePt t="43315" x="4232275" y="3724275"/>
          <p14:tracePt t="43318" x="4083050" y="3736975"/>
          <p14:tracePt t="43332" x="3798888" y="3702050"/>
          <p14:tracePt t="43348" x="3562350" y="3614738"/>
          <p14:tracePt t="43365" x="3309938" y="3440113"/>
          <p14:tracePt t="43382" x="3168650" y="3216275"/>
          <p14:tracePt t="43385" x="3133725" y="3111500"/>
          <p14:tracePt t="43399" x="3098800" y="2919413"/>
          <p14:tracePt t="43415" x="3125788" y="2495550"/>
          <p14:tracePt t="43432" x="3252788" y="2154238"/>
          <p14:tracePt t="43435" x="3387725" y="1897063"/>
          <p14:tracePt t="43449" x="3719513" y="1533525"/>
          <p14:tracePt t="43466" x="3995738" y="1320800"/>
          <p14:tracePt t="43482" x="4449763" y="1179513"/>
          <p14:tracePt t="43485" x="4576763" y="1179513"/>
          <p14:tracePt t="43499" x="4883150" y="1189038"/>
          <p14:tracePt t="43515" x="5097463" y="1284288"/>
          <p14:tracePt t="43532" x="5289550" y="1438275"/>
          <p14:tracePt t="43548" x="5441950" y="1612900"/>
          <p14:tracePt t="43551" x="5473700" y="1665288"/>
          <p14:tracePt t="43566" x="5551488" y="1866900"/>
          <p14:tracePt t="43582" x="5564188" y="2084388"/>
          <p14:tracePt t="43599" x="5491163" y="2241550"/>
          <p14:tracePt t="43602" x="5421313" y="2333625"/>
          <p14:tracePt t="43616" x="5140325" y="2595563"/>
          <p14:tracePt t="43632" x="4664075" y="2836863"/>
          <p14:tracePt t="43649" x="4327525" y="2971800"/>
          <p14:tracePt t="43652" x="4179888" y="3011488"/>
          <p14:tracePt t="43665" x="4021138" y="3024188"/>
          <p14:tracePt t="43668" x="3930650" y="3024188"/>
          <p14:tracePt t="43682" x="3806825" y="2994025"/>
          <p14:tracePt t="43698" x="3694113" y="2862263"/>
          <p14:tracePt t="43715" x="3632200" y="2732088"/>
          <p14:tracePt t="43719" x="3611563" y="2670175"/>
          <p14:tracePt t="43732" x="3614738" y="2535238"/>
          <p14:tracePt t="43748" x="3632200" y="2478088"/>
          <p14:tracePt t="43765" x="3698875" y="2408238"/>
          <p14:tracePt t="43768" x="3733800" y="2390775"/>
          <p14:tracePt t="43782" x="3859213" y="2338388"/>
          <p14:tracePt t="43798" x="3995738" y="2338388"/>
          <p14:tracePt t="43814" x="4090988" y="2373313"/>
          <p14:tracePt t="43831" x="4122738" y="2400300"/>
          <p14:tracePt t="43834" x="4148138" y="2413000"/>
          <p14:tracePt t="43848" x="4165600" y="2460625"/>
          <p14:tracePt t="43864" x="4165600" y="2508250"/>
          <p14:tracePt t="43881" x="4108450" y="2667000"/>
          <p14:tracePt t="43898" x="3886200" y="2801938"/>
          <p14:tracePt t="43915" x="3754438" y="2876550"/>
          <p14:tracePt t="43931" x="3649663" y="2884488"/>
          <p14:tracePt t="43947" x="3509963" y="2859088"/>
          <p14:tracePt t="43949" x="3417888" y="2809875"/>
          <p14:tracePt t="43965" x="3365500" y="2767013"/>
          <p14:tracePt t="43981" x="3317875" y="2679700"/>
          <p14:tracePt t="43997" x="3322638" y="2473325"/>
          <p14:tracePt t="44000" x="3362325" y="2308225"/>
          <p14:tracePt t="44014" x="3479800" y="2119313"/>
          <p14:tracePt t="44031" x="3689350" y="1897063"/>
          <p14:tracePt t="44048" x="3856038" y="1722438"/>
          <p14:tracePt t="44051" x="4078288" y="1600200"/>
          <p14:tracePt t="44064" x="4240213" y="1585913"/>
          <p14:tracePt t="44066" x="4314825" y="1585913"/>
          <p14:tracePt t="44081" x="4519613" y="1617663"/>
          <p14:tracePt t="44098" x="4813300" y="1709738"/>
          <p14:tracePt t="44114" x="4995863" y="1765300"/>
          <p14:tracePt t="44117" x="5062538" y="1809750"/>
          <p14:tracePt t="44131" x="5207000" y="1897063"/>
          <p14:tracePt t="44147" x="5276850" y="1954213"/>
          <p14:tracePt t="44164" x="5314950" y="2058988"/>
          <p14:tracePt t="44181" x="5307013" y="2246313"/>
          <p14:tracePt t="44197" x="5227638" y="2390775"/>
          <p14:tracePt t="44215" x="5062538" y="2582863"/>
          <p14:tracePt t="44231" x="4838700" y="2779713"/>
          <p14:tracePt t="44234" x="4668838" y="2867025"/>
          <p14:tracePt t="44248" x="4432300" y="2968625"/>
          <p14:tracePt t="44264" x="4249738" y="3033713"/>
          <p14:tracePt t="44281" x="4070350" y="3033713"/>
          <p14:tracePt t="44284" x="4025900" y="3028950"/>
          <p14:tracePt t="44298" x="3960813" y="2986088"/>
          <p14:tracePt t="44314" x="3913188" y="2841625"/>
          <p14:tracePt t="44331" x="3925888" y="2732088"/>
          <p14:tracePt t="44348" x="3983038" y="2605088"/>
          <p14:tracePt t="44350" x="4078288" y="2508250"/>
          <p14:tracePt t="44365" x="4249738" y="2395538"/>
          <p14:tracePt t="44381" x="4406900" y="2325688"/>
          <p14:tracePt t="44397" x="4541838" y="2316163"/>
          <p14:tracePt t="44400" x="4616450" y="2333625"/>
          <p14:tracePt t="44414" x="4664075" y="2351088"/>
          <p14:tracePt t="44431" x="4691063" y="2390775"/>
          <p14:tracePt t="44447" x="4699000" y="2417763"/>
          <p14:tracePt t="44464" x="4681538" y="2560638"/>
          <p14:tracePt t="44466" x="4656138" y="2587625"/>
          <p14:tracePt t="44481" x="4559300" y="2679700"/>
          <p14:tracePt t="44497" x="4437063" y="2806700"/>
          <p14:tracePt t="44514" x="4379913" y="2894013"/>
          <p14:tracePt t="44517" x="4340225" y="2924175"/>
          <p14:tracePt t="44531" x="4302125" y="2954338"/>
          <p14:tracePt t="44547" x="4287838" y="2963863"/>
          <p14:tracePt t="44564" x="4270375" y="2963863"/>
          <p14:tracePt t="44566" x="4270375" y="2959100"/>
          <p14:tracePt t="44581" x="4270375" y="2954338"/>
          <p14:tracePt t="44597" x="4270375" y="2932113"/>
          <p14:tracePt t="45020" x="4222750" y="2936875"/>
          <p14:tracePt t="45030" x="4135438" y="2959100"/>
          <p14:tracePt t="45037" x="4013200" y="2998788"/>
          <p14:tracePt t="45049" x="3859213" y="3041650"/>
          <p14:tracePt t="45066" x="3763963" y="3059113"/>
          <p14:tracePt t="45083" x="3614738" y="3076575"/>
          <p14:tracePt t="45099" x="3536950" y="3076575"/>
          <p14:tracePt t="45116" x="3487738" y="3076575"/>
          <p14:tracePt t="45133" x="3432175" y="3076575"/>
          <p14:tracePt t="45137" x="3417888" y="3076575"/>
          <p14:tracePt t="45150" x="3392488" y="3076575"/>
          <p14:tracePt t="45166" x="3379788" y="3086100"/>
          <p14:tracePt t="45182" x="3375025" y="3086100"/>
          <p14:tracePt t="45222" x="3375025" y="3090863"/>
          <p14:tracePt t="45244" x="3365500" y="3090863"/>
          <p14:tracePt t="45251" x="3362325" y="3098800"/>
          <p14:tracePt t="45266" x="3352800" y="3103563"/>
          <p14:tracePt t="56899" x="3357563" y="3111500"/>
          <p14:tracePt t="56908" x="3370263" y="3125788"/>
          <p14:tracePt t="56919" x="3382963" y="3143250"/>
          <p14:tracePt t="56936" x="3397250" y="3173413"/>
          <p14:tracePt t="56951" x="3400425" y="3181350"/>
          <p14:tracePt t="56970" x="3432175" y="3216275"/>
          <p14:tracePt t="56987" x="3435350" y="3243263"/>
          <p14:tracePt t="56999" x="3452813" y="3273425"/>
          <p14:tracePt t="57016" x="3452813" y="3287713"/>
          <p14:tracePt t="57020" x="3457575" y="3308350"/>
          <p14:tracePt t="57033" x="3457575" y="3313113"/>
          <p14:tracePt t="57037" x="3457575" y="3322638"/>
          <p14:tracePt t="57049" x="3457575" y="3335338"/>
          <p14:tracePt t="57072" x="3457575" y="3340100"/>
          <p14:tracePt t="57116" x="3457575" y="3348038"/>
          <p14:tracePt t="57123" x="3457575" y="3352800"/>
          <p14:tracePt t="57137" x="3457575" y="3357563"/>
          <p14:tracePt t="57150" x="3457575" y="3370263"/>
          <p14:tracePt t="57166" x="3457575" y="3378200"/>
          <p14:tracePt t="57246" x="3457575" y="3382963"/>
          <p14:tracePt t="57304" x="3457575" y="3392488"/>
          <p14:tracePt t="57311" x="3457575" y="3395663"/>
          <p14:tracePt t="57318" x="3457575" y="3409950"/>
          <p14:tracePt t="57333" x="3457575" y="3435350"/>
          <p14:tracePt t="57349" x="3457575" y="3457575"/>
          <p14:tracePt t="57366" x="3457575" y="3475038"/>
          <p14:tracePt t="57383" x="3457575" y="3500438"/>
          <p14:tracePt t="57399" x="3457575" y="3509963"/>
          <p14:tracePt t="57981" x="3435350" y="3514725"/>
          <p14:tracePt t="57989" x="3414713" y="3514725"/>
          <p14:tracePt t="58002" x="3357563" y="3522663"/>
          <p14:tracePt t="58019" x="3252788" y="3522663"/>
          <p14:tracePt t="58035" x="3173413" y="3532188"/>
          <p14:tracePt t="58053" x="3060700" y="3540125"/>
          <p14:tracePt t="58068" x="2946400" y="3540125"/>
          <p14:tracePt t="58083" x="2811463" y="3549650"/>
          <p14:tracePt t="58099" x="2706688" y="3549650"/>
          <p14:tracePt t="58103" x="2679700" y="3557588"/>
          <p14:tracePt t="58116" x="2600325" y="3567113"/>
          <p14:tracePt t="58132" x="2522538" y="3592513"/>
          <p14:tracePt t="58148" x="2405063" y="3609975"/>
          <p14:tracePt t="58165" x="2320925" y="3632200"/>
          <p14:tracePt t="58167" x="2295525" y="3641725"/>
          <p14:tracePt t="58182" x="2238375" y="3659188"/>
          <p14:tracePt t="58198" x="2185988" y="3694113"/>
          <p14:tracePt t="58215" x="2155825" y="3714750"/>
          <p14:tracePt t="58218" x="2141538" y="3729038"/>
          <p14:tracePt t="58232" x="2111375" y="3763963"/>
          <p14:tracePt t="58248" x="2076450" y="3811588"/>
          <p14:tracePt t="58265" x="2054225" y="3836988"/>
          <p14:tracePt t="58282" x="2024063" y="3876675"/>
          <p14:tracePt t="58284" x="2006600" y="3894138"/>
          <p14:tracePt t="58299" x="1976438" y="3933825"/>
          <p14:tracePt t="58315" x="1954213" y="3956050"/>
          <p14:tracePt t="58331" x="1944688" y="3968750"/>
          <p14:tracePt t="58334" x="1944688" y="3973513"/>
          <p14:tracePt t="58349" x="1944688" y="3990975"/>
          <p14:tracePt t="58365" x="1944688" y="4003675"/>
          <p14:tracePt t="58381" x="1944688" y="4033838"/>
          <p14:tracePt t="58398" x="1997075" y="4083050"/>
          <p14:tracePt t="58401" x="2024063" y="4108450"/>
          <p14:tracePt t="58415" x="2066925" y="4170363"/>
          <p14:tracePt t="58432" x="2116138" y="4283075"/>
          <p14:tracePt t="58449" x="2151063" y="4344988"/>
          <p14:tracePt t="58451" x="2168525" y="4367213"/>
          <p14:tracePt t="58466" x="2185988" y="4427538"/>
          <p14:tracePt t="58482" x="2208213" y="4457700"/>
          <p14:tracePt t="58499" x="2228850" y="4471988"/>
          <p14:tracePt t="58502" x="2233613" y="4475163"/>
          <p14:tracePt t="58515" x="2246313" y="4497388"/>
          <p14:tracePt t="58532" x="2255838" y="4497388"/>
          <p14:tracePt t="58549" x="2260600" y="4497388"/>
          <p14:tracePt t="58566" x="2273300" y="4497388"/>
          <p14:tracePt t="58582" x="2290763" y="4492625"/>
          <p14:tracePt t="58598" x="2308225" y="4471988"/>
          <p14:tracePt t="58615" x="2330450" y="4449763"/>
          <p14:tracePt t="58618" x="2333625" y="4445000"/>
          <p14:tracePt t="58632" x="2347913" y="4432300"/>
          <p14:tracePt t="58649" x="2368550" y="4410075"/>
          <p14:tracePt t="58665" x="2382838" y="4410075"/>
          <p14:tracePt t="58668" x="2387600" y="4410075"/>
          <p14:tracePt t="58683" x="2395538" y="4405313"/>
          <p14:tracePt t="58698" x="2400300" y="4405313"/>
          <p14:tracePt t="58715" x="2408238" y="4397375"/>
          <p14:tracePt t="58732" x="2413000" y="4397375"/>
          <p14:tracePt t="58748" x="2425700" y="4397375"/>
          <p14:tracePt t="58765" x="2430463" y="4392613"/>
          <p14:tracePt t="58782" x="2439988" y="4392613"/>
          <p14:tracePt t="58799" x="2443163" y="4384675"/>
          <p14:tracePt t="59571" x="2474913" y="4370388"/>
          <p14:tracePt t="59579" x="2500313" y="4352925"/>
          <p14:tracePt t="59588" x="2544763" y="4335463"/>
          <p14:tracePt t="59601" x="2640013" y="4318000"/>
          <p14:tracePt t="59617" x="2767013" y="4275138"/>
          <p14:tracePt t="59634" x="2859088" y="4265613"/>
          <p14:tracePt t="59638" x="2894013" y="4265613"/>
          <p14:tracePt t="59643" x="2936875" y="4257675"/>
          <p14:tracePt t="59653" x="2963863" y="4248150"/>
          <p14:tracePt t="59666" x="3038475" y="4248150"/>
          <p14:tracePt t="59683" x="3138488" y="4248150"/>
          <p14:tracePt t="59700" x="3260725" y="4248150"/>
          <p14:tracePt t="59716" x="3305175" y="4248150"/>
          <p14:tracePt t="59732" x="3352800" y="4248150"/>
          <p14:tracePt t="59749" x="3400425" y="4252913"/>
          <p14:tracePt t="59752" x="3432175" y="4252913"/>
          <p14:tracePt t="59767" x="3502025" y="4252913"/>
          <p14:tracePt t="59782" x="3544888" y="4252913"/>
          <p14:tracePt t="59799" x="3594100" y="4252913"/>
          <p14:tracePt t="59803" x="3614738" y="4252913"/>
          <p14:tracePt t="59816" x="3654425" y="4252913"/>
          <p14:tracePt t="59832" x="3671888" y="4257675"/>
          <p14:tracePt t="59849" x="3694113" y="4257675"/>
          <p14:tracePt t="59853" x="3698875" y="4257675"/>
          <p14:tracePt t="59867" x="3724275" y="4257675"/>
          <p14:tracePt t="59883" x="3746500" y="4257675"/>
          <p14:tracePt t="59899" x="3759200" y="4257675"/>
          <p14:tracePt t="59916" x="3786188" y="4257675"/>
          <p14:tracePt t="59919" x="3789363" y="4257675"/>
          <p14:tracePt t="59933" x="3803650" y="4257675"/>
          <p14:tracePt t="59949" x="3816350" y="4248150"/>
          <p14:tracePt t="59966" x="3833813" y="4240213"/>
          <p14:tracePt t="59970" x="3838575" y="4240213"/>
          <p14:tracePt t="59982" x="3851275" y="4235450"/>
          <p14:tracePt t="60458" x="3798888" y="4257675"/>
          <p14:tracePt t="60468" x="3771900" y="4265613"/>
          <p14:tracePt t="60472" x="3716338" y="4287838"/>
          <p14:tracePt t="60484" x="3606800" y="4318000"/>
          <p14:tracePt t="60499" x="3497263" y="4349750"/>
          <p14:tracePt t="60516" x="3440113" y="4362450"/>
          <p14:tracePt t="60533" x="3392488" y="4379913"/>
          <p14:tracePt t="60550" x="3309938" y="4397375"/>
          <p14:tracePt t="60566" x="3252788" y="4410075"/>
          <p14:tracePt t="60583" x="3195638" y="4419600"/>
          <p14:tracePt t="60600" x="3125788" y="4419600"/>
          <p14:tracePt t="60617" x="3090863" y="4419600"/>
          <p14:tracePt t="60633" x="3033713" y="4419600"/>
          <p14:tracePt t="60650" x="3003550" y="4419600"/>
          <p14:tracePt t="60667" x="2941638" y="4419600"/>
          <p14:tracePt t="60683" x="2911475" y="4402138"/>
          <p14:tracePt t="60700" x="2854325" y="4392613"/>
          <p14:tracePt t="60717" x="2794000" y="4379913"/>
          <p14:tracePt t="60733" x="2779713" y="4379913"/>
          <p14:tracePt t="60749" x="2767013" y="4379913"/>
          <p14:tracePt t="60766" x="2749550" y="4379913"/>
          <p14:tracePt t="60878" x="2759075" y="4379913"/>
          <p14:tracePt t="60884" x="2762250" y="4387850"/>
          <p14:tracePt t="60900" x="2776538" y="4405313"/>
          <p14:tracePt t="60916" x="2797175" y="4419600"/>
          <p14:tracePt t="60933" x="2846388" y="4427538"/>
          <p14:tracePt t="60936" x="2867025" y="4427538"/>
          <p14:tracePt t="60950" x="2936875" y="4427538"/>
          <p14:tracePt t="60966" x="3003550" y="4422775"/>
          <p14:tracePt t="60983" x="3060700" y="4405313"/>
          <p14:tracePt t="60986" x="3121025" y="4384675"/>
          <p14:tracePt t="61000" x="3230563" y="4367213"/>
          <p14:tracePt t="61017" x="3340100" y="4357688"/>
          <p14:tracePt t="61033" x="3405188" y="4357688"/>
          <p14:tracePt t="61050" x="3452813" y="4349750"/>
          <p14:tracePt t="61053" x="3467100" y="4349750"/>
          <p14:tracePt t="61067" x="3505200" y="4349750"/>
          <p14:tracePt t="61083" x="3549650" y="4349750"/>
          <p14:tracePt t="61098" x="3579813" y="4349750"/>
          <p14:tracePt t="61115" x="3636963" y="4340225"/>
          <p14:tracePt t="61117" x="3659188" y="4340225"/>
          <p14:tracePt t="61132" x="3724275" y="4340225"/>
          <p14:tracePt t="61148" x="3781425" y="4332288"/>
          <p14:tracePt t="61167" x="3841750" y="4322763"/>
          <p14:tracePt t="61183" x="3873500" y="4322763"/>
          <p14:tracePt t="61200" x="3898900" y="4314825"/>
          <p14:tracePt t="61216" x="3956050" y="4305300"/>
          <p14:tracePt t="61220" x="3983038" y="4300538"/>
          <p14:tracePt t="61234" x="4025900" y="4300538"/>
          <p14:tracePt t="61250" x="4073525" y="4292600"/>
          <p14:tracePt t="61266" x="4095750" y="4292600"/>
          <p14:tracePt t="61270" x="4108450" y="4292600"/>
          <p14:tracePt t="61284" x="4113213" y="4292600"/>
          <p14:tracePt t="61357" x="4122738" y="4292600"/>
          <p14:tracePt t="61750" x="4117975" y="4292600"/>
          <p14:tracePt t="61756" x="4105275" y="4300538"/>
          <p14:tracePt t="61766" x="4083050" y="4318000"/>
          <p14:tracePt t="61783" x="4030663" y="4349750"/>
          <p14:tracePt t="61786" x="4008438" y="4375150"/>
          <p14:tracePt t="61801" x="3948113" y="4410075"/>
          <p14:tracePt t="61816" x="3863975" y="4445000"/>
          <p14:tracePt t="61833" x="3803650" y="4489450"/>
          <p14:tracePt t="61837" x="3776663" y="4502150"/>
          <p14:tracePt t="61850" x="3698875" y="4532313"/>
          <p14:tracePt t="61867" x="3597275" y="4584700"/>
          <p14:tracePt t="61883" x="3519488" y="4602163"/>
          <p14:tracePt t="61886" x="3467100" y="4619625"/>
          <p14:tracePt t="61901" x="3409950" y="4646613"/>
          <p14:tracePt t="61916" x="3352800" y="4664075"/>
          <p14:tracePt t="61933" x="3305175" y="4668838"/>
          <p14:tracePt t="61950" x="3275013" y="4676775"/>
          <p14:tracePt t="61954" x="3270250" y="4676775"/>
          <p14:tracePt t="61968" x="3255963" y="4676775"/>
          <p14:tracePt t="61983" x="3243263" y="4686300"/>
          <p14:tracePt t="62000" x="3208338" y="4689475"/>
          <p14:tracePt t="62017" x="3182938" y="4689475"/>
          <p14:tracePt t="62033" x="3160713" y="4689475"/>
          <p14:tracePt t="62050" x="3155950" y="4689475"/>
          <p14:tracePt t="62083" x="3155950" y="4699000"/>
          <p14:tracePt t="62347" x="3155950" y="4694238"/>
          <p14:tracePt t="62361" x="3178175" y="4694238"/>
          <p14:tracePt t="62369" x="3200400" y="4694238"/>
          <p14:tracePt t="62385" x="3221038" y="4694238"/>
          <p14:tracePt t="62402" x="3238500" y="4694238"/>
          <p14:tracePt t="62407" x="3248025" y="4694238"/>
          <p14:tracePt t="62419" x="3265488" y="4694238"/>
          <p14:tracePt t="62424" x="3275013" y="4694238"/>
          <p14:tracePt t="62433" x="3278188" y="4694238"/>
          <p14:tracePt t="62450" x="3282950" y="4694238"/>
          <p14:tracePt t="62468" x="3295650" y="4694238"/>
          <p14:tracePt t="62491" x="3305175" y="4694238"/>
          <p14:tracePt t="62500" x="3309938" y="4694238"/>
          <p14:tracePt t="62517" x="3317875" y="4694238"/>
          <p14:tracePt t="62521" x="3330575" y="4694238"/>
          <p14:tracePt t="62541" x="3335338" y="4694238"/>
          <p14:tracePt t="62556" x="3340100" y="4694238"/>
          <p14:tracePt t="62600" x="3340100" y="4699000"/>
          <p14:tracePt t="63762" x="3352800" y="4699000"/>
          <p14:tracePt t="63769" x="3379788" y="4699000"/>
          <p14:tracePt t="63784" x="3392488" y="4694238"/>
          <p14:tracePt t="63801" x="3397250" y="4694238"/>
          <p14:tracePt t="63818" x="3409950" y="4694238"/>
          <p14:tracePt t="63822" x="3414713" y="4694238"/>
          <p14:tracePt t="63835" x="3422650" y="4694238"/>
          <p14:tracePt t="63851" x="3449638" y="4694238"/>
          <p14:tracePt t="63868" x="3462338" y="4689475"/>
          <p14:tracePt t="63872" x="3467100" y="4689475"/>
          <p14:tracePt t="63885" x="3475038" y="4689475"/>
          <p14:tracePt t="63901" x="3487738" y="4689475"/>
          <p14:tracePt t="63918" x="3505200" y="4689475"/>
          <p14:tracePt t="63935" x="3532188" y="4686300"/>
          <p14:tracePt t="63951" x="3549650" y="4676775"/>
          <p14:tracePt t="63966" x="3571875" y="4672013"/>
          <p14:tracePt t="63983" x="3597275" y="4672013"/>
          <p14:tracePt t="63986" x="3606800" y="4654550"/>
          <p14:tracePt t="64000" x="3632200" y="4654550"/>
          <p14:tracePt t="64016" x="3646488" y="4654550"/>
          <p14:tracePt t="64032" x="3659188" y="4651375"/>
          <p14:tracePt t="64049" x="3667125" y="4651375"/>
          <p14:tracePt t="64051" x="3671888" y="4651375"/>
          <p14:tracePt t="64066" x="3676650" y="4651375"/>
          <p14:tracePt t="64083" x="3698875" y="4651375"/>
          <p14:tracePt t="64099" x="3711575" y="4651375"/>
          <p14:tracePt t="64103" x="3716338" y="4651375"/>
          <p14:tracePt t="64117" x="3724275" y="4651375"/>
          <p14:tracePt t="64133" x="3733800" y="4641850"/>
          <p14:tracePt t="65293" x="3724275" y="4651375"/>
          <p14:tracePt t="65301" x="3719513" y="4659313"/>
          <p14:tracePt t="65308" x="3706813" y="4672013"/>
          <p14:tracePt t="65316" x="3671888" y="4681538"/>
          <p14:tracePt t="65333" x="3641725" y="4711700"/>
          <p14:tracePt t="65339" x="3624263" y="4729163"/>
          <p14:tracePt t="65351" x="3584575" y="4759325"/>
          <p14:tracePt t="65366" x="3554413" y="4781550"/>
          <p14:tracePt t="65386" x="3514725" y="4808538"/>
          <p14:tracePt t="65389" x="3492500" y="4811713"/>
          <p14:tracePt t="65400" x="3475038" y="4821238"/>
          <p14:tracePt t="65403" x="3452813" y="4829175"/>
          <p14:tracePt t="65418" x="3397250" y="4838700"/>
          <p14:tracePt t="65433" x="3305175" y="4846638"/>
          <p14:tracePt t="65450" x="3248025" y="4856163"/>
          <p14:tracePt t="65468" x="3178175" y="4856163"/>
          <p14:tracePt t="65483" x="3160713" y="4860925"/>
          <p14:tracePt t="65500" x="3130550" y="4860925"/>
          <p14:tracePt t="65518" x="3103563" y="4860925"/>
          <p14:tracePt t="65521" x="3090863" y="4860925"/>
          <p14:tracePt t="65534" x="3060700" y="4860925"/>
          <p14:tracePt t="65550" x="3025775" y="4860925"/>
          <p14:tracePt t="65567" x="2994025" y="4860925"/>
          <p14:tracePt t="65584" x="2951163" y="4860925"/>
          <p14:tracePt t="65601" x="2936875" y="4860925"/>
          <p14:tracePt t="65617" x="2928938" y="4860925"/>
          <p14:tracePt t="65634" x="2919413" y="4860925"/>
          <p14:tracePt t="65702" x="2906713" y="4860925"/>
          <p14:tracePt t="65804" x="2901950" y="4860925"/>
          <p14:tracePt t="66443" x="2911475" y="4860925"/>
          <p14:tracePt t="66465" x="2946400" y="4860925"/>
          <p14:tracePt t="66473" x="2981325" y="4856163"/>
          <p14:tracePt t="66486" x="3028950" y="4856163"/>
          <p14:tracePt t="66503" x="3086100" y="4846638"/>
          <p14:tracePt t="66507" x="3108325" y="4846638"/>
          <p14:tracePt t="66517" x="3143250" y="4838700"/>
          <p14:tracePt t="66535" x="3221038" y="4826000"/>
          <p14:tracePt t="66551" x="3300413" y="4826000"/>
          <p14:tracePt t="66567" x="3357563" y="4799013"/>
          <p14:tracePt t="66584" x="3427413" y="4791075"/>
          <p14:tracePt t="66587" x="3457575" y="4791075"/>
          <p14:tracePt t="66601" x="3497263" y="4791075"/>
          <p14:tracePt t="66617" x="3536950" y="4781550"/>
          <p14:tracePt t="66634" x="3562350" y="4781550"/>
          <p14:tracePt t="66651" x="3614738" y="4781550"/>
          <p14:tracePt t="66667" x="3629025" y="4781550"/>
          <p14:tracePt t="66683" x="3641725" y="4781550"/>
          <p14:tracePt t="66762" x="3646488" y="4781550"/>
          <p14:tracePt t="66870" x="3646488" y="4786313"/>
          <p14:tracePt t="66883" x="3649663" y="4786313"/>
          <p14:tracePt t="66892" x="3671888" y="4786313"/>
          <p14:tracePt t="66900" x="3681413" y="4786313"/>
          <p14:tracePt t="66917" x="3698875" y="4786313"/>
          <p14:tracePt t="66921" x="3702050" y="4786313"/>
          <p14:tracePt t="66934" x="3716338" y="4786313"/>
          <p14:tracePt t="66951" x="3736975" y="4786313"/>
          <p14:tracePt t="66967" x="3741738" y="4786313"/>
          <p14:tracePt t="66986" x="3741738" y="4791075"/>
          <p14:tracePt t="67023" x="3741738" y="4803775"/>
          <p14:tracePt t="67059" x="3768725" y="4803775"/>
          <p14:tracePt t="67067" x="3771900" y="4803775"/>
          <p14:tracePt t="67073" x="3786188" y="4803775"/>
          <p14:tracePt t="67083" x="3789363" y="4808538"/>
          <p14:tracePt t="67101" x="3803650" y="4816475"/>
          <p14:tracePt t="67105" x="3816350" y="4816475"/>
          <p14:tracePt t="67117" x="3824288" y="4816475"/>
          <p14:tracePt t="67134" x="3829050" y="4816475"/>
          <p14:tracePt t="67139" x="3829050" y="4821238"/>
          <p14:tracePt t="67153" x="3838575" y="4821238"/>
          <p14:tracePt t="67167" x="3838575" y="4829175"/>
          <p14:tracePt t="67197" x="3838575" y="4833938"/>
          <p14:tracePt t="67226" x="3838575" y="4843463"/>
          <p14:tracePt t="67248" x="3838575" y="4846638"/>
          <p14:tracePt t="67255" x="3838575" y="4851400"/>
          <p14:tracePt t="67269" x="3838575" y="4864100"/>
          <p14:tracePt t="67285" x="3838575" y="4878388"/>
          <p14:tracePt t="67300" x="3838575" y="4891088"/>
          <p14:tracePt t="67317" x="3838575" y="4913313"/>
          <p14:tracePt t="67334" x="3829050" y="4948238"/>
          <p14:tracePt t="67343" x="3821113" y="4960938"/>
          <p14:tracePt t="67350" x="3816350" y="4965700"/>
          <p14:tracePt t="67367" x="3771900" y="4983163"/>
          <p14:tracePt t="67385" x="3654425" y="5018088"/>
          <p14:tracePt t="67401" x="3576638" y="5026025"/>
          <p14:tracePt t="67417" x="3497263" y="5035550"/>
          <p14:tracePt t="67434" x="3417888" y="5035550"/>
          <p14:tracePt t="67436" x="3370263" y="5035550"/>
          <p14:tracePt t="67451" x="3238500" y="5035550"/>
          <p14:tracePt t="67468" x="3148013" y="5035550"/>
          <p14:tracePt t="67484" x="3068638" y="5035550"/>
          <p14:tracePt t="67487" x="3025775" y="5035550"/>
          <p14:tracePt t="67501" x="2968625" y="5030788"/>
          <p14:tracePt t="67517" x="2894013" y="5030788"/>
          <p14:tracePt t="67534" x="2801938" y="5022850"/>
          <p14:tracePt t="67550" x="2767013" y="5022850"/>
          <p14:tracePt t="67553" x="2759075" y="5022850"/>
          <p14:tracePt t="67569" x="2732088" y="5022850"/>
          <p14:tracePt t="67584" x="2727325" y="5022850"/>
          <p14:tracePt t="67785" x="2744788" y="5022850"/>
          <p14:tracePt t="67792" x="2767013" y="5030788"/>
          <p14:tracePt t="67800" x="2814638" y="5048250"/>
          <p14:tracePt t="67817" x="2871788" y="5075238"/>
          <p14:tracePt t="67834" x="2924175" y="5100638"/>
          <p14:tracePt t="67838" x="2946400" y="5110163"/>
          <p14:tracePt t="67850" x="2946400" y="5113338"/>
          <p14:tracePt t="67867" x="2946400" y="5122863"/>
          <p14:tracePt t="67884" x="2946400" y="5127625"/>
          <p14:tracePt t="67901" x="2946400" y="5140325"/>
          <p14:tracePt t="67924" x="2936875" y="5140325"/>
          <p14:tracePt t="67934" x="2933700" y="5140325"/>
          <p14:tracePt t="67951" x="2784475" y="5140325"/>
          <p14:tracePt t="67967" x="2706688" y="5140325"/>
          <p14:tracePt t="67983" x="2582863" y="5122863"/>
          <p14:tracePt t="68001" x="2460625" y="5113338"/>
          <p14:tracePt t="68003" x="2439988" y="5105400"/>
          <p14:tracePt t="68019" x="2400300" y="5105400"/>
          <p14:tracePt t="68034" x="2378075" y="5105400"/>
          <p14:tracePt t="68090" x="2378075" y="5100638"/>
          <p14:tracePt t="68097" x="2382838" y="5092700"/>
          <p14:tracePt t="68112" x="2387600" y="5078413"/>
          <p14:tracePt t="68127" x="2435225" y="5060950"/>
          <p14:tracePt t="68134" x="2522538" y="5040313"/>
          <p14:tracePt t="68150" x="2706688" y="5005388"/>
          <p14:tracePt t="68167" x="2841625" y="4960938"/>
          <p14:tracePt t="68183" x="3108325" y="4938713"/>
          <p14:tracePt t="68200" x="3200400" y="4938713"/>
          <p14:tracePt t="68216" x="3235325" y="4938713"/>
          <p14:tracePt t="68233" x="3248025" y="4938713"/>
          <p14:tracePt t="68286" x="3248025" y="4948238"/>
          <p14:tracePt t="68293" x="3248025" y="4953000"/>
          <p14:tracePt t="68300" x="3248025" y="4965700"/>
          <p14:tracePt t="68317" x="3248025" y="4978400"/>
          <p14:tracePt t="68334" x="3230563" y="5022850"/>
          <p14:tracePt t="68351" x="3148013" y="5113338"/>
          <p14:tracePt t="68368" x="3033713" y="5175250"/>
          <p14:tracePt t="68384" x="2946400" y="5214938"/>
          <p14:tracePt t="68387" x="2924175" y="5227638"/>
          <p14:tracePt t="68400" x="2898775" y="5237163"/>
          <p14:tracePt t="68403" x="2876550" y="5245100"/>
          <p14:tracePt t="68417" x="2854325" y="5245100"/>
          <p14:tracePt t="68434" x="2841625" y="5245100"/>
          <p14:tracePt t="68483" x="2846388" y="5237163"/>
          <p14:tracePt t="68497" x="2849563" y="5222875"/>
          <p14:tracePt t="68512" x="2859088" y="5218113"/>
          <p14:tracePt t="68518" x="2881313" y="5210175"/>
          <p14:tracePt t="68534" x="2936875" y="5192713"/>
          <p14:tracePt t="68550" x="2986088" y="5192713"/>
          <p14:tracePt t="68567" x="3003550" y="5192713"/>
          <p14:tracePt t="68570" x="3016250" y="5192713"/>
          <p14:tracePt t="68585" x="3016250" y="5200650"/>
          <p14:tracePt t="68600" x="3016250" y="5214938"/>
          <p14:tracePt t="68617" x="3016250" y="5232400"/>
          <p14:tracePt t="68635" x="3011488" y="5284788"/>
          <p14:tracePt t="68650" x="2981325" y="5345113"/>
          <p14:tracePt t="68667" x="2916238" y="5411788"/>
          <p14:tracePt t="68671" x="2898775" y="5424488"/>
          <p14:tracePt t="68685" x="2849563" y="5459413"/>
          <p14:tracePt t="68700" x="2819400" y="5489575"/>
          <p14:tracePt t="68718" x="2771775" y="5499100"/>
          <p14:tracePt t="68734" x="2724150" y="5499100"/>
          <p14:tracePt t="68738" x="2692400" y="5499100"/>
          <p14:tracePt t="68751" x="2644775" y="5494338"/>
          <p14:tracePt t="68767" x="2597150" y="5476875"/>
          <p14:tracePt t="68784" x="2562225" y="5429250"/>
          <p14:tracePt t="68801" x="2530475" y="5337175"/>
          <p14:tracePt t="68817" x="2530475" y="5205413"/>
          <p14:tracePt t="68834" x="2592388" y="4991100"/>
          <p14:tracePt t="68851" x="2727325" y="4746625"/>
          <p14:tracePt t="68853" x="2776538" y="4637088"/>
          <p14:tracePt t="68868" x="2863850" y="4506913"/>
          <p14:tracePt t="68884" x="2924175" y="4419600"/>
          <p14:tracePt t="68900" x="2976563" y="4367213"/>
          <p14:tracePt t="68918" x="3051175" y="4340225"/>
          <p14:tracePt t="68934" x="3098800" y="4332288"/>
          <p14:tracePt t="68950" x="3125788" y="4335463"/>
          <p14:tracePt t="68954" x="3133725" y="4340225"/>
          <p14:tracePt t="68967" x="3138488" y="4349750"/>
          <p14:tracePt t="68971" x="3151188" y="4362450"/>
          <p14:tracePt t="68983" x="3168650" y="4410075"/>
          <p14:tracePt t="69000" x="3195638" y="4489450"/>
          <p14:tracePt t="69017" x="3190875" y="4611688"/>
          <p14:tracePt t="69020" x="3168650" y="4686300"/>
          <p14:tracePt t="69034" x="3078163" y="4846638"/>
          <p14:tracePt t="69051" x="2976563" y="4991100"/>
          <p14:tracePt t="69067" x="2928938" y="5078413"/>
          <p14:tracePt t="69085" x="2849563" y="5157788"/>
          <p14:tracePt t="69100" x="2819400" y="5187950"/>
          <p14:tracePt t="69117" x="2806700" y="5200650"/>
          <p14:tracePt t="69150" x="2806700" y="5192713"/>
          <p14:tracePt t="69165" x="2806700" y="5170488"/>
          <p14:tracePt t="69173" x="2806700" y="5162550"/>
          <p14:tracePt t="69184" x="2806700" y="5157788"/>
          <p14:tracePt t="69187" x="2814638" y="5135563"/>
          <p14:tracePt t="69201" x="2849563" y="5075238"/>
          <p14:tracePt t="69217" x="2898775" y="5030788"/>
          <p14:tracePt t="69234" x="2976563" y="4987925"/>
          <p14:tracePt t="69251" x="3025775" y="4970463"/>
          <p14:tracePt t="69303" x="3025775" y="4978400"/>
          <p14:tracePt t="69310" x="3025775" y="4983163"/>
          <p14:tracePt t="69316" x="3025775" y="4991100"/>
          <p14:tracePt t="69333" x="2998788" y="5018088"/>
          <p14:tracePt t="69350" x="2959100" y="5048250"/>
          <p14:tracePt t="69368" x="2871788" y="5118100"/>
          <p14:tracePt t="69384" x="2814638" y="5153025"/>
          <p14:tracePt t="69400" x="2776538" y="5162550"/>
          <p14:tracePt t="69417" x="2727325" y="5175250"/>
          <p14:tracePt t="69420" x="2706688" y="5175250"/>
          <p14:tracePt t="69435" x="2674938" y="5175250"/>
          <p14:tracePt t="69450" x="2652713" y="5165725"/>
          <p14:tracePt t="69467" x="2635250" y="5162550"/>
          <p14:tracePt t="69471" x="2627313" y="5153025"/>
          <p14:tracePt t="69485" x="2609850" y="5148263"/>
          <p14:tracePt t="69500" x="2597150" y="5148263"/>
          <p14:tracePt t="69517" x="2582863" y="5135563"/>
          <p14:tracePt t="69521" x="2579688" y="5135563"/>
          <p14:tracePt t="69535" x="2570163" y="5135563"/>
          <p14:tracePt t="69550" x="2552700" y="5135563"/>
          <p14:tracePt t="69566" x="2547938" y="5135563"/>
          <p14:tracePt t="69582" x="2540000" y="5135563"/>
          <p14:tracePt t="69930" x="2500313" y="5135563"/>
          <p14:tracePt t="69938" x="2443163" y="5135563"/>
          <p14:tracePt t="69952" x="2320925" y="5148263"/>
          <p14:tracePt t="69969" x="2203450" y="5148263"/>
          <p14:tracePt t="69974" x="2141538" y="5148263"/>
          <p14:tracePt t="69987" x="2098675" y="5157788"/>
          <p14:tracePt t="70002" x="2066925" y="5157788"/>
          <p14:tracePt t="70019" x="2054225" y="5157788"/>
          <p14:tracePt t="70242" x="2058988" y="5157788"/>
          <p14:tracePt t="70270" x="2071688" y="5153025"/>
          <p14:tracePt t="70292" x="2085975" y="5153025"/>
          <p14:tracePt t="70302" x="2103438" y="5145088"/>
          <p14:tracePt t="70306" x="2124075" y="5140325"/>
          <p14:tracePt t="70320" x="2181225" y="5122863"/>
          <p14:tracePt t="70337" x="2228850" y="5113338"/>
          <p14:tracePt t="70350" x="2268538" y="5105400"/>
          <p14:tracePt t="70367" x="2303463" y="5105400"/>
          <p14:tracePt t="70370" x="2312988" y="5105400"/>
          <p14:tracePt t="70384" x="2316163" y="5105400"/>
          <p14:tracePt t="70472" x="2325688" y="5105400"/>
          <p14:tracePt t="71796" x="2347913" y="5113338"/>
          <p14:tracePt t="71805" x="2368550" y="5122863"/>
          <p14:tracePt t="71819" x="2417763" y="5148263"/>
          <p14:tracePt t="71836" x="2443163" y="5180013"/>
          <p14:tracePt t="71841" x="2465388" y="5192713"/>
          <p14:tracePt t="71850" x="2482850" y="5200650"/>
          <p14:tracePt t="71854" x="2495550" y="5210175"/>
          <p14:tracePt t="71867" x="2517775" y="5222875"/>
          <p14:tracePt t="71884" x="2522538" y="5237163"/>
          <p14:tracePt t="71901" x="2535238" y="5249863"/>
          <p14:tracePt t="71918" x="2557463" y="5254625"/>
          <p14:tracePt t="71934" x="2570163" y="5267325"/>
          <p14:tracePt t="71950" x="2579688" y="5275263"/>
          <p14:tracePt t="71968" x="2622550" y="5280025"/>
          <p14:tracePt t="71984" x="2644775" y="5289550"/>
          <p14:tracePt t="72001" x="2662238" y="5289550"/>
          <p14:tracePt t="72004" x="2670175" y="5289550"/>
          <p14:tracePt t="72017" x="2689225" y="5289550"/>
          <p14:tracePt t="72021" x="2697163" y="5289550"/>
          <p14:tracePt t="72035" x="2709863" y="5289550"/>
          <p14:tracePt t="72050" x="2724150" y="5289550"/>
          <p14:tracePt t="72085" x="2727325" y="5289550"/>
          <p14:tracePt t="72194" x="2749550" y="5289550"/>
          <p14:tracePt t="72201" x="2754313" y="5284788"/>
          <p14:tracePt t="72217" x="2767013" y="5280025"/>
          <p14:tracePt t="72234" x="2779713" y="5275263"/>
          <p14:tracePt t="72237" x="2784475" y="5275263"/>
          <p14:tracePt t="72251" x="2797175" y="5262563"/>
          <p14:tracePt t="72267" x="2819400" y="5254625"/>
          <p14:tracePt t="72284" x="2828925" y="5254625"/>
          <p14:tracePt t="72288" x="2836863" y="5254625"/>
          <p14:tracePt t="72302" x="2849563" y="5240338"/>
          <p14:tracePt t="72320" x="2876550" y="5240338"/>
          <p14:tracePt t="72325" x="2889250" y="5240338"/>
          <p14:tracePt t="72332" x="2898775" y="5237163"/>
          <p14:tracePt t="72349" x="2963863" y="5218113"/>
          <p14:tracePt t="72353" x="2986088" y="5210175"/>
          <p14:tracePt t="72368" x="3043238" y="5200650"/>
          <p14:tracePt t="72385" x="3098800" y="5200650"/>
          <p14:tracePt t="72401" x="3178175" y="5205413"/>
          <p14:tracePt t="72418" x="3330575" y="5227638"/>
          <p14:tracePt t="72434" x="3409950" y="5237163"/>
          <p14:tracePt t="72450" x="3475038" y="5237163"/>
          <p14:tracePt t="72467" x="3532188" y="5240338"/>
          <p14:tracePt t="72470" x="3562350" y="5240338"/>
          <p14:tracePt t="72485" x="3611563" y="5240338"/>
          <p14:tracePt t="72500" x="3659188" y="5240338"/>
          <p14:tracePt t="72517" x="3684588" y="5240338"/>
          <p14:tracePt t="72521" x="3694113" y="5240338"/>
          <p14:tracePt t="72534" x="3706813" y="5240338"/>
          <p14:tracePt t="72550" x="3719513" y="5240338"/>
          <p14:tracePt t="72652" x="3733800" y="5227638"/>
          <p14:tracePt t="72659" x="3746500" y="5218113"/>
          <p14:tracePt t="72667" x="3754438" y="5214938"/>
          <p14:tracePt t="72684" x="3781425" y="5200650"/>
          <p14:tracePt t="72701" x="3786188" y="5200650"/>
          <p14:tracePt t="72717" x="3794125" y="5192713"/>
          <p14:tracePt t="74389" x="3786188" y="5192713"/>
          <p14:tracePt t="74402" x="3768725" y="5192713"/>
          <p14:tracePt t="74409" x="3763963" y="5197475"/>
          <p14:tracePt t="74417" x="3751263" y="5200650"/>
          <p14:tracePt t="74434" x="3702050" y="5218113"/>
          <p14:tracePt t="74438" x="3689350" y="5218113"/>
          <p14:tracePt t="74450" x="3671888" y="5218113"/>
          <p14:tracePt t="74453" x="3659188" y="5222875"/>
          <p14:tracePt t="74468" x="3629025" y="5232400"/>
          <p14:tracePt t="74482" x="3611563" y="5232400"/>
          <p14:tracePt t="74500" x="3584575" y="5237163"/>
          <p14:tracePt t="74503" x="3557588" y="5237163"/>
          <p14:tracePt t="74517" x="3532188" y="5237163"/>
          <p14:tracePt t="74534" x="3475038" y="5245100"/>
          <p14:tracePt t="74550" x="3427413" y="5245100"/>
          <p14:tracePt t="74566" x="3348038" y="5254625"/>
          <p14:tracePt t="74569" x="3317875" y="5254625"/>
          <p14:tracePt t="74583" x="3270250" y="5262563"/>
          <p14:tracePt t="74599" x="3213100" y="5262563"/>
          <p14:tracePt t="74616" x="3155950" y="5262563"/>
          <p14:tracePt t="74619" x="3133725" y="5262563"/>
          <p14:tracePt t="74633" x="3086100" y="5272088"/>
          <p14:tracePt t="74649" x="3043238" y="5272088"/>
          <p14:tracePt t="74666" x="2986088" y="5272088"/>
          <p14:tracePt t="74669" x="2959100" y="5272088"/>
          <p14:tracePt t="74683" x="2928938" y="5272088"/>
          <p14:tracePt t="74685" x="2906713" y="5272088"/>
          <p14:tracePt t="74700" x="2876550" y="5272088"/>
          <p14:tracePt t="74716" x="2849563" y="5272088"/>
          <p14:tracePt t="74733" x="2832100" y="5272088"/>
          <p14:tracePt t="74736" x="2824163" y="5272088"/>
          <p14:tracePt t="74751" x="2811463" y="5272088"/>
          <p14:tracePt t="74766" x="2794000" y="5275263"/>
          <p14:tracePt t="74783" x="2779713" y="5275263"/>
          <p14:tracePt t="74786" x="2776538" y="5275263"/>
          <p14:tracePt t="74800" x="2762250" y="5275263"/>
          <p14:tracePt t="74816" x="2754313" y="5292725"/>
          <p14:tracePt t="74833" x="2741613" y="5292725"/>
          <p14:tracePt t="74850" x="2727325" y="5297488"/>
          <p14:tracePt t="74867" x="2714625" y="5302250"/>
          <p14:tracePt t="74883" x="2709863" y="5302250"/>
          <p14:tracePt t="74900" x="2697163" y="5310188"/>
          <p14:tracePt t="74902" x="2692400" y="5310188"/>
          <p14:tracePt t="74917" x="2679700" y="5310188"/>
          <p14:tracePt t="74933" x="2657475" y="5310188"/>
          <p14:tracePt t="74949" x="2652713" y="5310188"/>
          <p14:tracePt t="74967" x="2635250" y="5314950"/>
          <p14:tracePt t="74984" x="2622550" y="5314950"/>
          <p14:tracePt t="75000" x="2600325" y="5314950"/>
          <p14:tracePt t="75016" x="2592388" y="5314950"/>
          <p14:tracePt t="75019" x="2582863" y="5314950"/>
          <p14:tracePt t="75033" x="2579688" y="5314950"/>
          <p14:tracePt t="75050" x="2565400" y="5314950"/>
          <p14:tracePt t="75066" x="2552700" y="5314950"/>
          <p14:tracePt t="75069" x="2540000" y="5314950"/>
          <p14:tracePt t="75083" x="2527300" y="5314950"/>
          <p14:tracePt t="75099" x="2522538" y="5314950"/>
          <p14:tracePt t="75116" x="2509838" y="5314950"/>
          <p14:tracePt t="75133" x="2505075" y="5314950"/>
          <p14:tracePt t="75135" x="2495550" y="5314950"/>
          <p14:tracePt t="75150" x="2478088" y="5302250"/>
          <p14:tracePt t="75166" x="2470150" y="5292725"/>
          <p14:tracePt t="75183" x="2465388" y="5292725"/>
          <p14:tracePt t="75186" x="2457450" y="5280025"/>
          <p14:tracePt t="75199" x="2452688" y="5275263"/>
          <p14:tracePt t="75216" x="2443163" y="5267325"/>
          <p14:tracePt t="75233" x="2439988" y="5262563"/>
          <p14:tracePt t="75259" x="2439988" y="5257800"/>
          <p14:tracePt t="75324" x="2439988" y="5249863"/>
          <p14:tracePt t="75367" x="2439988" y="5245100"/>
          <p14:tracePt t="75425" x="2430463" y="5245100"/>
          <p14:tracePt t="75440" x="2425700" y="5232400"/>
          <p14:tracePt t="75447" x="2417763" y="5214938"/>
          <p14:tracePt t="75455" x="2413000" y="5200650"/>
          <p14:tracePt t="75466" x="2405063" y="5192713"/>
          <p14:tracePt t="75484" x="2390775" y="5175250"/>
          <p14:tracePt t="75499" x="2387600" y="5162550"/>
          <p14:tracePt t="75516" x="2378075" y="5148263"/>
          <p14:tracePt t="75519" x="2373313" y="5140325"/>
          <p14:tracePt t="75534" x="2373313" y="5135563"/>
          <p14:tracePt t="75563" x="2373313" y="5130800"/>
          <p14:tracePt t="75586" x="2360613" y="5130800"/>
          <p14:tracePt t="75805" x="2351088" y="5130800"/>
          <p14:tracePt t="75835" x="2351088" y="5122863"/>
          <p14:tracePt t="75870" x="2351088" y="5118100"/>
          <p14:tracePt t="75885" x="2351088" y="5110163"/>
          <p14:tracePt t="75907" x="2347913" y="5110163"/>
          <p14:tracePt t="75914" x="2347913" y="5105400"/>
          <p14:tracePt t="75922" x="2347913" y="5100638"/>
          <p14:tracePt t="75935" x="2343150" y="5092700"/>
          <p14:tracePt t="75950" x="2333625" y="5087938"/>
          <p14:tracePt t="75967" x="2330450" y="5078413"/>
          <p14:tracePt t="75984" x="2320925" y="5075238"/>
          <p14:tracePt t="76001" x="2308225" y="5065713"/>
          <p14:tracePt t="76017" x="2295525" y="5057775"/>
          <p14:tracePt t="76034" x="2295525" y="5048250"/>
          <p14:tracePt t="76050" x="2290763" y="5035550"/>
          <p14:tracePt t="76073" x="2290763" y="5030788"/>
          <p14:tracePt t="76084" x="2281238" y="5030788"/>
          <p14:tracePt t="76123" x="2281238" y="5022850"/>
          <p14:tracePt t="76145" x="2278063" y="5022850"/>
          <p14:tracePt t="77163" x="2295525" y="5040313"/>
          <p14:tracePt t="77171" x="2312988" y="5065713"/>
          <p14:tracePt t="77186" x="2365375" y="5127625"/>
          <p14:tracePt t="77202" x="2413000" y="5205413"/>
          <p14:tracePt t="77221" x="2470150" y="5262563"/>
          <p14:tracePt t="77238" x="2487613" y="5297488"/>
          <p14:tracePt t="77253" x="2500313" y="5319713"/>
          <p14:tracePt t="77270" x="2522538" y="5349875"/>
          <p14:tracePt t="77275" x="2530475" y="5362575"/>
          <p14:tracePt t="77287" x="2544763" y="5376863"/>
          <p14:tracePt t="77301" x="2557463" y="5397500"/>
          <p14:tracePt t="77317" x="2562225" y="5424488"/>
          <p14:tracePt t="77321" x="2570163" y="5429250"/>
          <p14:tracePt t="77334" x="2574925" y="5437188"/>
          <p14:tracePt t="77336" x="2574925" y="5441950"/>
          <p14:tracePt t="77351" x="2587625" y="5464175"/>
          <p14:tracePt t="77368" x="2605088" y="5507038"/>
          <p14:tracePt t="77384" x="2614613" y="5537200"/>
          <p14:tracePt t="77401" x="2617788" y="5576888"/>
          <p14:tracePt t="77418" x="2617788" y="5591175"/>
          <p14:tracePt t="77434" x="2617788" y="5603875"/>
          <p14:tracePt t="77451" x="2627313" y="5603875"/>
          <p14:tracePt t="77474" x="2627313" y="5608638"/>
          <p14:tracePt t="77525" x="2632075" y="5608638"/>
          <p14:tracePt t="77540" x="2632075" y="5621338"/>
          <p14:tracePt t="77569" x="2635250" y="5621338"/>
          <p14:tracePt t="77584" x="2657475" y="5621338"/>
          <p14:tracePt t="77591" x="2670175" y="5621338"/>
          <p14:tracePt t="77601" x="2689225" y="5621338"/>
          <p14:tracePt t="77604" x="2709863" y="5621338"/>
          <p14:tracePt t="77617" x="2767013" y="5621338"/>
          <p14:tracePt t="77620" x="2797175" y="5621338"/>
          <p14:tracePt t="77633" x="2876550" y="5608638"/>
          <p14:tracePt t="77649" x="2933700" y="5608638"/>
          <p14:tracePt t="77666" x="2971800" y="5599113"/>
          <p14:tracePt t="77669" x="2994025" y="5599113"/>
          <p14:tracePt t="77683" x="3025775" y="5591175"/>
          <p14:tracePt t="77700" x="3046413" y="5591175"/>
          <p14:tracePt t="77716" x="3060700" y="5591175"/>
          <p14:tracePt t="77733" x="3063875" y="5591175"/>
          <p14:tracePt t="77962" x="3055938" y="5594350"/>
          <p14:tracePt t="77977" x="3046413" y="5599113"/>
          <p14:tracePt t="77986" x="3033713" y="5599113"/>
          <p14:tracePt t="78002" x="3016250" y="5599113"/>
          <p14:tracePt t="78008" x="3003550" y="5608638"/>
          <p14:tracePt t="78020" x="2981325" y="5608638"/>
          <p14:tracePt t="78036" x="2963863" y="5608638"/>
          <p14:tracePt t="78052" x="2951163" y="5608638"/>
          <p14:tracePt t="78070" x="2941638" y="5608638"/>
          <p14:tracePt t="78348" x="2936875" y="5611813"/>
          <p14:tracePt t="78358" x="2924175" y="5621338"/>
          <p14:tracePt t="78371" x="2911475" y="5621338"/>
          <p14:tracePt t="78375" x="2901950" y="5634038"/>
          <p14:tracePt t="78385" x="2898775" y="5634038"/>
          <p14:tracePt t="78401" x="2884488" y="5634038"/>
          <p14:tracePt t="78651" x="2894013" y="5634038"/>
          <p14:tracePt t="78658" x="2906713" y="5634038"/>
          <p14:tracePt t="78667" x="2933700" y="5634038"/>
          <p14:tracePt t="78684" x="2959100" y="5634038"/>
          <p14:tracePt t="78688" x="2986088" y="5621338"/>
          <p14:tracePt t="78701" x="3051175" y="5621338"/>
          <p14:tracePt t="78717" x="3125788" y="5621338"/>
          <p14:tracePt t="78734" x="3243263" y="5621338"/>
          <p14:tracePt t="78752" x="3397250" y="5611813"/>
          <p14:tracePt t="78767" x="3484563" y="5611813"/>
          <p14:tracePt t="78784" x="3589338" y="5611813"/>
          <p14:tracePt t="78801" x="3663950" y="5611813"/>
          <p14:tracePt t="78804" x="3689350" y="5603875"/>
          <p14:tracePt t="78818" x="3702050" y="5603875"/>
          <p14:tracePt t="78834" x="3716338" y="5603875"/>
          <p14:tracePt t="78876" x="3719513" y="5603875"/>
          <p14:tracePt t="78980" x="3719513" y="5608638"/>
          <p14:tracePt t="78995" x="3706813" y="5611813"/>
          <p14:tracePt t="79004" x="3689350" y="5611813"/>
          <p14:tracePt t="79020" x="3611563" y="5638800"/>
          <p14:tracePt t="79025" x="3562350" y="5646738"/>
          <p14:tracePt t="79035" x="3440113" y="5668963"/>
          <p14:tracePt t="79051" x="3248025" y="5681663"/>
          <p14:tracePt t="79067" x="3016250" y="5681663"/>
          <p14:tracePt t="79084" x="2881313" y="5673725"/>
          <p14:tracePt t="79102" x="2614613" y="5643563"/>
          <p14:tracePt t="79117" x="2500313" y="5599113"/>
          <p14:tracePt t="79134" x="2430463" y="5581650"/>
          <p14:tracePt t="79137" x="2417763" y="5581650"/>
          <p14:tracePt t="79151" x="2405063" y="5581650"/>
          <p14:tracePt t="79167" x="2390775" y="5581650"/>
          <p14:tracePt t="79240" x="2413000" y="5573713"/>
          <p14:tracePt t="79247" x="2457450" y="5573713"/>
          <p14:tracePt t="79254" x="2500313" y="5573713"/>
          <p14:tracePt t="79267" x="2706688" y="5573713"/>
          <p14:tracePt t="79283" x="2871788" y="5564188"/>
          <p14:tracePt t="79300" x="3078163" y="5534025"/>
          <p14:tracePt t="79316" x="3300413" y="5489575"/>
          <p14:tracePt t="79318" x="3357563" y="5481638"/>
          <p14:tracePt t="79334" x="3414713" y="5464175"/>
          <p14:tracePt t="79350" x="3452813" y="5464175"/>
          <p14:tracePt t="79369" x="3457575" y="5464175"/>
          <p14:tracePt t="79383" x="3457575" y="5467350"/>
          <p14:tracePt t="79406" x="3457575" y="5472113"/>
          <p14:tracePt t="79420" x="3457575" y="5481638"/>
          <p14:tracePt t="79435" x="3457575" y="5484813"/>
          <p14:tracePt t="79450" x="3382963" y="5507038"/>
          <p14:tracePt t="79466" x="3148013" y="5546725"/>
          <p14:tracePt t="79483" x="2941638" y="5556250"/>
          <p14:tracePt t="79486" x="2898775" y="5556250"/>
          <p14:tracePt t="79500" x="2732088" y="5568950"/>
          <p14:tracePt t="79516" x="2587625" y="5568950"/>
          <p14:tracePt t="79533" x="2547938" y="5568950"/>
          <p14:tracePt t="79536" x="2540000" y="5568950"/>
          <p14:tracePt t="79549" x="2535238" y="5568950"/>
          <p14:tracePt t="79573" x="2535238" y="5564188"/>
          <p14:tracePt t="79583" x="2544763" y="5559425"/>
          <p14:tracePt t="79600" x="2736850" y="5529263"/>
          <p14:tracePt t="79603" x="2784475" y="5519738"/>
          <p14:tracePt t="79616" x="2976563" y="5464175"/>
          <p14:tracePt t="79633" x="3255963" y="5437188"/>
          <p14:tracePt t="79650" x="3449638" y="5414963"/>
          <p14:tracePt t="79652" x="3522663" y="5414963"/>
          <p14:tracePt t="79667" x="3646488" y="5432425"/>
          <p14:tracePt t="79683" x="3649663" y="5437188"/>
          <p14:tracePt t="79700" x="3659188" y="5449888"/>
          <p14:tracePt t="79702" x="3659188" y="5454650"/>
          <p14:tracePt t="79716" x="3659188" y="5464175"/>
          <p14:tracePt t="79718" x="3654425" y="5476875"/>
          <p14:tracePt t="79733" x="3532188" y="5516563"/>
          <p14:tracePt t="79750" x="3409950" y="5546725"/>
          <p14:tracePt t="79766" x="3243263" y="5581650"/>
          <p14:tracePt t="79768" x="3168650" y="5594350"/>
          <p14:tracePt t="79784" x="3060700" y="5611813"/>
          <p14:tracePt t="79800" x="3011488" y="5611813"/>
          <p14:tracePt t="79816" x="3003550" y="5616575"/>
          <p14:tracePt t="79819" x="2994025" y="5616575"/>
          <p14:tracePt t="79833" x="2990850" y="5616575"/>
          <p14:tracePt t="79871" x="2998788" y="5616575"/>
          <p14:tracePt t="79878" x="3028950" y="5616575"/>
          <p14:tracePt t="79885" x="3078163" y="5616575"/>
          <p14:tracePt t="79900" x="3195638" y="5603875"/>
          <p14:tracePt t="79916" x="3305175" y="5594350"/>
          <p14:tracePt t="79933" x="3357563" y="5594350"/>
          <p14:tracePt t="79936" x="3375025" y="5594350"/>
          <p14:tracePt t="79950" x="3382963" y="5594350"/>
          <p14:tracePt t="79972" x="3392488" y="5594350"/>
          <p14:tracePt t="80001" x="3387725" y="5594350"/>
          <p14:tracePt t="80009" x="3382963" y="5594350"/>
          <p14:tracePt t="80016" x="3379788" y="5594350"/>
          <p14:tracePt t="80033" x="3365500" y="5594350"/>
          <p14:tracePt t="80050" x="3335338" y="5603875"/>
          <p14:tracePt t="80052" x="3317875" y="5603875"/>
          <p14:tracePt t="80066" x="3305175" y="5608638"/>
          <p14:tracePt t="80083" x="3295650" y="5608638"/>
          <p14:tracePt t="80140" x="3300413" y="5608638"/>
          <p14:tracePt t="80147" x="3305175" y="5608638"/>
          <p14:tracePt t="80161" x="3313113" y="5608638"/>
          <p14:tracePt t="80168" x="3335338" y="5608638"/>
          <p14:tracePt t="80183" x="3392488" y="5599113"/>
          <p14:tracePt t="80200" x="3449638" y="5581650"/>
          <p14:tracePt t="80216" x="3484563" y="5564188"/>
          <p14:tracePt t="80220" x="3519488" y="5556250"/>
          <p14:tracePt t="80233" x="3549650" y="5551488"/>
          <p14:tracePt t="82292" x="3654425" y="5489575"/>
          <p14:tracePt t="82301" x="3851275" y="5402263"/>
          <p14:tracePt t="82306" x="3916363" y="5359400"/>
          <p14:tracePt t="82314" x="4052888" y="5284788"/>
          <p14:tracePt t="82321" x="4117975" y="5249863"/>
          <p14:tracePt t="82334" x="4498975" y="5092700"/>
          <p14:tracePt t="82351" x="4751388" y="4978400"/>
          <p14:tracePt t="82368" x="5048250" y="4860925"/>
          <p14:tracePt t="82371" x="5184775" y="4821238"/>
          <p14:tracePt t="82385" x="5399088" y="4738688"/>
          <p14:tracePt t="82401" x="5634038" y="4654550"/>
          <p14:tracePt t="82418" x="5818188" y="4611688"/>
          <p14:tracePt t="82435" x="5980113" y="4537075"/>
          <p14:tracePt t="82451" x="6067425" y="4510088"/>
          <p14:tracePt t="82468" x="6115050" y="4492625"/>
          <p14:tracePt t="82485" x="6164263" y="4471988"/>
          <p14:tracePt t="82489" x="6181725" y="4471988"/>
          <p14:tracePt t="82501" x="6219825" y="4445000"/>
          <p14:tracePt t="82518" x="6269038" y="4432300"/>
          <p14:tracePt t="82522" x="6281738" y="4422775"/>
          <p14:tracePt t="82534" x="6286500" y="4414838"/>
          <p14:tracePt t="82552" x="6316663" y="4392613"/>
          <p14:tracePt t="82568" x="6343650" y="4379913"/>
          <p14:tracePt t="82584" x="6356350" y="4367213"/>
          <p14:tracePt t="82601" x="6361113" y="4362450"/>
          <p14:tracePt t="82968" x="6396038" y="4332288"/>
          <p14:tracePt t="82977" x="6461125" y="4283075"/>
          <p14:tracePt t="82988" x="6578600" y="4200525"/>
          <p14:tracePt t="83002" x="6710363" y="4113213"/>
          <p14:tracePt t="83018" x="6797675" y="4051300"/>
          <p14:tracePt t="83034" x="6872288" y="4016375"/>
          <p14:tracePt t="83038" x="6894513" y="3998913"/>
          <p14:tracePt t="83051" x="6919913" y="3981450"/>
          <p14:tracePt t="83054" x="6954838" y="3963988"/>
          <p14:tracePt t="83068" x="6994525" y="3960813"/>
          <p14:tracePt t="83085" x="7029450" y="3951288"/>
          <p14:tracePt t="83101" x="7069138" y="3933825"/>
          <p14:tracePt t="83104" x="7094538" y="3925888"/>
          <p14:tracePt t="83118" x="7134225" y="3911600"/>
          <p14:tracePt t="83135" x="7173913" y="3876675"/>
          <p14:tracePt t="83151" x="7213600" y="3863975"/>
          <p14:tracePt t="83169" x="7248525" y="3851275"/>
          <p14:tracePt t="83184" x="7283450" y="3851275"/>
          <p14:tracePt t="83201" x="7321550" y="3841750"/>
          <p14:tracePt t="83218" x="7370763" y="3833813"/>
          <p14:tracePt t="83222" x="7383463" y="3833813"/>
          <p14:tracePt t="83235" x="7418388" y="3824288"/>
          <p14:tracePt t="83251" x="7445375" y="3824288"/>
          <p14:tracePt t="83268" x="7466013" y="3824288"/>
          <p14:tracePt t="83285" x="7493000" y="3829050"/>
          <p14:tracePt t="83307" x="7497763" y="3829050"/>
          <p14:tracePt t="84195" x="7497763" y="3811588"/>
          <p14:tracePt t="84203" x="7488238" y="3802063"/>
          <p14:tracePt t="84220" x="7475538" y="3776663"/>
          <p14:tracePt t="84234" x="7462838" y="3746500"/>
          <p14:tracePt t="84238" x="7453313" y="3736975"/>
          <p14:tracePt t="84252" x="7431088" y="3719513"/>
          <p14:tracePt t="84267" x="7418388" y="3689350"/>
          <p14:tracePt t="84283" x="7405688" y="3676650"/>
          <p14:tracePt t="84301" x="7378700" y="3649663"/>
          <p14:tracePt t="84317" x="7356475" y="3636963"/>
          <p14:tracePt t="84333" x="7335838" y="3614738"/>
          <p14:tracePt t="84350" x="7318375" y="3597275"/>
          <p14:tracePt t="84353" x="7308850" y="3587750"/>
          <p14:tracePt t="84367" x="7273925" y="3575050"/>
          <p14:tracePt t="84383" x="7251700" y="3552825"/>
          <p14:tracePt t="84400" x="7226300" y="3549650"/>
          <p14:tracePt t="84403" x="7221538" y="3540125"/>
          <p14:tracePt t="84417" x="7199313" y="3535363"/>
          <p14:tracePt t="84433" x="7178675" y="3522663"/>
          <p14:tracePt t="84450" x="7161213" y="3505200"/>
          <p14:tracePt t="84467" x="7146925" y="3500438"/>
          <p14:tracePt t="84469" x="7138988" y="3487738"/>
          <p14:tracePt t="84484" x="7129463" y="3475038"/>
          <p14:tracePt t="84500" x="7121525" y="3470275"/>
          <p14:tracePt t="86242" x="7156450" y="3470275"/>
          <p14:tracePt t="86249" x="7199313" y="3470275"/>
          <p14:tracePt t="86257" x="7248525" y="3475038"/>
          <p14:tracePt t="86268" x="7269163" y="3475038"/>
          <p14:tracePt t="86273" x="7296150" y="3475038"/>
          <p14:tracePt t="86285" x="7313613" y="3475038"/>
          <p14:tracePt t="86302" x="7321550" y="3475038"/>
          <p14:tracePt t="86322" x="7321550" y="3479800"/>
          <p14:tracePt t="88169" x="7353300" y="3470275"/>
          <p14:tracePt t="88176" x="7388225" y="3452813"/>
          <p14:tracePt t="88184" x="7440613" y="3422650"/>
          <p14:tracePt t="88202" x="7585075" y="3343275"/>
          <p14:tracePt t="88204" x="7685088" y="3335338"/>
          <p14:tracePt t="88218" x="7794625" y="3325813"/>
          <p14:tracePt t="88234" x="7872413" y="3325813"/>
          <p14:tracePt t="88251" x="7939088" y="3317875"/>
          <p14:tracePt t="88254" x="7959725" y="3317875"/>
          <p14:tracePt t="88268" x="8031163" y="3308350"/>
          <p14:tracePt t="88284" x="8074025" y="3308350"/>
          <p14:tracePt t="88301" x="8096250" y="3308350"/>
          <p14:tracePt t="88304" x="8108950" y="3308350"/>
          <p14:tracePt t="88319" x="8113713" y="3308350"/>
          <p14:tracePt t="88335" x="8121650" y="3308350"/>
          <p14:tracePt t="88352" x="8126413" y="3308350"/>
          <p14:tracePt t="88368" x="8139113" y="3295650"/>
          <p14:tracePt t="88371" x="8148638" y="3287713"/>
          <p14:tracePt t="88385" x="8153400" y="3282950"/>
          <p14:tracePt t="88401" x="8166100" y="3270250"/>
          <p14:tracePt t="88418" x="8178800" y="3255963"/>
          <p14:tracePt t="88422" x="8183563" y="3251200"/>
          <p14:tracePt t="88435" x="8191500" y="3243263"/>
          <p14:tracePt t="88451" x="8208963" y="3225800"/>
          <p14:tracePt t="88468" x="8218488" y="3216275"/>
          <p14:tracePt t="91133" x="8183563" y="3230563"/>
          <p14:tracePt t="91142" x="8118475" y="3260725"/>
          <p14:tracePt t="91154" x="7999413" y="3325813"/>
          <p14:tracePt t="91161" x="7951788" y="3357563"/>
          <p14:tracePt t="91173" x="7912100" y="3382963"/>
          <p14:tracePt t="91177" x="7886700" y="3409950"/>
          <p14:tracePt t="91184" x="7859713" y="3435350"/>
          <p14:tracePt t="91188" x="7824788" y="3462338"/>
          <p14:tracePt t="91201" x="7799388" y="3479800"/>
          <p14:tracePt t="91204" x="7772400" y="3505200"/>
          <p14:tracePt t="91219" x="7747000" y="3517900"/>
          <p14:tracePt t="91234" x="7732713" y="3522663"/>
          <p14:tracePt t="91252" x="7720013" y="3522663"/>
          <p14:tracePt t="91255" x="7707313" y="3522663"/>
          <p14:tracePt t="91269" x="7689850" y="3522663"/>
          <p14:tracePt t="91285" x="7685088" y="3522663"/>
          <p14:tracePt t="91301" x="7672388" y="3522663"/>
          <p14:tracePt t="91319" x="7650163" y="3522663"/>
          <p14:tracePt t="91335" x="7640638" y="3522663"/>
          <p14:tracePt t="91351" x="7620000" y="3522663"/>
          <p14:tracePt t="91355" x="7615238" y="3522663"/>
          <p14:tracePt t="91393" x="7605713" y="3522663"/>
          <p14:tracePt t="91399" x="7602538" y="3522663"/>
          <p14:tracePt t="91418" x="7575550" y="3522663"/>
          <p14:tracePt t="91422" x="7550150" y="3522663"/>
          <p14:tracePt t="91435" x="7523163" y="3532188"/>
          <p14:tracePt t="91451" x="7475538" y="3549650"/>
          <p14:tracePt t="91467" x="7426325" y="3570288"/>
          <p14:tracePt t="91484" x="7343775" y="3587750"/>
          <p14:tracePt t="91486" x="7283450" y="3587750"/>
          <p14:tracePt t="91501" x="7204075" y="3606800"/>
          <p14:tracePt t="91517" x="7173913" y="3614738"/>
          <p14:tracePt t="91534" x="7164388" y="3614738"/>
          <p14:tracePt t="91536" x="7156450" y="3614738"/>
          <p14:tracePt t="91551" x="7143750" y="3614738"/>
          <p14:tracePt t="91567" x="7143750" y="3619500"/>
          <p14:tracePt t="91602" x="7151688" y="3619500"/>
          <p14:tracePt t="92149" x="7143750" y="3627438"/>
          <p14:tracePt t="92164" x="7143750" y="3632200"/>
          <p14:tracePt t="92178" x="7143750" y="3641725"/>
          <p14:tracePt t="92199" x="7143750" y="3644900"/>
          <p14:tracePt t="92322" x="7146925" y="3644900"/>
          <p14:tracePt t="92585" x="7146925" y="3654425"/>
          <p14:tracePt t="92614" x="7143750" y="3654425"/>
          <p14:tracePt t="92622" x="7138988" y="3659188"/>
          <p14:tracePt t="92636" x="7116763" y="3662363"/>
          <p14:tracePt t="92654" x="7072313" y="3662363"/>
          <p14:tracePt t="92671" x="7046913" y="3662363"/>
          <p14:tracePt t="92687" x="7034213" y="3662363"/>
          <p14:tracePt t="92704" x="7024688" y="3662363"/>
          <p14:tracePt t="92724" x="7024688" y="3671888"/>
          <p14:tracePt t="92775" x="7029450" y="3671888"/>
          <p14:tracePt t="92796" x="7034213" y="3671888"/>
          <p14:tracePt t="92811" x="7042150" y="3671888"/>
          <p14:tracePt t="92821" x="7046913" y="3671888"/>
          <p14:tracePt t="92838" x="7054850" y="3671888"/>
          <p14:tracePt t="92854" x="7059613" y="3671888"/>
          <p14:tracePt t="93703" x="7059613" y="3676650"/>
          <p14:tracePt t="94525" x="7051675" y="3676650"/>
          <p14:tracePt t="94533" x="7029450" y="3676650"/>
          <p14:tracePt t="94537" x="7007225" y="3676650"/>
          <p14:tracePt t="94549" x="6985000" y="3676650"/>
          <p14:tracePt t="94554" x="6967538" y="3676650"/>
          <p14:tracePt t="94559" x="6954838" y="3676650"/>
          <p14:tracePt t="94568" x="6942138" y="3676650"/>
          <p14:tracePt t="94584" x="6915150" y="3676650"/>
          <p14:tracePt t="94587" x="6907213" y="3676650"/>
          <p14:tracePt t="94601" x="6894513" y="3676650"/>
          <p14:tracePt t="94618" x="6867525" y="3676650"/>
          <p14:tracePt t="94634" x="6854825" y="3676650"/>
          <p14:tracePt t="94651" x="6837363" y="3676650"/>
          <p14:tracePt t="94654" x="6827838" y="3676650"/>
          <p14:tracePt t="94668" x="6810375" y="3676650"/>
          <p14:tracePt t="94684" x="6797675" y="3676650"/>
          <p14:tracePt t="94701" x="6784975" y="3676650"/>
          <p14:tracePt t="94704" x="6780213" y="3676650"/>
          <p14:tracePt t="94718" x="6767513" y="3676650"/>
          <p14:tracePt t="94741" x="6762750" y="3676650"/>
          <p14:tracePt t="94859" x="6750050" y="3676650"/>
          <p14:tracePt t="94909" x="6750050" y="3667125"/>
          <p14:tracePt t="94981" x="6750050" y="3662363"/>
          <p14:tracePt t="96173" x="6780213" y="3662363"/>
          <p14:tracePt t="96181" x="6827838" y="3654425"/>
          <p14:tracePt t="96190" x="6872288" y="3654425"/>
          <p14:tracePt t="96204" x="7037388" y="3641725"/>
          <p14:tracePt t="96221" x="7269163" y="3619500"/>
          <p14:tracePt t="96226" x="7331075" y="3609975"/>
          <p14:tracePt t="96238" x="7510463" y="3587750"/>
          <p14:tracePt t="96254" x="7802563" y="3535363"/>
          <p14:tracePt t="96271" x="7994650" y="3522663"/>
          <p14:tracePt t="96276" x="8031163" y="3514725"/>
          <p14:tracePt t="96288" x="8235950" y="3505200"/>
          <p14:tracePt t="96302" x="8410575" y="3505200"/>
          <p14:tracePt t="96318" x="8515350" y="3505200"/>
          <p14:tracePt t="96334" x="8594725" y="3505200"/>
          <p14:tracePt t="96352" x="8672513" y="3514725"/>
          <p14:tracePt t="96368" x="8704263" y="3522663"/>
          <p14:tracePt t="96385" x="8721725" y="3522663"/>
          <p14:tracePt t="96402" x="8747125" y="3532188"/>
          <p14:tracePt t="96406" x="8756650" y="3544888"/>
          <p14:tracePt t="96419" x="8769350" y="3544888"/>
          <p14:tracePt t="96435" x="8786813" y="3544888"/>
          <p14:tracePt t="96451" x="8809038" y="3544888"/>
          <p14:tracePt t="96455" x="8812213" y="3544888"/>
          <p14:tracePt t="96469" x="8826500" y="3544888"/>
          <p14:tracePt t="96485" x="8839200" y="3544888"/>
          <p14:tracePt t="96502" x="8843963" y="3544888"/>
          <p14:tracePt t="96593" x="8843963" y="3549650"/>
          <p14:tracePt t="96608" x="8843963" y="3557588"/>
          <p14:tracePt t="96622" x="8843963" y="3562350"/>
          <p14:tracePt t="96629" x="8843963" y="3570288"/>
          <p14:tracePt t="96644" x="8843963" y="3575050"/>
          <p14:tracePt t="96652" x="8834438" y="3579813"/>
          <p14:tracePt t="96668" x="8786813" y="3606800"/>
          <p14:tracePt t="96685" x="8677275" y="3644900"/>
          <p14:tracePt t="96688" x="8629650" y="3654425"/>
          <p14:tracePt t="96701" x="8542338" y="3676650"/>
          <p14:tracePt t="96718" x="8462963" y="3702050"/>
          <p14:tracePt t="96735" x="8405813" y="3702050"/>
          <p14:tracePt t="96739" x="8380413" y="3702050"/>
          <p14:tracePt t="96752" x="8301038" y="3702050"/>
          <p14:tracePt t="96768" x="8223250" y="3679825"/>
          <p14:tracePt t="96785" x="8191500" y="3679825"/>
          <p14:tracePt t="96802" x="8156575" y="3662363"/>
          <p14:tracePt t="96819" x="8143875" y="3659188"/>
          <p14:tracePt t="96869" x="8143875" y="3649663"/>
          <p14:tracePt t="96963" x="8148638" y="3644900"/>
          <p14:tracePt t="96985" x="8153400" y="3644900"/>
          <p14:tracePt t="96992" x="8174038" y="3644900"/>
          <p14:tracePt t="97001" x="8208963" y="3636963"/>
          <p14:tracePt t="97018" x="8275638" y="3636963"/>
          <p14:tracePt t="97022" x="8305800" y="3636963"/>
          <p14:tracePt t="97035" x="8375650" y="3636963"/>
          <p14:tracePt t="97051" x="8440738" y="3636963"/>
          <p14:tracePt t="97068" x="8507413" y="3636963"/>
          <p14:tracePt t="97072" x="8550275" y="3636963"/>
          <p14:tracePt t="97086" x="8629650" y="3641725"/>
          <p14:tracePt t="97102" x="8707438" y="3636963"/>
          <p14:tracePt t="97118" x="8774113" y="3636963"/>
          <p14:tracePt t="97122" x="8794750" y="3636963"/>
          <p14:tracePt t="97135" x="8816975" y="3636963"/>
          <p14:tracePt t="97138" x="8843963" y="3636963"/>
          <p14:tracePt t="97153" x="8878888" y="3627438"/>
          <p14:tracePt t="97168" x="8899525" y="3627438"/>
          <p14:tracePt t="97185" x="8926513" y="3627438"/>
          <p14:tracePt t="97202" x="8943975" y="3627438"/>
          <p14:tracePt t="97218" x="8956675" y="3627438"/>
          <p14:tracePt t="97235" x="8966200" y="3627438"/>
          <p14:tracePt t="97268" x="8966200" y="3632200"/>
          <p14:tracePt t="97385" x="8966200" y="3636963"/>
          <p14:tracePt t="97407" x="8966200" y="3644900"/>
          <p14:tracePt t="97413" x="8961438" y="3644900"/>
          <p14:tracePt t="97421" x="8956675" y="3649663"/>
          <p14:tracePt t="97436" x="8936038" y="3659188"/>
          <p14:tracePt t="97452" x="8886825" y="3671888"/>
          <p14:tracePt t="97469" x="8839200" y="3697288"/>
          <p14:tracePt t="97472" x="8782050" y="3697288"/>
          <p14:tracePt t="97485" x="8704263" y="3706813"/>
          <p14:tracePt t="97501" x="8624888" y="3706813"/>
          <p14:tracePt t="97518" x="8577263" y="3706813"/>
          <p14:tracePt t="97522" x="8555038" y="3706813"/>
          <p14:tracePt t="97535" x="8532813" y="3706813"/>
          <p14:tracePt t="97537" x="8524875" y="3706813"/>
          <p14:tracePt t="97552" x="8497888" y="3706813"/>
          <p14:tracePt t="97568" x="8472488" y="3702050"/>
          <p14:tracePt t="97585" x="8458200" y="3702050"/>
          <p14:tracePt t="97588" x="8450263" y="3702050"/>
          <p14:tracePt t="97602" x="8445500" y="3702050"/>
          <p14:tracePt t="97618" x="8445500" y="3697288"/>
          <p14:tracePt t="97690" x="8445500" y="3684588"/>
          <p14:tracePt t="97786" x="8455025" y="3684588"/>
          <p14:tracePt t="97815" x="8467725" y="3684588"/>
          <p14:tracePt t="97822" x="8472488" y="3684588"/>
          <p14:tracePt t="97837" x="8507413" y="3684588"/>
          <p14:tracePt t="97854" x="8537575" y="3684588"/>
          <p14:tracePt t="97871" x="8585200" y="3684588"/>
          <p14:tracePt t="97887" x="8607425" y="3684588"/>
          <p14:tracePt t="97904" x="8634413" y="3694113"/>
          <p14:tracePt t="97922" x="8647113" y="3694113"/>
          <p14:tracePt t="97927" x="8655050" y="3702050"/>
          <p14:tracePt t="97937" x="8659813" y="3702050"/>
          <p14:tracePt t="97952" x="8664575" y="3706813"/>
          <p14:tracePt t="97969" x="8672513" y="3706813"/>
          <p14:tracePt t="97986" x="8677275" y="3706813"/>
          <p14:tracePt t="100595" x="8677275" y="3714750"/>
          <p14:tracePt t="100601" x="8677275" y="3719513"/>
          <p14:tracePt t="100610" x="8677275" y="3729038"/>
          <p14:tracePt t="100618" x="8669338" y="3732213"/>
          <p14:tracePt t="100634" x="8642350" y="3746500"/>
          <p14:tracePt t="100651" x="8577263" y="3794125"/>
          <p14:tracePt t="100667" x="8545513" y="3816350"/>
          <p14:tracePt t="100684" x="8515350" y="3836988"/>
          <p14:tracePt t="100701" x="8489950" y="3859213"/>
          <p14:tracePt t="100704" x="8480425" y="3868738"/>
          <p14:tracePt t="100718" x="8462963" y="3881438"/>
          <p14:tracePt t="100734" x="8450263" y="3894138"/>
          <p14:tracePt t="100751" x="8437563" y="3903663"/>
          <p14:tracePt t="100754" x="8428038" y="3921125"/>
          <p14:tracePt t="100768" x="8415338" y="3960813"/>
          <p14:tracePt t="100784" x="8388350" y="3998913"/>
          <p14:tracePt t="100801" x="8375650" y="4016375"/>
          <p14:tracePt t="100817" x="8362950" y="4048125"/>
          <p14:tracePt t="100819" x="8358188" y="4051300"/>
          <p14:tracePt t="100835" x="8345488" y="4083050"/>
          <p14:tracePt t="100851" x="8335963" y="4108450"/>
          <p14:tracePt t="100867" x="8335963" y="4121150"/>
          <p14:tracePt t="100914" x="8335963" y="4135438"/>
          <p14:tracePt t="101440" x="8328025" y="4135438"/>
          <p14:tracePt t="101454" x="8328025" y="4125913"/>
          <p14:tracePt t="101491" x="8328025" y="4121150"/>
          <p14:tracePt t="101503" x="8323263" y="4121150"/>
          <p14:tracePt t="101521" x="8323263" y="4113213"/>
          <p14:tracePt t="101531" x="8318500" y="4113213"/>
          <p14:tracePt t="101568" x="8318500" y="4108450"/>
          <p14:tracePt t="101576" x="8310563" y="4108450"/>
          <p14:tracePt t="101635" x="8310563" y="4095750"/>
          <p14:tracePt t="101678" x="8305800" y="4095750"/>
          <p14:tracePt t="102435" x="8296275" y="4103688"/>
          <p14:tracePt t="102444" x="8296275" y="4108450"/>
          <p14:tracePt t="102454" x="8288338" y="4117975"/>
          <p14:tracePt t="102471" x="8278813" y="4121150"/>
          <p14:tracePt t="102488" x="8266113" y="4125913"/>
          <p14:tracePt t="102506" x="8240713" y="4138613"/>
          <p14:tracePt t="102522" x="8223250" y="4138613"/>
          <p14:tracePt t="102529" x="8213725" y="4152900"/>
          <p14:tracePt t="102543" x="8201025" y="4160838"/>
          <p14:tracePt t="102549" x="8196263" y="4160838"/>
          <p14:tracePt t="102564" x="8174038" y="4165600"/>
          <p14:tracePt t="102579" x="8170863" y="4165600"/>
          <p14:tracePt t="102585" x="8166100" y="4173538"/>
          <p14:tracePt t="102602" x="8156575" y="4178300"/>
          <p14:tracePt t="102618" x="8143875" y="4187825"/>
          <p14:tracePt t="102621" x="8143875" y="4191000"/>
          <p14:tracePt t="102636" x="8131175" y="4195763"/>
          <p14:tracePt t="102652" x="8126413" y="4205288"/>
          <p14:tracePt t="102696" x="8126413" y="4217988"/>
          <p14:tracePt t="102711" x="8113713" y="4217988"/>
          <p14:tracePt t="102835" x="8113713" y="4222750"/>
          <p14:tracePt t="102928" x="8104188" y="4230688"/>
          <p14:tracePt t="102938" x="8101013" y="4235450"/>
          <p14:tracePt t="102954" x="8086725" y="4248150"/>
          <p14:tracePt t="102960" x="8074025" y="4257675"/>
          <p14:tracePt t="102970" x="8026400" y="4270375"/>
          <p14:tracePt t="102986" x="7986713" y="4297363"/>
          <p14:tracePt t="103002" x="7924800" y="4318000"/>
          <p14:tracePt t="103019" x="7869238" y="4335463"/>
          <p14:tracePt t="103022" x="7854950" y="4344988"/>
          <p14:tracePt t="103036" x="7824788" y="4367213"/>
          <p14:tracePt t="103052" x="7777163" y="4384675"/>
          <p14:tracePt t="103069" x="7737475" y="4387850"/>
          <p14:tracePt t="103086" x="7654925" y="4414838"/>
          <p14:tracePt t="103102" x="7597775" y="4422775"/>
          <p14:tracePt t="103119" x="7540625" y="4449763"/>
          <p14:tracePt t="103137" x="7462838" y="4449763"/>
          <p14:tracePt t="103153" x="7423150" y="4457700"/>
          <p14:tracePt t="103169" x="7383463" y="4462463"/>
          <p14:tracePt t="103186" x="7356475" y="4462463"/>
          <p14:tracePt t="103203" x="7286625" y="4471988"/>
          <p14:tracePt t="103219" x="7208838" y="4471988"/>
          <p14:tracePt t="103236" x="7129463" y="4471988"/>
          <p14:tracePt t="103253" x="7064375" y="4471988"/>
          <p14:tracePt t="103270" x="7037388" y="4471988"/>
          <p14:tracePt t="103286" x="7019925" y="4471988"/>
          <p14:tracePt t="103302" x="6989763" y="4471988"/>
          <p14:tracePt t="103306" x="6977063" y="4471988"/>
          <p14:tracePt t="103320" x="6950075" y="4467225"/>
          <p14:tracePt t="103336" x="6919913" y="4467225"/>
          <p14:tracePt t="103353" x="6907213" y="4467225"/>
          <p14:tracePt t="103369" x="6889750" y="4467225"/>
          <p14:tracePt t="103386" x="6889750" y="4462463"/>
          <p14:tracePt t="103435" x="6889750" y="4440238"/>
          <p14:tracePt t="103458" x="6889750" y="4437063"/>
          <p14:tracePt t="103472" x="6889750" y="4427538"/>
          <p14:tracePt t="103485" x="6911975" y="4414838"/>
          <p14:tracePt t="103494" x="6929438" y="4405313"/>
          <p14:tracePt t="103501" x="6972300" y="4397375"/>
          <p14:tracePt t="103518" x="7051675" y="4387850"/>
          <p14:tracePt t="103521" x="7112000" y="4379913"/>
          <p14:tracePt t="103535" x="7343775" y="4352925"/>
          <p14:tracePt t="103552" x="7510463" y="4384675"/>
          <p14:tracePt t="103568" x="7645400" y="4414838"/>
          <p14:tracePt t="103584" x="7802563" y="4437063"/>
          <p14:tracePt t="103587" x="7869238" y="4454525"/>
          <p14:tracePt t="103602" x="7942263" y="4484688"/>
          <p14:tracePt t="103618" x="7981950" y="4484688"/>
          <p14:tracePt t="103634" x="7999413" y="4484688"/>
          <p14:tracePt t="103675" x="8008938" y="4484688"/>
          <p14:tracePt t="103725" x="8008938" y="4479925"/>
          <p14:tracePt t="103732" x="8008938" y="4454525"/>
          <p14:tracePt t="103740" x="7994650" y="4427538"/>
          <p14:tracePt t="103751" x="7969250" y="4379913"/>
          <p14:tracePt t="103753" x="7939088" y="4332288"/>
          <p14:tracePt t="103768" x="7837488" y="4222750"/>
          <p14:tracePt t="103784" x="7693025" y="4135438"/>
          <p14:tracePt t="103801" x="7540625" y="4090988"/>
          <p14:tracePt t="103804" x="7518400" y="4083050"/>
          <p14:tracePt t="103819" x="7405688" y="4083050"/>
          <p14:tracePt t="103835" x="7216775" y="4083050"/>
          <p14:tracePt t="103851" x="7077075" y="4108450"/>
          <p14:tracePt t="103868" x="6967538" y="4138613"/>
          <p14:tracePt t="103870" x="6902450" y="4160838"/>
          <p14:tracePt t="103885" x="6775450" y="4222750"/>
          <p14:tracePt t="103901" x="6648450" y="4252913"/>
          <p14:tracePt t="103918" x="6592888" y="4279900"/>
          <p14:tracePt t="103921" x="6575425" y="4297363"/>
          <p14:tracePt t="103935" x="6557963" y="4310063"/>
          <p14:tracePt t="103951" x="6535738" y="4322763"/>
          <p14:tracePt t="103968" x="6530975" y="4327525"/>
          <p14:tracePt t="104031" x="6538913" y="4335463"/>
          <p14:tracePt t="104037" x="6561138" y="4349750"/>
          <p14:tracePt t="104051" x="6645275" y="4375150"/>
          <p14:tracePt t="104068" x="6837363" y="4387850"/>
          <p14:tracePt t="104085" x="6981825" y="4387850"/>
          <p14:tracePt t="104088" x="7081838" y="4387850"/>
          <p14:tracePt t="104102" x="7378700" y="4367213"/>
          <p14:tracePt t="104118" x="7497763" y="4352925"/>
          <p14:tracePt t="104135" x="7593013" y="4344988"/>
          <p14:tracePt t="104151" x="7640638" y="4327525"/>
          <p14:tracePt t="104154" x="7654925" y="4327525"/>
          <p14:tracePt t="104168" x="7658100" y="4327525"/>
          <p14:tracePt t="104220" x="7658100" y="4322763"/>
          <p14:tracePt t="104241" x="7658100" y="4318000"/>
          <p14:tracePt t="104248" x="7650163" y="4318000"/>
          <p14:tracePt t="104256" x="7620000" y="4283075"/>
          <p14:tracePt t="104269" x="7567613" y="4230688"/>
          <p14:tracePt t="104285" x="7356475" y="4160838"/>
          <p14:tracePt t="104301" x="7134225" y="4138613"/>
          <p14:tracePt t="104318" x="7002463" y="4138613"/>
          <p14:tracePt t="104321" x="6937375" y="4165600"/>
          <p14:tracePt t="104335" x="6770688" y="4200525"/>
          <p14:tracePt t="104351" x="6670675" y="4225925"/>
          <p14:tracePt t="104368" x="6613525" y="4252913"/>
          <p14:tracePt t="104371" x="6610350" y="4257675"/>
          <p14:tracePt t="104385" x="6596063" y="4270375"/>
          <p14:tracePt t="104402" x="6588125" y="4283075"/>
          <p14:tracePt t="104418" x="6588125" y="4305300"/>
          <p14:tracePt t="104435" x="6592888" y="4340225"/>
          <p14:tracePt t="104437" x="6600825" y="4357688"/>
          <p14:tracePt t="104452" x="6645275" y="4410075"/>
          <p14:tracePt t="104468" x="6823075" y="4467225"/>
          <p14:tracePt t="104485" x="6972300" y="4475163"/>
          <p14:tracePt t="104488" x="7019925" y="4471988"/>
          <p14:tracePt t="104502" x="7191375" y="4422775"/>
          <p14:tracePt t="104518" x="7431088" y="4349750"/>
          <p14:tracePt t="104535" x="7518400" y="4322763"/>
          <p14:tracePt t="104538" x="7540625" y="4314825"/>
          <p14:tracePt t="104561" x="7558088" y="4305300"/>
          <p14:tracePt t="104575" x="7558088" y="4300538"/>
          <p14:tracePt t="104604" x="7550150" y="4300538"/>
          <p14:tracePt t="104618" x="7540625" y="4283075"/>
          <p14:tracePt t="104626" x="7535863" y="4279900"/>
          <p14:tracePt t="104635" x="7523163" y="4270375"/>
          <p14:tracePt t="104651" x="7500938" y="4265613"/>
          <p14:tracePt t="104654" x="7497763" y="4265613"/>
          <p14:tracePt t="104668" x="7475538" y="4265613"/>
          <p14:tracePt t="104685" x="7470775" y="4265613"/>
          <p14:tracePt t="104701" x="7470775" y="4257675"/>
          <p14:tracePt t="104771" x="7470775" y="4252913"/>
          <p14:tracePt t="106995" x="7470775" y="4262438"/>
          <p14:tracePt t="107004" x="7466013" y="4275138"/>
          <p14:tracePt t="107013" x="7462838" y="4300538"/>
          <p14:tracePt t="107024" x="7445375" y="4349750"/>
          <p14:tracePt t="107038" x="7408863" y="4432300"/>
          <p14:tracePt t="107053" x="7366000" y="4479925"/>
          <p14:tracePt t="107069" x="7331075" y="4562475"/>
          <p14:tracePt t="107086" x="7269163" y="4624388"/>
          <p14:tracePt t="107103" x="7129463" y="4711700"/>
          <p14:tracePt t="107120" x="7002463" y="4756150"/>
          <p14:tracePt t="107136" x="6897688" y="4811713"/>
          <p14:tracePt t="107153" x="6792913" y="4856163"/>
          <p14:tracePt t="107169" x="6670675" y="4886325"/>
          <p14:tracePt t="107186" x="6588125" y="4895850"/>
          <p14:tracePt t="107203" x="6508750" y="4903788"/>
          <p14:tracePt t="107206" x="6483350" y="4913313"/>
          <p14:tracePt t="107220" x="6434138" y="4921250"/>
          <p14:tracePt t="107236" x="6399213" y="4926013"/>
          <p14:tracePt t="107252" x="6343650" y="4935538"/>
          <p14:tracePt t="107270" x="6202363" y="4943475"/>
          <p14:tracePt t="107286" x="6142038" y="4960938"/>
          <p14:tracePt t="107303" x="6084888" y="4978400"/>
          <p14:tracePt t="107320" x="6015038" y="4995863"/>
          <p14:tracePt t="107336" x="5975350" y="5008563"/>
          <p14:tracePt t="107353" x="5865813" y="5060950"/>
          <p14:tracePt t="107369" x="5753100" y="5100638"/>
          <p14:tracePt t="107374" x="5722938" y="5110163"/>
          <p14:tracePt t="107387" x="5673725" y="5122863"/>
          <p14:tracePt t="107401" x="5643563" y="5148263"/>
          <p14:tracePt t="107418" x="5621338" y="5153025"/>
          <p14:tracePt t="107435" x="5608638" y="5153025"/>
          <p14:tracePt t="107437" x="5603875" y="5153025"/>
          <p14:tracePt t="107452" x="5581650" y="5148263"/>
          <p14:tracePt t="107468" x="5568950" y="5145088"/>
          <p14:tracePt t="107485" x="5551488" y="5130800"/>
          <p14:tracePt t="107488" x="5543550" y="5122863"/>
          <p14:tracePt t="107502" x="5526088" y="5122863"/>
          <p14:tracePt t="107518" x="5511800" y="5118100"/>
          <p14:tracePt t="107535" x="5499100" y="5105400"/>
          <p14:tracePt t="107538" x="5494338" y="5105400"/>
          <p14:tracePt t="107552" x="5481638" y="5100638"/>
          <p14:tracePt t="107569" x="5459413" y="5087938"/>
          <p14:tracePt t="107585" x="5446713" y="5065713"/>
          <p14:tracePt t="107602" x="5438775" y="5053013"/>
          <p14:tracePt t="107604" x="5438775" y="5048250"/>
          <p14:tracePt t="107619" x="5438775" y="5035550"/>
          <p14:tracePt t="107635" x="5438775" y="4991100"/>
          <p14:tracePt t="107651" x="5456238" y="4930775"/>
          <p14:tracePt t="107655" x="5516563" y="4821238"/>
          <p14:tracePt t="107668" x="5613400" y="4611688"/>
          <p14:tracePt t="107685" x="5673725" y="4479925"/>
          <p14:tracePt t="107701" x="5761038" y="4362450"/>
          <p14:tracePt t="107719" x="5918200" y="4160838"/>
          <p14:tracePt t="107735" x="6076950" y="4073525"/>
          <p14:tracePt t="107752" x="6181725" y="3998913"/>
          <p14:tracePt t="107768" x="6276975" y="3968750"/>
          <p14:tracePt t="107771" x="6308725" y="3960813"/>
          <p14:tracePt t="107785" x="6518275" y="3916363"/>
          <p14:tracePt t="107801" x="6640513" y="3903663"/>
          <p14:tracePt t="107818" x="6745288" y="3894138"/>
          <p14:tracePt t="107821" x="6819900" y="3894138"/>
          <p14:tracePt t="107835" x="7051675" y="3894138"/>
          <p14:tracePt t="107851" x="7173913" y="3921125"/>
          <p14:tracePt t="107868" x="7304088" y="3973513"/>
          <p14:tracePt t="107885" x="7458075" y="4030663"/>
          <p14:tracePt t="107887" x="7523163" y="4073525"/>
          <p14:tracePt t="107902" x="7662863" y="4125913"/>
          <p14:tracePt t="107918" x="7750175" y="4165600"/>
          <p14:tracePt t="107935" x="7789863" y="4195763"/>
          <p14:tracePt t="107938" x="7807325" y="4222750"/>
          <p14:tracePt t="107952" x="7859713" y="4262438"/>
          <p14:tracePt t="107968" x="7889875" y="4322763"/>
          <p14:tracePt t="107985" x="7929563" y="4405313"/>
          <p14:tracePt t="107988" x="7947025" y="4432300"/>
          <p14:tracePt t="108002" x="7964488" y="4510088"/>
          <p14:tracePt t="108019" x="7974013" y="4567238"/>
          <p14:tracePt t="108035" x="7974013" y="4616450"/>
          <p14:tracePt t="108051" x="7969250" y="4759325"/>
          <p14:tracePt t="108054" x="7947025" y="4821238"/>
          <p14:tracePt t="108069" x="7904163" y="4987925"/>
          <p14:tracePt t="108085" x="7837488" y="5130800"/>
          <p14:tracePt t="108101" x="7772400" y="5272088"/>
          <p14:tracePt t="108104" x="7737475" y="5362575"/>
          <p14:tracePt t="108119" x="7650163" y="5499100"/>
          <p14:tracePt t="108135" x="7535863" y="5643563"/>
          <p14:tracePt t="108151" x="7388225" y="5756275"/>
          <p14:tracePt t="108168" x="7199313" y="5888038"/>
          <p14:tracePt t="108171" x="7077075" y="5962650"/>
          <p14:tracePt t="108186" x="6994525" y="6018213"/>
          <p14:tracePt t="108214" x="6877050" y="6040438"/>
          <p14:tracePt t="108221" x="6802438" y="6075363"/>
          <p14:tracePt t="108236" x="6535738" y="6132513"/>
          <p14:tracePt t="108251" x="6356350" y="6167438"/>
          <p14:tracePt t="108268" x="6094413" y="6180138"/>
          <p14:tracePt t="108271" x="6037263" y="6180138"/>
          <p14:tracePt t="108285" x="5940425" y="6189663"/>
          <p14:tracePt t="108302" x="5813425" y="6189663"/>
          <p14:tracePt t="108318" x="5735638" y="6172200"/>
          <p14:tracePt t="108395" x="5726113" y="6157913"/>
          <p14:tracePt t="108402" x="5722938" y="6140450"/>
          <p14:tracePt t="108410" x="5713413" y="6119813"/>
          <p14:tracePt t="108418" x="5705475" y="6084888"/>
          <p14:tracePt t="108435" x="5705475" y="6040438"/>
          <p14:tracePt t="108438" x="5705475" y="6005513"/>
          <p14:tracePt t="108451" x="5705475" y="5983288"/>
          <p14:tracePt t="108453" x="5708650" y="5927725"/>
          <p14:tracePt t="108469" x="5718175" y="5865813"/>
          <p14:tracePt t="108485" x="5718175" y="5826125"/>
          <p14:tracePt t="108501" x="5718175" y="5813425"/>
          <p14:tracePt t="108518" x="5718175" y="5808663"/>
          <p14:tracePt t="108541" x="5718175" y="5800725"/>
          <p14:tracePt t="108551" x="5726113" y="5761038"/>
          <p14:tracePt t="108555" x="5726113" y="5756275"/>
          <p14:tracePt t="108569" x="5726113" y="5743575"/>
          <p14:tracePt t="108585" x="5726113" y="5730875"/>
          <p14:tracePt t="108601" x="5726113" y="5726113"/>
          <p14:tracePt t="108618" x="5726113" y="5716588"/>
          <p14:tracePt t="109204" x="5726113" y="5668963"/>
          <p14:tracePt t="109212" x="5726113" y="5626100"/>
          <p14:tracePt t="109221" x="5726113" y="5581650"/>
          <p14:tracePt t="109239" x="5740400" y="5359400"/>
          <p14:tracePt t="109246" x="5761038" y="5280025"/>
          <p14:tracePt t="109258" x="5783263" y="5175250"/>
          <p14:tracePt t="109264" x="5818188" y="5095875"/>
          <p14:tracePt t="109271" x="5862638" y="5005388"/>
          <p14:tracePt t="109286" x="5932488" y="4833938"/>
          <p14:tracePt t="109303" x="5984875" y="4721225"/>
          <p14:tracePt t="109319" x="5989638" y="4706938"/>
          <p14:tracePt t="109347" x="5989638" y="4703763"/>
          <p14:tracePt t="109623" x="6027738" y="4686300"/>
          <p14:tracePt t="109631" x="6076950" y="4676775"/>
          <p14:tracePt t="109638" x="6137275" y="4668838"/>
          <p14:tracePt t="109652" x="6242050" y="4668838"/>
          <p14:tracePt t="109669" x="6334125" y="4668838"/>
          <p14:tracePt t="109685" x="6399213" y="4668838"/>
          <p14:tracePt t="109689" x="6421438" y="4668838"/>
          <p14:tracePt t="109703" x="6500813" y="4668838"/>
          <p14:tracePt t="109719" x="6575425" y="4668838"/>
          <p14:tracePt t="109736" x="6630988" y="4668838"/>
          <p14:tracePt t="109753" x="6688138" y="4672013"/>
          <p14:tracePt t="109756" x="6705600" y="4672013"/>
          <p14:tracePt t="109760" x="6735763" y="4672013"/>
          <p14:tracePt t="109769" x="6757988" y="4672013"/>
          <p14:tracePt t="109785" x="6805613" y="4672013"/>
          <p14:tracePt t="109802" x="6845300" y="4681538"/>
          <p14:tracePt t="109805" x="6867525" y="4681538"/>
          <p14:tracePt t="109820" x="6915150" y="4681538"/>
          <p14:tracePt t="109836" x="6946900" y="4694238"/>
          <p14:tracePt t="109853" x="6981825" y="4694238"/>
          <p14:tracePt t="109856" x="6994525" y="4703763"/>
          <p14:tracePt t="109870" x="7016750" y="4703763"/>
          <p14:tracePt t="109886" x="7029450" y="4711700"/>
          <p14:tracePt t="109907" x="7037388" y="4711700"/>
          <p14:tracePt t="110199" x="7037388" y="4716463"/>
          <p14:tracePt t="110585" x="7019925" y="4729163"/>
          <p14:tracePt t="110593" x="6985000" y="4759325"/>
          <p14:tracePt t="110606" x="6850063" y="4856163"/>
          <p14:tracePt t="110621" x="6718300" y="4935538"/>
          <p14:tracePt t="110638" x="6535738" y="5013325"/>
          <p14:tracePt t="110656" x="6321425" y="5078413"/>
          <p14:tracePt t="110672" x="6237288" y="5113338"/>
          <p14:tracePt t="110688" x="6146800" y="5130800"/>
          <p14:tracePt t="110706" x="5932488" y="5162550"/>
          <p14:tracePt t="110722" x="5840413" y="5170488"/>
          <p14:tracePt t="110736" x="5800725" y="5180013"/>
          <p14:tracePt t="110753" x="5778500" y="5180013"/>
          <p14:tracePt t="110768" x="5761038" y="5180013"/>
          <p14:tracePt t="111180" x="5705475" y="5180013"/>
          <p14:tracePt t="111188" x="5613400" y="5175250"/>
          <p14:tracePt t="111192" x="5538788" y="5153025"/>
          <p14:tracePt t="111204" x="5476875" y="5140325"/>
          <p14:tracePt t="111222" x="5302250" y="5078413"/>
          <p14:tracePt t="111238" x="5214938" y="5043488"/>
          <p14:tracePt t="111253" x="5132388" y="5005388"/>
          <p14:tracePt t="111270" x="5092700" y="4973638"/>
          <p14:tracePt t="111273" x="5067300" y="4956175"/>
          <p14:tracePt t="111286" x="5035550" y="4943475"/>
          <p14:tracePt t="111303" x="5022850" y="4918075"/>
          <p14:tracePt t="111319" x="5000625" y="4900613"/>
          <p14:tracePt t="111336" x="4995863" y="4895850"/>
          <p14:tracePt t="111353" x="4995863" y="4891088"/>
          <p14:tracePt t="111388" x="4995863" y="4881563"/>
          <p14:tracePt t="111585" x="5013325" y="4881563"/>
          <p14:tracePt t="113068" x="5018088" y="4881563"/>
          <p14:tracePt t="113076" x="5022850" y="4881563"/>
          <p14:tracePt t="113089" x="5035550" y="4878388"/>
          <p14:tracePt t="113105" x="5057775" y="4868863"/>
          <p14:tracePt t="113119" x="5075238" y="4868863"/>
          <p14:tracePt t="113136" x="5114925" y="4860925"/>
          <p14:tracePt t="113139" x="5127625" y="4860925"/>
          <p14:tracePt t="113153" x="5175250" y="4860925"/>
          <p14:tracePt t="113170" x="5210175" y="4860925"/>
          <p14:tracePt t="113175" x="5237163" y="4860925"/>
          <p14:tracePt t="113185" x="5249863" y="4860925"/>
          <p14:tracePt t="113202" x="5289550" y="4851400"/>
          <p14:tracePt t="113204" x="5302250" y="4851400"/>
          <p14:tracePt t="113219" x="5332413" y="4846638"/>
          <p14:tracePt t="113235" x="5346700" y="4846638"/>
          <p14:tracePt t="113252" x="5354638" y="4846638"/>
          <p14:tracePt t="113679" x="5364163" y="4816475"/>
          <p14:tracePt t="113688" x="5364163" y="4803775"/>
          <p14:tracePt t="113703" x="5364163" y="4791075"/>
          <p14:tracePt t="113706" x="5364163" y="4781550"/>
          <p14:tracePt t="113720" x="5364163" y="4776788"/>
          <p14:tracePt t="113757" x="5364163" y="4773613"/>
          <p14:tracePt t="114171" x="5354638" y="4776788"/>
          <p14:tracePt t="114178" x="5354638" y="4786313"/>
          <p14:tracePt t="114186" x="5349875" y="4786313"/>
          <p14:tracePt t="114214" x="5349875" y="4791075"/>
          <p14:tracePt t="114258" x="5349875" y="4799013"/>
          <p14:tracePt t="114272" x="5341938" y="4803775"/>
          <p14:tracePt t="114280" x="5341938" y="4811713"/>
          <p14:tracePt t="114286" x="5329238" y="4811713"/>
          <p14:tracePt t="114302" x="5329238" y="4816475"/>
          <p14:tracePt t="114366" x="5329238" y="4821238"/>
          <p14:tracePt t="117928" x="5446713" y="4833938"/>
          <p14:tracePt t="117936" x="5468938" y="4838700"/>
          <p14:tracePt t="117941" x="5526088" y="4838700"/>
          <p14:tracePt t="117952" x="5573713" y="4851400"/>
          <p14:tracePt t="117957" x="5616575" y="4851400"/>
          <p14:tracePt t="117963" x="5661025" y="4851400"/>
          <p14:tracePt t="117971" x="5708650" y="4860925"/>
          <p14:tracePt t="117986" x="5818188" y="4868863"/>
          <p14:tracePt t="118003" x="5892800" y="4868863"/>
          <p14:tracePt t="118006" x="5905500" y="4868863"/>
          <p14:tracePt t="118020" x="5954713" y="4878388"/>
          <p14:tracePt t="118036" x="5967413" y="4878388"/>
          <p14:tracePt t="118052" x="5984875" y="4878388"/>
          <p14:tracePt t="118070" x="6007100" y="4878388"/>
          <p14:tracePt t="118086" x="6032500" y="4878388"/>
          <p14:tracePt t="118103" x="6045200" y="4881563"/>
          <p14:tracePt t="118120" x="6062663" y="4881563"/>
          <p14:tracePt t="118122" x="6072188" y="4881563"/>
          <p14:tracePt t="118138" x="6089650" y="4891088"/>
          <p14:tracePt t="118153" x="6102350" y="4891088"/>
          <p14:tracePt t="118771" x="6067425" y="4903788"/>
          <p14:tracePt t="118780" x="6007100" y="4926013"/>
          <p14:tracePt t="118790" x="5980113" y="4935538"/>
          <p14:tracePt t="118795" x="5915025" y="4943475"/>
          <p14:tracePt t="118803" x="5888038" y="4943475"/>
          <p14:tracePt t="118806" x="5830888" y="4960938"/>
          <p14:tracePt t="118820" x="5792788" y="4978400"/>
          <p14:tracePt t="118836" x="5735638" y="4987925"/>
          <p14:tracePt t="118853" x="5688013" y="5005388"/>
          <p14:tracePt t="118870" x="5616575" y="5018088"/>
          <p14:tracePt t="118886" x="5586413" y="5026025"/>
          <p14:tracePt t="118903" x="5573713" y="5040313"/>
          <p14:tracePt t="118907" x="5561013" y="5040313"/>
          <p14:tracePt t="118920" x="5546725" y="5040313"/>
          <p14:tracePt t="118936" x="5529263" y="5053013"/>
          <p14:tracePt t="118953" x="5521325" y="5057775"/>
          <p14:tracePt t="118970" x="5516563" y="5057775"/>
          <p14:tracePt t="118972" x="5508625" y="5057775"/>
          <p14:tracePt t="118986" x="5508625" y="5065713"/>
          <p14:tracePt t="119060" x="5508625" y="5070475"/>
          <p14:tracePt t="119396" x="5503863" y="5078413"/>
          <p14:tracePt t="119405" x="5499100" y="5078413"/>
          <p14:tracePt t="119410" x="5491163" y="5078413"/>
          <p14:tracePt t="119415" x="5476875" y="5092700"/>
          <p14:tracePt t="119428" x="5468938" y="5092700"/>
          <p14:tracePt t="119431" x="5464175" y="5092700"/>
          <p14:tracePt t="119437" x="5459413" y="5095875"/>
          <p14:tracePt t="119453" x="5438775" y="5095875"/>
          <p14:tracePt t="119470" x="5411788" y="5095875"/>
          <p14:tracePt t="119487" x="5394325" y="5105400"/>
          <p14:tracePt t="119503" x="5381625" y="5105400"/>
          <p14:tracePt t="119520" x="5368925" y="5105400"/>
          <p14:tracePt t="119817" x="5376863" y="5105400"/>
          <p14:tracePt t="119825" x="5403850" y="5100638"/>
          <p14:tracePt t="119838" x="5429250" y="5092700"/>
          <p14:tracePt t="119855" x="5476875" y="5083175"/>
          <p14:tracePt t="119873" x="5511800" y="5078413"/>
          <p14:tracePt t="119886" x="5546725" y="5078413"/>
          <p14:tracePt t="119904" x="5564188" y="5078413"/>
          <p14:tracePt t="119920" x="5603875" y="5078413"/>
          <p14:tracePt t="119923" x="5616575" y="5078413"/>
          <p14:tracePt t="119936" x="5630863" y="5078413"/>
          <p14:tracePt t="119939" x="5643563" y="5078413"/>
          <p14:tracePt t="119953" x="5691188" y="5070475"/>
          <p14:tracePt t="119969" x="5722938" y="5070475"/>
          <p14:tracePt t="119986" x="5757863" y="5070475"/>
          <p14:tracePt t="119989" x="5765800" y="5070475"/>
          <p14:tracePt t="120004" x="5783263" y="5070475"/>
          <p14:tracePt t="120019" x="5788025" y="5070475"/>
          <p14:tracePt t="120036" x="5795963" y="5070475"/>
          <p14:tracePt t="120054" x="5810250" y="5070475"/>
          <p14:tracePt t="120768" x="5822950" y="5070475"/>
          <p14:tracePt t="120776" x="5845175" y="5070475"/>
          <p14:tracePt t="120789" x="5900738" y="5070475"/>
          <p14:tracePt t="120807" x="5967413" y="5075238"/>
          <p14:tracePt t="120822" x="6007100" y="5075238"/>
          <p14:tracePt t="120839" x="6042025" y="5075238"/>
          <p14:tracePt t="120855" x="6054725" y="5075238"/>
          <p14:tracePt t="120873" x="6067425" y="5075238"/>
          <p14:tracePt t="120890" x="6080125" y="5075238"/>
          <p14:tracePt t="120906" x="6084888" y="5075238"/>
          <p14:tracePt t="120922" x="6094413" y="5078413"/>
          <p14:tracePt t="121001" x="6094413" y="5083175"/>
          <p14:tracePt t="121015" x="6111875" y="5083175"/>
          <p14:tracePt t="121023" x="6119813" y="5083175"/>
          <p14:tracePt t="121038" x="6137275" y="5092700"/>
          <p14:tracePt t="121055" x="6149975" y="5092700"/>
          <p14:tracePt t="121060" x="6159500" y="5095875"/>
          <p14:tracePt t="121074" x="6184900" y="5095875"/>
          <p14:tracePt t="121089" x="6199188" y="5105400"/>
          <p14:tracePt t="121106" x="6202363" y="5105400"/>
          <p14:tracePt t="121123" x="6211888" y="5105400"/>
          <p14:tracePt t="121139" x="6216650" y="5105400"/>
          <p14:tracePt t="121156" x="6216650" y="5110163"/>
          <p14:tracePt t="121203" x="6237288" y="5110163"/>
          <p14:tracePt t="121210" x="6251575" y="5110163"/>
          <p14:tracePt t="121220" x="6264275" y="5110163"/>
          <p14:tracePt t="121236" x="6311900" y="5110163"/>
          <p14:tracePt t="121238" x="6334125" y="5110163"/>
          <p14:tracePt t="121253" x="6364288" y="5110163"/>
          <p14:tracePt t="121269" x="6408738" y="5118100"/>
          <p14:tracePt t="121286" x="6430963" y="5135563"/>
          <p14:tracePt t="121289" x="6438900" y="5135563"/>
          <p14:tracePt t="121303" x="6456363" y="5140325"/>
          <p14:tracePt t="121321" x="6465888" y="5145088"/>
          <p14:tracePt t="121336" x="6469063" y="5145088"/>
          <p14:tracePt t="121339" x="6473825" y="5145088"/>
          <p14:tracePt t="121354" x="6483350" y="5145088"/>
          <p14:tracePt t="121369" x="6486525" y="5145088"/>
          <p14:tracePt t="121386" x="6508750" y="5145088"/>
          <p14:tracePt t="121403" x="6521450" y="5145088"/>
          <p14:tracePt t="121405" x="6535738" y="5145088"/>
          <p14:tracePt t="121420" x="6561138" y="5145088"/>
          <p14:tracePt t="121436" x="6600825" y="5145088"/>
          <p14:tracePt t="121452" x="6657975" y="5153025"/>
          <p14:tracePt t="121456" x="6688138" y="5153025"/>
          <p14:tracePt t="121470" x="6753225" y="5153025"/>
          <p14:tracePt t="121486" x="6810375" y="5162550"/>
          <p14:tracePt t="121503" x="6877050" y="5162550"/>
          <p14:tracePt t="121506" x="6902450" y="5162550"/>
          <p14:tracePt t="121519" x="6932613" y="5162550"/>
          <p14:tracePt t="121521" x="6954838" y="5162550"/>
          <p14:tracePt t="121536" x="7002463" y="5162550"/>
          <p14:tracePt t="121553" x="7024688" y="5170488"/>
          <p14:tracePt t="121569" x="7029450" y="5170488"/>
          <p14:tracePt t="121572" x="7034213" y="5170488"/>
          <p14:tracePt t="122432" x="7064375" y="5170488"/>
          <p14:tracePt t="122441" x="7086600" y="5170488"/>
          <p14:tracePt t="122455" x="7134225" y="5175250"/>
          <p14:tracePt t="122460" x="7151688" y="5183188"/>
          <p14:tracePt t="122466" x="7156450" y="5183188"/>
          <p14:tracePt t="122479" x="7169150" y="5183188"/>
          <p14:tracePt t="122484" x="7191375" y="5183188"/>
          <p14:tracePt t="122490" x="7199313" y="5183188"/>
          <p14:tracePt t="122497" x="7204075" y="5183188"/>
          <p14:tracePt t="122503" x="7213600" y="5183188"/>
          <p14:tracePt t="122520" x="7231063" y="5187950"/>
          <p14:tracePt t="122523" x="7239000" y="5187950"/>
          <p14:tracePt t="122536" x="7251700" y="5187950"/>
          <p14:tracePt t="122539" x="7256463" y="5187950"/>
          <p14:tracePt t="122553" x="7269163" y="5197475"/>
          <p14:tracePt t="122571" x="7273925" y="5197475"/>
          <p14:tracePt t="122587" x="7283450" y="5197475"/>
          <p14:tracePt t="122662" x="7286625" y="5197475"/>
          <p14:tracePt t="123221" x="7286625" y="5200650"/>
          <p14:tracePt t="123934" x="7286625" y="5210175"/>
          <p14:tracePt t="123942" x="7278688" y="5214938"/>
          <p14:tracePt t="123956" x="7234238" y="5232400"/>
          <p14:tracePt t="123971" x="7178675" y="5245100"/>
          <p14:tracePt t="123988" x="7121525" y="5262563"/>
          <p14:tracePt t="124006" x="7037388" y="5280025"/>
          <p14:tracePt t="124022" x="6999288" y="5280025"/>
          <p14:tracePt t="124038" x="6954838" y="5280025"/>
          <p14:tracePt t="124055" x="6897688" y="5280025"/>
          <p14:tracePt t="124060" x="6884988" y="5280025"/>
          <p14:tracePt t="124073" x="6854825" y="5267325"/>
          <p14:tracePt t="124088" x="6805613" y="5262563"/>
          <p14:tracePt t="124105" x="6788150" y="5262563"/>
          <p14:tracePt t="124122" x="6735763" y="5262563"/>
          <p14:tracePt t="124138" x="6705600" y="5262563"/>
          <p14:tracePt t="124155" x="6680200" y="5254625"/>
          <p14:tracePt t="124172" x="6653213" y="5254625"/>
          <p14:tracePt t="124189" x="6640513" y="5254625"/>
          <p14:tracePt t="124195" x="6635750" y="5254625"/>
          <p14:tracePt t="124211" x="6635750" y="5249863"/>
          <p14:tracePt t="124312" x="6635750" y="5240338"/>
          <p14:tracePt t="124341" x="6645275" y="5237163"/>
          <p14:tracePt t="124363" x="6665913" y="5227638"/>
          <p14:tracePt t="124371" x="6697663" y="5227638"/>
          <p14:tracePt t="124388" x="6735763" y="5218113"/>
          <p14:tracePt t="124392" x="6757988" y="5214938"/>
          <p14:tracePt t="124403" x="6792913" y="5205413"/>
          <p14:tracePt t="124406" x="6815138" y="5205413"/>
          <p14:tracePt t="124420" x="6884988" y="5197475"/>
          <p14:tracePt t="124436" x="6964363" y="5187950"/>
          <p14:tracePt t="124453" x="7037388" y="5187950"/>
          <p14:tracePt t="124456" x="7059613" y="5187950"/>
          <p14:tracePt t="124470" x="7116763" y="5187950"/>
          <p14:tracePt t="124486" x="7146925" y="5187950"/>
          <p14:tracePt t="124503" x="7169150" y="5187950"/>
          <p14:tracePt t="124520" x="7186613" y="5187950"/>
          <p14:tracePt t="125351" x="7186613" y="5197475"/>
          <p14:tracePt t="125360" x="7186613" y="5200650"/>
          <p14:tracePt t="125373" x="7173913" y="5214938"/>
          <p14:tracePt t="125389" x="7164388" y="5218113"/>
          <p14:tracePt t="125404" x="7151688" y="5227638"/>
          <p14:tracePt t="125421" x="7129463" y="5232400"/>
          <p14:tracePt t="125437" x="7121525" y="5240338"/>
          <p14:tracePt t="125454" x="7107238" y="5254625"/>
          <p14:tracePt t="125470" x="7104063" y="5257800"/>
          <p14:tracePt t="125474" x="7094538" y="5257800"/>
          <p14:tracePt t="125488" x="7081838" y="5272088"/>
          <p14:tracePt t="125503" x="7054850" y="5280025"/>
          <p14:tracePt t="125520" x="7029450" y="5284788"/>
          <p14:tracePt t="125538" x="6977063" y="5292725"/>
          <p14:tracePt t="125554" x="6954838" y="5302250"/>
          <p14:tracePt t="125570" x="6942138" y="5307013"/>
          <p14:tracePt t="125587" x="6924675" y="5307013"/>
          <p14:tracePt t="125592" x="6915150" y="5307013"/>
          <p14:tracePt t="125604" x="6902450" y="5324475"/>
          <p14:tracePt t="125620" x="6889750" y="5324475"/>
          <p14:tracePt t="125637" x="6877050" y="5324475"/>
          <p14:tracePt t="125654" x="6854825" y="5327650"/>
          <p14:tracePt t="125670" x="6842125" y="5327650"/>
          <p14:tracePt t="125686" x="6827838" y="5327650"/>
          <p14:tracePt t="125702" x="6815138" y="5327650"/>
          <p14:tracePt t="125705" x="6810375" y="5327650"/>
          <p14:tracePt t="125719" x="6788150" y="5327650"/>
          <p14:tracePt t="125736" x="6784975" y="5327650"/>
          <p14:tracePt t="125752" x="6775450" y="5327650"/>
          <p14:tracePt t="125755" x="6770688" y="5327650"/>
          <p14:tracePt t="125874" x="6762750" y="5327650"/>
          <p14:tracePt t="125903" x="6762750" y="5314950"/>
          <p14:tracePt t="125955" x="6762750" y="5307013"/>
          <p14:tracePt t="125983" x="6762750" y="5302250"/>
          <p14:tracePt t="125997" x="6762750" y="5292725"/>
          <p14:tracePt t="126695" x="6762750" y="5297488"/>
          <p14:tracePt t="126704" x="6767513" y="5302250"/>
          <p14:tracePt t="126709" x="6767513" y="5310188"/>
          <p14:tracePt t="126716" x="6770688" y="5314950"/>
          <p14:tracePt t="126723" x="6780213" y="5319713"/>
          <p14:tracePt t="126737" x="6780213" y="5332413"/>
          <p14:tracePt t="126754" x="6784975" y="5354638"/>
          <p14:tracePt t="126770" x="6784975" y="5367338"/>
          <p14:tracePt t="126787" x="6792913" y="5384800"/>
          <p14:tracePt t="126803" x="6792913" y="5397500"/>
          <p14:tracePt t="126820" x="6797675" y="5424488"/>
          <p14:tracePt t="126823" x="6797675" y="5429250"/>
          <p14:tracePt t="126838" x="6797675" y="5449888"/>
          <p14:tracePt t="126853" x="6797675" y="5464175"/>
          <p14:tracePt t="126870" x="6797675" y="5481638"/>
          <p14:tracePt t="126874" x="6797675" y="5489575"/>
          <p14:tracePt t="126887" x="6797675" y="5494338"/>
          <p14:tracePt t="126889" x="6788150" y="5499100"/>
          <p14:tracePt t="126904" x="6775450" y="5519738"/>
          <p14:tracePt t="126920" x="6753225" y="5559425"/>
          <p14:tracePt t="126937" x="6735763" y="5576888"/>
          <p14:tracePt t="126941" x="6718300" y="5586413"/>
          <p14:tracePt t="126954" x="6680200" y="5599113"/>
          <p14:tracePt t="126971" x="6657975" y="5626100"/>
          <p14:tracePt t="126987" x="6640513" y="5629275"/>
          <p14:tracePt t="126990" x="6630988" y="5629275"/>
          <p14:tracePt t="127002" x="6618288" y="5638800"/>
          <p14:tracePt t="127005" x="6613525" y="5638800"/>
          <p14:tracePt t="127019" x="6600825" y="5638800"/>
          <p14:tracePt t="127036" x="6588125" y="5638800"/>
          <p14:tracePt t="127052" x="6575425" y="5638800"/>
          <p14:tracePt t="127069" x="6570663" y="5643563"/>
          <p14:tracePt t="127341" x="6561138" y="5643563"/>
          <p14:tracePt t="127370" x="6557963" y="5643563"/>
          <p14:tracePt t="127377" x="6548438" y="5643563"/>
          <p14:tracePt t="127388" x="6535738" y="5643563"/>
          <p14:tracePt t="127393" x="6530975" y="5646738"/>
          <p14:tracePt t="127404" x="6496050" y="5646738"/>
          <p14:tracePt t="127420" x="6483350" y="5646738"/>
          <p14:tracePt t="127436" x="6473825" y="5646738"/>
          <p14:tracePt t="127768" x="6469063" y="5646738"/>
          <p14:tracePt t="127783" x="6465888" y="5646738"/>
          <p14:tracePt t="127790" x="6443663" y="5646738"/>
          <p14:tracePt t="127804" x="6396038" y="5646738"/>
          <p14:tracePt t="127820" x="6316663" y="5646738"/>
          <p14:tracePt t="127836" x="6269038" y="5646738"/>
          <p14:tracePt t="127840" x="6246813" y="5646738"/>
          <p14:tracePt t="127854" x="6199188" y="5646738"/>
          <p14:tracePt t="127869" x="6164263" y="5638800"/>
          <p14:tracePt t="127887" x="6124575" y="5629275"/>
          <p14:tracePt t="127890" x="6111875" y="5629275"/>
          <p14:tracePt t="127903" x="6084888" y="5621338"/>
          <p14:tracePt t="127906" x="6080125" y="5621338"/>
          <p14:tracePt t="127920" x="6037263" y="5621338"/>
          <p14:tracePt t="127936" x="6007100" y="5599113"/>
          <p14:tracePt t="127953" x="5975350" y="5599113"/>
          <p14:tracePt t="127956" x="5962650" y="5591175"/>
          <p14:tracePt t="127970" x="5949950" y="5591175"/>
          <p14:tracePt t="127987" x="5932488" y="5586413"/>
          <p14:tracePt t="128003" x="5910263" y="5576888"/>
          <p14:tracePt t="128020" x="5905500" y="5573713"/>
          <p14:tracePt t="128022" x="5897563" y="5573713"/>
          <p14:tracePt t="128037" x="5883275" y="5564188"/>
          <p14:tracePt t="128053" x="5875338" y="5559425"/>
          <p14:tracePt t="128069" x="5853113" y="5556250"/>
          <p14:tracePt t="128072" x="5845175" y="5537200"/>
          <p14:tracePt t="128087" x="5827713" y="5534025"/>
          <p14:tracePt t="128103" x="5813425" y="5534025"/>
          <p14:tracePt t="128120" x="5800725" y="5524500"/>
          <p14:tracePt t="128146" x="5788025" y="5524500"/>
          <p14:tracePt t="128240" x="5783263" y="5524500"/>
          <p14:tracePt t="128247" x="5775325" y="5524500"/>
          <p14:tracePt t="128254" x="5761038" y="5524500"/>
          <p14:tracePt t="128270" x="5708650" y="5524500"/>
          <p14:tracePt t="128286" x="5688013" y="5524500"/>
          <p14:tracePt t="128290" x="5673725" y="5524500"/>
          <p14:tracePt t="128303" x="5661025" y="5524500"/>
          <p14:tracePt t="128306" x="5643563" y="5524500"/>
          <p14:tracePt t="128320" x="5634038" y="5524500"/>
          <p14:tracePt t="128336" x="5621338" y="5524500"/>
          <p14:tracePt t="128353" x="5613400" y="5524500"/>
          <p14:tracePt t="128379" x="5608638" y="5524500"/>
          <p14:tracePt t="128443" x="5603875" y="5524500"/>
          <p14:tracePt t="128465" x="5595938" y="5524500"/>
          <p14:tracePt t="128473" x="5581650" y="5524500"/>
          <p14:tracePt t="128487" x="5564188" y="5524500"/>
          <p14:tracePt t="128504" x="5551488" y="5524500"/>
          <p14:tracePt t="128520" x="5529263" y="5524500"/>
          <p14:tracePt t="128537" x="5499100" y="5524500"/>
          <p14:tracePt t="128554" x="5476875" y="5524500"/>
          <p14:tracePt t="128570" x="5464175" y="5524500"/>
          <p14:tracePt t="128587" x="5446713" y="5524500"/>
          <p14:tracePt t="128610" x="5441950" y="5524500"/>
          <p14:tracePt t="128640" x="5434013" y="5524500"/>
          <p14:tracePt t="128647" x="5429250" y="5524500"/>
          <p14:tracePt t="128654" x="5421313" y="5524500"/>
          <p14:tracePt t="128669" x="5403850" y="5524500"/>
          <p14:tracePt t="128686" x="5381625" y="5524500"/>
          <p14:tracePt t="128689" x="5376863" y="5524500"/>
          <p14:tracePt t="128704" x="5354638" y="5524500"/>
          <p14:tracePt t="128720" x="5341938" y="5524500"/>
          <p14:tracePt t="128736" x="5324475" y="5524500"/>
          <p14:tracePt t="128753" x="5311775" y="5524500"/>
          <p14:tracePt t="128756" x="5307013" y="5524500"/>
          <p14:tracePt t="128770" x="5294313" y="5524500"/>
          <p14:tracePt t="128786" x="5289550" y="5524500"/>
          <p14:tracePt t="128803" x="5280025" y="5524500"/>
          <p14:tracePt t="128820" x="5276850" y="5524500"/>
          <p14:tracePt t="128858" x="5276850" y="5519738"/>
          <p14:tracePt t="128952" x="5276850" y="5511800"/>
          <p14:tracePt t="129003" x="5262563" y="5511800"/>
          <p14:tracePt t="129031" x="5262563" y="5507038"/>
          <p14:tracePt t="129075" x="5262563" y="5502275"/>
          <p14:tracePt t="129104" x="5262563" y="5494338"/>
          <p14:tracePt t="129141" x="5262563" y="5489575"/>
          <p14:tracePt t="129169" x="5254625" y="5489575"/>
          <p14:tracePt t="130356" x="5262563" y="5489575"/>
          <p14:tracePt t="130365" x="5272088" y="5499100"/>
          <p14:tracePt t="130372" x="5276850" y="5502275"/>
          <p14:tracePt t="130387" x="5307013" y="5516563"/>
          <p14:tracePt t="130390" x="5341938" y="5534025"/>
          <p14:tracePt t="130405" x="5372100" y="5559425"/>
          <p14:tracePt t="130420" x="5421313" y="5581650"/>
          <p14:tracePt t="130437" x="5438775" y="5594350"/>
          <p14:tracePt t="130455" x="5459413" y="5611813"/>
          <p14:tracePt t="130470" x="5459413" y="5626100"/>
          <p14:tracePt t="130980" x="5456238" y="5626100"/>
          <p14:tracePt t="131008" x="5456238" y="5616575"/>
          <p14:tracePt t="131015" x="5451475" y="5616575"/>
          <p14:tracePt t="131044" x="5441950" y="5616575"/>
          <p14:tracePt t="131066" x="5438775" y="5616575"/>
          <p14:tracePt t="131095" x="5424488" y="5616575"/>
          <p14:tracePt t="131110" x="5421313" y="5611813"/>
          <p14:tracePt t="131124" x="5411788" y="5611813"/>
          <p14:tracePt t="131131" x="5407025" y="5611813"/>
          <p14:tracePt t="131146" x="5399088" y="5611813"/>
          <p14:tracePt t="131167" x="5394325" y="5611813"/>
          <p14:tracePt t="131182" x="5394325" y="5608638"/>
          <p14:tracePt t="131204" x="5386388" y="5608638"/>
          <p14:tracePt t="132091" x="5368925" y="5608638"/>
          <p14:tracePt t="132099" x="5359400" y="5608638"/>
          <p14:tracePt t="132108" x="5354638" y="5608638"/>
          <p14:tracePt t="132123" x="5341938" y="5608638"/>
          <p14:tracePt t="132139" x="5337175" y="5608638"/>
          <p14:tracePt t="132156" x="5337175" y="5611813"/>
          <p14:tracePt t="132194" x="5324475" y="5611813"/>
          <p14:tracePt t="132215" x="5324475" y="5621338"/>
          <p14:tracePt t="132259" x="5314950" y="5626100"/>
          <p14:tracePt t="132268" x="5311775" y="5626100"/>
          <p14:tracePt t="132279" x="5297488" y="5634038"/>
          <p14:tracePt t="132291" x="5289550" y="5638800"/>
          <p14:tracePt t="132296" x="5284788" y="5638800"/>
          <p14:tracePt t="132306" x="5280025" y="5638800"/>
          <p14:tracePt t="132311" x="5272088" y="5638800"/>
          <p14:tracePt t="132321" x="5272088" y="5643563"/>
          <p14:tracePt t="132572" x="5276850" y="5664200"/>
          <p14:tracePt t="132580" x="5284788" y="5691188"/>
          <p14:tracePt t="132591" x="5289550" y="5713413"/>
          <p14:tracePt t="132606" x="5302250" y="5716588"/>
          <p14:tracePt t="132623" x="5311775" y="5726113"/>
          <p14:tracePt t="132644" x="5314950" y="5730875"/>
          <p14:tracePt t="132656" x="5324475" y="5730875"/>
          <p14:tracePt t="132673" x="5329238" y="5738813"/>
          <p14:tracePt t="132695" x="5337175" y="5738813"/>
          <p14:tracePt t="132709" x="5341938" y="5738813"/>
          <p14:tracePt t="132737" x="5346700" y="5738813"/>
          <p14:tracePt t="132744" x="5346700" y="5743575"/>
          <p14:tracePt t="132759" x="5354638" y="5743575"/>
          <p14:tracePt t="132773" x="5359400" y="5743575"/>
          <p14:tracePt t="132787" x="5359400" y="5756275"/>
          <p14:tracePt t="132816" x="5368925" y="5756275"/>
          <p14:tracePt t="132831" x="5368925" y="5761038"/>
          <p14:tracePt t="132846" x="5368925" y="5768975"/>
          <p14:tracePt t="132861" x="5372100" y="5768975"/>
          <p14:tracePt t="132882" x="5372100" y="5773738"/>
          <p14:tracePt t="132897" x="5372100" y="5783263"/>
          <p14:tracePt t="132918" x="5372100" y="5786438"/>
          <p14:tracePt t="132940" x="5372100" y="5791200"/>
          <p14:tracePt t="132983" x="5372100" y="5800725"/>
          <p14:tracePt t="132991" x="5372100" y="5803900"/>
          <p14:tracePt t="133013" x="5372100" y="5818188"/>
          <p14:tracePt t="133021" x="5372100" y="5826125"/>
          <p14:tracePt t="133037" x="5364163" y="5838825"/>
          <p14:tracePt t="133055" x="5349875" y="5865813"/>
          <p14:tracePt t="133070" x="5346700" y="5883275"/>
          <p14:tracePt t="133087" x="5346700" y="5892800"/>
          <p14:tracePt t="133209" x="5354638" y="5892800"/>
          <p14:tracePt t="133238" x="5359400" y="5888038"/>
          <p14:tracePt t="133260" x="5372100" y="5888038"/>
          <p14:tracePt t="133281" x="5381625" y="5873750"/>
          <p14:tracePt t="133304" x="5394325" y="5873750"/>
          <p14:tracePt t="134925" x="5438775" y="5873750"/>
          <p14:tracePt t="134934" x="5494338" y="5873750"/>
          <p14:tracePt t="134943" x="5529263" y="5878513"/>
          <p14:tracePt t="134948" x="5573713" y="5878513"/>
          <p14:tracePt t="134957" x="5599113" y="5878513"/>
          <p14:tracePt t="134962" x="5621338" y="5878513"/>
          <p14:tracePt t="134970" x="5656263" y="5888038"/>
          <p14:tracePt t="134974" x="5678488" y="5892800"/>
          <p14:tracePt t="134989" x="5718175" y="5900738"/>
          <p14:tracePt t="135004" x="5748338" y="5900738"/>
          <p14:tracePt t="135021" x="5761038" y="5910263"/>
          <p14:tracePt t="135025" x="5775325" y="5910263"/>
          <p14:tracePt t="135039" x="5778500" y="5910263"/>
          <p14:tracePt t="135054" x="5800725" y="5913438"/>
          <p14:tracePt t="135126" x="5805488" y="5913438"/>
          <p14:tracePt t="135170" x="5805488" y="5918200"/>
          <p14:tracePt t="135243" x="5805488" y="5927725"/>
          <p14:tracePt t="135322" x="5805488" y="5940425"/>
          <p14:tracePt t="135345" x="5805488" y="5945188"/>
          <p14:tracePt t="135353" x="5805488" y="5953125"/>
          <p14:tracePt t="141136" x="5700713" y="5980113"/>
          <p14:tracePt t="141144" x="5551488" y="6005513"/>
          <p14:tracePt t="141158" x="5175250" y="6137275"/>
          <p14:tracePt t="141173" x="4537075" y="6372225"/>
          <p14:tracePt t="141190" x="3798888" y="6565900"/>
          <p14:tracePt t="141195" x="3417888" y="6656388"/>
          <p14:tracePt t="141207" x="2797175" y="6818313"/>
          <p14:tracePt t="141282" x="1941513" y="6840538"/>
          <p14:tracePt t="141288" x="1931988" y="6840538"/>
          <p14:tracePt t="141304" x="1927225" y="68405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612647" y="365760"/>
            <a:ext cx="8044335" cy="699135"/>
          </a:xfrm>
        </p:spPr>
        <p:txBody>
          <a:bodyPr vert="horz" lIns="91440" tIns="45720" rIns="91440" bIns="45720" rtlCol="0" anchor="t">
            <a:normAutofit fontScale="90000"/>
          </a:bodyPr>
          <a:lstStyle/>
          <a:p>
            <a:r>
              <a:rPr lang="en-US" sz="4400" dirty="0">
                <a:latin typeface="Söhne"/>
              </a:rPr>
              <a:t>M-</a:t>
            </a:r>
            <a:r>
              <a:rPr lang="en-US" sz="4400" dirty="0" err="1">
                <a:latin typeface="Söhne"/>
              </a:rPr>
              <a:t>Pesa</a:t>
            </a:r>
            <a:r>
              <a:rPr lang="en-US" sz="4400" dirty="0">
                <a:latin typeface="Söhne"/>
              </a:rPr>
              <a:t> and Lessons for Integrated FinTech + Digital Currency Adoption:</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612647" y="2164702"/>
            <a:ext cx="10331577" cy="414465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800" b="1" dirty="0">
                <a:latin typeface="Söhne"/>
              </a:rPr>
              <a:t>M-</a:t>
            </a:r>
            <a:r>
              <a:rPr lang="en-US" sz="2800" b="1" dirty="0" err="1">
                <a:latin typeface="Söhne"/>
              </a:rPr>
              <a:t>Pesa</a:t>
            </a:r>
            <a:r>
              <a:rPr lang="en-US" sz="2800" b="1" dirty="0">
                <a:latin typeface="Söhne"/>
              </a:rPr>
              <a:t> Success Story: </a:t>
            </a:r>
            <a:r>
              <a:rPr lang="en-US" sz="2800" dirty="0">
                <a:latin typeface="Söhne"/>
                <a:cs typeface="Calibri" panose="020F0502020204030204" pitchFamily="34" charset="0"/>
              </a:rPr>
              <a:t>M-</a:t>
            </a:r>
            <a:r>
              <a:rPr lang="en-US" sz="2800" dirty="0" err="1">
                <a:latin typeface="Söhne"/>
                <a:cs typeface="Calibri" panose="020F0502020204030204" pitchFamily="34" charset="0"/>
              </a:rPr>
              <a:t>Pesa</a:t>
            </a:r>
            <a:r>
              <a:rPr lang="en-US" sz="2800" dirty="0">
                <a:latin typeface="Söhne"/>
                <a:cs typeface="Calibri" panose="020F0502020204030204" pitchFamily="34" charset="0"/>
              </a:rPr>
              <a:t> in Kenya serves as a prime example of successful digital transaction adoption and offers valuable insights.</a:t>
            </a:r>
          </a:p>
          <a:p>
            <a:pPr indent="-514350">
              <a:lnSpc>
                <a:spcPct val="150000"/>
              </a:lnSpc>
            </a:pPr>
            <a:r>
              <a:rPr lang="en-US" sz="2800" b="1" dirty="0">
                <a:latin typeface="Söhne"/>
              </a:rPr>
              <a:t>Origin and Purpose : </a:t>
            </a:r>
            <a:r>
              <a:rPr lang="en-US" sz="2800" dirty="0">
                <a:latin typeface="Söhne"/>
                <a:cs typeface="Calibri" panose="020F0502020204030204" pitchFamily="34" charset="0"/>
              </a:rPr>
              <a:t>Originally developed by Safaricom (Vodafone), M-</a:t>
            </a:r>
            <a:r>
              <a:rPr lang="en-US" sz="2800" dirty="0" err="1">
                <a:latin typeface="Söhne"/>
                <a:cs typeface="Calibri" panose="020F0502020204030204" pitchFamily="34" charset="0"/>
              </a:rPr>
              <a:t>Pesa</a:t>
            </a:r>
            <a:r>
              <a:rPr lang="en-US" sz="2800" dirty="0">
                <a:latin typeface="Söhne"/>
                <a:cs typeface="Calibri" panose="020F0502020204030204" pitchFamily="34" charset="0"/>
              </a:rPr>
              <a:t> aimed to facilitate microfinance loan repayments via mobile phones, reducing cash-handling costs and enabling lower interest rates.</a:t>
            </a:r>
          </a:p>
        </p:txBody>
      </p:sp>
    </p:spTree>
    <p:extLst>
      <p:ext uri="{BB962C8B-B14F-4D97-AF65-F5344CB8AC3E}">
        <p14:creationId xmlns:p14="http://schemas.microsoft.com/office/powerpoint/2010/main" val="2219350505"/>
      </p:ext>
    </p:extLst>
  </p:cSld>
  <p:clrMapOvr>
    <a:masterClrMapping/>
  </p:clrMapOvr>
  <mc:AlternateContent xmlns:mc="http://schemas.openxmlformats.org/markup-compatibility/2006" xmlns:p14="http://schemas.microsoft.com/office/powerpoint/2010/main">
    <mc:Choice Requires="p14">
      <p:transition spd="slow" p14:dur="2000" advTm="146063"/>
    </mc:Choice>
    <mc:Fallback xmlns="">
      <p:transition spd="slow" advTm="146063"/>
    </mc:Fallback>
  </mc:AlternateContent>
  <p:extLst>
    <p:ext uri="{3A86A75C-4F4B-4683-9AE1-C65F6400EC91}">
      <p14:laserTraceLst xmlns:p14="http://schemas.microsoft.com/office/powerpoint/2010/main">
        <p14:tracePtLst>
          <p14:tracePt t="9347" x="2228850" y="6359525"/>
          <p14:tracePt t="9353" x="2544763" y="6045200"/>
          <p14:tracePt t="9364" x="2876550" y="5489575"/>
          <p14:tracePt t="9369" x="3405188" y="5157788"/>
          <p14:tracePt t="9374" x="3776663" y="4808538"/>
          <p14:tracePt t="9389" x="4703763" y="4117975"/>
          <p14:tracePt t="9396" x="5119688" y="3824288"/>
          <p14:tracePt t="9404" x="5564188" y="3527425"/>
          <p14:tracePt t="9418" x="6154738" y="3163888"/>
          <p14:tracePt t="9435" x="6535738" y="3024188"/>
          <p14:tracePt t="9439" x="6640513" y="2976563"/>
          <p14:tracePt t="9452" x="6884988" y="2924175"/>
          <p14:tracePt t="9469" x="7019925" y="2924175"/>
          <p14:tracePt t="9485" x="7116763" y="2959100"/>
          <p14:tracePt t="9502" x="7151688" y="2981325"/>
          <p14:tracePt t="9505" x="7261225" y="3024188"/>
          <p14:tracePt t="9520" x="7291388" y="3068638"/>
          <p14:tracePt t="9535" x="7300913" y="3086100"/>
          <p14:tracePt t="9870" x="7400925" y="3073400"/>
          <p14:tracePt t="9879" x="7585075" y="3046413"/>
          <p14:tracePt t="9891" x="7820025" y="3033713"/>
          <p14:tracePt t="9897" x="7921625" y="3033713"/>
          <p14:tracePt t="9908" x="8078788" y="3033713"/>
          <p14:tracePt t="9920" x="8288338" y="3063875"/>
          <p14:tracePt t="9937" x="8410575" y="3086100"/>
          <p14:tracePt t="9952" x="8559800" y="3108325"/>
          <p14:tracePt t="9955" x="8594725" y="3116263"/>
          <p14:tracePt t="9970" x="8664575" y="3125788"/>
          <p14:tracePt t="9985" x="8694738" y="3125788"/>
          <p14:tracePt t="10002" x="8721725" y="3125788"/>
          <p14:tracePt t="10019" x="8729663" y="3125788"/>
          <p14:tracePt t="12202" x="8589963" y="3138488"/>
          <p14:tracePt t="12210" x="8235950" y="3138488"/>
          <p14:tracePt t="12221" x="7510463" y="3178175"/>
          <p14:tracePt t="12239" x="6588125" y="3195638"/>
          <p14:tracePt t="12254" x="5665788" y="3216275"/>
          <p14:tracePt t="12269" x="4852988" y="3251200"/>
          <p14:tracePt t="12272" x="4651375" y="3295650"/>
          <p14:tracePt t="12286" x="4170363" y="3295650"/>
          <p14:tracePt t="12302" x="4008438" y="3317875"/>
          <p14:tracePt t="12319" x="3890963" y="3317875"/>
          <p14:tracePt t="12322" x="3863975" y="3317875"/>
          <p14:tracePt t="12335" x="3859213" y="3317875"/>
          <p14:tracePt t="12338" x="3846513" y="3317875"/>
          <p14:tracePt t="12352" x="3838575" y="3317875"/>
          <p14:tracePt t="12717" x="3711575" y="3348038"/>
          <p14:tracePt t="12726" x="3557588" y="3400425"/>
          <p14:tracePt t="12736" x="3282950" y="3487738"/>
          <p14:tracePt t="12752" x="3003550" y="3535363"/>
          <p14:tracePt t="12769" x="2806700" y="3570288"/>
          <p14:tracePt t="12785" x="2632075" y="3579813"/>
          <p14:tracePt t="12788" x="2557463" y="3592513"/>
          <p14:tracePt t="12803" x="2447925" y="3587750"/>
          <p14:tracePt t="12818" x="2400300" y="3579813"/>
          <p14:tracePt t="12835" x="2268538" y="3549650"/>
          <p14:tracePt t="12839" x="2225675" y="3540125"/>
          <p14:tracePt t="12852" x="2138363" y="3517900"/>
          <p14:tracePt t="12869" x="2058988" y="3517900"/>
          <p14:tracePt t="12885" x="2028825" y="3514725"/>
          <p14:tracePt t="12889" x="2006600" y="3514725"/>
          <p14:tracePt t="12901" x="1984375" y="3505200"/>
          <p14:tracePt t="12905" x="1976438" y="3505200"/>
          <p14:tracePt t="12919" x="1962150" y="3505200"/>
          <p14:tracePt t="12935" x="1949450" y="3497263"/>
          <p14:tracePt t="12952" x="1936750" y="3497263"/>
          <p14:tracePt t="12969" x="1931988" y="3497263"/>
          <p14:tracePt t="13006" x="1931988" y="3492500"/>
          <p14:tracePt t="13028" x="1927225" y="3492500"/>
          <p14:tracePt t="13035" x="1919288" y="3487738"/>
          <p14:tracePt t="13042" x="1914525" y="3487738"/>
          <p14:tracePt t="13052" x="1906588" y="3487738"/>
          <p14:tracePt t="13069" x="1892300" y="3465513"/>
          <p14:tracePt t="13086" x="1874838" y="3465513"/>
          <p14:tracePt t="13102" x="1862138" y="3457575"/>
          <p14:tracePt t="13118" x="1849438" y="3452813"/>
          <p14:tracePt t="13136" x="1831975" y="3440113"/>
          <p14:tracePt t="13173" x="1822450" y="3440113"/>
          <p14:tracePt t="13238" x="1809750" y="3440113"/>
          <p14:tracePt t="13245" x="1804988" y="3440113"/>
          <p14:tracePt t="13252" x="1792288" y="3440113"/>
          <p14:tracePt t="13267" x="1770063" y="3430588"/>
          <p14:tracePt t="13284" x="1762125" y="3430588"/>
          <p14:tracePt t="13301" x="1739900" y="3430588"/>
          <p14:tracePt t="13303" x="1735138" y="3430588"/>
          <p14:tracePt t="13317" x="1727200" y="3430588"/>
          <p14:tracePt t="13334" x="1712913" y="3430588"/>
          <p14:tracePt t="13351" x="1709738" y="3430588"/>
          <p14:tracePt t="13354" x="1704975" y="3430588"/>
          <p14:tracePt t="13368" x="1682750" y="3430588"/>
          <p14:tracePt t="13384" x="1670050" y="3430588"/>
          <p14:tracePt t="13401" x="1665288" y="3430588"/>
          <p14:tracePt t="13404" x="1657350" y="3430588"/>
          <p14:tracePt t="13418" x="1652588" y="3430588"/>
          <p14:tracePt t="14037" x="1747838" y="3430588"/>
          <p14:tracePt t="14045" x="1792288" y="3430588"/>
          <p14:tracePt t="14052" x="1892300" y="3430588"/>
          <p14:tracePt t="14069" x="1971675" y="3430588"/>
          <p14:tracePt t="14086" x="2063750" y="3440113"/>
          <p14:tracePt t="14090" x="2093913" y="3444875"/>
          <p14:tracePt t="14104" x="2216150" y="3465513"/>
          <p14:tracePt t="14119" x="2286000" y="3475038"/>
          <p14:tracePt t="14136" x="2333625" y="3492500"/>
          <p14:tracePt t="14140" x="2351088" y="3497263"/>
          <p14:tracePt t="14153" x="2378075" y="3514725"/>
          <p14:tracePt t="14169" x="2400300" y="3517900"/>
          <p14:tracePt t="14186" x="2405063" y="3517900"/>
          <p14:tracePt t="14203" x="2405063" y="3527425"/>
          <p14:tracePt t="15064" x="2457450" y="3522663"/>
          <p14:tracePt t="15073" x="2530475" y="3509963"/>
          <p14:tracePt t="15088" x="2662238" y="3509963"/>
          <p14:tracePt t="15106" x="2898775" y="3500438"/>
          <p14:tracePt t="15123" x="2981325" y="3500438"/>
          <p14:tracePt t="15136" x="3028950" y="3500438"/>
          <p14:tracePt t="15153" x="3046413" y="3500438"/>
          <p14:tracePt t="15156" x="3055938" y="3500438"/>
          <p14:tracePt t="16785" x="3021013" y="3500438"/>
          <p14:tracePt t="16792" x="2998788" y="3505200"/>
          <p14:tracePt t="16805" x="2951163" y="3505200"/>
          <p14:tracePt t="16820" x="2894013" y="3505200"/>
          <p14:tracePt t="16836" x="2859088" y="3505200"/>
          <p14:tracePt t="16852" x="2801938" y="3514725"/>
          <p14:tracePt t="16869" x="2732088" y="3514725"/>
          <p14:tracePt t="16886" x="2709863" y="3514725"/>
          <p14:tracePt t="16903" x="2697163" y="3514725"/>
          <p14:tracePt t="16919" x="2679700" y="3514725"/>
          <p14:tracePt t="16924" x="2670175" y="3514725"/>
          <p14:tracePt t="16936" x="2667000" y="3514725"/>
          <p14:tracePt t="16965" x="2662238" y="3514725"/>
          <p14:tracePt t="16980" x="2652713" y="3514725"/>
          <p14:tracePt t="16986" x="2649538" y="3514725"/>
          <p14:tracePt t="17002" x="2635250" y="3514725"/>
          <p14:tracePt t="17019" x="2632075" y="3509963"/>
          <p14:tracePt t="17036" x="2632075" y="3505200"/>
          <p14:tracePt t="17053" x="2614613" y="3505200"/>
          <p14:tracePt t="17308" x="2614613" y="3500438"/>
          <p14:tracePt t="17380" x="2614613" y="3492500"/>
          <p14:tracePt t="17474" x="2632075" y="3492500"/>
          <p14:tracePt t="17482" x="2657475" y="3482975"/>
          <p14:tracePt t="17492" x="2679700" y="3482975"/>
          <p14:tracePt t="17502" x="2759075" y="3482975"/>
          <p14:tracePt t="17519" x="2859088" y="3482975"/>
          <p14:tracePt t="17536" x="2954338" y="3492500"/>
          <p14:tracePt t="17539" x="2998788" y="3500438"/>
          <p14:tracePt t="17552" x="3095625" y="3509963"/>
          <p14:tracePt t="17569" x="3160713" y="3517900"/>
          <p14:tracePt t="17586" x="3217863" y="3535363"/>
          <p14:tracePt t="17589" x="3248025" y="3535363"/>
          <p14:tracePt t="17603" x="3295650" y="3549650"/>
          <p14:tracePt t="17619" x="3344863" y="3557588"/>
          <p14:tracePt t="17636" x="3365500" y="3567113"/>
          <p14:tracePt t="17639" x="3387725" y="3567113"/>
          <p14:tracePt t="17653" x="3392488" y="3567113"/>
          <p14:tracePt t="17656" x="3400425" y="3567113"/>
          <p14:tracePt t="17991" x="3449638" y="3552825"/>
          <p14:tracePt t="18000" x="3579813" y="3552825"/>
          <p14:tracePt t="18009" x="3684588" y="3540125"/>
          <p14:tracePt t="18014" x="3759200" y="3532188"/>
          <p14:tracePt t="18020" x="3833813" y="3532188"/>
          <p14:tracePt t="18035" x="3925888" y="3522663"/>
          <p14:tracePt t="18039" x="3956050" y="3522663"/>
          <p14:tracePt t="18052" x="3990975" y="3522663"/>
          <p14:tracePt t="18056" x="4035425" y="3522663"/>
          <p14:tracePt t="18070" x="4090988" y="3522663"/>
          <p14:tracePt t="18086" x="4117975" y="3522663"/>
          <p14:tracePt t="18102" x="4130675" y="3522663"/>
          <p14:tracePt t="18119" x="4143375" y="3522663"/>
          <p14:tracePt t="18250" x="4157663" y="3522663"/>
          <p14:tracePt t="18375" x="4160838" y="3522663"/>
          <p14:tracePt t="18383" x="4170363" y="3522663"/>
          <p14:tracePt t="18392" x="4175125" y="3522663"/>
          <p14:tracePt t="18405" x="4187825" y="3514725"/>
          <p14:tracePt t="18422" x="4200525" y="3500438"/>
          <p14:tracePt t="18427" x="4205288" y="3500438"/>
          <p14:tracePt t="18432" x="4217988" y="3487738"/>
          <p14:tracePt t="18448" x="4227513" y="3482975"/>
          <p14:tracePt t="18558" x="4232275" y="3475038"/>
          <p14:tracePt t="18652" x="4240213" y="3470275"/>
          <p14:tracePt t="18870" x="4257675" y="3470275"/>
          <p14:tracePt t="18879" x="4284663" y="3470275"/>
          <p14:tracePt t="18888" x="4287838" y="3470275"/>
          <p14:tracePt t="18893" x="4302125" y="3470275"/>
          <p14:tracePt t="18905" x="4322763" y="3470275"/>
          <p14:tracePt t="18921" x="4357688" y="3470275"/>
          <p14:tracePt t="18949" x="4367213" y="3470275"/>
          <p14:tracePt t="20577" x="4349750" y="3470275"/>
          <p14:tracePt t="20585" x="4322763" y="3470275"/>
          <p14:tracePt t="20590" x="4292600" y="3470275"/>
          <p14:tracePt t="20600" x="4249738" y="3470275"/>
          <p14:tracePt t="20610" x="4222750" y="3470275"/>
          <p14:tracePt t="20615" x="4157663" y="3470275"/>
          <p14:tracePt t="20622" x="4135438" y="3470275"/>
          <p14:tracePt t="20636" x="4021138" y="3470275"/>
          <p14:tracePt t="20640" x="3973513" y="3470275"/>
          <p14:tracePt t="20652" x="3916363" y="3470275"/>
          <p14:tracePt t="20656" x="3890963" y="3470275"/>
          <p14:tracePt t="20670" x="3798888" y="3470275"/>
          <p14:tracePt t="20686" x="3741738" y="3465513"/>
          <p14:tracePt t="20703" x="3706813" y="3465513"/>
          <p14:tracePt t="20706" x="3702050" y="3465513"/>
          <p14:tracePt t="20720" x="3681413" y="3465513"/>
          <p14:tracePt t="20736" x="3667125" y="3465513"/>
          <p14:tracePt t="20983" x="3676650" y="3465513"/>
          <p14:tracePt t="20992" x="3684588" y="3465513"/>
          <p14:tracePt t="21005" x="3698875" y="3465513"/>
          <p14:tracePt t="21021" x="3724275" y="3465513"/>
          <p14:tracePt t="21037" x="3746500" y="3452813"/>
          <p14:tracePt t="21041" x="3759200" y="3452813"/>
          <p14:tracePt t="21054" x="3781425" y="3440113"/>
          <p14:tracePt t="21069" x="3816350" y="3435350"/>
          <p14:tracePt t="21086" x="3838575" y="3413125"/>
          <p14:tracePt t="21093" x="3841750" y="3409950"/>
          <p14:tracePt t="21103" x="3856038" y="3400425"/>
          <p14:tracePt t="21120" x="3881438" y="3387725"/>
          <p14:tracePt t="21136" x="3895725" y="3382963"/>
          <p14:tracePt t="21153" x="3916363" y="3375025"/>
          <p14:tracePt t="21156" x="3921125" y="3370263"/>
          <p14:tracePt t="21170" x="3956050" y="3370263"/>
          <p14:tracePt t="21186" x="3978275" y="3370263"/>
          <p14:tracePt t="21203" x="3995738" y="3360738"/>
          <p14:tracePt t="21206" x="4021138" y="3360738"/>
          <p14:tracePt t="21219" x="4025900" y="3360738"/>
          <p14:tracePt t="21222" x="4038600" y="3360738"/>
          <p14:tracePt t="21237" x="4060825" y="3360738"/>
          <p14:tracePt t="21253" x="4087813" y="3360738"/>
          <p14:tracePt t="21269" x="4090988" y="3360738"/>
          <p14:tracePt t="21286" x="4105275" y="3360738"/>
          <p14:tracePt t="21303" x="4117975" y="3360738"/>
          <p14:tracePt t="21319" x="4130675" y="3360738"/>
          <p14:tracePt t="21322" x="4135438" y="3360738"/>
          <p14:tracePt t="21337" x="4148138" y="3360738"/>
          <p14:tracePt t="21352" x="4157663" y="3360738"/>
          <p14:tracePt t="21369" x="4160838" y="3360738"/>
          <p14:tracePt t="21373" x="4165600" y="3360738"/>
          <p14:tracePt t="21386" x="4175125" y="3360738"/>
          <p14:tracePt t="21403" x="4179888" y="3360738"/>
          <p14:tracePt t="21419" x="4187825" y="3365500"/>
          <p14:tracePt t="21436" x="4200525" y="3365500"/>
          <p14:tracePt t="21453" x="4205288" y="3370263"/>
          <p14:tracePt t="21577" x="4205288" y="3378200"/>
          <p14:tracePt t="21658" x="4205288" y="3382963"/>
          <p14:tracePt t="21730" x="4205288" y="3392488"/>
          <p14:tracePt t="21897" x="4192588" y="3392488"/>
          <p14:tracePt t="21926" x="4192588" y="3395663"/>
          <p14:tracePt t="21948" x="4183063" y="3395663"/>
          <p14:tracePt t="21962" x="4179888" y="3400425"/>
          <p14:tracePt t="21969" x="4170363" y="3409950"/>
          <p14:tracePt t="21986" x="4152900" y="3422650"/>
          <p14:tracePt t="22003" x="4130675" y="3430588"/>
          <p14:tracePt t="22006" x="4122738" y="3430588"/>
          <p14:tracePt t="22020" x="4113213" y="3430588"/>
          <p14:tracePt t="22036" x="4105275" y="3435350"/>
          <p14:tracePt t="22057" x="4100513" y="3435350"/>
          <p14:tracePt t="25923" x="4078288" y="3435350"/>
          <p14:tracePt t="25931" x="4052888" y="3444875"/>
          <p14:tracePt t="25940" x="4021138" y="3452813"/>
          <p14:tracePt t="25955" x="3951288" y="3462338"/>
          <p14:tracePt t="25973" x="3838575" y="3470275"/>
          <p14:tracePt t="25988" x="3789363" y="3479800"/>
          <p14:tracePt t="26005" x="3711575" y="3487738"/>
          <p14:tracePt t="26023" x="3632200" y="3492500"/>
          <p14:tracePt t="26040" x="3576638" y="3492500"/>
          <p14:tracePt t="26055" x="3497263" y="3492500"/>
          <p14:tracePt t="26072" x="3449638" y="3492500"/>
          <p14:tracePt t="26077" x="3417888" y="3492500"/>
          <p14:tracePt t="26089" x="3370263" y="3492500"/>
          <p14:tracePt t="26099" x="3335338" y="3492500"/>
          <p14:tracePt t="26109" x="3313113" y="3482975"/>
          <p14:tracePt t="26113" x="3292475" y="3482975"/>
          <p14:tracePt t="26119" x="3255963" y="3482975"/>
          <p14:tracePt t="26136" x="3238500" y="3475038"/>
          <p14:tracePt t="26154" x="3195638" y="3475038"/>
          <p14:tracePt t="26169" x="3178175" y="3470275"/>
          <p14:tracePt t="26186" x="3155950" y="3462338"/>
          <p14:tracePt t="26189" x="3151188" y="3462338"/>
          <p14:tracePt t="26204" x="3121025" y="3452813"/>
          <p14:tracePt t="26220" x="3095625" y="3440113"/>
          <p14:tracePt t="26235" x="3055938" y="3430588"/>
          <p14:tracePt t="26252" x="3025775" y="3417888"/>
          <p14:tracePt t="26255" x="3011488" y="3409950"/>
          <p14:tracePt t="26269" x="2981325" y="3409950"/>
          <p14:tracePt t="26285" x="2963863" y="3405188"/>
          <p14:tracePt t="26302" x="2951163" y="3405188"/>
          <p14:tracePt t="26305" x="2936875" y="3387725"/>
          <p14:tracePt t="26319" x="2916238" y="3387725"/>
          <p14:tracePt t="26335" x="2901950" y="3387725"/>
          <p14:tracePt t="26352" x="2898775" y="3387725"/>
          <p14:tracePt t="26685" x="2933700" y="3392488"/>
          <p14:tracePt t="26692" x="2981325" y="3413125"/>
          <p14:tracePt t="26705" x="3068638" y="3422650"/>
          <p14:tracePt t="26722" x="3130550" y="3440113"/>
          <p14:tracePt t="26738" x="3165475" y="3452813"/>
          <p14:tracePt t="26755" x="3213100" y="3470275"/>
          <p14:tracePt t="26760" x="3238500" y="3470275"/>
          <p14:tracePt t="26772" x="3270250" y="3482975"/>
          <p14:tracePt t="26788" x="3295650" y="3492500"/>
          <p14:tracePt t="26805" x="3309938" y="3492500"/>
          <p14:tracePt t="26822" x="3322638" y="3492500"/>
          <p14:tracePt t="26838" x="3330575" y="3492500"/>
          <p14:tracePt t="26854" x="3335338" y="3492500"/>
          <p14:tracePt t="27332" x="3435350" y="3487738"/>
          <p14:tracePt t="27340" x="3497263" y="3479800"/>
          <p14:tracePt t="27355" x="4000500" y="3448050"/>
          <p14:tracePt t="27372" x="4310063" y="3457575"/>
          <p14:tracePt t="27377" x="4576763" y="3457575"/>
          <p14:tracePt t="27386" x="4708525" y="3465513"/>
          <p14:tracePt t="27389" x="4843463" y="3492500"/>
          <p14:tracePt t="27403" x="5105400" y="3527425"/>
          <p14:tracePt t="27419" x="5297488" y="3562350"/>
          <p14:tracePt t="27436" x="5424488" y="3602038"/>
          <p14:tracePt t="27454" x="5494338" y="3619500"/>
          <p14:tracePt t="27469" x="5494338" y="3627438"/>
          <p14:tracePt t="27832" x="5543550" y="3624263"/>
          <p14:tracePt t="27838" x="5621338" y="3587750"/>
          <p14:tracePt t="27854" x="5761038" y="3544888"/>
          <p14:tracePt t="27870" x="5875338" y="3505200"/>
          <p14:tracePt t="27886" x="5972175" y="3475038"/>
          <p14:tracePt t="27904" x="6042025" y="3465513"/>
          <p14:tracePt t="27920" x="6054725" y="3465513"/>
          <p14:tracePt t="27937" x="6067425" y="3462338"/>
          <p14:tracePt t="27970" x="6072188" y="3462338"/>
          <p14:tracePt t="28072" x="6024563" y="3462338"/>
          <p14:tracePt t="28078" x="5949950" y="3462338"/>
          <p14:tracePt t="28087" x="5892800" y="3462338"/>
          <p14:tracePt t="28103" x="5805488" y="3448050"/>
          <p14:tracePt t="28121" x="5656263" y="3409950"/>
          <p14:tracePt t="28137" x="5573713" y="3392488"/>
          <p14:tracePt t="28152" x="5481638" y="3375025"/>
          <p14:tracePt t="28169" x="5424488" y="3365500"/>
          <p14:tracePt t="28172" x="5399088" y="3357563"/>
          <p14:tracePt t="28186" x="5368925" y="3343275"/>
          <p14:tracePt t="28202" x="5349875" y="3343275"/>
          <p14:tracePt t="28219" x="5346700" y="3343275"/>
          <p14:tracePt t="28267" x="5359400" y="3343275"/>
          <p14:tracePt t="28574" x="5499100" y="3343275"/>
          <p14:tracePt t="28582" x="5573713" y="3348038"/>
          <p14:tracePt t="28591" x="5630863" y="3348038"/>
          <p14:tracePt t="28605" x="5840413" y="3375025"/>
          <p14:tracePt t="28622" x="6072188" y="3382963"/>
          <p14:tracePt t="28627" x="6132513" y="3392488"/>
          <p14:tracePt t="28640" x="6237288" y="3392488"/>
          <p14:tracePt t="28655" x="6329363" y="3405188"/>
          <p14:tracePt t="28672" x="6408738" y="3405188"/>
          <p14:tracePt t="28676" x="6430963" y="3405188"/>
          <p14:tracePt t="28681" x="6465888" y="3413125"/>
          <p14:tracePt t="28693" x="6496050" y="3413125"/>
          <p14:tracePt t="28705" x="6526213" y="3417888"/>
          <p14:tracePt t="28719" x="6561138" y="3417888"/>
          <p14:tracePt t="28737" x="6583363" y="3417888"/>
          <p14:tracePt t="28754" x="6618288" y="3435350"/>
          <p14:tracePt t="28770" x="6630988" y="3435350"/>
          <p14:tracePt t="28787" x="6645275" y="3435350"/>
          <p14:tracePt t="28803" x="6648450" y="3435350"/>
          <p14:tracePt t="28863" x="6648450" y="3440113"/>
          <p14:tracePt t="29395" x="6680200" y="3440113"/>
          <p14:tracePt t="29403" x="6715125" y="3440113"/>
          <p14:tracePt t="29408" x="6757988" y="3440113"/>
          <p14:tracePt t="29419" x="6780213" y="3440113"/>
          <p14:tracePt t="29423" x="6815138" y="3430588"/>
          <p14:tracePt t="29430" x="6837363" y="3430588"/>
          <p14:tracePt t="29438" x="6859588" y="3422650"/>
          <p14:tracePt t="29453" x="6924675" y="3422650"/>
          <p14:tracePt t="29469" x="7002463" y="3422650"/>
          <p14:tracePt t="29472" x="7024688" y="3422650"/>
          <p14:tracePt t="29486" x="7072313" y="3422650"/>
          <p14:tracePt t="29503" x="7099300" y="3422650"/>
          <p14:tracePt t="29520" x="7124700" y="3422650"/>
          <p14:tracePt t="29523" x="7134225" y="3422650"/>
          <p14:tracePt t="29536" x="7138988" y="3422650"/>
          <p14:tracePt t="29539" x="7151688" y="3422650"/>
          <p14:tracePt t="29553" x="7173913" y="3422650"/>
          <p14:tracePt t="29569" x="7191375" y="3422650"/>
          <p14:tracePt t="29586" x="7213600" y="3422650"/>
          <p14:tracePt t="29589" x="7226300" y="3422650"/>
          <p14:tracePt t="29603" x="7239000" y="3422650"/>
          <p14:tracePt t="29619" x="7256463" y="3422650"/>
          <p14:tracePt t="29636" x="7265988" y="3422650"/>
          <p14:tracePt t="29639" x="7269163" y="3422650"/>
          <p14:tracePt t="29653" x="7273925" y="3422650"/>
          <p14:tracePt t="29669" x="7286625" y="3422650"/>
          <p14:tracePt t="29686" x="7296150" y="3422650"/>
          <p14:tracePt t="29703" x="7308850" y="3422650"/>
          <p14:tracePt t="29720" x="7326313" y="3422650"/>
          <p14:tracePt t="29736" x="7335838" y="3422650"/>
          <p14:tracePt t="29753" x="7339013" y="3422650"/>
          <p14:tracePt t="29756" x="7343775" y="3422650"/>
          <p14:tracePt t="29770" x="7353300" y="3422650"/>
          <p14:tracePt t="29865" x="7366000" y="3422650"/>
          <p14:tracePt t="29872" x="7388225" y="3422650"/>
          <p14:tracePt t="29886" x="7400925" y="3422650"/>
          <p14:tracePt t="29903" x="7426325" y="3422650"/>
          <p14:tracePt t="29920" x="7466013" y="3430588"/>
          <p14:tracePt t="29922" x="7470775" y="3430588"/>
          <p14:tracePt t="29937" x="7500938" y="3440113"/>
          <p14:tracePt t="29953" x="7535863" y="3448050"/>
          <p14:tracePt t="29969" x="7567613" y="3452813"/>
          <p14:tracePt t="29986" x="7623175" y="3462338"/>
          <p14:tracePt t="29989" x="7645400" y="3470275"/>
          <p14:tracePt t="30004" x="7707313" y="3487738"/>
          <p14:tracePt t="30019" x="7750175" y="3492500"/>
          <p14:tracePt t="30036" x="7824788" y="3532188"/>
          <p14:tracePt t="30039" x="7854950" y="3540125"/>
          <p14:tracePt t="30053" x="7904163" y="3552825"/>
          <p14:tracePt t="30068" x="7964488" y="3570288"/>
          <p14:tracePt t="30085" x="7994650" y="3602038"/>
          <p14:tracePt t="30091" x="8026400" y="3609975"/>
          <p14:tracePt t="30102" x="8043863" y="3619500"/>
          <p14:tracePt t="30104" x="8056563" y="3619500"/>
          <p14:tracePt t="30119" x="8074025" y="3624263"/>
          <p14:tracePt t="30135" x="8113713" y="3632200"/>
          <p14:tracePt t="30152" x="8143875" y="3641725"/>
          <p14:tracePt t="30154" x="8174038" y="3641725"/>
          <p14:tracePt t="30169" x="8205788" y="3644900"/>
          <p14:tracePt t="30185" x="8253413" y="3644900"/>
          <p14:tracePt t="30202" x="8288338" y="3644900"/>
          <p14:tracePt t="30218" x="8328025" y="3644900"/>
          <p14:tracePt t="30221" x="8350250" y="3644900"/>
          <p14:tracePt t="30235" x="8375650" y="3644900"/>
          <p14:tracePt t="30252" x="8405813" y="3644900"/>
          <p14:tracePt t="30269" x="8420100" y="3636963"/>
          <p14:tracePt t="30270" x="8423275" y="3636963"/>
          <p14:tracePt t="30286" x="8432800" y="3632200"/>
          <p14:tracePt t="30302" x="8437563" y="3632200"/>
          <p14:tracePt t="30318" x="8440738" y="3624263"/>
          <p14:tracePt t="30739" x="8510588" y="3606800"/>
          <p14:tracePt t="30748" x="8585200" y="3606800"/>
          <p14:tracePt t="30759" x="8777288" y="3584575"/>
          <p14:tracePt t="30771" x="8826500" y="3584575"/>
          <p14:tracePt t="30776" x="8899525" y="3575050"/>
          <p14:tracePt t="30786" x="9018588" y="3575050"/>
          <p14:tracePt t="30802" x="9096375" y="3575050"/>
          <p14:tracePt t="30819" x="9163050" y="3575050"/>
          <p14:tracePt t="30836" x="9220200" y="3579813"/>
          <p14:tracePt t="30838" x="9232900" y="3579813"/>
          <p14:tracePt t="30852" x="9272588" y="3584575"/>
          <p14:tracePt t="30869" x="9310688" y="3592513"/>
          <p14:tracePt t="30886" x="9324975" y="3592513"/>
          <p14:tracePt t="30889" x="9328150" y="3592513"/>
          <p14:tracePt t="30911" x="9332913" y="3592513"/>
          <p14:tracePt t="30991" x="9332913" y="3602038"/>
          <p14:tracePt t="31042" x="9332913" y="3606800"/>
          <p14:tracePt t="31317" x="9280525" y="3614738"/>
          <p14:tracePt t="31325" x="9205913" y="3614738"/>
          <p14:tracePt t="31336" x="9145588" y="3636963"/>
          <p14:tracePt t="31339" x="9026525" y="3636963"/>
          <p14:tracePt t="31353" x="8864600" y="3636963"/>
          <p14:tracePt t="31370" x="8794750" y="3624263"/>
          <p14:tracePt t="31386" x="8707438" y="3606800"/>
          <p14:tracePt t="31389" x="8659813" y="3597275"/>
          <p14:tracePt t="31403" x="8624888" y="3597275"/>
          <p14:tracePt t="31405" x="8580438" y="3587750"/>
          <p14:tracePt t="31420" x="8524875" y="3579813"/>
          <p14:tracePt t="31436" x="8502650" y="3579813"/>
          <p14:tracePt t="31453" x="8497888" y="3579813"/>
          <p14:tracePt t="31471" x="8497888" y="3570288"/>
          <p14:tracePt t="31492" x="8577263" y="3517900"/>
          <p14:tracePt t="31901" x="8507413" y="3517900"/>
          <p14:tracePt t="31910" x="8420100" y="3522663"/>
          <p14:tracePt t="31923" x="8283575" y="3535363"/>
          <p14:tracePt t="31940" x="8148638" y="3544888"/>
          <p14:tracePt t="31956" x="8012113" y="3567113"/>
          <p14:tracePt t="31961" x="7951788" y="3567113"/>
          <p14:tracePt t="31973" x="7847013" y="3575050"/>
          <p14:tracePt t="31978" x="7824788" y="3575050"/>
          <p14:tracePt t="31986" x="7799388" y="3575050"/>
          <p14:tracePt t="32003" x="7742238" y="3575050"/>
          <p14:tracePt t="32019" x="7724775" y="3575050"/>
          <p14:tracePt t="32023" x="7715250" y="3575050"/>
          <p14:tracePt t="32036" x="7702550" y="3575050"/>
          <p14:tracePt t="32081" x="7742238" y="3562350"/>
          <p14:tracePt t="32087" x="7777163" y="3557588"/>
          <p14:tracePt t="32103" x="7916863" y="3522663"/>
          <p14:tracePt t="32119" x="8148638" y="3500438"/>
          <p14:tracePt t="32136" x="8423275" y="3462338"/>
          <p14:tracePt t="32139" x="8555038" y="3462338"/>
          <p14:tracePt t="32152" x="8774113" y="3462338"/>
          <p14:tracePt t="32169" x="9036050" y="3462338"/>
          <p14:tracePt t="32186" x="9240838" y="3492500"/>
          <p14:tracePt t="32189" x="9315450" y="3505200"/>
          <p14:tracePt t="32203" x="9407525" y="3514725"/>
          <p14:tracePt t="32220" x="9464675" y="3514725"/>
          <p14:tracePt t="32236" x="9477375" y="3517900"/>
          <p14:tracePt t="32253" x="9477375" y="3532188"/>
          <p14:tracePt t="32270" x="9477375" y="3540125"/>
          <p14:tracePt t="32286" x="9467850" y="3540125"/>
          <p14:tracePt t="32303" x="9442450" y="3552825"/>
          <p14:tracePt t="32306" x="9420225" y="3552825"/>
          <p14:tracePt t="32320" x="9363075" y="3557588"/>
          <p14:tracePt t="32336" x="9258300" y="3557588"/>
          <p14:tracePt t="32353" x="9070975" y="3570288"/>
          <p14:tracePt t="32356" x="8921750" y="3592513"/>
          <p14:tracePt t="32370" x="8829675" y="3606800"/>
          <p14:tracePt t="32386" x="8721725" y="3636963"/>
          <p14:tracePt t="32403" x="8637588" y="3641725"/>
          <p14:tracePt t="32406" x="8602663" y="3641725"/>
          <p14:tracePt t="32419" x="8580438" y="3641725"/>
          <p14:tracePt t="32422" x="8577263" y="3641725"/>
          <p14:tracePt t="32436" x="8562975" y="3641725"/>
          <p14:tracePt t="32480" x="8585200" y="3632200"/>
          <p14:tracePt t="32487" x="8634413" y="3584575"/>
          <p14:tracePt t="32494" x="8669338" y="3567113"/>
          <p14:tracePt t="32503" x="8751888" y="3509963"/>
          <p14:tracePt t="32519" x="8856663" y="3435350"/>
          <p14:tracePt t="32537" x="9070975" y="3357563"/>
          <p14:tracePt t="32553" x="9163050" y="3357563"/>
          <p14:tracePt t="32569" x="9183688" y="3357563"/>
          <p14:tracePt t="32610" x="9180513" y="3360738"/>
          <p14:tracePt t="32617" x="9166225" y="3360738"/>
          <p14:tracePt t="32625" x="9145588" y="3370263"/>
          <p14:tracePt t="32635" x="9088438" y="3378200"/>
          <p14:tracePt t="32638" x="9066213" y="3378200"/>
          <p14:tracePt t="32654" x="8948738" y="3417888"/>
          <p14:tracePt t="32671" x="8864600" y="3444875"/>
          <p14:tracePt t="32687" x="8794750" y="3470275"/>
          <p14:tracePt t="32706" x="8756650" y="3492500"/>
          <p14:tracePt t="32722" x="8751888" y="3492500"/>
          <p14:tracePt t="32765" x="8791575" y="3487738"/>
          <p14:tracePt t="32775" x="8826500" y="3479800"/>
          <p14:tracePt t="32789" x="8896350" y="3452813"/>
          <p14:tracePt t="32794" x="8943975" y="3444875"/>
          <p14:tracePt t="32800" x="8991600" y="3427413"/>
          <p14:tracePt t="32812" x="9018588" y="3417888"/>
          <p14:tracePt t="32816" x="9040813" y="3417888"/>
          <p14:tracePt t="32829" x="9043988" y="3417888"/>
          <p14:tracePt t="32887" x="9036050" y="3417888"/>
          <p14:tracePt t="32894" x="9009063" y="3417888"/>
          <p14:tracePt t="32903" x="8988425" y="3417888"/>
          <p14:tracePt t="32920" x="8939213" y="3427413"/>
          <p14:tracePt t="32923" x="8921750" y="3435350"/>
          <p14:tracePt t="32937" x="8891588" y="3448050"/>
          <p14:tracePt t="32953" x="8878888" y="3448050"/>
          <p14:tracePt t="32969" x="8874125" y="3448050"/>
          <p14:tracePt t="86534" x="8864600" y="3470275"/>
          <p14:tracePt t="86544" x="8834438" y="3540125"/>
          <p14:tracePt t="86558" x="8794750" y="3654425"/>
          <p14:tracePt t="86576" x="8734425" y="3794125"/>
          <p14:tracePt t="86592" x="8707438" y="3871913"/>
          <p14:tracePt t="86608" x="8672513" y="3968750"/>
          <p14:tracePt t="86625" x="8655050" y="4025900"/>
          <p14:tracePt t="86630" x="8647113" y="4048125"/>
          <p14:tracePt t="86640" x="8629650" y="4103688"/>
          <p14:tracePt t="86656" x="8629650" y="4143375"/>
          <p14:tracePt t="86673" x="8620125" y="4191000"/>
          <p14:tracePt t="86690" x="8620125" y="4225925"/>
          <p14:tracePt t="86693" x="8620125" y="4252913"/>
          <p14:tracePt t="86707" x="8620125" y="4279900"/>
          <p14:tracePt t="86723" x="8624888" y="4335463"/>
          <p14:tracePt t="86740" x="8634413" y="4367213"/>
          <p14:tracePt t="86743" x="8634413" y="4370388"/>
          <p14:tracePt t="86757" x="8642350" y="4405313"/>
          <p14:tracePt t="86773" x="8651875" y="4427538"/>
          <p14:tracePt t="86790" x="8664575" y="4457700"/>
          <p14:tracePt t="86808" x="8686800" y="4510088"/>
          <p14:tracePt t="86824" x="8704263" y="4559300"/>
          <p14:tracePt t="86840" x="8716963" y="4589463"/>
          <p14:tracePt t="86857" x="8739188" y="4611688"/>
          <p14:tracePt t="86860" x="8747125" y="4633913"/>
          <p14:tracePt t="86874" x="8769350" y="4646613"/>
          <p14:tracePt t="86889" x="8774113" y="4659313"/>
          <p14:tracePt t="86905" x="8774113" y="4664075"/>
          <p14:tracePt t="86909" x="8782050" y="4664075"/>
          <p14:tracePt t="86932" x="8782050" y="4672013"/>
          <p14:tracePt t="86938" x="8782050" y="4676775"/>
          <p14:tracePt t="86955" x="8786813" y="4689475"/>
          <p14:tracePt t="86972" x="8794750" y="4699000"/>
          <p14:tracePt t="86989" x="8794750" y="4703763"/>
          <p14:tracePt t="87018" x="8794750" y="4706938"/>
          <p14:tracePt t="87055" x="8794750" y="4716463"/>
          <p14:tracePt t="87062" x="8794750" y="4721225"/>
          <p14:tracePt t="87072" x="8794750" y="4729163"/>
          <p14:tracePt t="87089" x="8799513" y="4756150"/>
          <p14:tracePt t="87091" x="8799513" y="4759325"/>
          <p14:tracePt t="87106" x="8799513" y="4794250"/>
          <p14:tracePt t="87122" x="8799513" y="4833938"/>
          <p14:tracePt t="87138" x="8794750" y="4873625"/>
          <p14:tracePt t="87142" x="8794750" y="4903788"/>
          <p14:tracePt t="87156" x="8782050" y="4926013"/>
          <p14:tracePt t="87173" x="8777288" y="4948238"/>
          <p14:tracePt t="87189" x="8759825" y="4973638"/>
          <p14:tracePt t="87205" x="8747125" y="4987925"/>
          <p14:tracePt t="87208" x="8747125" y="5000625"/>
          <p14:tracePt t="87223" x="8742363" y="5013325"/>
          <p14:tracePt t="87238" x="8742363" y="5026025"/>
          <p14:tracePt t="87255" x="8734425" y="5048250"/>
          <p14:tracePt t="87258" x="8734425" y="5053013"/>
          <p14:tracePt t="87273" x="8729663" y="5070475"/>
          <p14:tracePt t="87288" x="8721725" y="5092700"/>
          <p14:tracePt t="87305" x="8716963" y="5113338"/>
          <p14:tracePt t="87308" x="8716963" y="5118100"/>
          <p14:tracePt t="87322" x="8707438" y="5130800"/>
          <p14:tracePt t="87339" x="8707438" y="5135563"/>
          <p14:tracePt t="87355" x="8707438" y="5145088"/>
          <p14:tracePt t="87404" x="8704263" y="5148263"/>
          <p14:tracePt t="87418" x="8699500" y="5157788"/>
          <p14:tracePt t="87433" x="8682038" y="5170488"/>
          <p14:tracePt t="87440" x="8677275" y="5170488"/>
          <p14:tracePt t="87455" x="8672513" y="5175250"/>
          <p14:tracePt t="87472" x="8659813" y="5183188"/>
          <p14:tracePt t="87489" x="8647113" y="5183188"/>
          <p14:tracePt t="87491" x="8637588" y="5183188"/>
          <p14:tracePt t="87506" x="8620125" y="5183188"/>
          <p14:tracePt t="87522" x="8607425" y="5183188"/>
          <p14:tracePt t="87539" x="8594725" y="5183188"/>
          <p14:tracePt t="87542" x="8589963" y="5180013"/>
          <p14:tracePt t="87556" x="8577263" y="5175250"/>
          <p14:tracePt t="87572" x="8555038" y="5162550"/>
          <p14:tracePt t="87589" x="8550275" y="5153025"/>
          <p14:tracePt t="87636" x="8550275" y="5148263"/>
          <p14:tracePt t="87658" x="8550275" y="5140325"/>
          <p14:tracePt t="87671" x="8550275" y="5135563"/>
          <p14:tracePt t="87680" x="8550275" y="5127625"/>
          <p14:tracePt t="87688" x="8550275" y="5113338"/>
          <p14:tracePt t="87705" x="8550275" y="5110163"/>
          <p14:tracePt t="87760" x="8550275" y="5095875"/>
          <p14:tracePt t="91141" x="8577263" y="5095875"/>
          <p14:tracePt t="91149" x="8602663" y="5095875"/>
          <p14:tracePt t="91158" x="8624888" y="5095875"/>
          <p14:tracePt t="91173" x="8651875" y="5095875"/>
          <p14:tracePt t="91176" x="8659813" y="5095875"/>
          <p14:tracePt t="91189" x="8694738" y="5100638"/>
          <p14:tracePt t="91207" x="8707438" y="5100638"/>
          <p14:tracePt t="91223" x="8712200" y="5100638"/>
          <p14:tracePt t="91226" x="8721725" y="5100638"/>
          <p14:tracePt t="92355" x="8734425" y="5105400"/>
          <p14:tracePt t="92364" x="8739188" y="5105400"/>
          <p14:tracePt t="92382" x="8739188" y="5113338"/>
          <p14:tracePt t="92390" x="8747125" y="5118100"/>
          <p14:tracePt t="92412" x="8751888" y="5118100"/>
          <p14:tracePt t="92423" x="8751888" y="5127625"/>
          <p14:tracePt t="92440" x="8759825" y="5127625"/>
          <p14:tracePt t="92457" x="8759825" y="5130800"/>
          <p14:tracePt t="92477" x="8764588" y="5130800"/>
          <p14:tracePt t="92542" x="8774113" y="5145088"/>
          <p14:tracePt t="92550" x="8774113" y="5153025"/>
          <p14:tracePt t="92557" x="8777288" y="5153025"/>
          <p14:tracePt t="92573" x="8782050" y="5157788"/>
          <p14:tracePt t="92590" x="8794750" y="5165725"/>
          <p14:tracePt t="92615" x="8804275" y="5165725"/>
          <p14:tracePt t="92630" x="8804275" y="5170488"/>
          <p14:tracePt t="92883" x="8804275" y="5175250"/>
          <p14:tracePt t="92890" x="8809038" y="5175250"/>
          <p14:tracePt t="92978" x="8809038" y="5187950"/>
          <p14:tracePt t="92992" x="8816975" y="5197475"/>
          <p14:tracePt t="93000" x="8821738" y="5200650"/>
          <p14:tracePt t="93006" x="8821738" y="5210175"/>
          <p14:tracePt t="93023" x="8834438" y="5222875"/>
          <p14:tracePt t="93039" x="8843963" y="5232400"/>
          <p14:tracePt t="93042" x="8843963" y="5240338"/>
          <p14:tracePt t="93056" x="8847138" y="5257800"/>
          <p14:tracePt t="93072" x="8847138" y="5267325"/>
          <p14:tracePt t="93130" x="8847138" y="5272088"/>
          <p14:tracePt t="94026" x="8742363" y="5272088"/>
          <p14:tracePt t="94034" x="8721725" y="5267325"/>
          <p14:tracePt t="94042" x="8637588" y="5249863"/>
          <p14:tracePt t="94058" x="8405813" y="5237163"/>
          <p14:tracePt t="94063" x="8288338" y="5227638"/>
          <p14:tracePt t="94074" x="8139113" y="5214938"/>
          <p14:tracePt t="94090" x="7964488" y="5214938"/>
          <p14:tracePt t="94107" x="7799388" y="5245100"/>
          <p14:tracePt t="94123" x="7650163" y="5245100"/>
          <p14:tracePt t="94126" x="7593013" y="5245100"/>
          <p14:tracePt t="94141" x="7458075" y="5254625"/>
          <p14:tracePt t="94156" x="7353300" y="5254625"/>
          <p14:tracePt t="94173" x="7269163" y="5240338"/>
          <p14:tracePt t="94177" x="7226300" y="5232400"/>
          <p14:tracePt t="94190" x="7164388" y="5205413"/>
          <p14:tracePt t="94207" x="7107238" y="5180013"/>
          <p14:tracePt t="94223" x="7086600" y="5180013"/>
          <p14:tracePt t="94226" x="7081838" y="5180013"/>
          <p14:tracePt t="94694" x="7059613" y="5192713"/>
          <p14:tracePt t="94703" x="7034213" y="5205413"/>
          <p14:tracePt t="94713" x="6999288" y="5222875"/>
          <p14:tracePt t="94718" x="6946900" y="5267325"/>
          <p14:tracePt t="94724" x="6924675" y="5284788"/>
          <p14:tracePt t="94740" x="6884988" y="5314950"/>
          <p14:tracePt t="94757" x="6845300" y="5362575"/>
          <p14:tracePt t="94773" x="6845300" y="5372100"/>
          <p14:tracePt t="94789" x="6845300" y="5384800"/>
          <p14:tracePt t="94806" x="6845300" y="5397500"/>
          <p14:tracePt t="94808" x="6850063" y="5419725"/>
          <p14:tracePt t="94823" x="6862763" y="5449888"/>
          <p14:tracePt t="94839" x="6902450" y="5489575"/>
          <p14:tracePt t="94856" x="6954838" y="5524500"/>
          <p14:tracePt t="94859" x="6967538" y="5529263"/>
          <p14:tracePt t="94873" x="7007225" y="5546725"/>
          <p14:tracePt t="94890" x="7046913" y="5568950"/>
          <p14:tracePt t="94906" x="7086600" y="5576888"/>
          <p14:tracePt t="94910" x="7099300" y="5576888"/>
          <p14:tracePt t="94923" x="7112000" y="5576888"/>
          <p14:tracePt t="94925" x="7134225" y="5576888"/>
          <p14:tracePt t="94939" x="7156450" y="5576888"/>
          <p14:tracePt t="94956" x="7161213" y="5576888"/>
          <p14:tracePt t="94997" x="7169150" y="5576888"/>
          <p14:tracePt t="95297" x="7081838" y="5586413"/>
          <p14:tracePt t="95307" x="7037388" y="5586413"/>
          <p14:tracePt t="95311" x="6964363" y="5586413"/>
          <p14:tracePt t="95322" x="6845300" y="5586413"/>
          <p14:tracePt t="95327" x="6757988" y="5594350"/>
          <p14:tracePt t="95337" x="6640513" y="5608638"/>
          <p14:tracePt t="95357" x="6434138" y="5608638"/>
          <p14:tracePt t="95360" x="6373813" y="5603875"/>
          <p14:tracePt t="95373" x="6299200" y="5603875"/>
          <p14:tracePt t="95376" x="6276975" y="5603875"/>
          <p14:tracePt t="95390" x="6199188" y="5603875"/>
          <p14:tracePt t="95407" x="6176963" y="5603875"/>
          <p14:tracePt t="95423" x="6159500" y="5603875"/>
          <p14:tracePt t="95455" x="6176963" y="5594350"/>
          <p14:tracePt t="95463" x="6207125" y="5586413"/>
          <p14:tracePt t="95473" x="6273800" y="5564188"/>
          <p14:tracePt t="95477" x="6364288" y="5534025"/>
          <p14:tracePt t="95489" x="6438900" y="5511800"/>
          <p14:tracePt t="95490" x="6653213" y="5454650"/>
          <p14:tracePt t="95506" x="6929438" y="5414963"/>
          <p14:tracePt t="95522" x="7191375" y="5402263"/>
          <p14:tracePt t="95538" x="7497763" y="5397500"/>
          <p14:tracePt t="95541" x="7585075" y="5397500"/>
          <p14:tracePt t="95556" x="7640638" y="5397500"/>
          <p14:tracePt t="95572" x="7754938" y="5424488"/>
          <p14:tracePt t="95589" x="7754938" y="5432425"/>
          <p14:tracePt t="95606" x="7754938" y="5449888"/>
          <p14:tracePt t="95622" x="7754938" y="5459413"/>
          <p14:tracePt t="95638" x="7727950" y="5476875"/>
          <p14:tracePt t="95656" x="7602538" y="5537200"/>
          <p14:tracePt t="95658" x="7523163" y="5573713"/>
          <p14:tracePt t="95673" x="7353300" y="5629275"/>
          <p14:tracePt t="95688" x="7173913" y="5664200"/>
          <p14:tracePt t="95706" x="7064375" y="5681663"/>
          <p14:tracePt t="95709" x="7042150" y="5691188"/>
          <p14:tracePt t="95723" x="6994525" y="5699125"/>
          <p14:tracePt t="95739" x="6981825" y="5699125"/>
          <p14:tracePt t="95756" x="6977063" y="5699125"/>
          <p14:tracePt t="95987" x="6977063" y="5695950"/>
          <p14:tracePt t="96743" x="7112000" y="5713413"/>
          <p14:tracePt t="96752" x="7216775" y="5734050"/>
          <p14:tracePt t="96762" x="7348538" y="5761038"/>
          <p14:tracePt t="96767" x="7453313" y="5783263"/>
          <p14:tracePt t="96775" x="7662863" y="5826125"/>
          <p14:tracePt t="96790" x="7999413" y="5905500"/>
          <p14:tracePt t="96793" x="8174038" y="5957888"/>
          <p14:tracePt t="96807" x="8410575" y="6032500"/>
          <p14:tracePt t="96824" x="8542338" y="6092825"/>
          <p14:tracePt t="96828" x="8602663" y="6105525"/>
          <p14:tracePt t="96840" x="8637588" y="6122988"/>
          <p14:tracePt t="96843" x="8672513" y="6132513"/>
          <p14:tracePt t="96858" x="8694738" y="6154738"/>
          <p14:tracePt t="96880" x="8699500" y="6154738"/>
          <p14:tracePt t="97657" x="8707438" y="6127750"/>
          <p14:tracePt t="97665" x="8716963" y="6105525"/>
          <p14:tracePt t="97674" x="8724900" y="6070600"/>
          <p14:tracePt t="97691" x="8739188" y="6032500"/>
          <p14:tracePt t="97696" x="8747125" y="5997575"/>
          <p14:tracePt t="97708" x="8759825" y="5988050"/>
          <p14:tracePt t="97724" x="8774113" y="5965825"/>
          <p14:tracePt t="97741" x="8782050" y="5957888"/>
          <p14:tracePt t="97758" x="8786813" y="5953125"/>
          <p14:tracePt t="97774" x="8794750" y="5948363"/>
          <p14:tracePt t="102142" x="8953500" y="5856288"/>
          <p14:tracePt t="102151" x="9258300" y="5748338"/>
          <p14:tracePt t="102162" x="9569450" y="5576888"/>
          <p14:tracePt t="102177" x="10128250" y="5424488"/>
          <p14:tracePt t="102192" x="10671175" y="5341938"/>
          <p14:tracePt t="102207" x="11102975" y="5310188"/>
          <p14:tracePt t="102224" x="11566525" y="5307013"/>
          <p14:tracePt t="102241" x="11987213" y="5367338"/>
          <p14:tracePt t="143855" x="10910888" y="6424613"/>
          <p14:tracePt t="143861" x="10377488" y="6424613"/>
          <p14:tracePt t="143873" x="9866313" y="6446838"/>
          <p14:tracePt t="143877" x="9512300" y="6446838"/>
          <p14:tracePt t="143882" x="9153525" y="6446838"/>
          <p14:tracePt t="143892" x="8939213" y="6438900"/>
          <p14:tracePt t="143895" x="8791575" y="6411913"/>
          <p14:tracePt t="143903" x="8672513" y="6376988"/>
          <p14:tracePt t="143910" x="8524875" y="6337300"/>
          <p14:tracePt t="143926" x="8437563" y="6281738"/>
          <p14:tracePt t="143943" x="8405813" y="6254750"/>
          <p14:tracePt t="143947" x="8397875" y="6254750"/>
          <p14:tracePt t="144356" x="8191500" y="6264275"/>
          <p14:tracePt t="144365" x="7689850" y="6264275"/>
          <p14:tracePt t="144378" x="6600825" y="6369050"/>
          <p14:tracePt t="144395" x="5332413" y="654367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566928" y="489856"/>
            <a:ext cx="8196072" cy="1506583"/>
          </a:xfrm>
        </p:spPr>
        <p:txBody>
          <a:bodyPr vert="horz" lIns="91440" tIns="45720" rIns="91440" bIns="45720" rtlCol="0" anchor="t">
            <a:normAutofit fontScale="90000"/>
          </a:bodyPr>
          <a:lstStyle/>
          <a:p>
            <a:r>
              <a:rPr lang="en-US" sz="4400" dirty="0">
                <a:latin typeface="Söhne"/>
              </a:rPr>
              <a:t>M-</a:t>
            </a:r>
            <a:r>
              <a:rPr lang="en-US" sz="4400" dirty="0" err="1">
                <a:latin typeface="Söhne"/>
              </a:rPr>
              <a:t>Pesa</a:t>
            </a:r>
            <a:r>
              <a:rPr lang="en-US" sz="4400" dirty="0">
                <a:latin typeface="Söhne"/>
              </a:rPr>
              <a:t> and Lessons for Integrated FinTech + Digital Currency Adoption </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849086" y="2085392"/>
            <a:ext cx="10470382" cy="422396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514350"/>
            <a:r>
              <a:rPr lang="en-US" sz="2600" b="1" dirty="0">
                <a:latin typeface="Söhne"/>
              </a:rPr>
              <a:t>User Onboarding: </a:t>
            </a:r>
            <a:r>
              <a:rPr lang="en-US" sz="2400" b="1" dirty="0">
                <a:latin typeface="Söhne"/>
              </a:rPr>
              <a:t>Users deposit money into the system by giving cash to one of the 40,000 agents, often street vendors or local shops selling airtime.</a:t>
            </a:r>
          </a:p>
          <a:p>
            <a:pPr indent="-514350"/>
            <a:r>
              <a:rPr lang="en-US" sz="2600" b="1" dirty="0">
                <a:latin typeface="Söhne"/>
              </a:rPr>
              <a:t>Expanding Services: </a:t>
            </a:r>
            <a:r>
              <a:rPr lang="en-US" sz="2400" b="1" dirty="0">
                <a:latin typeface="Söhne"/>
              </a:rPr>
              <a:t>Over time, M-</a:t>
            </a:r>
            <a:r>
              <a:rPr lang="en-US" sz="2400" b="1" dirty="0" err="1">
                <a:latin typeface="Söhne"/>
              </a:rPr>
              <a:t>Pesa</a:t>
            </a:r>
            <a:r>
              <a:rPr lang="en-US" sz="2400" b="1" dirty="0">
                <a:latin typeface="Söhne"/>
              </a:rPr>
              <a:t> evolved into a comprehensive money-transfer platform, offering loans, savings, bill payments, and salary transfers.</a:t>
            </a:r>
          </a:p>
          <a:p>
            <a:r>
              <a:rPr lang="en-US" sz="2600" b="1" dirty="0">
                <a:latin typeface="Söhne"/>
              </a:rPr>
              <a:t>Network Effects: </a:t>
            </a:r>
            <a:r>
              <a:rPr lang="en-US" sz="2400" b="1" dirty="0">
                <a:latin typeface="Söhne"/>
              </a:rPr>
              <a:t>M-</a:t>
            </a:r>
            <a:r>
              <a:rPr lang="en-US" sz="2400" b="1" dirty="0" err="1">
                <a:latin typeface="Söhne"/>
              </a:rPr>
              <a:t>Pesa's</a:t>
            </a:r>
            <a:r>
              <a:rPr lang="en-US" sz="2400" b="1" dirty="0">
                <a:latin typeface="Söhne"/>
              </a:rPr>
              <a:t> success was amplified by network effects, where increased user adoption led to more people finding value in the service, encouraging further sign-ups</a:t>
            </a:r>
            <a:r>
              <a:rPr lang="en-US" sz="2400" dirty="0">
                <a:latin typeface="Söhne"/>
              </a:rPr>
              <a:t>.</a:t>
            </a:r>
          </a:p>
        </p:txBody>
      </p:sp>
    </p:spTree>
    <p:extLst>
      <p:ext uri="{BB962C8B-B14F-4D97-AF65-F5344CB8AC3E}">
        <p14:creationId xmlns:p14="http://schemas.microsoft.com/office/powerpoint/2010/main" val="2363556307"/>
      </p:ext>
    </p:extLst>
  </p:cSld>
  <p:clrMapOvr>
    <a:masterClrMapping/>
  </p:clrMapOvr>
  <mc:AlternateContent xmlns:mc="http://schemas.openxmlformats.org/markup-compatibility/2006" xmlns:p14="http://schemas.microsoft.com/office/powerpoint/2010/main">
    <mc:Choice Requires="p14">
      <p:transition spd="slow" p14:dur="2000" advTm="75304"/>
    </mc:Choice>
    <mc:Fallback xmlns="">
      <p:transition spd="slow" advTm="75304"/>
    </mc:Fallback>
  </mc:AlternateContent>
  <p:extLst>
    <p:ext uri="{3A86A75C-4F4B-4683-9AE1-C65F6400EC91}">
      <p14:laserTraceLst xmlns:p14="http://schemas.microsoft.com/office/powerpoint/2010/main">
        <p14:tracePtLst>
          <p14:tracePt t="4372" x="2898775" y="6818313"/>
          <p14:tracePt t="4378" x="2901950" y="6805613"/>
          <p14:tracePt t="4388" x="2911475" y="6788150"/>
          <p14:tracePt t="4391" x="2919413" y="6743700"/>
          <p14:tracePt t="4398" x="2928938" y="6718300"/>
          <p14:tracePt t="4422" x="2963863" y="6618288"/>
          <p14:tracePt t="4439" x="2963863" y="6578600"/>
          <p14:tracePt t="4442" x="2968625" y="6565900"/>
          <p14:tracePt t="4456" x="2968625" y="6534150"/>
          <p14:tracePt t="4472" x="2968625" y="6508750"/>
          <p14:tracePt t="4489" x="2968625" y="6494463"/>
          <p14:tracePt t="4506" x="2968625" y="6486525"/>
          <p14:tracePt t="12065" x="2968625" y="6421438"/>
          <p14:tracePt t="12074" x="2981325" y="6192838"/>
          <p14:tracePt t="12079" x="2998788" y="5948363"/>
          <p14:tracePt t="12093" x="3028950" y="5516563"/>
          <p14:tracePt t="12107" x="3043238" y="4973638"/>
          <p14:tracePt t="12123" x="3033713" y="4619625"/>
          <p14:tracePt t="12140" x="3025775" y="4305300"/>
          <p14:tracePt t="12143" x="3025775" y="4248150"/>
          <p14:tracePt t="12157" x="3011488" y="4043363"/>
          <p14:tracePt t="12173" x="2998788" y="3863975"/>
          <p14:tracePt t="12190" x="2990850" y="3771900"/>
          <p14:tracePt t="12193" x="2990850" y="3729038"/>
          <p14:tracePt t="12206" x="2990850" y="3706813"/>
          <p14:tracePt t="12209" x="2990850" y="3689350"/>
          <p14:tracePt t="12223" x="2990850" y="3654425"/>
          <p14:tracePt t="12537" x="2863850" y="3641725"/>
          <p14:tracePt t="12546" x="2771775" y="3619500"/>
          <p14:tracePt t="12560" x="2579688" y="3587750"/>
          <p14:tracePt t="12575" x="2425700" y="3552825"/>
          <p14:tracePt t="12592" x="2338388" y="3505200"/>
          <p14:tracePt t="12597" x="2312988" y="3487738"/>
          <p14:tracePt t="12609" x="2281238" y="3465513"/>
          <p14:tracePt t="12615" x="2260600" y="3440113"/>
          <p14:tracePt t="12628" x="2243138" y="3435350"/>
          <p14:tracePt t="12633" x="2238375" y="3427413"/>
          <p14:tracePt t="12642" x="2228850" y="3422650"/>
          <p14:tracePt t="12657" x="2228850" y="3413125"/>
          <p14:tracePt t="12660" x="2225675" y="3409950"/>
          <p14:tracePt t="12674" x="2216150" y="3382963"/>
          <p14:tracePt t="12690" x="2203450" y="3360738"/>
          <p14:tracePt t="12707" x="2173288" y="3330575"/>
          <p14:tracePt t="12711" x="2155825" y="3305175"/>
          <p14:tracePt t="12724" x="2133600" y="3265488"/>
          <p14:tracePt t="12740" x="2089150" y="3216275"/>
          <p14:tracePt t="12756" x="2066925" y="3195638"/>
          <p14:tracePt t="12773" x="2058988" y="3173413"/>
          <p14:tracePt t="12778" x="2049463" y="3168650"/>
          <p14:tracePt t="12790" x="2036763" y="3146425"/>
          <p14:tracePt t="12807" x="2036763" y="3121025"/>
          <p14:tracePt t="12823" x="2028825" y="3098800"/>
          <p14:tracePt t="12827" x="2024063" y="3068638"/>
          <p14:tracePt t="12841" x="2006600" y="3038475"/>
          <p14:tracePt t="12856" x="2001838" y="3011488"/>
          <p14:tracePt t="12873" x="2001838" y="2981325"/>
          <p14:tracePt t="12891" x="2001838" y="2963863"/>
          <p14:tracePt t="12907" x="2001838" y="2928938"/>
          <p14:tracePt t="12923" x="2001838" y="2919413"/>
          <p14:tracePt t="12940" x="2014538" y="2901950"/>
          <p14:tracePt t="12944" x="2032000" y="2894013"/>
          <p14:tracePt t="12957" x="2081213" y="2859088"/>
          <p14:tracePt t="12973" x="2151063" y="2844800"/>
          <p14:tracePt t="12990" x="2255838" y="2824163"/>
          <p14:tracePt t="13007" x="2382838" y="2814638"/>
          <p14:tracePt t="13023" x="2430463" y="2806700"/>
          <p14:tracePt t="13040" x="2470150" y="2797175"/>
          <p14:tracePt t="13044" x="2492375" y="2797175"/>
          <p14:tracePt t="13057" x="2513013" y="2784475"/>
          <p14:tracePt t="13073" x="2544763" y="2767013"/>
          <p14:tracePt t="13088" x="2570163" y="2762250"/>
          <p14:tracePt t="13105" x="2592388" y="2754313"/>
          <p14:tracePt t="13518" x="2614613" y="2754313"/>
          <p14:tracePt t="13528" x="2635250" y="2754313"/>
          <p14:tracePt t="13542" x="2692400" y="2754313"/>
          <p14:tracePt t="13558" x="2719388" y="2754313"/>
          <p14:tracePt t="13564" x="2754313" y="2744788"/>
          <p14:tracePt t="13577" x="2776538" y="2740025"/>
          <p14:tracePt t="13592" x="2784475" y="2740025"/>
          <p14:tracePt t="13608" x="2814638" y="2732088"/>
          <p14:tracePt t="13614" x="2819400" y="2732088"/>
          <p14:tracePt t="13626" x="2859088" y="2719388"/>
          <p14:tracePt t="13642" x="2884488" y="2719388"/>
          <p14:tracePt t="13647" x="2889250" y="2719388"/>
          <p14:tracePt t="13657" x="2898775" y="2719388"/>
          <p14:tracePt t="13673" x="2911475" y="2714625"/>
          <p14:tracePt t="13690" x="2924175" y="2714625"/>
          <p14:tracePt t="13707" x="2928938" y="2714625"/>
          <p14:tracePt t="13723" x="2933700" y="2714625"/>
          <p14:tracePt t="13741" x="2946400" y="2714625"/>
          <p14:tracePt t="13756" x="2954338" y="2714625"/>
          <p14:tracePt t="14010" x="2946400" y="2714625"/>
          <p14:tracePt t="14017" x="2919413" y="2714625"/>
          <p14:tracePt t="14025" x="2906713" y="2714625"/>
          <p14:tracePt t="14040" x="2881313" y="2709863"/>
          <p14:tracePt t="14056" x="2849563" y="2705100"/>
          <p14:tracePt t="14073" x="2811463" y="2697163"/>
          <p14:tracePt t="14077" x="2806700" y="2697163"/>
          <p14:tracePt t="14090" x="2776538" y="2687638"/>
          <p14:tracePt t="14106" x="2749550" y="2687638"/>
          <p14:tracePt t="14123" x="2732088" y="2687638"/>
          <p14:tracePt t="14127" x="2706688" y="2687638"/>
          <p14:tracePt t="14140" x="2670175" y="2687638"/>
          <p14:tracePt t="14157" x="2622550" y="2687638"/>
          <p14:tracePt t="14173" x="2600325" y="2687638"/>
          <p14:tracePt t="14177" x="2597150" y="2687638"/>
          <p14:tracePt t="14190" x="2582863" y="2687638"/>
          <p14:tracePt t="14193" x="2579688" y="2687638"/>
          <p14:tracePt t="14206" x="2557463" y="2687638"/>
          <p14:tracePt t="14223" x="2544763" y="2687638"/>
          <p14:tracePt t="14240" x="2530475" y="2692400"/>
          <p14:tracePt t="14243" x="2527300" y="2692400"/>
          <p14:tracePt t="14337" x="2547938" y="2697163"/>
          <p14:tracePt t="14344" x="2582863" y="2697163"/>
          <p14:tracePt t="14356" x="2627313" y="2705100"/>
          <p14:tracePt t="14360" x="2689225" y="2719388"/>
          <p14:tracePt t="14373" x="2749550" y="2719388"/>
          <p14:tracePt t="14390" x="2898775" y="2762250"/>
          <p14:tracePt t="14407" x="2941638" y="2762250"/>
          <p14:tracePt t="14424" x="3046413" y="2779713"/>
          <p14:tracePt t="14440" x="3113088" y="2779713"/>
          <p14:tracePt t="14456" x="3155950" y="2784475"/>
          <p14:tracePt t="14460" x="3173413" y="2784475"/>
          <p14:tracePt t="14474" x="3182938" y="2784475"/>
          <p14:tracePt t="14490" x="3213100" y="2784475"/>
          <p14:tracePt t="14506" x="3230563" y="2784475"/>
          <p14:tracePt t="14523" x="3235325" y="2784475"/>
          <p14:tracePt t="14526" x="3252788" y="2784475"/>
          <p14:tracePt t="14541" x="3270250" y="2784475"/>
          <p14:tracePt t="14556" x="3278188" y="2784475"/>
          <p14:tracePt t="14573" x="3287713" y="2784475"/>
          <p14:tracePt t="14591" x="3300413" y="2784475"/>
          <p14:tracePt t="14606" x="3309938" y="2784475"/>
          <p14:tracePt t="14623" x="3327400" y="2784475"/>
          <p14:tracePt t="14642" x="3335338" y="2784475"/>
          <p14:tracePt t="14657" x="3340100" y="2784475"/>
          <p14:tracePt t="14673" x="3344863" y="2784475"/>
          <p14:tracePt t="14689" x="3357563" y="2779713"/>
          <p14:tracePt t="14707" x="3370263" y="2771775"/>
          <p14:tracePt t="14723" x="3375025" y="2767013"/>
          <p14:tracePt t="14740" x="3392488" y="2767013"/>
          <p14:tracePt t="14743" x="3405188" y="2767013"/>
          <p14:tracePt t="14758" x="3409950" y="2767013"/>
          <p14:tracePt t="14774" x="3422650" y="2754313"/>
          <p14:tracePt t="14789" x="3435350" y="2744788"/>
          <p14:tracePt t="14806" x="3452813" y="2744788"/>
          <p14:tracePt t="14809" x="3470275" y="2744788"/>
          <p14:tracePt t="14824" x="3479800" y="2744788"/>
          <p14:tracePt t="14840" x="3492500" y="2740025"/>
          <p14:tracePt t="14856" x="3522663" y="2740025"/>
          <p14:tracePt t="14860" x="3527425" y="2740025"/>
          <p14:tracePt t="14874" x="3540125" y="2732088"/>
          <p14:tracePt t="14890" x="3557588" y="2732088"/>
          <p14:tracePt t="14906" x="3571875" y="2732088"/>
          <p14:tracePt t="14923" x="3589338" y="2732088"/>
          <p14:tracePt t="14926" x="3594100" y="2727325"/>
          <p14:tracePt t="14940" x="3597275" y="2719388"/>
          <p14:tracePt t="14956" x="3606800" y="2719388"/>
          <p14:tracePt t="15006" x="3611563" y="2719388"/>
          <p14:tracePt t="15770" x="3711575" y="2719388"/>
          <p14:tracePt t="15778" x="3811588" y="2719388"/>
          <p14:tracePt t="15792" x="3978275" y="2709863"/>
          <p14:tracePt t="15797" x="4135438" y="2719388"/>
          <p14:tracePt t="15810" x="4279900" y="2719388"/>
          <p14:tracePt t="15815" x="4340225" y="2727325"/>
          <p14:tracePt t="15823" x="4445000" y="2740025"/>
          <p14:tracePt t="15826" x="4506913" y="2749550"/>
          <p14:tracePt t="15840" x="4668838" y="2749550"/>
          <p14:tracePt t="15855" x="4786313" y="2762250"/>
          <p14:tracePt t="15872" x="4883150" y="2771775"/>
          <p14:tracePt t="15875" x="4926013" y="2771775"/>
          <p14:tracePt t="15889" x="4957763" y="2771775"/>
          <p14:tracePt t="15891" x="4992688" y="2779713"/>
          <p14:tracePt t="15906" x="5080000" y="2779713"/>
          <p14:tracePt t="15922" x="5157788" y="2779713"/>
          <p14:tracePt t="15939" x="5202238" y="2779713"/>
          <p14:tracePt t="15941" x="5237163" y="2779713"/>
          <p14:tracePt t="15956" x="5254625" y="2779713"/>
          <p14:tracePt t="15972" x="5262563" y="2779713"/>
          <p14:tracePt t="16031" x="5262563" y="2774950"/>
          <p14:tracePt t="16300" x="5332413" y="2771775"/>
          <p14:tracePt t="16309" x="5581650" y="2740025"/>
          <p14:tracePt t="16325" x="5813425" y="2740025"/>
          <p14:tracePt t="16342" x="6276975" y="2749550"/>
          <p14:tracePt t="16359" x="6438900" y="2757488"/>
          <p14:tracePt t="16375" x="6645275" y="2771775"/>
          <p14:tracePt t="16393" x="6880225" y="2771775"/>
          <p14:tracePt t="16410" x="7024688" y="2771775"/>
          <p14:tracePt t="16425" x="7186613" y="2762250"/>
          <p14:tracePt t="16442" x="7296150" y="2754313"/>
          <p14:tracePt t="16446" x="7353300" y="2754313"/>
          <p14:tracePt t="16457" x="7418388" y="2754313"/>
          <p14:tracePt t="16473" x="7448550" y="2744788"/>
          <p14:tracePt t="16490" x="7470775" y="2744788"/>
          <p14:tracePt t="16509" x="7483475" y="2744788"/>
          <p14:tracePt t="18545" x="7505700" y="2757488"/>
          <p14:tracePt t="18553" x="7532688" y="2774950"/>
          <p14:tracePt t="18563" x="7580313" y="2792413"/>
          <p14:tracePt t="18568" x="7615238" y="2809875"/>
          <p14:tracePt t="18579" x="7662863" y="2827338"/>
          <p14:tracePt t="18584" x="7697788" y="2836863"/>
          <p14:tracePt t="18594" x="7747000" y="2844800"/>
          <p14:tracePt t="18607" x="7767638" y="2854325"/>
          <p14:tracePt t="18610" x="7785100" y="2862263"/>
          <p14:tracePt t="18623" x="7820025" y="2871788"/>
          <p14:tracePt t="18640" x="7842250" y="2871788"/>
          <p14:tracePt t="18657" x="7864475" y="2876550"/>
          <p14:tracePt t="18660" x="7869238" y="2876550"/>
          <p14:tracePt t="18674" x="7872413" y="2876550"/>
          <p14:tracePt t="18690" x="7886700" y="2876550"/>
          <p14:tracePt t="18707" x="7907338" y="2884488"/>
          <p14:tracePt t="18710" x="7916863" y="2884488"/>
          <p14:tracePt t="18724" x="7924800" y="2889250"/>
          <p14:tracePt t="18740" x="7939088" y="2901950"/>
          <p14:tracePt t="18757" x="7956550" y="2901950"/>
          <p14:tracePt t="18783" x="7959725" y="2901950"/>
          <p14:tracePt t="18789" x="7959725" y="2911475"/>
          <p14:tracePt t="18899" x="7974013" y="2914650"/>
          <p14:tracePt t="18906" x="7981950" y="2924175"/>
          <p14:tracePt t="18914" x="7986713" y="2924175"/>
          <p14:tracePt t="18923" x="7986713" y="2928938"/>
          <p14:tracePt t="18939" x="7999413" y="2936875"/>
          <p14:tracePt t="18942" x="8004175" y="2936875"/>
          <p14:tracePt t="18956" x="8016875" y="2941638"/>
          <p14:tracePt t="18972" x="8016875" y="2946400"/>
          <p14:tracePt t="18989" x="8026400" y="2954338"/>
          <p14:tracePt t="19006" x="8031163" y="2968625"/>
          <p14:tracePt t="19023" x="8043863" y="2981325"/>
          <p14:tracePt t="19039" x="8048625" y="2981325"/>
          <p14:tracePt t="19056" x="8048625" y="2986088"/>
          <p14:tracePt t="19073" x="8056563" y="2986088"/>
          <p14:tracePt t="19089" x="8056563" y="2994025"/>
          <p14:tracePt t="19105" x="8061325" y="2998788"/>
          <p14:tracePt t="19123" x="8083550" y="3003550"/>
          <p14:tracePt t="19139" x="8083550" y="3011488"/>
          <p14:tracePt t="19156" x="8086725" y="3011488"/>
          <p14:tracePt t="19172" x="8086725" y="3016250"/>
          <p14:tracePt t="22511" x="8069263" y="3024188"/>
          <p14:tracePt t="22520" x="8026400" y="3041650"/>
          <p14:tracePt t="22530" x="7991475" y="3051175"/>
          <p14:tracePt t="22534" x="7942263" y="3073400"/>
          <p14:tracePt t="22546" x="7854950" y="3111500"/>
          <p14:tracePt t="22556" x="7785100" y="3111500"/>
          <p14:tracePt t="22560" x="7693025" y="3133725"/>
          <p14:tracePt t="22574" x="7435850" y="3155950"/>
          <p14:tracePt t="22590" x="7143750" y="3190875"/>
          <p14:tracePt t="22607" x="6842125" y="3255963"/>
          <p14:tracePt t="22610" x="6645275" y="3282950"/>
          <p14:tracePt t="22623" x="6496050" y="3308350"/>
          <p14:tracePt t="22625" x="6421438" y="3330575"/>
          <p14:tracePt t="22639" x="6184900" y="3378200"/>
          <p14:tracePt t="22655" x="5992813" y="3387725"/>
          <p14:tracePt t="22672" x="5922963" y="3387725"/>
          <p14:tracePt t="22675" x="5892800" y="3387725"/>
          <p14:tracePt t="22689" x="5845175" y="3382963"/>
          <p14:tracePt t="22705" x="5813425" y="3378200"/>
          <p14:tracePt t="22722" x="5810250" y="3378200"/>
          <p14:tracePt t="23026" x="5718175" y="3378200"/>
          <p14:tracePt t="23034" x="5599113" y="3365500"/>
          <p14:tracePt t="23046" x="5399088" y="3352800"/>
          <p14:tracePt t="23051" x="5189538" y="3352800"/>
          <p14:tracePt t="23059" x="5030788" y="3352800"/>
          <p14:tracePt t="23062" x="4883150" y="3360738"/>
          <p14:tracePt t="23073" x="4681538" y="3375025"/>
          <p14:tracePt t="23076" x="4524375" y="3375025"/>
          <p14:tracePt t="23091" x="4332288" y="3375025"/>
          <p14:tracePt t="23107" x="4175125" y="3375025"/>
          <p14:tracePt t="23124" x="4035425" y="3357563"/>
          <p14:tracePt t="23128" x="3960813" y="3343275"/>
          <p14:tracePt t="23141" x="3824288" y="3325813"/>
          <p14:tracePt t="23157" x="3689350" y="3313113"/>
          <p14:tracePt t="23173" x="3641725" y="3308350"/>
          <p14:tracePt t="23191" x="3579813" y="3282950"/>
          <p14:tracePt t="23207" x="3540125" y="3282950"/>
          <p14:tracePt t="23223" x="3514725" y="3270250"/>
          <p14:tracePt t="23240" x="3484563" y="3270250"/>
          <p14:tracePt t="23243" x="3449638" y="3260725"/>
          <p14:tracePt t="23257" x="3405188" y="3251200"/>
          <p14:tracePt t="23273" x="3344863" y="3233738"/>
          <p14:tracePt t="23290" x="3287713" y="3225800"/>
          <p14:tracePt t="23308" x="3255963" y="3221038"/>
          <p14:tracePt t="23323" x="3217863" y="3203575"/>
          <p14:tracePt t="23340" x="3182938" y="3195638"/>
          <p14:tracePt t="23344" x="3113088" y="3186113"/>
          <p14:tracePt t="23357" x="3038475" y="3178175"/>
          <p14:tracePt t="23360" x="3011488" y="3168650"/>
          <p14:tracePt t="23373" x="2933700" y="3160713"/>
          <p14:tracePt t="23390" x="2894013" y="3143250"/>
          <p14:tracePt t="23407" x="2863850" y="3133725"/>
          <p14:tracePt t="23410" x="2849563" y="3121025"/>
          <p14:tracePt t="23424" x="2828925" y="3108325"/>
          <p14:tracePt t="23440" x="2811463" y="3098800"/>
          <p14:tracePt t="23457" x="2801938" y="3098800"/>
          <p14:tracePt t="23474" x="2801938" y="3094038"/>
          <p14:tracePt t="23563" x="2806700" y="3090863"/>
          <p14:tracePt t="23570" x="2832100" y="3081338"/>
          <p14:tracePt t="23576" x="2871788" y="3063875"/>
          <p14:tracePt t="23591" x="3021013" y="3041650"/>
          <p14:tracePt t="23607" x="3309938" y="3016250"/>
          <p14:tracePt t="23623" x="3540125" y="3016250"/>
          <p14:tracePt t="23640" x="4000500" y="3041650"/>
          <p14:tracePt t="23644" x="4105275" y="3076575"/>
          <p14:tracePt t="23657" x="4379913" y="3138488"/>
          <p14:tracePt t="23674" x="4564063" y="3190875"/>
          <p14:tracePt t="23690" x="4659313" y="3221038"/>
          <p14:tracePt t="23707" x="4686300" y="3221038"/>
          <p14:tracePt t="23766" x="4694238" y="3221038"/>
          <p14:tracePt t="23839" x="4691063" y="3221038"/>
          <p14:tracePt t="23846" x="4686300" y="3221038"/>
          <p14:tracePt t="23856" x="4664075" y="3213100"/>
          <p14:tracePt t="23874" x="4319588" y="3160713"/>
          <p14:tracePt t="23890" x="4113213" y="3146425"/>
          <p14:tracePt t="23907" x="3895725" y="3155950"/>
          <p14:tracePt t="23910" x="3736975" y="3168650"/>
          <p14:tracePt t="23923" x="3671888" y="3198813"/>
          <p14:tracePt t="23927" x="3624263" y="3208338"/>
          <p14:tracePt t="23940" x="3536950" y="3238500"/>
          <p14:tracePt t="23955" x="3432175" y="3270250"/>
          <p14:tracePt t="23972" x="3295650" y="3290888"/>
          <p14:tracePt t="23974" x="3248025" y="3290888"/>
          <p14:tracePt t="23989" x="3168650" y="3300413"/>
          <p14:tracePt t="24006" x="3113088" y="3300413"/>
          <p14:tracePt t="24022" x="3095625" y="3300413"/>
          <p14:tracePt t="24039" x="3081338" y="3300413"/>
          <p14:tracePt t="24041" x="3073400" y="3300413"/>
          <p14:tracePt t="24085" x="3086100" y="3295650"/>
          <p14:tracePt t="24092" x="3121025" y="3270250"/>
          <p14:tracePt t="24106" x="3260725" y="3216275"/>
          <p14:tracePt t="24122" x="3549650" y="3160713"/>
          <p14:tracePt t="24139" x="3759200" y="3111500"/>
          <p14:tracePt t="24142" x="3943350" y="3086100"/>
          <p14:tracePt t="24157" x="4148138" y="3076575"/>
          <p14:tracePt t="24172" x="4279900" y="3076575"/>
          <p14:tracePt t="24189" x="4340225" y="3051175"/>
          <p14:tracePt t="24206" x="4344988" y="3051175"/>
          <p14:tracePt t="24245" x="4284663" y="3063875"/>
          <p14:tracePt t="24251" x="4197350" y="3063875"/>
          <p14:tracePt t="24259" x="4078288" y="3063875"/>
          <p14:tracePt t="24273" x="3786188" y="3063875"/>
          <p14:tracePt t="24289" x="3654425" y="3063875"/>
          <p14:tracePt t="24306" x="3449638" y="3086100"/>
          <p14:tracePt t="24323" x="3327400" y="3103563"/>
          <p14:tracePt t="24325" x="3292475" y="3103563"/>
          <p14:tracePt t="24340" x="3260725" y="3103563"/>
          <p14:tracePt t="24356" x="3252788" y="3103563"/>
          <p14:tracePt t="24372" x="3238500" y="3103563"/>
          <p14:tracePt t="24421" x="3248025" y="3103563"/>
          <p14:tracePt t="24428" x="3275013" y="3094038"/>
          <p14:tracePt t="24443" x="3462338" y="3073400"/>
          <p14:tracePt t="24458" x="3629025" y="3028950"/>
          <p14:tracePt t="24475" x="3806825" y="3016250"/>
          <p14:tracePt t="24492" x="4197350" y="2998788"/>
          <p14:tracePt t="24508" x="4337050" y="3041650"/>
          <p14:tracePt t="24525" x="4402138" y="3076575"/>
          <p14:tracePt t="24552" x="4402138" y="3086100"/>
          <p14:tracePt t="24566" x="4392613" y="3086100"/>
          <p14:tracePt t="24575" x="4337050" y="3086100"/>
          <p14:tracePt t="24592" x="4087813" y="3063875"/>
          <p14:tracePt t="24595" x="3925888" y="3055938"/>
          <p14:tracePt t="24609" x="3751263" y="3028950"/>
          <p14:tracePt t="24626" x="3514725" y="3021013"/>
          <p14:tracePt t="24641" x="3335338" y="3006725"/>
          <p14:tracePt t="24659" x="3275013" y="2989263"/>
          <p14:tracePt t="24676" x="3255963" y="2989263"/>
          <p14:tracePt t="24726" x="3255963" y="2986088"/>
          <p14:tracePt t="24733" x="3278188" y="2986088"/>
          <p14:tracePt t="24741" x="3300413" y="2986088"/>
          <p14:tracePt t="24758" x="3400425" y="2986088"/>
          <p14:tracePt t="24775" x="3611563" y="2963863"/>
          <p14:tracePt t="24791" x="3716338" y="2963863"/>
          <p14:tracePt t="24808" x="3803650" y="2963863"/>
          <p14:tracePt t="24811" x="3863975" y="2968625"/>
          <p14:tracePt t="24824" x="3881438" y="2976563"/>
          <p14:tracePt t="24829" x="3886200" y="2976563"/>
          <p14:tracePt t="24841" x="3886200" y="2981325"/>
          <p14:tracePt t="24871" x="3886200" y="2989263"/>
          <p14:tracePt t="24886" x="3878263" y="2989263"/>
          <p14:tracePt t="24893" x="3873500" y="2989263"/>
          <p14:tracePt t="24908" x="3829050" y="2989263"/>
          <p14:tracePt t="24925" x="3798888" y="2989263"/>
          <p14:tracePt t="24942" x="3763963" y="2994025"/>
          <p14:tracePt t="24958" x="3754438" y="2994025"/>
          <p14:tracePt t="24980" x="3754438" y="3003550"/>
          <p14:tracePt t="25053" x="3786188" y="3003550"/>
          <p14:tracePt t="25060" x="3806825" y="3003550"/>
          <p14:tracePt t="25076" x="3895725" y="2994025"/>
          <p14:tracePt t="25091" x="4017963" y="2994025"/>
          <p14:tracePt t="25109" x="4087813" y="2986088"/>
          <p14:tracePt t="25112" x="4108450" y="2986088"/>
          <p14:tracePt t="25117" x="4122738" y="2986088"/>
          <p14:tracePt t="25125" x="4135438" y="2986088"/>
          <p14:tracePt t="25139" x="4143375" y="2986088"/>
          <p14:tracePt t="25203" x="4140200" y="2986088"/>
          <p14:tracePt t="25210" x="4125913" y="2986088"/>
          <p14:tracePt t="25222" x="4113213" y="2986088"/>
          <p14:tracePt t="25225" x="4090988" y="2986088"/>
          <p14:tracePt t="25240" x="4035425" y="2986088"/>
          <p14:tracePt t="25256" x="3956050" y="2989263"/>
          <p14:tracePt t="25273" x="3921125" y="2998788"/>
          <p14:tracePt t="25276" x="3903663" y="2998788"/>
          <p14:tracePt t="25290" x="3886200" y="3003550"/>
          <p14:tracePt t="25306" x="3873500" y="3003550"/>
          <p14:tracePt t="25323" x="3873500" y="3021013"/>
          <p14:tracePt t="25341" x="3873500" y="3024188"/>
          <p14:tracePt t="25378" x="3873500" y="3028950"/>
          <p14:tracePt t="31469" x="3986213" y="3028950"/>
          <p14:tracePt t="31477" x="4060825" y="3028950"/>
          <p14:tracePt t="31492" x="4292600" y="3028950"/>
          <p14:tracePt t="31510" x="4454525" y="3028950"/>
          <p14:tracePt t="31515" x="4529138" y="3028950"/>
          <p14:tracePt t="31520" x="4576763" y="3024188"/>
          <p14:tracePt t="31529" x="4606925" y="3016250"/>
          <p14:tracePt t="31543" x="4638675" y="3016250"/>
          <p14:tracePt t="31557" x="4651375" y="3016250"/>
          <p14:tracePt t="31598" x="4651375" y="3021013"/>
          <p14:tracePt t="31627" x="4651375" y="3024188"/>
          <p14:tracePt t="31714" x="4651375" y="3033713"/>
          <p14:tracePt t="37659" x="4773613" y="3051175"/>
          <p14:tracePt t="37668" x="4852988" y="3059113"/>
          <p14:tracePt t="37679" x="5105400" y="3086100"/>
          <p14:tracePt t="37692" x="5297488" y="3090863"/>
          <p14:tracePt t="37708" x="5508625" y="3068638"/>
          <p14:tracePt t="37724" x="5661025" y="3011488"/>
          <p14:tracePt t="37741" x="5800725" y="2981325"/>
          <p14:tracePt t="37744" x="5848350" y="2971800"/>
          <p14:tracePt t="37758" x="5927725" y="2954338"/>
          <p14:tracePt t="37774" x="5997575" y="2954338"/>
          <p14:tracePt t="37791" x="6042025" y="2954338"/>
          <p14:tracePt t="37794" x="6059488" y="2954338"/>
          <p14:tracePt t="37808" x="6076950" y="2954338"/>
          <p14:tracePt t="37824" x="6084888" y="2954338"/>
          <p14:tracePt t="39555" x="5997575" y="2994025"/>
          <p14:tracePt t="39563" x="5915025" y="3051175"/>
          <p14:tracePt t="39575" x="5713413" y="3168650"/>
          <p14:tracePt t="39591" x="5424488" y="3270250"/>
          <p14:tracePt t="39608" x="5119688" y="3343275"/>
          <p14:tracePt t="39611" x="4953000" y="3370263"/>
          <p14:tracePt t="39625" x="4686300" y="3430588"/>
          <p14:tracePt t="39641" x="4354513" y="3479800"/>
          <p14:tracePt t="39658" x="4148138" y="3505200"/>
          <p14:tracePt t="39661" x="4070350" y="3535363"/>
          <p14:tracePt t="39674" x="3908425" y="3549650"/>
          <p14:tracePt t="39678" x="3789363" y="3575050"/>
          <p14:tracePt t="39691" x="3667125" y="3606800"/>
          <p14:tracePt t="39708" x="3589338" y="3606800"/>
          <p14:tracePt t="39724" x="3540125" y="3606800"/>
          <p14:tracePt t="39728" x="3536950" y="3606800"/>
          <p14:tracePt t="39742" x="3514725" y="3606800"/>
          <p14:tracePt t="41168" x="3509963" y="3606800"/>
          <p14:tracePt t="41176" x="3497263" y="3609975"/>
          <p14:tracePt t="41193" x="3475038" y="3619500"/>
          <p14:tracePt t="41198" x="3470275" y="3619500"/>
          <p14:tracePt t="41210" x="3435350" y="3619500"/>
          <p14:tracePt t="41226" x="3414713" y="3624263"/>
          <p14:tracePt t="41241" x="3397250" y="3632200"/>
          <p14:tracePt t="41258" x="3375025" y="3632200"/>
          <p14:tracePt t="41262" x="3370263" y="3632200"/>
          <p14:tracePt t="41275" x="3357563" y="3632200"/>
          <p14:tracePt t="41292" x="3344863" y="3632200"/>
          <p14:tracePt t="41308" x="3340100" y="3632200"/>
          <p14:tracePt t="41325" x="3330575" y="3636963"/>
          <p14:tracePt t="48193" x="3427413" y="3644900"/>
          <p14:tracePt t="48201" x="3589338" y="3659188"/>
          <p14:tracePt t="48210" x="3746500" y="3671888"/>
          <p14:tracePt t="48225" x="3983038" y="3676650"/>
          <p14:tracePt t="48229" x="4083050" y="3676650"/>
          <p14:tracePt t="48242" x="4354513" y="3662363"/>
          <p14:tracePt t="48258" x="4533900" y="3641725"/>
          <p14:tracePt t="48275" x="4708525" y="3627438"/>
          <p14:tracePt t="48279" x="4756150" y="3619500"/>
          <p14:tracePt t="48292" x="4860925" y="3619500"/>
          <p14:tracePt t="48308" x="4926013" y="3619500"/>
          <p14:tracePt t="48325" x="4992688" y="3619500"/>
          <p14:tracePt t="48342" x="5084763" y="3632200"/>
          <p14:tracePt t="48346" x="5114925" y="3641725"/>
          <p14:tracePt t="48360" x="5189538" y="3659188"/>
          <p14:tracePt t="48375" x="5254625" y="3676650"/>
          <p14:tracePt t="48392" x="5302250" y="3684588"/>
          <p14:tracePt t="48396" x="5329238" y="3694113"/>
          <p14:tracePt t="48409" x="5354638" y="3697288"/>
          <p14:tracePt t="48425" x="5368925" y="3714750"/>
          <p14:tracePt t="48442" x="5376863" y="3714750"/>
          <p14:tracePt t="48511" x="5389563" y="3702050"/>
          <p14:tracePt t="49072" x="5446713" y="3702050"/>
          <p14:tracePt t="49081" x="5521325" y="3719513"/>
          <p14:tracePt t="49093" x="5730875" y="3781425"/>
          <p14:tracePt t="49112" x="5888038" y="3824288"/>
          <p14:tracePt t="49117" x="5945188" y="3841750"/>
          <p14:tracePt t="49129" x="6027738" y="3871913"/>
          <p14:tracePt t="49143" x="6097588" y="3889375"/>
          <p14:tracePt t="49159" x="6154738" y="3906838"/>
          <p14:tracePt t="49175" x="6194425" y="3911600"/>
          <p14:tracePt t="49191" x="6216650" y="3921125"/>
          <p14:tracePt t="49209" x="6216650" y="3929063"/>
          <p14:tracePt t="51093" x="6199188" y="3933825"/>
          <p14:tracePt t="51101" x="6154738" y="3951288"/>
          <p14:tracePt t="51112" x="6067425" y="3973513"/>
          <p14:tracePt t="51128" x="6010275" y="3981450"/>
          <p14:tracePt t="51144" x="5984875" y="3986213"/>
          <p14:tracePt t="51161" x="5945188" y="3995738"/>
          <p14:tracePt t="51178" x="5883275" y="3995738"/>
          <p14:tracePt t="51194" x="5857875" y="3995738"/>
          <p14:tracePt t="51210" x="5835650" y="3995738"/>
          <p14:tracePt t="51228" x="5810250" y="3995738"/>
          <p14:tracePt t="51233" x="5788025" y="3995738"/>
          <p14:tracePt t="51246" x="5748338" y="3995738"/>
          <p14:tracePt t="51259" x="5722938" y="3995738"/>
          <p14:tracePt t="51275" x="5700713" y="3990975"/>
          <p14:tracePt t="51292" x="5673725" y="3981450"/>
          <p14:tracePt t="51296" x="5661025" y="3981450"/>
          <p14:tracePt t="51309" x="5638800" y="3981450"/>
          <p14:tracePt t="51325" x="5613400" y="3978275"/>
          <p14:tracePt t="51342" x="5599113" y="3978275"/>
          <p14:tracePt t="51346" x="5595938" y="3968750"/>
          <p14:tracePt t="51361" x="5581650" y="3963988"/>
          <p14:tracePt t="51374" x="5568950" y="3963988"/>
          <p14:tracePt t="51391" x="5546725" y="3956050"/>
          <p14:tracePt t="51408" x="5538788" y="3951288"/>
          <p14:tracePt t="51468" x="5538788" y="3946525"/>
          <p14:tracePt t="52988" x="5476875" y="3968750"/>
          <p14:tracePt t="52997" x="5411788" y="3986213"/>
          <p14:tracePt t="53010" x="5254625" y="4065588"/>
          <p14:tracePt t="53027" x="5110163" y="4156075"/>
          <p14:tracePt t="53045" x="4843463" y="4305300"/>
          <p14:tracePt t="53061" x="4633913" y="4387850"/>
          <p14:tracePt t="53079" x="4437063" y="4445000"/>
          <p14:tracePt t="53085" x="4357688" y="4467225"/>
          <p14:tracePt t="53096" x="4175125" y="4537075"/>
          <p14:tracePt t="53109" x="3990975" y="4629150"/>
          <p14:tracePt t="53125" x="3846513" y="4686300"/>
          <p14:tracePt t="53142" x="3733800" y="4733925"/>
          <p14:tracePt t="53146" x="3671888" y="4768850"/>
          <p14:tracePt t="53159" x="3594100" y="4799013"/>
          <p14:tracePt t="53162" x="3497263" y="4846638"/>
          <p14:tracePt t="53176" x="3327400" y="4953000"/>
          <p14:tracePt t="53192" x="3235325" y="5008563"/>
          <p14:tracePt t="53209" x="3148013" y="5070475"/>
          <p14:tracePt t="53212" x="3121025" y="5087938"/>
          <p14:tracePt t="53226" x="3063875" y="5100638"/>
          <p14:tracePt t="53243" x="3008313" y="5110163"/>
          <p14:tracePt t="53259" x="2928938" y="5118100"/>
          <p14:tracePt t="53263" x="2919413" y="5118100"/>
          <p14:tracePt t="53276" x="2884488" y="5140325"/>
          <p14:tracePt t="53292" x="2846388" y="5140325"/>
          <p14:tracePt t="53309" x="2819400" y="5148263"/>
          <p14:tracePt t="53325" x="2794000" y="5148263"/>
          <p14:tracePt t="53330" x="2784475" y="5153025"/>
          <p14:tracePt t="53343" x="2771775" y="5153025"/>
          <p14:tracePt t="53359" x="2759075" y="5162550"/>
          <p14:tracePt t="53375" x="2754313" y="5162550"/>
          <p14:tracePt t="53393" x="2749550" y="5162550"/>
          <p14:tracePt t="53409" x="2727325" y="5165725"/>
          <p14:tracePt t="53425" x="2724150" y="5175250"/>
          <p14:tracePt t="53442" x="2709863" y="5183188"/>
          <p14:tracePt t="53534" x="2727325" y="5183188"/>
          <p14:tracePt t="53543" x="2749550" y="5175250"/>
          <p14:tracePt t="53548" x="2776538" y="5157788"/>
          <p14:tracePt t="53553" x="2797175" y="5145088"/>
          <p14:tracePt t="53565" x="2846388" y="5122863"/>
          <p14:tracePt t="53577" x="2936875" y="5065713"/>
          <p14:tracePt t="53592" x="3046413" y="5026025"/>
          <p14:tracePt t="53608" x="3130550" y="4995863"/>
          <p14:tracePt t="53627" x="3182938" y="4995863"/>
          <p14:tracePt t="53642" x="3217863" y="4995863"/>
          <p14:tracePt t="53658" x="3225800" y="5008563"/>
          <p14:tracePt t="53676" x="3230563" y="5008563"/>
          <p14:tracePt t="53692" x="3230563" y="5018088"/>
          <p14:tracePt t="53727" x="3230563" y="5022850"/>
          <p14:tracePt t="53735" x="3230563" y="5030788"/>
          <p14:tracePt t="53741" x="3230563" y="5035550"/>
          <p14:tracePt t="53758" x="3217863" y="5048250"/>
          <p14:tracePt t="53775" x="3178175" y="5095875"/>
          <p14:tracePt t="53778" x="3165475" y="5100638"/>
          <p14:tracePt t="53792" x="3108325" y="5118100"/>
          <p14:tracePt t="53809" x="3060700" y="5135563"/>
          <p14:tracePt t="53825" x="3008313" y="5157788"/>
          <p14:tracePt t="53829" x="3003550" y="5157788"/>
          <p14:tracePt t="53841" x="2998788" y="5157788"/>
          <p14:tracePt t="53845" x="2990850" y="5157788"/>
          <p14:tracePt t="53858" x="2986088" y="5165725"/>
          <p14:tracePt t="53931" x="2986088" y="5162550"/>
          <p14:tracePt t="53989" x="2994025" y="5162550"/>
          <p14:tracePt t="55138" x="3028950" y="5162550"/>
          <p14:tracePt t="55143" x="3103563" y="5162550"/>
          <p14:tracePt t="55159" x="3208338" y="5153025"/>
          <p14:tracePt t="55176" x="3417888" y="5130800"/>
          <p14:tracePt t="55193" x="3536950" y="5122863"/>
          <p14:tracePt t="55197" x="3584575" y="5122863"/>
          <p14:tracePt t="55210" x="3649663" y="5122863"/>
          <p14:tracePt t="55226" x="3706813" y="5113338"/>
          <p14:tracePt t="55242" x="3733800" y="5113338"/>
          <p14:tracePt t="55246" x="3754438" y="5113338"/>
          <p14:tracePt t="55260" x="3776663" y="5113338"/>
          <p14:tracePt t="55276" x="3803650" y="5113338"/>
          <p14:tracePt t="55293" x="3824288" y="5113338"/>
          <p14:tracePt t="55309" x="3841750" y="5122863"/>
          <p14:tracePt t="55314" x="3851275" y="5122863"/>
          <p14:tracePt t="55326" x="3863975" y="5122863"/>
          <p14:tracePt t="55343" x="3868738" y="5127625"/>
          <p14:tracePt t="55347" x="3878263" y="5127625"/>
          <p14:tracePt t="55359" x="3878263" y="5135563"/>
          <p14:tracePt t="55756" x="3995738" y="5135563"/>
          <p14:tracePt t="55764" x="4030663" y="5140325"/>
          <p14:tracePt t="55778" x="4262438" y="5140325"/>
          <p14:tracePt t="55795" x="4589463" y="5153025"/>
          <p14:tracePt t="55801" x="4721225" y="5153025"/>
          <p14:tracePt t="55811" x="5005388" y="5165725"/>
          <p14:tracePt t="55826" x="5207000" y="5175250"/>
          <p14:tracePt t="55842" x="5346700" y="5197475"/>
          <p14:tracePt t="55859" x="5451475" y="5197475"/>
          <p14:tracePt t="55863" x="5486400" y="5205413"/>
          <p14:tracePt t="55875" x="5499100" y="5205413"/>
          <p14:tracePt t="55900" x="5499100" y="5210175"/>
          <p14:tracePt t="64874" x="5599113" y="5210175"/>
          <p14:tracePt t="64882" x="5761038" y="5192713"/>
          <p14:tracePt t="64895" x="5967413" y="5192713"/>
          <p14:tracePt t="64911" x="6256338" y="5180013"/>
          <p14:tracePt t="64928" x="6461125" y="5183188"/>
          <p14:tracePt t="64946" x="6770688" y="5218113"/>
          <p14:tracePt t="64963" x="6964363" y="5227638"/>
          <p14:tracePt t="64978" x="7156450" y="5240338"/>
          <p14:tracePt t="64995" x="7273925" y="5249863"/>
          <p14:tracePt t="65000" x="7335838" y="5262563"/>
          <p14:tracePt t="65012" x="7400925" y="5267325"/>
          <p14:tracePt t="65018" x="7426325" y="5267325"/>
          <p14:tracePt t="65031" x="7431088" y="5267325"/>
          <p14:tracePt t="65036" x="7435850" y="5267325"/>
          <p14:tracePt t="65046" x="7435850" y="5275263"/>
          <p14:tracePt t="66211" x="7423150" y="5280025"/>
          <p14:tracePt t="66219" x="7396163" y="5289550"/>
          <p14:tracePt t="66228" x="7361238" y="5307013"/>
          <p14:tracePt t="66245" x="7321550" y="5332413"/>
          <p14:tracePt t="66250" x="7296150" y="5354638"/>
          <p14:tracePt t="66262" x="7239000" y="5380038"/>
          <p14:tracePt t="66278" x="7186613" y="5407025"/>
          <p14:tracePt t="66295" x="7151688" y="5424488"/>
          <p14:tracePt t="66300" x="7134225" y="5446713"/>
          <p14:tracePt t="66312" x="7077075" y="5464175"/>
          <p14:tracePt t="66319" x="7059613" y="5472113"/>
          <p14:tracePt t="66332" x="7037388" y="5476875"/>
          <p14:tracePt t="66337" x="7019925" y="5484813"/>
          <p14:tracePt t="66344" x="7007225" y="5494338"/>
          <p14:tracePt t="66359" x="6977063" y="5516563"/>
          <p14:tracePt t="66362" x="6964363" y="5524500"/>
          <p14:tracePt t="66375" x="6932613" y="5537200"/>
          <p14:tracePt t="66391" x="6911975" y="5546725"/>
          <p14:tracePt t="66408" x="6877050" y="5546725"/>
          <p14:tracePt t="66426" x="6832600" y="5559425"/>
          <p14:tracePt t="66442" x="6802438" y="5564188"/>
          <p14:tracePt t="66458" x="6784975" y="5564188"/>
          <p14:tracePt t="66475" x="6762750" y="5573713"/>
          <p14:tracePt t="66478" x="6750050" y="5573713"/>
          <p14:tracePt t="66492" x="6745288" y="5573713"/>
          <p14:tracePt t="70766" x="6697663" y="5581650"/>
          <p14:tracePt t="70775" x="6605588" y="5591175"/>
          <p14:tracePt t="70786" x="6530975" y="5591175"/>
          <p14:tracePt t="70791" x="6469063" y="5603875"/>
          <p14:tracePt t="70802" x="6291263" y="5626100"/>
          <p14:tracePt t="70828" x="6054725" y="5634038"/>
          <p14:tracePt t="70834" x="5967413" y="5634038"/>
          <p14:tracePt t="70845" x="5870575" y="5634038"/>
          <p14:tracePt t="70862" x="5783263" y="5634038"/>
          <p14:tracePt t="70878" x="5753100" y="5634038"/>
          <p14:tracePt t="70897" x="5718175" y="5634038"/>
          <p14:tracePt t="70903" x="5713413" y="5634038"/>
          <p14:tracePt t="70956" x="5722938" y="5634038"/>
          <p14:tracePt t="70964" x="5743575" y="5634038"/>
          <p14:tracePt t="70978" x="5783263" y="5643563"/>
          <p14:tracePt t="70993" x="5875338" y="5691188"/>
          <p14:tracePt t="70997" x="5954713" y="5713413"/>
          <p14:tracePt t="71009" x="6015038" y="5734050"/>
          <p14:tracePt t="71012" x="6119813" y="5756275"/>
          <p14:tracePt t="71027" x="6237288" y="5843588"/>
          <p14:tracePt t="71044" x="6413500" y="5948363"/>
          <p14:tracePt t="71060" x="6543675" y="6035675"/>
          <p14:tracePt t="71063" x="6610350" y="6080125"/>
          <p14:tracePt t="71077" x="6670675" y="6115050"/>
          <p14:tracePt t="71093" x="6710363" y="6122988"/>
          <p14:tracePt t="71110" x="6718300" y="6127750"/>
          <p14:tracePt t="71339" x="6715125" y="6127750"/>
          <p14:tracePt t="71361" x="6710363" y="6127750"/>
          <p14:tracePt t="71368" x="6697663" y="6127750"/>
          <p14:tracePt t="71375" x="6688138" y="6127750"/>
          <p14:tracePt t="71392" x="6683375" y="6127750"/>
          <p14:tracePt t="71408" x="6675438" y="6127750"/>
          <p14:tracePt t="71410" x="6670675" y="6127750"/>
          <p14:tracePt t="71425" x="6665913" y="6127750"/>
          <p14:tracePt t="71442" x="6657975" y="6127750"/>
          <p14:tracePt t="71458" x="6653213" y="6115050"/>
          <p14:tracePt t="71461" x="6645275" y="6115050"/>
          <p14:tracePt t="71475" x="6627813" y="6105525"/>
          <p14:tracePt t="71491" x="6613525" y="6097588"/>
          <p14:tracePt t="71509" x="6600825" y="6088063"/>
          <p14:tracePt t="71526" x="6583363" y="6075363"/>
          <p14:tracePt t="71542" x="6570663" y="6070600"/>
          <p14:tracePt t="71558" x="6557963" y="6062663"/>
          <p14:tracePt t="71575" x="6548438" y="6049963"/>
          <p14:tracePt t="71578" x="6543675" y="6049963"/>
          <p14:tracePt t="71591" x="6543675" y="6045200"/>
          <p14:tracePt t="71608" x="6538913" y="6040438"/>
          <p14:tracePt t="71625" x="6530975" y="6040438"/>
          <p14:tracePt t="71628" x="6530975" y="6032500"/>
          <p14:tracePt t="73534" x="6408738" y="6102350"/>
          <p14:tracePt t="73543" x="6237288" y="6184900"/>
          <p14:tracePt t="73548" x="6076950" y="6249988"/>
          <p14:tracePt t="73561" x="5795963" y="6372225"/>
          <p14:tracePt t="73566" x="5438775" y="6486525"/>
          <p14:tracePt t="73577" x="4838700" y="668337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B0598D15-C052-C990-7D9F-C90A2DD61325}"/>
              </a:ext>
            </a:extLst>
          </p:cNvPr>
          <p:cNvSpPr>
            <a:spLocks noGrp="1"/>
          </p:cNvSpPr>
          <p:nvPr>
            <p:ph type="title"/>
          </p:nvPr>
        </p:nvSpPr>
        <p:spPr>
          <a:xfrm>
            <a:off x="612648" y="548640"/>
            <a:ext cx="8400723" cy="1550748"/>
          </a:xfrm>
        </p:spPr>
        <p:txBody>
          <a:bodyPr>
            <a:normAutofit/>
          </a:bodyPr>
          <a:lstStyle/>
          <a:p>
            <a:pPr>
              <a:lnSpc>
                <a:spcPct val="100000"/>
              </a:lnSpc>
            </a:pPr>
            <a:r>
              <a:rPr lang="en-US" dirty="0"/>
              <a:t>Interoperability in Digital Finance: Challenge and Opportunity </a:t>
            </a:r>
          </a:p>
        </p:txBody>
      </p:sp>
      <p:sp>
        <p:nvSpPr>
          <p:cNvPr id="6" name="Content Placeholder 2">
            <a:extLst>
              <a:ext uri="{FF2B5EF4-FFF2-40B4-BE49-F238E27FC236}">
                <a16:creationId xmlns:a16="http://schemas.microsoft.com/office/drawing/2014/main" xmlns="" id="{1F0C5FCF-E4D1-D2C5-4E39-488A31F01E64}"/>
              </a:ext>
            </a:extLst>
          </p:cNvPr>
          <p:cNvSpPr txBox="1">
            <a:spLocks/>
          </p:cNvSpPr>
          <p:nvPr/>
        </p:nvSpPr>
        <p:spPr>
          <a:xfrm>
            <a:off x="849086" y="2253342"/>
            <a:ext cx="10470382" cy="4056017"/>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40000"/>
              </a:lnSpc>
              <a:spcAft>
                <a:spcPts val="1200"/>
              </a:spcAft>
            </a:pPr>
            <a:r>
              <a:rPr lang="en-US" sz="2400" b="1" dirty="0">
                <a:latin typeface="Söhne"/>
              </a:rPr>
              <a:t>Trust Gap: Emerging financial technologies lack trust and access to established financial institutions, and vice versa. However, strategic partnerships and relationships are being explored.</a:t>
            </a:r>
          </a:p>
          <a:p>
            <a:pPr>
              <a:lnSpc>
                <a:spcPct val="140000"/>
              </a:lnSpc>
              <a:spcAft>
                <a:spcPts val="1200"/>
              </a:spcAft>
            </a:pPr>
            <a:r>
              <a:rPr lang="en-US" sz="2400" b="1" dirty="0">
                <a:latin typeface="Söhne"/>
              </a:rPr>
              <a:t>Convergence Ahead: A large-scale convergence between legacy financial systems and emerging digital finance platforms is on the horizon, with blockchain-based "proof of concepts" emerging.</a:t>
            </a:r>
          </a:p>
        </p:txBody>
      </p:sp>
    </p:spTree>
    <p:extLst>
      <p:ext uri="{BB962C8B-B14F-4D97-AF65-F5344CB8AC3E}">
        <p14:creationId xmlns:p14="http://schemas.microsoft.com/office/powerpoint/2010/main" val="3169721766"/>
      </p:ext>
    </p:extLst>
  </p:cSld>
  <p:clrMapOvr>
    <a:masterClrMapping/>
  </p:clrMapOvr>
  <mc:AlternateContent xmlns:mc="http://schemas.openxmlformats.org/markup-compatibility/2006" xmlns:p14="http://schemas.microsoft.com/office/powerpoint/2010/main">
    <mc:Choice Requires="p14">
      <p:transition spd="slow" p14:dur="2000" advTm="102192"/>
    </mc:Choice>
    <mc:Fallback xmlns="">
      <p:transition spd="slow" advTm="102192"/>
    </mc:Fallback>
  </mc:AlternateContent>
  <p:extLst>
    <p:ext uri="{3A86A75C-4F4B-4683-9AE1-C65F6400EC91}">
      <p14:laserTraceLst xmlns:p14="http://schemas.microsoft.com/office/powerpoint/2010/main">
        <p14:tracePtLst>
          <p14:tracePt t="6365" x="1481138" y="6267450"/>
          <p14:tracePt t="6369" x="1460500" y="5878513"/>
          <p14:tracePt t="6378" x="1443038" y="5541963"/>
          <p14:tracePt t="6385" x="1443038" y="5157788"/>
          <p14:tracePt t="6394" x="1455738" y="4913313"/>
          <p14:tracePt t="6411" x="1508125" y="4297363"/>
          <p14:tracePt t="6415" x="1508125" y="4170363"/>
          <p14:tracePt t="6428" x="1508125" y="3906838"/>
          <p14:tracePt t="6445" x="1485900" y="3702050"/>
          <p14:tracePt t="6461" x="1485900" y="3609975"/>
          <p14:tracePt t="6464" x="1485900" y="3575050"/>
          <p14:tracePt t="6479" x="1490663" y="3509963"/>
          <p14:tracePt t="6932" x="1485900" y="3492500"/>
          <p14:tracePt t="6940" x="1481138" y="3470275"/>
          <p14:tracePt t="6948" x="1473200" y="3444875"/>
          <p14:tracePt t="6963" x="1455738" y="3395663"/>
          <p14:tracePt t="6981" x="1443038" y="3352800"/>
          <p14:tracePt t="6998" x="1420813" y="3335338"/>
          <p14:tracePt t="7013" x="1398588" y="3305175"/>
          <p14:tracePt t="7030" x="1355725" y="3233738"/>
          <p14:tracePt t="7035" x="1316038" y="3181350"/>
          <p14:tracePt t="7049" x="1216025" y="3063875"/>
          <p14:tracePt t="7064" x="1141413" y="2932113"/>
          <p14:tracePt t="7080" x="1066800" y="2814638"/>
          <p14:tracePt t="7085" x="1049338" y="2779713"/>
          <p14:tracePt t="7098" x="996950" y="2652713"/>
          <p14:tracePt t="7114" x="969963" y="2592388"/>
          <p14:tracePt t="7130" x="944563" y="2522538"/>
          <p14:tracePt t="7145" x="904875" y="2447925"/>
          <p14:tracePt t="7148" x="896938" y="2378075"/>
          <p14:tracePt t="7162" x="874713" y="2273300"/>
          <p14:tracePt t="7178" x="857250" y="2176463"/>
          <p14:tracePt t="7195" x="847725" y="2128838"/>
          <p14:tracePt t="7198" x="830263" y="2093913"/>
          <p14:tracePt t="7212" x="830263" y="2066925"/>
          <p14:tracePt t="7229" x="830263" y="2028825"/>
          <p14:tracePt t="7245" x="830263" y="2001838"/>
          <p14:tracePt t="7261" x="830263" y="1993900"/>
          <p14:tracePt t="7264" x="830263" y="1979613"/>
          <p14:tracePt t="7278" x="830263" y="1976438"/>
          <p14:tracePt t="7615" x="842963" y="1936750"/>
          <p14:tracePt t="7623" x="874713" y="1857375"/>
          <p14:tracePt t="7633" x="931863" y="1804988"/>
          <p14:tracePt t="7637" x="1074738" y="1695450"/>
          <p14:tracePt t="7647" x="1141413" y="1643063"/>
          <p14:tracePt t="7652" x="1250950" y="1582738"/>
          <p14:tracePt t="7664" x="1425575" y="1463675"/>
          <p14:tracePt t="7678" x="1709738" y="1346200"/>
          <p14:tracePt t="7694" x="1914525" y="1311275"/>
          <p14:tracePt t="7711" x="2014538" y="1311275"/>
          <p14:tracePt t="7714" x="2076450" y="1301750"/>
          <p14:tracePt t="7728" x="2268538" y="1301750"/>
          <p14:tracePt t="7744" x="2400300" y="1301750"/>
          <p14:tracePt t="7761" x="2530475" y="1301750"/>
          <p14:tracePt t="7764" x="2592388" y="1281113"/>
          <p14:tracePt t="7779" x="2767013" y="1281113"/>
          <p14:tracePt t="7794" x="2901950" y="1266825"/>
          <p14:tracePt t="7811" x="3011488" y="1258888"/>
          <p14:tracePt t="7828" x="3090863" y="1249363"/>
          <p14:tracePt t="7831" x="3133725" y="1249363"/>
          <p14:tracePt t="7845" x="3160713" y="1249363"/>
          <p14:tracePt t="7861" x="3173413" y="1249363"/>
          <p14:tracePt t="7961" x="3173413" y="1254125"/>
          <p14:tracePt t="7984" x="3165475" y="1258888"/>
          <p14:tracePt t="7990" x="3143250" y="1266825"/>
          <p14:tracePt t="7998" x="3108325" y="1284288"/>
          <p14:tracePt t="8012" x="3098800" y="1284288"/>
          <p14:tracePt t="8028" x="3090863" y="1284288"/>
          <p14:tracePt t="11059" x="3248025" y="1266825"/>
          <p14:tracePt t="11067" x="3348038" y="1266825"/>
          <p14:tracePt t="11080" x="3681413" y="1254125"/>
          <p14:tracePt t="11097" x="4087813" y="1236663"/>
          <p14:tracePt t="11114" x="4414838" y="1211263"/>
          <p14:tracePt t="11120" x="4638675" y="1179513"/>
          <p14:tracePt t="11125" x="4711700" y="1179513"/>
          <p14:tracePt t="11135" x="4843463" y="1144588"/>
          <p14:tracePt t="11139" x="4905375" y="1136650"/>
          <p14:tracePt t="11146" x="5067300" y="1123950"/>
          <p14:tracePt t="11162" x="5197475" y="1123950"/>
          <p14:tracePt t="11179" x="5332413" y="1123950"/>
          <p14:tracePt t="11195" x="5424488" y="1127125"/>
          <p14:tracePt t="11212" x="5503863" y="1136650"/>
          <p14:tracePt t="11216" x="5538788" y="1166813"/>
          <p14:tracePt t="11229" x="5573713" y="1176338"/>
          <p14:tracePt t="11232" x="5608638" y="1193800"/>
          <p14:tracePt t="11244" x="5670550" y="1206500"/>
          <p14:tracePt t="11261" x="5700713" y="1231900"/>
          <p14:tracePt t="11277" x="5740400" y="1254125"/>
          <p14:tracePt t="11281" x="5753100" y="1271588"/>
          <p14:tracePt t="11295" x="5775325" y="1284288"/>
          <p14:tracePt t="11311" x="5788025" y="1301750"/>
          <p14:tracePt t="11327" x="5792788" y="1311275"/>
          <p14:tracePt t="11450" x="5792788" y="1316038"/>
          <p14:tracePt t="11501" x="5805488" y="1316038"/>
          <p14:tracePt t="11850" x="5800725" y="1323975"/>
          <p14:tracePt t="11860" x="5792788" y="1323975"/>
          <p14:tracePt t="11864" x="5788025" y="1323975"/>
          <p14:tracePt t="11875" x="5778500" y="1323975"/>
          <p14:tracePt t="11897" x="5761038" y="1338263"/>
          <p14:tracePt t="11902" x="5748338" y="1338263"/>
          <p14:tracePt t="11915" x="5735638" y="1341438"/>
          <p14:tracePt t="11929" x="5708650" y="1350963"/>
          <p14:tracePt t="11945" x="5678488" y="1355725"/>
          <p14:tracePt t="11962" x="5661025" y="1363663"/>
          <p14:tracePt t="11965" x="5643563" y="1363663"/>
          <p14:tracePt t="11979" x="5626100" y="1373188"/>
          <p14:tracePt t="11995" x="5595938" y="1376363"/>
          <p14:tracePt t="12011" x="5581650" y="1385888"/>
          <p14:tracePt t="12015" x="5578475" y="1385888"/>
          <p14:tracePt t="12029" x="5564188" y="1385888"/>
          <p14:tracePt t="12046" x="5546725" y="1390650"/>
          <p14:tracePt t="12062" x="5538788" y="1403350"/>
          <p14:tracePt t="12078" x="5534025" y="1403350"/>
          <p14:tracePt t="12081" x="5534025" y="1411288"/>
          <p14:tracePt t="12095" x="5526088" y="1411288"/>
          <p14:tracePt t="12111" x="5521325" y="1416050"/>
          <p14:tracePt t="12128" x="5511800" y="1425575"/>
          <p14:tracePt t="12132" x="5508625" y="1425575"/>
          <p14:tracePt t="12145" x="5494338" y="1428750"/>
          <p14:tracePt t="12161" x="5481638" y="1443038"/>
          <p14:tracePt t="12178" x="5468938" y="1455738"/>
          <p14:tracePt t="12182" x="5464175" y="1468438"/>
          <p14:tracePt t="12195" x="5446713" y="1477963"/>
          <p14:tracePt t="12198" x="5434013" y="1481138"/>
          <p14:tracePt t="12212" x="5386388" y="1508125"/>
          <p14:tracePt t="12228" x="5302250" y="1533525"/>
          <p14:tracePt t="12245" x="5254625" y="1568450"/>
          <p14:tracePt t="12262" x="5137150" y="1603375"/>
          <p14:tracePt t="12278" x="5053013" y="1647825"/>
          <p14:tracePt t="12295" x="4983163" y="1674813"/>
          <p14:tracePt t="12298" x="4922838" y="1687513"/>
          <p14:tracePt t="12312" x="4818063" y="1704975"/>
          <p14:tracePt t="12328" x="4729163" y="1730375"/>
          <p14:tracePt t="12345" x="4651375" y="1730375"/>
          <p14:tracePt t="12362" x="4572000" y="1739900"/>
          <p14:tracePt t="12365" x="4529138" y="1747838"/>
          <p14:tracePt t="12379" x="4367213" y="1747838"/>
          <p14:tracePt t="12396" x="4232275" y="1762125"/>
          <p14:tracePt t="12411" x="4152900" y="1770063"/>
          <p14:tracePt t="12415" x="4090988" y="1779588"/>
          <p14:tracePt t="12428" x="3986213" y="1787525"/>
          <p14:tracePt t="12446" x="3851275" y="1800225"/>
          <p14:tracePt t="12462" x="3803650" y="1800225"/>
          <p14:tracePt t="12465" x="3789363" y="1800225"/>
          <p14:tracePt t="12478" x="3768725" y="1800225"/>
          <p14:tracePt t="12482" x="3759200" y="1800225"/>
          <p14:tracePt t="12496" x="3741738" y="1797050"/>
          <p14:tracePt t="12511" x="3733800" y="1797050"/>
          <p14:tracePt t="12991" x="3698875" y="1797050"/>
          <p14:tracePt t="12999" x="3671888" y="1797050"/>
          <p14:tracePt t="13015" x="3584575" y="1797050"/>
          <p14:tracePt t="13020" x="3527425" y="1797050"/>
          <p14:tracePt t="13025" x="3505200" y="1797050"/>
          <p14:tracePt t="13038" x="3449638" y="1797050"/>
          <p14:tracePt t="13042" x="3422650" y="1800225"/>
          <p14:tracePt t="13047" x="3357563" y="1800225"/>
          <p14:tracePt t="13062" x="3278188" y="1809750"/>
          <p14:tracePt t="13078" x="3230563" y="1809750"/>
          <p14:tracePt t="13095" x="3173413" y="1809750"/>
          <p14:tracePt t="13098" x="3151188" y="1809750"/>
          <p14:tracePt t="13112" x="3095625" y="1809750"/>
          <p14:tracePt t="13128" x="3038475" y="1809750"/>
          <p14:tracePt t="13145" x="2994025" y="1809750"/>
          <p14:tracePt t="13148" x="2959100" y="1809750"/>
          <p14:tracePt t="13162" x="2924175" y="1809750"/>
          <p14:tracePt t="13179" x="2884488" y="1809750"/>
          <p14:tracePt t="13195" x="2859088" y="1817688"/>
          <p14:tracePt t="13198" x="2841625" y="1817688"/>
          <p14:tracePt t="13212" x="2819400" y="1817688"/>
          <p14:tracePt t="13215" x="2806700" y="1817688"/>
          <p14:tracePt t="13229" x="2776538" y="1817688"/>
          <p14:tracePt t="13245" x="2741613" y="1817688"/>
          <p14:tracePt t="13262" x="2709863" y="1817688"/>
          <p14:tracePt t="13265" x="2697163" y="1817688"/>
          <p14:tracePt t="13279" x="2662238" y="1827213"/>
          <p14:tracePt t="13295" x="2632075" y="1827213"/>
          <p14:tracePt t="13312" x="2592388" y="1831975"/>
          <p14:tracePt t="13315" x="2579688" y="1831975"/>
          <p14:tracePt t="13328" x="2565400" y="1831975"/>
          <p14:tracePt t="13331" x="2562225" y="1831975"/>
          <p14:tracePt t="13345" x="2527300" y="1831975"/>
          <p14:tracePt t="13362" x="2513013" y="1831975"/>
          <p14:tracePt t="13379" x="2492375" y="1831975"/>
          <p14:tracePt t="13382" x="2470150" y="1831975"/>
          <p14:tracePt t="13396" x="2460625" y="1831975"/>
          <p14:tracePt t="13411" x="2439988" y="1831975"/>
          <p14:tracePt t="13428" x="2425700" y="1831975"/>
          <p14:tracePt t="13446" x="2408238" y="1831975"/>
          <p14:tracePt t="13507" x="2408238" y="1827213"/>
          <p14:tracePt t="13529" x="2417763" y="1817688"/>
          <p14:tracePt t="13540" x="2430463" y="1809750"/>
          <p14:tracePt t="13544" x="2457450" y="1800225"/>
          <p14:tracePt t="13549" x="2478088" y="1797050"/>
          <p14:tracePt t="13563" x="2535238" y="1797050"/>
          <p14:tracePt t="13578" x="2579688" y="1797050"/>
          <p14:tracePt t="13580" x="2614613" y="1797050"/>
          <p14:tracePt t="13586" x="2679700" y="1797050"/>
          <p14:tracePt t="13595" x="2779713" y="1797050"/>
          <p14:tracePt t="13612" x="2916238" y="1800225"/>
          <p14:tracePt t="13614" x="2959100" y="1800225"/>
          <p14:tracePt t="13628" x="3108325" y="1800225"/>
          <p14:tracePt t="13645" x="3282950" y="1800225"/>
          <p14:tracePt t="13661" x="3475038" y="1800225"/>
          <p14:tracePt t="13680" x="3667125" y="1809750"/>
          <p14:tracePt t="13695" x="3733800" y="1809750"/>
          <p14:tracePt t="13712" x="3746500" y="1809750"/>
          <p14:tracePt t="14109" x="3794125" y="1809750"/>
          <p14:tracePt t="14118" x="3973513" y="1800225"/>
          <p14:tracePt t="14132" x="4327525" y="1800225"/>
          <p14:tracePt t="14148" x="4529138" y="1800225"/>
          <p14:tracePt t="14164" x="4765675" y="1779588"/>
          <p14:tracePt t="14169" x="4838700" y="1770063"/>
          <p14:tracePt t="14182" x="4965700" y="1762125"/>
          <p14:tracePt t="14188" x="5000625" y="1752600"/>
          <p14:tracePt t="14199" x="5022850" y="1752600"/>
          <p14:tracePt t="14212" x="5045075" y="1752600"/>
          <p14:tracePt t="14229" x="5048250" y="1752600"/>
          <p14:tracePt t="14341" x="5053013" y="1752600"/>
          <p14:tracePt t="14362" x="5053013" y="1762125"/>
          <p14:tracePt t="14399" x="5053013" y="1765300"/>
          <p14:tracePt t="14434" x="5053013" y="1774825"/>
          <p14:tracePt t="14450" x="5053013" y="1779588"/>
          <p14:tracePt t="14456" x="5048250" y="1782763"/>
          <p14:tracePt t="14462" x="5040313" y="1792288"/>
          <p14:tracePt t="14478" x="5005388" y="1804988"/>
          <p14:tracePt t="14494" x="4965700" y="1817688"/>
          <p14:tracePt t="14511" x="4860925" y="1839913"/>
          <p14:tracePt t="14513" x="4800600" y="1849438"/>
          <p14:tracePt t="14528" x="4721225" y="1849438"/>
          <p14:tracePt t="14544" x="4686300" y="1849438"/>
          <p14:tracePt t="14561" x="4629150" y="1844675"/>
          <p14:tracePt t="14578" x="4481513" y="1809750"/>
          <p14:tracePt t="14594" x="4384675" y="1792288"/>
          <p14:tracePt t="14611" x="4314825" y="1782763"/>
          <p14:tracePt t="14628" x="4284663" y="1774825"/>
          <p14:tracePt t="14631" x="4279900" y="1774825"/>
          <p14:tracePt t="14645" x="4267200" y="1774825"/>
          <p14:tracePt t="14661" x="4262438" y="1770063"/>
          <p14:tracePt t="14756" x="4284663" y="1770063"/>
          <p14:tracePt t="14763" x="4327525" y="1770063"/>
          <p14:tracePt t="14780" x="4476750" y="1782763"/>
          <p14:tracePt t="14798" x="4646613" y="1804988"/>
          <p14:tracePt t="14815" x="4795838" y="1814513"/>
          <p14:tracePt t="14830" x="5030788" y="1835150"/>
          <p14:tracePt t="14847" x="5122863" y="1857375"/>
          <p14:tracePt t="14852" x="5172075" y="1866900"/>
          <p14:tracePt t="14865" x="5224463" y="1884363"/>
          <p14:tracePt t="14880" x="5245100" y="1892300"/>
          <p14:tracePt t="14901" x="5245100" y="1897063"/>
          <p14:tracePt t="14923" x="5245100" y="1905000"/>
          <p14:tracePt t="14952" x="5245100" y="1909763"/>
          <p14:tracePt t="14960" x="5237163" y="1909763"/>
          <p14:tracePt t="14969" x="5232400" y="1919288"/>
          <p14:tracePt t="14981" x="5202238" y="1919288"/>
          <p14:tracePt t="14998" x="5122863" y="1927225"/>
          <p14:tracePt t="15014" x="5045075" y="1936750"/>
          <p14:tracePt t="15019" x="5000625" y="1936750"/>
          <p14:tracePt t="15031" x="4943475" y="1944688"/>
          <p14:tracePt t="15047" x="4922838" y="1957388"/>
          <p14:tracePt t="15055" x="4908550" y="1957388"/>
          <p14:tracePt t="15062" x="4900613" y="1957388"/>
          <p14:tracePt t="15078" x="4895850" y="1957388"/>
          <p14:tracePt t="17807" x="4803775" y="1966913"/>
          <p14:tracePt t="17815" x="4659313" y="1979613"/>
          <p14:tracePt t="17832" x="4319588" y="2046288"/>
          <p14:tracePt t="17848" x="3881438" y="2151063"/>
          <p14:tracePt t="17853" x="3649663" y="2198688"/>
          <p14:tracePt t="17865" x="3165475" y="2360613"/>
          <p14:tracePt t="17879" x="2801938" y="2470150"/>
          <p14:tracePt t="17895" x="2478088" y="2547938"/>
          <p14:tracePt t="17912" x="2243138" y="2582863"/>
          <p14:tracePt t="17915" x="2155825" y="2595563"/>
          <p14:tracePt t="17930" x="2006600" y="2595563"/>
          <p14:tracePt t="17946" x="1949450" y="2605088"/>
          <p14:tracePt t="17962" x="1901825" y="2605088"/>
          <p14:tracePt t="17980" x="1831975" y="2614613"/>
          <p14:tracePt t="17995" x="1792288" y="2622550"/>
          <p14:tracePt t="18012" x="1744663" y="2644775"/>
          <p14:tracePt t="18029" x="1709738" y="2652713"/>
          <p14:tracePt t="18032" x="1692275" y="2662238"/>
          <p14:tracePt t="18046" x="1660525" y="2674938"/>
          <p14:tracePt t="18062" x="1625600" y="2692400"/>
          <p14:tracePt t="18079" x="1565275" y="2732088"/>
          <p14:tracePt t="18082" x="1538288" y="2749550"/>
          <p14:tracePt t="18096" x="1500188" y="2774950"/>
          <p14:tracePt t="18112" x="1468438" y="2806700"/>
          <p14:tracePt t="18129" x="1446213" y="2827338"/>
          <p14:tracePt t="18132" x="1433513" y="2832100"/>
          <p14:tracePt t="18146" x="1408113" y="2849563"/>
          <p14:tracePt t="18149" x="1393825" y="2859088"/>
          <p14:tracePt t="18162" x="1341438" y="2889250"/>
          <p14:tracePt t="18179" x="1285875" y="2914650"/>
          <p14:tracePt t="18195" x="1236663" y="2941638"/>
          <p14:tracePt t="18213" x="1198563" y="2971800"/>
          <p14:tracePt t="18229" x="1189038" y="2971800"/>
          <p14:tracePt t="18246" x="1166813" y="2971800"/>
          <p14:tracePt t="18249" x="1162050" y="2971800"/>
          <p14:tracePt t="18263" x="1154113" y="2968625"/>
          <p14:tracePt t="18279" x="1154113" y="2963863"/>
          <p14:tracePt t="18295" x="1154113" y="2951163"/>
          <p14:tracePt t="18336" x="1154113" y="2941638"/>
          <p14:tracePt t="18612" x="1158875" y="2941638"/>
          <p14:tracePt t="18619" x="1176338" y="2941638"/>
          <p14:tracePt t="18629" x="1184275" y="2941638"/>
          <p14:tracePt t="18645" x="1228725" y="2928938"/>
          <p14:tracePt t="18662" x="1298575" y="2919413"/>
          <p14:tracePt t="18679" x="1358900" y="2911475"/>
          <p14:tracePt t="18695" x="1408113" y="2884488"/>
          <p14:tracePt t="18713" x="1460500" y="2876550"/>
          <p14:tracePt t="18729" x="1485900" y="2871788"/>
          <p14:tracePt t="18746" x="1517650" y="2862263"/>
          <p14:tracePt t="18749" x="1520825" y="2862263"/>
          <p14:tracePt t="18762" x="1535113" y="2862263"/>
          <p14:tracePt t="18765" x="1560513" y="2862263"/>
          <p14:tracePt t="18780" x="1587500" y="2862263"/>
          <p14:tracePt t="18795" x="1622425" y="2859088"/>
          <p14:tracePt t="18812" x="1643063" y="2859088"/>
          <p14:tracePt t="18829" x="1660525" y="2859088"/>
          <p14:tracePt t="18853" x="1670050" y="2859088"/>
          <p14:tracePt t="18862" x="1674813" y="2859088"/>
          <p14:tracePt t="18866" x="1687513" y="2859088"/>
          <p14:tracePt t="18879" x="1704975" y="2859088"/>
          <p14:tracePt t="18881" x="1709738" y="2859088"/>
          <p14:tracePt t="18896" x="1735138" y="2859088"/>
          <p14:tracePt t="18912" x="1770063" y="2859088"/>
          <p14:tracePt t="18929" x="1792288" y="2859088"/>
          <p14:tracePt t="18932" x="1804988" y="2859088"/>
          <p14:tracePt t="18946" x="1822450" y="2859088"/>
          <p14:tracePt t="18963" x="1844675" y="2859088"/>
          <p14:tracePt t="18979" x="1857375" y="2849563"/>
          <p14:tracePt t="18982" x="1862138" y="2849563"/>
          <p14:tracePt t="18996" x="1889125" y="2849563"/>
          <p14:tracePt t="19012" x="1927225" y="2849563"/>
          <p14:tracePt t="19029" x="1971675" y="2849563"/>
          <p14:tracePt t="19045" x="2011363" y="2849563"/>
          <p14:tracePt t="19049" x="2024063" y="2849563"/>
          <p14:tracePt t="19064" x="2063750" y="2854325"/>
          <p14:tracePt t="19079" x="2093913" y="2867025"/>
          <p14:tracePt t="19095" x="2098675" y="2867025"/>
          <p14:tracePt t="19099" x="2111375" y="2867025"/>
          <p14:tracePt t="19142" x="2120900" y="2867025"/>
          <p14:tracePt t="19157" x="2120900" y="2876550"/>
          <p14:tracePt t="19397" x="2124075" y="2876550"/>
          <p14:tracePt t="19448" x="2124075" y="2879725"/>
          <p14:tracePt t="44612" x="2243138" y="2879725"/>
          <p14:tracePt t="44619" x="2320925" y="2894013"/>
          <p14:tracePt t="44634" x="2500313" y="2911475"/>
          <p14:tracePt t="44649" x="2846388" y="2951163"/>
          <p14:tracePt t="44666" x="3038475" y="2971800"/>
          <p14:tracePt t="44671" x="3073400" y="2989263"/>
          <p14:tracePt t="44683" x="3278188" y="3011488"/>
          <p14:tracePt t="44690" x="3340100" y="3011488"/>
          <p14:tracePt t="44702" x="3414713" y="3033713"/>
          <p14:tracePt t="44707" x="3462338" y="3033713"/>
          <p14:tracePt t="44714" x="3475038" y="3033713"/>
          <p14:tracePt t="44731" x="3479800" y="3033713"/>
          <p14:tracePt t="44763" x="3479800" y="3041650"/>
          <p14:tracePt t="44770" x="3479800" y="3046413"/>
          <p14:tracePt t="44781" x="3467100" y="3055938"/>
          <p14:tracePt t="44784" x="3387725" y="3063875"/>
          <p14:tracePt t="44798" x="3217863" y="3108325"/>
          <p14:tracePt t="44814" x="3138488" y="3128963"/>
          <p14:tracePt t="44830" x="3108325" y="3151188"/>
          <p14:tracePt t="44847" x="3095625" y="3168650"/>
          <p14:tracePt t="44850" x="3086100" y="3178175"/>
          <p14:tracePt t="44864" x="3086100" y="3181350"/>
          <p14:tracePt t="44880" x="3095625" y="3195638"/>
          <p14:tracePt t="44898" x="3178175" y="3230563"/>
          <p14:tracePt t="44901" x="3313113" y="3278188"/>
          <p14:tracePt t="44915" x="3554413" y="3352800"/>
          <p14:tracePt t="44931" x="3829050" y="3482975"/>
          <p14:tracePt t="44947" x="4275138" y="3606800"/>
          <p14:tracePt t="44951" x="4484688" y="3667125"/>
          <p14:tracePt t="44965" x="5045075" y="3798888"/>
          <p14:tracePt t="44981" x="5551488" y="3946525"/>
          <p14:tracePt t="44997" x="5954713" y="4095750"/>
          <p14:tracePt t="45014" x="6207125" y="4208463"/>
          <p14:tracePt t="45018" x="6316663" y="4270375"/>
          <p14:tracePt t="45031" x="6456363" y="4300538"/>
          <p14:tracePt t="45047" x="6483350" y="4310063"/>
          <p14:tracePt t="45064" x="6491288" y="4310063"/>
          <p14:tracePt t="45081" x="6491288" y="4314825"/>
          <p14:tracePt t="45104" x="6486525" y="4314825"/>
          <p14:tracePt t="45114" x="6473825" y="4314825"/>
          <p14:tracePt t="45131" x="6421438" y="4314825"/>
          <p14:tracePt t="45133" x="6413500" y="4314825"/>
          <p14:tracePt t="45147" x="6399213" y="4314825"/>
          <p14:tracePt t="45308" x="6351588" y="4314825"/>
          <p14:tracePt t="45313" x="6207125" y="4314825"/>
          <p14:tracePt t="45330" x="5984875" y="4287838"/>
          <p14:tracePt t="45347" x="5753100" y="4279900"/>
          <p14:tracePt t="45365" x="5280025" y="4200525"/>
          <p14:tracePt t="45381" x="5102225" y="4165600"/>
          <p14:tracePt t="45397" x="4948238" y="4143375"/>
          <p14:tracePt t="45401" x="4803775" y="4121150"/>
          <p14:tracePt t="45414" x="4743450" y="4108450"/>
          <p14:tracePt t="45417" x="4691063" y="4090988"/>
          <p14:tracePt t="45431" x="4611688" y="4073525"/>
          <p14:tracePt t="45447" x="4529138" y="4043363"/>
          <p14:tracePt t="45464" x="4414838" y="4013200"/>
          <p14:tracePt t="45481" x="4284663" y="3973513"/>
          <p14:tracePt t="45497" x="4252913" y="3963988"/>
          <p14:tracePt t="45514" x="4232275" y="3943350"/>
          <p14:tracePt t="45530" x="4210050" y="3916363"/>
          <p14:tracePt t="45535" x="4205288" y="3906838"/>
          <p14:tracePt t="45547" x="4205288" y="3898900"/>
          <p14:tracePt t="45576" x="4205288" y="3889375"/>
          <p14:tracePt t="45620" x="4232275" y="3876675"/>
          <p14:tracePt t="45627" x="4267200" y="3868738"/>
          <p14:tracePt t="45634" x="4340225" y="3854450"/>
          <p14:tracePt t="45648" x="4506913" y="3836988"/>
          <p14:tracePt t="45664" x="4638675" y="3824288"/>
          <p14:tracePt t="45681" x="4760913" y="3816350"/>
          <p14:tracePt t="45698" x="4922838" y="3806825"/>
          <p14:tracePt t="45701" x="4983163" y="3806825"/>
          <p14:tracePt t="45715" x="5022850" y="3798888"/>
          <p14:tracePt t="45730" x="5048250" y="3789363"/>
          <p14:tracePt t="45747" x="5062538" y="3789363"/>
          <p14:tracePt t="45830" x="5053013" y="3789363"/>
          <p14:tracePt t="45838" x="5027613" y="3789363"/>
          <p14:tracePt t="45847" x="4978400" y="3794125"/>
          <p14:tracePt t="45864" x="4803775" y="3794125"/>
          <p14:tracePt t="45881" x="4664075" y="3794125"/>
          <p14:tracePt t="45897" x="4559300" y="3816350"/>
          <p14:tracePt t="45914" x="4502150" y="3816350"/>
          <p14:tracePt t="45918" x="4481513" y="3816350"/>
          <p14:tracePt t="45931" x="4449763" y="3816350"/>
          <p14:tracePt t="45975" x="4476750" y="3816350"/>
          <p14:tracePt t="45983" x="4498975" y="3824288"/>
          <p14:tracePt t="45997" x="4589463" y="3833813"/>
          <p14:tracePt t="46014" x="4673600" y="3868738"/>
          <p14:tracePt t="46031" x="4773613" y="3906838"/>
          <p14:tracePt t="46048" x="4908550" y="3956050"/>
          <p14:tracePt t="46064" x="4930775" y="3973513"/>
          <p14:tracePt t="46092" x="4922838" y="3973513"/>
          <p14:tracePt t="46098" x="4900613" y="3973513"/>
          <p14:tracePt t="46114" x="4768850" y="3946525"/>
          <p14:tracePt t="46131" x="4659313" y="3916363"/>
          <p14:tracePt t="46147" x="4519613" y="3894138"/>
          <p14:tracePt t="46151" x="4459288" y="3871913"/>
          <p14:tracePt t="46165" x="4375150" y="3863975"/>
          <p14:tracePt t="46181" x="4327525" y="3854450"/>
          <p14:tracePt t="46197" x="4319588" y="3854450"/>
          <p14:tracePt t="46231" x="4344988" y="3846513"/>
          <p14:tracePt t="46238" x="4392613" y="3829050"/>
          <p14:tracePt t="46247" x="4467225" y="3829050"/>
          <p14:tracePt t="46264" x="4616450" y="3829050"/>
          <p14:tracePt t="46268" x="4673600" y="3829050"/>
          <p14:tracePt t="46281" x="4883150" y="3859213"/>
          <p14:tracePt t="46297" x="5048250" y="3889375"/>
          <p14:tracePt t="46314" x="5132388" y="3906838"/>
          <p14:tracePt t="46317" x="5154613" y="3916363"/>
          <p14:tracePt t="46331" x="5175250" y="3938588"/>
          <p14:tracePt t="46347" x="5175250" y="3943350"/>
          <p14:tracePt t="46376" x="5167313" y="3943350"/>
          <p14:tracePt t="46381" x="5149850" y="3938588"/>
          <p14:tracePt t="46397" x="5022850" y="3881438"/>
          <p14:tracePt t="46414" x="4808538" y="3811588"/>
          <p14:tracePt t="46431" x="4725988" y="3771900"/>
          <p14:tracePt t="46435" x="4676775" y="3763963"/>
          <p14:tracePt t="46448" x="4621213" y="3754438"/>
          <p14:tracePt t="46464" x="4589463" y="3754438"/>
          <p14:tracePt t="46481" x="4576763" y="3754438"/>
          <p14:tracePt t="46521" x="4586288" y="3754438"/>
          <p14:tracePt t="46528" x="4603750" y="3754438"/>
          <p14:tracePt t="46536" x="4616450" y="3759200"/>
          <p14:tracePt t="46547" x="4624388" y="3771900"/>
          <p14:tracePt t="46552" x="4638675" y="3781425"/>
          <p14:tracePt t="46564" x="4659313" y="3794125"/>
          <p14:tracePt t="46580" x="4673600" y="3816350"/>
          <p14:tracePt t="50184" x="4656138" y="3824288"/>
          <p14:tracePt t="50192" x="4611688" y="3841750"/>
          <p14:tracePt t="50202" x="4576763" y="3851275"/>
          <p14:tracePt t="50207" x="4516438" y="3868738"/>
          <p14:tracePt t="50217" x="4427538" y="3921125"/>
          <p14:tracePt t="50230" x="4362450" y="3938588"/>
          <p14:tracePt t="50234" x="4287838" y="3973513"/>
          <p14:tracePt t="50248" x="4170363" y="4038600"/>
          <p14:tracePt t="50264" x="4030663" y="4078288"/>
          <p14:tracePt t="50280" x="3846513" y="4135438"/>
          <p14:tracePt t="50298" x="3636963" y="4170363"/>
          <p14:tracePt t="50314" x="3514725" y="4187825"/>
          <p14:tracePt t="50331" x="3348038" y="4208463"/>
          <p14:tracePt t="50334" x="3275013" y="4230688"/>
          <p14:tracePt t="50348" x="3182938" y="4252913"/>
          <p14:tracePt t="50364" x="3125788" y="4257675"/>
          <p14:tracePt t="50380" x="3078163" y="4265613"/>
          <p14:tracePt t="50397" x="3021013" y="4275138"/>
          <p14:tracePt t="50400" x="2963863" y="4283075"/>
          <p14:tracePt t="50415" x="2898775" y="4292600"/>
          <p14:tracePt t="50430" x="2836863" y="4318000"/>
          <p14:tracePt t="50447" x="2779713" y="4335463"/>
          <p14:tracePt t="50451" x="2759075" y="4340225"/>
          <p14:tracePt t="50465" x="2709863" y="4357688"/>
          <p14:tracePt t="50481" x="2662238" y="4375150"/>
          <p14:tracePt t="50497" x="2552700" y="4414838"/>
          <p14:tracePt t="50514" x="2470150" y="4432300"/>
          <p14:tracePt t="50516" x="2413000" y="4432300"/>
          <p14:tracePt t="50530" x="2373313" y="4449763"/>
          <p14:tracePt t="50547" x="2333625" y="4457700"/>
          <p14:tracePt t="50564" x="2308225" y="4457700"/>
          <p14:tracePt t="50567" x="2286000" y="4467225"/>
          <p14:tracePt t="50580" x="2243138" y="4489450"/>
          <p14:tracePt t="50597" x="2185988" y="4524375"/>
          <p14:tracePt t="50614" x="2138363" y="4545013"/>
          <p14:tracePt t="50617" x="2103438" y="4572000"/>
          <p14:tracePt t="50631" x="2049463" y="4598988"/>
          <p14:tracePt t="50647" x="2032000" y="4611688"/>
          <p14:tracePt t="50664" x="2019300" y="4624388"/>
          <p14:tracePt t="50681" x="2006600" y="4629150"/>
          <p14:tracePt t="50684" x="1997075" y="4646613"/>
          <p14:tracePt t="50698" x="1993900" y="4651375"/>
          <p14:tracePt t="50741" x="1989138" y="4651375"/>
          <p14:tracePt t="50756" x="1976438" y="4651375"/>
          <p14:tracePt t="50764" x="1966913" y="4651375"/>
          <p14:tracePt t="50780" x="1954213" y="4651375"/>
          <p14:tracePt t="50797" x="1941513" y="4651375"/>
          <p14:tracePt t="50814" x="1931988" y="4651375"/>
          <p14:tracePt t="50831" x="1909763" y="4651375"/>
          <p14:tracePt t="50901" x="1909763" y="4633913"/>
          <p14:tracePt t="50923" x="1924050" y="4624388"/>
          <p14:tracePt t="50938" x="1927225" y="4624388"/>
          <p14:tracePt t="50944" x="1931988" y="4616450"/>
          <p14:tracePt t="50952" x="1941513" y="4616450"/>
          <p14:tracePt t="50964" x="1944688" y="4616450"/>
          <p14:tracePt t="50982" x="1966913" y="4616450"/>
          <p14:tracePt t="50997" x="1984375" y="4619625"/>
          <p14:tracePt t="51014" x="2006600" y="4624388"/>
          <p14:tracePt t="51017" x="2019300" y="4624388"/>
          <p14:tracePt t="51031" x="2076450" y="4641850"/>
          <p14:tracePt t="51047" x="2146300" y="4659313"/>
          <p14:tracePt t="51064" x="2203450" y="4668838"/>
          <p14:tracePt t="51067" x="2233613" y="4668838"/>
          <p14:tracePt t="51081" x="2260600" y="4668838"/>
          <p14:tracePt t="51083" x="2281238" y="4676775"/>
          <p14:tracePt t="51097" x="2347913" y="4676775"/>
          <p14:tracePt t="51113" x="2530475" y="4641850"/>
          <p14:tracePt t="51129" x="2622550" y="4641850"/>
          <p14:tracePt t="51132" x="2667000" y="4641850"/>
          <p14:tracePt t="51147" x="2759075" y="4641850"/>
          <p14:tracePt t="51163" x="2836863" y="4633913"/>
          <p14:tracePt t="51179" x="2924175" y="4633913"/>
          <p14:tracePt t="51196" x="3073400" y="4633913"/>
          <p14:tracePt t="51198" x="3133725" y="4641850"/>
          <p14:tracePt t="51214" x="3213100" y="4651375"/>
          <p14:tracePt t="51230" x="3270250" y="4654550"/>
          <p14:tracePt t="51246" x="3317875" y="4664075"/>
          <p14:tracePt t="51249" x="3330575" y="4672013"/>
          <p14:tracePt t="51263" x="3362325" y="4676775"/>
          <p14:tracePt t="51280" x="3375025" y="4676775"/>
          <p14:tracePt t="51350" x="3379788" y="4676775"/>
          <p14:tracePt t="51372" x="3387725" y="4676775"/>
          <p14:tracePt t="51379" x="3400425" y="4676775"/>
          <p14:tracePt t="51387" x="3422650" y="4676775"/>
          <p14:tracePt t="51396" x="3435350" y="4676775"/>
          <p14:tracePt t="51413" x="3457575" y="4676775"/>
          <p14:tracePt t="51416" x="3462338" y="4676775"/>
          <p14:tracePt t="51430" x="3484563" y="4676775"/>
          <p14:tracePt t="51446" x="3487738" y="4676775"/>
          <p14:tracePt t="53599" x="3519488" y="4686300"/>
          <p14:tracePt t="53607" x="3540125" y="4694238"/>
          <p14:tracePt t="53616" x="3576638" y="4703763"/>
          <p14:tracePt t="53621" x="3606800" y="4703763"/>
          <p14:tracePt t="53634" x="3689350" y="4721225"/>
          <p14:tracePt t="53640" x="3751263" y="4729163"/>
          <p14:tracePt t="53653" x="3811588" y="4738688"/>
          <p14:tracePt t="53656" x="3868738" y="4738688"/>
          <p14:tracePt t="53664" x="3903663" y="4738688"/>
          <p14:tracePt t="53668" x="3948113" y="4738688"/>
          <p14:tracePt t="53680" x="3960813" y="4746625"/>
          <p14:tracePt t="53683" x="3986213" y="4746625"/>
          <p14:tracePt t="53698" x="4043363" y="4746625"/>
          <p14:tracePt t="53714" x="4078288" y="4764088"/>
          <p14:tracePt t="53731" x="4117975" y="4764088"/>
          <p14:tracePt t="53734" x="4152900" y="4751388"/>
          <p14:tracePt t="53748" x="4210050" y="4751388"/>
          <p14:tracePt t="53763" x="4252913" y="4751388"/>
          <p14:tracePt t="53781" x="4292600" y="4741863"/>
          <p14:tracePt t="53784" x="4305300" y="4741863"/>
          <p14:tracePt t="53798" x="4337050" y="4733925"/>
          <p14:tracePt t="53814" x="4357688" y="4733925"/>
          <p14:tracePt t="53831" x="4367213" y="4733925"/>
          <p14:tracePt t="53847" x="4379913" y="4733925"/>
          <p14:tracePt t="53865" x="4402138" y="4733925"/>
          <p14:tracePt t="53880" x="4419600" y="4729163"/>
          <p14:tracePt t="53897" x="4449763" y="4729163"/>
          <p14:tracePt t="53901" x="4464050" y="4729163"/>
          <p14:tracePt t="53915" x="4489450" y="4729163"/>
          <p14:tracePt t="53930" x="4502150" y="4729163"/>
          <p14:tracePt t="53947" x="4519613" y="4729163"/>
          <p14:tracePt t="53951" x="4533900" y="4729163"/>
          <p14:tracePt t="53989" x="4537075" y="4729163"/>
          <p14:tracePt t="56640" x="4586288" y="4729163"/>
          <p14:tracePt t="56646" x="4716463" y="4716463"/>
          <p14:tracePt t="56653" x="4778375" y="4716463"/>
          <p14:tracePt t="56663" x="4908550" y="4703763"/>
          <p14:tracePt t="56680" x="5219700" y="4689475"/>
          <p14:tracePt t="56682" x="5324475" y="4689475"/>
          <p14:tracePt t="56697" x="5529263" y="4668838"/>
          <p14:tracePt t="56713" x="5735638" y="4646613"/>
          <p14:tracePt t="56730" x="5810250" y="4616450"/>
          <p14:tracePt t="56733" x="5822950" y="4616450"/>
          <p14:tracePt t="56748" x="5853113" y="4606925"/>
          <p14:tracePt t="56763" x="5857875" y="4602163"/>
          <p14:tracePt t="56780" x="5870575" y="4602163"/>
          <p14:tracePt t="57134" x="5870575" y="4611688"/>
          <p14:tracePt t="57171" x="5870575" y="4616450"/>
          <p14:tracePt t="57978" x="5870575" y="4624388"/>
          <p14:tracePt t="58058" x="5875338" y="4624388"/>
          <p14:tracePt t="68833" x="6010275" y="4664075"/>
          <p14:tracePt t="68842" x="6115050" y="4738688"/>
          <p14:tracePt t="68853" x="6334125" y="4856163"/>
          <p14:tracePt t="68868" x="6575425" y="4973638"/>
          <p14:tracePt t="68875" x="6640513" y="5008563"/>
          <p14:tracePt t="68889" x="6745288" y="5043488"/>
          <p14:tracePt t="68893" x="6770688" y="5060950"/>
          <p14:tracePt t="68900" x="6805613" y="5087938"/>
          <p14:tracePt t="68915" x="6827838" y="5100638"/>
          <p14:tracePt t="68919" x="6832600" y="5105400"/>
          <p14:tracePt t="68932" x="6842125" y="5118100"/>
          <p14:tracePt t="68948" x="6845300" y="5130800"/>
          <p14:tracePt t="68965" x="6872288" y="5153025"/>
          <p14:tracePt t="68983" x="6937375" y="5192713"/>
          <p14:tracePt t="68999" x="6977063" y="5232400"/>
          <p14:tracePt t="69017" x="7016750" y="5262563"/>
          <p14:tracePt t="69021" x="7024688" y="5272088"/>
          <p14:tracePt t="69027" x="7029450" y="5275263"/>
          <p14:tracePt t="69042" x="7037388" y="5297488"/>
          <p14:tracePt t="69071" x="7042150" y="5297488"/>
          <p14:tracePt t="69078" x="7042150" y="5302250"/>
          <p14:tracePt t="69107" x="7042150" y="5310188"/>
          <p14:tracePt t="69136" x="7042150" y="5314950"/>
          <p14:tracePt t="69151" x="7029450" y="5314950"/>
          <p14:tracePt t="69158" x="7002463" y="5324475"/>
          <p14:tracePt t="69164" x="6981825" y="5324475"/>
          <p14:tracePt t="69181" x="6924675" y="5341938"/>
          <p14:tracePt t="69198" x="6894513" y="5345113"/>
          <p14:tracePt t="69201" x="6889750" y="5345113"/>
          <p14:tracePt t="69215" x="6877050" y="5345113"/>
          <p14:tracePt t="69231" x="6867525" y="5345113"/>
          <p14:tracePt t="69248" x="6867525" y="5354638"/>
          <p14:tracePt t="69267" x="6877050" y="5354638"/>
          <p14:tracePt t="69282" x="6915150" y="5354638"/>
          <p14:tracePt t="69298" x="6981825" y="5354638"/>
          <p14:tracePt t="69314" x="7094538" y="5354638"/>
          <p14:tracePt t="69318" x="7169150" y="5354638"/>
          <p14:tracePt t="69332" x="7291388" y="5337175"/>
          <p14:tracePt t="69348" x="7400925" y="5319713"/>
          <p14:tracePt t="69364" x="7535863" y="5297488"/>
          <p14:tracePt t="69382" x="7627938" y="5280025"/>
          <p14:tracePt t="69399" x="7645400" y="5280025"/>
          <p14:tracePt t="69528" x="7640638" y="5289550"/>
          <p14:tracePt t="69535" x="7610475" y="5289550"/>
          <p14:tracePt t="69549" x="7493000" y="5297488"/>
          <p14:tracePt t="69565" x="7413625" y="5307013"/>
          <p14:tracePt t="69581" x="7296150" y="5307013"/>
          <p14:tracePt t="69598" x="7161213" y="5307013"/>
          <p14:tracePt t="69601" x="7072313" y="5307013"/>
          <p14:tracePt t="69615" x="6977063" y="5297488"/>
          <p14:tracePt t="69631" x="6919913" y="5289550"/>
          <p14:tracePt t="69648" x="6889750" y="5284788"/>
          <p14:tracePt t="69651" x="6884988" y="5284788"/>
          <p14:tracePt t="69665" x="6872288" y="5284788"/>
          <p14:tracePt t="69681" x="6859588" y="5284788"/>
          <p14:tracePt t="70002" x="6788150" y="5289550"/>
          <p14:tracePt t="70011" x="6588125" y="5302250"/>
          <p14:tracePt t="70022" x="6438900" y="5324475"/>
          <p14:tracePt t="70027" x="6281738" y="5337175"/>
          <p14:tracePt t="70038" x="5927725" y="5419725"/>
          <p14:tracePt t="70052" x="5616575" y="5467350"/>
          <p14:tracePt t="70066" x="5381625" y="5494338"/>
          <p14:tracePt t="70083" x="5202238" y="5537200"/>
          <p14:tracePt t="70099" x="5053013" y="5537200"/>
          <p14:tracePt t="70116" x="4870450" y="5537200"/>
          <p14:tracePt t="70132" x="4791075" y="5537200"/>
          <p14:tracePt t="70149" x="4733925" y="5546725"/>
          <p14:tracePt t="70153" x="4691063" y="5546725"/>
          <p14:tracePt t="70165" x="4656138" y="5546725"/>
          <p14:tracePt t="70169" x="4633913" y="5556250"/>
          <p14:tracePt t="70183" x="4554538" y="5556250"/>
          <p14:tracePt t="70198" x="4498975" y="5564188"/>
          <p14:tracePt t="70216" x="4467225" y="5564188"/>
          <p14:tracePt t="70233" x="4427538" y="5573713"/>
          <p14:tracePt t="70249" x="4389438" y="5576888"/>
          <p14:tracePt t="70265" x="4340225" y="5594350"/>
          <p14:tracePt t="70269" x="4322763" y="5611813"/>
          <p14:tracePt t="70283" x="4297363" y="5626100"/>
          <p14:tracePt t="70299" x="4257675" y="5626100"/>
          <p14:tracePt t="70315" x="4244975" y="5638800"/>
          <p14:tracePt t="70332" x="4232275" y="5638800"/>
          <p14:tracePt t="70378" x="4240213" y="5638800"/>
          <p14:tracePt t="70386" x="4267200" y="5634038"/>
          <p14:tracePt t="70400" x="4357688" y="5608638"/>
          <p14:tracePt t="70415" x="4603750" y="5559425"/>
          <p14:tracePt t="70432" x="5084763" y="5481638"/>
          <p14:tracePt t="70449" x="5753100" y="5359400"/>
          <p14:tracePt t="70452" x="6049963" y="5359400"/>
          <p14:tracePt t="70466" x="6767513" y="5341938"/>
          <p14:tracePt t="70482" x="7283450" y="5324475"/>
          <p14:tracePt t="70499" x="7737475" y="5307013"/>
          <p14:tracePt t="70516" x="8008938" y="5254625"/>
          <p14:tracePt t="70532" x="8086725" y="5245100"/>
          <p14:tracePt t="70549" x="8121650" y="5227638"/>
          <p14:tracePt t="70553" x="8131175" y="5227638"/>
          <p14:tracePt t="71128" x="8231188" y="5210175"/>
          <p14:tracePt t="71137" x="8332788" y="5197475"/>
          <p14:tracePt t="71150" x="8672513" y="5157788"/>
          <p14:tracePt t="71165" x="8996363" y="5092700"/>
          <p14:tracePt t="71182" x="9258300" y="5092700"/>
          <p14:tracePt t="71185" x="9332913" y="5078413"/>
          <p14:tracePt t="71199" x="9477375" y="5078413"/>
          <p14:tracePt t="71215" x="9547225" y="5083175"/>
          <p14:tracePt t="71232" x="9547225" y="5092700"/>
          <p14:tracePt t="71236" x="9551988" y="5105400"/>
          <p14:tracePt t="71294" x="9551988" y="5110163"/>
          <p14:tracePt t="71315" x="9551988" y="5118100"/>
          <p14:tracePt t="71330" x="9542463" y="5122863"/>
          <p14:tracePt t="71338" x="9539288" y="5130800"/>
          <p14:tracePt t="71348" x="9525000" y="5135563"/>
          <p14:tracePt t="71365" x="9502775" y="5148263"/>
          <p14:tracePt t="71383" x="9485313" y="5153025"/>
          <p14:tracePt t="71398" x="9447213" y="5170488"/>
          <p14:tracePt t="71416" x="9324975" y="5180013"/>
          <p14:tracePt t="71431" x="9061450" y="5192713"/>
          <p14:tracePt t="71447" x="8856663" y="5192713"/>
          <p14:tracePt t="71464" x="8507413" y="5170488"/>
          <p14:tracePt t="71481" x="8196263" y="5135563"/>
          <p14:tracePt t="71498" x="7854950" y="5110163"/>
          <p14:tracePt t="71515" x="7724775" y="5100638"/>
          <p14:tracePt t="71533" x="7605713" y="5083175"/>
          <p14:tracePt t="71548" x="7597775" y="5083175"/>
          <p14:tracePt t="71565" x="7588250" y="5083175"/>
          <p14:tracePt t="71855" x="7470775" y="5087938"/>
          <p14:tracePt t="71864" x="7138988" y="5105400"/>
          <p14:tracePt t="71868" x="6750050" y="5105400"/>
          <p14:tracePt t="71882" x="6308725" y="5105400"/>
          <p14:tracePt t="71886" x="5792788" y="5145088"/>
          <p14:tracePt t="71901" x="4756150" y="5289550"/>
          <p14:tracePt t="71919" x="3562350" y="5424488"/>
          <p14:tracePt t="71936" x="3217863" y="5481638"/>
          <p14:tracePt t="71951" x="2951163" y="5481638"/>
          <p14:tracePt t="71968" x="2854325" y="5476875"/>
          <p14:tracePt t="71973" x="2797175" y="5467350"/>
          <p14:tracePt t="71985" x="2724150" y="5446713"/>
          <p14:tracePt t="71999" x="2635250" y="5446713"/>
          <p14:tracePt t="72015" x="2587625" y="5446713"/>
          <p14:tracePt t="72032" x="2557463" y="5459413"/>
          <p14:tracePt t="72035" x="2544763" y="5459413"/>
          <p14:tracePt t="72049" x="2530475" y="5464175"/>
          <p14:tracePt t="72065" x="2527300" y="5467350"/>
          <p14:tracePt t="72129" x="2517775" y="5476875"/>
          <p14:tracePt t="72136" x="2513013" y="5481638"/>
          <p14:tracePt t="72148" x="2505075" y="5489575"/>
          <p14:tracePt t="72152" x="2492375" y="5502275"/>
          <p14:tracePt t="72167" x="2443163" y="5541963"/>
          <p14:tracePt t="72182" x="2422525" y="5564188"/>
          <p14:tracePt t="72199" x="2382838" y="5603875"/>
          <p14:tracePt t="72202" x="2368550" y="5621338"/>
          <p14:tracePt t="72215" x="2355850" y="5634038"/>
          <p14:tracePt t="72232" x="2343150" y="5638800"/>
          <p14:tracePt t="72249" x="2330450" y="5646738"/>
          <p14:tracePt t="72275" x="2338388" y="5646738"/>
          <p14:tracePt t="72282" x="2351088" y="5646738"/>
          <p14:tracePt t="72299" x="2422525" y="5643563"/>
          <p14:tracePt t="72315" x="2530475" y="5621338"/>
          <p14:tracePt t="72333" x="2894013" y="5599113"/>
          <p14:tracePt t="72349" x="3003550" y="5591175"/>
          <p14:tracePt t="72353" x="3046413" y="5591175"/>
          <p14:tracePt t="72365" x="3095625" y="5594350"/>
          <p14:tracePt t="72382" x="3195638" y="5603875"/>
          <p14:tracePt t="72398" x="3208338" y="5616575"/>
          <p14:tracePt t="72415" x="3213100" y="5616575"/>
          <p14:tracePt t="72432" x="3213100" y="5621338"/>
          <p14:tracePt t="72463" x="3213100" y="5629275"/>
          <p14:tracePt t="72529" x="3225800" y="5629275"/>
          <p14:tracePt t="72580" x="3225800" y="5634038"/>
          <p14:tracePt t="72601" x="3235325" y="5634038"/>
          <p14:tracePt t="72638" x="3235325" y="5643563"/>
          <p14:tracePt t="77362" x="3275013" y="5656263"/>
          <p14:tracePt t="77371" x="3348038" y="5678488"/>
          <p14:tracePt t="77384" x="3467100" y="5743575"/>
          <p14:tracePt t="77401" x="3522663" y="5756275"/>
          <p14:tracePt t="77418" x="3567113" y="5765800"/>
          <p14:tracePt t="77435" x="3594100" y="5773738"/>
          <p14:tracePt t="77451" x="3614738" y="5778500"/>
          <p14:tracePt t="77467" x="3646488" y="5786438"/>
          <p14:tracePt t="77473" x="3649663" y="5786438"/>
          <p14:tracePt t="77485" x="3676650" y="5786438"/>
          <p14:tracePt t="77500" x="3684588" y="5786438"/>
          <p14:tracePt t="78699" x="3689350" y="5786438"/>
          <p14:tracePt t="78706" x="3698875" y="5786438"/>
          <p14:tracePt t="78728" x="3702050" y="5786438"/>
          <p14:tracePt t="78793" x="3706813" y="5786438"/>
          <p14:tracePt t="78888" x="3716338" y="5786438"/>
          <p14:tracePt t="78901" x="3719513" y="5778500"/>
          <p14:tracePt t="78910" x="3729038" y="5778500"/>
          <p14:tracePt t="78919" x="3733800" y="5773738"/>
          <p14:tracePt t="78932" x="3754438" y="5765800"/>
          <p14:tracePt t="78951" x="3759200" y="5765800"/>
          <p14:tracePt t="78966" x="3763963" y="5765800"/>
          <p14:tracePt t="79046" x="3771900" y="5765800"/>
          <p14:tracePt t="79053" x="3786188" y="5765800"/>
          <p14:tracePt t="79066" x="3811588" y="5761038"/>
          <p14:tracePt t="79082" x="3859213" y="5743575"/>
          <p14:tracePt t="79099" x="3916363" y="5734050"/>
          <p14:tracePt t="79116" x="3986213" y="5716588"/>
          <p14:tracePt t="79120" x="4008438" y="5716588"/>
          <p14:tracePt t="79133" x="4065588" y="5713413"/>
          <p14:tracePt t="79149" x="4122738" y="5713413"/>
          <p14:tracePt t="79166" x="4197350" y="5703888"/>
          <p14:tracePt t="79183" x="4419600" y="5703888"/>
          <p14:tracePt t="79199" x="4554538" y="5691188"/>
          <p14:tracePt t="79216" x="4686300" y="5691188"/>
          <p14:tracePt t="79233" x="4835525" y="5691188"/>
          <p14:tracePt t="79235" x="4905375" y="5691188"/>
          <p14:tracePt t="79249" x="5010150" y="5691188"/>
          <p14:tracePt t="79266" x="5087938" y="5691188"/>
          <p14:tracePt t="79283" x="5167313" y="5691188"/>
          <p14:tracePt t="79287" x="5197475" y="5691188"/>
          <p14:tracePt t="79300" x="5276850" y="5681663"/>
          <p14:tracePt t="79316" x="5332413" y="5681663"/>
          <p14:tracePt t="79333" x="5376863" y="5681663"/>
          <p14:tracePt t="79336" x="5403850" y="5681663"/>
          <p14:tracePt t="79350" x="5438775" y="5673725"/>
          <p14:tracePt t="79366" x="5476875" y="5673725"/>
          <p14:tracePt t="79383" x="5494338" y="5673725"/>
          <p14:tracePt t="79386" x="5511800" y="5673725"/>
          <p14:tracePt t="79399" x="5534025" y="5673725"/>
          <p14:tracePt t="79403" x="5546725" y="5673725"/>
          <p14:tracePt t="79415" x="5573713" y="5673725"/>
          <p14:tracePt t="79431" x="5621338" y="5673725"/>
          <p14:tracePt t="79448" x="5661025" y="5678488"/>
          <p14:tracePt t="79451" x="5683250" y="5686425"/>
          <p14:tracePt t="79465" x="5730875" y="5695950"/>
          <p14:tracePt t="79482" x="5788025" y="5699125"/>
          <p14:tracePt t="79498" x="5835650" y="5699125"/>
          <p14:tracePt t="79515" x="5853113" y="5708650"/>
          <p14:tracePt t="79517" x="5862638" y="5708650"/>
          <p14:tracePt t="79531" x="5880100" y="5708650"/>
          <p14:tracePt t="79548" x="5905500" y="5708650"/>
          <p14:tracePt t="79564" x="5918200" y="5708650"/>
          <p14:tracePt t="79633" x="5927725" y="5703888"/>
          <p14:tracePt t="79640" x="5927725" y="5691188"/>
          <p14:tracePt t="79648" x="5932488" y="5668963"/>
          <p14:tracePt t="79665" x="5945188" y="5608638"/>
          <p14:tracePt t="79681" x="5949950" y="5541963"/>
          <p14:tracePt t="79684" x="5949950" y="5529263"/>
          <p14:tracePt t="79698" x="5949950" y="5507038"/>
          <p14:tracePt t="79714" x="5949950" y="5502275"/>
          <p14:tracePt t="79764" x="5922963" y="5459413"/>
          <p14:tracePt t="79771" x="5897563" y="5424488"/>
          <p14:tracePt t="79781" x="5845175" y="5367338"/>
          <p14:tracePt t="79798" x="5757863" y="5319713"/>
          <p14:tracePt t="79801" x="5691188" y="5275263"/>
          <p14:tracePt t="79815" x="5534025" y="5232400"/>
          <p14:tracePt t="79831" x="5372100" y="5197475"/>
          <p14:tracePt t="79848" x="5162550" y="5153025"/>
          <p14:tracePt t="79851" x="5045075" y="5140325"/>
          <p14:tracePt t="79865" x="4826000" y="5140325"/>
          <p14:tracePt t="79881" x="4621213" y="5118100"/>
          <p14:tracePt t="79898" x="4252913" y="5105400"/>
          <p14:tracePt t="79916" x="3948113" y="5110163"/>
          <p14:tracePt t="79932" x="3629025" y="5122863"/>
          <p14:tracePt t="79948" x="3484563" y="5122863"/>
          <p14:tracePt t="79965" x="3348038" y="5140325"/>
          <p14:tracePt t="79967" x="3255963" y="5175250"/>
          <p14:tracePt t="79982" x="3168650" y="5192713"/>
          <p14:tracePt t="79998" x="3121025" y="5218113"/>
          <p14:tracePt t="80015" x="3090863" y="5240338"/>
          <p14:tracePt t="80032" x="3063875" y="5314950"/>
          <p14:tracePt t="80048" x="3043238" y="5372100"/>
          <p14:tracePt t="80065" x="3016250" y="5432425"/>
          <p14:tracePt t="80081" x="2990850" y="5511800"/>
          <p14:tracePt t="80084" x="2981325" y="5537200"/>
          <p14:tracePt t="80099" x="2971800" y="5594350"/>
          <p14:tracePt t="80114" x="2971800" y="5638800"/>
          <p14:tracePt t="80131" x="2971800" y="5686425"/>
          <p14:tracePt t="80134" x="2971800" y="5708650"/>
          <p14:tracePt t="80149" x="2990850" y="5738813"/>
          <p14:tracePt t="80164" x="3021013" y="5768975"/>
          <p14:tracePt t="80181" x="3108325" y="5826125"/>
          <p14:tracePt t="80198" x="3344863" y="5861050"/>
          <p14:tracePt t="80200" x="3417888" y="5873750"/>
          <p14:tracePt t="80215" x="3579813" y="5873750"/>
          <p14:tracePt t="80231" x="3890963" y="5865813"/>
          <p14:tracePt t="80248" x="4125913" y="5838825"/>
          <p14:tracePt t="80251" x="4232275" y="5818188"/>
          <p14:tracePt t="80265" x="4533900" y="5751513"/>
          <p14:tracePt t="80281" x="4716463" y="5695950"/>
          <p14:tracePt t="80298" x="4913313" y="5626100"/>
          <p14:tracePt t="80301" x="5022850" y="5581650"/>
          <p14:tracePt t="80315" x="5207000" y="5511800"/>
          <p14:tracePt t="80331" x="5349875" y="5432425"/>
          <p14:tracePt t="80349" x="5464175" y="5359400"/>
          <p14:tracePt t="80352" x="5503863" y="5341938"/>
          <p14:tracePt t="80364" x="5526088" y="5332413"/>
          <p14:tracePt t="80367" x="5551488" y="5314950"/>
          <p14:tracePt t="80382" x="5608638" y="5275263"/>
          <p14:tracePt t="80398" x="5670550" y="5240338"/>
          <p14:tracePt t="80414" x="5713413" y="5187950"/>
          <p14:tracePt t="80432" x="5748338" y="5153025"/>
          <p14:tracePt t="80448" x="5757863" y="5148263"/>
          <p14:tracePt t="80464" x="5757863" y="5140325"/>
          <p14:tracePt t="80481" x="5757863" y="5135563"/>
          <p14:tracePt t="80498" x="5718175" y="5078413"/>
          <p14:tracePt t="80514" x="5670550" y="5026025"/>
          <p14:tracePt t="80531" x="5551488" y="4953000"/>
          <p14:tracePt t="80534" x="5456238" y="4895850"/>
          <p14:tracePt t="80548" x="5245100" y="4811713"/>
          <p14:tracePt t="80565" x="4913313" y="4746625"/>
          <p14:tracePt t="80581" x="4638675" y="4756150"/>
          <p14:tracePt t="80585" x="4519613" y="4756150"/>
          <p14:tracePt t="80599" x="4140200" y="4811713"/>
          <p14:tracePt t="80615" x="3983038" y="4878388"/>
          <p14:tracePt t="80631" x="3711575" y="4995863"/>
          <p14:tracePt t="80648" x="3527425" y="5100638"/>
          <p14:tracePt t="80651" x="3475038" y="5130800"/>
          <p14:tracePt t="80664" x="3382963" y="5210175"/>
          <p14:tracePt t="80681" x="3248025" y="5310188"/>
          <p14:tracePt t="80698" x="3190875" y="5345113"/>
          <p14:tracePt t="80701" x="3173413" y="5359400"/>
          <p14:tracePt t="80715" x="3143250" y="5394325"/>
          <p14:tracePt t="80731" x="3130550" y="5411788"/>
          <p14:tracePt t="80748" x="3130550" y="5449888"/>
          <p14:tracePt t="80765" x="3133725" y="5476875"/>
          <p14:tracePt t="80766" x="3148013" y="5502275"/>
          <p14:tracePt t="80782" x="3213100" y="5564188"/>
          <p14:tracePt t="80798" x="3282950" y="5629275"/>
          <p14:tracePt t="80815" x="3357563" y="5673725"/>
          <p14:tracePt t="80817" x="3370263" y="5691188"/>
          <p14:tracePt t="80832" x="3444875" y="5734050"/>
          <p14:tracePt t="80848" x="3544888" y="5795963"/>
          <p14:tracePt t="80864" x="3667125" y="5818188"/>
          <p14:tracePt t="80882" x="3798888" y="5843588"/>
          <p14:tracePt t="80898" x="3886200" y="5843588"/>
          <p14:tracePt t="80915" x="4090988" y="5843588"/>
          <p14:tracePt t="80932" x="4297363" y="5826125"/>
          <p14:tracePt t="80934" x="4371975" y="5826125"/>
          <p14:tracePt t="80948" x="4506913" y="5803900"/>
          <p14:tracePt t="80965" x="4641850" y="5786438"/>
          <p14:tracePt t="80981" x="4738688" y="5765800"/>
          <p14:tracePt t="80984" x="4768850" y="5756275"/>
          <p14:tracePt t="80999" x="4826000" y="5748338"/>
          <p14:tracePt t="81014" x="4887913" y="5721350"/>
          <p14:tracePt t="81031" x="4960938" y="5686425"/>
          <p14:tracePt t="81035" x="4983163" y="5673725"/>
          <p14:tracePt t="81049" x="5053013" y="5646738"/>
          <p14:tracePt t="81065" x="5122863" y="5608638"/>
          <p14:tracePt t="81082" x="5207000" y="5581650"/>
          <p14:tracePt t="81098" x="5280025" y="5546725"/>
          <p14:tracePt t="81101" x="5346700" y="5511800"/>
          <p14:tracePt t="81115" x="5441950" y="5472113"/>
          <p14:tracePt t="81131" x="5556250" y="5432425"/>
          <p14:tracePt t="81148" x="5653088" y="5407025"/>
          <p14:tracePt t="81151" x="5713413" y="5407025"/>
          <p14:tracePt t="81165" x="5822950" y="5384800"/>
          <p14:tracePt t="81182" x="5927725" y="5376863"/>
          <p14:tracePt t="81198" x="5992813" y="5367338"/>
          <p14:tracePt t="81215" x="6032500" y="5367338"/>
          <p14:tracePt t="81217" x="6037263" y="5362575"/>
          <p14:tracePt t="81231" x="6067425" y="5354638"/>
          <p14:tracePt t="81249" x="6072188" y="5349875"/>
          <p14:tracePt t="81268" x="6080125" y="5337175"/>
          <p14:tracePt t="81311" x="6084888" y="5310188"/>
          <p14:tracePt t="81318" x="6094413" y="5297488"/>
          <p14:tracePt t="81332" x="6102350" y="5272088"/>
          <p14:tracePt t="81334" x="6102350" y="5257800"/>
          <p14:tracePt t="81539" x="6002338" y="5227638"/>
          <p14:tracePt t="81548" x="5927725" y="5214938"/>
          <p14:tracePt t="81552" x="5810250" y="5192713"/>
          <p14:tracePt t="81565" x="5761038" y="5183188"/>
          <p14:tracePt t="81570" x="5670550" y="5148263"/>
          <p14:tracePt t="81582" x="5595938" y="5135563"/>
          <p14:tracePt t="81587" x="5503863" y="5113338"/>
          <p14:tracePt t="81592" x="5424488" y="5092700"/>
          <p14:tracePt t="81599" x="5307013" y="5070475"/>
          <p14:tracePt t="81616" x="5110163" y="5040313"/>
          <p14:tracePt t="81632" x="4948238" y="5026025"/>
          <p14:tracePt t="81649" x="4808538" y="5026025"/>
          <p14:tracePt t="81652" x="4743450" y="5026025"/>
          <p14:tracePt t="81665" x="4716463" y="5030788"/>
          <p14:tracePt t="81667" x="4694238" y="5040313"/>
          <p14:tracePt t="81683" x="4633913" y="5060950"/>
          <p14:tracePt t="81699" x="4551363" y="5110163"/>
          <p14:tracePt t="81715" x="4410075" y="5175250"/>
          <p14:tracePt t="81732" x="4257675" y="5245100"/>
          <p14:tracePt t="81749" x="4227513" y="5284788"/>
          <p14:tracePt t="81765" x="4197350" y="5314950"/>
          <p14:tracePt t="81769" x="4187825" y="5319713"/>
          <p14:tracePt t="81783" x="4187825" y="5332413"/>
          <p14:tracePt t="81806" x="4187825" y="5341938"/>
          <p14:tracePt t="81815" x="4183063" y="5345113"/>
          <p14:tracePt t="81832" x="4170363" y="5380038"/>
          <p14:tracePt t="81835" x="4152900" y="5407025"/>
          <p14:tracePt t="81849" x="4095750" y="5489575"/>
          <p14:tracePt t="81865" x="4052888" y="5573713"/>
          <p14:tracePt t="81882" x="3990975" y="5616575"/>
          <p14:tracePt t="81885" x="3965575" y="5643563"/>
          <p14:tracePt t="81899" x="3903663" y="5678488"/>
          <p14:tracePt t="81917" x="3856038" y="5699125"/>
          <p14:tracePt t="81932" x="3816350" y="5716588"/>
          <p14:tracePt t="81936" x="3803650" y="5726113"/>
          <p14:tracePt t="81949" x="3794125" y="5730875"/>
          <p14:tracePt t="81951" x="3771900" y="5738813"/>
          <p14:tracePt t="81965" x="3759200" y="5743575"/>
          <p14:tracePt t="81982" x="3741738" y="5743575"/>
          <p14:tracePt t="81999" x="3736975" y="5743575"/>
          <p14:tracePt t="82032" x="3729038" y="5743575"/>
          <p14:tracePt t="82046" x="3716338" y="5743575"/>
          <p14:tracePt t="82053" x="3711575" y="5743575"/>
          <p14:tracePt t="82065" x="3689350" y="5743575"/>
          <p14:tracePt t="82068" x="3663950" y="5738813"/>
          <p14:tracePt t="82083" x="3606800" y="5721350"/>
          <p14:tracePt t="82099" x="3549650" y="5716588"/>
          <p14:tracePt t="82115" x="3532188" y="5708650"/>
          <p14:tracePt t="82119" x="3522663" y="5708650"/>
          <p14:tracePt t="82133" x="3509963" y="5708650"/>
          <p14:tracePt t="82149" x="3505200" y="5703888"/>
          <p14:tracePt t="82169" x="3505200" y="5695950"/>
          <p14:tracePt t="95859" x="3502025" y="5699125"/>
          <p14:tracePt t="95869" x="3502025" y="5703888"/>
          <p14:tracePt t="95886" x="3479800" y="5730875"/>
          <p14:tracePt t="95904" x="3475038" y="5743575"/>
          <p14:tracePt t="95918" x="3467100" y="5761038"/>
          <p14:tracePt t="95933" x="3462338" y="5768975"/>
          <p14:tracePt t="95937" x="3457575" y="5768975"/>
          <p14:tracePt t="95951" x="3457575" y="5773738"/>
          <p14:tracePt t="95967" x="3440113" y="5783263"/>
          <p14:tracePt t="95983" x="3440113" y="5786438"/>
          <p14:tracePt t="96000" x="3432175" y="5800725"/>
          <p14:tracePt t="96004" x="3432175" y="5803900"/>
          <p14:tracePt t="96017" x="3422650" y="5821363"/>
          <p14:tracePt t="96033" x="3422650" y="5826125"/>
          <p14:tracePt t="96054" x="3422650" y="5830888"/>
          <p14:tracePt t="96067" x="3417888" y="5830888"/>
          <p14:tracePt t="96083" x="3417888" y="5838825"/>
          <p14:tracePt t="96105" x="3409950" y="5838825"/>
          <p14:tracePt t="96117" x="3409950" y="5843588"/>
          <p14:tracePt t="96120" x="3405188" y="5843588"/>
          <p14:tracePt t="96134" x="3405188" y="5853113"/>
          <p14:tracePt t="96177" x="3405188" y="5856288"/>
          <p14:tracePt t="100922" x="3382963" y="5870575"/>
          <p14:tracePt t="100930" x="3335338" y="5900738"/>
          <p14:tracePt t="100940" x="3270250" y="5930900"/>
          <p14:tracePt t="100952" x="3113088" y="6049963"/>
          <p14:tracePt t="100969" x="2911475" y="6167438"/>
          <p14:tracePt t="100987" x="2667000" y="6376988"/>
          <p14:tracePt t="101004" x="2413000" y="6573838"/>
          <p14:tracePt t="101019" x="2263775" y="6713538"/>
          <p14:tracePt t="101036" x="2168525" y="681037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1AFE7E-C1C7-3B41-B09E-A674FA9ABE13}"/>
              </a:ext>
            </a:extLst>
          </p:cNvPr>
          <p:cNvSpPr>
            <a:spLocks noGrp="1"/>
          </p:cNvSpPr>
          <p:nvPr>
            <p:ph type="title"/>
          </p:nvPr>
        </p:nvSpPr>
        <p:spPr>
          <a:xfrm>
            <a:off x="849086" y="396239"/>
            <a:ext cx="8551506" cy="1194629"/>
          </a:xfrm>
        </p:spPr>
        <p:txBody>
          <a:bodyPr vert="horz" lIns="91440" tIns="45720" rIns="91440" bIns="45720" rtlCol="0" anchor="t">
            <a:normAutofit fontScale="90000"/>
          </a:bodyPr>
          <a:lstStyle/>
          <a:p>
            <a:r>
              <a:rPr lang="en-US" dirty="0"/>
              <a:t>Interoperability in Digital Finance: Challenge and Opportunity </a:t>
            </a:r>
          </a:p>
        </p:txBody>
      </p:sp>
      <p:sp>
        <p:nvSpPr>
          <p:cNvPr id="3" name="Content Placeholder 2">
            <a:extLst>
              <a:ext uri="{FF2B5EF4-FFF2-40B4-BE49-F238E27FC236}">
                <a16:creationId xmlns:a16="http://schemas.microsoft.com/office/drawing/2014/main" xmlns="" id="{4D977A53-D10C-8803-E055-B9D803BAA9D3}"/>
              </a:ext>
            </a:extLst>
          </p:cNvPr>
          <p:cNvSpPr txBox="1">
            <a:spLocks/>
          </p:cNvSpPr>
          <p:nvPr/>
        </p:nvSpPr>
        <p:spPr>
          <a:xfrm>
            <a:off x="849086" y="1931436"/>
            <a:ext cx="10470382" cy="4377923"/>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latin typeface="Söhne"/>
              </a:rPr>
              <a:t>Competitive Advantage: </a:t>
            </a:r>
            <a:r>
              <a:rPr lang="en-US" sz="2200" b="1" dirty="0">
                <a:latin typeface="Söhne"/>
              </a:rPr>
              <a:t>The true competitive advantage and innovation in digital finance lie in the integration of centralized, cloud-based, and distributed solutions.</a:t>
            </a:r>
          </a:p>
          <a:p>
            <a:r>
              <a:rPr lang="en-US" sz="2600" b="1" dirty="0">
                <a:latin typeface="Söhne"/>
              </a:rPr>
              <a:t>Diverse Future Currency: </a:t>
            </a:r>
            <a:r>
              <a:rPr lang="en-US" sz="2200" b="1" dirty="0">
                <a:latin typeface="Söhne"/>
              </a:rPr>
              <a:t>The future digital currency can take various forms, breaking barriers and increasing access across different regions and income levels.</a:t>
            </a:r>
          </a:p>
          <a:p>
            <a:r>
              <a:rPr lang="en-US" sz="2600" b="1" dirty="0">
                <a:latin typeface="Söhne"/>
              </a:rPr>
              <a:t>Inclusive Financial Models: </a:t>
            </a:r>
            <a:r>
              <a:rPr lang="en-US" sz="2200" b="1" dirty="0">
                <a:latin typeface="Söhne"/>
              </a:rPr>
              <a:t>Emerging digital finance models and technologies can benefit the "unbanked" and excluded, offering greater access, equality, and efficiency in established markets.</a:t>
            </a:r>
          </a:p>
          <a:p>
            <a:r>
              <a:rPr lang="en-US" sz="2600" b="1" dirty="0">
                <a:latin typeface="Söhne"/>
              </a:rPr>
              <a:t>Vision of the Future: </a:t>
            </a:r>
            <a:r>
              <a:rPr lang="en-US" sz="2200" b="1" dirty="0">
                <a:latin typeface="Söhne"/>
              </a:rPr>
              <a:t>The digital finance future aims to be "flexible, frictionless, and almost free" for all.</a:t>
            </a:r>
          </a:p>
        </p:txBody>
      </p:sp>
    </p:spTree>
    <p:extLst>
      <p:ext uri="{BB962C8B-B14F-4D97-AF65-F5344CB8AC3E}">
        <p14:creationId xmlns:p14="http://schemas.microsoft.com/office/powerpoint/2010/main" val="1101168065"/>
      </p:ext>
    </p:extLst>
  </p:cSld>
  <p:clrMapOvr>
    <a:masterClrMapping/>
  </p:clrMapOvr>
  <mc:AlternateContent xmlns:mc="http://schemas.openxmlformats.org/markup-compatibility/2006" xmlns:p14="http://schemas.microsoft.com/office/powerpoint/2010/main">
    <mc:Choice Requires="p14">
      <p:transition spd="slow" p14:dur="2000" advTm="100953"/>
    </mc:Choice>
    <mc:Fallback xmlns="">
      <p:transition spd="slow" advTm="100953"/>
    </mc:Fallback>
  </mc:AlternateContent>
  <p:extLst>
    <p:ext uri="{3A86A75C-4F4B-4683-9AE1-C65F6400EC91}">
      <p14:laserTraceLst xmlns:p14="http://schemas.microsoft.com/office/powerpoint/2010/main">
        <p14:tracePtLst>
          <p14:tracePt t="4725" x="1647825" y="6600825"/>
          <p14:tracePt t="4742" x="1717675" y="5922963"/>
          <p14:tracePt t="4745" x="1747838" y="5668963"/>
          <p14:tracePt t="4759" x="1801813" y="5083175"/>
          <p14:tracePt t="4776" x="1822450" y="4776788"/>
          <p14:tracePt t="4792" x="1866900" y="4397375"/>
          <p14:tracePt t="4810" x="1901825" y="4113213"/>
          <p14:tracePt t="4826" x="1924050" y="3921125"/>
          <p14:tracePt t="4842" x="1931988" y="3854450"/>
          <p14:tracePt t="4859" x="1941513" y="3806825"/>
          <p14:tracePt t="4876" x="1979613" y="3746500"/>
          <p14:tracePt t="5185" x="1941513" y="3694113"/>
          <p14:tracePt t="5194" x="1897063" y="3587750"/>
          <p14:tracePt t="5198" x="1862138" y="3522663"/>
          <p14:tracePt t="5211" x="1839913" y="3343275"/>
          <p14:tracePt t="5221" x="1839913" y="3213100"/>
          <p14:tracePt t="5228" x="1839913" y="3111500"/>
          <p14:tracePt t="5243" x="1857375" y="2919413"/>
          <p14:tracePt t="5246" x="1909763" y="2744788"/>
          <p14:tracePt t="5259" x="1909763" y="2701925"/>
          <p14:tracePt t="5262" x="1924050" y="2640013"/>
          <p14:tracePt t="5276" x="1941513" y="2557463"/>
          <p14:tracePt t="5292" x="1941513" y="2525713"/>
          <p14:tracePt t="5312" x="1941513" y="2522538"/>
          <p14:tracePt t="5409" x="1941513" y="2513013"/>
          <p14:tracePt t="5423" x="1941513" y="2508250"/>
          <p14:tracePt t="5431" x="1941513" y="2505075"/>
          <p14:tracePt t="5444" x="1931988" y="2495550"/>
          <p14:tracePt t="5459" x="1919288" y="2478088"/>
          <p14:tracePt t="5476" x="1884363" y="2438400"/>
          <p14:tracePt t="5493" x="1827213" y="2382838"/>
          <p14:tracePt t="5509" x="1801813" y="2360613"/>
          <p14:tracePt t="5526" x="1792288" y="2355850"/>
          <p14:tracePt t="5530" x="1782763" y="2355850"/>
          <p14:tracePt t="5543" x="1770063" y="2347913"/>
          <p14:tracePt t="5547" x="1757363" y="2347913"/>
          <p14:tracePt t="5559" x="1744663" y="2347913"/>
          <p14:tracePt t="5576" x="1727200" y="2347913"/>
          <p14:tracePt t="5593" x="1712913" y="2347913"/>
          <p14:tracePt t="5610" x="1677988" y="2355850"/>
          <p14:tracePt t="5626" x="1657350" y="2368550"/>
          <p14:tracePt t="5643" x="1639888" y="2390775"/>
          <p14:tracePt t="5646" x="1612900" y="2390775"/>
          <p14:tracePt t="5660" x="1600200" y="2395538"/>
          <p14:tracePt t="5676" x="1590675" y="2403475"/>
          <p14:tracePt t="5693" x="1577975" y="2408238"/>
          <p14:tracePt t="5709" x="1555750" y="2408238"/>
          <p14:tracePt t="5727" x="1543050" y="2417763"/>
          <p14:tracePt t="5743" x="1538288" y="2417763"/>
          <p14:tracePt t="5759" x="1538288" y="2420938"/>
          <p14:tracePt t="5836" x="1547813" y="2430463"/>
          <p14:tracePt t="5842" x="1570038" y="2430463"/>
          <p14:tracePt t="5850" x="1582738" y="2435225"/>
          <p14:tracePt t="5859" x="1608138" y="2443163"/>
          <p14:tracePt t="5876" x="1665288" y="2470150"/>
          <p14:tracePt t="5879" x="1709738" y="2470150"/>
          <p14:tracePt t="5893" x="1914525" y="2470150"/>
          <p14:tracePt t="5909" x="2019300" y="2470150"/>
          <p14:tracePt t="5926" x="2155825" y="2438400"/>
          <p14:tracePt t="5943" x="2530475" y="2378075"/>
          <p14:tracePt t="5959" x="2727325" y="2320925"/>
          <p14:tracePt t="5976" x="3043238" y="2251075"/>
          <p14:tracePt t="5993" x="3278188" y="2238375"/>
          <p14:tracePt t="5996" x="3340100" y="2228850"/>
          <p14:tracePt t="6010" x="3544888" y="2233613"/>
          <p14:tracePt t="6026" x="3719513" y="2246313"/>
          <p14:tracePt t="6043" x="3803650" y="2263775"/>
          <p14:tracePt t="6047" x="3838575" y="2281238"/>
          <p14:tracePt t="6060" x="3925888" y="2330450"/>
          <p14:tracePt t="6076" x="3995738" y="2355850"/>
          <p14:tracePt t="6093" x="4070350" y="2413000"/>
          <p14:tracePt t="6110" x="4140200" y="2465388"/>
          <p14:tracePt t="6126" x="4183063" y="2500313"/>
          <p14:tracePt t="6143" x="4197350" y="2508250"/>
          <p14:tracePt t="6159" x="4197350" y="2517775"/>
          <p14:tracePt t="6235" x="4200525" y="2517775"/>
          <p14:tracePt t="7378" x="4214813" y="2517775"/>
          <p14:tracePt t="7386" x="4227513" y="2517775"/>
          <p14:tracePt t="7395" x="4240213" y="2517775"/>
          <p14:tracePt t="7412" x="4292600" y="2525713"/>
          <p14:tracePt t="7419" x="4310063" y="2530475"/>
          <p14:tracePt t="7431" x="4314825" y="2530475"/>
          <p14:tracePt t="7437" x="4327525" y="2530475"/>
          <p14:tracePt t="7443" x="4354513" y="2530475"/>
          <p14:tracePt t="7459" x="4371975" y="2530475"/>
          <p14:tracePt t="7463" x="4379913" y="2530475"/>
          <p14:tracePt t="7476" x="4397375" y="2530475"/>
          <p14:tracePt t="7493" x="4424363" y="2530475"/>
          <p14:tracePt t="7509" x="4445000" y="2530475"/>
          <p14:tracePt t="7513" x="4467225" y="2530475"/>
          <p14:tracePt t="7526" x="4498975" y="2540000"/>
          <p14:tracePt t="7529" x="4533900" y="2540000"/>
          <p14:tracePt t="7542" x="4581525" y="2540000"/>
          <p14:tracePt t="7559" x="4616450" y="2540000"/>
          <p14:tracePt t="7576" x="4656138" y="2540000"/>
          <p14:tracePt t="7579" x="4659313" y="2540000"/>
          <p14:tracePt t="7593" x="4673600" y="2547938"/>
          <p14:tracePt t="7610" x="4676775" y="2547938"/>
          <p14:tracePt t="7711" x="4686300" y="2547938"/>
          <p14:tracePt t="10131" x="4733925" y="2547938"/>
          <p14:tracePt t="10139" x="4865688" y="2547938"/>
          <p14:tracePt t="10148" x="5045075" y="2540000"/>
          <p14:tracePt t="10153" x="5087938" y="2540000"/>
          <p14:tracePt t="10161" x="5192713" y="2525713"/>
          <p14:tracePt t="10176" x="5386388" y="2517775"/>
          <p14:tracePt t="10194" x="5656263" y="2473325"/>
          <p14:tracePt t="10210" x="5765800" y="2443163"/>
          <p14:tracePt t="10227" x="5875338" y="2420938"/>
          <p14:tracePt t="10244" x="6042025" y="2403475"/>
          <p14:tracePt t="10260" x="6111875" y="2386013"/>
          <p14:tracePt t="10277" x="6149975" y="2386013"/>
          <p14:tracePt t="10280" x="6164263" y="2386013"/>
          <p14:tracePt t="10293" x="6176963" y="2386013"/>
          <p14:tracePt t="10297" x="6184900" y="2386013"/>
          <p14:tracePt t="10311" x="6202363" y="2386013"/>
          <p14:tracePt t="10326" x="6229350" y="2386013"/>
          <p14:tracePt t="10343" x="6242050" y="2386013"/>
          <p14:tracePt t="10361" x="6276975" y="2386013"/>
          <p14:tracePt t="10376" x="6303963" y="2395538"/>
          <p14:tracePt t="10393" x="6334125" y="2400300"/>
          <p14:tracePt t="10411" x="6364288" y="2408238"/>
          <p14:tracePt t="10427" x="6381750" y="2413000"/>
          <p14:tracePt t="10443" x="6396038" y="2420938"/>
          <p14:tracePt t="10529" x="6416675" y="2420938"/>
          <p14:tracePt t="10535" x="6426200" y="2438400"/>
          <p14:tracePt t="10543" x="6448425" y="2438400"/>
          <p14:tracePt t="10560" x="6469063" y="2438400"/>
          <p14:tracePt t="10577" x="6486525" y="2438400"/>
          <p14:tracePt t="10580" x="6513513" y="2438400"/>
          <p14:tracePt t="10594" x="6530975" y="2438400"/>
          <p14:tracePt t="10609" x="6561138" y="2438400"/>
          <p14:tracePt t="10616" x="6565900" y="2438400"/>
          <p14:tracePt t="10626" x="6588125" y="2438400"/>
          <p14:tracePt t="10644" x="6627813" y="2438400"/>
          <p14:tracePt t="10660" x="6662738" y="2438400"/>
          <p14:tracePt t="10676" x="6692900" y="2438400"/>
          <p14:tracePt t="10679" x="6705600" y="2443163"/>
          <p14:tracePt t="10693" x="6727825" y="2443163"/>
          <p14:tracePt t="10695" x="6735763" y="2443163"/>
          <p14:tracePt t="10710" x="6750050" y="2443163"/>
          <p14:tracePt t="10726" x="6767513" y="2443163"/>
          <p14:tracePt t="10743" x="6788150" y="2443163"/>
          <p14:tracePt t="10746" x="6797675" y="2443163"/>
          <p14:tracePt t="10760" x="6810375" y="2443163"/>
          <p14:tracePt t="10776" x="6823075" y="2443163"/>
          <p14:tracePt t="10792" x="6827838" y="2443163"/>
          <p14:tracePt t="10796" x="6832600" y="2443163"/>
          <p14:tracePt t="10811" x="6842125" y="2443163"/>
          <p14:tracePt t="10833" x="6854825" y="2443163"/>
          <p14:tracePt t="11271" x="6877050" y="2447925"/>
          <p14:tracePt t="11280" x="6911975" y="2447925"/>
          <p14:tracePt t="11295" x="6977063" y="2455863"/>
          <p14:tracePt t="11309" x="7042150" y="2455863"/>
          <p14:tracePt t="11313" x="7069138" y="2460625"/>
          <p14:tracePt t="11326" x="7107238" y="2460625"/>
          <p14:tracePt t="11343" x="7134225" y="2460625"/>
          <p14:tracePt t="11359" x="7151688" y="2470150"/>
          <p14:tracePt t="11362" x="7178675" y="2470150"/>
          <p14:tracePt t="11376" x="7196138" y="2470150"/>
          <p14:tracePt t="11393" x="7208838" y="2473325"/>
          <p14:tracePt t="11409" x="7221538" y="2482850"/>
          <p14:tracePt t="11413" x="7234238" y="2482850"/>
          <p14:tracePt t="11426" x="7239000" y="2482850"/>
          <p14:tracePt t="11428" x="7248525" y="2482850"/>
          <p14:tracePt t="11443" x="7248525" y="2487613"/>
          <p14:tracePt t="11531" x="7251700" y="2487613"/>
          <p14:tracePt t="11626" x="7251700" y="2490788"/>
          <p14:tracePt t="11686" x="7261225" y="2508250"/>
          <p14:tracePt t="11699" x="7261225" y="2513013"/>
          <p14:tracePt t="11729" x="7265988" y="2513013"/>
          <p14:tracePt t="11738" x="7265988" y="2517775"/>
          <p14:tracePt t="11747" x="7265988" y="2525713"/>
          <p14:tracePt t="11763" x="7269163" y="2525713"/>
          <p14:tracePt t="11777" x="7269163" y="2530475"/>
          <p14:tracePt t="11793" x="7269163" y="2540000"/>
          <p14:tracePt t="11814" x="7269163" y="2543175"/>
          <p14:tracePt t="11836" x="7278688" y="2552700"/>
          <p14:tracePt t="11872" x="7278688" y="2557463"/>
          <p14:tracePt t="11894" x="7278688" y="2570163"/>
          <p14:tracePt t="11916" x="7278688" y="2574925"/>
          <p14:tracePt t="11960" x="7278688" y="2582863"/>
          <p14:tracePt t="11988" x="7278688" y="2587625"/>
          <p14:tracePt t="12017" x="7283450" y="2595563"/>
          <p14:tracePt t="12046" x="7283450" y="2600325"/>
          <p14:tracePt t="12090" x="7283450" y="2609850"/>
          <p14:tracePt t="12134" x="7283450" y="2614613"/>
          <p14:tracePt t="12191" x="7296150" y="2614613"/>
          <p14:tracePt t="19183" x="7373938" y="2614613"/>
          <p14:tracePt t="19192" x="7562850" y="2640013"/>
          <p14:tracePt t="19201" x="7585075" y="2640013"/>
          <p14:tracePt t="19206" x="7640638" y="2649538"/>
          <p14:tracePt t="19216" x="7675563" y="2657475"/>
          <p14:tracePt t="19221" x="7697788" y="2657475"/>
          <p14:tracePt t="19232" x="7754938" y="2667000"/>
          <p14:tracePt t="19247" x="7794625" y="2684463"/>
          <p14:tracePt t="19262" x="7834313" y="2705100"/>
          <p14:tracePt t="19276" x="7881938" y="2722563"/>
          <p14:tracePt t="19293" x="7929563" y="2736850"/>
          <p14:tracePt t="19296" x="7956550" y="2744788"/>
          <p14:tracePt t="19311" x="7981950" y="2757488"/>
          <p14:tracePt t="19327" x="7994650" y="2779713"/>
          <p14:tracePt t="19343" x="7994650" y="2784475"/>
          <p14:tracePt t="20316" x="7994650" y="2792413"/>
          <p14:tracePt t="20328" x="7994650" y="2797175"/>
          <p14:tracePt t="20340" x="7991475" y="2797175"/>
          <p14:tracePt t="20349" x="7981950" y="2806700"/>
          <p14:tracePt t="20354" x="7959725" y="2806700"/>
          <p14:tracePt t="20364" x="7929563" y="2806700"/>
          <p14:tracePt t="20368" x="7886700" y="2814638"/>
          <p14:tracePt t="20377" x="7859713" y="2814638"/>
          <p14:tracePt t="20380" x="7807325" y="2814638"/>
          <p14:tracePt t="20394" x="7727950" y="2814638"/>
          <p14:tracePt t="20410" x="7645400" y="2801938"/>
          <p14:tracePt t="20427" x="7610475" y="2801938"/>
          <p14:tracePt t="20430" x="7585075" y="2801938"/>
          <p14:tracePt t="20444" x="7558088" y="2801938"/>
          <p14:tracePt t="20460" x="7535863" y="2801938"/>
          <p14:tracePt t="20476" x="7510463" y="2801938"/>
          <p14:tracePt t="20492" x="7497763" y="2801938"/>
          <p14:tracePt t="20509" x="7470775" y="2814638"/>
          <p14:tracePt t="20525" x="7453313" y="2814638"/>
          <p14:tracePt t="20543" x="7435850" y="2819400"/>
          <p14:tracePt t="20545" x="7426325" y="2827338"/>
          <p14:tracePt t="20560" x="7408863" y="2832100"/>
          <p14:tracePt t="20576" x="7378700" y="2849563"/>
          <p14:tracePt t="20592" x="7366000" y="2859088"/>
          <p14:tracePt t="20609" x="7353300" y="2867025"/>
          <p14:tracePt t="20611" x="7348538" y="2867025"/>
          <p14:tracePt t="20626" x="7339013" y="2871788"/>
          <p14:tracePt t="20669" x="7339013" y="2879725"/>
          <p14:tracePt t="20720" x="7339013" y="2884488"/>
          <p14:tracePt t="20749" x="7339013" y="2894013"/>
          <p14:tracePt t="20764" x="7335838" y="2894013"/>
          <p14:tracePt t="20771" x="7321550" y="2897188"/>
          <p14:tracePt t="20778" x="7313613" y="2914650"/>
          <p14:tracePt t="20792" x="7304088" y="2924175"/>
          <p14:tracePt t="20809" x="7296150" y="2932113"/>
          <p14:tracePt t="20826" x="7286625" y="2936875"/>
          <p14:tracePt t="20843" x="7273925" y="2946400"/>
          <p14:tracePt t="20962" x="7273925" y="2941638"/>
          <p14:tracePt t="20991" x="7273925" y="2936875"/>
          <p14:tracePt t="21020" x="7273925" y="2928938"/>
          <p14:tracePt t="21071" x="7273925" y="2924175"/>
          <p14:tracePt t="21093" x="7278688" y="2919413"/>
          <p14:tracePt t="21102" x="7291388" y="2901950"/>
          <p14:tracePt t="21110" x="7304088" y="2901950"/>
          <p14:tracePt t="21112" x="7339013" y="2901950"/>
          <p14:tracePt t="21127" x="7391400" y="2901950"/>
          <p14:tracePt t="21143" x="7483475" y="2928938"/>
          <p14:tracePt t="21160" x="7545388" y="2941638"/>
          <p14:tracePt t="21163" x="7567613" y="2951163"/>
          <p14:tracePt t="21177" x="7615238" y="2968625"/>
          <p14:tracePt t="21194" x="7645400" y="2976563"/>
          <p14:tracePt t="21210" x="7662863" y="2981325"/>
          <p14:tracePt t="21273" x="7662863" y="2994025"/>
          <p14:tracePt t="23300" x="7720013" y="2994025"/>
          <p14:tracePt t="23307" x="7781925" y="3006725"/>
          <p14:tracePt t="23314" x="7824788" y="3006725"/>
          <p14:tracePt t="23328" x="7959725" y="3006725"/>
          <p14:tracePt t="23344" x="8121650" y="3016250"/>
          <p14:tracePt t="23360" x="8226425" y="3016250"/>
          <p14:tracePt t="23377" x="8318500" y="3003550"/>
          <p14:tracePt t="23380" x="8367713" y="3003550"/>
          <p14:tracePt t="23394" x="8423275" y="3003550"/>
          <p14:tracePt t="23411" x="8510588" y="3003550"/>
          <p14:tracePt t="23427" x="8589963" y="3003550"/>
          <p14:tracePt t="23430" x="8620125" y="3006725"/>
          <p14:tracePt t="23444" x="8669338" y="3016250"/>
          <p14:tracePt t="23460" x="8707438" y="3016250"/>
          <p14:tracePt t="23477" x="8724900" y="3016250"/>
          <p14:tracePt t="23481" x="8734425" y="3016250"/>
          <p14:tracePt t="23493" x="8739188" y="3016250"/>
          <p14:tracePt t="23533" x="8747125" y="3016250"/>
          <p14:tracePt t="23612" x="8759825" y="3016250"/>
          <p14:tracePt t="23619" x="8764588" y="3016250"/>
          <p14:tracePt t="23627" x="8769350" y="3016250"/>
          <p14:tracePt t="23644" x="8777288" y="3011488"/>
          <p14:tracePt t="23661" x="8791575" y="2998788"/>
          <p14:tracePt t="23665" x="8794750" y="2994025"/>
          <p14:tracePt t="23677" x="8799513" y="2994025"/>
          <p14:tracePt t="23693" x="8821738" y="2986088"/>
          <p14:tracePt t="24282" x="8864600" y="2976563"/>
          <p14:tracePt t="24292" x="8943975" y="2968625"/>
          <p14:tracePt t="24296" x="9005888" y="2959100"/>
          <p14:tracePt t="24302" x="9110663" y="2924175"/>
          <p14:tracePt t="24314" x="9210675" y="2911475"/>
          <p14:tracePt t="24329" x="9363075" y="2876550"/>
          <p14:tracePt t="24333" x="9424988" y="2867025"/>
          <p14:tracePt t="24344" x="9459913" y="2859088"/>
          <p14:tracePt t="24348" x="9482138" y="2849563"/>
          <p14:tracePt t="24361" x="9521825" y="2849563"/>
          <p14:tracePt t="24377" x="9542463" y="2844800"/>
          <p14:tracePt t="24470" x="9547225" y="2844800"/>
          <p14:tracePt t="24594" x="9556750" y="2844800"/>
          <p14:tracePt t="24805" x="9559925" y="2844800"/>
          <p14:tracePt t="24813" x="9564688" y="2844800"/>
          <p14:tracePt t="24829" x="9577388" y="2844800"/>
          <p14:tracePt t="24905" x="9586913" y="2844800"/>
          <p14:tracePt t="24942" x="9609138" y="2844800"/>
          <p14:tracePt t="24949" x="9612313" y="2844800"/>
          <p14:tracePt t="24960" x="9626600" y="2844800"/>
          <p14:tracePt t="24978" x="9669463" y="2844800"/>
          <p14:tracePt t="24993" x="9686925" y="2836863"/>
          <p14:tracePt t="25010" x="9717088" y="2836863"/>
          <p14:tracePt t="25014" x="9721850" y="2836863"/>
          <p14:tracePt t="25028" x="9744075" y="2836863"/>
          <p14:tracePt t="25044" x="9748838" y="2836863"/>
          <p14:tracePt t="25060" x="9761538" y="2836863"/>
          <p14:tracePt t="25077" x="9766300" y="2836863"/>
          <p14:tracePt t="25080" x="9779000" y="2836863"/>
          <p14:tracePt t="25095" x="9786938" y="2836863"/>
          <p14:tracePt t="31358" x="9678988" y="2859088"/>
          <p14:tracePt t="31367" x="9617075" y="2889250"/>
          <p14:tracePt t="31381" x="9297988" y="2968625"/>
          <p14:tracePt t="31396" x="8936038" y="3021013"/>
          <p14:tracePt t="31413" x="8555038" y="3103563"/>
          <p14:tracePt t="31418" x="8358188" y="3128963"/>
          <p14:tracePt t="31430" x="7912100" y="3190875"/>
          <p14:tracePt t="31444" x="7605713" y="3243263"/>
          <p14:tracePt t="31461" x="7273925" y="3260725"/>
          <p14:tracePt t="31478" x="7151688" y="3270250"/>
          <p14:tracePt t="31482" x="7089775" y="3270250"/>
          <p14:tracePt t="31495" x="6942138" y="3278188"/>
          <p14:tracePt t="31511" x="6897688" y="3273425"/>
          <p14:tracePt t="31528" x="6877050" y="3273425"/>
          <p14:tracePt t="31947" x="6723063" y="3265488"/>
          <p14:tracePt t="31956" x="6421438" y="3265488"/>
          <p14:tracePt t="31965" x="6119813" y="3278188"/>
          <p14:tracePt t="31970" x="5700713" y="3295650"/>
          <p14:tracePt t="31979" x="5302250" y="3335338"/>
          <p14:tracePt t="31985" x="4813300" y="3417888"/>
          <p14:tracePt t="31997" x="3886200" y="3575050"/>
          <p14:tracePt t="32004" x="3487738" y="3614738"/>
          <p14:tracePt t="32016" x="3078163" y="3711575"/>
          <p14:tracePt t="32021" x="2854325" y="3741738"/>
          <p14:tracePt t="32033" x="2343150" y="3824288"/>
          <p14:tracePt t="32044" x="2290763" y="3854450"/>
          <p14:tracePt t="32047" x="2216150" y="3863975"/>
          <p14:tracePt t="32061" x="2085975" y="3863975"/>
          <p14:tracePt t="32076" x="1993900" y="3851275"/>
          <p14:tracePt t="32093" x="1962150" y="3833813"/>
          <p14:tracePt t="32110" x="1958975" y="3833813"/>
          <p14:tracePt t="32361" x="1897063" y="3806825"/>
          <p14:tracePt t="32369" x="1819275" y="3784600"/>
          <p14:tracePt t="32379" x="1739900" y="3763963"/>
          <p14:tracePt t="32384" x="1712913" y="3729038"/>
          <p14:tracePt t="32397" x="1625600" y="3679825"/>
          <p14:tracePt t="32413" x="1582738" y="3641725"/>
          <p14:tracePt t="32429" x="1552575" y="3614738"/>
          <p14:tracePt t="32485" x="1565275" y="3609975"/>
          <p14:tracePt t="32495" x="1587500" y="3592513"/>
          <p14:tracePt t="32500" x="1612900" y="3575050"/>
          <p14:tracePt t="32509" x="1625600" y="3562350"/>
          <p14:tracePt t="32512" x="1643063" y="3552825"/>
          <p14:tracePt t="32520" x="1665288" y="3544888"/>
          <p14:tracePt t="32527" x="1674813" y="3540125"/>
          <p14:tracePt t="32544" x="1709738" y="3522663"/>
          <p14:tracePt t="32561" x="1757363" y="3517900"/>
          <p14:tracePt t="32578" x="1804988" y="3500438"/>
          <p14:tracePt t="32594" x="1844675" y="3482975"/>
          <p14:tracePt t="32611" x="1901825" y="3470275"/>
          <p14:tracePt t="32615" x="1936750" y="3470275"/>
          <p14:tracePt t="32628" x="2014538" y="3462338"/>
          <p14:tracePt t="32644" x="2081213" y="3462338"/>
          <p14:tracePt t="32661" x="2159000" y="3462338"/>
          <p14:tracePt t="32678" x="2260600" y="3462338"/>
          <p14:tracePt t="32694" x="2325688" y="3462338"/>
          <p14:tracePt t="32711" x="2382838" y="3452813"/>
          <p14:tracePt t="32714" x="2395538" y="3452813"/>
          <p14:tracePt t="32728" x="2405063" y="3452813"/>
          <p14:tracePt t="32731" x="2417763" y="3452813"/>
          <p14:tracePt t="32745" x="2430463" y="3452813"/>
          <p14:tracePt t="32773" x="2443163" y="3444875"/>
          <p14:tracePt t="33175" x="2500313" y="3435350"/>
          <p14:tracePt t="33185" x="2600325" y="3435350"/>
          <p14:tracePt t="33196" x="2806700" y="3422650"/>
          <p14:tracePt t="33213" x="3025775" y="3422650"/>
          <p14:tracePt t="33218" x="3081338" y="3422650"/>
          <p14:tracePt t="33224" x="3155950" y="3422650"/>
          <p14:tracePt t="33237" x="3217863" y="3422650"/>
          <p14:tracePt t="33241" x="3275013" y="3422650"/>
          <p14:tracePt t="33247" x="3335338" y="3422650"/>
          <p14:tracePt t="33262" x="3414713" y="3427413"/>
          <p14:tracePt t="33277" x="3462338" y="3435350"/>
          <p14:tracePt t="33294" x="3502025" y="3444875"/>
          <p14:tracePt t="33298" x="3505200" y="3444875"/>
          <p14:tracePt t="33311" x="3527425" y="3452813"/>
          <p14:tracePt t="33328" x="3554413" y="3452813"/>
          <p14:tracePt t="33344" x="3567113" y="3452813"/>
          <p14:tracePt t="33361" x="3589338" y="3457575"/>
          <p14:tracePt t="33377" x="3614738" y="3457575"/>
          <p14:tracePt t="33394" x="3632200" y="3457575"/>
          <p14:tracePt t="33398" x="3641725" y="3457575"/>
          <p14:tracePt t="33411" x="3659188" y="3457575"/>
          <p14:tracePt t="33427" x="3698875" y="3452813"/>
          <p14:tracePt t="33443" x="3724275" y="3452813"/>
          <p14:tracePt t="33460" x="3763963" y="3448050"/>
          <p14:tracePt t="33463" x="3776663" y="3440113"/>
          <p14:tracePt t="33477" x="3816350" y="3422650"/>
          <p14:tracePt t="33493" x="3856038" y="3422650"/>
          <p14:tracePt t="33510" x="3873500" y="3417888"/>
          <p14:tracePt t="33527" x="3908425" y="3409950"/>
          <p14:tracePt t="33543" x="3916363" y="3405188"/>
          <p14:tracePt t="34773" x="3965575" y="3405188"/>
          <p14:tracePt t="34782" x="4095750" y="3417888"/>
          <p14:tracePt t="34797" x="4327525" y="3430588"/>
          <p14:tracePt t="34803" x="4389438" y="3440113"/>
          <p14:tracePt t="34808" x="4494213" y="3452813"/>
          <p14:tracePt t="34815" x="4529138" y="3452813"/>
          <p14:tracePt t="34828" x="4676775" y="3452813"/>
          <p14:tracePt t="34837" x="4721225" y="3452813"/>
          <p14:tracePt t="34845" x="4756150" y="3452813"/>
          <p14:tracePt t="34861" x="4791075" y="3452813"/>
          <p14:tracePt t="34865" x="4800600" y="3452813"/>
          <p14:tracePt t="34953" x="4800600" y="3457575"/>
          <p14:tracePt t="34968" x="4800600" y="3465513"/>
          <p14:tracePt t="36306" x="4865688" y="3475038"/>
          <p14:tracePt t="36315" x="5013325" y="3497263"/>
          <p14:tracePt t="36330" x="5276850" y="3509963"/>
          <p14:tracePt t="36345" x="5568950" y="3535363"/>
          <p14:tracePt t="36362" x="5932488" y="3535363"/>
          <p14:tracePt t="36378" x="6107113" y="3535363"/>
          <p14:tracePt t="36395" x="6211888" y="3535363"/>
          <p14:tracePt t="36412" x="6299200" y="3535363"/>
          <p14:tracePt t="36428" x="6338888" y="3544888"/>
          <p14:tracePt t="36444" x="6373813" y="3544888"/>
          <p14:tracePt t="36461" x="6396038" y="3544888"/>
          <p14:tracePt t="36465" x="6408738" y="3549650"/>
          <p14:tracePt t="36479" x="6438900" y="3549650"/>
          <p14:tracePt t="36495" x="6451600" y="3567113"/>
          <p14:tracePt t="36566" x="6456363" y="3567113"/>
          <p14:tracePt t="36676" x="6456363" y="3570288"/>
          <p14:tracePt t="36735" x="6456363" y="3575050"/>
          <p14:tracePt t="36763" x="6456363" y="3584575"/>
          <p14:tracePt t="36772" x="6456363" y="3587750"/>
          <p14:tracePt t="36780" x="6456363" y="3597275"/>
          <p14:tracePt t="36797" x="6434138" y="3609975"/>
          <p14:tracePt t="36802" x="6403975" y="3619500"/>
          <p14:tracePt t="36814" x="6351588" y="3649663"/>
          <p14:tracePt t="36831" x="6294438" y="3676650"/>
          <p14:tracePt t="36847" x="6242050" y="3702050"/>
          <p14:tracePt t="36853" x="6219825" y="3714750"/>
          <p14:tracePt t="36864" x="6164263" y="3732213"/>
          <p14:tracePt t="36878" x="6072188" y="3741738"/>
          <p14:tracePt t="36894" x="5980113" y="3749675"/>
          <p14:tracePt t="36911" x="5875338" y="3749675"/>
          <p14:tracePt t="36914" x="5853113" y="3749675"/>
          <p14:tracePt t="36928" x="5795963" y="3749675"/>
          <p14:tracePt t="36944" x="5735638" y="3759200"/>
          <p14:tracePt t="36961" x="5661025" y="3759200"/>
          <p14:tracePt t="36979" x="5511800" y="3759200"/>
          <p14:tracePt t="36997" x="5456238" y="3759200"/>
          <p14:tracePt t="37013" x="5411788" y="3759200"/>
          <p14:tracePt t="37031" x="5332413" y="3759200"/>
          <p14:tracePt t="37048" x="5294313" y="3759200"/>
          <p14:tracePt t="37061" x="5245100" y="3759200"/>
          <p14:tracePt t="37078" x="5192713" y="3759200"/>
          <p14:tracePt t="37095" x="5132388" y="3759200"/>
          <p14:tracePt t="37111" x="5110163" y="3759200"/>
          <p14:tracePt t="37128" x="5092700" y="3767138"/>
          <p14:tracePt t="37145" x="5084763" y="3767138"/>
          <p14:tracePt t="37534" x="5045075" y="3781425"/>
          <p14:tracePt t="37542" x="4983163" y="3802063"/>
          <p14:tracePt t="37547" x="4935538" y="3811588"/>
          <p14:tracePt t="37560" x="4870450" y="3833813"/>
          <p14:tracePt t="37565" x="4813300" y="3833813"/>
          <p14:tracePt t="37576" x="4716463" y="3841750"/>
          <p14:tracePt t="37586" x="4641850" y="3863975"/>
          <p14:tracePt t="37594" x="4621213" y="3863975"/>
          <p14:tracePt t="37613" x="4471988" y="3863975"/>
          <p14:tracePt t="37627" x="4379913" y="3863975"/>
          <p14:tracePt t="37643" x="4275138" y="3846513"/>
          <p14:tracePt t="37646" x="4249738" y="3846513"/>
          <p14:tracePt t="37661" x="4179888" y="3846513"/>
          <p14:tracePt t="37677" x="4143375" y="3846513"/>
          <p14:tracePt t="37693" x="4122738" y="3846513"/>
          <p14:tracePt t="37710" x="4105275" y="3846513"/>
          <p14:tracePt t="37713" x="4083050" y="3846513"/>
          <p14:tracePt t="37728" x="4052888" y="3846513"/>
          <p14:tracePt t="37744" x="3995738" y="3846513"/>
          <p14:tracePt t="37760" x="3968750" y="3846513"/>
          <p14:tracePt t="37763" x="3956050" y="3846513"/>
          <p14:tracePt t="37777" x="3933825" y="3846513"/>
          <p14:tracePt t="38143" x="3933825" y="3859213"/>
          <p14:tracePt t="38375" x="3933825" y="3863975"/>
          <p14:tracePt t="38578" x="3938588" y="3863975"/>
          <p14:tracePt t="38585" x="3938588" y="3868738"/>
          <p14:tracePt t="38644" x="3943350" y="3868738"/>
          <p14:tracePt t="38666" x="3943350" y="3876675"/>
          <p14:tracePt t="38752" x="3951288" y="3876675"/>
          <p14:tracePt t="38802" x="3956050" y="3876675"/>
          <p14:tracePt t="38818" x="3960813" y="3881438"/>
          <p14:tracePt t="38825" x="3968750" y="3881438"/>
          <p14:tracePt t="38840" x="3968750" y="3889375"/>
          <p14:tracePt t="38848" x="3983038" y="3889375"/>
          <p14:tracePt t="38942" x="3983038" y="3894138"/>
          <p14:tracePt t="39022" x="3986213" y="3894138"/>
          <p14:tracePt t="43403" x="4025900" y="3894138"/>
          <p14:tracePt t="43412" x="4052888" y="3889375"/>
          <p14:tracePt t="43417" x="4105275" y="3881438"/>
          <p14:tracePt t="43423" x="4130675" y="3871913"/>
          <p14:tracePt t="43435" x="4187825" y="3863975"/>
          <p14:tracePt t="43445" x="4349750" y="3854450"/>
          <p14:tracePt t="43461" x="4529138" y="3833813"/>
          <p14:tracePt t="43479" x="4638675" y="3802063"/>
          <p14:tracePt t="43483" x="4686300" y="3802063"/>
          <p14:tracePt t="43496" x="4791075" y="3794125"/>
          <p14:tracePt t="43512" x="4908550" y="3794125"/>
          <p14:tracePt t="43529" x="5005388" y="3794125"/>
          <p14:tracePt t="43532" x="5030788" y="3794125"/>
          <p14:tracePt t="43546" x="5067300" y="3794125"/>
          <p14:tracePt t="43561" x="5087938" y="3794125"/>
          <p14:tracePt t="48380" x="5092700" y="3806825"/>
          <p14:tracePt t="48389" x="5102225" y="3824288"/>
          <p14:tracePt t="48399" x="5110163" y="3841750"/>
          <p14:tracePt t="48413" x="5114925" y="3863975"/>
          <p14:tracePt t="48429" x="5127625" y="3881438"/>
          <p14:tracePt t="48445" x="5157788" y="3903663"/>
          <p14:tracePt t="48462" x="5180013" y="3916363"/>
          <p14:tracePt t="48466" x="5197475" y="3943350"/>
          <p14:tracePt t="48480" x="5237163" y="3960813"/>
          <p14:tracePt t="48495" x="5294313" y="3973513"/>
          <p14:tracePt t="48511" x="5359400" y="3973513"/>
          <p14:tracePt t="48529" x="5407025" y="3973513"/>
          <p14:tracePt t="48545" x="5438775" y="3973513"/>
          <p14:tracePt t="48562" x="5476875" y="3963988"/>
          <p14:tracePt t="48565" x="5491163" y="3956050"/>
          <p14:tracePt t="48578" x="5516563" y="3946525"/>
          <p14:tracePt t="48581" x="5529263" y="3946525"/>
          <p14:tracePt t="48595" x="5568950" y="3943350"/>
          <p14:tracePt t="48612" x="5595938" y="3925888"/>
          <p14:tracePt t="48629" x="5626100" y="3925888"/>
          <p14:tracePt t="48632" x="5638800" y="3925888"/>
          <p14:tracePt t="53356" x="5638800" y="3929063"/>
          <p14:tracePt t="53364" x="5630863" y="3943350"/>
          <p14:tracePt t="53381" x="5608638" y="3981450"/>
          <p14:tracePt t="53386" x="5591175" y="4003675"/>
          <p14:tracePt t="53398" x="5561013" y="4048125"/>
          <p14:tracePt t="53412" x="5534025" y="4095750"/>
          <p14:tracePt t="53429" x="5521325" y="4121150"/>
          <p14:tracePt t="53445" x="5508625" y="4160838"/>
          <p14:tracePt t="53463" x="5481638" y="4213225"/>
          <p14:tracePt t="53478" x="5481638" y="4252913"/>
          <p14:tracePt t="53495" x="5481638" y="4275138"/>
          <p14:tracePt t="53499" x="5481638" y="4287838"/>
          <p14:tracePt t="53513" x="5481638" y="4314825"/>
          <p14:tracePt t="53529" x="5481638" y="4332288"/>
          <p14:tracePt t="53545" x="5481638" y="4370388"/>
          <p14:tracePt t="53562" x="5486400" y="4402138"/>
          <p14:tracePt t="53565" x="5486400" y="4414838"/>
          <p14:tracePt t="53580" x="5499100" y="4440238"/>
          <p14:tracePt t="53595" x="5499100" y="4454525"/>
          <p14:tracePt t="53612" x="5508625" y="4467225"/>
          <p14:tracePt t="53732" x="5511800" y="4467225"/>
          <p14:tracePt t="56312" x="5468938" y="4475163"/>
          <p14:tracePt t="56321" x="5407025" y="4475163"/>
          <p14:tracePt t="56331" x="5319713" y="4484688"/>
          <p14:tracePt t="56335" x="5245100" y="4484688"/>
          <p14:tracePt t="56346" x="5027613" y="4497388"/>
          <p14:tracePt t="56362" x="4821238" y="4497388"/>
          <p14:tracePt t="56379" x="4559300" y="4489450"/>
          <p14:tracePt t="56382" x="4471988" y="4475163"/>
          <p14:tracePt t="56396" x="4240213" y="4475163"/>
          <p14:tracePt t="56412" x="4035425" y="4475163"/>
          <p14:tracePt t="56428" x="3903663" y="4475163"/>
          <p14:tracePt t="56444" x="3768725" y="4475163"/>
          <p14:tracePt t="56447" x="3711575" y="4475163"/>
          <p14:tracePt t="56461" x="3629025" y="4475163"/>
          <p14:tracePt t="56477" x="3571875" y="4467225"/>
          <p14:tracePt t="56494" x="3532188" y="4467225"/>
          <p14:tracePt t="56512" x="3484563" y="4467225"/>
          <p14:tracePt t="56529" x="3462338" y="4462463"/>
          <p14:tracePt t="56545" x="3449638" y="4462463"/>
          <p14:tracePt t="56561" x="3432175" y="4462463"/>
          <p14:tracePt t="56564" x="3422650" y="4462463"/>
          <p14:tracePt t="56578" x="3417888" y="4462463"/>
          <p14:tracePt t="56594" x="3414713" y="4462463"/>
          <p14:tracePt t="56611" x="3375025" y="4454525"/>
          <p14:tracePt t="56614" x="3344863" y="4454525"/>
          <p14:tracePt t="56629" x="3295650" y="4449763"/>
          <p14:tracePt t="56644" x="3248025" y="4449763"/>
          <p14:tracePt t="56661" x="3225800" y="4449763"/>
          <p14:tracePt t="56678" x="3200400" y="4449763"/>
          <p14:tracePt t="56680" x="3186113" y="4449763"/>
          <p14:tracePt t="56694" x="3173413" y="4449763"/>
          <p14:tracePt t="56711" x="3165475" y="4449763"/>
          <p14:tracePt t="56728" x="3143250" y="4457700"/>
          <p14:tracePt t="56731" x="3130550" y="4457700"/>
          <p14:tracePt t="56745" x="3108325" y="4462463"/>
          <p14:tracePt t="56761" x="3090863" y="4462463"/>
          <p14:tracePt t="56778" x="3051175" y="4462463"/>
          <p14:tracePt t="56795" x="3021013" y="4462463"/>
          <p14:tracePt t="56812" x="2990850" y="4462463"/>
          <p14:tracePt t="56828" x="2976563" y="4462463"/>
          <p14:tracePt t="56845" x="2959100" y="4462463"/>
          <p14:tracePt t="56848" x="2951163" y="4462463"/>
          <p14:tracePt t="56862" x="2933700" y="4462463"/>
          <p14:tracePt t="56878" x="2919413" y="4462463"/>
          <p14:tracePt t="56949" x="2924175" y="4462463"/>
          <p14:tracePt t="56956" x="2936875" y="4454525"/>
          <p14:tracePt t="56963" x="2981325" y="4445000"/>
          <p14:tracePt t="56977" x="3098800" y="4445000"/>
          <p14:tracePt t="56994" x="3208338" y="4437063"/>
          <p14:tracePt t="57011" x="3309938" y="4437063"/>
          <p14:tracePt t="57014" x="3382963" y="4437063"/>
          <p14:tracePt t="57028" x="3576638" y="4437063"/>
          <p14:tracePt t="57044" x="3706813" y="4437063"/>
          <p14:tracePt t="57061" x="3781425" y="4437063"/>
          <p14:tracePt t="57064" x="3829050" y="4437063"/>
          <p14:tracePt t="57078" x="3886200" y="4437063"/>
          <p14:tracePt t="57080" x="3965575" y="4440238"/>
          <p14:tracePt t="57095" x="4065588" y="4440238"/>
          <p14:tracePt t="57111" x="4143375" y="4449763"/>
          <p14:tracePt t="57128" x="4192588" y="4449763"/>
          <p14:tracePt t="57131" x="4214813" y="4449763"/>
          <p14:tracePt t="57145" x="4252913" y="4449763"/>
          <p14:tracePt t="57161" x="4275138" y="4449763"/>
          <p14:tracePt t="57178" x="4302125" y="4449763"/>
          <p14:tracePt t="57181" x="4314825" y="4440238"/>
          <p14:tracePt t="57196" x="4337050" y="4440238"/>
          <p14:tracePt t="57211" x="4362450" y="4440238"/>
          <p14:tracePt t="57228" x="4367213" y="4437063"/>
          <p14:tracePt t="57430" x="4305300" y="4437063"/>
          <p14:tracePt t="57438" x="4214813" y="4440238"/>
          <p14:tracePt t="57445" x="4125913" y="4454525"/>
          <p14:tracePt t="57462" x="4056063" y="4462463"/>
          <p14:tracePt t="57465" x="4000500" y="4471988"/>
          <p14:tracePt t="57479" x="3921125" y="4471988"/>
          <p14:tracePt t="57495" x="3803650" y="4471988"/>
          <p14:tracePt t="57512" x="3641725" y="4471988"/>
          <p14:tracePt t="57515" x="3597275" y="4471988"/>
          <p14:tracePt t="57529" x="3514725" y="4471988"/>
          <p14:tracePt t="57546" x="3457575" y="4471988"/>
          <p14:tracePt t="57562" x="3409950" y="4471988"/>
          <p14:tracePt t="57578" x="3392488" y="4471988"/>
          <p14:tracePt t="57596" x="3382963" y="4471988"/>
          <p14:tracePt t="57917" x="3335338" y="4479925"/>
          <p14:tracePt t="57927" x="3260725" y="4489450"/>
          <p14:tracePt t="57938" x="3028950" y="4489450"/>
          <p14:tracePt t="57949" x="2884488" y="4502150"/>
          <p14:tracePt t="57963" x="2724150" y="4502150"/>
          <p14:tracePt t="57966" x="2605088" y="4502150"/>
          <p14:tracePt t="57979" x="2562225" y="4502150"/>
          <p14:tracePt t="57983" x="2487613" y="4502150"/>
          <p14:tracePt t="57996" x="2405063" y="4489450"/>
          <p14:tracePt t="58012" x="2312988" y="4471988"/>
          <p14:tracePt t="58029" x="2263775" y="4471988"/>
          <p14:tracePt t="58032" x="2238375" y="4462463"/>
          <p14:tracePt t="58046" x="2228850" y="4462463"/>
          <p14:tracePt t="58062" x="2220913" y="4462463"/>
          <p14:tracePt t="58264" x="2255838" y="4462463"/>
          <p14:tracePt t="58271" x="2312988" y="4462463"/>
          <p14:tracePt t="58279" x="2387600" y="4462463"/>
          <p14:tracePt t="58296" x="2495550" y="4440238"/>
          <p14:tracePt t="58312" x="2600325" y="4432300"/>
          <p14:tracePt t="58316" x="2627313" y="4422775"/>
          <p14:tracePt t="58330" x="2684463" y="4414838"/>
          <p14:tracePt t="58345" x="2732088" y="4414838"/>
          <p14:tracePt t="58362" x="2749550" y="4414838"/>
          <p14:tracePt t="58378" x="2759075" y="4414838"/>
          <p14:tracePt t="58789" x="2859088" y="4419600"/>
          <p14:tracePt t="58798" x="3038475" y="4432300"/>
          <p14:tracePt t="58815" x="3243263" y="4457700"/>
          <p14:tracePt t="58820" x="3278188" y="4457700"/>
          <p14:tracePt t="58832" x="3405188" y="4457700"/>
          <p14:tracePt t="58839" x="3449638" y="4449763"/>
          <p14:tracePt t="58851" x="3509963" y="4449763"/>
          <p14:tracePt t="58856" x="3554413" y="4449763"/>
          <p14:tracePt t="58864" x="3589338" y="4449763"/>
          <p14:tracePt t="58879" x="3632200" y="4449763"/>
          <p14:tracePt t="58883" x="3667125" y="4454525"/>
          <p14:tracePt t="58897" x="3716338" y="4462463"/>
          <p14:tracePt t="58912" x="3781425" y="4479925"/>
          <p14:tracePt t="58929" x="3878263" y="4510088"/>
          <p14:tracePt t="58946" x="4000500" y="4519613"/>
          <p14:tracePt t="58962" x="4038600" y="4519613"/>
          <p14:tracePt t="58979" x="4056063" y="4519613"/>
          <p14:tracePt t="58983" x="4065588" y="4519613"/>
          <p14:tracePt t="58996" x="4070350" y="4524375"/>
          <p14:tracePt t="59013" x="4090988" y="4524375"/>
          <p14:tracePt t="59029" x="4095750" y="4524375"/>
          <p14:tracePt t="59078" x="4117975" y="4524375"/>
          <p14:tracePt t="59085" x="4122738" y="4524375"/>
          <p14:tracePt t="59096" x="4135438" y="4524375"/>
          <p14:tracePt t="59113" x="4170363" y="4497388"/>
          <p14:tracePt t="59130" x="4200525" y="4489450"/>
          <p14:tracePt t="59146" x="4235450" y="4479925"/>
          <p14:tracePt t="59162" x="4267200" y="4471988"/>
          <p14:tracePt t="59165" x="4279900" y="4467225"/>
          <p14:tracePt t="59179" x="4310063" y="4467225"/>
          <p14:tracePt t="59196" x="4332288" y="4467225"/>
          <p14:tracePt t="59212" x="4349750" y="4467225"/>
          <p14:tracePt t="59229" x="4384675" y="4457700"/>
          <p14:tracePt t="59246" x="4392613" y="4457700"/>
          <p14:tracePt t="59262" x="4414838" y="4457700"/>
          <p14:tracePt t="59266" x="4419600" y="4457700"/>
          <p14:tracePt t="59279" x="4432300" y="4457700"/>
          <p14:tracePt t="59282" x="4441825" y="4457700"/>
          <p14:tracePt t="59296" x="4454525" y="4457700"/>
          <p14:tracePt t="59312" x="4464050" y="4457700"/>
          <p14:tracePt t="59329" x="4476750" y="4457700"/>
          <p14:tracePt t="59332" x="4484688" y="4457700"/>
          <p14:tracePt t="59346" x="4511675" y="4462463"/>
          <p14:tracePt t="59362" x="4529138" y="4462463"/>
          <p14:tracePt t="59379" x="4576763" y="4462463"/>
          <p14:tracePt t="59383" x="4589463" y="4462463"/>
          <p14:tracePt t="59396" x="4629150" y="4462463"/>
          <p14:tracePt t="59412" x="4664075" y="4471988"/>
          <p14:tracePt t="59429" x="4673600" y="4471988"/>
          <p14:tracePt t="61927" x="4694238" y="4475163"/>
          <p14:tracePt t="61936" x="4725988" y="4475163"/>
          <p14:tracePt t="61949" x="4803775" y="4475163"/>
          <p14:tracePt t="61955" x="4848225" y="4484688"/>
          <p14:tracePt t="61966" x="4895850" y="4492625"/>
          <p14:tracePt t="61982" x="4975225" y="4506913"/>
          <p14:tracePt t="61986" x="5018088" y="4506913"/>
          <p14:tracePt t="61999" x="5075238" y="4506913"/>
          <p14:tracePt t="62006" x="5105400" y="4506913"/>
          <p14:tracePt t="62014" x="5140325" y="4506913"/>
          <p14:tracePt t="62029" x="5214938" y="4506913"/>
          <p14:tracePt t="62046" x="5294313" y="4502150"/>
          <p14:tracePt t="62063" x="5424488" y="4502150"/>
          <p14:tracePt t="62080" x="5491163" y="4492625"/>
          <p14:tracePt t="62096" x="5546725" y="4492625"/>
          <p14:tracePt t="62099" x="5561013" y="4492625"/>
          <p14:tracePt t="62113" x="5591175" y="4492625"/>
          <p14:tracePt t="62129" x="5616575" y="4492625"/>
          <p14:tracePt t="62146" x="5638800" y="4492625"/>
          <p14:tracePt t="62163" x="5653088" y="4492625"/>
          <p14:tracePt t="62180" x="5653088" y="4502150"/>
          <p14:tracePt t="62202" x="5656263" y="4502150"/>
          <p14:tracePt t="62238" x="5656263" y="4506913"/>
          <p14:tracePt t="62267" x="5670550" y="4506913"/>
          <p14:tracePt t="62274" x="5678488" y="4506913"/>
          <p14:tracePt t="62281" x="5678488" y="4510088"/>
          <p14:tracePt t="62296" x="5683250" y="4510088"/>
          <p14:tracePt t="62313" x="5688013" y="4510088"/>
          <p14:tracePt t="63665" x="5740400" y="4506913"/>
          <p14:tracePt t="63674" x="5922963" y="4479925"/>
          <p14:tracePt t="63679" x="5967413" y="4479925"/>
          <p14:tracePt t="63690" x="6097588" y="4479925"/>
          <p14:tracePt t="63695" x="6159500" y="4479925"/>
          <p14:tracePt t="63699" x="6259513" y="4479925"/>
          <p14:tracePt t="63711" x="6321425" y="4479925"/>
          <p14:tracePt t="63714" x="6500813" y="4489450"/>
          <p14:tracePt t="63722" x="6561138" y="4489450"/>
          <p14:tracePt t="63730" x="6630988" y="4489450"/>
          <p14:tracePt t="63746" x="6723063" y="4489450"/>
          <p14:tracePt t="63764" x="6837363" y="4489450"/>
          <p14:tracePt t="63779" x="6902450" y="4489450"/>
          <p14:tracePt t="63796" x="6950075" y="4489450"/>
          <p14:tracePt t="63813" x="6977063" y="4489450"/>
          <p14:tracePt t="63880" x="6985000" y="4489450"/>
          <p14:tracePt t="64949" x="7081838" y="4489450"/>
          <p14:tracePt t="64957" x="7186613" y="4489450"/>
          <p14:tracePt t="64965" x="7248525" y="4484688"/>
          <p14:tracePt t="64980" x="7396163" y="4462463"/>
          <p14:tracePt t="64996" x="7558088" y="4454525"/>
          <p14:tracePt t="65000" x="7689850" y="4440238"/>
          <p14:tracePt t="65013" x="7781925" y="4440238"/>
          <p14:tracePt t="65030" x="7859713" y="4440238"/>
          <p14:tracePt t="65046" x="7916863" y="4440238"/>
          <p14:tracePt t="65064" x="7959725" y="4445000"/>
          <p14:tracePt t="65079" x="7994650" y="4445000"/>
          <p14:tracePt t="65096" x="8008938" y="4445000"/>
          <p14:tracePt t="65113" x="8012113" y="4445000"/>
          <p14:tracePt t="65152" x="8012113" y="4449763"/>
          <p14:tracePt t="65158" x="8021638" y="4449763"/>
          <p14:tracePt t="65282" x="8021638" y="4454525"/>
          <p14:tracePt t="67804" x="8021638" y="4462463"/>
          <p14:tracePt t="67833" x="8026400" y="4462463"/>
          <p14:tracePt t="70418" x="8026400" y="4457700"/>
          <p14:tracePt t="73510" x="8096250" y="4475163"/>
          <p14:tracePt t="73518" x="8156575" y="4492625"/>
          <p14:tracePt t="73528" x="8235950" y="4514850"/>
          <p14:tracePt t="73545" x="8345488" y="4537075"/>
          <p14:tracePt t="73547" x="8388350" y="4537075"/>
          <p14:tracePt t="73562" x="8497888" y="4567238"/>
          <p14:tracePt t="73578" x="8594725" y="4576763"/>
          <p14:tracePt t="73595" x="8664575" y="4584700"/>
          <p14:tracePt t="73597" x="8694738" y="4584700"/>
          <p14:tracePt t="73612" x="8734425" y="4584700"/>
          <p14:tracePt t="73629" x="8782050" y="4594225"/>
          <p14:tracePt t="73645" x="8816975" y="4602163"/>
          <p14:tracePt t="73662" x="8878888" y="4611688"/>
          <p14:tracePt t="73678" x="8909050" y="4619625"/>
          <p14:tracePt t="73695" x="8939213" y="4619625"/>
          <p14:tracePt t="74978" x="8851900" y="4646613"/>
          <p14:tracePt t="74985" x="8704263" y="4681538"/>
          <p14:tracePt t="74995" x="8615363" y="4703763"/>
          <p14:tracePt t="75012" x="8278813" y="4829175"/>
          <p14:tracePt t="75014" x="8131175" y="4864100"/>
          <p14:tracePt t="75030" x="7820025" y="4938713"/>
          <p14:tracePt t="75045" x="7623175" y="5008563"/>
          <p14:tracePt t="75062" x="7413625" y="5057775"/>
          <p14:tracePt t="75079" x="7134225" y="5100638"/>
          <p14:tracePt t="75095" x="7011988" y="5122863"/>
          <p14:tracePt t="75112" x="6889750" y="5135563"/>
          <p14:tracePt t="75129" x="6805613" y="5135563"/>
          <p14:tracePt t="75131" x="6784975" y="5135563"/>
          <p14:tracePt t="75146" x="6735763" y="5140325"/>
          <p14:tracePt t="75162" x="6723063" y="5140325"/>
          <p14:tracePt t="75179" x="6718300" y="5140325"/>
          <p14:tracePt t="75225" x="6718300" y="5148263"/>
          <p14:tracePt t="87993" x="6732588" y="5170488"/>
          <p14:tracePt t="88002" x="6750050" y="5192713"/>
          <p14:tracePt t="88016" x="6802438" y="5254625"/>
          <p14:tracePt t="88033" x="6837363" y="5314950"/>
          <p14:tracePt t="88038" x="6854825" y="5341938"/>
          <p14:tracePt t="88048" x="6897688" y="5397500"/>
          <p14:tracePt t="88064" x="6937375" y="5449888"/>
          <p14:tracePt t="88081" x="6981825" y="5511800"/>
          <p14:tracePt t="88098" x="7016750" y="5568950"/>
          <p14:tracePt t="88102" x="7029450" y="5594350"/>
          <p14:tracePt t="88115" x="7064375" y="5656263"/>
          <p14:tracePt t="88131" x="7089775" y="5703888"/>
          <p14:tracePt t="88147" x="7112000" y="5743575"/>
          <p14:tracePt t="88151" x="7121525" y="5765800"/>
          <p14:tracePt t="88165" x="7143750" y="5795963"/>
          <p14:tracePt t="88181" x="7151688" y="5818188"/>
          <p14:tracePt t="88198" x="7156450" y="5838825"/>
          <p14:tracePt t="88214" x="7156450" y="5848350"/>
          <p14:tracePt t="88218" x="7164388" y="5878513"/>
          <p14:tracePt t="88232" x="7164388" y="5900738"/>
          <p14:tracePt t="88248" x="7164388" y="5910263"/>
          <p14:tracePt t="88264" x="7164388" y="5922963"/>
          <p14:tracePt t="88282" x="7164388" y="5948363"/>
          <p14:tracePt t="88298" x="7164388" y="5962650"/>
          <p14:tracePt t="88314" x="7151688" y="5975350"/>
          <p14:tracePt t="88332" x="7124700" y="5992813"/>
          <p14:tracePt t="88347" x="7086600" y="6022975"/>
          <p14:tracePt t="88364" x="7037388" y="6045200"/>
          <p14:tracePt t="88368" x="7024688" y="6053138"/>
          <p14:tracePt t="88381" x="7007225" y="6062663"/>
          <p14:tracePt t="88385" x="6977063" y="6070600"/>
          <p14:tracePt t="88399" x="6964363" y="6092825"/>
          <p14:tracePt t="88414" x="6942138" y="6097588"/>
          <p14:tracePt t="88431" x="6929438" y="6105525"/>
          <p14:tracePt t="88435" x="6924675" y="6105525"/>
          <p14:tracePt t="88448" x="6902450" y="6110288"/>
          <p14:tracePt t="88464" x="6889750" y="6119813"/>
          <p14:tracePt t="88481" x="6880225" y="6122988"/>
          <p14:tracePt t="88498" x="6867525" y="6122988"/>
          <p14:tracePt t="88529" x="6859588" y="6122988"/>
          <p14:tracePt t="88602" x="6845300" y="6122988"/>
          <p14:tracePt t="88638" x="6842125" y="6122988"/>
          <p14:tracePt t="88645" x="6842125" y="6115050"/>
          <p14:tracePt t="88652" x="6832600" y="6110288"/>
          <p14:tracePt t="88664" x="6827838" y="6102350"/>
          <p14:tracePt t="88668" x="6827838" y="6097588"/>
          <p14:tracePt t="88682" x="6823075" y="6088063"/>
          <p14:tracePt t="88698" x="6815138" y="6088063"/>
          <p14:tracePt t="88715" x="6815138" y="6075363"/>
          <p14:tracePt t="88718" x="6815138" y="6070600"/>
          <p14:tracePt t="88732" x="6810375" y="6067425"/>
          <p14:tracePt t="88748" x="6810375" y="6053138"/>
          <p14:tracePt t="88764" x="6802438" y="6045200"/>
          <p14:tracePt t="88782" x="6788150" y="6032500"/>
          <p14:tracePt t="88798" x="6784975" y="6015038"/>
          <p14:tracePt t="88814" x="6784975" y="6005513"/>
          <p14:tracePt t="88863" x="6784975" y="6000750"/>
          <p14:tracePt t="88907" x="6784975" y="5992813"/>
          <p14:tracePt t="98766" x="6675438" y="6000750"/>
          <p14:tracePt t="98775" x="6583363" y="6022975"/>
          <p14:tracePt t="98785" x="6434138" y="6057900"/>
          <p14:tracePt t="98790" x="6369050" y="6102350"/>
          <p14:tracePt t="98802" x="5980113" y="6264275"/>
          <p14:tracePt t="98815" x="5705475" y="6386513"/>
          <p14:tracePt t="98831" x="5337175" y="6481763"/>
          <p14:tracePt t="98848" x="4978400" y="6578600"/>
          <p14:tracePt t="98852" x="4746625" y="6626225"/>
          <p14:tracePt t="98865" x="4511675" y="6688138"/>
          <p14:tracePt t="98869" x="4314825" y="6713538"/>
          <p14:tracePt t="98882" x="3960813" y="6813550"/>
          <p14:tracePt t="98898" x="3724275" y="6835775"/>
          <p14:tracePt t="98914" x="3576638" y="6845300"/>
          <p14:tracePt t="98932" x="3467100" y="6840538"/>
          <p14:tracePt t="98948" x="3427413" y="6831013"/>
          <p14:tracePt t="98964" x="3422650" y="6831013"/>
          <p14:tracePt t="99283" x="3362325" y="684530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4960433E-597D-45E6-CCD7-48C7CB8052A4}"/>
              </a:ext>
            </a:extLst>
          </p:cNvPr>
          <p:cNvSpPr>
            <a:spLocks noGrp="1"/>
          </p:cNvSpPr>
          <p:nvPr>
            <p:ph type="title"/>
          </p:nvPr>
        </p:nvSpPr>
        <p:spPr/>
        <p:txBody>
          <a:bodyPr>
            <a:normAutofit/>
          </a:bodyPr>
          <a:lstStyle/>
          <a:p>
            <a:r>
              <a:rPr lang="en-US" sz="4800" dirty="0"/>
              <a:t>Summary</a:t>
            </a:r>
          </a:p>
        </p:txBody>
      </p:sp>
      <p:sp>
        <p:nvSpPr>
          <p:cNvPr id="2" name="Content Placeholder 1">
            <a:extLst>
              <a:ext uri="{FF2B5EF4-FFF2-40B4-BE49-F238E27FC236}">
                <a16:creationId xmlns:a16="http://schemas.microsoft.com/office/drawing/2014/main" xmlns="" id="{9D93A679-9ED2-8EC2-1516-76EAAAC50FD8}"/>
              </a:ext>
            </a:extLst>
          </p:cNvPr>
          <p:cNvSpPr>
            <a:spLocks noGrp="1"/>
          </p:cNvSpPr>
          <p:nvPr>
            <p:ph idx="1"/>
          </p:nvPr>
        </p:nvSpPr>
        <p:spPr/>
        <p:txBody>
          <a:bodyPr>
            <a:normAutofit/>
          </a:bodyPr>
          <a:lstStyle/>
          <a:p>
            <a:r>
              <a:rPr lang="en-US" sz="2400" dirty="0"/>
              <a:t>Exploring cryptocurrency's role in digital finance and mobile transactions.</a:t>
            </a:r>
          </a:p>
          <a:p>
            <a:r>
              <a:rPr lang="en-US" sz="2400" dirty="0"/>
              <a:t>Understanding the "Internet of Money" and its impact on business models.</a:t>
            </a:r>
          </a:p>
          <a:p>
            <a:r>
              <a:rPr lang="en-US" sz="2400" dirty="0"/>
              <a:t>Investigating digital asset management and global economic influence.</a:t>
            </a:r>
          </a:p>
          <a:p>
            <a:r>
              <a:rPr lang="en-US" sz="2400" dirty="0"/>
              <a:t>Analyzing hybrid finance platforms and blockchain in financial innovation.</a:t>
            </a:r>
          </a:p>
          <a:p>
            <a:r>
              <a:rPr lang="en-US" sz="2400" dirty="0"/>
              <a:t>Evaluating mobile payment systems like M-</a:t>
            </a:r>
            <a:r>
              <a:rPr lang="en-US" sz="2400" dirty="0" err="1"/>
              <a:t>Pesa</a:t>
            </a:r>
            <a:r>
              <a:rPr lang="en-US" sz="2400" dirty="0"/>
              <a:t> in FinTech and digital currency adoption.</a:t>
            </a:r>
          </a:p>
          <a:p>
            <a:r>
              <a:rPr lang="en-US" sz="2400" dirty="0"/>
              <a:t>Examining digital finance interoperability and opportunities for inclusive ecosystems.</a:t>
            </a:r>
          </a:p>
          <a:p>
            <a:r>
              <a:rPr lang="en-US" sz="2400" dirty="0"/>
              <a:t>Gaining insights into digital currency trends, focusing on Bitcoin and blockchain.</a:t>
            </a:r>
          </a:p>
          <a:p>
            <a:r>
              <a:rPr lang="en-US" sz="2400" dirty="0"/>
              <a:t>Assessing technology's role in managing digital currencies and assets.</a:t>
            </a:r>
          </a:p>
        </p:txBody>
      </p:sp>
    </p:spTree>
    <p:extLst>
      <p:ext uri="{BB962C8B-B14F-4D97-AF65-F5344CB8AC3E}">
        <p14:creationId xmlns:p14="http://schemas.microsoft.com/office/powerpoint/2010/main" val="2942733363"/>
      </p:ext>
    </p:extLst>
  </p:cSld>
  <p:clrMapOvr>
    <a:masterClrMapping/>
  </p:clrMapOvr>
  <mc:AlternateContent xmlns:mc="http://schemas.openxmlformats.org/markup-compatibility/2006" xmlns:p14="http://schemas.microsoft.com/office/powerpoint/2010/main">
    <mc:Choice Requires="p14">
      <p:transition spd="slow" p14:dur="2000" advTm="112305"/>
    </mc:Choice>
    <mc:Fallback xmlns="">
      <p:transition spd="slow" advTm="112305"/>
    </mc:Fallback>
  </mc:AlternateContent>
  <p:extLst>
    <p:ext uri="{3A86A75C-4F4B-4683-9AE1-C65F6400EC91}">
      <p14:laserTraceLst xmlns:p14="http://schemas.microsoft.com/office/powerpoint/2010/main">
        <p14:tracePtLst>
          <p14:tracePt t="10554" x="3184525" y="6337300"/>
          <p14:tracePt t="10717" x="3759200" y="6451600"/>
          <p14:tracePt t="10719" x="3719513" y="6302375"/>
          <p14:tracePt t="10733" x="3624263" y="6045200"/>
          <p14:tracePt t="10767" x="3352800" y="5626100"/>
          <p14:tracePt t="10783" x="3278188" y="5502275"/>
          <p14:tracePt t="10786" x="2976563" y="5075238"/>
          <p14:tracePt t="10800" x="2919413" y="4995863"/>
          <p14:tracePt t="10817" x="2849563" y="4913313"/>
          <p14:tracePt t="10850" x="2544763" y="4527550"/>
          <p14:tracePt t="10867" x="2482850" y="4454525"/>
          <p14:tracePt t="10883" x="2408238" y="4335463"/>
          <p14:tracePt t="10900" x="2395538" y="4310063"/>
          <p14:tracePt t="10922" x="2378075" y="4275138"/>
          <p14:tracePt t="10945" x="2185988" y="4021138"/>
          <p14:tracePt t="10955" x="1936750" y="3714750"/>
          <p14:tracePt t="10976" x="1906588" y="3662363"/>
          <p14:tracePt t="11043" x="1712913" y="3500438"/>
          <p14:tracePt t="11057" x="974725" y="2662238"/>
          <p14:tracePt t="11067" x="904875" y="2570163"/>
          <p14:tracePt t="11100" x="874713" y="2530475"/>
          <p14:tracePt t="11106" x="760413" y="2347913"/>
          <p14:tracePt t="11116" x="742950" y="2330450"/>
          <p14:tracePt t="11133" x="700088" y="2276475"/>
          <p14:tracePt t="11150" x="682625" y="2228850"/>
          <p14:tracePt t="11166" x="608013" y="2084388"/>
          <p14:tracePt t="11183" x="576263" y="1989138"/>
          <p14:tracePt t="11199" x="546100" y="1936750"/>
          <p14:tracePt t="11216" x="476250" y="1814513"/>
          <p14:tracePt t="11254" x="441325" y="1735138"/>
          <p14:tracePt t="11261" x="239713" y="1398588"/>
          <p14:tracePt t="11311" x="231775" y="1385888"/>
          <p14:tracePt t="11382" x="231775" y="1376363"/>
          <p14:tracePt t="11392" x="296863" y="1438275"/>
          <p14:tracePt t="11403" x="323850" y="1473200"/>
          <p14:tracePt t="11420" x="349250" y="1538288"/>
          <p14:tracePt t="11424" x="366713" y="1565275"/>
          <p14:tracePt t="11436" x="393700" y="1585913"/>
          <p14:tracePt t="11454" x="503238" y="1695450"/>
          <p14:tracePt t="11470" x="523875" y="1722438"/>
          <p14:tracePt t="11487" x="630238" y="1792288"/>
          <p14:tracePt t="11503" x="682625" y="1827213"/>
          <p14:tracePt t="11520" x="695325" y="1827213"/>
          <p14:tracePt t="11537" x="708025" y="1835150"/>
          <p14:tracePt t="11597" x="735013" y="1844675"/>
          <p14:tracePt t="11613" x="1206500" y="1922463"/>
          <p14:tracePt t="11621" x="1323975" y="1931988"/>
          <p14:tracePt t="11637" x="1368425" y="1931988"/>
          <p14:tracePt t="11661" x="1398588" y="1931988"/>
          <p14:tracePt t="11669" x="1503363" y="1944688"/>
          <p14:tracePt t="11686" x="1560513" y="1971675"/>
          <p14:tracePt t="11703" x="1582738" y="1976438"/>
          <p14:tracePt t="11720" x="1635125" y="2006600"/>
          <p14:tracePt t="11736" x="1647825" y="2011363"/>
          <p14:tracePt t="11753" x="1687513" y="2019300"/>
          <p14:tracePt t="11770" x="1692275" y="2028825"/>
          <p14:tracePt t="11775" x="1722438" y="2049463"/>
          <p14:tracePt t="11786" x="1774825" y="2071688"/>
          <p14:tracePt t="11825" x="1809750" y="2089150"/>
          <p14:tracePt t="11841" x="2124075" y="2268538"/>
          <p14:tracePt t="11871" x="2185988" y="2303463"/>
          <p14:tracePt t="11880" x="2295525" y="2351088"/>
          <p14:tracePt t="11888" x="2298700" y="2355850"/>
          <p14:tracePt t="12736" x="2312988" y="2365375"/>
          <p14:tracePt t="12766" x="2368550" y="2365375"/>
          <p14:tracePt t="12775" x="2513013" y="2365375"/>
          <p14:tracePt t="12786" x="2557463" y="2365375"/>
          <p14:tracePt t="12803" x="2592388" y="2365375"/>
          <p14:tracePt t="12834" x="2670175" y="2373313"/>
          <p14:tracePt t="12857" x="3138488" y="2443163"/>
          <p14:tracePt t="12877" x="3514725" y="2495550"/>
          <p14:tracePt t="12893" x="3798888" y="2547938"/>
          <p14:tracePt t="12901" x="4003675" y="2592388"/>
          <p14:tracePt t="12916" x="4073525" y="2592388"/>
          <p14:tracePt t="12925" x="4222750" y="2617788"/>
          <p14:tracePt t="12940" x="4284663" y="2617788"/>
          <p14:tracePt t="12951" x="4414838" y="2627313"/>
          <p14:tracePt t="12967" x="4464050" y="2649538"/>
          <p14:tracePt t="12984" x="4659313" y="2679700"/>
          <p14:tracePt t="13001" x="4746625" y="2692400"/>
          <p14:tracePt t="13004" x="5013325" y="2705100"/>
          <p14:tracePt t="13037" x="5114925" y="2705100"/>
          <p14:tracePt t="13050" x="5949950" y="2762250"/>
          <p14:tracePt t="13075" x="6311900" y="2779713"/>
          <p14:tracePt t="13084" x="6902450" y="2779713"/>
          <p14:tracePt t="13101" x="7007225" y="2779713"/>
          <p14:tracePt t="13117" x="7173913" y="2779713"/>
          <p14:tracePt t="13134" x="7196138" y="2779713"/>
          <p14:tracePt t="13151" x="7216775" y="2779713"/>
          <p14:tracePt t="13295" x="7221538" y="2779713"/>
          <p14:tracePt t="13357" x="7296150" y="2740025"/>
          <p14:tracePt t="13384" x="7697788" y="2286000"/>
          <p14:tracePt t="13420" x="7750175" y="2228850"/>
          <p14:tracePt t="13534" x="7754938" y="2224088"/>
          <p14:tracePt t="13543" x="7777163" y="2211388"/>
          <p14:tracePt t="13557" x="7785100" y="2203450"/>
          <p14:tracePt t="13570" x="7807325" y="2181225"/>
          <p14:tracePt t="13586" x="7812088" y="2181225"/>
          <p14:tracePt t="13592" x="7820025" y="2176463"/>
          <p14:tracePt t="13647" x="7824788" y="2168525"/>
          <p14:tracePt t="19936" x="7807325" y="2189163"/>
          <p14:tracePt t="19944" x="7781925" y="2211388"/>
          <p14:tracePt t="19966" x="7759700" y="2228850"/>
          <p14:tracePt t="19990" x="7662863" y="2281238"/>
          <p14:tracePt t="20047" x="7558088" y="2330450"/>
          <p14:tracePt t="20062" x="6907213" y="2535238"/>
          <p14:tracePt t="20077" x="6680200" y="2565400"/>
          <p14:tracePt t="20142" x="6478588" y="2605088"/>
          <p14:tracePt t="20151" x="4087813" y="2792413"/>
          <p14:tracePt t="20161" x="3943350" y="2792413"/>
          <p14:tracePt t="20170" x="3786188" y="2792413"/>
          <p14:tracePt t="20184" x="3641725" y="2792413"/>
          <p14:tracePt t="20202" x="3265488" y="2809875"/>
          <p14:tracePt t="20217" x="2644775" y="2809875"/>
          <p14:tracePt t="20234" x="2527300" y="2809875"/>
          <p14:tracePt t="20237" x="2176463" y="2809875"/>
          <p14:tracePt t="20252" x="1984375" y="2809875"/>
          <p14:tracePt t="20268" x="1839913" y="2809875"/>
          <p14:tracePt t="20284" x="1704975" y="2819400"/>
          <p14:tracePt t="20317" x="1660525" y="2819400"/>
          <p14:tracePt t="20326" x="1416050" y="2819400"/>
          <p14:tracePt t="20334" x="1403350" y="2819400"/>
          <p14:tracePt t="20356" x="1373188" y="2819400"/>
          <p14:tracePt t="20367" x="1338263" y="2819400"/>
          <p14:tracePt t="20384" x="1333500" y="2819400"/>
          <p14:tracePt t="20789" x="1341438" y="2819400"/>
          <p14:tracePt t="20808" x="1477963" y="2809875"/>
          <p14:tracePt t="20817" x="1635125" y="2809875"/>
          <p14:tracePt t="20827" x="1695450" y="2809875"/>
          <p14:tracePt t="20837" x="1770063" y="2809875"/>
          <p14:tracePt t="20851" x="1827213" y="2809875"/>
          <p14:tracePt t="20868" x="2028825" y="2809875"/>
          <p14:tracePt t="20884" x="2390775" y="2809875"/>
          <p14:tracePt t="20901" x="2609850" y="2814638"/>
          <p14:tracePt t="20918" x="2714625" y="2827338"/>
          <p14:tracePt t="20936" x="3178175" y="2844800"/>
          <p14:tracePt t="20957" x="3265488" y="2844800"/>
          <p14:tracePt t="20968" x="3427413" y="2844800"/>
          <p14:tracePt t="20997" x="3449638" y="2844800"/>
          <p14:tracePt t="21005" x="3540125" y="2844800"/>
          <p14:tracePt t="21034" x="3544888" y="2844800"/>
          <p14:tracePt t="21110" x="3554413" y="2844800"/>
          <p14:tracePt t="21117" x="3579813" y="2844800"/>
          <p14:tracePt t="21149" x="3589338" y="2844800"/>
          <p14:tracePt t="21198" x="3614738" y="2844800"/>
          <p14:tracePt t="21213" x="3649663" y="2832100"/>
          <p14:tracePt t="22847" x="3659188" y="2832100"/>
          <p14:tracePt t="22882" x="3671888" y="2832100"/>
          <p14:tracePt t="22896" x="3873500" y="2779713"/>
          <p14:tracePt t="22927" x="4021138" y="2767013"/>
          <p14:tracePt t="22938" x="4611688" y="2749550"/>
          <p14:tracePt t="22954" x="4743450" y="2749550"/>
          <p14:tracePt t="23048" x="5137150" y="2749550"/>
          <p14:tracePt t="23086" x="8340725" y="2749550"/>
          <p14:tracePt t="23113" x="8428038" y="2749550"/>
          <p14:tracePt t="23274" x="8437563" y="2749550"/>
          <p14:tracePt t="23375" x="8515350" y="2749550"/>
          <p14:tracePt t="23528" x="8886825" y="2749550"/>
          <p14:tracePt t="26273" x="8896350" y="2749550"/>
          <p14:tracePt t="26353" x="8891588" y="2749550"/>
          <p14:tracePt t="26369" x="8759825" y="2784475"/>
          <p14:tracePt t="26380" x="8672513" y="2797175"/>
          <p14:tracePt t="26413" x="8612188" y="2806700"/>
          <p14:tracePt t="26472" x="7929563" y="2862263"/>
          <p14:tracePt t="26481" x="5683250" y="3051175"/>
          <p14:tracePt t="26491" x="5494338" y="3063875"/>
          <p14:tracePt t="26501" x="5349875" y="3063875"/>
          <p14:tracePt t="26518" x="5207000" y="3063875"/>
          <p14:tracePt t="26617" x="4803775" y="3111500"/>
          <p14:tracePt t="26633" x="1241425" y="3308350"/>
          <p14:tracePt t="26657" x="996950" y="3322638"/>
          <p14:tracePt t="26667" x="633413" y="3340100"/>
          <p14:tracePt t="26674" x="558800" y="3340100"/>
          <p14:tracePt t="26685" x="485775" y="3352800"/>
          <p14:tracePt t="26712" x="411163" y="3352800"/>
          <p14:tracePt t="26754" x="61913" y="3352800"/>
          <p14:tracePt t="27202" x="523875" y="3352800"/>
          <p14:tracePt t="27211" x="1381125" y="3352800"/>
          <p14:tracePt t="27232" x="1425575" y="3352800"/>
          <p14:tracePt t="27241" x="1582738" y="3352800"/>
          <p14:tracePt t="27258" x="1617663" y="3352800"/>
          <p14:tracePt t="27271" x="1709738" y="3352800"/>
          <p14:tracePt t="27288" x="1774825" y="3352800"/>
          <p14:tracePt t="27304" x="1787525" y="3352800"/>
          <p14:tracePt t="27321" x="1819275" y="3348038"/>
          <p14:tracePt t="27340" x="1844675" y="3348038"/>
          <p14:tracePt t="27355" x="1857375" y="3340100"/>
          <p14:tracePt t="27377" x="1871663" y="3340100"/>
          <p14:tracePt t="27393" x="1892300" y="3340100"/>
          <p14:tracePt t="27402" x="1949450" y="3330575"/>
          <p14:tracePt t="27419" x="1976438" y="3330575"/>
          <p14:tracePt t="27435" x="1993900" y="3322638"/>
          <p14:tracePt t="27462" x="2014538" y="3317875"/>
          <p14:tracePt t="27480" x="2028825" y="3317875"/>
          <p14:tracePt t="32698" x="2046288" y="3317875"/>
          <p14:tracePt t="32713" x="2049463" y="3317875"/>
          <p14:tracePt t="32722" x="2054225" y="3317875"/>
          <p14:tracePt t="32738" x="2085975" y="3308350"/>
          <p14:tracePt t="32756" x="2098675" y="3308350"/>
          <p14:tracePt t="32770" x="2155825" y="3290888"/>
          <p14:tracePt t="32788" x="2216150" y="3290888"/>
          <p14:tracePt t="32804" x="2238375" y="3290888"/>
          <p14:tracePt t="32842" x="2295525" y="3290888"/>
          <p14:tracePt t="32913" x="2557463" y="3290888"/>
          <p14:tracePt t="32922" x="3330575" y="3265488"/>
          <p14:tracePt t="33076" x="3379788" y="3248025"/>
          <p14:tracePt t="33096" x="3736975" y="3198813"/>
          <p14:tracePt t="33145" x="3811588" y="3198813"/>
          <p14:tracePt t="33155" x="3930650" y="3198813"/>
          <p14:tracePt t="36643" x="3933825" y="3198813"/>
          <p14:tracePt t="36660" x="3913188" y="3198813"/>
          <p14:tracePt t="36718" x="3898900" y="3198813"/>
          <p14:tracePt t="36804" x="3462338" y="3270250"/>
          <p14:tracePt t="36813" x="3405188" y="3270250"/>
          <p14:tracePt t="36837" x="3397250" y="3270250"/>
          <p14:tracePt t="36846" x="3370263" y="3270250"/>
          <p14:tracePt t="36859" x="3357563" y="3270250"/>
          <p14:tracePt t="36891" x="3322638" y="3270250"/>
          <p14:tracePt t="36900" x="3217863" y="3282950"/>
          <p14:tracePt t="36946" x="3203575" y="3282950"/>
          <p14:tracePt t="36985" x="3125788" y="3282950"/>
          <p14:tracePt t="37076" x="3011488" y="3282950"/>
          <p14:tracePt t="37146" x="2906713" y="3290888"/>
          <p14:tracePt t="41131" x="2894013" y="3300413"/>
          <p14:tracePt t="41163" x="2724150" y="3522663"/>
          <p14:tracePt t="41178" x="2530475" y="3702050"/>
          <p14:tracePt t="41222" x="2513013" y="3729038"/>
          <p14:tracePt t="41345" x="2465388" y="3763963"/>
          <p14:tracePt t="41417" x="2425700" y="3802063"/>
          <p14:tracePt t="41434" x="2373313" y="3846513"/>
          <p14:tracePt t="41600" x="2368550" y="3846513"/>
          <p14:tracePt t="41634" x="2351088" y="3854450"/>
          <p14:tracePt t="41739" x="2308225" y="3863975"/>
          <p14:tracePt t="41763" x="2263775" y="3863975"/>
          <p14:tracePt t="49261" x="2255838" y="3863975"/>
          <p14:tracePt t="49355" x="2273300" y="3863975"/>
          <p14:tracePt t="49468" x="2316163" y="3863975"/>
          <p14:tracePt t="49487" x="4021138" y="3784600"/>
          <p14:tracePt t="49508" x="4262438" y="3784600"/>
          <p14:tracePt t="49562" x="4392613" y="3784600"/>
          <p14:tracePt t="49666" x="5114925" y="3784600"/>
          <p14:tracePt t="49684" x="7348538" y="3759200"/>
          <p14:tracePt t="49715" x="7396163" y="3749675"/>
          <p14:tracePt t="49724" x="7405688" y="3749675"/>
          <p14:tracePt t="49855" x="7423150" y="3749675"/>
          <p14:tracePt t="49908" x="7527925" y="3729038"/>
          <p14:tracePt t="49983" x="7689850" y="3714750"/>
          <p14:tracePt t="51554" x="7693025" y="3714750"/>
          <p14:tracePt t="51596" x="7754938" y="3736975"/>
          <p14:tracePt t="51613" x="7759700" y="3746500"/>
          <p14:tracePt t="51788" x="7977188" y="3806825"/>
          <p14:tracePt t="53654" x="7986713" y="3806825"/>
          <p14:tracePt t="53748" x="7981950" y="3806825"/>
          <p14:tracePt t="53777" x="7799388" y="3806825"/>
          <p14:tracePt t="53869" x="7724775" y="3806825"/>
          <p14:tracePt t="53877" x="7388225" y="3776663"/>
          <p14:tracePt t="53917" x="7373938" y="3776663"/>
          <p14:tracePt t="53956" x="7308850" y="3776663"/>
          <p14:tracePt t="53987" x="7234238" y="3776663"/>
          <p14:tracePt t="56141" x="7213600" y="3776663"/>
          <p14:tracePt t="56155" x="6592888" y="3789363"/>
          <p14:tracePt t="56166" x="6518275" y="3802063"/>
          <p14:tracePt t="56206" x="6500813" y="3802063"/>
          <p14:tracePt t="56253" x="6361113" y="3824288"/>
          <p14:tracePt t="56333" x="6015038" y="3876675"/>
          <p14:tracePt t="56404" x="5202238" y="4016375"/>
          <p14:tracePt t="56412" x="4302125" y="4135438"/>
          <p14:tracePt t="56421" x="4270375" y="4135438"/>
          <p14:tracePt t="56438" x="4214813" y="4143375"/>
          <p14:tracePt t="56469" x="4021138" y="4183063"/>
          <p14:tracePt t="56533" x="3771900" y="4217988"/>
          <p14:tracePt t="56542" x="2867025" y="4357688"/>
          <p14:tracePt t="56594" x="2836863" y="4357688"/>
          <p14:tracePt t="56615" x="2387600" y="4387850"/>
          <p14:tracePt t="56639" x="2273300" y="4402138"/>
          <p14:tracePt t="56668" x="2181225" y="4414838"/>
          <p14:tracePt t="56722" x="2133600" y="4422775"/>
          <p14:tracePt t="56743" x="2089150" y="4422775"/>
          <p14:tracePt t="56766" x="2041525" y="4432300"/>
          <p14:tracePt t="56795" x="1949450" y="4454525"/>
          <p14:tracePt t="56880" x="1792288" y="4454525"/>
          <p14:tracePt t="56890" x="1717675" y="4454525"/>
          <p14:tracePt t="57307" x="1712913" y="4454525"/>
          <p14:tracePt t="57315" x="1712913" y="4445000"/>
          <p14:tracePt t="57331" x="1712913" y="4440238"/>
          <p14:tracePt t="57452" x="1727200" y="4432300"/>
          <p14:tracePt t="57461" x="1809750" y="4414838"/>
          <p14:tracePt t="57472" x="1844675" y="4405313"/>
          <p14:tracePt t="57477" x="1849438" y="4397375"/>
          <p14:tracePt t="57488" x="1862138" y="4397375"/>
          <p14:tracePt t="57505" x="1874838" y="4397375"/>
          <p14:tracePt t="57524" x="1919288" y="4387850"/>
          <p14:tracePt t="57573" x="1966913" y="4387850"/>
          <p14:tracePt t="57581" x="2238375" y="4357688"/>
          <p14:tracePt t="57589" x="2260600" y="4357688"/>
          <p14:tracePt t="57674" x="2263775" y="4357688"/>
          <p14:tracePt t="57698" x="2355850" y="4349750"/>
          <p14:tracePt t="57943" x="2360613" y="4349750"/>
          <p14:tracePt t="57988" x="2373313" y="4349750"/>
          <p14:tracePt t="58022" x="2400300" y="4340225"/>
          <p14:tracePt t="59677" x="2413000" y="4340225"/>
          <p14:tracePt t="59686" x="2527300" y="4332288"/>
          <p14:tracePt t="59696" x="2574925" y="4332288"/>
          <p14:tracePt t="59709" x="2605088" y="4332288"/>
          <p14:tracePt t="59754" x="2709863" y="4332288"/>
          <p14:tracePt t="59764" x="3562350" y="4332288"/>
          <p14:tracePt t="59781" x="3689350" y="4332288"/>
          <p14:tracePt t="59834" x="4000500" y="4332288"/>
          <p14:tracePt t="59931" x="4913313" y="4332288"/>
          <p14:tracePt t="60027" x="4987925" y="4322763"/>
          <p14:tracePt t="63068" x="4992688" y="4322763"/>
          <p14:tracePt t="63120" x="5000625" y="4322763"/>
          <p14:tracePt t="63357" x="5070475" y="4322763"/>
          <p14:tracePt t="63387" x="5792788" y="4322763"/>
          <p14:tracePt t="63451" x="5795963" y="4322763"/>
          <p14:tracePt t="63459" x="5800725" y="4322763"/>
          <p14:tracePt t="63491" x="5813425" y="4322763"/>
          <p14:tracePt t="63583" x="5830888" y="4322763"/>
          <p14:tracePt t="63611" x="5875338" y="4322763"/>
          <p14:tracePt t="70142" x="5888038" y="4322763"/>
          <p14:tracePt t="70165" x="5621338" y="4414838"/>
          <p14:tracePt t="70310" x="5456238" y="4440238"/>
          <p14:tracePt t="70335" x="2884488" y="4711700"/>
          <p14:tracePt t="70343" x="2605088" y="4746625"/>
          <p14:tracePt t="70356" x="2547938" y="4751388"/>
          <p14:tracePt t="70373" x="2505075" y="4759325"/>
          <p14:tracePt t="70469" x="2470150" y="4768850"/>
          <p14:tracePt t="70485" x="1962150" y="4803775"/>
          <p14:tracePt t="70518" x="1927225" y="4803775"/>
          <p14:tracePt t="70527" x="1752600" y="4816475"/>
          <p14:tracePt t="70539" x="1744663" y="4816475"/>
          <p14:tracePt t="70607" x="1727200" y="4816475"/>
          <p14:tracePt t="70623" x="1657350" y="4826000"/>
          <p14:tracePt t="71542" x="1652588" y="4826000"/>
          <p14:tracePt t="71631" x="1657350" y="4826000"/>
          <p14:tracePt t="71641" x="1674813" y="4826000"/>
          <p14:tracePt t="71791" x="1677988" y="4826000"/>
          <p14:tracePt t="71838" x="2919413" y="4926013"/>
          <p14:tracePt t="71903" x="3130550" y="4926013"/>
          <p14:tracePt t="72018" x="3243263" y="4926013"/>
          <p14:tracePt t="72133" x="3768725" y="4926013"/>
          <p14:tracePt t="72399" x="3803650" y="4926013"/>
          <p14:tracePt t="80064" x="3816350" y="4926013"/>
          <p14:tracePt t="80073" x="6334125" y="4838700"/>
          <p14:tracePt t="80142" x="6391275" y="4838700"/>
          <p14:tracePt t="80240" x="6877050" y="4838700"/>
          <p14:tracePt t="80560" x="7178675" y="4821238"/>
          <p14:tracePt t="80671" x="7226300" y="4821238"/>
          <p14:tracePt t="87578" x="7239000" y="4821238"/>
          <p14:tracePt t="87639" x="4970463" y="5148263"/>
          <p14:tracePt t="87729" x="4541838" y="5205413"/>
          <p14:tracePt t="87807" x="3878263" y="5292725"/>
          <p14:tracePt t="87889" x="3611563" y="5362575"/>
          <p14:tracePt t="88079" x="3589338" y="5367338"/>
          <p14:tracePt t="88112" x="3470275" y="5380038"/>
          <p14:tracePt t="88121" x="3370263" y="5380038"/>
          <p14:tracePt t="88136" x="3340100" y="5380038"/>
          <p14:tracePt t="88144" x="3313113" y="5380038"/>
          <p14:tracePt t="88168" x="3300413" y="5380038"/>
          <p14:tracePt t="88208" x="3243263" y="5380038"/>
          <p14:tracePt t="88241" x="2959100" y="5380038"/>
          <p14:tracePt t="88249" x="2828925" y="5380038"/>
          <p14:tracePt t="88257" x="2806700" y="5380038"/>
          <p14:tracePt t="88275" x="2801938" y="5380038"/>
          <p14:tracePt t="88291" x="2794000" y="5380038"/>
          <p14:tracePt t="88910" x="2789238" y="5380038"/>
          <p14:tracePt t="90985" x="2811463" y="5380038"/>
          <p14:tracePt t="91185" x="2916238" y="5389563"/>
          <p14:tracePt t="91231" x="3579813" y="5499100"/>
          <p14:tracePt t="91247" x="3711575" y="5511800"/>
          <p14:tracePt t="91303" x="3733800" y="5511800"/>
          <p14:tracePt t="91471" x="3811588" y="5511800"/>
          <p14:tracePt t="91671" x="4100513" y="5529263"/>
          <p14:tracePt t="103201" x="4108450" y="5529263"/>
          <p14:tracePt t="103411" x="4100513" y="5861050"/>
          <p14:tracePt t="103546" x="4100513" y="6070600"/>
          <p14:tracePt t="103571" x="4165600" y="6149975"/>
          <p14:tracePt t="103657" x="4179888" y="6175375"/>
          <p14:tracePt t="103688" x="4252913" y="6246813"/>
          <p14:tracePt t="110260" x="4621213" y="314325"/>
          <p14:tracePt t="110475" x="4708525" y="314325"/>
          <p14:tracePt t="110532" x="4716463" y="31432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4960433E-597D-45E6-CCD7-48C7CB8052A4}"/>
              </a:ext>
            </a:extLst>
          </p:cNvPr>
          <p:cNvSpPr>
            <a:spLocks noGrp="1"/>
          </p:cNvSpPr>
          <p:nvPr>
            <p:ph type="title"/>
          </p:nvPr>
        </p:nvSpPr>
        <p:spPr/>
        <p:txBody>
          <a:bodyPr>
            <a:normAutofit/>
          </a:bodyPr>
          <a:lstStyle/>
          <a:p>
            <a:r>
              <a:rPr lang="en-US" sz="4800" dirty="0"/>
              <a:t>Discussion</a:t>
            </a:r>
          </a:p>
        </p:txBody>
      </p:sp>
      <p:sp>
        <p:nvSpPr>
          <p:cNvPr id="2" name="Content Placeholder 1">
            <a:extLst>
              <a:ext uri="{FF2B5EF4-FFF2-40B4-BE49-F238E27FC236}">
                <a16:creationId xmlns:a16="http://schemas.microsoft.com/office/drawing/2014/main" xmlns="" id="{9D93A679-9ED2-8EC2-1516-76EAAAC50FD8}"/>
              </a:ext>
            </a:extLst>
          </p:cNvPr>
          <p:cNvSpPr>
            <a:spLocks noGrp="1"/>
          </p:cNvSpPr>
          <p:nvPr>
            <p:ph idx="1"/>
          </p:nvPr>
        </p:nvSpPr>
        <p:spPr/>
        <p:txBody>
          <a:bodyPr>
            <a:normAutofit lnSpcReduction="10000"/>
          </a:bodyPr>
          <a:lstStyle/>
          <a:p>
            <a:pPr marL="342900" marR="0" lvl="0" indent="-342900" rtl="0">
              <a:lnSpc>
                <a:spcPct val="127000"/>
              </a:lnSpc>
              <a:spcBef>
                <a:spcPts val="1200"/>
              </a:spcBef>
              <a:spcAft>
                <a:spcPts val="800"/>
              </a:spcAft>
              <a:buFont typeface="+mj-lt"/>
              <a:buAutoNum type="arabicPeriod"/>
            </a:pPr>
            <a:r>
              <a:rPr lang="en-US" kern="100" dirty="0">
                <a:effectLst/>
                <a:latin typeface="Calibri" panose="020F0502020204030204" pitchFamily="34" charset="0"/>
                <a:ea typeface="Calibri" panose="020F0502020204030204" pitchFamily="34" charset="0"/>
                <a:cs typeface="Arial" panose="020B0604020202020204" pitchFamily="34" charset="0"/>
              </a:rPr>
              <a:t>How might community-based digital currencies impact loyalty programs and incentives in the future?</a:t>
            </a:r>
          </a:p>
          <a:p>
            <a:pPr marL="342900" marR="0" lvl="0" indent="-342900" rtl="0">
              <a:lnSpc>
                <a:spcPct val="127000"/>
              </a:lnSpc>
              <a:spcBef>
                <a:spcPts val="1200"/>
              </a:spcBef>
              <a:spcAft>
                <a:spcPts val="800"/>
              </a:spcAft>
              <a:buFont typeface="+mj-lt"/>
              <a:buAutoNum type="arabicPeriod"/>
            </a:pPr>
            <a:r>
              <a:rPr lang="en-US" dirty="0">
                <a:effectLst/>
                <a:latin typeface="Calibri" panose="020F0502020204030204" pitchFamily="34" charset="0"/>
                <a:ea typeface="Calibri" panose="020F0502020204030204" pitchFamily="34" charset="0"/>
                <a:cs typeface="Arial" panose="020B0604020202020204" pitchFamily="34" charset="0"/>
              </a:rPr>
              <a:t>How do asset registries leverage blockchain technology to link real assets like stocks, bonds, and certificates to digital tokens? </a:t>
            </a:r>
          </a:p>
          <a:p>
            <a:pPr marL="342900" marR="0" lvl="0" indent="-342900" rtl="0">
              <a:lnSpc>
                <a:spcPct val="127000"/>
              </a:lnSpc>
              <a:spcBef>
                <a:spcPts val="1200"/>
              </a:spcBef>
              <a:spcAft>
                <a:spcPts val="800"/>
              </a:spcAft>
              <a:buFont typeface="+mj-lt"/>
              <a:buAutoNum type="arabicPeriod"/>
            </a:pPr>
            <a:r>
              <a:rPr lang="en-US" kern="100" dirty="0">
                <a:effectLst/>
                <a:latin typeface="Calibri" panose="020F0502020204030204" pitchFamily="34" charset="0"/>
                <a:ea typeface="Calibri" panose="020F0502020204030204" pitchFamily="34" charset="0"/>
                <a:cs typeface="Arial" panose="020B0604020202020204" pitchFamily="34" charset="0"/>
              </a:rPr>
              <a:t>Explain the concept of Application Stacks in the blockchain ecosystem and how they relate to the development of Distributed Autonomous Organizations (DAOs).</a:t>
            </a:r>
          </a:p>
        </p:txBody>
      </p:sp>
    </p:spTree>
    <p:extLst>
      <p:ext uri="{BB962C8B-B14F-4D97-AF65-F5344CB8AC3E}">
        <p14:creationId xmlns:p14="http://schemas.microsoft.com/office/powerpoint/2010/main" val="174991596"/>
      </p:ext>
    </p:extLst>
  </p:cSld>
  <p:clrMapOvr>
    <a:masterClrMapping/>
  </p:clrMapOvr>
  <mc:AlternateContent xmlns:mc="http://schemas.openxmlformats.org/markup-compatibility/2006" xmlns:p14="http://schemas.microsoft.com/office/powerpoint/2010/main">
    <mc:Choice Requires="p14">
      <p:transition spd="slow" p14:dur="2000" advTm="153443"/>
    </mc:Choice>
    <mc:Fallback xmlns="">
      <p:transition spd="slow" advTm="153443"/>
    </mc:Fallback>
  </mc:AlternateContent>
  <p:extLst>
    <p:ext uri="{3A86A75C-4F4B-4683-9AE1-C65F6400EC91}">
      <p14:laserTraceLst xmlns:p14="http://schemas.microsoft.com/office/powerpoint/2010/main">
        <p14:tracePtLst>
          <p14:tracePt t="58143" x="7820025" y="558800"/>
          <p14:tracePt t="58166" x="7820025" y="611188"/>
          <p14:tracePt t="58176" x="7785100" y="703263"/>
          <p14:tracePt t="58191" x="7685088" y="987425"/>
          <p14:tracePt t="58208" x="7637463" y="1266825"/>
          <p14:tracePt t="58224" x="7627938" y="1428750"/>
          <p14:tracePt t="58241" x="7627938" y="1520825"/>
          <p14:tracePt t="58258" x="7627938" y="1639888"/>
          <p14:tracePt t="58263" x="7645400" y="1712913"/>
          <p14:tracePt t="58275" x="7667625" y="1804988"/>
          <p14:tracePt t="58280" x="7667625" y="1879600"/>
          <p14:tracePt t="58289" x="7675563" y="1939925"/>
          <p14:tracePt t="58292" x="7675563" y="1984375"/>
          <p14:tracePt t="58305" x="7675563" y="2019300"/>
          <p14:tracePt t="58322" x="7675563" y="2063750"/>
          <p14:tracePt t="58326" x="7672388" y="2098675"/>
          <p14:tracePt t="58339" x="7627938" y="2154238"/>
          <p14:tracePt t="58356" x="7553325" y="2198688"/>
          <p14:tracePt t="58372" x="7515225" y="2228850"/>
          <p14:tracePt t="58389" x="7475538" y="2220913"/>
          <p14:tracePt t="58405" x="7475538" y="2211388"/>
          <p14:tracePt t="58710" x="7466013" y="2276475"/>
          <p14:tracePt t="58719" x="7453313" y="2425700"/>
          <p14:tracePt t="58728" x="7431088" y="2513013"/>
          <p14:tracePt t="58740" x="7373938" y="2670175"/>
          <p14:tracePt t="58756" x="7269163" y="2884488"/>
          <p14:tracePt t="58778" x="7178675" y="3024188"/>
          <p14:tracePt t="58789" x="6872288" y="3392488"/>
          <p14:tracePt t="58806" x="6727825" y="3479800"/>
          <p14:tracePt t="58822" x="6513513" y="3614738"/>
          <p14:tracePt t="58826" x="6403975" y="3659188"/>
          <p14:tracePt t="58839" x="6286500" y="3697288"/>
          <p14:tracePt t="58855" x="6027738" y="3806825"/>
          <p14:tracePt t="58873" x="5800725" y="3889375"/>
          <p14:tracePt t="58876" x="5626100" y="3960813"/>
          <p14:tracePt t="58889" x="5386388" y="4056063"/>
          <p14:tracePt t="58906" x="5162550" y="4103688"/>
          <p14:tracePt t="58922" x="4983163" y="4125913"/>
          <p14:tracePt t="58939" x="4891088" y="4125913"/>
          <p14:tracePt t="58956" x="4856163" y="4125913"/>
          <p14:tracePt t="58972" x="4843463" y="4125913"/>
          <p14:tracePt t="59260" x="4835525" y="4130675"/>
          <p14:tracePt t="59268" x="4835525" y="4138613"/>
          <p14:tracePt t="59290" x="4835525" y="4143375"/>
          <p14:tracePt t="59308" x="4870450" y="4152900"/>
          <p14:tracePt t="59316" x="4960938" y="4187825"/>
          <p14:tracePt t="59325" x="4995863" y="4195763"/>
          <p14:tracePt t="59339" x="5040313" y="4195763"/>
          <p14:tracePt t="59356" x="5175250" y="4217988"/>
          <p14:tracePt t="59372" x="5241925" y="4217988"/>
          <p14:tracePt t="59389" x="5319713" y="4217988"/>
          <p14:tracePt t="59405" x="5376863" y="4217988"/>
          <p14:tracePt t="59422" x="5434013" y="4225925"/>
          <p14:tracePt t="59439" x="5459413" y="4225925"/>
          <p14:tracePt t="59455" x="5473700" y="4225925"/>
          <p14:tracePt t="59524" x="5476875" y="4225925"/>
          <p14:tracePt t="59532" x="5499100" y="4230688"/>
          <p14:tracePt t="59540" x="5508625" y="4230688"/>
          <p14:tracePt t="59555" x="5521325" y="4230688"/>
          <p14:tracePt t="59559" x="5526088" y="4240213"/>
          <p14:tracePt t="59572" x="5538788" y="4240213"/>
          <p14:tracePt t="59590" x="5591175" y="4252913"/>
          <p14:tracePt t="59605" x="5626100" y="4262438"/>
          <p14:tracePt t="59621" x="5722938" y="4283075"/>
          <p14:tracePt t="59638" x="5748338" y="4292600"/>
          <p14:tracePt t="59655" x="5778500" y="4292600"/>
          <p14:tracePt t="59672" x="5792788" y="4292600"/>
          <p14:tracePt t="59689" x="5805488" y="4297363"/>
          <p14:tracePt t="59705" x="5810250" y="4297363"/>
          <p14:tracePt t="59822" x="5818188" y="4297363"/>
          <p14:tracePt t="59830" x="5822950" y="4297363"/>
          <p14:tracePt t="59839" x="5835650" y="4297363"/>
          <p14:tracePt t="59855" x="5857875" y="4297363"/>
          <p14:tracePt t="59872" x="5870575" y="4297363"/>
          <p14:tracePt t="59889" x="5897563" y="4297363"/>
          <p14:tracePt t="59906" x="5900738" y="4297363"/>
          <p14:tracePt t="60224" x="5883275" y="4297363"/>
          <p14:tracePt t="60233" x="5853113" y="4297363"/>
          <p14:tracePt t="60240" x="5818188" y="4297363"/>
          <p14:tracePt t="60258" x="5718175" y="4297363"/>
          <p14:tracePt t="60275" x="5613400" y="4297363"/>
          <p14:tracePt t="60280" x="5551488" y="4297363"/>
          <p14:tracePt t="60290" x="5508625" y="4297363"/>
          <p14:tracePt t="60294" x="5434013" y="4292600"/>
          <p14:tracePt t="60306" x="5389563" y="4292600"/>
          <p14:tracePt t="60323" x="5267325" y="4270375"/>
          <p14:tracePt t="60328" x="5207000" y="4270375"/>
          <p14:tracePt t="60340" x="5102225" y="4270375"/>
          <p14:tracePt t="60357" x="5005388" y="4262438"/>
          <p14:tracePt t="60373" x="4913313" y="4248150"/>
          <p14:tracePt t="60390" x="4843463" y="4240213"/>
          <p14:tracePt t="60406" x="4778375" y="4240213"/>
          <p14:tracePt t="60423" x="4708525" y="4240213"/>
          <p14:tracePt t="60440" x="4691063" y="4235450"/>
          <p14:tracePt t="60456" x="4676775" y="4235450"/>
          <p14:tracePt t="60473" x="4659313" y="4235450"/>
          <p14:tracePt t="60489" x="4656138" y="4235450"/>
          <p14:tracePt t="60493" x="4651375" y="4235450"/>
          <p14:tracePt t="60506" x="4641850" y="4235450"/>
          <p14:tracePt t="60510" x="4638675" y="4235450"/>
          <p14:tracePt t="60524" x="4589463" y="4225925"/>
          <p14:tracePt t="60540" x="4576763" y="4225925"/>
          <p14:tracePt t="60544" x="4554538" y="4225925"/>
          <p14:tracePt t="60558" x="4498975" y="4217988"/>
          <p14:tracePt t="60573" x="4427538" y="4200525"/>
          <p14:tracePt t="60589" x="4344988" y="4191000"/>
          <p14:tracePt t="60606" x="4279900" y="4191000"/>
          <p14:tracePt t="60623" x="4222750" y="4191000"/>
          <p14:tracePt t="60640" x="4187825" y="4191000"/>
          <p14:tracePt t="60656" x="4148138" y="4191000"/>
          <p14:tracePt t="60673" x="4130675" y="4191000"/>
          <p14:tracePt t="61310" x="4122738" y="4191000"/>
          <p14:tracePt t="61334" x="4125913" y="4191000"/>
          <p14:tracePt t="61343" x="4130675" y="4191000"/>
          <p14:tracePt t="61357" x="4152900" y="4178300"/>
          <p14:tracePt t="61376" x="4165600" y="4178300"/>
          <p14:tracePt t="61382" x="4179888" y="4178300"/>
          <p14:tracePt t="61393" x="4192588" y="4178300"/>
          <p14:tracePt t="61406" x="4232275" y="4170363"/>
          <p14:tracePt t="61423" x="4249738" y="4170363"/>
          <p14:tracePt t="61439" x="4292600" y="4160838"/>
          <p14:tracePt t="61456" x="4332288" y="4160838"/>
          <p14:tracePt t="61473" x="4371975" y="4156075"/>
          <p14:tracePt t="61489" x="4454525" y="4156075"/>
          <p14:tracePt t="61506" x="4546600" y="4156075"/>
          <p14:tracePt t="61523" x="4638675" y="4156075"/>
          <p14:tracePt t="61539" x="4852988" y="4156075"/>
          <p14:tracePt t="61557" x="5013325" y="4156075"/>
          <p14:tracePt t="61573" x="5207000" y="4156075"/>
          <p14:tracePt t="61589" x="5368925" y="4156075"/>
          <p14:tracePt t="61606" x="5511800" y="4156075"/>
          <p14:tracePt t="61623" x="5603875" y="4156075"/>
          <p14:tracePt t="61639" x="5673725" y="4156075"/>
          <p14:tracePt t="61656" x="5688013" y="4156075"/>
          <p14:tracePt t="61673" x="5705475" y="4156075"/>
          <p14:tracePt t="63824" x="5718175" y="4156075"/>
          <p14:tracePt t="63832" x="5748338" y="4156075"/>
          <p14:tracePt t="63841" x="5792788" y="4156075"/>
          <p14:tracePt t="63858" x="5870575" y="4160838"/>
          <p14:tracePt t="63877" x="5949950" y="4178300"/>
          <p14:tracePt t="63882" x="5980113" y="4178300"/>
          <p14:tracePt t="63893" x="6037263" y="4178300"/>
          <p14:tracePt t="63898" x="6072188" y="4187825"/>
          <p14:tracePt t="63908" x="6146800" y="4208463"/>
          <p14:tracePt t="63913" x="6219825" y="4208463"/>
          <p14:tracePt t="63925" x="6356350" y="4217988"/>
          <p14:tracePt t="63939" x="6443663" y="4217988"/>
          <p14:tracePt t="63943" x="6530975" y="4217988"/>
          <p14:tracePt t="63957" x="6692900" y="4217988"/>
          <p14:tracePt t="63974" x="6823075" y="4217988"/>
          <p14:tracePt t="63990" x="6959600" y="4217988"/>
          <p14:tracePt t="64006" x="7016750" y="4217988"/>
          <p14:tracePt t="64023" x="7129463" y="4217988"/>
          <p14:tracePt t="64040" x="7146925" y="4217988"/>
          <p14:tracePt t="64056" x="7156450" y="4217988"/>
          <p14:tracePt t="64073" x="7169150" y="4217988"/>
          <p14:tracePt t="64089" x="7173913" y="4217988"/>
          <p14:tracePt t="64106" x="7199313" y="4217988"/>
          <p14:tracePt t="64110" x="7208838" y="4217988"/>
          <p14:tracePt t="64123" x="7221538" y="4225925"/>
          <p14:tracePt t="64126" x="7234238" y="4225925"/>
          <p14:tracePt t="64138" x="7248525" y="4225925"/>
          <p14:tracePt t="64141" x="7269163" y="4225925"/>
          <p14:tracePt t="64155" x="7304088" y="4225925"/>
          <p14:tracePt t="64172" x="7470775" y="4225925"/>
          <p14:tracePt t="64188" x="7570788" y="4225925"/>
          <p14:tracePt t="64206" x="7693025" y="4225925"/>
          <p14:tracePt t="64221" x="7785100" y="4235450"/>
          <p14:tracePt t="64238" x="7859713" y="4235450"/>
          <p14:tracePt t="64255" x="7899400" y="4243388"/>
          <p14:tracePt t="64271" x="7929563" y="4243388"/>
          <p14:tracePt t="65079" x="7939088" y="4243388"/>
          <p14:tracePt t="65111" x="7942263" y="4243388"/>
          <p14:tracePt t="65119" x="7956550" y="4240213"/>
          <p14:tracePt t="65127" x="8004175" y="4230688"/>
          <p14:tracePt t="65169" x="8039100" y="4213225"/>
          <p14:tracePt t="65180" x="8113713" y="4200525"/>
          <p14:tracePt t="65241" x="8121650" y="4200525"/>
          <p14:tracePt t="65258" x="8126413" y="4200525"/>
          <p14:tracePt t="65304" x="8131175" y="4200525"/>
          <p14:tracePt t="65312" x="8201025" y="4200525"/>
          <p14:tracePt t="65325" x="8223250" y="4200525"/>
          <p14:tracePt t="65339" x="8258175" y="4200525"/>
          <p14:tracePt t="65342" x="8270875" y="4200525"/>
          <p14:tracePt t="65356" x="8301038" y="4200525"/>
          <p14:tracePt t="65373" x="8318500" y="4200525"/>
          <p14:tracePt t="65390" x="8340725" y="4200525"/>
          <p14:tracePt t="65406" x="8362950" y="4200525"/>
          <p14:tracePt t="65423" x="8405813" y="4200525"/>
          <p14:tracePt t="65440" x="8420100" y="4200525"/>
          <p14:tracePt t="69464" x="8428038" y="4200525"/>
          <p14:tracePt t="69472" x="8420100" y="4217988"/>
          <p14:tracePt t="69482" x="8402638" y="4235450"/>
          <p14:tracePt t="69490" x="8375650" y="4252913"/>
          <p14:tracePt t="69494" x="8340725" y="4287838"/>
          <p14:tracePt t="69507" x="8296275" y="4340225"/>
          <p14:tracePt t="69526" x="8101013" y="4437063"/>
          <p14:tracePt t="69542" x="7942263" y="4502150"/>
          <p14:tracePt t="69559" x="7799388" y="4589463"/>
          <p14:tracePt t="69573" x="7627938" y="4659313"/>
          <p14:tracePt t="69590" x="7431088" y="4729163"/>
          <p14:tracePt t="69606" x="7208838" y="4786313"/>
          <p14:tracePt t="69623" x="6985000" y="4833938"/>
          <p14:tracePt t="69640" x="6867525" y="4846638"/>
          <p14:tracePt t="69656" x="6762750" y="4868863"/>
          <p14:tracePt t="69673" x="6167438" y="4900613"/>
          <p14:tracePt t="69690" x="6037263" y="4921250"/>
          <p14:tracePt t="69694" x="5705475" y="4921250"/>
          <p14:tracePt t="69706" x="5561013" y="4921250"/>
          <p14:tracePt t="69710" x="5386388" y="4921250"/>
          <p14:tracePt t="69724" x="5140325" y="4921250"/>
          <p14:tracePt t="69740" x="5010150" y="4921250"/>
          <p14:tracePt t="69756" x="4541838" y="4921250"/>
          <p14:tracePt t="69773" x="4310063" y="4921250"/>
          <p14:tracePt t="69790" x="4179888" y="4921250"/>
          <p14:tracePt t="69806" x="3886200" y="4921250"/>
          <p14:tracePt t="69823" x="3786188" y="4921250"/>
          <p14:tracePt t="69839" x="3641725" y="4921250"/>
          <p14:tracePt t="69856" x="3449638" y="4913313"/>
          <p14:tracePt t="69873" x="3370263" y="4903788"/>
          <p14:tracePt t="69890" x="3278188" y="4895850"/>
          <p14:tracePt t="69906" x="3168650" y="4895850"/>
          <p14:tracePt t="69923" x="3046413" y="4895850"/>
          <p14:tracePt t="69927" x="2954338" y="4873625"/>
          <p14:tracePt t="69940" x="2867025" y="4873625"/>
          <p14:tracePt t="69944" x="2794000" y="4864100"/>
          <p14:tracePt t="69956" x="2701925" y="4851400"/>
          <p14:tracePt t="69960" x="2597150" y="4829175"/>
          <p14:tracePt t="69974" x="2408238" y="4829175"/>
          <p14:tracePt t="69990" x="2216150" y="4808538"/>
          <p14:tracePt t="70007" x="2011363" y="4794250"/>
          <p14:tracePt t="70023" x="1831975" y="4759325"/>
          <p14:tracePt t="70040" x="1722438" y="4741863"/>
          <p14:tracePt t="70057" x="1639888" y="4724400"/>
          <p14:tracePt t="70073" x="1582738" y="4724400"/>
          <p14:tracePt t="70090" x="1577975" y="4721225"/>
          <p14:tracePt t="70093" x="1565275" y="4721225"/>
          <p14:tracePt t="70390" x="1555750" y="4721225"/>
          <p14:tracePt t="70399" x="1552575" y="4721225"/>
          <p14:tracePt t="70408" x="1538288" y="4733925"/>
          <p14:tracePt t="70425" x="1530350" y="4741863"/>
          <p14:tracePt t="70480" x="1530350" y="4746625"/>
          <p14:tracePt t="70489" x="1525588" y="4759325"/>
          <p14:tracePt t="70503" x="1525588" y="4776788"/>
          <p14:tracePt t="70528" x="1525588" y="4781550"/>
          <p14:tracePt t="70537" x="1525588" y="4786313"/>
          <p14:tracePt t="70547" x="1525588" y="4794250"/>
          <p14:tracePt t="71048" x="1525588" y="4808538"/>
          <p14:tracePt t="71063" x="1525588" y="4821238"/>
          <p14:tracePt t="71080" x="1543050" y="4838700"/>
          <p14:tracePt t="71096" x="1552575" y="4851400"/>
          <p14:tracePt t="71136" x="1560513" y="4851400"/>
          <p14:tracePt t="71146" x="1573213" y="4864100"/>
          <p14:tracePt t="71158" x="1577975" y="4873625"/>
          <p14:tracePt t="71175" x="1587500" y="4873625"/>
          <p14:tracePt t="71255" x="1600200" y="4878388"/>
          <p14:tracePt t="71271" x="1612900" y="4886325"/>
          <p14:tracePt t="71286" x="1622425" y="4895850"/>
          <p14:tracePt t="71327" x="1625600" y="4895850"/>
          <p14:tracePt t="71335" x="1630363" y="4895850"/>
          <p14:tracePt t="71342" x="1639888" y="4900613"/>
          <p14:tracePt t="71357" x="1657350" y="4913313"/>
          <p14:tracePt t="71375" x="1674813" y="4913313"/>
          <p14:tracePt t="71391" x="1682750" y="4926013"/>
          <p14:tracePt t="71406" x="1700213" y="4930775"/>
          <p14:tracePt t="71470" x="1704975" y="4930775"/>
          <p14:tracePt t="72039" x="1717675" y="4930775"/>
          <p14:tracePt t="72048" x="1722438" y="4930775"/>
          <p14:tracePt t="72064" x="1735138" y="4930775"/>
          <p14:tracePt t="72088" x="1744663" y="4930775"/>
          <p14:tracePt t="72136" x="1747838" y="4930775"/>
          <p14:tracePt t="72144" x="1762125" y="4930775"/>
          <p14:tracePt t="72159" x="1801813" y="4930775"/>
          <p14:tracePt t="72177" x="1849438" y="4930775"/>
          <p14:tracePt t="72192" x="1884363" y="4930775"/>
          <p14:tracePt t="72209" x="1954213" y="4948238"/>
          <p14:tracePt t="72226" x="2011363" y="4956175"/>
          <p14:tracePt t="72243" x="2049463" y="4956175"/>
          <p14:tracePt t="72248" x="2071688" y="4973638"/>
          <p14:tracePt t="72259" x="2085975" y="4973638"/>
          <p14:tracePt t="72289" x="2190750" y="4983163"/>
          <p14:tracePt t="72306" x="2238375" y="4983163"/>
          <p14:tracePt t="72309" x="2251075" y="4983163"/>
          <p14:tracePt t="72323" x="2281238" y="4983163"/>
          <p14:tracePt t="72325" x="2295525" y="4983163"/>
          <p14:tracePt t="72339" x="2312988" y="4991100"/>
          <p14:tracePt t="72356" x="2333625" y="4991100"/>
          <p14:tracePt t="72359" x="2351088" y="4991100"/>
          <p14:tracePt t="72373" x="2373313" y="4991100"/>
          <p14:tracePt t="72389" x="2390775" y="4991100"/>
          <p14:tracePt t="72407" x="2435225" y="4991100"/>
          <p14:tracePt t="72423" x="2474913" y="4991100"/>
          <p14:tracePt t="72439" x="2509838" y="4991100"/>
          <p14:tracePt t="72456" x="2547938" y="4991100"/>
          <p14:tracePt t="72473" x="2574925" y="4991100"/>
          <p14:tracePt t="72489" x="2622550" y="4991100"/>
          <p14:tracePt t="72506" x="2649538" y="4991100"/>
          <p14:tracePt t="72509" x="2674938" y="4991100"/>
          <p14:tracePt t="72523" x="2697163" y="4991100"/>
          <p14:tracePt t="72539" x="2719388" y="4991100"/>
          <p14:tracePt t="72556" x="2759075" y="4991100"/>
          <p14:tracePt t="72559" x="2767013" y="4991100"/>
          <p14:tracePt t="72573" x="2779713" y="4991100"/>
          <p14:tracePt t="72589" x="2784475" y="4991100"/>
          <p14:tracePt t="74864" x="2806700" y="4991100"/>
          <p14:tracePt t="74872" x="2841625" y="4991100"/>
          <p14:tracePt t="74882" x="2846388" y="4991100"/>
          <p14:tracePt t="74892" x="2849563" y="4991100"/>
          <p14:tracePt t="74897" x="2863850" y="4991100"/>
          <p14:tracePt t="74908" x="2889250" y="4991100"/>
          <p14:tracePt t="74912" x="2894013" y="4991100"/>
          <p14:tracePt t="74923" x="2901950" y="4991100"/>
          <p14:tracePt t="74940" x="2906713" y="4991100"/>
          <p14:tracePt t="74957" x="2924175" y="4991100"/>
          <p14:tracePt t="74983" x="2933700" y="4991100"/>
          <p14:tracePt t="74990" x="2946400" y="4991100"/>
          <p14:tracePt t="75007" x="2963863" y="4991100"/>
          <p14:tracePt t="75023" x="2986088" y="4991100"/>
          <p14:tracePt t="75040" x="3011488" y="4995863"/>
          <p14:tracePt t="75057" x="3033713" y="4995863"/>
          <p14:tracePt t="75073" x="3078163" y="5013325"/>
          <p14:tracePt t="75090" x="3133725" y="5013325"/>
          <p14:tracePt t="75107" x="3190875" y="5013325"/>
          <p14:tracePt t="75123" x="3248025" y="5013325"/>
          <p14:tracePt t="75140" x="3305175" y="5013325"/>
          <p14:tracePt t="75157" x="3375025" y="5022850"/>
          <p14:tracePt t="75161" x="3397250" y="5022850"/>
          <p14:tracePt t="75173" x="3427413" y="5022850"/>
          <p14:tracePt t="75177" x="3452813" y="5030788"/>
          <p14:tracePt t="75191" x="3509963" y="5030788"/>
          <p14:tracePt t="75207" x="3567113" y="5040313"/>
          <p14:tracePt t="75223" x="3632200" y="5040313"/>
          <p14:tracePt t="75240" x="3689350" y="5048250"/>
          <p14:tracePt t="75257" x="3759200" y="5048250"/>
          <p14:tracePt t="75274" x="3824288" y="5048250"/>
          <p14:tracePt t="75277" x="3868738" y="5048250"/>
          <p14:tracePt t="75290" x="3898900" y="5048250"/>
          <p14:tracePt t="75307" x="3965575" y="5048250"/>
          <p14:tracePt t="75323" x="4021138" y="5048250"/>
          <p14:tracePt t="75340" x="4035425" y="5048250"/>
          <p14:tracePt t="75357" x="4056063" y="5048250"/>
          <p14:tracePt t="75361" x="4073525" y="5048250"/>
          <p14:tracePt t="75374" x="4087813" y="5048250"/>
          <p14:tracePt t="75390" x="4095750" y="5048250"/>
          <p14:tracePt t="75415" x="4100513" y="5048250"/>
          <p14:tracePt t="75423" x="4113213" y="5048250"/>
          <p14:tracePt t="75440" x="4125913" y="5048250"/>
          <p14:tracePt t="75457" x="4135438" y="5048250"/>
          <p14:tracePt t="75473" x="4148138" y="5048250"/>
          <p14:tracePt t="75490" x="4152900" y="5048250"/>
          <p14:tracePt t="75507" x="4165600" y="5048250"/>
          <p14:tracePt t="75523" x="4192588" y="5048250"/>
          <p14:tracePt t="75540" x="4214813" y="5048250"/>
          <p14:tracePt t="75557" x="4262438" y="5048250"/>
          <p14:tracePt t="75574" x="4284663" y="5048250"/>
          <p14:tracePt t="75591" x="4310063" y="5048250"/>
          <p14:tracePt t="75607" x="4332288" y="5048250"/>
          <p14:tracePt t="75624" x="4375150" y="5048250"/>
          <p14:tracePt t="75640" x="4389438" y="5048250"/>
          <p14:tracePt t="75657" x="4471988" y="5048250"/>
          <p14:tracePt t="75674" x="4529138" y="5048250"/>
          <p14:tracePt t="75690" x="4554538" y="5048250"/>
          <p14:tracePt t="75707" x="4616450" y="5048250"/>
          <p14:tracePt t="75723" x="4676775" y="5048250"/>
          <p14:tracePt t="75740" x="4703763" y="5048250"/>
          <p14:tracePt t="75757" x="4733925" y="5048250"/>
          <p14:tracePt t="75774" x="4783138" y="5048250"/>
          <p14:tracePt t="75777" x="4786313" y="5048250"/>
          <p14:tracePt t="75789" x="4808538" y="5048250"/>
          <p14:tracePt t="75792" x="4813300" y="5048250"/>
          <p14:tracePt t="75805" x="4826000" y="5048250"/>
          <p14:tracePt t="75822" x="4838700" y="5048250"/>
          <p14:tracePt t="75825" x="4865688" y="5048250"/>
          <p14:tracePt t="75839" x="4870450" y="5048250"/>
          <p14:tracePt t="75841" x="4878388" y="5048250"/>
          <p14:tracePt t="75856" x="4895850" y="5048250"/>
          <p14:tracePt t="75874" x="4940300" y="5048250"/>
          <p14:tracePt t="75890" x="4965700" y="5057775"/>
          <p14:tracePt t="75906" x="5005388" y="5057775"/>
          <p14:tracePt t="75922" x="5018088" y="5057775"/>
          <p14:tracePt t="75939" x="5102225" y="5057775"/>
          <p14:tracePt t="75956" x="5157788" y="5060950"/>
          <p14:tracePt t="75972" x="5224463" y="5060950"/>
          <p14:tracePt t="75989" x="5302250" y="5060950"/>
          <p14:tracePt t="75992" x="5332413" y="5070475"/>
          <p14:tracePt t="76008" x="5381625" y="5070475"/>
          <p14:tracePt t="76022" x="5494338" y="5083175"/>
          <p14:tracePt t="76025" x="5543550" y="5083175"/>
          <p14:tracePt t="76039" x="5603875" y="5092700"/>
          <p14:tracePt t="76056" x="5765800" y="5092700"/>
          <p14:tracePt t="76072" x="5857875" y="5092700"/>
          <p14:tracePt t="76094" x="5900738" y="5092700"/>
          <p14:tracePt t="76106" x="6045200" y="5092700"/>
          <p14:tracePt t="76122" x="6111875" y="5092700"/>
          <p14:tracePt t="76139" x="6154738" y="5092700"/>
          <p14:tracePt t="76142" x="6189663" y="5092700"/>
          <p14:tracePt t="76156" x="6202363" y="5092700"/>
          <p14:tracePt t="76158" x="6224588" y="5092700"/>
          <p14:tracePt t="76172" x="6234113" y="5092700"/>
          <p14:tracePt t="76189" x="6299200" y="5092700"/>
          <p14:tracePt t="76206" x="6316663" y="5092700"/>
          <p14:tracePt t="76224" x="6321425" y="5092700"/>
          <p14:tracePt t="76239" x="6351588" y="5092700"/>
          <p14:tracePt t="76256" x="6378575" y="5092700"/>
          <p14:tracePt t="76273" x="6403975" y="5092700"/>
          <p14:tracePt t="76290" x="6451600" y="5092700"/>
          <p14:tracePt t="76306" x="6465888" y="5092700"/>
          <p14:tracePt t="76345" x="6578600" y="5092700"/>
          <p14:tracePt t="76353" x="6640513" y="5092700"/>
          <p14:tracePt t="76360" x="6653213" y="5092700"/>
          <p14:tracePt t="76372" x="6665913" y="5092700"/>
          <p14:tracePt t="76375" x="6675438" y="5092700"/>
          <p14:tracePt t="76389" x="6692900" y="5092700"/>
          <p14:tracePt t="76499" x="6710363" y="5092700"/>
          <p14:tracePt t="76507" x="6715125" y="5092700"/>
          <p14:tracePt t="76517" x="6727825" y="5092700"/>
          <p14:tracePt t="76534" x="6732588" y="5092700"/>
          <p14:tracePt t="76541" x="6792913" y="5092700"/>
          <p14:tracePt t="76556" x="6823075" y="5092700"/>
          <p14:tracePt t="76573" x="6867525" y="5092700"/>
          <p14:tracePt t="76590" x="6937375" y="5092700"/>
          <p14:tracePt t="76606" x="6977063" y="5092700"/>
          <p14:tracePt t="76637" x="6981825" y="5092700"/>
          <p14:tracePt t="76645" x="7011988" y="5083175"/>
          <p14:tracePt t="76678" x="7016750" y="5083175"/>
          <p14:tracePt t="76704" x="7037388" y="5083175"/>
          <p14:tracePt t="76713" x="7086600" y="5065713"/>
          <p14:tracePt t="76723" x="7089775" y="5065713"/>
          <p14:tracePt t="76740" x="7099300" y="5065713"/>
          <p14:tracePt t="76756" x="7143750" y="5057775"/>
          <p14:tracePt t="76773" x="7164388" y="5057775"/>
          <p14:tracePt t="76790" x="7178675" y="5057775"/>
          <p14:tracePt t="76807" x="7226300" y="5057775"/>
          <p14:tracePt t="76823" x="7243763" y="5048250"/>
          <p14:tracePt t="76841" x="7321550" y="5048250"/>
          <p14:tracePt t="76862" x="7343775" y="5048250"/>
          <p14:tracePt t="76881" x="7423150" y="5048250"/>
          <p14:tracePt t="76890" x="7497763" y="5040313"/>
          <p14:tracePt t="76906" x="7545388" y="5030788"/>
          <p14:tracePt t="76923" x="7593013" y="5030788"/>
          <p14:tracePt t="76940" x="7620000" y="5030788"/>
          <p14:tracePt t="76957" x="7654925" y="5022850"/>
          <p14:tracePt t="76973" x="7727950" y="5013325"/>
          <p14:tracePt t="76990" x="7742238" y="5005388"/>
          <p14:tracePt t="77007" x="7777163" y="5005388"/>
          <p14:tracePt t="77023" x="7807325" y="5005388"/>
          <p14:tracePt t="77027" x="7816850" y="4995863"/>
          <p14:tracePt t="77362" x="7829550" y="4995863"/>
          <p14:tracePt t="77372" x="7929563" y="4995863"/>
          <p14:tracePt t="77392" x="7964488" y="4995863"/>
          <p14:tracePt t="77401" x="8066088" y="4995863"/>
          <p14:tracePt t="77414" x="8091488" y="4995863"/>
          <p14:tracePt t="77425" x="8178800" y="4995863"/>
          <p14:tracePt t="77440" x="8226425" y="4995863"/>
          <p14:tracePt t="77456" x="8248650" y="4995863"/>
          <p14:tracePt t="77473" x="8270875" y="4995863"/>
          <p14:tracePt t="77597" x="8296275" y="4995863"/>
          <p14:tracePt t="77606" x="8310563" y="4995863"/>
          <p14:tracePt t="77621" x="8323263" y="4995863"/>
          <p14:tracePt t="77657" x="8345488" y="4995863"/>
          <p14:tracePt t="77665" x="8388350" y="4995863"/>
          <p14:tracePt t="77680" x="8397875" y="4995863"/>
          <p14:tracePt t="77689" x="8402638" y="4995863"/>
          <p14:tracePt t="78297" x="8410575" y="4995863"/>
          <p14:tracePt t="78304" x="8385175" y="5000625"/>
          <p14:tracePt t="78312" x="8340725" y="5000625"/>
          <p14:tracePt t="78323" x="8278813" y="5008563"/>
          <p14:tracePt t="78340" x="8231188" y="5008563"/>
          <p14:tracePt t="78356" x="8039100" y="5022850"/>
          <p14:tracePt t="78373" x="7877175" y="5043488"/>
          <p14:tracePt t="78376" x="7772400" y="5053013"/>
          <p14:tracePt t="78389" x="7672388" y="5053013"/>
          <p14:tracePt t="78412" x="7580313" y="5078413"/>
          <p14:tracePt t="78423" x="6897688" y="5148263"/>
          <p14:tracePt t="78440" x="6750050" y="5162550"/>
          <p14:tracePt t="78485" x="6413500" y="5210175"/>
          <p14:tracePt t="78500" x="4406900" y="5341938"/>
          <p14:tracePt t="78508" x="3951288" y="5384800"/>
          <p14:tracePt t="78524" x="3806825" y="5384800"/>
          <p14:tracePt t="78539" x="3676650" y="5394325"/>
          <p14:tracePt t="78541" x="3544888" y="5407025"/>
          <p14:tracePt t="78555" x="3300413" y="5407025"/>
          <p14:tracePt t="78572" x="3186113" y="5407025"/>
          <p14:tracePt t="78588" x="2754313" y="5449888"/>
          <p14:tracePt t="78605" x="2592388" y="5449888"/>
          <p14:tracePt t="78608" x="2505075" y="5449888"/>
          <p14:tracePt t="78622" x="2430463" y="5449888"/>
          <p14:tracePt t="78625" x="2343150" y="5459413"/>
          <p14:tracePt t="78639" x="2268538" y="5472113"/>
          <p14:tracePt t="78661" x="2193925" y="5472113"/>
          <p14:tracePt t="78672" x="1814513" y="5502275"/>
          <p14:tracePt t="78688" x="1757363" y="5502275"/>
          <p14:tracePt t="78690" x="1570038" y="5529263"/>
          <p14:tracePt t="78706" x="1500188" y="5529263"/>
          <p14:tracePt t="78708" x="1450975" y="5541963"/>
          <p14:tracePt t="78722" x="1390650" y="5541963"/>
          <p14:tracePt t="78725" x="1316038" y="5541963"/>
          <p14:tracePt t="78753" x="1201738" y="5551488"/>
          <p14:tracePt t="78768" x="1154113" y="5551488"/>
          <p14:tracePt t="78777" x="1141413" y="5551488"/>
          <p14:tracePt t="78792" x="1136650" y="5551488"/>
          <p14:tracePt t="79331" x="1127125" y="5551488"/>
          <p14:tracePt t="79362" x="1136650" y="5551488"/>
          <p14:tracePt t="79372" x="1144588" y="5551488"/>
          <p14:tracePt t="79385" x="1158875" y="5551488"/>
          <p14:tracePt t="79394" x="1179513" y="5551488"/>
          <p14:tracePt t="79408" x="1211263" y="5551488"/>
          <p14:tracePt t="79426" x="1289050" y="5551488"/>
          <p14:tracePt t="79443" x="1508125" y="5551488"/>
          <p14:tracePt t="79460" x="1730375" y="5576888"/>
          <p14:tracePt t="79476" x="1949450" y="5586413"/>
          <p14:tracePt t="79493" x="2168525" y="5611813"/>
          <p14:tracePt t="79510" x="2347913" y="5611813"/>
          <p14:tracePt t="79525" x="2478088" y="5621338"/>
          <p14:tracePt t="79543" x="2597150" y="5621338"/>
          <p14:tracePt t="79548" x="2644775" y="5621338"/>
          <p14:tracePt t="79563" x="2689225" y="5621338"/>
          <p14:tracePt t="79576" x="2776538" y="5621338"/>
          <p14:tracePt t="79581" x="2797175" y="5621338"/>
          <p14:tracePt t="79591" x="2824163" y="5621338"/>
          <p14:tracePt t="79607" x="2863850" y="5621338"/>
          <p14:tracePt t="79627" x="2876550" y="5621338"/>
          <p14:tracePt t="79640" x="2881313" y="5621338"/>
          <p14:tracePt t="79644" x="2894013" y="5621338"/>
          <p14:tracePt t="79656" x="2919413" y="5621338"/>
          <p14:tracePt t="79674" x="2946400" y="5621338"/>
          <p14:tracePt t="79690" x="2981325" y="5621338"/>
          <p14:tracePt t="79707" x="3008313" y="5621338"/>
          <p14:tracePt t="79724" x="3086100" y="5621338"/>
          <p14:tracePt t="79740" x="3103563" y="5621338"/>
          <p14:tracePt t="79757" x="3133725" y="5621338"/>
          <p14:tracePt t="79774" x="3151188" y="5621338"/>
          <p14:tracePt t="79790" x="3165475" y="5621338"/>
          <p14:tracePt t="79807" x="3182938" y="5611813"/>
          <p14:tracePt t="79891" x="3186113" y="5603875"/>
          <p14:tracePt t="79915" x="3195638" y="5603875"/>
          <p14:tracePt t="79924" x="3200400" y="5603875"/>
          <p14:tracePt t="79938" x="3208338" y="5603875"/>
          <p14:tracePt t="79946" x="3213100" y="5603875"/>
          <p14:tracePt t="79957" x="3217863" y="5599113"/>
          <p14:tracePt t="79973" x="3238500" y="5594350"/>
          <p14:tracePt t="79990" x="3243263" y="5594350"/>
          <p14:tracePt t="80168" x="3255963" y="5586413"/>
          <p14:tracePt t="80176" x="3265488" y="5586413"/>
          <p14:tracePt t="80194" x="3270250" y="5586413"/>
          <p14:tracePt t="80209" x="3282950" y="5576888"/>
          <p14:tracePt t="80214" x="3300413" y="5576888"/>
          <p14:tracePt t="80223" x="3305175" y="5573713"/>
          <p14:tracePt t="80239" x="3309938" y="5573713"/>
          <p14:tracePt t="80256" x="3330575" y="5573713"/>
          <p14:tracePt t="80273" x="3335338" y="5573713"/>
          <p14:tracePt t="80277" x="3357563" y="5573713"/>
          <p14:tracePt t="80294" x="3365500" y="5559425"/>
          <p14:tracePt t="80318" x="3379788" y="5559425"/>
          <p14:tracePt t="80341" x="3382963" y="5559425"/>
          <p14:tracePt t="80356" x="3397250" y="5559425"/>
          <p14:tracePt t="80381" x="3405188" y="5559425"/>
          <p14:tracePt t="80398" x="3417888" y="5559425"/>
          <p14:tracePt t="80414" x="3422650" y="5559425"/>
          <p14:tracePt t="80446" x="3435350" y="5551488"/>
          <p14:tracePt t="80485" x="3462338" y="5551488"/>
          <p14:tracePt t="80493" x="3505200" y="5551488"/>
          <p14:tracePt t="80506" x="3519488" y="5551488"/>
          <p14:tracePt t="80527" x="3522663" y="5551488"/>
          <p14:tracePt t="80540" x="3554413" y="5541963"/>
          <p14:tracePt t="80556" x="3557588" y="5541963"/>
          <p14:tracePt t="80573" x="3567113" y="5541963"/>
          <p14:tracePt t="80590" x="3571875" y="5541963"/>
          <p14:tracePt t="80615" x="3579813" y="5541963"/>
          <p14:tracePt t="80623" x="3594100" y="5541963"/>
          <p14:tracePt t="80650" x="3614738" y="5541963"/>
          <p14:tracePt t="80665" x="3629025" y="5541963"/>
          <p14:tracePt t="80673" x="3663950" y="5541963"/>
          <p14:tracePt t="80690" x="3698875" y="5537200"/>
          <p14:tracePt t="80714" x="3724275" y="5537200"/>
          <p14:tracePt t="80738" x="3754438" y="5537200"/>
          <p14:tracePt t="80754" x="3781425" y="5537200"/>
          <p14:tracePt t="80782" x="3786188" y="5537200"/>
          <p14:tracePt t="80790" x="3886200" y="5537200"/>
          <p14:tracePt t="80809" x="3930650" y="5537200"/>
          <p14:tracePt t="80817" x="4017963" y="5537200"/>
          <p14:tracePt t="80841" x="4030663" y="5537200"/>
          <p14:tracePt t="80858" x="4122738" y="5537200"/>
          <p14:tracePt t="80866" x="4157663" y="5537200"/>
          <p14:tracePt t="80873" x="4170363" y="5537200"/>
          <p14:tracePt t="80890" x="4183063" y="5537200"/>
          <p14:tracePt t="80907" x="4197350" y="5537200"/>
          <p14:tracePt t="80925" x="4200525" y="5537200"/>
          <p14:tracePt t="80944" x="4214813" y="5537200"/>
          <p14:tracePt t="80970" x="4257675" y="5537200"/>
          <p14:tracePt t="80993" x="4362450" y="5541963"/>
          <p14:tracePt t="81011" x="4464050" y="5541963"/>
          <p14:tracePt t="81018" x="4537075" y="5541963"/>
          <p14:tracePt t="81033" x="4551363" y="5541963"/>
          <p14:tracePt t="81042" x="4572000" y="5541963"/>
          <p14:tracePt t="81062" x="4606925" y="5541963"/>
          <p14:tracePt t="81073" x="4629150" y="5541963"/>
          <p14:tracePt t="81090" x="4638675" y="5541963"/>
          <p14:tracePt t="81172" x="4651375" y="5541963"/>
          <p14:tracePt t="81186" x="5114925" y="5541963"/>
          <p14:tracePt t="81207" x="5175250" y="5564188"/>
          <p14:tracePt t="81218" x="5249863" y="5564188"/>
          <p14:tracePt t="81229" x="5254625" y="5564188"/>
          <p14:tracePt t="81263" x="5276850" y="5564188"/>
          <p14:tracePt t="81272" x="5311775" y="5564188"/>
          <p14:tracePt t="81295" x="5376863" y="5564188"/>
          <p14:tracePt t="81309" x="5399088" y="5564188"/>
          <p14:tracePt t="81318" x="5468938" y="5564188"/>
          <p14:tracePt t="81327" x="5491163" y="5564188"/>
          <p14:tracePt t="81341" x="5534025" y="5564188"/>
          <p14:tracePt t="81345" x="5564188" y="5564188"/>
          <p14:tracePt t="81368" x="5608638" y="5564188"/>
          <p14:tracePt t="81386" x="5740400" y="5564188"/>
          <p14:tracePt t="81411" x="5845175" y="5564188"/>
          <p14:tracePt t="81430" x="5957888" y="5564188"/>
          <p14:tracePt t="81439" x="6032500" y="5564188"/>
          <p14:tracePt t="81453" x="6054725" y="5564188"/>
          <p14:tracePt t="81473" x="6089650" y="5564188"/>
          <p14:tracePt t="81489" x="6119813" y="5564188"/>
          <p14:tracePt t="81497" x="6176963" y="5564188"/>
          <p14:tracePt t="81507" x="6189663" y="5564188"/>
          <p14:tracePt t="81530" x="6211888" y="5564188"/>
          <p14:tracePt t="81567" x="6291263" y="5564188"/>
          <p14:tracePt t="81576" x="6338888" y="5564188"/>
          <p14:tracePt t="81593" x="6351588" y="5564188"/>
          <p14:tracePt t="81610" x="6356350" y="5564188"/>
          <p14:tracePt t="81627" x="6381750" y="5564188"/>
          <p14:tracePt t="81632" x="6396038" y="5564188"/>
          <p14:tracePt t="81683" x="6403975" y="5564188"/>
          <p14:tracePt t="81692" x="6513513" y="5564188"/>
          <p14:tracePt t="81732" x="6518275" y="5564188"/>
          <p14:tracePt t="81740" x="6640513" y="5564188"/>
          <p14:tracePt t="81758" x="6662738" y="5564188"/>
          <p14:tracePt t="81823" x="6767513" y="5564188"/>
          <p14:tracePt t="81870" x="7099300" y="5581650"/>
          <p14:tracePt t="81905" x="7662863" y="5599113"/>
          <p14:tracePt t="81920" x="7667625" y="5599113"/>
          <p14:tracePt t="81928" x="7680325" y="5599113"/>
          <p14:tracePt t="82058" x="7707313" y="5599113"/>
          <p14:tracePt t="82075" x="7727950" y="5599113"/>
          <p14:tracePt t="82089" x="7764463" y="5599113"/>
          <p14:tracePt t="82105" x="7777163" y="5599113"/>
          <p14:tracePt t="82113" x="7799388" y="5599113"/>
          <p14:tracePt t="82202" x="7812088" y="5599113"/>
          <p14:tracePt t="82219" x="7829550" y="5599113"/>
          <p14:tracePt t="82247" x="7872413" y="5599113"/>
          <p14:tracePt t="82264" x="7974013" y="5599113"/>
          <p14:tracePt t="82279" x="8004175" y="5599113"/>
          <p14:tracePt t="82290" x="8048625" y="5599113"/>
          <p14:tracePt t="82307" x="8061325" y="5599113"/>
          <p14:tracePt t="82324" x="8069263" y="5599113"/>
          <p14:tracePt t="82561" x="8083550" y="5599113"/>
          <p14:tracePt t="82585" x="8113713" y="5599113"/>
          <p14:tracePt t="82593" x="8170863" y="5599113"/>
          <p14:tracePt t="82663" x="8191500" y="5599113"/>
          <p14:tracePt t="82735" x="8318500" y="5599113"/>
          <p14:tracePt t="83560" x="8328025" y="5599113"/>
          <p14:tracePt t="83611" x="8318500" y="5608638"/>
          <p14:tracePt t="83639" x="7942263" y="5668963"/>
          <p14:tracePt t="83647" x="7391400" y="5751513"/>
          <p14:tracePt t="83674" x="7304088" y="5751513"/>
          <p14:tracePt t="83683" x="6819900" y="5786438"/>
          <p14:tracePt t="83698" x="6700838" y="5808663"/>
          <p14:tracePt t="83713" x="6430963" y="5838825"/>
          <p14:tracePt t="83747" x="6089650" y="5873750"/>
          <p14:tracePt t="83778" x="5294313" y="5873750"/>
          <p14:tracePt t="83787" x="4821238" y="5873750"/>
          <p14:tracePt t="83796" x="4773613" y="5873750"/>
          <p14:tracePt t="83808" x="4703763" y="5873750"/>
          <p14:tracePt t="83826" x="4541838" y="5873750"/>
          <p14:tracePt t="83842" x="4484688" y="5873750"/>
          <p14:tracePt t="83860" x="4043363" y="5873750"/>
          <p14:tracePt t="83884" x="3973513" y="5873750"/>
          <p14:tracePt t="83903" x="3554413" y="5873750"/>
          <p14:tracePt t="83912" x="3375025" y="5873750"/>
          <p14:tracePt t="83927" x="3287713" y="5873750"/>
          <p14:tracePt t="83943" x="3182938" y="5873750"/>
          <p14:tracePt t="83966" x="3138488" y="5873750"/>
          <p14:tracePt t="83987" x="3008313" y="5873750"/>
          <p14:tracePt t="84019" x="2889250" y="5873750"/>
          <p14:tracePt t="84027" x="2649538" y="5873750"/>
          <p14:tracePt t="84043" x="2614613" y="5883275"/>
          <p14:tracePt t="84060" x="2492375" y="5905500"/>
          <p14:tracePt t="84076" x="2435225" y="5913438"/>
          <p14:tracePt t="84082" x="2390775" y="5922963"/>
          <p14:tracePt t="84105" x="2365375" y="5930900"/>
          <p14:tracePt t="84120" x="2263775" y="5948363"/>
          <p14:tracePt t="84131" x="2173288" y="5970588"/>
          <p14:tracePt t="84144" x="2133600" y="5980113"/>
          <p14:tracePt t="84161" x="2103438" y="5988050"/>
          <p14:tracePt t="84176" x="2071688" y="5988050"/>
          <p14:tracePt t="84192" x="2066925" y="5992813"/>
          <p14:tracePt t="84207" x="2049463" y="6010275"/>
          <p14:tracePt t="84237" x="2046288" y="6010275"/>
          <p14:tracePt t="84246" x="2041525" y="6010275"/>
          <p14:tracePt t="84262" x="2032000" y="6015038"/>
          <p14:tracePt t="84279" x="2001838" y="6022975"/>
          <p14:tracePt t="84295" x="1989138" y="6027738"/>
          <p14:tracePt t="84311" x="1984375" y="6035675"/>
          <p14:tracePt t="84342" x="1976438" y="6040438"/>
          <p14:tracePt t="84349" x="1971675" y="6049963"/>
          <p14:tracePt t="84357" x="1958975" y="6053138"/>
          <p14:tracePt t="84374" x="1949450" y="6062663"/>
          <p14:tracePt t="84476" x="1954213" y="6067425"/>
          <p14:tracePt t="84500" x="1984375" y="6088063"/>
          <p14:tracePt t="84554" x="2058988" y="6102350"/>
          <p14:tracePt t="84570" x="2443163" y="6167438"/>
          <p14:tracePt t="84579" x="2513013" y="6167438"/>
          <p14:tracePt t="84592" x="2547938" y="6167438"/>
          <p14:tracePt t="84615" x="2605088" y="6167438"/>
          <p14:tracePt t="84626" x="2762250" y="6167438"/>
          <p14:tracePt t="84642" x="2794000" y="6167438"/>
          <p14:tracePt t="84661" x="2863850" y="6167438"/>
          <p14:tracePt t="84676" x="3217863" y="6202363"/>
          <p14:tracePt t="84694" x="3392488" y="6202363"/>
          <p14:tracePt t="84710" x="3440113" y="6202363"/>
          <p14:tracePt t="84726" x="3462338" y="6202363"/>
          <p14:tracePt t="84743" x="3505200" y="6211888"/>
          <p14:tracePt t="85296" x="3514725" y="6211888"/>
          <p14:tracePt t="85310" x="3527425" y="6211888"/>
          <p14:tracePt t="85328" x="3532188" y="6207125"/>
          <p14:tracePt t="85344" x="3540125" y="6192838"/>
          <p14:tracePt t="85365" x="3544888" y="6192838"/>
          <p14:tracePt t="85379" x="3584575" y="6192838"/>
          <p14:tracePt t="85423" x="3597275" y="6184900"/>
          <p14:tracePt t="85431" x="3646488" y="6175375"/>
          <p14:tracePt t="86088" x="3667125" y="6175375"/>
          <p14:tracePt t="86116" x="3689350" y="6167438"/>
          <p14:tracePt t="86125" x="3841750" y="6167438"/>
          <p14:tracePt t="86134" x="3878263" y="6167438"/>
          <p14:tracePt t="86147" x="3908425" y="6167438"/>
          <p14:tracePt t="86162" x="3965575" y="6157913"/>
          <p14:tracePt t="86174" x="4052888" y="6157913"/>
          <p14:tracePt t="86203" x="4087813" y="6149975"/>
          <p14:tracePt t="86211" x="4249738" y="6140450"/>
          <p14:tracePt t="86241" x="4279900" y="6140450"/>
          <p14:tracePt t="86265" x="4371975" y="6140450"/>
          <p14:tracePt t="86274" x="4402138" y="6140450"/>
          <p14:tracePt t="86328" x="4427538" y="6132513"/>
          <p14:tracePt t="86336" x="4494213" y="6122988"/>
          <p14:tracePt t="86368" x="4502150" y="6122988"/>
          <p14:tracePt t="86392" x="4551363" y="6115050"/>
          <p14:tracePt t="86433" x="4559300" y="6115050"/>
          <p14:tracePt t="88250" x="4564063" y="6105525"/>
          <p14:tracePt t="88259" x="4564063" y="6102350"/>
          <p14:tracePt t="88269" x="4564063" y="6080125"/>
          <p14:tracePt t="88291" x="4564063" y="6057900"/>
          <p14:tracePt t="88300" x="4564063" y="6015038"/>
          <p14:tracePt t="88322" x="4564063" y="5997575"/>
          <p14:tracePt t="88331" x="4564063" y="5945188"/>
          <p14:tracePt t="88366" x="4564063" y="5910263"/>
          <p14:tracePt t="88385" x="4572000" y="5773738"/>
          <p14:tracePt t="88411" x="4572000" y="5713413"/>
          <p14:tracePt t="88418" x="4581525" y="5678488"/>
          <p14:tracePt t="88428" x="4581525" y="5664200"/>
          <p14:tracePt t="88443" x="4581525" y="5661025"/>
          <p14:tracePt t="88466" x="4581525" y="5646738"/>
          <p14:tracePt t="88650" x="4581525" y="5638800"/>
          <p14:tracePt t="88659" x="4598988" y="5616575"/>
          <p14:tracePt t="88685" x="4598988" y="5594350"/>
          <p14:tracePt t="88704" x="4606925" y="5537200"/>
          <p14:tracePt t="88728" x="4611688" y="5534025"/>
          <p14:tracePt t="88737" x="4611688" y="5519738"/>
          <p14:tracePt t="88744" x="4611688" y="5511800"/>
          <p14:tracePt t="88757" x="4611688" y="5499100"/>
          <p14:tracePt t="88761" x="4621213" y="5484813"/>
          <p14:tracePt t="88782" x="4621213" y="5459413"/>
          <p14:tracePt t="88791" x="4638675" y="5402263"/>
          <p14:tracePt t="88807" x="4638675" y="5389563"/>
          <p14:tracePt t="89265" x="4646613" y="5384800"/>
          <p14:tracePt t="89274" x="4673600" y="5384800"/>
          <p14:tracePt t="89285" x="4699000" y="5384800"/>
          <p14:tracePt t="89296" x="4721225" y="5384800"/>
          <p14:tracePt t="89309" x="4765675" y="5384800"/>
          <p14:tracePt t="89327" x="4786313" y="5384800"/>
          <p14:tracePt t="89341" x="4856163" y="5384800"/>
          <p14:tracePt t="89358" x="4983163" y="5384800"/>
          <p14:tracePt t="89374" x="5018088" y="5384800"/>
          <p14:tracePt t="89407" x="5075238" y="5384800"/>
          <p14:tracePt t="89415" x="5249863" y="5384800"/>
          <p14:tracePt t="89431" x="5254625" y="5384800"/>
          <p14:tracePt t="89441" x="5262563" y="5384800"/>
          <p14:tracePt t="89511" x="5267325" y="5384800"/>
          <p14:tracePt t="89526" x="5289550" y="5384800"/>
          <p14:tracePt t="89543" x="5294313" y="5384800"/>
          <p14:tracePt t="92585" x="5311775" y="5384800"/>
          <p14:tracePt t="92624" x="5389563" y="5519738"/>
          <p14:tracePt t="92632" x="5434013" y="5573713"/>
          <p14:tracePt t="92659" x="5438775" y="5581650"/>
          <p14:tracePt t="92670" x="5459413" y="5603875"/>
          <p14:tracePt t="92738" x="5468938" y="5608638"/>
          <p14:tracePt t="92763" x="5508625" y="5634038"/>
          <p14:tracePt t="92810" x="5603875" y="5691188"/>
          <p14:tracePt t="92819" x="5653088" y="5699125"/>
          <p14:tracePt t="92834" x="5665788" y="5708650"/>
          <p14:tracePt t="92843" x="5691188" y="5726113"/>
          <p14:tracePt t="92880" x="5695950" y="5726113"/>
          <p14:tracePt t="98554" x="5708650" y="5726113"/>
          <p14:tracePt t="98562" x="5210175" y="5935663"/>
          <p14:tracePt t="98577" x="5057775" y="5970588"/>
          <p14:tracePt t="98681" x="4983163" y="5992813"/>
          <p14:tracePt t="98690" x="3292475" y="6299200"/>
          <p14:tracePt t="98738" x="3073400" y="6311900"/>
          <p14:tracePt t="98757" x="2828925" y="6324600"/>
          <p14:tracePt t="98778" x="2697163" y="6324600"/>
          <p14:tracePt t="98792" x="2552700" y="6337300"/>
          <p14:tracePt t="98810" x="2478088" y="6337300"/>
          <p14:tracePt t="98823" x="2435225" y="6337300"/>
          <p14:tracePt t="98918" x="2422525" y="6337300"/>
          <p14:tracePt t="98939" x="2308225" y="6337300"/>
          <p14:tracePt t="98981" x="2281238" y="6337300"/>
          <p14:tracePt t="99009" x="2268538" y="6337300"/>
          <p14:tracePt t="101514" x="2263775" y="6337300"/>
          <p14:tracePt t="101546" x="2268538" y="6337300"/>
          <p14:tracePt t="101586" x="2298700" y="6337300"/>
          <p14:tracePt t="101594" x="2312988" y="6337300"/>
          <p14:tracePt t="101610" x="2347913" y="6337300"/>
          <p14:tracePt t="101627" x="2382838" y="6337300"/>
          <p14:tracePt t="101643" x="2557463" y="6319838"/>
          <p14:tracePt t="101660" x="2632075" y="6307138"/>
          <p14:tracePt t="101677" x="2801938" y="6267450"/>
          <p14:tracePt t="101695" x="2990850" y="6254750"/>
          <p14:tracePt t="101737" x="3200400" y="6197600"/>
          <p14:tracePt t="101746" x="3741738" y="6132513"/>
          <p14:tracePt t="101759" x="3821113" y="6122988"/>
          <p14:tracePt t="101775" x="3895725" y="6115050"/>
          <p14:tracePt t="101792" x="3986213" y="6105525"/>
          <p14:tracePt t="101835" x="4013200" y="6097588"/>
          <p14:tracePt t="101845" x="4367213" y="6035675"/>
          <p14:tracePt t="101864" x="4392613" y="6035675"/>
          <p14:tracePt t="101892" x="4516438" y="6035675"/>
          <p14:tracePt t="101900" x="4699000" y="6022975"/>
          <p14:tracePt t="101909" x="4729163" y="6022975"/>
          <p14:tracePt t="101925" x="4765675" y="6015038"/>
          <p14:tracePt t="101942" x="4856163" y="5983288"/>
          <p14:tracePt t="101958" x="4918075" y="5970588"/>
          <p14:tracePt t="101987" x="4978400" y="5962650"/>
          <p14:tracePt t="102023" x="5053013" y="5948363"/>
          <p14:tracePt t="102043" x="5189538" y="5927725"/>
          <p14:tracePt t="102067" x="5376863" y="5888038"/>
          <p14:tracePt t="102075" x="5451475" y="5873750"/>
          <p14:tracePt t="102089" x="5476875" y="5865813"/>
          <p14:tracePt t="102098" x="5491163" y="5861050"/>
          <p14:tracePt t="102108" x="5494338" y="5861050"/>
          <p14:tracePt t="102125" x="5508625" y="5861050"/>
          <p14:tracePt t="152043" x="5526088" y="5843588"/>
          <p14:tracePt t="152051" x="5578475" y="5726113"/>
          <p14:tracePt t="152063" x="5626100" y="5594350"/>
          <p14:tracePt t="152068" x="5638800" y="5432425"/>
          <p14:tracePt t="152080" x="5788025" y="4921250"/>
          <p14:tracePt t="152097" x="5972175" y="4270375"/>
          <p14:tracePt t="152113" x="6224588" y="3654425"/>
          <p14:tracePt t="152144" x="6343650" y="3400425"/>
          <p14:tracePt t="152154" x="7046913" y="1939925"/>
          <p14:tracePt t="152169" x="7138988" y="1792288"/>
          <p14:tracePt t="152180" x="7353300" y="1306513"/>
          <p14:tracePt t="152197" x="7405688" y="1166813"/>
          <p14:tracePt t="152202" x="7426325" y="1119188"/>
          <p14:tracePt t="152212" x="7445375" y="1066800"/>
          <p14:tracePt t="152217" x="7475538" y="1019175"/>
          <p14:tracePt t="152229" x="7493000" y="992188"/>
          <p14:tracePt t="152244" x="7523163" y="900113"/>
          <p14:tracePt t="152248" x="7562850" y="860425"/>
          <p14:tracePt t="152261" x="7585075" y="782638"/>
          <p14:tracePt t="152264" x="7615238" y="730250"/>
          <p14:tracePt t="152281" x="7632700" y="695325"/>
          <p14:tracePt t="152294" x="7689850" y="585788"/>
          <p14:tracePt t="152298" x="7710488" y="550863"/>
          <p14:tracePt t="152311" x="7742238" y="493713"/>
          <p14:tracePt t="152328" x="7767638" y="441325"/>
          <p14:tracePt t="152345" x="7802563" y="393700"/>
          <p14:tracePt t="152361" x="7851775" y="284163"/>
          <p14:tracePt t="152378" x="7877175" y="209550"/>
          <p14:tracePt t="152395" x="7912100" y="161925"/>
          <p14:tracePt t="152411" x="7921625" y="134938"/>
          <p14:tracePt t="152428" x="7921625" y="127000"/>
          <p14:tracePt t="152445" x="7942263" y="57150"/>
          <p14:tracePt t="152461" x="7959725" y="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Graphic 21">
            <a:extLst>
              <a:ext uri="{FF2B5EF4-FFF2-40B4-BE49-F238E27FC236}">
                <a16:creationId xmlns:a16="http://schemas.microsoft.com/office/drawing/2014/main" xmlns="" id="{092506E7-7C04-C1F4-F0CD-F3C8EA3CF7E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9434" y="-67746"/>
            <a:ext cx="2088938" cy="97539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8553E22-D14D-4CCB-B5D3-3B780C8A17E7}">
  <ds:schemaRefs>
    <ds:schemaRef ds:uri="http://schemas.microsoft.com/sharepoint/v3/contenttype/forms"/>
  </ds:schemaRefs>
</ds:datastoreItem>
</file>

<file path=customXml/itemProps2.xml><?xml version="1.0" encoding="utf-8"?>
<ds:datastoreItem xmlns:ds="http://schemas.openxmlformats.org/officeDocument/2006/customXml" ds:itemID="{12CE9BF4-CEEC-45AC-BF0D-AD9CE1BB43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BE4C8A8-A19F-40EC-BA6D-AE0D0718588E}">
  <ds:schemaRefs>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49100919-8a76-4266-be0c-7dc583902cb4"/>
    <ds:schemaRef ds:uri="d13aca44-ef33-4cf4-9980-7f0b00e6eeb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template</Template>
  <TotalTime>4570</TotalTime>
  <Words>3094</Words>
  <Application>Microsoft Office PowerPoint</Application>
  <PresentationFormat>Custom</PresentationFormat>
  <Paragraphs>212</Paragraphs>
  <Slides>42</Slides>
  <Notes>42</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Objectives: </vt:lpstr>
      <vt:lpstr>Objectives: </vt:lpstr>
      <vt:lpstr>Blockchain and Crypto-Currencies</vt:lpstr>
      <vt:lpstr>Blockchain and Crypto-Currencies</vt:lpstr>
      <vt:lpstr>How Digital Currency Works</vt:lpstr>
      <vt:lpstr>How Digital Currency Works</vt:lpstr>
      <vt:lpstr>How Digital Currency Works</vt:lpstr>
      <vt:lpstr>Bitcoin 2.0 and Future Trends</vt:lpstr>
      <vt:lpstr>Bitcoin 2.0 and Future Trends</vt:lpstr>
      <vt:lpstr>Digital Currencies</vt:lpstr>
      <vt:lpstr>Digital Currencies</vt:lpstr>
      <vt:lpstr>Asset Registries</vt:lpstr>
      <vt:lpstr>Asset Registries</vt:lpstr>
      <vt:lpstr>Application stacks </vt:lpstr>
      <vt:lpstr>Application stacks </vt:lpstr>
      <vt:lpstr>Asset-Centric Technologies</vt:lpstr>
      <vt:lpstr>Asset-Centric Technologies</vt:lpstr>
      <vt:lpstr>Crypto-currency Meets Digital Finance and Mobile Value Exchange:</vt:lpstr>
      <vt:lpstr>The Internet of Money: Transforming Business Models</vt:lpstr>
      <vt:lpstr>Crypto-currency Meets Digital Finance and Mobile Value Exchange:</vt:lpstr>
      <vt:lpstr>PowerPoint Presentation</vt:lpstr>
      <vt:lpstr>The Internet of Money: Transforming Business Models</vt:lpstr>
      <vt:lpstr>Digital Asset Management and Value Exchange in the Global Economy</vt:lpstr>
      <vt:lpstr>Digital Asset Management and Value Exchange in the Global Economy</vt:lpstr>
      <vt:lpstr>Digital Asset Management and Value Exchange in the Global Economy</vt:lpstr>
      <vt:lpstr>PowerPoint Presentation</vt:lpstr>
      <vt:lpstr>Digital Asset Management and Value Exchange in the Global Economy</vt:lpstr>
      <vt:lpstr>Hybrid Digital Finance Platform Convergence:</vt:lpstr>
      <vt:lpstr>Hybrid Digital Finance Platform Convergence:</vt:lpstr>
      <vt:lpstr>Blockchain Value Change</vt:lpstr>
      <vt:lpstr>M-Pesa and Lessons for Integrated FinTech + Digital Currency Adoption:</vt:lpstr>
      <vt:lpstr>M-Pesa and Lessons for Integrated FinTech + Digital Currency Adoption </vt:lpstr>
      <vt:lpstr>Interoperability in Digital Finance: Challenge and Opportunity </vt:lpstr>
      <vt:lpstr>Interoperability in Digital Finance: Challenge and Opportunity </vt:lpstr>
      <vt:lpstr>Summary</vt:lpstr>
      <vt:lpstr>Discussion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user</cp:lastModifiedBy>
  <cp:revision>48</cp:revision>
  <dcterms:created xsi:type="dcterms:W3CDTF">2023-09-15T16:04:41Z</dcterms:created>
  <dcterms:modified xsi:type="dcterms:W3CDTF">2024-10-31T18:46:38Z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