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8CBFD-C893-8595-974E-93F3338FC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7BF3CE-52F4-D5A8-8927-04AF82D53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7BF6A-0367-4521-93E8-DE50F1434BD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3F30D9-A19F-DFA6-3578-BD76431B6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820905-F9AB-5DD4-ADB4-3C858B731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70A60-8116-4178-90C1-10D4BA6E6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7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B7C59F-771D-FE45-432E-E8F5D8E17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8194D-096D-9A1F-7F68-D7FE7FC4C9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CD0A9-E54F-336A-F805-F805CFC5E3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97BF6A-0367-4521-93E8-DE50F1434BD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F8F16-2AC2-25FC-C1DC-29939B9636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572D6-B8AD-577F-32D7-2A0135106D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170A60-8116-4178-90C1-10D4BA6E6A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17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255E14-07DA-2672-A523-F41320EBF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AF532A-1500-CA3A-A9E4-3BA482B3CA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69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27B5B8-E02D-8A3A-609D-F19CBD783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81320B-9E38-AD89-1194-AFD65FA6F9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366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A5437E-A85F-9D86-7C86-B3CE7B43D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Learning Objectives: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CE5E77-FEB8-53AA-1185-9BD4ABAA3D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769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0B99DC-0DD8-CD87-0FF2-A6FEC48E0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/>
              <a:t>Scientific thinkers and intellectual standards </a:t>
            </a:r>
            <a:endParaRPr lang="en-US" sz="4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2AE5AD-5991-9A39-DEF6-FEE67863EC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247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CEB955-CA6C-8316-813C-28E34BCDE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AA087D-026F-A14C-4D03-F25AD5BCC8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96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D4D8B4-6B8E-3015-F8C6-BAF7B1B6A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423492-DEA6-4798-3A53-C875321DA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8E21BB-5322-BA7F-95C5-734A28D50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FF98D0-2204-67D8-6E32-7C3B6AB7DD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10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8410A-E8A8-ECB2-722F-DE3B2D6DD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926906-56DD-9C0C-0209-FBA5411142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886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01792A-752F-F473-6353-DFCDF461E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8B8379-8064-5E8E-CB0B-024913A0CC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010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A35FE9-ED60-000A-9B76-66FC8576A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830CDE-F4BA-5839-8C0D-C47F1C3B23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572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9B6605-D9C0-BB62-ABE3-13561D60C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/>
              <a:t>Primary Sources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52D091-FFE2-471F-19E6-AB72000A12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23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811023-0164-2B07-57D8-2C6A8AEE8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B74F4-5A24-BC2E-5E1D-BB477BCBA2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19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29552-C244-8F40-DC7D-2349145C0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A7D8CD-750C-F7F8-4D81-5BC48F33DA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514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E4A114-15BF-FADA-DB50-44A1509B7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/>
              <a:t>Secondary Source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FEBA04-3A10-DAC2-65C8-08600FA481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637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36DBDB-5862-5E24-5607-9B200D23E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CA7D4E-A5E9-53F8-499A-263BEAE335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832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84C69A-E246-04A4-59D2-1883100E5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73E054-D514-6A70-4EF6-375A5666E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5666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1A835A-1009-12D0-30E2-3C47CAF82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Elements of Science:</a:t>
            </a:r>
            <a:endParaRPr lang="en-US" sz="36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846EA4-E152-BB62-CD98-30D11E5E6B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11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698BC7-F509-AF75-231E-E4BCDF92D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5FE1EB-64CB-0801-33E8-84DAB58718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609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22DA67-5AD2-A97C-5D60-5E104A86A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47E63F-4722-B28D-7298-AF674521DD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2352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1797FD-484D-A5CA-525B-0C3E6BD53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3C82BC-3256-B5E5-EA32-17853601ED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6116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B6E164-5BD6-E4AA-3E8B-88CB88439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8C282A-327B-5A1A-3D11-5D3038A0C4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2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656FFB-F227-94A9-0719-7390C50ED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079C5F-B22F-D1F4-7CD4-BF8BE48ADA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4495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DB134B-3744-300C-A85C-764D43423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9B7197-17E8-D68F-B9AA-CE2B08E4A9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5556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619BA4-550A-FCD3-18D4-9B0E0D75C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/>
              <a:t>Examples </a:t>
            </a:r>
            <a:endParaRPr lang="en-US" sz="4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9EC194-776D-E8C6-2DFC-1793FE709B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3229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B409EE-493F-4FD1-A8BF-35AC6F8E5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8F544B-29EE-C9EA-631A-28D1FC2542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2521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79022E-5F50-7043-E1F4-60C23C905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D63D4-B06F-D7CB-1F60-ACCE771DDA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9894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4DA392-CF23-027D-E67B-FCB1CB14E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35E12B-C1C4-5B11-BACE-C45F894F60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1075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F84259-15C1-44F6-2C37-11B426F5C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3DA97-F807-5857-EB47-E58606B742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6017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395E34-31A9-2E10-909B-3B0DDD17F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E8565E-417A-4F5A-932E-BC3B1FEFBD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8854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4DB933-8EC8-971F-4CF7-661B946C7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3C5A98-0DB5-8E28-68B6-41EB0D68CD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7659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116824-6D57-D44B-8E37-D62424DDD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A5EBD6-69DA-2476-BC06-6CCD877B23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9660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5A6F2B-9782-A2C5-245B-9D4F6F980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A8CFD0-C9D4-01EF-A645-5ACE7057B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5282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21906A-E938-4F38-3DC6-C79E536D9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4841C5-420F-3312-5B35-4B63D8C90C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9919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5D2A93-A8AF-1E2B-D4B5-B8044595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BA31E-4A49-F0E8-F792-E92E586345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782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D7255A-9BA0-5565-535D-C76D3246B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393821-FC26-3888-EBE8-774A90194E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500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1ADB11-87F8-BE70-E98F-80AA9F7A6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E6E3AC-3085-5674-A650-7983E3116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5591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7F6376-FD30-7EE8-4439-341CB34EF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/>
              <a:t>Example for an experiment </a:t>
            </a:r>
            <a:endParaRPr lang="en-US" sz="4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D7E658-8CCE-1380-C920-4C6421D90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4054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797F4-790D-6791-8BC5-82349D91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A2FFA3-E9C2-39FC-F742-62DACB29B0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091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7C041D-544E-6635-6AC0-72EAA5602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038ECC-EA7B-8C6F-6A56-E76D973403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1051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3AA594-6C24-36AB-7523-A2ACBB41F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92809C-8478-2D3B-1BFD-95693299AB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75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7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Learning Objectives:</vt:lpstr>
      <vt:lpstr>Scientific thinkers and intellectual standards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Primary Sources</vt:lpstr>
      <vt:lpstr>PowerPoint Presentation</vt:lpstr>
      <vt:lpstr>PowerPoint Presentation</vt:lpstr>
      <vt:lpstr>Secondary Source</vt:lpstr>
      <vt:lpstr>PowerPoint Presentation</vt:lpstr>
      <vt:lpstr>PowerPoint Presentation</vt:lpstr>
      <vt:lpstr>Elements of Science: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 for an experiment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2026-03-04T01:32:57Z</dcterms:created>
  <dcterms:modified xsi:type="dcterms:W3CDTF">2026-03-04T01:32:57Z</dcterms:modified>
</cp:coreProperties>
</file>