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E3F08-4636-FDE6-44AB-CBDFBB288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78FF3D-DB97-0162-D04A-92D89BF55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D0-B9E6-40A8-B85D-B1FBE54AF857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10B0A2-5324-219F-1BA2-F3D0C8FDA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092789-BB9C-7C38-3CE8-2FC69B5A6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9B321-A775-44E4-B110-9FFBD4319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082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680EAB-5A02-47E0-2470-A7F2D8728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4D5FF8-CADC-6159-0194-6FB7B2DF8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AC318B-4202-AD00-46F4-BC0C7CCFA3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C63BD0-B9E6-40A8-B85D-B1FBE54AF857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55D796-E528-6B29-92A6-B02A040370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67F37-E048-6487-1960-B13B30E42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59B321-A775-44E4-B110-9FFBD4319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128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096A44-2C0D-ED85-1ED6-3274C1B08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C59D14-22C6-E4B9-459D-9D75BF25CF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448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E2A82B-2149-073A-F30B-28A729182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9FD0DE-848F-FA19-8BF0-B3858221A7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7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66913E-1FF7-A6F7-6E69-142302160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5F3E29-8A56-B4BE-EE74-F6B17B11AF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70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27F595-AC82-F575-12F8-14D943912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EE1093-2665-8565-B3FD-7F50582E01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84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4DD69C-B093-C83E-C9F7-3CAABD1EA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158BE-617A-B032-7BF7-EB738E3CB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1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BAC55C-6243-AF9D-F90A-ECB169BA6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9953C-8475-1855-4E88-FCAE8E1EAB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24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2B74DB-13EE-9504-8F3B-47908AFA0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53ED1D-F58A-88FA-1C7B-DCB92CC3ED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3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BC12F2-322C-FE86-B798-27104813B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F9D31-9E7E-8A9E-05E0-26AD49648E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9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9B86FD-333D-9C6E-CFE9-1723F7D21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072FB7-46B2-21C7-9CED-B25DF3D2C4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55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A33E8E-43DC-9024-D3DB-AD0999361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067114-6EB3-B1C7-DA52-193477EC07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76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0EB75-0890-84D0-99AC-84A5C7D35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3A6B02-B074-4340-7879-ACAE97DEDB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2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3CBBA-418A-22C9-3930-2B1F717AE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0B1DE6-384E-3402-208E-62118899DD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02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CEF4A-9E44-0702-039E-60F7F7602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15004E-DBDA-A9A7-2975-8147146F52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35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1E4706-BF2A-CCB8-16A8-8F2880790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33C79B-4E6D-6FDD-C782-EC141EC7BE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6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1A51F2-8015-7436-30F9-65E7B00E8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3E0084-E356-5C6B-07EC-6D08F32979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07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1646C6-FFCA-F095-E424-46E56EB35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FC6F70-03B9-7A32-13B0-426F715A50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75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4787B1-05A2-2430-7B49-5A45E167C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BA49E0-EA56-CB1C-A32C-C0AEEBBC2E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01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19B0B1-E551-7C66-C6A4-4F6AF4166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8D665-4F49-2834-10B2-94AE6BF9B7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84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9C7B05-F1DC-0CAC-5345-249B0C959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918417-2A44-8A25-BC9D-1607CF500E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71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45EB60-9C33-3C04-0590-51DB62552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B18C07-2AC3-43D4-4ED0-18EB6BB99A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79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554D2E-94A3-0704-2CB4-B5C07B9BD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0E6B22-FDD2-B7D6-585D-581AB23CAB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87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293692-D029-97CD-73BB-22B0B08E9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421DF-45A0-4F19-222F-6DA3498B7D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5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47BC6B-E8A8-946E-0A2D-C54326FC4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9672D-467B-9D8F-6746-388860C582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63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4A2CE2-2175-D12F-7BAA-09F94571A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53D51E-8444-EA2A-6714-012D264F21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49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A5729D-95A1-1A7E-474B-CBEF53BE6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23D96-B3F8-38BD-820F-CAD310E0FC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99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E4BE7C-4BF1-DFEE-C450-A53DA4D72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8578D2-E15B-C7FD-0F0E-A6B81F9E26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81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3EEE5D-18CB-4D6D-1AE0-6807D80C5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E2DB9B-12C3-C24F-CF69-9BF3AA280C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3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05290C-3F8F-ABC9-57B2-F754E92B4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B7C27A-0BD8-6453-E278-7055B5B628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95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7F08DC-1A41-441E-1727-2CBBCC09F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F57E4-1BFA-A86B-E527-FA35DD778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FDCED-8F81-6122-D40A-567F877FA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336A07-5DF2-5C0E-0B48-9F24433BA7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69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CA8B94-22D5-7E53-E987-48A6328FE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CA5D54-87BE-F4C2-3727-65BDB7B2BF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41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522CA1-8812-A32C-01E1-C8D7BFDC1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C4E5DF-08B7-D2EE-A3D8-7D6857BEC8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AF78A1-E231-0D47-C4F6-D4AA67411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7E0291-434F-E338-127F-238245F798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4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98155-E421-D620-4DC4-F71833285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DBB842-B087-9C92-3A92-7E585A7D1E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9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4DD7FE-8991-FA7E-8E12-0C410024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81437-BA21-6D68-99CA-9F7231EAA7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48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BF53B5-879F-2395-A875-47BF2C4B9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1B2DF-09F2-9A9D-9868-CDC5F1093B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3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5DDB99-C821-3674-90CA-5AE6EFDAA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70B9C9-8E03-5677-7606-C9E249E803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53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E9C53C-B506-CE0A-D8DD-C014112E2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1BB83-3495-8423-0A74-44A25B81CA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33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87D3B7-7ED3-7B1F-4B28-0B0C95632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375044-8618-F3E0-93B8-A0DFA1629D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96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DD25AE-F2EC-CA9D-00C8-E56E0B2DE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157F8-F701-F123-565D-1B0A1C82CF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801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B26C91-C5E0-E012-20FD-5AD88C317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F4D34-0C2D-6828-38F5-EB8EBD0F6A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51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2025-05-19T19:39:36Z</dcterms:created>
  <dcterms:modified xsi:type="dcterms:W3CDTF">2025-05-19T19:39:36Z</dcterms:modified>
</cp:coreProperties>
</file>