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autoCompressPictures="0">
  <p:sldMasterIdLst>
    <p:sldMasterId id="2147483648" r:id="rId1"/>
  </p:sldMasterIdLst>
  <p:notesMasterIdLst>
    <p:notesMasterId r:id="rId14"/>
  </p:notesMasterIdLst>
  <p:handoutMasterIdLst>
    <p:handoutMasterId r:id="rId15"/>
  </p:handoutMasterIdLst>
  <p:sldIdLst>
    <p:sldId id="259" r:id="rId2"/>
    <p:sldId id="261" r:id="rId3"/>
    <p:sldId id="263" r:id="rId4"/>
    <p:sldId id="264" r:id="rId5"/>
    <p:sldId id="260" r:id="rId6"/>
    <p:sldId id="268" r:id="rId7"/>
    <p:sldId id="271" r:id="rId8"/>
    <p:sldId id="285" r:id="rId9"/>
    <p:sldId id="273" r:id="rId10"/>
    <p:sldId id="278" r:id="rId11"/>
    <p:sldId id="286" r:id="rId12"/>
    <p:sldId id="283" r:id="rId13"/>
  </p:sldIdLst>
  <p:sldSz cx="12192000" cy="6858000"/>
  <p:notesSz cx="6858000" cy="9144000"/>
  <p:defaultTextStyle>
    <a:defPPr algn="r" rtl="1">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5654" autoAdjust="0"/>
    <p:restoredTop sz="94607" autoAdjust="0"/>
  </p:normalViewPr>
  <p:slideViewPr>
    <p:cSldViewPr snapToGrid="0">
      <p:cViewPr varScale="1">
        <p:scale>
          <a:sx n="91" d="100"/>
          <a:sy n="91" d="100"/>
        </p:scale>
        <p:origin x="726" y="90"/>
      </p:cViewPr>
      <p:guideLst/>
    </p:cSldViewPr>
  </p:slideViewPr>
  <p:outlineViewPr>
    <p:cViewPr>
      <p:scale>
        <a:sx n="33" d="100"/>
        <a:sy n="33" d="100"/>
      </p:scale>
      <p:origin x="0" y="-17394"/>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69" d="100"/>
          <a:sy n="69" d="100"/>
        </p:scale>
        <p:origin x="3384"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a:extLst>
              <a:ext uri="{FF2B5EF4-FFF2-40B4-BE49-F238E27FC236}">
                <a16:creationId xmlns:a16="http://schemas.microsoft.com/office/drawing/2014/main" id="{B76F666D-E0C2-435B-BAA8-9287F9E5D38A}"/>
              </a:ext>
            </a:extLst>
          </p:cNvPr>
          <p:cNvSpPr>
            <a:spLocks noGrp="1"/>
          </p:cNvSpPr>
          <p:nvPr>
            <p:ph type="hdr" sz="quarter"/>
          </p:nvPr>
        </p:nvSpPr>
        <p:spPr>
          <a:xfrm>
            <a:off x="3884400" y="0"/>
            <a:ext cx="2971800" cy="458788"/>
          </a:xfrm>
          <a:prstGeom prst="rect">
            <a:avLst/>
          </a:prstGeom>
        </p:spPr>
        <p:txBody>
          <a:bodyPr vert="horz" lIns="91440" tIns="45720" rIns="91440" bIns="45720" rtlCol="1"/>
          <a:lstStyle>
            <a:lvl1pPr algn="r" rtl="1">
              <a:defRPr sz="1200"/>
            </a:lvl1pPr>
          </a:lstStyle>
          <a:p>
            <a:pPr rtl="1"/>
            <a:endParaRPr lang="ar-SA" dirty="0">
              <a:latin typeface="Tahoma" panose="020B0604030504040204" pitchFamily="34" charset="0"/>
              <a:cs typeface="Tahoma" panose="020B0604030504040204" pitchFamily="34" charset="0"/>
            </a:endParaRPr>
          </a:p>
        </p:txBody>
      </p:sp>
      <p:sp>
        <p:nvSpPr>
          <p:cNvPr id="3" name="عنصر نائب للتاريخ 2">
            <a:extLst>
              <a:ext uri="{FF2B5EF4-FFF2-40B4-BE49-F238E27FC236}">
                <a16:creationId xmlns:a16="http://schemas.microsoft.com/office/drawing/2014/main" id="{19FEBCAF-CB3F-4928-91AA-D61472F880C0}"/>
              </a:ext>
            </a:extLst>
          </p:cNvPr>
          <p:cNvSpPr>
            <a:spLocks noGrp="1"/>
          </p:cNvSpPr>
          <p:nvPr>
            <p:ph type="dt" sz="quarter" idx="1"/>
          </p:nvPr>
        </p:nvSpPr>
        <p:spPr>
          <a:xfrm>
            <a:off x="0" y="0"/>
            <a:ext cx="2971800" cy="458788"/>
          </a:xfrm>
          <a:prstGeom prst="rect">
            <a:avLst/>
          </a:prstGeom>
        </p:spPr>
        <p:txBody>
          <a:bodyPr vert="horz" lIns="91440" tIns="45720" rIns="91440" bIns="45720" rtlCol="1"/>
          <a:lstStyle>
            <a:lvl1pPr algn="r" rtl="1">
              <a:defRPr sz="1200"/>
            </a:lvl1pPr>
          </a:lstStyle>
          <a:p>
            <a:pPr algn="l" rtl="1"/>
            <a:fld id="{100F4556-0D18-477E-85BF-A02AF835215A}" type="datetime1">
              <a:rPr lang="ar-SA" smtClean="0">
                <a:latin typeface="Tahoma" panose="020B0604030504040204" pitchFamily="34" charset="0"/>
                <a:cs typeface="Tahoma" panose="020B0604030504040204" pitchFamily="34" charset="0"/>
              </a:rPr>
              <a:t>21 صفر، 1448</a:t>
            </a:fld>
            <a:endParaRPr lang="ar-SA" dirty="0">
              <a:latin typeface="Tahoma" panose="020B0604030504040204" pitchFamily="34" charset="0"/>
              <a:cs typeface="Tahoma" panose="020B0604030504040204" pitchFamily="34" charset="0"/>
            </a:endParaRPr>
          </a:p>
        </p:txBody>
      </p:sp>
      <p:sp>
        <p:nvSpPr>
          <p:cNvPr id="4" name="عنصر نائب للتذييل 3">
            <a:extLst>
              <a:ext uri="{FF2B5EF4-FFF2-40B4-BE49-F238E27FC236}">
                <a16:creationId xmlns:a16="http://schemas.microsoft.com/office/drawing/2014/main" id="{69256698-63C6-4CCC-81CB-EA5604C30F1E}"/>
              </a:ext>
            </a:extLst>
          </p:cNvPr>
          <p:cNvSpPr>
            <a:spLocks noGrp="1"/>
          </p:cNvSpPr>
          <p:nvPr>
            <p:ph type="ftr" sz="quarter" idx="2"/>
          </p:nvPr>
        </p:nvSpPr>
        <p:spPr>
          <a:xfrm>
            <a:off x="3884400" y="8685213"/>
            <a:ext cx="2971800" cy="458787"/>
          </a:xfrm>
          <a:prstGeom prst="rect">
            <a:avLst/>
          </a:prstGeom>
        </p:spPr>
        <p:txBody>
          <a:bodyPr vert="horz" lIns="91440" tIns="45720" rIns="91440" bIns="45720" rtlCol="1" anchor="b"/>
          <a:lstStyle>
            <a:lvl1pPr algn="r" rtl="1">
              <a:defRPr sz="1200"/>
            </a:lvl1pPr>
          </a:lstStyle>
          <a:p>
            <a:pPr rtl="1"/>
            <a:endParaRPr lang="ar-SA" dirty="0">
              <a:latin typeface="Tahoma" panose="020B0604030504040204" pitchFamily="34" charset="0"/>
              <a:cs typeface="Tahoma" panose="020B0604030504040204" pitchFamily="34" charset="0"/>
            </a:endParaRPr>
          </a:p>
        </p:txBody>
      </p:sp>
      <p:sp>
        <p:nvSpPr>
          <p:cNvPr id="5" name="عنصر نائب لرقم الشريحة 4">
            <a:extLst>
              <a:ext uri="{FF2B5EF4-FFF2-40B4-BE49-F238E27FC236}">
                <a16:creationId xmlns:a16="http://schemas.microsoft.com/office/drawing/2014/main" id="{B2467FDA-05D7-4760-A373-5D6AEAAF4278}"/>
              </a:ext>
            </a:extLst>
          </p:cNvPr>
          <p:cNvSpPr>
            <a:spLocks noGrp="1"/>
          </p:cNvSpPr>
          <p:nvPr>
            <p:ph type="sldNum" sz="quarter" idx="3"/>
          </p:nvPr>
        </p:nvSpPr>
        <p:spPr>
          <a:xfrm>
            <a:off x="0" y="8685213"/>
            <a:ext cx="2971800" cy="458787"/>
          </a:xfrm>
          <a:prstGeom prst="rect">
            <a:avLst/>
          </a:prstGeom>
        </p:spPr>
        <p:txBody>
          <a:bodyPr vert="horz" lIns="91440" tIns="45720" rIns="91440" bIns="45720" rtlCol="1" anchor="b"/>
          <a:lstStyle>
            <a:lvl1pPr algn="r" rtl="1">
              <a:defRPr sz="1200"/>
            </a:lvl1pPr>
          </a:lstStyle>
          <a:p>
            <a:pPr algn="l" rtl="1"/>
            <a:fld id="{682C0B10-7CAE-41E4-AB02-7E8B1FF2B898}" type="slidenum">
              <a:rPr lang="ar-SA" smtClean="0">
                <a:latin typeface="Tahoma" panose="020B0604030504040204" pitchFamily="34" charset="0"/>
                <a:cs typeface="Tahoma" panose="020B0604030504040204" pitchFamily="34" charset="0"/>
              </a:rPr>
              <a:pPr algn="l" rtl="1"/>
              <a:t>‹#›</a:t>
            </a:fld>
            <a:endParaRPr lang="ar-SA"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4400" y="0"/>
            <a:ext cx="2971800" cy="458788"/>
          </a:xfrm>
          <a:prstGeom prst="rect">
            <a:avLst/>
          </a:prstGeom>
        </p:spPr>
        <p:txBody>
          <a:bodyPr vert="horz" lIns="91440" tIns="45720" rIns="91440" bIns="45720" rtlCol="1"/>
          <a:lstStyle>
            <a:lvl1pPr algn="r" rtl="1">
              <a:defRPr sz="1200">
                <a:latin typeface="Tahoma" panose="020B0604030504040204" pitchFamily="34" charset="0"/>
                <a:cs typeface="Tahoma" panose="020B0604030504040204" pitchFamily="34" charset="0"/>
              </a:defRPr>
            </a:lvl1pPr>
          </a:lstStyle>
          <a:p>
            <a:endParaRPr lang="ar-SA" dirty="0"/>
          </a:p>
        </p:txBody>
      </p:sp>
      <p:sp>
        <p:nvSpPr>
          <p:cNvPr id="3" name="عنصر نائب للتاريخ 2"/>
          <p:cNvSpPr>
            <a:spLocks noGrp="1"/>
          </p:cNvSpPr>
          <p:nvPr>
            <p:ph type="dt" idx="1"/>
          </p:nvPr>
        </p:nvSpPr>
        <p:spPr>
          <a:xfrm>
            <a:off x="0" y="0"/>
            <a:ext cx="2971800" cy="458788"/>
          </a:xfrm>
          <a:prstGeom prst="rect">
            <a:avLst/>
          </a:prstGeom>
        </p:spPr>
        <p:txBody>
          <a:bodyPr vert="horz" lIns="91440" tIns="45720" rIns="91440" bIns="45720" rtlCol="1"/>
          <a:lstStyle>
            <a:lvl1pPr algn="l" rtl="1">
              <a:defRPr sz="1200">
                <a:latin typeface="Tahoma" panose="020B0604030504040204" pitchFamily="34" charset="0"/>
                <a:cs typeface="Tahoma" panose="020B0604030504040204" pitchFamily="34" charset="0"/>
              </a:defRPr>
            </a:lvl1pPr>
          </a:lstStyle>
          <a:p>
            <a:fld id="{A1344140-9FE5-43DA-89B4-0B1883DDBE2D}" type="datetime1">
              <a:rPr lang="ar-SA" smtClean="0"/>
              <a:t>21 صفر، 1448</a:t>
            </a:fld>
            <a:endParaRPr lang="ar-SA" dirty="0"/>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pPr rtl="1"/>
            <a:endParaRPr lang="ar-SA" dirty="0"/>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rtl="1"/>
            <a:r>
              <a:rPr lang="ar-SA" dirty="0"/>
              <a:t>تحرير أنماط النص الرئيسي</a:t>
            </a:r>
          </a:p>
          <a:p>
            <a:pPr lvl="1" rtl="1"/>
            <a:r>
              <a:rPr lang="ar-SA" dirty="0"/>
              <a:t>المستوى الثاني</a:t>
            </a:r>
          </a:p>
          <a:p>
            <a:pPr lvl="2" rtl="1"/>
            <a:r>
              <a:rPr lang="ar-SA" dirty="0"/>
              <a:t>المستوى الثالث</a:t>
            </a:r>
          </a:p>
          <a:p>
            <a:pPr lvl="3" rtl="1"/>
            <a:r>
              <a:rPr lang="ar-SA" dirty="0"/>
              <a:t>المستوى الرابع</a:t>
            </a:r>
          </a:p>
          <a:p>
            <a:pPr lvl="4" rtl="1"/>
            <a:r>
              <a:rPr lang="ar-SA" dirty="0"/>
              <a:t>المستوى الخامس</a:t>
            </a:r>
          </a:p>
        </p:txBody>
      </p:sp>
      <p:sp>
        <p:nvSpPr>
          <p:cNvPr id="6" name="عنصر نائب للتذييل 5"/>
          <p:cNvSpPr>
            <a:spLocks noGrp="1"/>
          </p:cNvSpPr>
          <p:nvPr>
            <p:ph type="ftr" sz="quarter" idx="4"/>
          </p:nvPr>
        </p:nvSpPr>
        <p:spPr>
          <a:xfrm>
            <a:off x="3884400" y="8685213"/>
            <a:ext cx="2971800" cy="458787"/>
          </a:xfrm>
          <a:prstGeom prst="rect">
            <a:avLst/>
          </a:prstGeom>
        </p:spPr>
        <p:txBody>
          <a:bodyPr vert="horz" lIns="91440" tIns="45720" rIns="91440" bIns="45720" rtlCol="1" anchor="b"/>
          <a:lstStyle>
            <a:lvl1pPr algn="r" rtl="1">
              <a:defRPr sz="1200">
                <a:latin typeface="Tahoma" panose="020B0604030504040204" pitchFamily="34" charset="0"/>
                <a:cs typeface="Tahoma" panose="020B0604030504040204" pitchFamily="34" charset="0"/>
              </a:defRPr>
            </a:lvl1pPr>
          </a:lstStyle>
          <a:p>
            <a:endParaRPr lang="ar-SA" dirty="0"/>
          </a:p>
        </p:txBody>
      </p:sp>
      <p:sp>
        <p:nvSpPr>
          <p:cNvPr id="7" name="عنصر نائب لرقم الشريحة 6"/>
          <p:cNvSpPr>
            <a:spLocks noGrp="1"/>
          </p:cNvSpPr>
          <p:nvPr>
            <p:ph type="sldNum" sz="quarter" idx="5"/>
          </p:nvPr>
        </p:nvSpPr>
        <p:spPr>
          <a:xfrm>
            <a:off x="0" y="8685213"/>
            <a:ext cx="2971800" cy="458787"/>
          </a:xfrm>
          <a:prstGeom prst="rect">
            <a:avLst/>
          </a:prstGeom>
        </p:spPr>
        <p:txBody>
          <a:bodyPr vert="horz" lIns="91440" tIns="45720" rIns="91440" bIns="45720" rtlCol="1" anchor="b"/>
          <a:lstStyle>
            <a:lvl1pPr algn="l" rtl="1">
              <a:defRPr sz="1200">
                <a:latin typeface="Tahoma" panose="020B0604030504040204" pitchFamily="34" charset="0"/>
                <a:cs typeface="Tahoma" panose="020B0604030504040204" pitchFamily="34" charset="0"/>
              </a:defRPr>
            </a:lvl1pPr>
          </a:lstStyle>
          <a:p>
            <a:fld id="{B8649DAF-093F-4482-AA38-346E9A2DEE94}" type="slidenum">
              <a:rPr lang="ar-SA" smtClean="0"/>
              <a:pPr/>
              <a:t>‹#›</a:t>
            </a:fld>
            <a:endParaRPr lang="ar-SA" dirty="0"/>
          </a:p>
        </p:txBody>
      </p:sp>
    </p:spTree>
    <p:extLst>
      <p:ext uri="{BB962C8B-B14F-4D97-AF65-F5344CB8AC3E}">
        <p14:creationId xmlns:p14="http://schemas.microsoft.com/office/powerpoint/2010/main" val="3356813643"/>
      </p:ext>
    </p:extLst>
  </p:cSld>
  <p:clrMap bg1="lt1" tx1="dk1" bg2="lt2" tx2="dk2" accent1="accent1" accent2="accent2" accent3="accent3" accent4="accent4" accent5="accent5" accent6="accent6" hlink="hlink" folHlink="folHlink"/>
  <p:hf hdr="0" ftr="0" dt="0"/>
  <p:notesStyle>
    <a:lvl1pPr marL="0" algn="r" defTabSz="914400" rtl="1" eaLnBrk="1" latinLnBrk="0" hangingPunct="1">
      <a:defRPr sz="1200" kern="1200">
        <a:solidFill>
          <a:schemeClr val="tx1"/>
        </a:solidFill>
        <a:latin typeface="Tahoma" panose="020B0604030504040204" pitchFamily="34" charset="0"/>
        <a:ea typeface="+mn-ea"/>
        <a:cs typeface="Tahoma" panose="020B0604030504040204" pitchFamily="34" charset="0"/>
      </a:defRPr>
    </a:lvl1pPr>
    <a:lvl2pPr marL="457200" algn="r" defTabSz="914400" rtl="1" eaLnBrk="1" latinLnBrk="0" hangingPunct="1">
      <a:defRPr sz="1200" kern="1200">
        <a:solidFill>
          <a:schemeClr val="tx1"/>
        </a:solidFill>
        <a:latin typeface="Tahoma" panose="020B0604030504040204" pitchFamily="34" charset="0"/>
        <a:ea typeface="+mn-ea"/>
        <a:cs typeface="Tahoma" panose="020B0604030504040204" pitchFamily="34" charset="0"/>
      </a:defRPr>
    </a:lvl2pPr>
    <a:lvl3pPr marL="914400" algn="r" defTabSz="914400" rtl="1" eaLnBrk="1" latinLnBrk="0" hangingPunct="1">
      <a:defRPr sz="1200" kern="1200">
        <a:solidFill>
          <a:schemeClr val="tx1"/>
        </a:solidFill>
        <a:latin typeface="Tahoma" panose="020B0604030504040204" pitchFamily="34" charset="0"/>
        <a:ea typeface="+mn-ea"/>
        <a:cs typeface="Tahoma" panose="020B0604030504040204" pitchFamily="34" charset="0"/>
      </a:defRPr>
    </a:lvl3pPr>
    <a:lvl4pPr marL="1371600" algn="r" defTabSz="914400" rtl="1" eaLnBrk="1" latinLnBrk="0" hangingPunct="1">
      <a:defRPr sz="1200" kern="1200">
        <a:solidFill>
          <a:schemeClr val="tx1"/>
        </a:solidFill>
        <a:latin typeface="Tahoma" panose="020B0604030504040204" pitchFamily="34" charset="0"/>
        <a:ea typeface="+mn-ea"/>
        <a:cs typeface="Tahoma" panose="020B0604030504040204" pitchFamily="34" charset="0"/>
      </a:defRPr>
    </a:lvl4pPr>
    <a:lvl5pPr marL="1828800" algn="r" defTabSz="914400" rtl="1" eaLnBrk="1" latinLnBrk="0" hangingPunct="1">
      <a:defRPr sz="1200" kern="1200">
        <a:solidFill>
          <a:schemeClr val="tx1"/>
        </a:solidFill>
        <a:latin typeface="Tahoma" panose="020B0604030504040204" pitchFamily="34" charset="0"/>
        <a:ea typeface="+mn-ea"/>
        <a:cs typeface="Tahoma" panose="020B0604030504040204"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B8649DAF-093F-4482-AA38-346E9A2DEE94}" type="slidenum">
              <a:rPr lang="ar-SA" smtClean="0"/>
              <a:pPr/>
              <a:t>1</a:t>
            </a:fld>
            <a:endParaRPr lang="ar-SA" dirty="0"/>
          </a:p>
        </p:txBody>
      </p:sp>
    </p:spTree>
    <p:extLst>
      <p:ext uri="{BB962C8B-B14F-4D97-AF65-F5344CB8AC3E}">
        <p14:creationId xmlns:p14="http://schemas.microsoft.com/office/powerpoint/2010/main" val="2611548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B8649DAF-093F-4482-AA38-346E9A2DEE94}" type="slidenum">
              <a:rPr lang="ar-SA" smtClean="0"/>
              <a:pPr/>
              <a:t>2</a:t>
            </a:fld>
            <a:endParaRPr lang="ar-SA" dirty="0"/>
          </a:p>
        </p:txBody>
      </p:sp>
    </p:spTree>
    <p:extLst>
      <p:ext uri="{BB962C8B-B14F-4D97-AF65-F5344CB8AC3E}">
        <p14:creationId xmlns:p14="http://schemas.microsoft.com/office/powerpoint/2010/main" val="18286974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B8649DAF-093F-4482-AA38-346E9A2DEE94}" type="slidenum">
              <a:rPr lang="ar-SA" smtClean="0"/>
              <a:pPr/>
              <a:t>3</a:t>
            </a:fld>
            <a:endParaRPr lang="ar-SA" dirty="0"/>
          </a:p>
        </p:txBody>
      </p:sp>
    </p:spTree>
    <p:extLst>
      <p:ext uri="{BB962C8B-B14F-4D97-AF65-F5344CB8AC3E}">
        <p14:creationId xmlns:p14="http://schemas.microsoft.com/office/powerpoint/2010/main" val="23292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B8649DAF-093F-4482-AA38-346E9A2DEE94}" type="slidenum">
              <a:rPr lang="ar-SA" smtClean="0"/>
              <a:pPr/>
              <a:t>4</a:t>
            </a:fld>
            <a:endParaRPr lang="ar-SA" dirty="0"/>
          </a:p>
        </p:txBody>
      </p:sp>
    </p:spTree>
    <p:extLst>
      <p:ext uri="{BB962C8B-B14F-4D97-AF65-F5344CB8AC3E}">
        <p14:creationId xmlns:p14="http://schemas.microsoft.com/office/powerpoint/2010/main" val="35907776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rtlCol="1"/>
          <a:lstStyle/>
          <a:p>
            <a:pPr rtl="1"/>
            <a:endParaRPr lang="en-US"/>
          </a:p>
        </p:txBody>
      </p:sp>
      <p:sp>
        <p:nvSpPr>
          <p:cNvPr id="4" name="عنصر نائب لرقم الشريحة 3"/>
          <p:cNvSpPr>
            <a:spLocks noGrp="1"/>
          </p:cNvSpPr>
          <p:nvPr>
            <p:ph type="sldNum" sz="quarter" idx="10"/>
          </p:nvPr>
        </p:nvSpPr>
        <p:spPr/>
        <p:txBody>
          <a:bodyPr rtlCol="1"/>
          <a:lstStyle/>
          <a:p>
            <a:pPr rtl="1"/>
            <a:fld id="{B8649DAF-093F-4482-AA38-346E9A2DEE94}" type="slidenum">
              <a:rPr lang="en-ZA" smtClean="0"/>
              <a:t>5</a:t>
            </a:fld>
            <a:endParaRPr lang="en-ZA"/>
          </a:p>
        </p:txBody>
      </p:sp>
    </p:spTree>
    <p:extLst>
      <p:ext uri="{BB962C8B-B14F-4D97-AF65-F5344CB8AC3E}">
        <p14:creationId xmlns:p14="http://schemas.microsoft.com/office/powerpoint/2010/main" val="19478081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B8649DAF-093F-4482-AA38-346E9A2DEE94}" type="slidenum">
              <a:rPr lang="ar-SA" smtClean="0"/>
              <a:pPr/>
              <a:t>6</a:t>
            </a:fld>
            <a:endParaRPr lang="ar-SA" dirty="0"/>
          </a:p>
        </p:txBody>
      </p:sp>
    </p:spTree>
    <p:extLst>
      <p:ext uri="{BB962C8B-B14F-4D97-AF65-F5344CB8AC3E}">
        <p14:creationId xmlns:p14="http://schemas.microsoft.com/office/powerpoint/2010/main" val="815391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B8649DAF-093F-4482-AA38-346E9A2DEE94}" type="slidenum">
              <a:rPr lang="ar-SA" smtClean="0"/>
              <a:pPr/>
              <a:t>7</a:t>
            </a:fld>
            <a:endParaRPr lang="ar-SA" dirty="0"/>
          </a:p>
        </p:txBody>
      </p:sp>
    </p:spTree>
    <p:extLst>
      <p:ext uri="{BB962C8B-B14F-4D97-AF65-F5344CB8AC3E}">
        <p14:creationId xmlns:p14="http://schemas.microsoft.com/office/powerpoint/2010/main" val="2634278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B8649DAF-093F-4482-AA38-346E9A2DEE94}" type="slidenum">
              <a:rPr lang="ar-SA" smtClean="0"/>
              <a:pPr/>
              <a:t>9</a:t>
            </a:fld>
            <a:endParaRPr lang="ar-SA" dirty="0"/>
          </a:p>
        </p:txBody>
      </p:sp>
    </p:spTree>
    <p:extLst>
      <p:ext uri="{BB962C8B-B14F-4D97-AF65-F5344CB8AC3E}">
        <p14:creationId xmlns:p14="http://schemas.microsoft.com/office/powerpoint/2010/main" val="931120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B8649DAF-093F-4482-AA38-346E9A2DEE94}" type="slidenum">
              <a:rPr lang="ar-SA" smtClean="0"/>
              <a:pPr/>
              <a:t>10</a:t>
            </a:fld>
            <a:endParaRPr lang="ar-SA" dirty="0"/>
          </a:p>
        </p:txBody>
      </p:sp>
    </p:spTree>
    <p:extLst>
      <p:ext uri="{BB962C8B-B14F-4D97-AF65-F5344CB8AC3E}">
        <p14:creationId xmlns:p14="http://schemas.microsoft.com/office/powerpoint/2010/main" val="10912520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B8649DAF-093F-4482-AA38-346E9A2DEE94}" type="slidenum">
              <a:rPr lang="ar-SA" smtClean="0"/>
              <a:pPr/>
              <a:t>11</a:t>
            </a:fld>
            <a:endParaRPr lang="ar-SA" dirty="0"/>
          </a:p>
        </p:txBody>
      </p:sp>
    </p:spTree>
    <p:extLst>
      <p:ext uri="{BB962C8B-B14F-4D97-AF65-F5344CB8AC3E}">
        <p14:creationId xmlns:p14="http://schemas.microsoft.com/office/powerpoint/2010/main" val="10912520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B8649DAF-093F-4482-AA38-346E9A2DEE94}" type="slidenum">
              <a:rPr lang="ar-SA" smtClean="0"/>
              <a:pPr/>
              <a:t>12</a:t>
            </a:fld>
            <a:endParaRPr lang="ar-SA" dirty="0"/>
          </a:p>
        </p:txBody>
      </p:sp>
    </p:spTree>
    <p:extLst>
      <p:ext uri="{BB962C8B-B14F-4D97-AF65-F5344CB8AC3E}">
        <p14:creationId xmlns:p14="http://schemas.microsoft.com/office/powerpoint/2010/main" val="1379097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شريحة العنوان 1">
    <p:bg>
      <p:bgPr>
        <a:solidFill>
          <a:schemeClr val="bg1"/>
        </a:solidFill>
        <a:effectLst/>
      </p:bgPr>
    </p:bg>
    <p:spTree>
      <p:nvGrpSpPr>
        <p:cNvPr id="1" name=""/>
        <p:cNvGrpSpPr/>
        <p:nvPr/>
      </p:nvGrpSpPr>
      <p:grpSpPr>
        <a:xfrm>
          <a:off x="0" y="0"/>
          <a:ext cx="0" cy="0"/>
          <a:chOff x="0" y="0"/>
          <a:chExt cx="0" cy="0"/>
        </a:xfrm>
      </p:grpSpPr>
      <p:sp>
        <p:nvSpPr>
          <p:cNvPr id="32" name="عنصر نائب للصورة 31">
            <a:extLst>
              <a:ext uri="{FF2B5EF4-FFF2-40B4-BE49-F238E27FC236}">
                <a16:creationId xmlns:a16="http://schemas.microsoft.com/office/drawing/2014/main" id="{6BC25646-06FC-4B3E-A74E-268EB8AEA602}"/>
              </a:ext>
            </a:extLst>
          </p:cNvPr>
          <p:cNvSpPr>
            <a:spLocks noGrp="1"/>
          </p:cNvSpPr>
          <p:nvPr>
            <p:ph type="pic" sz="quarter" idx="12" hasCustomPrompt="1"/>
          </p:nvPr>
        </p:nvSpPr>
        <p:spPr>
          <a:xfrm>
            <a:off x="86715" y="86714"/>
            <a:ext cx="12018572" cy="6684572"/>
          </a:xfrm>
          <a:solidFill>
            <a:schemeClr val="bg1">
              <a:lumMod val="85000"/>
            </a:schemeClr>
          </a:solidFill>
        </p:spPr>
        <p:txBody>
          <a:bodyPr lIns="360000" tIns="360000" rtlCol="1"/>
          <a:lstStyle>
            <a:lvl1pPr marL="0" indent="0" algn="r" rtl="1">
              <a:spcAft>
                <a:spcPts val="1000"/>
              </a:spcAft>
              <a:buNone/>
              <a:defRPr sz="1100" i="1">
                <a:latin typeface="Tahoma" panose="020B0604030504040204" pitchFamily="34" charset="0"/>
                <a:cs typeface="Tahoma" panose="020B0604030504040204" pitchFamily="34" charset="0"/>
              </a:defRPr>
            </a:lvl1pPr>
          </a:lstStyle>
          <a:p>
            <a:pPr rtl="1"/>
            <a:r>
              <a:rPr lang="ar-SA" dirty="0"/>
              <a:t>           إدراج الصورة أو سحبها وإفلاتها هنا </a:t>
            </a:r>
          </a:p>
        </p:txBody>
      </p:sp>
      <p:sp>
        <p:nvSpPr>
          <p:cNvPr id="2" name="العنوان 1">
            <a:extLst>
              <a:ext uri="{FF2B5EF4-FFF2-40B4-BE49-F238E27FC236}">
                <a16:creationId xmlns:a16="http://schemas.microsoft.com/office/drawing/2014/main" id="{00F23EB7-E336-46EB-A4A0-3DB7A6BF4CE1}"/>
              </a:ext>
            </a:extLst>
          </p:cNvPr>
          <p:cNvSpPr>
            <a:spLocks noGrp="1"/>
          </p:cNvSpPr>
          <p:nvPr>
            <p:ph type="ctrTitle"/>
          </p:nvPr>
        </p:nvSpPr>
        <p:spPr>
          <a:xfrm>
            <a:off x="2494607" y="2237328"/>
            <a:ext cx="7202786" cy="1449788"/>
          </a:xfrm>
          <a:solidFill>
            <a:schemeClr val="tx1">
              <a:alpha val="80000"/>
            </a:schemeClr>
          </a:solidFill>
        </p:spPr>
        <p:txBody>
          <a:bodyPr lIns="288000" rIns="2160000" bIns="144000" rtlCol="1" anchor="b"/>
          <a:lstStyle>
            <a:lvl1pPr algn="l" rtl="1">
              <a:defRPr sz="4200" spc="-150">
                <a:solidFill>
                  <a:schemeClr val="bg1"/>
                </a:solidFill>
              </a:defRPr>
            </a:lvl1pPr>
          </a:lstStyle>
          <a:p>
            <a:pPr rtl="1"/>
            <a:r>
              <a:rPr lang="ar-SA"/>
              <a:t>انقر لتحرير نمط عنوان الشكل الرئيسي</a:t>
            </a:r>
            <a:endParaRPr lang="ar-SA" dirty="0"/>
          </a:p>
        </p:txBody>
      </p:sp>
      <p:sp>
        <p:nvSpPr>
          <p:cNvPr id="3" name="عنوان فرعي 2">
            <a:extLst>
              <a:ext uri="{FF2B5EF4-FFF2-40B4-BE49-F238E27FC236}">
                <a16:creationId xmlns:a16="http://schemas.microsoft.com/office/drawing/2014/main" id="{C9980B88-3F4A-4688-9ED0-17EF37E62D93}"/>
              </a:ext>
            </a:extLst>
          </p:cNvPr>
          <p:cNvSpPr>
            <a:spLocks noGrp="1"/>
          </p:cNvSpPr>
          <p:nvPr>
            <p:ph type="subTitle" idx="1"/>
          </p:nvPr>
        </p:nvSpPr>
        <p:spPr>
          <a:xfrm>
            <a:off x="2494607" y="3684672"/>
            <a:ext cx="5282503" cy="936000"/>
          </a:xfrm>
          <a:solidFill>
            <a:schemeClr val="tx1">
              <a:alpha val="90000"/>
            </a:schemeClr>
          </a:solidFill>
        </p:spPr>
        <p:txBody>
          <a:bodyPr lIns="216000" tIns="144000" rIns="216000" rtlCol="1"/>
          <a:lstStyle>
            <a:lvl1pPr marL="0" indent="0" algn="l" rtl="1">
              <a:buNone/>
              <a:defRPr sz="2100">
                <a:solidFill>
                  <a:schemeClr val="bg1"/>
                </a:solidFill>
              </a:defRPr>
            </a:lvl1pPr>
            <a:lvl2pPr marL="457200" indent="0" algn="ctr" rtl="1">
              <a:buNone/>
              <a:defRPr sz="2000"/>
            </a:lvl2pPr>
            <a:lvl3pPr marL="914400" indent="0" algn="ctr" rtl="1">
              <a:buNone/>
              <a:defRPr sz="1800"/>
            </a:lvl3pPr>
            <a:lvl4pPr marL="1371600" indent="0" algn="ctr" rtl="1">
              <a:buNone/>
              <a:defRPr sz="1600"/>
            </a:lvl4pPr>
            <a:lvl5pPr marL="1828800" indent="0" algn="ctr" rtl="1">
              <a:buNone/>
              <a:defRPr sz="1600"/>
            </a:lvl5pPr>
            <a:lvl6pPr marL="2286000" indent="0" algn="ctr" rtl="1">
              <a:buNone/>
              <a:defRPr sz="1600"/>
            </a:lvl6pPr>
            <a:lvl7pPr marL="2743200" indent="0" algn="ctr" rtl="1">
              <a:buNone/>
              <a:defRPr sz="1600"/>
            </a:lvl7pPr>
            <a:lvl8pPr marL="3200400" indent="0" algn="ctr" rtl="1">
              <a:buNone/>
              <a:defRPr sz="1600"/>
            </a:lvl8pPr>
            <a:lvl9pPr marL="3657600" indent="0" algn="ctr" rtl="1">
              <a:buNone/>
              <a:defRPr sz="1600"/>
            </a:lvl9pPr>
          </a:lstStyle>
          <a:p>
            <a:pPr rtl="1"/>
            <a:r>
              <a:rPr lang="ar-SA"/>
              <a:t>انقر لتحرير نمط العنوان الفرعي للشكل الرئيسي</a:t>
            </a:r>
            <a:endParaRPr lang="ar-SA" dirty="0"/>
          </a:p>
        </p:txBody>
      </p:sp>
      <p:cxnSp>
        <p:nvCxnSpPr>
          <p:cNvPr id="5" name="رابط مستقيم 4" descr="خط الفاصل شريحة العنوان&#10;">
            <a:extLst>
              <a:ext uri="{FF2B5EF4-FFF2-40B4-BE49-F238E27FC236}">
                <a16:creationId xmlns:a16="http://schemas.microsoft.com/office/drawing/2014/main" id="{9688AEDF-1396-4322-8818-9D1C7976FCDF}"/>
              </a:ext>
            </a:extLst>
          </p:cNvPr>
          <p:cNvCxnSpPr>
            <a:cxnSpLocks/>
          </p:cNvCxnSpPr>
          <p:nvPr userDrawn="1"/>
        </p:nvCxnSpPr>
        <p:spPr>
          <a:xfrm>
            <a:off x="7777113" y="2412127"/>
            <a:ext cx="0" cy="1100190"/>
          </a:xfrm>
          <a:prstGeom prst="line">
            <a:avLst/>
          </a:prstGeom>
        </p:spPr>
        <p:style>
          <a:lnRef idx="1">
            <a:schemeClr val="accent1"/>
          </a:lnRef>
          <a:fillRef idx="0">
            <a:schemeClr val="accent1"/>
          </a:fillRef>
          <a:effectRef idx="0">
            <a:schemeClr val="accent1"/>
          </a:effectRef>
          <a:fontRef idx="minor">
            <a:schemeClr val="tx1"/>
          </a:fontRef>
        </p:style>
      </p:cxnSp>
      <p:sp>
        <p:nvSpPr>
          <p:cNvPr id="6" name="عنصر نائب للصورة 5">
            <a:extLst>
              <a:ext uri="{FF2B5EF4-FFF2-40B4-BE49-F238E27FC236}">
                <a16:creationId xmlns:a16="http://schemas.microsoft.com/office/drawing/2014/main" id="{C41AA1B3-8A3B-4B1B-A759-E2D764177222}"/>
              </a:ext>
            </a:extLst>
          </p:cNvPr>
          <p:cNvSpPr>
            <a:spLocks noGrp="1"/>
          </p:cNvSpPr>
          <p:nvPr>
            <p:ph type="pic" sz="quarter" idx="13" hasCustomPrompt="1"/>
          </p:nvPr>
        </p:nvSpPr>
        <p:spPr>
          <a:xfrm>
            <a:off x="8065008" y="2587752"/>
            <a:ext cx="1344168" cy="704088"/>
          </a:xfrm>
        </p:spPr>
        <p:txBody>
          <a:bodyPr rtlCol="1"/>
          <a:lstStyle>
            <a:lvl1pPr marL="0" indent="0" algn="r" rtl="1">
              <a:buNone/>
              <a:defRPr>
                <a:solidFill>
                  <a:schemeClr val="bg1"/>
                </a:solidFill>
              </a:defRPr>
            </a:lvl1pPr>
          </a:lstStyle>
          <a:p>
            <a:pPr rtl="1"/>
            <a:r>
              <a:rPr lang="ar-SA" dirty="0"/>
              <a:t>الشعار</a:t>
            </a:r>
          </a:p>
        </p:txBody>
      </p:sp>
    </p:spTree>
    <p:extLst>
      <p:ext uri="{BB962C8B-B14F-4D97-AF65-F5344CB8AC3E}">
        <p14:creationId xmlns:p14="http://schemas.microsoft.com/office/powerpoint/2010/main" val="890440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شريحة العنوان 2">
    <p:bg>
      <p:bgPr>
        <a:solidFill>
          <a:schemeClr val="bg1"/>
        </a:solidFill>
        <a:effectLst/>
      </p:bgPr>
    </p:bg>
    <p:spTree>
      <p:nvGrpSpPr>
        <p:cNvPr id="1" name=""/>
        <p:cNvGrpSpPr/>
        <p:nvPr/>
      </p:nvGrpSpPr>
      <p:grpSpPr>
        <a:xfrm>
          <a:off x="0" y="0"/>
          <a:ext cx="0" cy="0"/>
          <a:chOff x="0" y="0"/>
          <a:chExt cx="0" cy="0"/>
        </a:xfrm>
      </p:grpSpPr>
      <p:sp>
        <p:nvSpPr>
          <p:cNvPr id="8" name="مستطيل 7">
            <a:extLst>
              <a:ext uri="{FF2B5EF4-FFF2-40B4-BE49-F238E27FC236}">
                <a16:creationId xmlns:a16="http://schemas.microsoft.com/office/drawing/2014/main" id="{474E1F0E-A827-4F38-BAAB-5D5831E0813A}"/>
              </a:ext>
            </a:extLst>
          </p:cNvPr>
          <p:cNvSpPr/>
          <p:nvPr userDrawn="1"/>
        </p:nvSpPr>
        <p:spPr>
          <a:xfrm>
            <a:off x="0" y="6771286"/>
            <a:ext cx="12192000"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9" name="مستطيل 8">
            <a:extLst>
              <a:ext uri="{FF2B5EF4-FFF2-40B4-BE49-F238E27FC236}">
                <a16:creationId xmlns:a16="http://schemas.microsoft.com/office/drawing/2014/main" id="{1B7D9229-CE8B-44FD-B1E6-2FE619F40B4F}"/>
              </a:ext>
            </a:extLst>
          </p:cNvPr>
          <p:cNvSpPr/>
          <p:nvPr userDrawn="1"/>
        </p:nvSpPr>
        <p:spPr>
          <a:xfrm>
            <a:off x="0" y="0"/>
            <a:ext cx="12192000"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0" name="مستطيل 9">
            <a:extLst>
              <a:ext uri="{FF2B5EF4-FFF2-40B4-BE49-F238E27FC236}">
                <a16:creationId xmlns:a16="http://schemas.microsoft.com/office/drawing/2014/main" id="{4683AF15-88E9-4D75-9D5E-7E4924887E91}"/>
              </a:ext>
            </a:extLst>
          </p:cNvPr>
          <p:cNvSpPr/>
          <p:nvPr userDrawn="1"/>
        </p:nvSpPr>
        <p:spPr>
          <a:xfrm rot="5400000">
            <a:off x="-3385643" y="3385642"/>
            <a:ext cx="6858001"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1" name="مستطيل 10">
            <a:extLst>
              <a:ext uri="{FF2B5EF4-FFF2-40B4-BE49-F238E27FC236}">
                <a16:creationId xmlns:a16="http://schemas.microsoft.com/office/drawing/2014/main" id="{D3B18E46-480F-48E8-9675-259D3D06A00D}"/>
              </a:ext>
            </a:extLst>
          </p:cNvPr>
          <p:cNvSpPr/>
          <p:nvPr userDrawn="1"/>
        </p:nvSpPr>
        <p:spPr>
          <a:xfrm rot="5400000">
            <a:off x="8719643" y="3385643"/>
            <a:ext cx="6858000"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2" name="عنصر نائب للصورة 31">
            <a:extLst>
              <a:ext uri="{FF2B5EF4-FFF2-40B4-BE49-F238E27FC236}">
                <a16:creationId xmlns:a16="http://schemas.microsoft.com/office/drawing/2014/main" id="{6BC25646-06FC-4B3E-A74E-268EB8AEA602}"/>
              </a:ext>
            </a:extLst>
          </p:cNvPr>
          <p:cNvSpPr>
            <a:spLocks noGrp="1"/>
          </p:cNvSpPr>
          <p:nvPr>
            <p:ph type="pic" sz="quarter" idx="12" hasCustomPrompt="1"/>
          </p:nvPr>
        </p:nvSpPr>
        <p:spPr>
          <a:xfrm>
            <a:off x="86714" y="86714"/>
            <a:ext cx="6009285" cy="6684572"/>
          </a:xfrm>
          <a:solidFill>
            <a:schemeClr val="bg1">
              <a:lumMod val="85000"/>
            </a:schemeClr>
          </a:solidFill>
        </p:spPr>
        <p:txBody>
          <a:bodyPr lIns="0" tIns="0" rtlCol="1" anchor="ctr"/>
          <a:lstStyle>
            <a:lvl1pPr marL="0" indent="0" algn="ctr" rtl="1">
              <a:buNone/>
              <a:defRPr sz="1100" i="1">
                <a:latin typeface="Tahoma" panose="020B0604030504040204" pitchFamily="34" charset="0"/>
                <a:ea typeface="Tahoma" panose="020B0604030504040204" pitchFamily="34" charset="0"/>
                <a:cs typeface="Tahoma" panose="020B0604030504040204" pitchFamily="34" charset="0"/>
              </a:defRPr>
            </a:lvl1pPr>
          </a:lstStyle>
          <a:p>
            <a:pPr rtl="1"/>
            <a:r>
              <a:rPr lang="ar-SA" dirty="0"/>
              <a:t>إدراج الصورة أو سحبها وإفلاتها هنا </a:t>
            </a:r>
          </a:p>
        </p:txBody>
      </p:sp>
      <p:sp>
        <p:nvSpPr>
          <p:cNvPr id="2" name="العنوان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6095999" y="86714"/>
            <a:ext cx="6009287" cy="4068402"/>
          </a:xfrm>
          <a:solidFill>
            <a:schemeClr val="tx1">
              <a:alpha val="80000"/>
            </a:schemeClr>
          </a:solidFill>
        </p:spPr>
        <p:txBody>
          <a:bodyPr lIns="288000" rIns="432000" bIns="144000" rtlCol="1" anchor="b"/>
          <a:lstStyle>
            <a:lvl1pPr algn="l" rtl="1">
              <a:defRPr sz="4200" spc="-15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pPr rtl="1"/>
            <a:r>
              <a:rPr lang="ar-SA" dirty="0"/>
              <a:t>انقر لتحرير نمط </a:t>
            </a:r>
            <a:br>
              <a:rPr lang="ar-SA" dirty="0"/>
            </a:br>
            <a:r>
              <a:rPr lang="ar-SA" dirty="0" err="1"/>
              <a:t>نمط</a:t>
            </a:r>
            <a:r>
              <a:rPr lang="ar-SA" dirty="0"/>
              <a:t> العنوان الرئيسي</a:t>
            </a:r>
          </a:p>
        </p:txBody>
      </p:sp>
      <p:sp>
        <p:nvSpPr>
          <p:cNvPr id="3" name="عنوان فرعي 2">
            <a:extLst>
              <a:ext uri="{FF2B5EF4-FFF2-40B4-BE49-F238E27FC236}">
                <a16:creationId xmlns:a16="http://schemas.microsoft.com/office/drawing/2014/main" id="{C9980B88-3F4A-4688-9ED0-17EF37E62D93}"/>
              </a:ext>
            </a:extLst>
          </p:cNvPr>
          <p:cNvSpPr>
            <a:spLocks noGrp="1"/>
          </p:cNvSpPr>
          <p:nvPr>
            <p:ph type="subTitle" idx="1"/>
          </p:nvPr>
        </p:nvSpPr>
        <p:spPr>
          <a:xfrm>
            <a:off x="6095999" y="4152672"/>
            <a:ext cx="6009287" cy="1818422"/>
          </a:xfrm>
          <a:solidFill>
            <a:schemeClr val="bg1">
              <a:lumMod val="95000"/>
              <a:alpha val="80000"/>
            </a:schemeClr>
          </a:solidFill>
        </p:spPr>
        <p:txBody>
          <a:bodyPr lIns="288000" tIns="144000" rIns="432000" rtlCol="1"/>
          <a:lstStyle>
            <a:lvl1pPr marL="0" indent="0" algn="l" rtl="1">
              <a:buNone/>
              <a:defRPr sz="21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ctr" rtl="1">
              <a:buNone/>
              <a:defRPr sz="2000"/>
            </a:lvl2pPr>
            <a:lvl3pPr marL="914400" indent="0" algn="ctr" rtl="1">
              <a:buNone/>
              <a:defRPr sz="1800"/>
            </a:lvl3pPr>
            <a:lvl4pPr marL="1371600" indent="0" algn="ctr" rtl="1">
              <a:buNone/>
              <a:defRPr sz="1600"/>
            </a:lvl4pPr>
            <a:lvl5pPr marL="1828800" indent="0" algn="ctr" rtl="1">
              <a:buNone/>
              <a:defRPr sz="1600"/>
            </a:lvl5pPr>
            <a:lvl6pPr marL="2286000" indent="0" algn="ctr" rtl="1">
              <a:buNone/>
              <a:defRPr sz="1600"/>
            </a:lvl6pPr>
            <a:lvl7pPr marL="2743200" indent="0" algn="ctr" rtl="1">
              <a:buNone/>
              <a:defRPr sz="1600"/>
            </a:lvl7pPr>
            <a:lvl8pPr marL="3200400" indent="0" algn="ctr" rtl="1">
              <a:buNone/>
              <a:defRPr sz="1600"/>
            </a:lvl8pPr>
            <a:lvl9pPr marL="3657600" indent="0" algn="ctr" rtl="1">
              <a:buNone/>
              <a:defRPr sz="1600"/>
            </a:lvl9pPr>
          </a:lstStyle>
          <a:p>
            <a:pPr rtl="1"/>
            <a:r>
              <a:rPr lang="ar-SA"/>
              <a:t>انقر لتحرير نمط العنوان الفرعي للشكل الرئيسي</a:t>
            </a:r>
            <a:endParaRPr lang="ar-SA" dirty="0"/>
          </a:p>
        </p:txBody>
      </p:sp>
      <p:sp>
        <p:nvSpPr>
          <p:cNvPr id="5" name="عنصر نائب لرقم الشريحة 4">
            <a:extLst>
              <a:ext uri="{FF2B5EF4-FFF2-40B4-BE49-F238E27FC236}">
                <a16:creationId xmlns:a16="http://schemas.microsoft.com/office/drawing/2014/main" id="{B9994FE7-F6B5-D34D-B846-52B81F6F601D}"/>
              </a:ext>
            </a:extLst>
          </p:cNvPr>
          <p:cNvSpPr>
            <a:spLocks noGrp="1"/>
          </p:cNvSpPr>
          <p:nvPr>
            <p:ph type="sldNum" sz="quarter" idx="14"/>
          </p:nvPr>
        </p:nvSpPr>
        <p:spPr/>
        <p:txBody>
          <a:bodyPr rtlCol="1"/>
          <a:lstStyle>
            <a:lvl1pPr>
              <a:defRPr>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sp>
        <p:nvSpPr>
          <p:cNvPr id="6" name="مربع نص 5">
            <a:extLst>
              <a:ext uri="{FF2B5EF4-FFF2-40B4-BE49-F238E27FC236}">
                <a16:creationId xmlns:a16="http://schemas.microsoft.com/office/drawing/2014/main" id="{6989E631-FFE0-4842-9C8D-2977AD46DA07}"/>
              </a:ext>
            </a:extLst>
          </p:cNvPr>
          <p:cNvSpPr txBox="1"/>
          <p:nvPr userDrawn="1"/>
        </p:nvSpPr>
        <p:spPr>
          <a:xfrm>
            <a:off x="5861957" y="6613071"/>
            <a:ext cx="0" cy="0"/>
          </a:xfrm>
          <a:prstGeom prst="rect">
            <a:avLst/>
          </a:prstGeom>
          <a:noFill/>
        </p:spPr>
        <p:txBody>
          <a:bodyPr wrap="none" lIns="0" tIns="0" rIns="0" bIns="0" rtlCol="1">
            <a:noAutofit/>
          </a:bodyPr>
          <a:lstStyle/>
          <a:p>
            <a:pPr algn="l" rtl="1"/>
            <a:endParaRPr lang="ar-SA"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04743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الصورة والنص الكبيران">
    <p:bg>
      <p:bgPr>
        <a:solidFill>
          <a:schemeClr val="bg1"/>
        </a:solidFill>
        <a:effectLst/>
      </p:bgPr>
    </p:bg>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84000" y="3517901"/>
            <a:ext cx="6012000" cy="1409700"/>
          </a:xfrm>
          <a:solidFill>
            <a:schemeClr val="tx1"/>
          </a:solidFill>
        </p:spPr>
        <p:txBody>
          <a:bodyPr lIns="288000" rIns="432000" bIns="144000" rtlCol="1" anchor="b"/>
          <a:lstStyle>
            <a:lvl1pPr algn="l" rtl="1">
              <a:defRPr sz="4200" spc="-15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pPr rtl="1"/>
            <a:r>
              <a:rPr lang="ar-SA" dirty="0"/>
              <a:t>انقر لتحرير نمط </a:t>
            </a:r>
            <a:br>
              <a:rPr lang="ar-SA" dirty="0"/>
            </a:br>
            <a:r>
              <a:rPr lang="ar-SA" dirty="0" err="1"/>
              <a:t>نمط</a:t>
            </a:r>
            <a:r>
              <a:rPr lang="ar-SA" dirty="0"/>
              <a:t> العنوان الرئيسي</a:t>
            </a:r>
          </a:p>
        </p:txBody>
      </p:sp>
      <p:sp>
        <p:nvSpPr>
          <p:cNvPr id="3" name="عنوان فرعي 2">
            <a:extLst>
              <a:ext uri="{FF2B5EF4-FFF2-40B4-BE49-F238E27FC236}">
                <a16:creationId xmlns:a16="http://schemas.microsoft.com/office/drawing/2014/main" id="{C9980B88-3F4A-4688-9ED0-17EF37E62D93}"/>
              </a:ext>
            </a:extLst>
          </p:cNvPr>
          <p:cNvSpPr>
            <a:spLocks noGrp="1"/>
          </p:cNvSpPr>
          <p:nvPr>
            <p:ph type="subTitle" idx="1"/>
          </p:nvPr>
        </p:nvSpPr>
        <p:spPr>
          <a:xfrm>
            <a:off x="84000" y="4927600"/>
            <a:ext cx="6012000" cy="1845743"/>
          </a:xfrm>
          <a:solidFill>
            <a:schemeClr val="tx1">
              <a:lumMod val="85000"/>
              <a:lumOff val="15000"/>
            </a:schemeClr>
          </a:solidFill>
        </p:spPr>
        <p:txBody>
          <a:bodyPr lIns="288000" tIns="144000" rIns="432000" rtlCol="1"/>
          <a:lstStyle>
            <a:lvl1pPr marL="0" indent="0" algn="l" rtl="1">
              <a:buNone/>
              <a:defRPr sz="2100">
                <a:solidFill>
                  <a:schemeClr val="bg1"/>
                </a:solidFill>
                <a:latin typeface="Tahoma" panose="020B0604030504040204" pitchFamily="34" charset="0"/>
                <a:ea typeface="Tahoma" panose="020B0604030504040204" pitchFamily="34" charset="0"/>
                <a:cs typeface="Tahoma" panose="020B0604030504040204" pitchFamily="34" charset="0"/>
              </a:defRPr>
            </a:lvl1pPr>
            <a:lvl2pPr marL="457200" indent="0" algn="ctr" rtl="1">
              <a:buNone/>
              <a:defRPr sz="2000"/>
            </a:lvl2pPr>
            <a:lvl3pPr marL="914400" indent="0" algn="ctr" rtl="1">
              <a:buNone/>
              <a:defRPr sz="1800"/>
            </a:lvl3pPr>
            <a:lvl4pPr marL="1371600" indent="0" algn="ctr" rtl="1">
              <a:buNone/>
              <a:defRPr sz="1600"/>
            </a:lvl4pPr>
            <a:lvl5pPr marL="1828800" indent="0" algn="ctr" rtl="1">
              <a:buNone/>
              <a:defRPr sz="1600"/>
            </a:lvl5pPr>
            <a:lvl6pPr marL="2286000" indent="0" algn="ctr" rtl="1">
              <a:buNone/>
              <a:defRPr sz="1600"/>
            </a:lvl6pPr>
            <a:lvl7pPr marL="2743200" indent="0" algn="ctr" rtl="1">
              <a:buNone/>
              <a:defRPr sz="1600"/>
            </a:lvl7pPr>
            <a:lvl8pPr marL="3200400" indent="0" algn="ctr" rtl="1">
              <a:buNone/>
              <a:defRPr sz="1600"/>
            </a:lvl8pPr>
            <a:lvl9pPr marL="3657600" indent="0" algn="ctr" rtl="1">
              <a:buNone/>
              <a:defRPr sz="1600"/>
            </a:lvl9pPr>
          </a:lstStyle>
          <a:p>
            <a:pPr rtl="1"/>
            <a:r>
              <a:rPr lang="ar-SA"/>
              <a:t>انقر لتحرير نمط العنوان الفرعي للشكل الرئيسي</a:t>
            </a:r>
            <a:endParaRPr lang="ar-SA" dirty="0"/>
          </a:p>
        </p:txBody>
      </p:sp>
      <p:sp>
        <p:nvSpPr>
          <p:cNvPr id="5" name="عنصر نائب لرقم الشريحة 4">
            <a:extLst>
              <a:ext uri="{FF2B5EF4-FFF2-40B4-BE49-F238E27FC236}">
                <a16:creationId xmlns:a16="http://schemas.microsoft.com/office/drawing/2014/main" id="{B9994FE7-F6B5-D34D-B846-52B81F6F601D}"/>
              </a:ext>
            </a:extLst>
          </p:cNvPr>
          <p:cNvSpPr>
            <a:spLocks noGrp="1"/>
          </p:cNvSpPr>
          <p:nvPr>
            <p:ph type="sldNum" sz="quarter" idx="14"/>
          </p:nvPr>
        </p:nvSpPr>
        <p:spPr/>
        <p:txBody>
          <a:bodyPr rtlCol="1"/>
          <a:lstStyle>
            <a:lvl1pPr>
              <a:defRPr>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sp>
        <p:nvSpPr>
          <p:cNvPr id="6" name="مربع نص 5">
            <a:extLst>
              <a:ext uri="{FF2B5EF4-FFF2-40B4-BE49-F238E27FC236}">
                <a16:creationId xmlns:a16="http://schemas.microsoft.com/office/drawing/2014/main" id="{6989E631-FFE0-4842-9C8D-2977AD46DA07}"/>
              </a:ext>
            </a:extLst>
          </p:cNvPr>
          <p:cNvSpPr txBox="1"/>
          <p:nvPr userDrawn="1"/>
        </p:nvSpPr>
        <p:spPr>
          <a:xfrm>
            <a:off x="5861957" y="6613071"/>
            <a:ext cx="0" cy="0"/>
          </a:xfrm>
          <a:prstGeom prst="rect">
            <a:avLst/>
          </a:prstGeom>
          <a:noFill/>
        </p:spPr>
        <p:txBody>
          <a:bodyPr wrap="none" lIns="0" tIns="0" rIns="0" bIns="0" rtlCol="1">
            <a:noAutofit/>
          </a:bodyPr>
          <a:lstStyle/>
          <a:p>
            <a:pPr algn="l" rtl="1"/>
            <a:endParaRPr lang="ar-SA"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2" name="عنصر نائب للصورة 31">
            <a:extLst>
              <a:ext uri="{FF2B5EF4-FFF2-40B4-BE49-F238E27FC236}">
                <a16:creationId xmlns:a16="http://schemas.microsoft.com/office/drawing/2014/main" id="{6BC25646-06FC-4B3E-A74E-268EB8AEA602}"/>
              </a:ext>
            </a:extLst>
          </p:cNvPr>
          <p:cNvSpPr>
            <a:spLocks noGrp="1"/>
          </p:cNvSpPr>
          <p:nvPr>
            <p:ph type="pic" sz="quarter" idx="12" hasCustomPrompt="1"/>
          </p:nvPr>
        </p:nvSpPr>
        <p:spPr>
          <a:xfrm>
            <a:off x="84000" y="86714"/>
            <a:ext cx="6009285" cy="3431187"/>
          </a:xfrm>
          <a:solidFill>
            <a:srgbClr val="333333"/>
          </a:solidFill>
        </p:spPr>
        <p:txBody>
          <a:bodyPr lIns="0" tIns="0" rtlCol="1" anchor="ctr"/>
          <a:lstStyle>
            <a:lvl1pPr marL="0" indent="0" algn="ctr" rtl="1">
              <a:buNone/>
              <a:defRPr sz="1100" i="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dirty="0"/>
              <a:t>إدراج الصورة أو سحبها وإفلاتها هنا </a:t>
            </a:r>
          </a:p>
        </p:txBody>
      </p:sp>
      <p:sp>
        <p:nvSpPr>
          <p:cNvPr id="16" name="عنصر نائب للمحتوى 2">
            <a:extLst>
              <a:ext uri="{FF2B5EF4-FFF2-40B4-BE49-F238E27FC236}">
                <a16:creationId xmlns:a16="http://schemas.microsoft.com/office/drawing/2014/main" id="{ED5F0C9D-A08F-4539-BA26-61D24BBE6E9A}"/>
              </a:ext>
            </a:extLst>
          </p:cNvPr>
          <p:cNvSpPr>
            <a:spLocks noGrp="1"/>
          </p:cNvSpPr>
          <p:nvPr>
            <p:ph idx="15"/>
          </p:nvPr>
        </p:nvSpPr>
        <p:spPr>
          <a:xfrm>
            <a:off x="6464300" y="1152000"/>
            <a:ext cx="5307700" cy="4680000"/>
          </a:xfrm>
        </p:spPr>
        <p:txBody>
          <a:bodyPr rtlCol="1" anchor="b"/>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vl2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2pPr>
            <a:lvl3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3pPr>
            <a:lvl4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4pPr>
            <a:lvl5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5pPr>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Tree>
    <p:extLst>
      <p:ext uri="{BB962C8B-B14F-4D97-AF65-F5344CB8AC3E}">
        <p14:creationId xmlns:p14="http://schemas.microsoft.com/office/powerpoint/2010/main" val="607283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العنوان والمحتوى">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B1948E38-8FB0-4E51-A01C-C88794372E50}"/>
              </a:ext>
            </a:extLst>
          </p:cNvPr>
          <p:cNvSpPr>
            <a:spLocks noGrp="1"/>
          </p:cNvSpPr>
          <p:nvPr>
            <p:ph idx="1"/>
          </p:nvPr>
        </p:nvSpPr>
        <p:spPr>
          <a:xfrm>
            <a:off x="432000" y="1152000"/>
            <a:ext cx="11340000" cy="4680000"/>
          </a:xfrm>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vl2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2pPr>
            <a:lvl3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3pPr>
            <a:lvl4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4pPr>
            <a:lvl5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5pPr>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2" name="العنوان 1">
            <a:extLst>
              <a:ext uri="{FF2B5EF4-FFF2-40B4-BE49-F238E27FC236}">
                <a16:creationId xmlns:a16="http://schemas.microsoft.com/office/drawing/2014/main" id="{5CFF4C50-933F-41F9-AD11-BD02410AA7D5}"/>
              </a:ext>
            </a:extLst>
          </p:cNvPr>
          <p:cNvSpPr>
            <a:spLocks noGrp="1"/>
          </p:cNvSpPr>
          <p:nvPr>
            <p:ph type="title"/>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لتحرير نمط عنوان الشكل الرئيسي</a:t>
            </a:r>
            <a:endParaRPr lang="ar-SA" dirty="0"/>
          </a:p>
        </p:txBody>
      </p:sp>
      <p:sp>
        <p:nvSpPr>
          <p:cNvPr id="7" name="عنصر نائب للتذييل 6">
            <a:extLst>
              <a:ext uri="{FF2B5EF4-FFF2-40B4-BE49-F238E27FC236}">
                <a16:creationId xmlns:a16="http://schemas.microsoft.com/office/drawing/2014/main" id="{19F419B1-164A-4B7A-BBEC-47B6151ECB05}"/>
              </a:ext>
            </a:extLst>
          </p:cNvPr>
          <p:cNvSpPr>
            <a:spLocks noGrp="1"/>
          </p:cNvSpPr>
          <p:nvPr>
            <p:ph type="ftr" sz="quarter" idx="10"/>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8" name="عنصر نائب لرقم الشريحة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grpSp>
        <p:nvGrpSpPr>
          <p:cNvPr id="4" name="مجموعة 3"/>
          <p:cNvGrpSpPr/>
          <p:nvPr userDrawn="1"/>
        </p:nvGrpSpPr>
        <p:grpSpPr>
          <a:xfrm flipH="1">
            <a:off x="223138" y="219020"/>
            <a:ext cx="1850209" cy="1915995"/>
            <a:chOff x="10094502" y="219020"/>
            <a:chExt cx="1850209" cy="1915995"/>
          </a:xfrm>
        </p:grpSpPr>
        <p:sp>
          <p:nvSpPr>
            <p:cNvPr id="24" name="شكل حر: شكل 23">
              <a:extLst>
                <a:ext uri="{FF2B5EF4-FFF2-40B4-BE49-F238E27FC236}">
                  <a16:creationId xmlns:a16="http://schemas.microsoft.com/office/drawing/2014/main" id="{5F6D6B0F-FF8B-4D60-B712-A57904D5502C}"/>
                </a:ext>
              </a:extLst>
            </p:cNvPr>
            <p:cNvSpPr/>
            <p:nvPr userDrawn="1"/>
          </p:nvSpPr>
          <p:spPr>
            <a:xfrm rot="19260823">
              <a:off x="10216425" y="538864"/>
              <a:ext cx="467362" cy="344458"/>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5" name="شكل حر: شكل 24">
              <a:extLst>
                <a:ext uri="{FF2B5EF4-FFF2-40B4-BE49-F238E27FC236}">
                  <a16:creationId xmlns:a16="http://schemas.microsoft.com/office/drawing/2014/main" id="{FFF5FB50-33B5-4195-92D6-70891F240926}"/>
                </a:ext>
              </a:extLst>
            </p:cNvPr>
            <p:cNvSpPr/>
            <p:nvPr userDrawn="1"/>
          </p:nvSpPr>
          <p:spPr>
            <a:xfrm rot="20377627">
              <a:off x="10678141" y="849218"/>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6" name="شكل حر: شكل 25">
              <a:extLst>
                <a:ext uri="{FF2B5EF4-FFF2-40B4-BE49-F238E27FC236}">
                  <a16:creationId xmlns:a16="http://schemas.microsoft.com/office/drawing/2014/main" id="{EECD958F-56E9-4A3B-9C25-D5970592C848}"/>
                </a:ext>
              </a:extLst>
            </p:cNvPr>
            <p:cNvSpPr/>
            <p:nvPr userDrawn="1"/>
          </p:nvSpPr>
          <p:spPr>
            <a:xfrm rot="19260823">
              <a:off x="10717367" y="620572"/>
              <a:ext cx="250689" cy="18476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7" name="شكل حر: شكل 26">
              <a:extLst>
                <a:ext uri="{FF2B5EF4-FFF2-40B4-BE49-F238E27FC236}">
                  <a16:creationId xmlns:a16="http://schemas.microsoft.com/office/drawing/2014/main" id="{72F4FF18-9272-43AF-912E-B1CF8BF148D4}"/>
                </a:ext>
              </a:extLst>
            </p:cNvPr>
            <p:cNvSpPr/>
            <p:nvPr userDrawn="1"/>
          </p:nvSpPr>
          <p:spPr>
            <a:xfrm rot="19810388">
              <a:off x="11064926" y="78160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8" name="شكل حر: شكل 27">
              <a:extLst>
                <a:ext uri="{FF2B5EF4-FFF2-40B4-BE49-F238E27FC236}">
                  <a16:creationId xmlns:a16="http://schemas.microsoft.com/office/drawing/2014/main" id="{AE9C7EB4-9E81-4394-8C2C-A54BBD15B51D}"/>
                </a:ext>
              </a:extLst>
            </p:cNvPr>
            <p:cNvSpPr/>
            <p:nvPr userDrawn="1"/>
          </p:nvSpPr>
          <p:spPr>
            <a:xfrm rot="18277851">
              <a:off x="11152527" y="3820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9" name="شكل حر: شكل 28">
              <a:extLst>
                <a:ext uri="{FF2B5EF4-FFF2-40B4-BE49-F238E27FC236}">
                  <a16:creationId xmlns:a16="http://schemas.microsoft.com/office/drawing/2014/main" id="{FE681EC0-A139-4B14-89E8-F237CB63D4C9}"/>
                </a:ext>
              </a:extLst>
            </p:cNvPr>
            <p:cNvSpPr/>
            <p:nvPr userDrawn="1"/>
          </p:nvSpPr>
          <p:spPr>
            <a:xfrm rot="20761418">
              <a:off x="11545452" y="1030689"/>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0" name="شكل حر: شكل 29">
              <a:extLst>
                <a:ext uri="{FF2B5EF4-FFF2-40B4-BE49-F238E27FC236}">
                  <a16:creationId xmlns:a16="http://schemas.microsoft.com/office/drawing/2014/main" id="{87F87648-ABB4-4C97-BB6D-58342407E9DF}"/>
                </a:ext>
              </a:extLst>
            </p:cNvPr>
            <p:cNvSpPr/>
            <p:nvPr userDrawn="1"/>
          </p:nvSpPr>
          <p:spPr>
            <a:xfrm rot="17315293">
              <a:off x="11756248" y="2475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1" name="شكل حر: شكل 30">
              <a:extLst>
                <a:ext uri="{FF2B5EF4-FFF2-40B4-BE49-F238E27FC236}">
                  <a16:creationId xmlns:a16="http://schemas.microsoft.com/office/drawing/2014/main" id="{0802EFEB-F4DF-4501-91AA-173B60EBBBAA}"/>
                </a:ext>
              </a:extLst>
            </p:cNvPr>
            <p:cNvSpPr/>
            <p:nvPr userDrawn="1"/>
          </p:nvSpPr>
          <p:spPr>
            <a:xfrm rot="20082236">
              <a:off x="11448108" y="631127"/>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2" name="شكل حر: شكل 31">
              <a:extLst>
                <a:ext uri="{FF2B5EF4-FFF2-40B4-BE49-F238E27FC236}">
                  <a16:creationId xmlns:a16="http://schemas.microsoft.com/office/drawing/2014/main" id="{109FE51D-8E02-4ED7-862B-5CF838F7F77F}"/>
                </a:ext>
              </a:extLst>
            </p:cNvPr>
            <p:cNvSpPr/>
            <p:nvPr userDrawn="1"/>
          </p:nvSpPr>
          <p:spPr>
            <a:xfrm rot="19879732">
              <a:off x="11668879" y="824433"/>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3" name="شكل حر: شكل 32">
              <a:extLst>
                <a:ext uri="{FF2B5EF4-FFF2-40B4-BE49-F238E27FC236}">
                  <a16:creationId xmlns:a16="http://schemas.microsoft.com/office/drawing/2014/main" id="{4ECB9E40-5923-4571-9C8E-D7412C1283B2}"/>
                </a:ext>
              </a:extLst>
            </p:cNvPr>
            <p:cNvSpPr/>
            <p:nvPr userDrawn="1"/>
          </p:nvSpPr>
          <p:spPr>
            <a:xfrm rot="328041">
              <a:off x="10094502" y="901548"/>
              <a:ext cx="579699" cy="606799"/>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 name="connsiteX0" fmla="*/ 487806 w 487806"/>
                <a:gd name="connsiteY0" fmla="*/ 171848 h 510610"/>
                <a:gd name="connsiteX1" fmla="*/ 308036 w 487806"/>
                <a:gd name="connsiteY1" fmla="*/ 510610 h 510610"/>
                <a:gd name="connsiteX2" fmla="*/ 0 w 487806"/>
                <a:gd name="connsiteY2" fmla="*/ 0 h 510610"/>
                <a:gd name="connsiteX3" fmla="*/ 487806 w 487806"/>
                <a:gd name="connsiteY3" fmla="*/ 171848 h 510610"/>
              </a:gdLst>
              <a:ahLst/>
              <a:cxnLst>
                <a:cxn ang="0">
                  <a:pos x="connsiteX0" y="connsiteY0"/>
                </a:cxn>
                <a:cxn ang="0">
                  <a:pos x="connsiteX1" y="connsiteY1"/>
                </a:cxn>
                <a:cxn ang="0">
                  <a:pos x="connsiteX2" y="connsiteY2"/>
                </a:cxn>
                <a:cxn ang="0">
                  <a:pos x="connsiteX3" y="connsiteY3"/>
                </a:cxn>
              </a:cxnLst>
              <a:rect l="l" t="t" r="r" b="b"/>
              <a:pathLst>
                <a:path w="487806" h="510610">
                  <a:moveTo>
                    <a:pt x="487806" y="171848"/>
                  </a:moveTo>
                  <a:lnTo>
                    <a:pt x="308036" y="510610"/>
                  </a:lnTo>
                  <a:lnTo>
                    <a:pt x="0" y="0"/>
                  </a:lnTo>
                  <a:lnTo>
                    <a:pt x="487806" y="17184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4" name="شكل حر: شكل 33">
              <a:extLst>
                <a:ext uri="{FF2B5EF4-FFF2-40B4-BE49-F238E27FC236}">
                  <a16:creationId xmlns:a16="http://schemas.microsoft.com/office/drawing/2014/main" id="{E46052C9-826B-47AC-9F6B-3078D4F43748}"/>
                </a:ext>
              </a:extLst>
            </p:cNvPr>
            <p:cNvSpPr/>
            <p:nvPr userDrawn="1"/>
          </p:nvSpPr>
          <p:spPr>
            <a:xfrm>
              <a:off x="10871770" y="1202556"/>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5" name="شكل حر: شكل 34">
              <a:extLst>
                <a:ext uri="{FF2B5EF4-FFF2-40B4-BE49-F238E27FC236}">
                  <a16:creationId xmlns:a16="http://schemas.microsoft.com/office/drawing/2014/main" id="{0C3867F5-4C6F-48BE-9DFF-9046D1FE6771}"/>
                </a:ext>
              </a:extLst>
            </p:cNvPr>
            <p:cNvSpPr/>
            <p:nvPr userDrawn="1"/>
          </p:nvSpPr>
          <p:spPr>
            <a:xfrm rot="20761418">
              <a:off x="11512604" y="1484835"/>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6" name="شكل حر: شكل 35">
              <a:extLst>
                <a:ext uri="{FF2B5EF4-FFF2-40B4-BE49-F238E27FC236}">
                  <a16:creationId xmlns:a16="http://schemas.microsoft.com/office/drawing/2014/main" id="{7B0CB40F-9E6F-457D-9C1F-9769BC3AE13E}"/>
                </a:ext>
              </a:extLst>
            </p:cNvPr>
            <p:cNvSpPr/>
            <p:nvPr userDrawn="1"/>
          </p:nvSpPr>
          <p:spPr>
            <a:xfrm rot="1160487">
              <a:off x="10291662" y="1614015"/>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7" name="شكل حر: شكل 36">
              <a:extLst>
                <a:ext uri="{FF2B5EF4-FFF2-40B4-BE49-F238E27FC236}">
                  <a16:creationId xmlns:a16="http://schemas.microsoft.com/office/drawing/2014/main" id="{0FCD03E7-2128-4C04-A914-409506646A76}"/>
                </a:ext>
              </a:extLst>
            </p:cNvPr>
            <p:cNvSpPr/>
            <p:nvPr userDrawn="1"/>
          </p:nvSpPr>
          <p:spPr>
            <a:xfrm rot="803026">
              <a:off x="11586107" y="2015428"/>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173450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محتويان">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40EE479C-D1F6-4BAC-80D2-90EF74E3261A}"/>
              </a:ext>
            </a:extLst>
          </p:cNvPr>
          <p:cNvSpPr>
            <a:spLocks noGrp="1"/>
          </p:cNvSpPr>
          <p:nvPr>
            <p:ph type="title"/>
          </p:nvPr>
        </p:nvSpPr>
        <p:spPr>
          <a:xfrm>
            <a:off x="432000" y="432000"/>
            <a:ext cx="11340000" cy="432000"/>
          </a:xfrm>
        </p:spPr>
        <p:txBody>
          <a:bodyPr rtlCol="1"/>
          <a:lstStyle>
            <a:lvl1pPr algn="r" rtl="1">
              <a:defRPr>
                <a:solidFill>
                  <a:schemeClr val="tx1">
                    <a:lumMod val="75000"/>
                    <a:lumOff val="25000"/>
                  </a:schemeClr>
                </a:solidFill>
              </a:defRPr>
            </a:lvl1pPr>
          </a:lstStyle>
          <a:p>
            <a:pPr rtl="1"/>
            <a:r>
              <a:rPr lang="ar-SA"/>
              <a:t>انقر لتحرير نمط عنوان الشكل الرئيسي</a:t>
            </a:r>
            <a:endParaRPr lang="ar-SA" dirty="0"/>
          </a:p>
        </p:txBody>
      </p:sp>
      <p:sp>
        <p:nvSpPr>
          <p:cNvPr id="3" name="عنصر نائب للمحتوى 2">
            <a:extLst>
              <a:ext uri="{FF2B5EF4-FFF2-40B4-BE49-F238E27FC236}">
                <a16:creationId xmlns:a16="http://schemas.microsoft.com/office/drawing/2014/main" id="{A22238F2-C6EC-476F-8371-119AECBA5622}"/>
              </a:ext>
            </a:extLst>
          </p:cNvPr>
          <p:cNvSpPr>
            <a:spLocks noGrp="1"/>
          </p:cNvSpPr>
          <p:nvPr>
            <p:ph sz="half" idx="1"/>
          </p:nvPr>
        </p:nvSpPr>
        <p:spPr>
          <a:xfrm>
            <a:off x="432000" y="1152000"/>
            <a:ext cx="5472000" cy="5040000"/>
          </a:xfrm>
        </p:spPr>
        <p:txBody>
          <a:bodyPr rtlCol="1"/>
          <a:lstStyle>
            <a:lvl1pPr algn="r" rtl="1">
              <a:defRPr>
                <a:solidFill>
                  <a:schemeClr val="tx1">
                    <a:lumMod val="75000"/>
                    <a:lumOff val="25000"/>
                  </a:schemeClr>
                </a:solidFill>
              </a:defRPr>
            </a:lvl1pPr>
            <a:lvl2pPr algn="r" rtl="1">
              <a:defRPr>
                <a:solidFill>
                  <a:schemeClr val="tx1">
                    <a:lumMod val="75000"/>
                    <a:lumOff val="25000"/>
                  </a:schemeClr>
                </a:solidFill>
              </a:defRPr>
            </a:lvl2pPr>
            <a:lvl3pPr algn="r" rtl="1">
              <a:defRPr>
                <a:solidFill>
                  <a:schemeClr val="tx1">
                    <a:lumMod val="75000"/>
                    <a:lumOff val="25000"/>
                  </a:schemeClr>
                </a:solidFill>
              </a:defRPr>
            </a:lvl3pPr>
            <a:lvl4pPr algn="r" rtl="1">
              <a:defRPr>
                <a:solidFill>
                  <a:schemeClr val="tx1">
                    <a:lumMod val="75000"/>
                    <a:lumOff val="25000"/>
                  </a:schemeClr>
                </a:solidFill>
              </a:defRPr>
            </a:lvl4pPr>
            <a:lvl5pPr algn="r" rtl="1">
              <a:defRPr>
                <a:solidFill>
                  <a:schemeClr val="tx1">
                    <a:lumMod val="75000"/>
                    <a:lumOff val="25000"/>
                  </a:schemeClr>
                </a:solidFill>
              </a:defRPr>
            </a:lvl5pPr>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8" name="عنصر نائب للتذييل 7">
            <a:extLst>
              <a:ext uri="{FF2B5EF4-FFF2-40B4-BE49-F238E27FC236}">
                <a16:creationId xmlns:a16="http://schemas.microsoft.com/office/drawing/2014/main" id="{C9E47D86-FD0D-44D0-9B7F-9EDEBD11F9D6}"/>
              </a:ext>
            </a:extLst>
          </p:cNvPr>
          <p:cNvSpPr>
            <a:spLocks noGrp="1"/>
          </p:cNvSpPr>
          <p:nvPr>
            <p:ph type="ftr" sz="quarter" idx="10"/>
          </p:nvPr>
        </p:nvSpPr>
        <p:spPr/>
        <p:txBody>
          <a:bodyPr rtlCol="1"/>
          <a:lstStyle>
            <a:lvl1pPr algn="r" rtl="1">
              <a:defRPr>
                <a:solidFill>
                  <a:schemeClr val="tx1">
                    <a:lumMod val="75000"/>
                    <a:lumOff val="25000"/>
                  </a:schemeClr>
                </a:solidFill>
              </a:defRPr>
            </a:lvl1pPr>
          </a:lstStyle>
          <a:p>
            <a:pPr rtl="1"/>
            <a:r>
              <a:rPr lang="ar-SA" dirty="0"/>
              <a:t>إضافة تذييل</a:t>
            </a:r>
          </a:p>
        </p:txBody>
      </p:sp>
      <p:sp>
        <p:nvSpPr>
          <p:cNvPr id="9" name="عنصر نائب لرقم الشريحة 8">
            <a:extLst>
              <a:ext uri="{FF2B5EF4-FFF2-40B4-BE49-F238E27FC236}">
                <a16:creationId xmlns:a16="http://schemas.microsoft.com/office/drawing/2014/main" id="{0A29F8B3-4723-4928-83E5-76C29D05F2FE}"/>
              </a:ext>
            </a:extLst>
          </p:cNvPr>
          <p:cNvSpPr>
            <a:spLocks noGrp="1"/>
          </p:cNvSpPr>
          <p:nvPr>
            <p:ph type="sldNum" sz="quarter" idx="11"/>
          </p:nvPr>
        </p:nvSpPr>
        <p:spPr/>
        <p:txBody>
          <a:bodyPr rtlCol="1"/>
          <a:lstStyle>
            <a:lvl1pPr algn="r" rtl="1">
              <a:defRPr>
                <a:solidFill>
                  <a:schemeClr val="tx1">
                    <a:lumMod val="75000"/>
                    <a:lumOff val="25000"/>
                  </a:schemeClr>
                </a:solidFill>
              </a:defRPr>
            </a:lvl1pPr>
          </a:lstStyle>
          <a:p>
            <a:pPr rtl="1"/>
            <a:fld id="{19B51A1E-902D-48AF-9020-955120F399B6}" type="slidenum">
              <a:rPr lang="ar-SA" smtClean="0"/>
              <a:pPr/>
              <a:t>‹#›</a:t>
            </a:fld>
            <a:endParaRPr lang="ar-SA" dirty="0"/>
          </a:p>
        </p:txBody>
      </p:sp>
      <p:sp>
        <p:nvSpPr>
          <p:cNvPr id="6" name="عنصر نائب للنص 5">
            <a:extLst>
              <a:ext uri="{FF2B5EF4-FFF2-40B4-BE49-F238E27FC236}">
                <a16:creationId xmlns:a16="http://schemas.microsoft.com/office/drawing/2014/main" id="{7867C73D-EE16-41D1-B7CE-A35C765E3B8D}"/>
              </a:ext>
            </a:extLst>
          </p:cNvPr>
          <p:cNvSpPr>
            <a:spLocks noGrp="1"/>
          </p:cNvSpPr>
          <p:nvPr>
            <p:ph type="body" sz="quarter" idx="12"/>
          </p:nvPr>
        </p:nvSpPr>
        <p:spPr>
          <a:xfrm>
            <a:off x="6299887" y="1152525"/>
            <a:ext cx="5472113" cy="5038725"/>
          </a:xfrm>
        </p:spPr>
        <p:txBody>
          <a:bodyPr rtlCol="1"/>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Tree>
    <p:extLst>
      <p:ext uri="{BB962C8B-B14F-4D97-AF65-F5344CB8AC3E}">
        <p14:creationId xmlns:p14="http://schemas.microsoft.com/office/powerpoint/2010/main" val="891552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العمود 3">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rtlCol="1"/>
          <a:lstStyle>
            <a:lvl1pPr algn="r" rtl="1">
              <a:defRPr>
                <a:solidFill>
                  <a:schemeClr val="tx1">
                    <a:lumMod val="75000"/>
                    <a:lumOff val="25000"/>
                  </a:schemeClr>
                </a:solidFill>
              </a:defRPr>
            </a:lvl1pPr>
          </a:lstStyle>
          <a:p>
            <a:pPr rtl="1"/>
            <a:r>
              <a:rPr lang="ar-SA"/>
              <a:t>انقر لتحرير نمط عنوان الشكل الرئيسي</a:t>
            </a:r>
            <a:endParaRPr lang="ar-SA" dirty="0"/>
          </a:p>
        </p:txBody>
      </p:sp>
      <p:sp>
        <p:nvSpPr>
          <p:cNvPr id="3" name="عنصر نائب للمحتوى 2">
            <a:extLst>
              <a:ext uri="{FF2B5EF4-FFF2-40B4-BE49-F238E27FC236}">
                <a16:creationId xmlns:a16="http://schemas.microsoft.com/office/drawing/2014/main" id="{B1948E38-8FB0-4E51-A01C-C88794372E50}"/>
              </a:ext>
            </a:extLst>
          </p:cNvPr>
          <p:cNvSpPr>
            <a:spLocks noGrp="1"/>
          </p:cNvSpPr>
          <p:nvPr>
            <p:ph idx="1"/>
          </p:nvPr>
        </p:nvSpPr>
        <p:spPr>
          <a:xfrm>
            <a:off x="432000" y="1152000"/>
            <a:ext cx="3600000" cy="5039250"/>
          </a:xfrm>
        </p:spPr>
        <p:txBody>
          <a:bodyPr rtlCol="1"/>
          <a:lstStyle>
            <a:lvl1pPr algn="r" rtl="1">
              <a:defRPr>
                <a:solidFill>
                  <a:schemeClr val="tx1">
                    <a:lumMod val="75000"/>
                    <a:lumOff val="25000"/>
                  </a:schemeClr>
                </a:solidFill>
              </a:defRPr>
            </a:lvl1pPr>
            <a:lvl2pPr algn="r" rtl="1">
              <a:defRPr>
                <a:solidFill>
                  <a:schemeClr val="tx1">
                    <a:lumMod val="75000"/>
                    <a:lumOff val="25000"/>
                  </a:schemeClr>
                </a:solidFill>
              </a:defRPr>
            </a:lvl2pPr>
            <a:lvl3pPr algn="r" rtl="1">
              <a:defRPr>
                <a:solidFill>
                  <a:schemeClr val="tx1">
                    <a:lumMod val="75000"/>
                    <a:lumOff val="25000"/>
                  </a:schemeClr>
                </a:solidFill>
              </a:defRPr>
            </a:lvl3pPr>
            <a:lvl4pPr algn="r" rtl="1">
              <a:defRPr>
                <a:solidFill>
                  <a:schemeClr val="tx1">
                    <a:lumMod val="75000"/>
                    <a:lumOff val="25000"/>
                  </a:schemeClr>
                </a:solidFill>
              </a:defRPr>
            </a:lvl4pPr>
            <a:lvl5pPr algn="r" rtl="1">
              <a:defRPr>
                <a:solidFill>
                  <a:schemeClr val="tx1">
                    <a:lumMod val="75000"/>
                    <a:lumOff val="25000"/>
                  </a:schemeClr>
                </a:solidFill>
              </a:defRPr>
            </a:lvl5pPr>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7" name="عنصر نائب للتذييل 6">
            <a:extLst>
              <a:ext uri="{FF2B5EF4-FFF2-40B4-BE49-F238E27FC236}">
                <a16:creationId xmlns:a16="http://schemas.microsoft.com/office/drawing/2014/main" id="{19F419B1-164A-4B7A-BBEC-47B6151ECB05}"/>
              </a:ext>
            </a:extLst>
          </p:cNvPr>
          <p:cNvSpPr>
            <a:spLocks noGrp="1"/>
          </p:cNvSpPr>
          <p:nvPr>
            <p:ph type="ftr" sz="quarter" idx="10"/>
          </p:nvPr>
        </p:nvSpPr>
        <p:spPr/>
        <p:txBody>
          <a:bodyPr rtlCol="1"/>
          <a:lstStyle>
            <a:lvl1pPr algn="r" rtl="1">
              <a:defRPr>
                <a:solidFill>
                  <a:schemeClr val="tx1">
                    <a:lumMod val="75000"/>
                    <a:lumOff val="25000"/>
                  </a:schemeClr>
                </a:solidFill>
              </a:defRPr>
            </a:lvl1pPr>
          </a:lstStyle>
          <a:p>
            <a:pPr rtl="1"/>
            <a:r>
              <a:rPr lang="ar-SA" dirty="0"/>
              <a:t>إضافة تذييل</a:t>
            </a:r>
          </a:p>
        </p:txBody>
      </p:sp>
      <p:sp>
        <p:nvSpPr>
          <p:cNvPr id="8" name="عنصر نائب لرقم الشريحة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rtlCol="1"/>
          <a:lstStyle>
            <a:lvl1pPr algn="r" rtl="1">
              <a:defRPr>
                <a:solidFill>
                  <a:schemeClr val="tx1">
                    <a:lumMod val="75000"/>
                    <a:lumOff val="25000"/>
                  </a:schemeClr>
                </a:solidFill>
              </a:defRPr>
            </a:lvl1pPr>
          </a:lstStyle>
          <a:p>
            <a:pPr rtl="1"/>
            <a:fld id="{19B51A1E-902D-48AF-9020-955120F399B6}" type="slidenum">
              <a:rPr lang="ar-SA" smtClean="0"/>
              <a:pPr/>
              <a:t>‹#›</a:t>
            </a:fld>
            <a:endParaRPr lang="ar-SA" dirty="0"/>
          </a:p>
        </p:txBody>
      </p:sp>
      <p:sp>
        <p:nvSpPr>
          <p:cNvPr id="5" name="عنصر نائب للنص 4">
            <a:extLst>
              <a:ext uri="{FF2B5EF4-FFF2-40B4-BE49-F238E27FC236}">
                <a16:creationId xmlns:a16="http://schemas.microsoft.com/office/drawing/2014/main" id="{16A38E24-EB1C-472F-B631-5DF32F9C4CF5}"/>
              </a:ext>
            </a:extLst>
          </p:cNvPr>
          <p:cNvSpPr>
            <a:spLocks noGrp="1"/>
          </p:cNvSpPr>
          <p:nvPr>
            <p:ph type="body" sz="quarter" idx="12"/>
          </p:nvPr>
        </p:nvSpPr>
        <p:spPr>
          <a:xfrm>
            <a:off x="4301550" y="1152000"/>
            <a:ext cx="3600450" cy="5038725"/>
          </a:xfrm>
        </p:spPr>
        <p:txBody>
          <a:bodyPr rtlCol="1"/>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11" name="عنصر نائب للنص 10">
            <a:extLst>
              <a:ext uri="{FF2B5EF4-FFF2-40B4-BE49-F238E27FC236}">
                <a16:creationId xmlns:a16="http://schemas.microsoft.com/office/drawing/2014/main" id="{5B4A252E-78C9-4F76-98A4-A4B580AD072A}"/>
              </a:ext>
            </a:extLst>
          </p:cNvPr>
          <p:cNvSpPr>
            <a:spLocks noGrp="1"/>
          </p:cNvSpPr>
          <p:nvPr>
            <p:ph type="body" sz="quarter" idx="13"/>
          </p:nvPr>
        </p:nvSpPr>
        <p:spPr>
          <a:xfrm>
            <a:off x="8171550" y="1152000"/>
            <a:ext cx="3600450" cy="5038725"/>
          </a:xfrm>
        </p:spPr>
        <p:txBody>
          <a:bodyPr rtlCol="1"/>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Tree>
    <p:extLst>
      <p:ext uri="{BB962C8B-B14F-4D97-AF65-F5344CB8AC3E}">
        <p14:creationId xmlns:p14="http://schemas.microsoft.com/office/powerpoint/2010/main" val="2654388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العمود 5">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rtlCol="1"/>
          <a:lstStyle>
            <a:lvl1pPr algn="r" rtl="1">
              <a:defRPr>
                <a:solidFill>
                  <a:schemeClr val="tx1">
                    <a:lumMod val="75000"/>
                    <a:lumOff val="25000"/>
                  </a:schemeClr>
                </a:solidFill>
              </a:defRPr>
            </a:lvl1pPr>
          </a:lstStyle>
          <a:p>
            <a:pPr rtl="1"/>
            <a:r>
              <a:rPr lang="ar-SA"/>
              <a:t>انقر لتحرير نمط عنوان الشكل الرئيسي</a:t>
            </a:r>
            <a:endParaRPr lang="ar-SA" dirty="0"/>
          </a:p>
        </p:txBody>
      </p:sp>
      <p:sp>
        <p:nvSpPr>
          <p:cNvPr id="3" name="عنصر نائب للمحتوى 2">
            <a:extLst>
              <a:ext uri="{FF2B5EF4-FFF2-40B4-BE49-F238E27FC236}">
                <a16:creationId xmlns:a16="http://schemas.microsoft.com/office/drawing/2014/main" id="{B1948E38-8FB0-4E51-A01C-C88794372E50}"/>
              </a:ext>
            </a:extLst>
          </p:cNvPr>
          <p:cNvSpPr>
            <a:spLocks noGrp="1"/>
          </p:cNvSpPr>
          <p:nvPr>
            <p:ph idx="1"/>
          </p:nvPr>
        </p:nvSpPr>
        <p:spPr>
          <a:xfrm>
            <a:off x="432000" y="1152000"/>
            <a:ext cx="2160000" cy="5039250"/>
          </a:xfrm>
        </p:spPr>
        <p:txBody>
          <a:bodyPr rtlCol="1"/>
          <a:lstStyle>
            <a:lvl1pPr algn="r" rtl="1">
              <a:defRPr>
                <a:solidFill>
                  <a:schemeClr val="tx1">
                    <a:lumMod val="75000"/>
                    <a:lumOff val="25000"/>
                  </a:schemeClr>
                </a:solidFill>
              </a:defRPr>
            </a:lvl1pPr>
            <a:lvl2pPr algn="r" rtl="1">
              <a:defRPr>
                <a:solidFill>
                  <a:schemeClr val="tx1">
                    <a:lumMod val="75000"/>
                    <a:lumOff val="25000"/>
                  </a:schemeClr>
                </a:solidFill>
              </a:defRPr>
            </a:lvl2pPr>
            <a:lvl3pPr algn="r" rtl="1">
              <a:defRPr>
                <a:solidFill>
                  <a:schemeClr val="tx1">
                    <a:lumMod val="75000"/>
                    <a:lumOff val="25000"/>
                  </a:schemeClr>
                </a:solidFill>
              </a:defRPr>
            </a:lvl3pPr>
            <a:lvl4pPr algn="r" rtl="1">
              <a:defRPr>
                <a:solidFill>
                  <a:schemeClr val="tx1">
                    <a:lumMod val="75000"/>
                    <a:lumOff val="25000"/>
                  </a:schemeClr>
                </a:solidFill>
              </a:defRPr>
            </a:lvl4pPr>
            <a:lvl5pPr algn="r" rtl="1">
              <a:defRPr>
                <a:solidFill>
                  <a:schemeClr val="tx1">
                    <a:lumMod val="75000"/>
                    <a:lumOff val="25000"/>
                  </a:schemeClr>
                </a:solidFill>
              </a:defRPr>
            </a:lvl5pPr>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7" name="عنصر نائب للتذييل 6">
            <a:extLst>
              <a:ext uri="{FF2B5EF4-FFF2-40B4-BE49-F238E27FC236}">
                <a16:creationId xmlns:a16="http://schemas.microsoft.com/office/drawing/2014/main" id="{19F419B1-164A-4B7A-BBEC-47B6151ECB05}"/>
              </a:ext>
            </a:extLst>
          </p:cNvPr>
          <p:cNvSpPr>
            <a:spLocks noGrp="1"/>
          </p:cNvSpPr>
          <p:nvPr>
            <p:ph type="ftr" sz="quarter" idx="10"/>
          </p:nvPr>
        </p:nvSpPr>
        <p:spPr/>
        <p:txBody>
          <a:bodyPr rtlCol="1"/>
          <a:lstStyle>
            <a:lvl1pPr algn="r" rtl="1">
              <a:defRPr>
                <a:solidFill>
                  <a:schemeClr val="tx1">
                    <a:lumMod val="75000"/>
                    <a:lumOff val="25000"/>
                  </a:schemeClr>
                </a:solidFill>
              </a:defRPr>
            </a:lvl1pPr>
          </a:lstStyle>
          <a:p>
            <a:pPr rtl="1"/>
            <a:r>
              <a:rPr lang="ar-SA" dirty="0"/>
              <a:t>إضافة تذييل</a:t>
            </a:r>
          </a:p>
        </p:txBody>
      </p:sp>
      <p:sp>
        <p:nvSpPr>
          <p:cNvPr id="8" name="عنصر نائب لرقم الشريحة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rtlCol="1"/>
          <a:lstStyle>
            <a:lvl1pPr algn="r" rtl="1">
              <a:defRPr>
                <a:solidFill>
                  <a:schemeClr val="tx1">
                    <a:lumMod val="75000"/>
                    <a:lumOff val="25000"/>
                  </a:schemeClr>
                </a:solidFill>
              </a:defRPr>
            </a:lvl1pPr>
          </a:lstStyle>
          <a:p>
            <a:pPr rtl="1"/>
            <a:fld id="{19B51A1E-902D-48AF-9020-955120F399B6}" type="slidenum">
              <a:rPr lang="ar-SA" smtClean="0"/>
              <a:pPr/>
              <a:t>‹#›</a:t>
            </a:fld>
            <a:endParaRPr lang="ar-SA" dirty="0"/>
          </a:p>
        </p:txBody>
      </p:sp>
      <p:sp>
        <p:nvSpPr>
          <p:cNvPr id="5" name="عنصر نائب للنص 4">
            <a:extLst>
              <a:ext uri="{FF2B5EF4-FFF2-40B4-BE49-F238E27FC236}">
                <a16:creationId xmlns:a16="http://schemas.microsoft.com/office/drawing/2014/main" id="{1F5B3657-F2AE-455A-BF81-1A0C2ACECD20}"/>
              </a:ext>
            </a:extLst>
          </p:cNvPr>
          <p:cNvSpPr>
            <a:spLocks noGrp="1"/>
          </p:cNvSpPr>
          <p:nvPr>
            <p:ph type="body" sz="quarter" idx="12"/>
          </p:nvPr>
        </p:nvSpPr>
        <p:spPr>
          <a:xfrm>
            <a:off x="2726412" y="1152525"/>
            <a:ext cx="2160588" cy="5038725"/>
          </a:xfrm>
        </p:spPr>
        <p:txBody>
          <a:bodyPr rtlCol="1"/>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13" name="عنصر نائب للنص 12">
            <a:extLst>
              <a:ext uri="{FF2B5EF4-FFF2-40B4-BE49-F238E27FC236}">
                <a16:creationId xmlns:a16="http://schemas.microsoft.com/office/drawing/2014/main" id="{6A983D98-E0AB-429A-9EC2-B50D4216D691}"/>
              </a:ext>
            </a:extLst>
          </p:cNvPr>
          <p:cNvSpPr>
            <a:spLocks noGrp="1"/>
          </p:cNvSpPr>
          <p:nvPr>
            <p:ph type="body" sz="quarter" idx="13"/>
          </p:nvPr>
        </p:nvSpPr>
        <p:spPr>
          <a:xfrm>
            <a:off x="5021412" y="1152525"/>
            <a:ext cx="2160588" cy="5038725"/>
          </a:xfrm>
        </p:spPr>
        <p:txBody>
          <a:bodyPr rtlCol="1"/>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15" name="عنصر نائب للنص 14">
            <a:extLst>
              <a:ext uri="{FF2B5EF4-FFF2-40B4-BE49-F238E27FC236}">
                <a16:creationId xmlns:a16="http://schemas.microsoft.com/office/drawing/2014/main" id="{755213BF-EF6D-45DC-A01B-DE6C2F23A6D2}"/>
              </a:ext>
            </a:extLst>
          </p:cNvPr>
          <p:cNvSpPr>
            <a:spLocks noGrp="1"/>
          </p:cNvSpPr>
          <p:nvPr>
            <p:ph type="body" sz="quarter" idx="14"/>
          </p:nvPr>
        </p:nvSpPr>
        <p:spPr>
          <a:xfrm>
            <a:off x="7316412" y="1148060"/>
            <a:ext cx="2160588" cy="5038725"/>
          </a:xfrm>
        </p:spPr>
        <p:txBody>
          <a:bodyPr rtlCol="1"/>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17" name="عنصر نائب للنص 16">
            <a:extLst>
              <a:ext uri="{FF2B5EF4-FFF2-40B4-BE49-F238E27FC236}">
                <a16:creationId xmlns:a16="http://schemas.microsoft.com/office/drawing/2014/main" id="{77D6BBBA-F4A3-45D4-91BC-A405FFDC7C3D}"/>
              </a:ext>
            </a:extLst>
          </p:cNvPr>
          <p:cNvSpPr>
            <a:spLocks noGrp="1"/>
          </p:cNvSpPr>
          <p:nvPr>
            <p:ph type="body" sz="quarter" idx="15"/>
          </p:nvPr>
        </p:nvSpPr>
        <p:spPr>
          <a:xfrm>
            <a:off x="9611412" y="1152525"/>
            <a:ext cx="2160588" cy="5038725"/>
          </a:xfrm>
        </p:spPr>
        <p:txBody>
          <a:bodyPr rtlCol="1"/>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Tree>
    <p:extLst>
      <p:ext uri="{BB962C8B-B14F-4D97-AF65-F5344CB8AC3E}">
        <p14:creationId xmlns:p14="http://schemas.microsoft.com/office/powerpoint/2010/main" val="974837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صور رموز نقطية">
    <p:spTree>
      <p:nvGrpSpPr>
        <p:cNvPr id="1" name=""/>
        <p:cNvGrpSpPr/>
        <p:nvPr/>
      </p:nvGrpSpPr>
      <p:grpSpPr>
        <a:xfrm>
          <a:off x="0" y="0"/>
          <a:ext cx="0" cy="0"/>
          <a:chOff x="0" y="0"/>
          <a:chExt cx="0" cy="0"/>
        </a:xfrm>
      </p:grpSpPr>
      <p:sp>
        <p:nvSpPr>
          <p:cNvPr id="28" name="شكل بيضاوي 27">
            <a:extLst>
              <a:ext uri="{FF2B5EF4-FFF2-40B4-BE49-F238E27FC236}">
                <a16:creationId xmlns:a16="http://schemas.microsoft.com/office/drawing/2014/main" id="{2041BFF2-BC3B-3145-940D-004809E5A80A}"/>
              </a:ext>
            </a:extLst>
          </p:cNvPr>
          <p:cNvSpPr>
            <a:spLocks noChangeAspect="1"/>
          </p:cNvSpPr>
          <p:nvPr userDrawn="1"/>
        </p:nvSpPr>
        <p:spPr>
          <a:xfrm>
            <a:off x="3050592"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9" name="شكل بيضاوي 28">
            <a:extLst>
              <a:ext uri="{FF2B5EF4-FFF2-40B4-BE49-F238E27FC236}">
                <a16:creationId xmlns:a16="http://schemas.microsoft.com/office/drawing/2014/main" id="{A9906F5C-A183-DF45-AE48-C1D611CDC98D}"/>
              </a:ext>
            </a:extLst>
          </p:cNvPr>
          <p:cNvSpPr>
            <a:spLocks noChangeAspect="1"/>
          </p:cNvSpPr>
          <p:nvPr userDrawn="1"/>
        </p:nvSpPr>
        <p:spPr>
          <a:xfrm>
            <a:off x="5345060"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0" name="شكل بيضاوي 29">
            <a:extLst>
              <a:ext uri="{FF2B5EF4-FFF2-40B4-BE49-F238E27FC236}">
                <a16:creationId xmlns:a16="http://schemas.microsoft.com/office/drawing/2014/main" id="{C9CFF2EB-CD95-EA4D-810E-C9F8127071FE}"/>
              </a:ext>
            </a:extLst>
          </p:cNvPr>
          <p:cNvSpPr>
            <a:spLocks noChangeAspect="1"/>
          </p:cNvSpPr>
          <p:nvPr userDrawn="1"/>
        </p:nvSpPr>
        <p:spPr>
          <a:xfrm>
            <a:off x="7639529"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1" name="شكل بيضاوي 30">
            <a:extLst>
              <a:ext uri="{FF2B5EF4-FFF2-40B4-BE49-F238E27FC236}">
                <a16:creationId xmlns:a16="http://schemas.microsoft.com/office/drawing/2014/main" id="{EE120266-68E0-504A-B1C8-F3369F5AF7C0}"/>
              </a:ext>
            </a:extLst>
          </p:cNvPr>
          <p:cNvSpPr>
            <a:spLocks noChangeAspect="1"/>
          </p:cNvSpPr>
          <p:nvPr userDrawn="1"/>
        </p:nvSpPr>
        <p:spPr>
          <a:xfrm>
            <a:off x="9933998"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9" name="شكل بيضاوي 8">
            <a:extLst>
              <a:ext uri="{FF2B5EF4-FFF2-40B4-BE49-F238E27FC236}">
                <a16:creationId xmlns:a16="http://schemas.microsoft.com/office/drawing/2014/main" id="{4FB4A810-8614-AD44-B362-CE45C8C679CE}"/>
              </a:ext>
            </a:extLst>
          </p:cNvPr>
          <p:cNvSpPr>
            <a:spLocks noChangeAspect="1"/>
          </p:cNvSpPr>
          <p:nvPr userDrawn="1"/>
        </p:nvSpPr>
        <p:spPr>
          <a:xfrm>
            <a:off x="759111"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 name="العنوان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لتحرير نمط عنوان الشكل الرئيسي</a:t>
            </a:r>
            <a:endParaRPr lang="ar-SA" dirty="0"/>
          </a:p>
        </p:txBody>
      </p:sp>
      <p:sp>
        <p:nvSpPr>
          <p:cNvPr id="7" name="عنصر نائب للتذييل 6">
            <a:extLst>
              <a:ext uri="{FF2B5EF4-FFF2-40B4-BE49-F238E27FC236}">
                <a16:creationId xmlns:a16="http://schemas.microsoft.com/office/drawing/2014/main" id="{19F419B1-164A-4B7A-BBEC-47B6151ECB05}"/>
              </a:ext>
            </a:extLst>
          </p:cNvPr>
          <p:cNvSpPr>
            <a:spLocks noGrp="1"/>
          </p:cNvSpPr>
          <p:nvPr>
            <p:ph type="ftr" sz="quarter" idx="10"/>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8" name="عنصر نائب لرقم الشريحة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sp>
        <p:nvSpPr>
          <p:cNvPr id="5" name="عنصر نائب للنص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726075" y="4688112"/>
            <a:ext cx="2160588"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13" name="عنصر نائب للنص 12">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5020543" y="4688112"/>
            <a:ext cx="2160588"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15" name="عنصر نائب للنص 14">
            <a:extLst>
              <a:ext uri="{FF2B5EF4-FFF2-40B4-BE49-F238E27FC236}">
                <a16:creationId xmlns:a16="http://schemas.microsoft.com/office/drawing/2014/main" id="{755213BF-EF6D-45DC-A01B-DE6C2F23A6D2}"/>
              </a:ext>
            </a:extLst>
          </p:cNvPr>
          <p:cNvSpPr>
            <a:spLocks noGrp="1"/>
          </p:cNvSpPr>
          <p:nvPr>
            <p:ph type="body" sz="quarter" idx="14" hasCustomPrompt="1"/>
          </p:nvPr>
        </p:nvSpPr>
        <p:spPr>
          <a:xfrm>
            <a:off x="7315012" y="4683647"/>
            <a:ext cx="2160588"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17" name="عنصر نائب للنص 16">
            <a:extLst>
              <a:ext uri="{FF2B5EF4-FFF2-40B4-BE49-F238E27FC236}">
                <a16:creationId xmlns:a16="http://schemas.microsoft.com/office/drawing/2014/main" id="{77D6BBBA-F4A3-45D4-91BC-A405FFDC7C3D}"/>
              </a:ext>
            </a:extLst>
          </p:cNvPr>
          <p:cNvSpPr>
            <a:spLocks noGrp="1"/>
          </p:cNvSpPr>
          <p:nvPr>
            <p:ph type="body" sz="quarter" idx="15" hasCustomPrompt="1"/>
          </p:nvPr>
        </p:nvSpPr>
        <p:spPr>
          <a:xfrm>
            <a:off x="9609481" y="4688112"/>
            <a:ext cx="2160588"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6" name="عنصر نائب للنص 5">
            <a:extLst>
              <a:ext uri="{FF2B5EF4-FFF2-40B4-BE49-F238E27FC236}">
                <a16:creationId xmlns:a16="http://schemas.microsoft.com/office/drawing/2014/main" id="{EB3F7825-EB73-4976-9D8D-BAD8C8FCEA82}"/>
              </a:ext>
            </a:extLst>
          </p:cNvPr>
          <p:cNvSpPr>
            <a:spLocks noGrp="1"/>
          </p:cNvSpPr>
          <p:nvPr>
            <p:ph type="body" sz="quarter" idx="16" hasCustomPrompt="1"/>
          </p:nvPr>
        </p:nvSpPr>
        <p:spPr>
          <a:xfrm>
            <a:off x="431800" y="3926334"/>
            <a:ext cx="2160000"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1</a:t>
            </a:r>
          </a:p>
        </p:txBody>
      </p:sp>
      <p:sp>
        <p:nvSpPr>
          <p:cNvPr id="10" name="عنصر نائب للنص 9">
            <a:extLst>
              <a:ext uri="{FF2B5EF4-FFF2-40B4-BE49-F238E27FC236}">
                <a16:creationId xmlns:a16="http://schemas.microsoft.com/office/drawing/2014/main" id="{6D972951-9088-4993-8DED-9DA3B6B08CF2}"/>
              </a:ext>
            </a:extLst>
          </p:cNvPr>
          <p:cNvSpPr>
            <a:spLocks noGrp="1"/>
          </p:cNvSpPr>
          <p:nvPr>
            <p:ph type="body" sz="quarter" idx="17" hasCustomPrompt="1"/>
          </p:nvPr>
        </p:nvSpPr>
        <p:spPr>
          <a:xfrm>
            <a:off x="2726076" y="3926335"/>
            <a:ext cx="2160587"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2</a:t>
            </a:r>
          </a:p>
        </p:txBody>
      </p:sp>
      <p:sp>
        <p:nvSpPr>
          <p:cNvPr id="12" name="عنصر نائب للنص 11">
            <a:extLst>
              <a:ext uri="{FF2B5EF4-FFF2-40B4-BE49-F238E27FC236}">
                <a16:creationId xmlns:a16="http://schemas.microsoft.com/office/drawing/2014/main" id="{48424FDD-507C-4199-BFC6-8BC01D8992B6}"/>
              </a:ext>
            </a:extLst>
          </p:cNvPr>
          <p:cNvSpPr>
            <a:spLocks noGrp="1"/>
          </p:cNvSpPr>
          <p:nvPr>
            <p:ph type="body" sz="quarter" idx="18" hasCustomPrompt="1"/>
          </p:nvPr>
        </p:nvSpPr>
        <p:spPr>
          <a:xfrm>
            <a:off x="5020543" y="3926335"/>
            <a:ext cx="2160588"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3</a:t>
            </a:r>
          </a:p>
        </p:txBody>
      </p:sp>
      <p:sp>
        <p:nvSpPr>
          <p:cNvPr id="16" name="عنصر نائب للنص 15">
            <a:extLst>
              <a:ext uri="{FF2B5EF4-FFF2-40B4-BE49-F238E27FC236}">
                <a16:creationId xmlns:a16="http://schemas.microsoft.com/office/drawing/2014/main" id="{33DAFB20-1343-4578-8AA0-0378B674F1B1}"/>
              </a:ext>
            </a:extLst>
          </p:cNvPr>
          <p:cNvSpPr>
            <a:spLocks noGrp="1"/>
          </p:cNvSpPr>
          <p:nvPr>
            <p:ph type="body" sz="quarter" idx="19" hasCustomPrompt="1"/>
          </p:nvPr>
        </p:nvSpPr>
        <p:spPr>
          <a:xfrm>
            <a:off x="7315013" y="3926335"/>
            <a:ext cx="2160587"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4</a:t>
            </a:r>
          </a:p>
        </p:txBody>
      </p:sp>
      <p:sp>
        <p:nvSpPr>
          <p:cNvPr id="19" name="عنصر نائب للنص 18">
            <a:extLst>
              <a:ext uri="{FF2B5EF4-FFF2-40B4-BE49-F238E27FC236}">
                <a16:creationId xmlns:a16="http://schemas.microsoft.com/office/drawing/2014/main" id="{B01E9EA3-8BD6-4531-812C-663C75428B76}"/>
              </a:ext>
            </a:extLst>
          </p:cNvPr>
          <p:cNvSpPr>
            <a:spLocks noGrp="1"/>
          </p:cNvSpPr>
          <p:nvPr>
            <p:ph type="body" sz="quarter" idx="20" hasCustomPrompt="1"/>
          </p:nvPr>
        </p:nvSpPr>
        <p:spPr>
          <a:xfrm>
            <a:off x="9609481" y="3926335"/>
            <a:ext cx="2160588"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5</a:t>
            </a:r>
          </a:p>
        </p:txBody>
      </p:sp>
      <p:sp>
        <p:nvSpPr>
          <p:cNvPr id="21" name="عنصر نائب للنص 20">
            <a:extLst>
              <a:ext uri="{FF2B5EF4-FFF2-40B4-BE49-F238E27FC236}">
                <a16:creationId xmlns:a16="http://schemas.microsoft.com/office/drawing/2014/main" id="{DA4566DA-C848-4A27-BBC8-722932FFD7F6}"/>
              </a:ext>
            </a:extLst>
          </p:cNvPr>
          <p:cNvSpPr>
            <a:spLocks noGrp="1"/>
          </p:cNvSpPr>
          <p:nvPr>
            <p:ph type="body" sz="quarter" idx="21" hasCustomPrompt="1"/>
          </p:nvPr>
        </p:nvSpPr>
        <p:spPr>
          <a:xfrm>
            <a:off x="432094" y="4683350"/>
            <a:ext cx="2160000"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4" name="عنصر نائب للصورة 3">
            <a:extLst>
              <a:ext uri="{FF2B5EF4-FFF2-40B4-BE49-F238E27FC236}">
                <a16:creationId xmlns:a16="http://schemas.microsoft.com/office/drawing/2014/main" id="{B0B1F8F6-73A5-F142-8A28-094DA998B5F5}"/>
              </a:ext>
            </a:extLst>
          </p:cNvPr>
          <p:cNvSpPr>
            <a:spLocks noGrp="1"/>
          </p:cNvSpPr>
          <p:nvPr>
            <p:ph type="pic" sz="quarter" idx="27"/>
          </p:nvPr>
        </p:nvSpPr>
        <p:spPr>
          <a:xfrm>
            <a:off x="1086454" y="2358091"/>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32" name="عنصر نائب للصورة 3">
            <a:extLst>
              <a:ext uri="{FF2B5EF4-FFF2-40B4-BE49-F238E27FC236}">
                <a16:creationId xmlns:a16="http://schemas.microsoft.com/office/drawing/2014/main" id="{F78A887E-89A6-244C-8AA4-484FE5358768}"/>
              </a:ext>
            </a:extLst>
          </p:cNvPr>
          <p:cNvSpPr>
            <a:spLocks noGrp="1"/>
          </p:cNvSpPr>
          <p:nvPr>
            <p:ph type="pic" sz="quarter" idx="28"/>
          </p:nvPr>
        </p:nvSpPr>
        <p:spPr>
          <a:xfrm>
            <a:off x="3380176" y="2358091"/>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33" name="عنصر نائب للصورة 3">
            <a:extLst>
              <a:ext uri="{FF2B5EF4-FFF2-40B4-BE49-F238E27FC236}">
                <a16:creationId xmlns:a16="http://schemas.microsoft.com/office/drawing/2014/main" id="{52B18661-99A8-214A-A089-09F11F1EB5C4}"/>
              </a:ext>
            </a:extLst>
          </p:cNvPr>
          <p:cNvSpPr>
            <a:spLocks noGrp="1"/>
          </p:cNvSpPr>
          <p:nvPr>
            <p:ph type="pic" sz="quarter" idx="29"/>
          </p:nvPr>
        </p:nvSpPr>
        <p:spPr>
          <a:xfrm>
            <a:off x="5673898" y="2358091"/>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34" name="عنصر نائب للصورة 3">
            <a:extLst>
              <a:ext uri="{FF2B5EF4-FFF2-40B4-BE49-F238E27FC236}">
                <a16:creationId xmlns:a16="http://schemas.microsoft.com/office/drawing/2014/main" id="{69D5F0B5-DE10-D646-9244-6B4289E7793E}"/>
              </a:ext>
            </a:extLst>
          </p:cNvPr>
          <p:cNvSpPr>
            <a:spLocks noGrp="1"/>
          </p:cNvSpPr>
          <p:nvPr>
            <p:ph type="pic" sz="quarter" idx="30"/>
          </p:nvPr>
        </p:nvSpPr>
        <p:spPr>
          <a:xfrm>
            <a:off x="7967620" y="2358091"/>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35" name="عنصر نائب للصورة 3">
            <a:extLst>
              <a:ext uri="{FF2B5EF4-FFF2-40B4-BE49-F238E27FC236}">
                <a16:creationId xmlns:a16="http://schemas.microsoft.com/office/drawing/2014/main" id="{72B87CCD-6D17-844B-87EF-F8BC69D79B06}"/>
              </a:ext>
            </a:extLst>
          </p:cNvPr>
          <p:cNvSpPr>
            <a:spLocks noGrp="1"/>
          </p:cNvSpPr>
          <p:nvPr>
            <p:ph type="pic" sz="quarter" idx="31"/>
          </p:nvPr>
        </p:nvSpPr>
        <p:spPr>
          <a:xfrm>
            <a:off x="10261341" y="2358091"/>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Tree>
    <p:extLst>
      <p:ext uri="{BB962C8B-B14F-4D97-AF65-F5344CB8AC3E}">
        <p14:creationId xmlns:p14="http://schemas.microsoft.com/office/powerpoint/2010/main" val="3030849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 x صور رموز نقطية لليمين">
    <p:spTree>
      <p:nvGrpSpPr>
        <p:cNvPr id="1" name=""/>
        <p:cNvGrpSpPr/>
        <p:nvPr/>
      </p:nvGrpSpPr>
      <p:grpSpPr>
        <a:xfrm>
          <a:off x="0" y="0"/>
          <a:ext cx="0" cy="0"/>
          <a:chOff x="0" y="0"/>
          <a:chExt cx="0" cy="0"/>
        </a:xfrm>
      </p:grpSpPr>
      <p:sp>
        <p:nvSpPr>
          <p:cNvPr id="20" name="شكل بيضاوي 19">
            <a:extLst>
              <a:ext uri="{FF2B5EF4-FFF2-40B4-BE49-F238E27FC236}">
                <a16:creationId xmlns:a16="http://schemas.microsoft.com/office/drawing/2014/main" id="{019D3C0C-316D-A045-BC1B-D508718E47A9}"/>
              </a:ext>
            </a:extLst>
          </p:cNvPr>
          <p:cNvSpPr>
            <a:spLocks noChangeAspect="1"/>
          </p:cNvSpPr>
          <p:nvPr userDrawn="1"/>
        </p:nvSpPr>
        <p:spPr>
          <a:xfrm>
            <a:off x="3050592"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2" name="شكل بيضاوي 21">
            <a:extLst>
              <a:ext uri="{FF2B5EF4-FFF2-40B4-BE49-F238E27FC236}">
                <a16:creationId xmlns:a16="http://schemas.microsoft.com/office/drawing/2014/main" id="{56D90BAC-4672-454F-9B98-7A6F31D7B3F7}"/>
              </a:ext>
            </a:extLst>
          </p:cNvPr>
          <p:cNvSpPr>
            <a:spLocks noChangeAspect="1"/>
          </p:cNvSpPr>
          <p:nvPr userDrawn="1"/>
        </p:nvSpPr>
        <p:spPr>
          <a:xfrm>
            <a:off x="5345060"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6" name="شكل بيضاوي 25">
            <a:extLst>
              <a:ext uri="{FF2B5EF4-FFF2-40B4-BE49-F238E27FC236}">
                <a16:creationId xmlns:a16="http://schemas.microsoft.com/office/drawing/2014/main" id="{21146660-9CB0-D241-ACBC-5C0A9FC8AD1A}"/>
              </a:ext>
            </a:extLst>
          </p:cNvPr>
          <p:cNvSpPr>
            <a:spLocks noChangeAspect="1"/>
          </p:cNvSpPr>
          <p:nvPr userDrawn="1"/>
        </p:nvSpPr>
        <p:spPr>
          <a:xfrm>
            <a:off x="759111"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7" name="عنصر نائب للصورة 3">
            <a:extLst>
              <a:ext uri="{FF2B5EF4-FFF2-40B4-BE49-F238E27FC236}">
                <a16:creationId xmlns:a16="http://schemas.microsoft.com/office/drawing/2014/main" id="{831AC394-0DDA-6F4A-B2D3-6D95CD866486}"/>
              </a:ext>
            </a:extLst>
          </p:cNvPr>
          <p:cNvSpPr>
            <a:spLocks noGrp="1"/>
          </p:cNvSpPr>
          <p:nvPr>
            <p:ph type="pic" sz="quarter" idx="27"/>
          </p:nvPr>
        </p:nvSpPr>
        <p:spPr>
          <a:xfrm>
            <a:off x="1086454" y="2358091"/>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28" name="عنصر نائب للصورة 3">
            <a:extLst>
              <a:ext uri="{FF2B5EF4-FFF2-40B4-BE49-F238E27FC236}">
                <a16:creationId xmlns:a16="http://schemas.microsoft.com/office/drawing/2014/main" id="{B1A58D5B-A4BA-F446-90DA-1B6B207869A8}"/>
              </a:ext>
            </a:extLst>
          </p:cNvPr>
          <p:cNvSpPr>
            <a:spLocks noGrp="1"/>
          </p:cNvSpPr>
          <p:nvPr>
            <p:ph type="pic" sz="quarter" idx="28"/>
          </p:nvPr>
        </p:nvSpPr>
        <p:spPr>
          <a:xfrm>
            <a:off x="3380176" y="2358091"/>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29" name="عنصر نائب للصورة 3">
            <a:extLst>
              <a:ext uri="{FF2B5EF4-FFF2-40B4-BE49-F238E27FC236}">
                <a16:creationId xmlns:a16="http://schemas.microsoft.com/office/drawing/2014/main" id="{7912C149-C249-1940-AF83-360853E78C26}"/>
              </a:ext>
            </a:extLst>
          </p:cNvPr>
          <p:cNvSpPr>
            <a:spLocks noGrp="1"/>
          </p:cNvSpPr>
          <p:nvPr>
            <p:ph type="pic" sz="quarter" idx="29"/>
          </p:nvPr>
        </p:nvSpPr>
        <p:spPr>
          <a:xfrm>
            <a:off x="5673898" y="2358091"/>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42" name="مستطيل 41">
            <a:extLst>
              <a:ext uri="{FF2B5EF4-FFF2-40B4-BE49-F238E27FC236}">
                <a16:creationId xmlns:a16="http://schemas.microsoft.com/office/drawing/2014/main" id="{D24854E3-04DE-4154-AD8A-9F8AC3E4EE33}"/>
              </a:ext>
            </a:extLst>
          </p:cNvPr>
          <p:cNvSpPr/>
          <p:nvPr userDrawn="1"/>
        </p:nvSpPr>
        <p:spPr>
          <a:xfrm>
            <a:off x="7632650" y="86714"/>
            <a:ext cx="4472635" cy="6684572"/>
          </a:xfrm>
          <a:prstGeom prst="rect">
            <a:avLst/>
          </a:prstGeom>
          <a:gradFill>
            <a:gsLst>
              <a:gs pos="0">
                <a:schemeClr val="tx1">
                  <a:alpha val="0"/>
                </a:schemeClr>
              </a:gs>
              <a:gs pos="100000">
                <a:schemeClr val="tx1">
                  <a:alpha val="31000"/>
                </a:scheme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41" name="عنصر نائب للصورة 40">
            <a:extLst>
              <a:ext uri="{FF2B5EF4-FFF2-40B4-BE49-F238E27FC236}">
                <a16:creationId xmlns:a16="http://schemas.microsoft.com/office/drawing/2014/main" id="{5BDD2BB3-B6A3-404C-846E-13E06B2F1662}"/>
              </a:ext>
            </a:extLst>
          </p:cNvPr>
          <p:cNvSpPr>
            <a:spLocks noGrp="1"/>
          </p:cNvSpPr>
          <p:nvPr>
            <p:ph type="pic" sz="quarter" idx="25" hasCustomPrompt="1"/>
          </p:nvPr>
        </p:nvSpPr>
        <p:spPr>
          <a:xfrm>
            <a:off x="7632650" y="86714"/>
            <a:ext cx="4472635" cy="6478538"/>
          </a:xfrm>
          <a:custGeom>
            <a:avLst/>
            <a:gdLst>
              <a:gd name="connsiteX0" fmla="*/ 376782 w 4559351"/>
              <a:gd name="connsiteY0" fmla="*/ 5927210 h 6604145"/>
              <a:gd name="connsiteX1" fmla="*/ 1519837 w 4559351"/>
              <a:gd name="connsiteY1" fmla="*/ 6224579 h 6604145"/>
              <a:gd name="connsiteX2" fmla="*/ 1067656 w 4559351"/>
              <a:gd name="connsiteY2" fmla="*/ 6604145 h 6604145"/>
              <a:gd name="connsiteX3" fmla="*/ 567431 w 4559351"/>
              <a:gd name="connsiteY3" fmla="*/ 6347235 h 6604145"/>
              <a:gd name="connsiteX4" fmla="*/ 3770030 w 4559351"/>
              <a:gd name="connsiteY4" fmla="*/ 4729122 h 6604145"/>
              <a:gd name="connsiteX5" fmla="*/ 3830234 w 4559351"/>
              <a:gd name="connsiteY5" fmla="*/ 4893659 h 6604145"/>
              <a:gd name="connsiteX6" fmla="*/ 3125854 w 4559351"/>
              <a:gd name="connsiteY6" fmla="*/ 4949110 h 6604145"/>
              <a:gd name="connsiteX7" fmla="*/ 3170574 w 4559351"/>
              <a:gd name="connsiteY7" fmla="*/ 4030224 h 6604145"/>
              <a:gd name="connsiteX8" fmla="*/ 3437863 w 4559351"/>
              <a:gd name="connsiteY8" fmla="*/ 4760691 h 6604145"/>
              <a:gd name="connsiteX9" fmla="*/ 2793688 w 4559351"/>
              <a:gd name="connsiteY9" fmla="*/ 4980680 h 6604145"/>
              <a:gd name="connsiteX10" fmla="*/ 2501683 w 4559351"/>
              <a:gd name="connsiteY10" fmla="*/ 5003670 h 6604145"/>
              <a:gd name="connsiteX11" fmla="*/ 0 w 4559351"/>
              <a:gd name="connsiteY11" fmla="*/ 3396395 h 6604145"/>
              <a:gd name="connsiteX12" fmla="*/ 3032435 w 4559351"/>
              <a:gd name="connsiteY12" fmla="*/ 3966867 h 6604145"/>
              <a:gd name="connsiteX13" fmla="*/ 1101460 w 4559351"/>
              <a:gd name="connsiteY13" fmla="*/ 6039845 h 6604145"/>
              <a:gd name="connsiteX14" fmla="*/ 10881 w 4559351"/>
              <a:gd name="connsiteY14" fmla="*/ 5508230 h 6604145"/>
              <a:gd name="connsiteX15" fmla="*/ 0 w 4559351"/>
              <a:gd name="connsiteY15" fmla="*/ 5475113 h 6604145"/>
              <a:gd name="connsiteX16" fmla="*/ 0 w 4559351"/>
              <a:gd name="connsiteY16" fmla="*/ 2843941 h 6604145"/>
              <a:gd name="connsiteX17" fmla="*/ 1605508 w 4559351"/>
              <a:gd name="connsiteY17" fmla="*/ 3374908 h 6604145"/>
              <a:gd name="connsiteX18" fmla="*/ 1482045 w 4559351"/>
              <a:gd name="connsiteY18" fmla="*/ 3547687 h 6604145"/>
              <a:gd name="connsiteX19" fmla="*/ 0 w 4559351"/>
              <a:gd name="connsiteY19" fmla="*/ 3206607 h 6604145"/>
              <a:gd name="connsiteX20" fmla="*/ 0 w 4559351"/>
              <a:gd name="connsiteY20" fmla="*/ 0 h 6604145"/>
              <a:gd name="connsiteX21" fmla="*/ 4559351 w 4559351"/>
              <a:gd name="connsiteY21" fmla="*/ 0 h 6604145"/>
              <a:gd name="connsiteX22" fmla="*/ 4559351 w 4559351"/>
              <a:gd name="connsiteY22" fmla="*/ 4284646 h 6604145"/>
              <a:gd name="connsiteX23" fmla="*/ 0 w 4559351"/>
              <a:gd name="connsiteY23" fmla="*/ 2645102 h 6604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559351" h="6604145">
                <a:moveTo>
                  <a:pt x="376782" y="5927210"/>
                </a:moveTo>
                <a:lnTo>
                  <a:pt x="1519837" y="6224579"/>
                </a:lnTo>
                <a:lnTo>
                  <a:pt x="1067656" y="6604145"/>
                </a:lnTo>
                <a:lnTo>
                  <a:pt x="567431" y="6347235"/>
                </a:lnTo>
                <a:close/>
                <a:moveTo>
                  <a:pt x="3770030" y="4729122"/>
                </a:moveTo>
                <a:lnTo>
                  <a:pt x="3830234" y="4893659"/>
                </a:lnTo>
                <a:lnTo>
                  <a:pt x="3125854" y="4949110"/>
                </a:lnTo>
                <a:close/>
                <a:moveTo>
                  <a:pt x="3170574" y="4030224"/>
                </a:moveTo>
                <a:lnTo>
                  <a:pt x="3437863" y="4760691"/>
                </a:lnTo>
                <a:lnTo>
                  <a:pt x="2793688" y="4980680"/>
                </a:lnTo>
                <a:lnTo>
                  <a:pt x="2501683" y="5003670"/>
                </a:lnTo>
                <a:close/>
                <a:moveTo>
                  <a:pt x="0" y="3396395"/>
                </a:moveTo>
                <a:lnTo>
                  <a:pt x="3032435" y="3966867"/>
                </a:lnTo>
                <a:lnTo>
                  <a:pt x="1101460" y="6039845"/>
                </a:lnTo>
                <a:lnTo>
                  <a:pt x="10881" y="5508230"/>
                </a:lnTo>
                <a:lnTo>
                  <a:pt x="0" y="5475113"/>
                </a:lnTo>
                <a:close/>
                <a:moveTo>
                  <a:pt x="0" y="2843941"/>
                </a:moveTo>
                <a:lnTo>
                  <a:pt x="1605508" y="3374908"/>
                </a:lnTo>
                <a:lnTo>
                  <a:pt x="1482045" y="3547687"/>
                </a:lnTo>
                <a:lnTo>
                  <a:pt x="0" y="3206607"/>
                </a:lnTo>
                <a:close/>
                <a:moveTo>
                  <a:pt x="0" y="0"/>
                </a:moveTo>
                <a:lnTo>
                  <a:pt x="4559351" y="0"/>
                </a:lnTo>
                <a:lnTo>
                  <a:pt x="4559351" y="4284646"/>
                </a:lnTo>
                <a:lnTo>
                  <a:pt x="0" y="2645102"/>
                </a:lnTo>
                <a:close/>
              </a:path>
            </a:pathLst>
          </a:custGeom>
          <a:solidFill>
            <a:schemeClr val="bg1">
              <a:lumMod val="95000"/>
            </a:schemeClr>
          </a:solidFill>
        </p:spPr>
        <p:txBody>
          <a:bodyPr wrap="square" rtlCol="1" anchor="ctr">
            <a:noAutofit/>
          </a:bodyPr>
          <a:lstStyle>
            <a:lvl1pPr marL="0" marR="0" indent="0" algn="ctr" defTabSz="914400" rtl="1" eaLnBrk="1" fontAlgn="auto" latinLnBrk="0" hangingPunct="1">
              <a:lnSpc>
                <a:spcPct val="90000"/>
              </a:lnSpc>
              <a:spcBef>
                <a:spcPts val="1000"/>
              </a:spcBef>
              <a:spcAft>
                <a:spcPts val="0"/>
              </a:spcAft>
              <a:buClrTx/>
              <a:buSzTx/>
              <a:buFont typeface="Arial" panose="020B0604020202020204" pitchFamily="34" charset="0"/>
              <a:buNone/>
              <a:tabLst/>
              <a:defRPr sz="1100" i="1">
                <a:latin typeface="Tahoma" panose="020B0604030504040204" pitchFamily="34" charset="0"/>
                <a:ea typeface="Tahoma" panose="020B0604030504040204" pitchFamily="34" charset="0"/>
                <a:cs typeface="Tahoma" panose="020B0604030504040204" pitchFamily="34" charset="0"/>
              </a:defRPr>
            </a:lvl1pPr>
          </a:lstStyle>
          <a:p>
            <a:pPr marL="0" marR="0" lvl="0" indent="0" algn="ct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lang="ar-SA" dirty="0"/>
              <a:t>إدراج الصورة أو سحبها وإفلاتها هنا </a:t>
            </a:r>
          </a:p>
        </p:txBody>
      </p:sp>
      <p:sp>
        <p:nvSpPr>
          <p:cNvPr id="2" name="العنوان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لتحرير نمط عنوان الشكل الرئيسي</a:t>
            </a:r>
            <a:endParaRPr lang="ar-SA" dirty="0"/>
          </a:p>
        </p:txBody>
      </p:sp>
      <p:sp>
        <p:nvSpPr>
          <p:cNvPr id="7" name="عنصر نائب للتذييل 6">
            <a:extLst>
              <a:ext uri="{FF2B5EF4-FFF2-40B4-BE49-F238E27FC236}">
                <a16:creationId xmlns:a16="http://schemas.microsoft.com/office/drawing/2014/main" id="{19F419B1-164A-4B7A-BBEC-47B6151ECB05}"/>
              </a:ext>
            </a:extLst>
          </p:cNvPr>
          <p:cNvSpPr>
            <a:spLocks noGrp="1"/>
          </p:cNvSpPr>
          <p:nvPr>
            <p:ph type="ftr" sz="quarter" idx="10"/>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5" name="عنصر نائب للنص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726075" y="4688112"/>
            <a:ext cx="2160588"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13" name="عنصر نائب للنص 12">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5020543" y="4688112"/>
            <a:ext cx="2160588"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6" name="عنصر نائب للنص 5">
            <a:extLst>
              <a:ext uri="{FF2B5EF4-FFF2-40B4-BE49-F238E27FC236}">
                <a16:creationId xmlns:a16="http://schemas.microsoft.com/office/drawing/2014/main" id="{EB3F7825-EB73-4976-9D8D-BAD8C8FCEA82}"/>
              </a:ext>
            </a:extLst>
          </p:cNvPr>
          <p:cNvSpPr>
            <a:spLocks noGrp="1"/>
          </p:cNvSpPr>
          <p:nvPr>
            <p:ph type="body" sz="quarter" idx="16" hasCustomPrompt="1"/>
          </p:nvPr>
        </p:nvSpPr>
        <p:spPr>
          <a:xfrm>
            <a:off x="431800" y="3926334"/>
            <a:ext cx="2160000"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1</a:t>
            </a:r>
          </a:p>
        </p:txBody>
      </p:sp>
      <p:sp>
        <p:nvSpPr>
          <p:cNvPr id="10" name="عنصر نائب للنص 9">
            <a:extLst>
              <a:ext uri="{FF2B5EF4-FFF2-40B4-BE49-F238E27FC236}">
                <a16:creationId xmlns:a16="http://schemas.microsoft.com/office/drawing/2014/main" id="{6D972951-9088-4993-8DED-9DA3B6B08CF2}"/>
              </a:ext>
            </a:extLst>
          </p:cNvPr>
          <p:cNvSpPr>
            <a:spLocks noGrp="1"/>
          </p:cNvSpPr>
          <p:nvPr>
            <p:ph type="body" sz="quarter" idx="17" hasCustomPrompt="1"/>
          </p:nvPr>
        </p:nvSpPr>
        <p:spPr>
          <a:xfrm>
            <a:off x="2726076" y="3926335"/>
            <a:ext cx="2160587"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2</a:t>
            </a:r>
          </a:p>
        </p:txBody>
      </p:sp>
      <p:sp>
        <p:nvSpPr>
          <p:cNvPr id="12" name="عنصر نائب للنص 11">
            <a:extLst>
              <a:ext uri="{FF2B5EF4-FFF2-40B4-BE49-F238E27FC236}">
                <a16:creationId xmlns:a16="http://schemas.microsoft.com/office/drawing/2014/main" id="{48424FDD-507C-4199-BFC6-8BC01D8992B6}"/>
              </a:ext>
            </a:extLst>
          </p:cNvPr>
          <p:cNvSpPr>
            <a:spLocks noGrp="1"/>
          </p:cNvSpPr>
          <p:nvPr>
            <p:ph type="body" sz="quarter" idx="18" hasCustomPrompt="1"/>
          </p:nvPr>
        </p:nvSpPr>
        <p:spPr>
          <a:xfrm>
            <a:off x="5020543" y="3926335"/>
            <a:ext cx="2160588"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3</a:t>
            </a:r>
          </a:p>
        </p:txBody>
      </p:sp>
      <p:sp>
        <p:nvSpPr>
          <p:cNvPr id="21" name="عنصر نائب للنص 20">
            <a:extLst>
              <a:ext uri="{FF2B5EF4-FFF2-40B4-BE49-F238E27FC236}">
                <a16:creationId xmlns:a16="http://schemas.microsoft.com/office/drawing/2014/main" id="{DA4566DA-C848-4A27-BBC8-722932FFD7F6}"/>
              </a:ext>
            </a:extLst>
          </p:cNvPr>
          <p:cNvSpPr>
            <a:spLocks noGrp="1"/>
          </p:cNvSpPr>
          <p:nvPr>
            <p:ph type="body" sz="quarter" idx="21" hasCustomPrompt="1"/>
          </p:nvPr>
        </p:nvSpPr>
        <p:spPr>
          <a:xfrm>
            <a:off x="432094" y="4683350"/>
            <a:ext cx="2160000"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51" name="مُثمّن 50">
            <a:extLst>
              <a:ext uri="{FF2B5EF4-FFF2-40B4-BE49-F238E27FC236}">
                <a16:creationId xmlns:a16="http://schemas.microsoft.com/office/drawing/2014/main" id="{758B0359-60B9-4D73-825D-ACE303A61C50}"/>
              </a:ext>
            </a:extLst>
          </p:cNvPr>
          <p:cNvSpPr/>
          <p:nvPr userDrawn="1"/>
        </p:nvSpPr>
        <p:spPr>
          <a:xfrm rot="1361022">
            <a:off x="11394972" y="6053793"/>
            <a:ext cx="634795" cy="634795"/>
          </a:xfrm>
          <a:prstGeom prst="octagon">
            <a:avLst/>
          </a:prstGeom>
          <a:noFill/>
          <a:ln w="3175">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2" name="شكل بيضاوي 51">
            <a:extLst>
              <a:ext uri="{FF2B5EF4-FFF2-40B4-BE49-F238E27FC236}">
                <a16:creationId xmlns:a16="http://schemas.microsoft.com/office/drawing/2014/main" id="{09921541-DECE-43BB-BF92-A4B5D5EE5469}"/>
              </a:ext>
            </a:extLst>
          </p:cNvPr>
          <p:cNvSpPr/>
          <p:nvPr userDrawn="1"/>
        </p:nvSpPr>
        <p:spPr>
          <a:xfrm>
            <a:off x="11533871" y="6185902"/>
            <a:ext cx="73515" cy="735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solidFill>
                <a:schemeClr val="accent1"/>
              </a:solidFill>
              <a:latin typeface="Tahoma" panose="020B0604030504040204" pitchFamily="34" charset="0"/>
              <a:ea typeface="Tahoma" panose="020B0604030504040204" pitchFamily="34" charset="0"/>
              <a:cs typeface="Tahoma" panose="020B0604030504040204" pitchFamily="34" charset="0"/>
            </a:endParaRPr>
          </a:p>
        </p:txBody>
      </p:sp>
      <p:sp>
        <p:nvSpPr>
          <p:cNvPr id="53" name="شكل بيضاوي 52">
            <a:extLst>
              <a:ext uri="{FF2B5EF4-FFF2-40B4-BE49-F238E27FC236}">
                <a16:creationId xmlns:a16="http://schemas.microsoft.com/office/drawing/2014/main" id="{83095B3B-1284-4E49-BE50-9C84BE7E58B6}"/>
              </a:ext>
            </a:extLst>
          </p:cNvPr>
          <p:cNvSpPr/>
          <p:nvPr userDrawn="1"/>
        </p:nvSpPr>
        <p:spPr>
          <a:xfrm>
            <a:off x="11892084" y="6561525"/>
            <a:ext cx="100439" cy="10043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4" name="شكل بيضاوي 53">
            <a:extLst>
              <a:ext uri="{FF2B5EF4-FFF2-40B4-BE49-F238E27FC236}">
                <a16:creationId xmlns:a16="http://schemas.microsoft.com/office/drawing/2014/main" id="{7491DD10-64CD-40CA-A0BB-397696C0C168}"/>
              </a:ext>
            </a:extLst>
          </p:cNvPr>
          <p:cNvSpPr/>
          <p:nvPr userDrawn="1"/>
        </p:nvSpPr>
        <p:spPr>
          <a:xfrm>
            <a:off x="11342875" y="5990144"/>
            <a:ext cx="260512" cy="260512"/>
          </a:xfrm>
          <a:prstGeom prst="ellipse">
            <a:avLst/>
          </a:prstGeom>
          <a:no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solidFill>
                <a:schemeClr val="accent1"/>
              </a:solidFill>
              <a:latin typeface="Tahoma" panose="020B0604030504040204" pitchFamily="34" charset="0"/>
              <a:ea typeface="Tahoma" panose="020B0604030504040204" pitchFamily="34" charset="0"/>
              <a:cs typeface="Tahoma" panose="020B0604030504040204" pitchFamily="34" charset="0"/>
            </a:endParaRPr>
          </a:p>
        </p:txBody>
      </p:sp>
      <p:sp>
        <p:nvSpPr>
          <p:cNvPr id="55" name="عنصر نائب لرقم الشريحة 54">
            <a:extLst>
              <a:ext uri="{FF2B5EF4-FFF2-40B4-BE49-F238E27FC236}">
                <a16:creationId xmlns:a16="http://schemas.microsoft.com/office/drawing/2014/main" id="{8702E81C-40F0-489E-8339-0139157E6327}"/>
              </a:ext>
            </a:extLst>
          </p:cNvPr>
          <p:cNvSpPr>
            <a:spLocks noGrp="1"/>
          </p:cNvSpPr>
          <p:nvPr>
            <p:ph type="sldNum" sz="quarter" idx="26"/>
          </p:nvPr>
        </p:nvSpPr>
        <p:spPr/>
        <p:txBody>
          <a:bodyPr rtlCol="1"/>
          <a:lstStyle>
            <a:lvl1pPr>
              <a:defRPr>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spTree>
    <p:extLst>
      <p:ext uri="{BB962C8B-B14F-4D97-AF65-F5344CB8AC3E}">
        <p14:creationId xmlns:p14="http://schemas.microsoft.com/office/powerpoint/2010/main" val="2229663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3 x صور رموز نقطية لليسار">
    <p:spTree>
      <p:nvGrpSpPr>
        <p:cNvPr id="1" name=""/>
        <p:cNvGrpSpPr/>
        <p:nvPr/>
      </p:nvGrpSpPr>
      <p:grpSpPr>
        <a:xfrm>
          <a:off x="0" y="0"/>
          <a:ext cx="0" cy="0"/>
          <a:chOff x="0" y="0"/>
          <a:chExt cx="0" cy="0"/>
        </a:xfrm>
      </p:grpSpPr>
      <p:sp>
        <p:nvSpPr>
          <p:cNvPr id="35" name="شكل بيضاوي 34">
            <a:extLst>
              <a:ext uri="{FF2B5EF4-FFF2-40B4-BE49-F238E27FC236}">
                <a16:creationId xmlns:a16="http://schemas.microsoft.com/office/drawing/2014/main" id="{22F44C7F-FA9B-CB41-B5C2-6A40A969176A}"/>
              </a:ext>
            </a:extLst>
          </p:cNvPr>
          <p:cNvSpPr>
            <a:spLocks noChangeAspect="1"/>
          </p:cNvSpPr>
          <p:nvPr userDrawn="1"/>
        </p:nvSpPr>
        <p:spPr>
          <a:xfrm>
            <a:off x="10401399" y="1366589"/>
            <a:ext cx="1371600" cy="13716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3" name="شكل بيضاوي 32">
            <a:extLst>
              <a:ext uri="{FF2B5EF4-FFF2-40B4-BE49-F238E27FC236}">
                <a16:creationId xmlns:a16="http://schemas.microsoft.com/office/drawing/2014/main" id="{0ACFECE1-DAAF-5642-BD0B-7A8FE9D241D9}"/>
              </a:ext>
            </a:extLst>
          </p:cNvPr>
          <p:cNvSpPr>
            <a:spLocks noChangeAspect="1"/>
          </p:cNvSpPr>
          <p:nvPr userDrawn="1"/>
        </p:nvSpPr>
        <p:spPr>
          <a:xfrm>
            <a:off x="10401399" y="2931225"/>
            <a:ext cx="1371600" cy="13716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4" name="شكل بيضاوي 33">
            <a:extLst>
              <a:ext uri="{FF2B5EF4-FFF2-40B4-BE49-F238E27FC236}">
                <a16:creationId xmlns:a16="http://schemas.microsoft.com/office/drawing/2014/main" id="{90294551-87F8-DE4F-B54E-8231A9CAF5BF}"/>
              </a:ext>
            </a:extLst>
          </p:cNvPr>
          <p:cNvSpPr>
            <a:spLocks noChangeAspect="1"/>
          </p:cNvSpPr>
          <p:nvPr userDrawn="1"/>
        </p:nvSpPr>
        <p:spPr>
          <a:xfrm>
            <a:off x="10401399" y="4495861"/>
            <a:ext cx="1371600" cy="13716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42" name="مستطيل 41">
            <a:extLst>
              <a:ext uri="{FF2B5EF4-FFF2-40B4-BE49-F238E27FC236}">
                <a16:creationId xmlns:a16="http://schemas.microsoft.com/office/drawing/2014/main" id="{D24854E3-04DE-4154-AD8A-9F8AC3E4EE33}"/>
              </a:ext>
            </a:extLst>
          </p:cNvPr>
          <p:cNvSpPr/>
          <p:nvPr userDrawn="1"/>
        </p:nvSpPr>
        <p:spPr>
          <a:xfrm>
            <a:off x="105351" y="86714"/>
            <a:ext cx="6208363" cy="6684572"/>
          </a:xfrm>
          <a:prstGeom prst="rect">
            <a:avLst/>
          </a:prstGeom>
          <a:gradFill>
            <a:gsLst>
              <a:gs pos="0">
                <a:schemeClr val="tx1">
                  <a:alpha val="0"/>
                </a:schemeClr>
              </a:gs>
              <a:gs pos="100000">
                <a:schemeClr val="tx1">
                  <a:alpha val="31000"/>
                </a:scheme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0" name="عنصر نائب للصورة 19">
            <a:extLst>
              <a:ext uri="{FF2B5EF4-FFF2-40B4-BE49-F238E27FC236}">
                <a16:creationId xmlns:a16="http://schemas.microsoft.com/office/drawing/2014/main" id="{BDDC1CFF-7E89-421D-9524-BB3AECAFE005}"/>
              </a:ext>
            </a:extLst>
          </p:cNvPr>
          <p:cNvSpPr>
            <a:spLocks noGrp="1"/>
          </p:cNvSpPr>
          <p:nvPr>
            <p:ph type="pic" sz="quarter" idx="27" hasCustomPrompt="1"/>
          </p:nvPr>
        </p:nvSpPr>
        <p:spPr>
          <a:xfrm>
            <a:off x="105351" y="496139"/>
            <a:ext cx="6208364" cy="6275148"/>
          </a:xfrm>
          <a:custGeom>
            <a:avLst/>
            <a:gdLst>
              <a:gd name="connsiteX0" fmla="*/ 0 w 4441248"/>
              <a:gd name="connsiteY0" fmla="*/ 5980106 h 6321393"/>
              <a:gd name="connsiteX1" fmla="*/ 1034410 w 4441248"/>
              <a:gd name="connsiteY1" fmla="*/ 6048613 h 6321393"/>
              <a:gd name="connsiteX2" fmla="*/ 1778431 w 4441248"/>
              <a:gd name="connsiteY2" fmla="*/ 6321393 h 6321393"/>
              <a:gd name="connsiteX3" fmla="*/ 0 w 4441248"/>
              <a:gd name="connsiteY3" fmla="*/ 6321393 h 6321393"/>
              <a:gd name="connsiteX4" fmla="*/ 2269200 w 4441248"/>
              <a:gd name="connsiteY4" fmla="*/ 5443908 h 6321393"/>
              <a:gd name="connsiteX5" fmla="*/ 2395460 w 4441248"/>
              <a:gd name="connsiteY5" fmla="*/ 5885070 h 6321393"/>
              <a:gd name="connsiteX6" fmla="*/ 1997461 w 4441248"/>
              <a:gd name="connsiteY6" fmla="*/ 6195222 h 6321393"/>
              <a:gd name="connsiteX7" fmla="*/ 1526609 w 4441248"/>
              <a:gd name="connsiteY7" fmla="*/ 5931629 h 6321393"/>
              <a:gd name="connsiteX8" fmla="*/ 4441248 w 4441248"/>
              <a:gd name="connsiteY8" fmla="*/ 4283292 h 6321393"/>
              <a:gd name="connsiteX9" fmla="*/ 4441248 w 4441248"/>
              <a:gd name="connsiteY9" fmla="*/ 6321393 h 6321393"/>
              <a:gd name="connsiteX10" fmla="*/ 2296366 w 4441248"/>
              <a:gd name="connsiteY10" fmla="*/ 6321393 h 6321393"/>
              <a:gd name="connsiteX11" fmla="*/ 2056375 w 4441248"/>
              <a:gd name="connsiteY11" fmla="*/ 6224358 h 6321393"/>
              <a:gd name="connsiteX12" fmla="*/ 0 w 4441248"/>
              <a:gd name="connsiteY12" fmla="*/ 2359561 h 6321393"/>
              <a:gd name="connsiteX13" fmla="*/ 828613 w 4441248"/>
              <a:gd name="connsiteY13" fmla="*/ 2588947 h 6321393"/>
              <a:gd name="connsiteX14" fmla="*/ 0 w 4441248"/>
              <a:gd name="connsiteY14" fmla="*/ 3479506 h 6321393"/>
              <a:gd name="connsiteX15" fmla="*/ 3025930 w 4441248"/>
              <a:gd name="connsiteY15" fmla="*/ 144202 h 6321393"/>
              <a:gd name="connsiteX16" fmla="*/ 4441248 w 4441248"/>
              <a:gd name="connsiteY16" fmla="*/ 1340385 h 6321393"/>
              <a:gd name="connsiteX17" fmla="*/ 4441248 w 4441248"/>
              <a:gd name="connsiteY17" fmla="*/ 4098899 h 6321393"/>
              <a:gd name="connsiteX18" fmla="*/ 1417099 w 4441248"/>
              <a:gd name="connsiteY18" fmla="*/ 5846153 h 6321393"/>
              <a:gd name="connsiteX19" fmla="*/ 0 w 4441248"/>
              <a:gd name="connsiteY19" fmla="*/ 5428711 h 6321393"/>
              <a:gd name="connsiteX20" fmla="*/ 0 w 4441248"/>
              <a:gd name="connsiteY20" fmla="*/ 3724470 h 6321393"/>
              <a:gd name="connsiteX21" fmla="*/ 2684090 w 4441248"/>
              <a:gd name="connsiteY21" fmla="*/ 0 h 6321393"/>
              <a:gd name="connsiteX22" fmla="*/ 2784132 w 4441248"/>
              <a:gd name="connsiteY22" fmla="*/ 186781 h 6321393"/>
              <a:gd name="connsiteX23" fmla="*/ 1027256 w 4441248"/>
              <a:gd name="connsiteY23" fmla="*/ 2337985 h 6321393"/>
              <a:gd name="connsiteX24" fmla="*/ 451581 w 4441248"/>
              <a:gd name="connsiteY24" fmla="*/ 2265656 h 6321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441248" h="6321393">
                <a:moveTo>
                  <a:pt x="0" y="5980106"/>
                </a:moveTo>
                <a:lnTo>
                  <a:pt x="1034410" y="6048613"/>
                </a:lnTo>
                <a:lnTo>
                  <a:pt x="1778431" y="6321393"/>
                </a:lnTo>
                <a:lnTo>
                  <a:pt x="0" y="6321393"/>
                </a:lnTo>
                <a:close/>
                <a:moveTo>
                  <a:pt x="2269200" y="5443908"/>
                </a:moveTo>
                <a:lnTo>
                  <a:pt x="2395460" y="5885070"/>
                </a:lnTo>
                <a:lnTo>
                  <a:pt x="1997461" y="6195222"/>
                </a:lnTo>
                <a:lnTo>
                  <a:pt x="1526609" y="5931629"/>
                </a:lnTo>
                <a:close/>
                <a:moveTo>
                  <a:pt x="4441248" y="4283292"/>
                </a:moveTo>
                <a:lnTo>
                  <a:pt x="4441248" y="6321393"/>
                </a:lnTo>
                <a:lnTo>
                  <a:pt x="2296366" y="6321393"/>
                </a:lnTo>
                <a:lnTo>
                  <a:pt x="2056375" y="6224358"/>
                </a:lnTo>
                <a:close/>
                <a:moveTo>
                  <a:pt x="0" y="2359561"/>
                </a:moveTo>
                <a:lnTo>
                  <a:pt x="828613" y="2588947"/>
                </a:lnTo>
                <a:lnTo>
                  <a:pt x="0" y="3479506"/>
                </a:lnTo>
                <a:close/>
                <a:moveTo>
                  <a:pt x="3025930" y="144202"/>
                </a:moveTo>
                <a:lnTo>
                  <a:pt x="4441248" y="1340385"/>
                </a:lnTo>
                <a:lnTo>
                  <a:pt x="4441248" y="4098899"/>
                </a:lnTo>
                <a:lnTo>
                  <a:pt x="1417099" y="5846153"/>
                </a:lnTo>
                <a:lnTo>
                  <a:pt x="0" y="5428711"/>
                </a:lnTo>
                <a:lnTo>
                  <a:pt x="0" y="3724470"/>
                </a:lnTo>
                <a:close/>
                <a:moveTo>
                  <a:pt x="2684090" y="0"/>
                </a:moveTo>
                <a:lnTo>
                  <a:pt x="2784132" y="186781"/>
                </a:lnTo>
                <a:lnTo>
                  <a:pt x="1027256" y="2337985"/>
                </a:lnTo>
                <a:lnTo>
                  <a:pt x="451581" y="2265656"/>
                </a:lnTo>
                <a:close/>
              </a:path>
            </a:pathLst>
          </a:custGeom>
          <a:solidFill>
            <a:schemeClr val="bg1">
              <a:lumMod val="95000"/>
            </a:schemeClr>
          </a:solidFill>
        </p:spPr>
        <p:txBody>
          <a:bodyPr wrap="square" rtlCol="1" anchor="ctr">
            <a:noAutofit/>
          </a:bodyPr>
          <a:lstStyle>
            <a:lvl1pPr marL="0" marR="0" indent="0" algn="ctr" defTabSz="914400" rtl="1" eaLnBrk="1" fontAlgn="auto" latinLnBrk="0" hangingPunct="1">
              <a:lnSpc>
                <a:spcPct val="90000"/>
              </a:lnSpc>
              <a:spcBef>
                <a:spcPts val="1000"/>
              </a:spcBef>
              <a:spcAft>
                <a:spcPts val="0"/>
              </a:spcAft>
              <a:buClrTx/>
              <a:buSzTx/>
              <a:buFont typeface="Arial" panose="020B0604020202020204" pitchFamily="34" charset="0"/>
              <a:buNone/>
              <a:tabLst/>
              <a:defRPr sz="1100" i="1">
                <a:latin typeface="Tahoma" panose="020B0604030504040204" pitchFamily="34" charset="0"/>
                <a:ea typeface="Tahoma" panose="020B0604030504040204" pitchFamily="34" charset="0"/>
                <a:cs typeface="Tahoma" panose="020B0604030504040204" pitchFamily="34" charset="0"/>
              </a:defRPr>
            </a:lvl1pPr>
          </a:lstStyle>
          <a:p>
            <a:pPr marL="0" marR="0" lvl="0" indent="0" algn="ct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lang="ar-SA" dirty="0"/>
              <a:t>إدراج الصورة أو سحبها وإفلاتها هنا </a:t>
            </a:r>
          </a:p>
        </p:txBody>
      </p:sp>
      <p:sp>
        <p:nvSpPr>
          <p:cNvPr id="2" name="العنوان 1">
            <a:extLst>
              <a:ext uri="{FF2B5EF4-FFF2-40B4-BE49-F238E27FC236}">
                <a16:creationId xmlns:a16="http://schemas.microsoft.com/office/drawing/2014/main" id="{5CFF4C50-933F-41F9-AD11-BD02410AA7D5}"/>
              </a:ext>
            </a:extLst>
          </p:cNvPr>
          <p:cNvSpPr>
            <a:spLocks noGrp="1"/>
          </p:cNvSpPr>
          <p:nvPr>
            <p:ph type="title"/>
          </p:nvPr>
        </p:nvSpPr>
        <p:spPr>
          <a:xfrm>
            <a:off x="7068457" y="432000"/>
            <a:ext cx="4703542" cy="432000"/>
          </a:xfrm>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لتحرير نمط عنوان الشكل الرئيسي</a:t>
            </a:r>
            <a:endParaRPr lang="ar-SA" dirty="0"/>
          </a:p>
        </p:txBody>
      </p:sp>
      <p:sp>
        <p:nvSpPr>
          <p:cNvPr id="7" name="عنصر نائب للتذييل 6">
            <a:extLst>
              <a:ext uri="{FF2B5EF4-FFF2-40B4-BE49-F238E27FC236}">
                <a16:creationId xmlns:a16="http://schemas.microsoft.com/office/drawing/2014/main" id="{19F419B1-164A-4B7A-BBEC-47B6151ECB05}"/>
              </a:ext>
            </a:extLst>
          </p:cNvPr>
          <p:cNvSpPr>
            <a:spLocks noGrp="1"/>
          </p:cNvSpPr>
          <p:nvPr>
            <p:ph type="ftr" sz="quarter" idx="10"/>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5" name="عنصر نائب للنص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7105741" y="3582825"/>
            <a:ext cx="3002400" cy="720000"/>
          </a:xfrm>
        </p:spPr>
        <p:txBody>
          <a:bodyPr rtlCol="1"/>
          <a:lstStyle>
            <a:lvl1pPr marL="0" indent="0" algn="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13" name="عنصر نائب للنص 12">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7105741" y="5147461"/>
            <a:ext cx="3002400" cy="720000"/>
          </a:xfrm>
        </p:spPr>
        <p:txBody>
          <a:bodyPr rtlCol="1"/>
          <a:lstStyle>
            <a:lvl1pPr marL="0" indent="0" algn="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6" name="عنصر نائب للنص 5">
            <a:extLst>
              <a:ext uri="{FF2B5EF4-FFF2-40B4-BE49-F238E27FC236}">
                <a16:creationId xmlns:a16="http://schemas.microsoft.com/office/drawing/2014/main" id="{EB3F7825-EB73-4976-9D8D-BAD8C8FCEA82}"/>
              </a:ext>
            </a:extLst>
          </p:cNvPr>
          <p:cNvSpPr>
            <a:spLocks noGrp="1"/>
          </p:cNvSpPr>
          <p:nvPr>
            <p:ph type="body" sz="quarter" idx="16" hasCustomPrompt="1"/>
          </p:nvPr>
        </p:nvSpPr>
        <p:spPr>
          <a:xfrm>
            <a:off x="7105741" y="1369128"/>
            <a:ext cx="3002400" cy="432000"/>
          </a:xfrm>
        </p:spPr>
        <p:txBody>
          <a:bodyPr rtlCol="1"/>
          <a:lstStyle>
            <a:lvl1pPr marL="0" indent="0" algn="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1</a:t>
            </a:r>
          </a:p>
        </p:txBody>
      </p:sp>
      <p:sp>
        <p:nvSpPr>
          <p:cNvPr id="10" name="عنصر نائب للنص 9">
            <a:extLst>
              <a:ext uri="{FF2B5EF4-FFF2-40B4-BE49-F238E27FC236}">
                <a16:creationId xmlns:a16="http://schemas.microsoft.com/office/drawing/2014/main" id="{6D972951-9088-4993-8DED-9DA3B6B08CF2}"/>
              </a:ext>
            </a:extLst>
          </p:cNvPr>
          <p:cNvSpPr>
            <a:spLocks noGrp="1"/>
          </p:cNvSpPr>
          <p:nvPr>
            <p:ph type="body" sz="quarter" idx="17" hasCustomPrompt="1"/>
          </p:nvPr>
        </p:nvSpPr>
        <p:spPr>
          <a:xfrm>
            <a:off x="7105741" y="2933764"/>
            <a:ext cx="3002400" cy="432000"/>
          </a:xfrm>
        </p:spPr>
        <p:txBody>
          <a:bodyPr rtlCol="1"/>
          <a:lstStyle>
            <a:lvl1pPr marL="0" indent="0" algn="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2</a:t>
            </a:r>
          </a:p>
        </p:txBody>
      </p:sp>
      <p:sp>
        <p:nvSpPr>
          <p:cNvPr id="12" name="عنصر نائب للنص 11">
            <a:extLst>
              <a:ext uri="{FF2B5EF4-FFF2-40B4-BE49-F238E27FC236}">
                <a16:creationId xmlns:a16="http://schemas.microsoft.com/office/drawing/2014/main" id="{48424FDD-507C-4199-BFC6-8BC01D8992B6}"/>
              </a:ext>
            </a:extLst>
          </p:cNvPr>
          <p:cNvSpPr>
            <a:spLocks noGrp="1"/>
          </p:cNvSpPr>
          <p:nvPr>
            <p:ph type="body" sz="quarter" idx="18" hasCustomPrompt="1"/>
          </p:nvPr>
        </p:nvSpPr>
        <p:spPr>
          <a:xfrm>
            <a:off x="7105741" y="4498400"/>
            <a:ext cx="3002400" cy="432000"/>
          </a:xfrm>
        </p:spPr>
        <p:txBody>
          <a:bodyPr rtlCol="1"/>
          <a:lstStyle>
            <a:lvl1pPr marL="0" indent="0" algn="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3</a:t>
            </a:r>
          </a:p>
        </p:txBody>
      </p:sp>
      <p:sp>
        <p:nvSpPr>
          <p:cNvPr id="21" name="عنصر نائب للنص 20">
            <a:extLst>
              <a:ext uri="{FF2B5EF4-FFF2-40B4-BE49-F238E27FC236}">
                <a16:creationId xmlns:a16="http://schemas.microsoft.com/office/drawing/2014/main" id="{DA4566DA-C848-4A27-BBC8-722932FFD7F6}"/>
              </a:ext>
            </a:extLst>
          </p:cNvPr>
          <p:cNvSpPr>
            <a:spLocks noGrp="1"/>
          </p:cNvSpPr>
          <p:nvPr>
            <p:ph type="body" sz="quarter" idx="21" hasCustomPrompt="1"/>
          </p:nvPr>
        </p:nvSpPr>
        <p:spPr>
          <a:xfrm>
            <a:off x="7105741" y="1975094"/>
            <a:ext cx="3002400" cy="720000"/>
          </a:xfrm>
        </p:spPr>
        <p:txBody>
          <a:bodyPr rtlCol="1"/>
          <a:lstStyle>
            <a:lvl1pPr marL="0" indent="0" algn="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51" name="مُثمّن 50">
            <a:extLst>
              <a:ext uri="{FF2B5EF4-FFF2-40B4-BE49-F238E27FC236}">
                <a16:creationId xmlns:a16="http://schemas.microsoft.com/office/drawing/2014/main" id="{758B0359-60B9-4D73-825D-ACE303A61C50}"/>
              </a:ext>
            </a:extLst>
          </p:cNvPr>
          <p:cNvSpPr/>
          <p:nvPr userDrawn="1"/>
        </p:nvSpPr>
        <p:spPr>
          <a:xfrm rot="1361022">
            <a:off x="11394972" y="6053793"/>
            <a:ext cx="634795" cy="634795"/>
          </a:xfrm>
          <a:prstGeom prst="octagon">
            <a:avLst/>
          </a:prstGeom>
          <a:noFill/>
          <a:ln w="3175">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2" name="شكل بيضاوي 51">
            <a:extLst>
              <a:ext uri="{FF2B5EF4-FFF2-40B4-BE49-F238E27FC236}">
                <a16:creationId xmlns:a16="http://schemas.microsoft.com/office/drawing/2014/main" id="{09921541-DECE-43BB-BF92-A4B5D5EE5469}"/>
              </a:ext>
            </a:extLst>
          </p:cNvPr>
          <p:cNvSpPr/>
          <p:nvPr userDrawn="1"/>
        </p:nvSpPr>
        <p:spPr>
          <a:xfrm>
            <a:off x="11533871" y="6185902"/>
            <a:ext cx="73515" cy="735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solidFill>
                <a:schemeClr val="accent1"/>
              </a:solidFill>
              <a:latin typeface="Tahoma" panose="020B0604030504040204" pitchFamily="34" charset="0"/>
              <a:ea typeface="Tahoma" panose="020B0604030504040204" pitchFamily="34" charset="0"/>
              <a:cs typeface="Tahoma" panose="020B0604030504040204" pitchFamily="34" charset="0"/>
            </a:endParaRPr>
          </a:p>
        </p:txBody>
      </p:sp>
      <p:sp>
        <p:nvSpPr>
          <p:cNvPr id="53" name="شكل بيضاوي 52">
            <a:extLst>
              <a:ext uri="{FF2B5EF4-FFF2-40B4-BE49-F238E27FC236}">
                <a16:creationId xmlns:a16="http://schemas.microsoft.com/office/drawing/2014/main" id="{83095B3B-1284-4E49-BE50-9C84BE7E58B6}"/>
              </a:ext>
            </a:extLst>
          </p:cNvPr>
          <p:cNvSpPr/>
          <p:nvPr userDrawn="1"/>
        </p:nvSpPr>
        <p:spPr>
          <a:xfrm>
            <a:off x="11892084" y="6561525"/>
            <a:ext cx="100439" cy="10043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4" name="شكل بيضاوي 53">
            <a:extLst>
              <a:ext uri="{FF2B5EF4-FFF2-40B4-BE49-F238E27FC236}">
                <a16:creationId xmlns:a16="http://schemas.microsoft.com/office/drawing/2014/main" id="{7491DD10-64CD-40CA-A0BB-397696C0C168}"/>
              </a:ext>
            </a:extLst>
          </p:cNvPr>
          <p:cNvSpPr/>
          <p:nvPr userDrawn="1"/>
        </p:nvSpPr>
        <p:spPr>
          <a:xfrm>
            <a:off x="11342875" y="5990144"/>
            <a:ext cx="260512" cy="260512"/>
          </a:xfrm>
          <a:prstGeom prst="ellipse">
            <a:avLst/>
          </a:prstGeom>
          <a:no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solidFill>
                <a:schemeClr val="accent1"/>
              </a:solidFill>
              <a:latin typeface="Tahoma" panose="020B0604030504040204" pitchFamily="34" charset="0"/>
              <a:ea typeface="Tahoma" panose="020B0604030504040204" pitchFamily="34" charset="0"/>
              <a:cs typeface="Tahoma" panose="020B0604030504040204" pitchFamily="34" charset="0"/>
            </a:endParaRPr>
          </a:p>
        </p:txBody>
      </p:sp>
      <p:sp>
        <p:nvSpPr>
          <p:cNvPr id="55" name="عنصر نائب لرقم الشريحة 54">
            <a:extLst>
              <a:ext uri="{FF2B5EF4-FFF2-40B4-BE49-F238E27FC236}">
                <a16:creationId xmlns:a16="http://schemas.microsoft.com/office/drawing/2014/main" id="{8702E81C-40F0-489E-8339-0139157E6327}"/>
              </a:ext>
            </a:extLst>
          </p:cNvPr>
          <p:cNvSpPr>
            <a:spLocks noGrp="1"/>
          </p:cNvSpPr>
          <p:nvPr>
            <p:ph type="sldNum" sz="quarter" idx="26"/>
          </p:nvPr>
        </p:nvSpPr>
        <p:spPr/>
        <p:txBody>
          <a:bodyPr rtlCol="1"/>
          <a:lstStyle>
            <a:lvl1pPr>
              <a:defRPr>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grpSp>
        <p:nvGrpSpPr>
          <p:cNvPr id="22" name="المجموعة 21">
            <a:extLst>
              <a:ext uri="{FF2B5EF4-FFF2-40B4-BE49-F238E27FC236}">
                <a16:creationId xmlns:a16="http://schemas.microsoft.com/office/drawing/2014/main" id="{9089FAF0-BF60-4AB9-A62E-595008DC4646}"/>
              </a:ext>
            </a:extLst>
          </p:cNvPr>
          <p:cNvGrpSpPr/>
          <p:nvPr userDrawn="1"/>
        </p:nvGrpSpPr>
        <p:grpSpPr>
          <a:xfrm>
            <a:off x="1892000" y="2269752"/>
            <a:ext cx="3081180" cy="3011457"/>
            <a:chOff x="1892000" y="2269752"/>
            <a:chExt cx="3081180" cy="3011457"/>
          </a:xfrm>
        </p:grpSpPr>
        <p:sp>
          <p:nvSpPr>
            <p:cNvPr id="26" name="شكل حر: شكل 13">
              <a:extLst>
                <a:ext uri="{FF2B5EF4-FFF2-40B4-BE49-F238E27FC236}">
                  <a16:creationId xmlns:a16="http://schemas.microsoft.com/office/drawing/2014/main" id="{ED7DCD52-0637-49D9-AD21-2DF94DD3E348}"/>
                </a:ext>
              </a:extLst>
            </p:cNvPr>
            <p:cNvSpPr/>
            <p:nvPr/>
          </p:nvSpPr>
          <p:spPr>
            <a:xfrm rot="4308689">
              <a:off x="2464728" y="2678543"/>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7" name="شكل حر: شكل 26">
              <a:extLst>
                <a:ext uri="{FF2B5EF4-FFF2-40B4-BE49-F238E27FC236}">
                  <a16:creationId xmlns:a16="http://schemas.microsoft.com/office/drawing/2014/main" id="{E6863CC2-FBFD-47D7-AB8F-DB2367EABF92}"/>
                </a:ext>
              </a:extLst>
            </p:cNvPr>
            <p:cNvSpPr/>
            <p:nvPr/>
          </p:nvSpPr>
          <p:spPr>
            <a:xfrm rot="13830869">
              <a:off x="2730967" y="5004791"/>
              <a:ext cx="346713" cy="206124"/>
            </a:xfrm>
            <a:custGeom>
              <a:avLst/>
              <a:gdLst>
                <a:gd name="connsiteX0" fmla="*/ 346713 w 346713"/>
                <a:gd name="connsiteY0" fmla="*/ 206124 h 206124"/>
                <a:gd name="connsiteX1" fmla="*/ 0 w 346713"/>
                <a:gd name="connsiteY1" fmla="*/ 206124 h 206124"/>
                <a:gd name="connsiteX2" fmla="*/ 86666 w 346713"/>
                <a:gd name="connsiteY2" fmla="*/ 0 h 206124"/>
                <a:gd name="connsiteX3" fmla="*/ 346713 w 346713"/>
                <a:gd name="connsiteY3" fmla="*/ 206124 h 206124"/>
              </a:gdLst>
              <a:ahLst/>
              <a:cxnLst>
                <a:cxn ang="0">
                  <a:pos x="connsiteX0" y="connsiteY0"/>
                </a:cxn>
                <a:cxn ang="0">
                  <a:pos x="connsiteX1" y="connsiteY1"/>
                </a:cxn>
                <a:cxn ang="0">
                  <a:pos x="connsiteX2" y="connsiteY2"/>
                </a:cxn>
                <a:cxn ang="0">
                  <a:pos x="connsiteX3" y="connsiteY3"/>
                </a:cxn>
              </a:cxnLst>
              <a:rect l="l" t="t" r="r" b="b"/>
              <a:pathLst>
                <a:path w="346713" h="206124">
                  <a:moveTo>
                    <a:pt x="346713" y="206124"/>
                  </a:moveTo>
                  <a:lnTo>
                    <a:pt x="0" y="206124"/>
                  </a:lnTo>
                  <a:lnTo>
                    <a:pt x="86666" y="0"/>
                  </a:lnTo>
                  <a:lnTo>
                    <a:pt x="346713" y="206124"/>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8" name="شكل حر: شكل 17">
              <a:extLst>
                <a:ext uri="{FF2B5EF4-FFF2-40B4-BE49-F238E27FC236}">
                  <a16:creationId xmlns:a16="http://schemas.microsoft.com/office/drawing/2014/main" id="{09ADFC5E-3BBA-404B-A496-A4035DF5E859}"/>
                </a:ext>
              </a:extLst>
            </p:cNvPr>
            <p:cNvSpPr/>
            <p:nvPr/>
          </p:nvSpPr>
          <p:spPr>
            <a:xfrm rot="12431080">
              <a:off x="2802151" y="4740752"/>
              <a:ext cx="710669" cy="335543"/>
            </a:xfrm>
            <a:custGeom>
              <a:avLst/>
              <a:gdLst>
                <a:gd name="connsiteX0" fmla="*/ 710669 w 710669"/>
                <a:gd name="connsiteY0" fmla="*/ 176660 h 335543"/>
                <a:gd name="connsiteX1" fmla="*/ 0 w 710669"/>
                <a:gd name="connsiteY1" fmla="*/ 335543 h 335543"/>
                <a:gd name="connsiteX2" fmla="*/ 141082 w 710669"/>
                <a:gd name="connsiteY2" fmla="*/ 0 h 335543"/>
                <a:gd name="connsiteX3" fmla="*/ 487795 w 710669"/>
                <a:gd name="connsiteY3" fmla="*/ 0 h 335543"/>
                <a:gd name="connsiteX4" fmla="*/ 710669 w 710669"/>
                <a:gd name="connsiteY4" fmla="*/ 176660 h 33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69" h="335543">
                  <a:moveTo>
                    <a:pt x="710669" y="176660"/>
                  </a:moveTo>
                  <a:lnTo>
                    <a:pt x="0" y="335543"/>
                  </a:lnTo>
                  <a:lnTo>
                    <a:pt x="141082" y="0"/>
                  </a:lnTo>
                  <a:lnTo>
                    <a:pt x="487795" y="0"/>
                  </a:lnTo>
                  <a:lnTo>
                    <a:pt x="710669" y="17666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9" name="شكل حر: شكل 19">
              <a:extLst>
                <a:ext uri="{FF2B5EF4-FFF2-40B4-BE49-F238E27FC236}">
                  <a16:creationId xmlns:a16="http://schemas.microsoft.com/office/drawing/2014/main" id="{56E90DCD-03FB-4E9A-BD40-5269E9ACF1B1}"/>
                </a:ext>
              </a:extLst>
            </p:cNvPr>
            <p:cNvSpPr/>
            <p:nvPr/>
          </p:nvSpPr>
          <p:spPr>
            <a:xfrm rot="4308689">
              <a:off x="2058980" y="2102772"/>
              <a:ext cx="1246227" cy="1580187"/>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 name="connsiteX0" fmla="*/ 0 w 1980696"/>
                <a:gd name="connsiteY0" fmla="*/ 1680311 h 1680311"/>
                <a:gd name="connsiteX1" fmla="*/ 1337031 w 1980696"/>
                <a:gd name="connsiteY1" fmla="*/ 0 h 1680311"/>
                <a:gd name="connsiteX2" fmla="*/ 1980696 w 1980696"/>
                <a:gd name="connsiteY2" fmla="*/ 1143817 h 1680311"/>
                <a:gd name="connsiteX3" fmla="*/ 1459417 w 1980696"/>
                <a:gd name="connsiteY3" fmla="*/ 1680311 h 1680311"/>
                <a:gd name="connsiteX4" fmla="*/ 0 w 1980696"/>
                <a:gd name="connsiteY4" fmla="*/ 1680311 h 1680311"/>
                <a:gd name="connsiteX0" fmla="*/ 0 w 1459417"/>
                <a:gd name="connsiteY0" fmla="*/ 1680311 h 1680311"/>
                <a:gd name="connsiteX1" fmla="*/ 1337031 w 1459417"/>
                <a:gd name="connsiteY1" fmla="*/ 0 h 1680311"/>
                <a:gd name="connsiteX2" fmla="*/ 1360698 w 1459417"/>
                <a:gd name="connsiteY2" fmla="*/ 208215 h 1680311"/>
                <a:gd name="connsiteX3" fmla="*/ 1459417 w 1459417"/>
                <a:gd name="connsiteY3" fmla="*/ 1680311 h 1680311"/>
                <a:gd name="connsiteX4" fmla="*/ 0 w 1459417"/>
                <a:gd name="connsiteY4" fmla="*/ 1680311 h 1680311"/>
                <a:gd name="connsiteX0" fmla="*/ 0 w 1360698"/>
                <a:gd name="connsiteY0" fmla="*/ 1680311 h 1688402"/>
                <a:gd name="connsiteX1" fmla="*/ 1337031 w 1360698"/>
                <a:gd name="connsiteY1" fmla="*/ 0 h 1688402"/>
                <a:gd name="connsiteX2" fmla="*/ 1360698 w 1360698"/>
                <a:gd name="connsiteY2" fmla="*/ 208215 h 1688402"/>
                <a:gd name="connsiteX3" fmla="*/ 278710 w 1360698"/>
                <a:gd name="connsiteY3" fmla="*/ 1688402 h 1688402"/>
                <a:gd name="connsiteX4" fmla="*/ 0 w 1360698"/>
                <a:gd name="connsiteY4" fmla="*/ 1680311 h 1688402"/>
                <a:gd name="connsiteX0" fmla="*/ 0 w 1360698"/>
                <a:gd name="connsiteY0" fmla="*/ 1680311 h 1698354"/>
                <a:gd name="connsiteX1" fmla="*/ 1337031 w 1360698"/>
                <a:gd name="connsiteY1" fmla="*/ 0 h 1698354"/>
                <a:gd name="connsiteX2" fmla="*/ 1360698 w 1360698"/>
                <a:gd name="connsiteY2" fmla="*/ 208215 h 1698354"/>
                <a:gd name="connsiteX3" fmla="*/ 415804 w 1360698"/>
                <a:gd name="connsiteY3" fmla="*/ 1698354 h 1698354"/>
                <a:gd name="connsiteX4" fmla="*/ 0 w 1360698"/>
                <a:gd name="connsiteY4" fmla="*/ 1680311 h 1698354"/>
                <a:gd name="connsiteX0" fmla="*/ 0 w 1360698"/>
                <a:gd name="connsiteY0" fmla="*/ 1556337 h 1574380"/>
                <a:gd name="connsiteX1" fmla="*/ 1226116 w 1360698"/>
                <a:gd name="connsiteY1" fmla="*/ 0 h 1574380"/>
                <a:gd name="connsiteX2" fmla="*/ 1360698 w 1360698"/>
                <a:gd name="connsiteY2" fmla="*/ 84241 h 1574380"/>
                <a:gd name="connsiteX3" fmla="*/ 415804 w 1360698"/>
                <a:gd name="connsiteY3" fmla="*/ 1574380 h 1574380"/>
                <a:gd name="connsiteX4" fmla="*/ 0 w 1360698"/>
                <a:gd name="connsiteY4" fmla="*/ 1556337 h 1574380"/>
                <a:gd name="connsiteX0" fmla="*/ 0 w 1303560"/>
                <a:gd name="connsiteY0" fmla="*/ 1556337 h 1574380"/>
                <a:gd name="connsiteX1" fmla="*/ 1226116 w 1303560"/>
                <a:gd name="connsiteY1" fmla="*/ 0 h 1574380"/>
                <a:gd name="connsiteX2" fmla="*/ 1303560 w 1303560"/>
                <a:gd name="connsiteY2" fmla="*/ 105569 h 1574380"/>
                <a:gd name="connsiteX3" fmla="*/ 415804 w 1303560"/>
                <a:gd name="connsiteY3" fmla="*/ 1574380 h 1574380"/>
                <a:gd name="connsiteX4" fmla="*/ 0 w 1303560"/>
                <a:gd name="connsiteY4" fmla="*/ 1556337 h 1574380"/>
                <a:gd name="connsiteX0" fmla="*/ 0 w 1246227"/>
                <a:gd name="connsiteY0" fmla="*/ 1580187 h 1580187"/>
                <a:gd name="connsiteX1" fmla="*/ 1168783 w 1246227"/>
                <a:gd name="connsiteY1" fmla="*/ 0 h 1580187"/>
                <a:gd name="connsiteX2" fmla="*/ 1246227 w 1246227"/>
                <a:gd name="connsiteY2" fmla="*/ 105569 h 1580187"/>
                <a:gd name="connsiteX3" fmla="*/ 358471 w 1246227"/>
                <a:gd name="connsiteY3" fmla="*/ 1574380 h 1580187"/>
                <a:gd name="connsiteX4" fmla="*/ 0 w 1246227"/>
                <a:gd name="connsiteY4" fmla="*/ 1580187 h 1580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6227" h="1580187">
                  <a:moveTo>
                    <a:pt x="0" y="1580187"/>
                  </a:moveTo>
                  <a:lnTo>
                    <a:pt x="1168783" y="0"/>
                  </a:lnTo>
                  <a:lnTo>
                    <a:pt x="1246227" y="105569"/>
                  </a:lnTo>
                  <a:lnTo>
                    <a:pt x="358471" y="1574380"/>
                  </a:lnTo>
                  <a:lnTo>
                    <a:pt x="0" y="1580187"/>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0" name="شكل حر: شكل 23">
              <a:extLst>
                <a:ext uri="{FF2B5EF4-FFF2-40B4-BE49-F238E27FC236}">
                  <a16:creationId xmlns:a16="http://schemas.microsoft.com/office/drawing/2014/main" id="{529D90B1-BC17-4168-A297-1DF303FB3C48}"/>
                </a:ext>
              </a:extLst>
            </p:cNvPr>
            <p:cNvSpPr/>
            <p:nvPr/>
          </p:nvSpPr>
          <p:spPr>
            <a:xfrm rot="17193105">
              <a:off x="4648324" y="3873318"/>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1" name="شكل حر: شكل 30">
              <a:extLst>
                <a:ext uri="{FF2B5EF4-FFF2-40B4-BE49-F238E27FC236}">
                  <a16:creationId xmlns:a16="http://schemas.microsoft.com/office/drawing/2014/main" id="{6C5DEA8E-5C03-42CC-987D-490297890048}"/>
                </a:ext>
              </a:extLst>
            </p:cNvPr>
            <p:cNvSpPr/>
            <p:nvPr/>
          </p:nvSpPr>
          <p:spPr>
            <a:xfrm rot="17193105">
              <a:off x="4152588" y="3654247"/>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2" name="شكل حر: شكل 28">
              <a:extLst>
                <a:ext uri="{FF2B5EF4-FFF2-40B4-BE49-F238E27FC236}">
                  <a16:creationId xmlns:a16="http://schemas.microsoft.com/office/drawing/2014/main" id="{404E048B-9C67-4EC0-82E9-DC9D4AEE9703}"/>
                </a:ext>
              </a:extLst>
            </p:cNvPr>
            <p:cNvSpPr/>
            <p:nvPr/>
          </p:nvSpPr>
          <p:spPr>
            <a:xfrm rot="4308689">
              <a:off x="3831248" y="2441608"/>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grpSp>
      <p:sp>
        <p:nvSpPr>
          <p:cNvPr id="38" name="عنصر نائب للصورة 3">
            <a:extLst>
              <a:ext uri="{FF2B5EF4-FFF2-40B4-BE49-F238E27FC236}">
                <a16:creationId xmlns:a16="http://schemas.microsoft.com/office/drawing/2014/main" id="{EC82E52C-5E33-5942-8474-7ED4354EC95D}"/>
              </a:ext>
            </a:extLst>
          </p:cNvPr>
          <p:cNvSpPr>
            <a:spLocks noGrp="1"/>
          </p:cNvSpPr>
          <p:nvPr>
            <p:ph type="pic" sz="quarter" idx="30"/>
          </p:nvPr>
        </p:nvSpPr>
        <p:spPr>
          <a:xfrm>
            <a:off x="10741355" y="4835817"/>
            <a:ext cx="691688" cy="691688"/>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39" name="عنصر نائب للصورة 3">
            <a:extLst>
              <a:ext uri="{FF2B5EF4-FFF2-40B4-BE49-F238E27FC236}">
                <a16:creationId xmlns:a16="http://schemas.microsoft.com/office/drawing/2014/main" id="{07EC0147-5BE6-9248-BF42-BD99608F459C}"/>
              </a:ext>
            </a:extLst>
          </p:cNvPr>
          <p:cNvSpPr>
            <a:spLocks noGrp="1"/>
          </p:cNvSpPr>
          <p:nvPr>
            <p:ph type="pic" sz="quarter" idx="31"/>
          </p:nvPr>
        </p:nvSpPr>
        <p:spPr>
          <a:xfrm>
            <a:off x="10741355" y="3271181"/>
            <a:ext cx="691688" cy="691688"/>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40" name="عنصر نائب للصورة 3">
            <a:extLst>
              <a:ext uri="{FF2B5EF4-FFF2-40B4-BE49-F238E27FC236}">
                <a16:creationId xmlns:a16="http://schemas.microsoft.com/office/drawing/2014/main" id="{2B8E1942-1472-BC49-A624-3A31190A69E1}"/>
              </a:ext>
            </a:extLst>
          </p:cNvPr>
          <p:cNvSpPr>
            <a:spLocks noGrp="1"/>
          </p:cNvSpPr>
          <p:nvPr>
            <p:ph type="pic" sz="quarter" idx="32"/>
          </p:nvPr>
        </p:nvSpPr>
        <p:spPr>
          <a:xfrm>
            <a:off x="10741355" y="1706545"/>
            <a:ext cx="691688" cy="691688"/>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Tree>
    <p:extLst>
      <p:ext uri="{BB962C8B-B14F-4D97-AF65-F5344CB8AC3E}">
        <p14:creationId xmlns:p14="http://schemas.microsoft.com/office/powerpoint/2010/main" val="1911798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منتج رقمي">
    <p:spTree>
      <p:nvGrpSpPr>
        <p:cNvPr id="1" name=""/>
        <p:cNvGrpSpPr/>
        <p:nvPr/>
      </p:nvGrpSpPr>
      <p:grpSpPr>
        <a:xfrm>
          <a:off x="0" y="0"/>
          <a:ext cx="0" cy="0"/>
          <a:chOff x="0" y="0"/>
          <a:chExt cx="0" cy="0"/>
        </a:xfrm>
      </p:grpSpPr>
      <p:sp>
        <p:nvSpPr>
          <p:cNvPr id="24" name="شكل حر: شكل 23">
            <a:extLst>
              <a:ext uri="{FF2B5EF4-FFF2-40B4-BE49-F238E27FC236}">
                <a16:creationId xmlns:a16="http://schemas.microsoft.com/office/drawing/2014/main" id="{5F6D6B0F-FF8B-4D60-B712-A57904D5502C}"/>
              </a:ext>
            </a:extLst>
          </p:cNvPr>
          <p:cNvSpPr/>
          <p:nvPr userDrawn="1"/>
        </p:nvSpPr>
        <p:spPr>
          <a:xfrm rot="19260823">
            <a:off x="10216425" y="538864"/>
            <a:ext cx="467362" cy="344458"/>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5" name="شكل حر: شكل 24">
            <a:extLst>
              <a:ext uri="{FF2B5EF4-FFF2-40B4-BE49-F238E27FC236}">
                <a16:creationId xmlns:a16="http://schemas.microsoft.com/office/drawing/2014/main" id="{FFF5FB50-33B5-4195-92D6-70891F240926}"/>
              </a:ext>
            </a:extLst>
          </p:cNvPr>
          <p:cNvSpPr/>
          <p:nvPr userDrawn="1"/>
        </p:nvSpPr>
        <p:spPr>
          <a:xfrm rot="20377627">
            <a:off x="10678141" y="849218"/>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6" name="شكل حر: شكل 25">
            <a:extLst>
              <a:ext uri="{FF2B5EF4-FFF2-40B4-BE49-F238E27FC236}">
                <a16:creationId xmlns:a16="http://schemas.microsoft.com/office/drawing/2014/main" id="{EECD958F-56E9-4A3B-9C25-D5970592C848}"/>
              </a:ext>
            </a:extLst>
          </p:cNvPr>
          <p:cNvSpPr/>
          <p:nvPr userDrawn="1"/>
        </p:nvSpPr>
        <p:spPr>
          <a:xfrm rot="19260823">
            <a:off x="10717367" y="620572"/>
            <a:ext cx="250689" cy="18476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7" name="شكل حر: شكل 26">
            <a:extLst>
              <a:ext uri="{FF2B5EF4-FFF2-40B4-BE49-F238E27FC236}">
                <a16:creationId xmlns:a16="http://schemas.microsoft.com/office/drawing/2014/main" id="{72F4FF18-9272-43AF-912E-B1CF8BF148D4}"/>
              </a:ext>
            </a:extLst>
          </p:cNvPr>
          <p:cNvSpPr/>
          <p:nvPr userDrawn="1"/>
        </p:nvSpPr>
        <p:spPr>
          <a:xfrm rot="19810388">
            <a:off x="11064926" y="78160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8" name="شكل حر: شكل 27">
            <a:extLst>
              <a:ext uri="{FF2B5EF4-FFF2-40B4-BE49-F238E27FC236}">
                <a16:creationId xmlns:a16="http://schemas.microsoft.com/office/drawing/2014/main" id="{AE9C7EB4-9E81-4394-8C2C-A54BBD15B51D}"/>
              </a:ext>
            </a:extLst>
          </p:cNvPr>
          <p:cNvSpPr/>
          <p:nvPr userDrawn="1"/>
        </p:nvSpPr>
        <p:spPr>
          <a:xfrm rot="18277851">
            <a:off x="11152527" y="3820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9" name="شكل حر: شكل 28">
            <a:extLst>
              <a:ext uri="{FF2B5EF4-FFF2-40B4-BE49-F238E27FC236}">
                <a16:creationId xmlns:a16="http://schemas.microsoft.com/office/drawing/2014/main" id="{FE681EC0-A139-4B14-89E8-F237CB63D4C9}"/>
              </a:ext>
            </a:extLst>
          </p:cNvPr>
          <p:cNvSpPr/>
          <p:nvPr userDrawn="1"/>
        </p:nvSpPr>
        <p:spPr>
          <a:xfrm rot="20761418">
            <a:off x="11545452" y="1030689"/>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0" name="شكل حر: شكل 29">
            <a:extLst>
              <a:ext uri="{FF2B5EF4-FFF2-40B4-BE49-F238E27FC236}">
                <a16:creationId xmlns:a16="http://schemas.microsoft.com/office/drawing/2014/main" id="{87F87648-ABB4-4C97-BB6D-58342407E9DF}"/>
              </a:ext>
            </a:extLst>
          </p:cNvPr>
          <p:cNvSpPr/>
          <p:nvPr userDrawn="1"/>
        </p:nvSpPr>
        <p:spPr>
          <a:xfrm rot="17315293">
            <a:off x="11756248" y="2475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1" name="شكل حر: شكل 30">
            <a:extLst>
              <a:ext uri="{FF2B5EF4-FFF2-40B4-BE49-F238E27FC236}">
                <a16:creationId xmlns:a16="http://schemas.microsoft.com/office/drawing/2014/main" id="{0802EFEB-F4DF-4501-91AA-173B60EBBBAA}"/>
              </a:ext>
            </a:extLst>
          </p:cNvPr>
          <p:cNvSpPr/>
          <p:nvPr userDrawn="1"/>
        </p:nvSpPr>
        <p:spPr>
          <a:xfrm rot="20082236">
            <a:off x="11448108" y="631127"/>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2" name="شكل حر: شكل 31">
            <a:extLst>
              <a:ext uri="{FF2B5EF4-FFF2-40B4-BE49-F238E27FC236}">
                <a16:creationId xmlns:a16="http://schemas.microsoft.com/office/drawing/2014/main" id="{109FE51D-8E02-4ED7-862B-5CF838F7F77F}"/>
              </a:ext>
            </a:extLst>
          </p:cNvPr>
          <p:cNvSpPr/>
          <p:nvPr userDrawn="1"/>
        </p:nvSpPr>
        <p:spPr>
          <a:xfrm rot="19879732">
            <a:off x="11668879" y="824433"/>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3" name="شكل حر: شكل 32">
            <a:extLst>
              <a:ext uri="{FF2B5EF4-FFF2-40B4-BE49-F238E27FC236}">
                <a16:creationId xmlns:a16="http://schemas.microsoft.com/office/drawing/2014/main" id="{4ECB9E40-5923-4571-9C8E-D7412C1283B2}"/>
              </a:ext>
            </a:extLst>
          </p:cNvPr>
          <p:cNvSpPr/>
          <p:nvPr userDrawn="1"/>
        </p:nvSpPr>
        <p:spPr>
          <a:xfrm rot="328041">
            <a:off x="10094502" y="901548"/>
            <a:ext cx="579699" cy="606799"/>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 name="connsiteX0" fmla="*/ 487806 w 487806"/>
              <a:gd name="connsiteY0" fmla="*/ 171848 h 510610"/>
              <a:gd name="connsiteX1" fmla="*/ 308036 w 487806"/>
              <a:gd name="connsiteY1" fmla="*/ 510610 h 510610"/>
              <a:gd name="connsiteX2" fmla="*/ 0 w 487806"/>
              <a:gd name="connsiteY2" fmla="*/ 0 h 510610"/>
              <a:gd name="connsiteX3" fmla="*/ 487806 w 487806"/>
              <a:gd name="connsiteY3" fmla="*/ 171848 h 510610"/>
            </a:gdLst>
            <a:ahLst/>
            <a:cxnLst>
              <a:cxn ang="0">
                <a:pos x="connsiteX0" y="connsiteY0"/>
              </a:cxn>
              <a:cxn ang="0">
                <a:pos x="connsiteX1" y="connsiteY1"/>
              </a:cxn>
              <a:cxn ang="0">
                <a:pos x="connsiteX2" y="connsiteY2"/>
              </a:cxn>
              <a:cxn ang="0">
                <a:pos x="connsiteX3" y="connsiteY3"/>
              </a:cxn>
            </a:cxnLst>
            <a:rect l="l" t="t" r="r" b="b"/>
            <a:pathLst>
              <a:path w="487806" h="510610">
                <a:moveTo>
                  <a:pt x="487806" y="171848"/>
                </a:moveTo>
                <a:lnTo>
                  <a:pt x="308036" y="510610"/>
                </a:lnTo>
                <a:lnTo>
                  <a:pt x="0" y="0"/>
                </a:lnTo>
                <a:lnTo>
                  <a:pt x="487806" y="17184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4" name="شكل حر: شكل 33">
            <a:extLst>
              <a:ext uri="{FF2B5EF4-FFF2-40B4-BE49-F238E27FC236}">
                <a16:creationId xmlns:a16="http://schemas.microsoft.com/office/drawing/2014/main" id="{E46052C9-826B-47AC-9F6B-3078D4F43748}"/>
              </a:ext>
            </a:extLst>
          </p:cNvPr>
          <p:cNvSpPr/>
          <p:nvPr userDrawn="1"/>
        </p:nvSpPr>
        <p:spPr>
          <a:xfrm>
            <a:off x="10871770" y="1202556"/>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5" name="شكل حر: شكل 34">
            <a:extLst>
              <a:ext uri="{FF2B5EF4-FFF2-40B4-BE49-F238E27FC236}">
                <a16:creationId xmlns:a16="http://schemas.microsoft.com/office/drawing/2014/main" id="{0C3867F5-4C6F-48BE-9DFF-9046D1FE6771}"/>
              </a:ext>
            </a:extLst>
          </p:cNvPr>
          <p:cNvSpPr/>
          <p:nvPr userDrawn="1"/>
        </p:nvSpPr>
        <p:spPr>
          <a:xfrm rot="20761418">
            <a:off x="11512604" y="1484835"/>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6" name="شكل حر: شكل 35">
            <a:extLst>
              <a:ext uri="{FF2B5EF4-FFF2-40B4-BE49-F238E27FC236}">
                <a16:creationId xmlns:a16="http://schemas.microsoft.com/office/drawing/2014/main" id="{7B0CB40F-9E6F-457D-9C1F-9769BC3AE13E}"/>
              </a:ext>
            </a:extLst>
          </p:cNvPr>
          <p:cNvSpPr/>
          <p:nvPr userDrawn="1"/>
        </p:nvSpPr>
        <p:spPr>
          <a:xfrm rot="1160487">
            <a:off x="10291662" y="1614015"/>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7" name="شكل حر: شكل 36">
            <a:extLst>
              <a:ext uri="{FF2B5EF4-FFF2-40B4-BE49-F238E27FC236}">
                <a16:creationId xmlns:a16="http://schemas.microsoft.com/office/drawing/2014/main" id="{0FCD03E7-2128-4C04-A914-409506646A76}"/>
              </a:ext>
            </a:extLst>
          </p:cNvPr>
          <p:cNvSpPr/>
          <p:nvPr userDrawn="1"/>
        </p:nvSpPr>
        <p:spPr>
          <a:xfrm rot="803026">
            <a:off x="11586107" y="2015428"/>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grpSp>
        <p:nvGrpSpPr>
          <p:cNvPr id="43" name="المجموعة 42">
            <a:extLst>
              <a:ext uri="{FF2B5EF4-FFF2-40B4-BE49-F238E27FC236}">
                <a16:creationId xmlns:a16="http://schemas.microsoft.com/office/drawing/2014/main" id="{0725BC56-C7B6-400F-80F9-3F968E2CAE0E}"/>
              </a:ext>
            </a:extLst>
          </p:cNvPr>
          <p:cNvGrpSpPr/>
          <p:nvPr userDrawn="1"/>
        </p:nvGrpSpPr>
        <p:grpSpPr>
          <a:xfrm>
            <a:off x="3383603" y="1013721"/>
            <a:ext cx="7749965" cy="5100743"/>
            <a:chOff x="510812" y="938373"/>
            <a:chExt cx="8073393" cy="5313612"/>
          </a:xfrm>
        </p:grpSpPr>
        <p:sp>
          <p:nvSpPr>
            <p:cNvPr id="44" name="مستطيل مستدير الزوايا 15">
              <a:extLst>
                <a:ext uri="{FF2B5EF4-FFF2-40B4-BE49-F238E27FC236}">
                  <a16:creationId xmlns:a16="http://schemas.microsoft.com/office/drawing/2014/main" id="{1EC806EC-A1B2-4893-9504-1D7FFE8E238F}"/>
                </a:ext>
              </a:extLst>
            </p:cNvPr>
            <p:cNvSpPr/>
            <p:nvPr/>
          </p:nvSpPr>
          <p:spPr>
            <a:xfrm>
              <a:off x="877709" y="938373"/>
              <a:ext cx="7339600" cy="5234482"/>
            </a:xfrm>
            <a:prstGeom prst="round2SameRect">
              <a:avLst>
                <a:gd name="adj1" fmla="val 5601"/>
                <a:gd name="adj2" fmla="val 0"/>
              </a:avLst>
            </a:prstGeom>
            <a:solidFill>
              <a:schemeClr val="bg1">
                <a:lumMod val="85000"/>
              </a:schemeClr>
            </a:solidFill>
            <a:ln w="3175">
              <a:no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45" name="مستطيل مستدير الزوايا 15">
              <a:extLst>
                <a:ext uri="{FF2B5EF4-FFF2-40B4-BE49-F238E27FC236}">
                  <a16:creationId xmlns:a16="http://schemas.microsoft.com/office/drawing/2014/main" id="{535A1B12-6F16-41A0-A6B1-4AD0CCB5A081}"/>
                </a:ext>
              </a:extLst>
            </p:cNvPr>
            <p:cNvSpPr/>
            <p:nvPr/>
          </p:nvSpPr>
          <p:spPr>
            <a:xfrm>
              <a:off x="930758" y="995668"/>
              <a:ext cx="7233502" cy="5177187"/>
            </a:xfrm>
            <a:prstGeom prst="round2SameRect">
              <a:avLst>
                <a:gd name="adj1" fmla="val 4499"/>
                <a:gd name="adj2" fmla="val 0"/>
              </a:avLst>
            </a:prstGeom>
            <a:solidFill>
              <a:schemeClr val="bg1"/>
            </a:solidFill>
            <a:ln w="3175">
              <a:solidFill>
                <a:schemeClr val="accent1"/>
              </a:solid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46" name="مستطيل: زوايا مستديرة 45">
              <a:extLst>
                <a:ext uri="{FF2B5EF4-FFF2-40B4-BE49-F238E27FC236}">
                  <a16:creationId xmlns:a16="http://schemas.microsoft.com/office/drawing/2014/main" id="{379B244F-CF81-4500-A78E-495ABA6828BA}"/>
                </a:ext>
              </a:extLst>
            </p:cNvPr>
            <p:cNvSpPr/>
            <p:nvPr/>
          </p:nvSpPr>
          <p:spPr>
            <a:xfrm rot="16200000">
              <a:off x="2264894" y="295974"/>
              <a:ext cx="4565229" cy="6599909"/>
            </a:xfrm>
            <a:prstGeom prst="roundRect">
              <a:avLst>
                <a:gd name="adj" fmla="val 1476"/>
              </a:avLst>
            </a:prstGeom>
            <a:solidFill>
              <a:schemeClr val="bg1"/>
            </a:solidFill>
            <a:ln w="31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47" name="مستطيل مستدير الزوايا 15">
              <a:extLst>
                <a:ext uri="{FF2B5EF4-FFF2-40B4-BE49-F238E27FC236}">
                  <a16:creationId xmlns:a16="http://schemas.microsoft.com/office/drawing/2014/main" id="{EE88F157-E260-486F-937E-C18428699861}"/>
                </a:ext>
              </a:extLst>
            </p:cNvPr>
            <p:cNvSpPr/>
            <p:nvPr/>
          </p:nvSpPr>
          <p:spPr>
            <a:xfrm rot="10800000">
              <a:off x="510812" y="5998253"/>
              <a:ext cx="8073393" cy="248975"/>
            </a:xfrm>
            <a:prstGeom prst="round2SameRect">
              <a:avLst>
                <a:gd name="adj1" fmla="val 50000"/>
                <a:gd name="adj2" fmla="val 0"/>
              </a:avLst>
            </a:prstGeom>
            <a:solidFill>
              <a:schemeClr val="bg1"/>
            </a:solidFill>
            <a:ln w="3175">
              <a:solidFill>
                <a:schemeClr val="accent1"/>
              </a:solid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48" name="مستطيل مستدير الزوايا 15">
              <a:extLst>
                <a:ext uri="{FF2B5EF4-FFF2-40B4-BE49-F238E27FC236}">
                  <a16:creationId xmlns:a16="http://schemas.microsoft.com/office/drawing/2014/main" id="{F736AFAF-44AD-47CE-A63B-210102A4BF0B}"/>
                </a:ext>
              </a:extLst>
            </p:cNvPr>
            <p:cNvSpPr/>
            <p:nvPr userDrawn="1"/>
          </p:nvSpPr>
          <p:spPr>
            <a:xfrm>
              <a:off x="3668019" y="6206338"/>
              <a:ext cx="1758981" cy="45647"/>
            </a:xfrm>
            <a:prstGeom prst="round2SameRect">
              <a:avLst>
                <a:gd name="adj1" fmla="val 50000"/>
                <a:gd name="adj2" fmla="val 0"/>
              </a:avLst>
            </a:prstGeom>
            <a:gradFill>
              <a:gsLst>
                <a:gs pos="0">
                  <a:schemeClr val="tx1">
                    <a:alpha val="0"/>
                  </a:schemeClr>
                </a:gs>
                <a:gs pos="100000">
                  <a:schemeClr val="tx1">
                    <a:alpha val="31000"/>
                  </a:schemeClr>
                </a:gs>
              </a:gsLst>
              <a:lin ang="16200000" scaled="0"/>
            </a:gradFill>
            <a:ln w="3175">
              <a:no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49" name="شكل بيضاوي 48">
              <a:extLst>
                <a:ext uri="{FF2B5EF4-FFF2-40B4-BE49-F238E27FC236}">
                  <a16:creationId xmlns:a16="http://schemas.microsoft.com/office/drawing/2014/main" id="{A4F6457E-3660-4E80-82BC-8894D701DEE9}"/>
                </a:ext>
              </a:extLst>
            </p:cNvPr>
            <p:cNvSpPr/>
            <p:nvPr/>
          </p:nvSpPr>
          <p:spPr>
            <a:xfrm rot="16200000">
              <a:off x="4660498" y="1119143"/>
              <a:ext cx="48680" cy="48680"/>
            </a:xfrm>
            <a:prstGeom prst="ellipse">
              <a:avLst/>
            </a:prstGeom>
            <a:solidFill>
              <a:schemeClr val="bg1">
                <a:lumMod val="85000"/>
              </a:schemeClr>
            </a:solidFill>
            <a:ln w="0">
              <a:no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0" name="شكل بيضاوي 49">
              <a:extLst>
                <a:ext uri="{FF2B5EF4-FFF2-40B4-BE49-F238E27FC236}">
                  <a16:creationId xmlns:a16="http://schemas.microsoft.com/office/drawing/2014/main" id="{88230416-7E55-4CB0-9548-491BA471E9E8}"/>
                </a:ext>
              </a:extLst>
            </p:cNvPr>
            <p:cNvSpPr/>
            <p:nvPr/>
          </p:nvSpPr>
          <p:spPr>
            <a:xfrm rot="16200000">
              <a:off x="4505961" y="1106017"/>
              <a:ext cx="83096" cy="83096"/>
            </a:xfrm>
            <a:prstGeom prst="ellipse">
              <a:avLst/>
            </a:prstGeom>
            <a:solidFill>
              <a:schemeClr val="bg1">
                <a:lumMod val="85000"/>
              </a:schemeClr>
            </a:solidFill>
            <a:ln w="3175">
              <a:no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1" name="شكل بيضاوي 50">
              <a:extLst>
                <a:ext uri="{FF2B5EF4-FFF2-40B4-BE49-F238E27FC236}">
                  <a16:creationId xmlns:a16="http://schemas.microsoft.com/office/drawing/2014/main" id="{FE3C1810-AD4F-4393-928E-CFA8053A2CC2}"/>
                </a:ext>
              </a:extLst>
            </p:cNvPr>
            <p:cNvSpPr/>
            <p:nvPr/>
          </p:nvSpPr>
          <p:spPr>
            <a:xfrm rot="16200000">
              <a:off x="4524686" y="1124741"/>
              <a:ext cx="45647" cy="45647"/>
            </a:xfrm>
            <a:prstGeom prst="ellipse">
              <a:avLst/>
            </a:prstGeom>
            <a:solidFill>
              <a:schemeClr val="bg1">
                <a:lumMod val="85000"/>
              </a:schemeClr>
            </a:solidFill>
            <a:ln w="3175">
              <a:no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grpSp>
      <p:sp>
        <p:nvSpPr>
          <p:cNvPr id="3" name="عنصر نائب للمحتوى 2">
            <a:extLst>
              <a:ext uri="{FF2B5EF4-FFF2-40B4-BE49-F238E27FC236}">
                <a16:creationId xmlns:a16="http://schemas.microsoft.com/office/drawing/2014/main" id="{B1948E38-8FB0-4E51-A01C-C88794372E50}"/>
              </a:ext>
            </a:extLst>
          </p:cNvPr>
          <p:cNvSpPr>
            <a:spLocks noGrp="1"/>
          </p:cNvSpPr>
          <p:nvPr>
            <p:ph idx="1" hasCustomPrompt="1"/>
          </p:nvPr>
        </p:nvSpPr>
        <p:spPr>
          <a:xfrm>
            <a:off x="432000" y="1152000"/>
            <a:ext cx="2951603" cy="2196235"/>
          </a:xfrm>
        </p:spPr>
        <p:txBody>
          <a:bodyPr rtlCol="1" anchor="b"/>
          <a:lstStyle>
            <a:lvl1pPr marL="0" indent="0" algn="r" rtl="1">
              <a:buNone/>
              <a:defRPr sz="28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vl2pPr marL="266700" indent="0" algn="r" rtl="1">
              <a:buNone/>
              <a:defRPr sz="2400">
                <a:solidFill>
                  <a:schemeClr val="tx1">
                    <a:lumMod val="75000"/>
                    <a:lumOff val="25000"/>
                  </a:schemeClr>
                </a:solidFill>
              </a:defRPr>
            </a:lvl2pPr>
            <a:lvl3pPr marL="542925" indent="0" algn="r" rtl="1">
              <a:buNone/>
              <a:defRPr sz="2000">
                <a:solidFill>
                  <a:schemeClr val="tx1">
                    <a:lumMod val="75000"/>
                    <a:lumOff val="25000"/>
                  </a:schemeClr>
                </a:solidFill>
              </a:defRPr>
            </a:lvl3pPr>
            <a:lvl4pPr marL="809625" indent="0" algn="r" rtl="1">
              <a:buNone/>
              <a:defRPr sz="2000">
                <a:solidFill>
                  <a:schemeClr val="tx1">
                    <a:lumMod val="75000"/>
                    <a:lumOff val="25000"/>
                  </a:schemeClr>
                </a:solidFill>
              </a:defRPr>
            </a:lvl4pPr>
            <a:lvl5pPr marL="1076325" indent="0" algn="r" rtl="1">
              <a:buNone/>
              <a:defRPr sz="2000">
                <a:solidFill>
                  <a:schemeClr val="tx1">
                    <a:lumMod val="75000"/>
                    <a:lumOff val="25000"/>
                  </a:schemeClr>
                </a:solidFill>
              </a:defRPr>
            </a:lvl5pPr>
          </a:lstStyle>
          <a:p>
            <a:pPr lvl="0" rtl="1"/>
            <a:r>
              <a:rPr lang="ar-SA" dirty="0"/>
              <a:t>يمكنك نقل النص البارز هنا</a:t>
            </a:r>
          </a:p>
        </p:txBody>
      </p:sp>
      <p:sp>
        <p:nvSpPr>
          <p:cNvPr id="2" name="العنوان 1">
            <a:extLst>
              <a:ext uri="{FF2B5EF4-FFF2-40B4-BE49-F238E27FC236}">
                <a16:creationId xmlns:a16="http://schemas.microsoft.com/office/drawing/2014/main" id="{5CFF4C50-933F-41F9-AD11-BD02410AA7D5}"/>
              </a:ext>
            </a:extLst>
          </p:cNvPr>
          <p:cNvSpPr>
            <a:spLocks noGrp="1"/>
          </p:cNvSpPr>
          <p:nvPr>
            <p:ph type="title"/>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لتحرير نمط عنوان الشكل الرئيسي</a:t>
            </a:r>
            <a:endParaRPr lang="ar-SA" dirty="0"/>
          </a:p>
        </p:txBody>
      </p:sp>
      <p:sp>
        <p:nvSpPr>
          <p:cNvPr id="7" name="عنصر نائب للتذييل 6">
            <a:extLst>
              <a:ext uri="{FF2B5EF4-FFF2-40B4-BE49-F238E27FC236}">
                <a16:creationId xmlns:a16="http://schemas.microsoft.com/office/drawing/2014/main" id="{19F419B1-164A-4B7A-BBEC-47B6151ECB05}"/>
              </a:ext>
            </a:extLst>
          </p:cNvPr>
          <p:cNvSpPr>
            <a:spLocks noGrp="1"/>
          </p:cNvSpPr>
          <p:nvPr>
            <p:ph type="ftr" sz="quarter" idx="10"/>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8" name="عنصر نائب لرقم الشريحة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sp>
        <p:nvSpPr>
          <p:cNvPr id="5" name="عنصر نائب للصورة 4">
            <a:extLst>
              <a:ext uri="{FF2B5EF4-FFF2-40B4-BE49-F238E27FC236}">
                <a16:creationId xmlns:a16="http://schemas.microsoft.com/office/drawing/2014/main" id="{8C1EA41E-F6C4-484F-95E9-42978FF21625}"/>
              </a:ext>
            </a:extLst>
          </p:cNvPr>
          <p:cNvSpPr>
            <a:spLocks noGrp="1"/>
          </p:cNvSpPr>
          <p:nvPr>
            <p:ph type="pic" sz="quarter" idx="12" hasCustomPrompt="1"/>
          </p:nvPr>
        </p:nvSpPr>
        <p:spPr>
          <a:xfrm>
            <a:off x="4092796" y="1376357"/>
            <a:ext cx="6333545" cy="4379625"/>
          </a:xfrm>
          <a:prstGeom prst="roundRect">
            <a:avLst>
              <a:gd name="adj" fmla="val 1356"/>
            </a:avLst>
          </a:prstGeom>
          <a:solidFill>
            <a:schemeClr val="bg1">
              <a:lumMod val="95000"/>
            </a:schemeClr>
          </a:solidFill>
          <a:ln>
            <a:noFill/>
          </a:ln>
        </p:spPr>
        <p:txBody>
          <a:bodyPr rtlCol="1" anchor="ctr"/>
          <a:lstStyle>
            <a:lvl1pPr marL="0" marR="0" indent="0" algn="ctr" defTabSz="914400" rtl="1" eaLnBrk="1" fontAlgn="auto" latinLnBrk="0" hangingPunct="1">
              <a:lnSpc>
                <a:spcPct val="90000"/>
              </a:lnSpc>
              <a:spcBef>
                <a:spcPts val="1000"/>
              </a:spcBef>
              <a:spcAft>
                <a:spcPts val="0"/>
              </a:spcAft>
              <a:buClrTx/>
              <a:buSzTx/>
              <a:buFont typeface="Arial" panose="020B0604020202020204" pitchFamily="34" charset="0"/>
              <a:buNone/>
              <a:tabLst/>
              <a:defRPr sz="1100" i="1">
                <a:latin typeface="Tahoma" panose="020B0604030504040204" pitchFamily="34" charset="0"/>
                <a:ea typeface="Tahoma" panose="020B0604030504040204" pitchFamily="34" charset="0"/>
                <a:cs typeface="Tahoma" panose="020B0604030504040204" pitchFamily="34" charset="0"/>
              </a:defRPr>
            </a:lvl1pPr>
          </a:lstStyle>
          <a:p>
            <a:pPr marL="0" marR="0" lvl="0" indent="0" algn="ct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lang="ar-SA" dirty="0"/>
              <a:t>إدراج الصورة أو سحبها وإفلاتها هنا </a:t>
            </a:r>
          </a:p>
        </p:txBody>
      </p:sp>
      <p:sp>
        <p:nvSpPr>
          <p:cNvPr id="9" name="عنصر نائب للنص 8">
            <a:extLst>
              <a:ext uri="{FF2B5EF4-FFF2-40B4-BE49-F238E27FC236}">
                <a16:creationId xmlns:a16="http://schemas.microsoft.com/office/drawing/2014/main" id="{35FD3B7C-17C6-4327-986C-A8A6D6EC1B52}"/>
              </a:ext>
            </a:extLst>
          </p:cNvPr>
          <p:cNvSpPr>
            <a:spLocks noGrp="1"/>
          </p:cNvSpPr>
          <p:nvPr>
            <p:ph type="body" sz="quarter" idx="13"/>
          </p:nvPr>
        </p:nvSpPr>
        <p:spPr>
          <a:xfrm>
            <a:off x="431800" y="3509766"/>
            <a:ext cx="2951163" cy="2322709"/>
          </a:xfrm>
        </p:spPr>
        <p:txBody>
          <a:bodyPr rtlCol="1"/>
          <a:lstStyle>
            <a:lvl1pPr>
              <a:defRPr>
                <a:latin typeface="Tahoma" panose="020B0604030504040204" pitchFamily="34" charset="0"/>
                <a:ea typeface="Tahoma" panose="020B0604030504040204" pitchFamily="34" charset="0"/>
                <a:cs typeface="Tahoma" panose="020B0604030504040204" pitchFamily="34" charset="0"/>
              </a:defRPr>
            </a:lvl1pPr>
            <a:lvl2pPr>
              <a:defRPr>
                <a:latin typeface="Tahoma" panose="020B0604030504040204" pitchFamily="34" charset="0"/>
                <a:ea typeface="Tahoma" panose="020B0604030504040204" pitchFamily="34" charset="0"/>
                <a:cs typeface="Tahoma" panose="020B0604030504040204" pitchFamily="34" charset="0"/>
              </a:defRPr>
            </a:lvl2pPr>
            <a:lvl3pPr>
              <a:defRPr>
                <a:latin typeface="Tahoma" panose="020B0604030504040204" pitchFamily="34" charset="0"/>
                <a:ea typeface="Tahoma" panose="020B0604030504040204" pitchFamily="34" charset="0"/>
                <a:cs typeface="Tahoma" panose="020B0604030504040204" pitchFamily="34" charset="0"/>
              </a:defRPr>
            </a:lvl3pPr>
            <a:lvl4pPr>
              <a:defRPr>
                <a:latin typeface="Tahoma" panose="020B0604030504040204" pitchFamily="34" charset="0"/>
                <a:ea typeface="Tahoma" panose="020B0604030504040204" pitchFamily="34" charset="0"/>
                <a:cs typeface="Tahoma" panose="020B0604030504040204" pitchFamily="34" charset="0"/>
              </a:defRPr>
            </a:lvl4pPr>
            <a:lvl5pPr>
              <a:defRPr>
                <a:latin typeface="Tahoma" panose="020B0604030504040204" pitchFamily="34" charset="0"/>
                <a:ea typeface="Tahoma" panose="020B0604030504040204" pitchFamily="34" charset="0"/>
                <a:cs typeface="Tahoma" panose="020B0604030504040204" pitchFamily="34" charset="0"/>
              </a:defRPr>
            </a:lvl5pPr>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Tree>
    <p:extLst>
      <p:ext uri="{BB962C8B-B14F-4D97-AF65-F5344CB8AC3E}">
        <p14:creationId xmlns:p14="http://schemas.microsoft.com/office/powerpoint/2010/main" val="3336286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تعداد نقطي الصورة العمود 3">
    <p:spTree>
      <p:nvGrpSpPr>
        <p:cNvPr id="1" name=""/>
        <p:cNvGrpSpPr/>
        <p:nvPr/>
      </p:nvGrpSpPr>
      <p:grpSpPr>
        <a:xfrm>
          <a:off x="0" y="0"/>
          <a:ext cx="0" cy="0"/>
          <a:chOff x="0" y="0"/>
          <a:chExt cx="0" cy="0"/>
        </a:xfrm>
      </p:grpSpPr>
      <p:sp>
        <p:nvSpPr>
          <p:cNvPr id="18" name="شكل بيضاوي 17">
            <a:extLst>
              <a:ext uri="{FF2B5EF4-FFF2-40B4-BE49-F238E27FC236}">
                <a16:creationId xmlns:a16="http://schemas.microsoft.com/office/drawing/2014/main" id="{139FC94F-AE30-1048-843A-295FA302AC56}"/>
              </a:ext>
            </a:extLst>
          </p:cNvPr>
          <p:cNvSpPr>
            <a:spLocks noChangeAspect="1"/>
          </p:cNvSpPr>
          <p:nvPr userDrawn="1"/>
        </p:nvSpPr>
        <p:spPr>
          <a:xfrm>
            <a:off x="8294151"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7" name="شكل بيضاوي 16">
            <a:extLst>
              <a:ext uri="{FF2B5EF4-FFF2-40B4-BE49-F238E27FC236}">
                <a16:creationId xmlns:a16="http://schemas.microsoft.com/office/drawing/2014/main" id="{A037F3B8-BD34-EA4F-A1C0-4006B373159E}"/>
              </a:ext>
            </a:extLst>
          </p:cNvPr>
          <p:cNvSpPr>
            <a:spLocks noChangeAspect="1"/>
          </p:cNvSpPr>
          <p:nvPr userDrawn="1"/>
        </p:nvSpPr>
        <p:spPr>
          <a:xfrm>
            <a:off x="5345060"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9" name="شكل بيضاوي 18">
            <a:extLst>
              <a:ext uri="{FF2B5EF4-FFF2-40B4-BE49-F238E27FC236}">
                <a16:creationId xmlns:a16="http://schemas.microsoft.com/office/drawing/2014/main" id="{8A1CF33D-645D-E940-8FF4-6178A32A19A2}"/>
              </a:ext>
            </a:extLst>
          </p:cNvPr>
          <p:cNvSpPr>
            <a:spLocks noChangeAspect="1"/>
          </p:cNvSpPr>
          <p:nvPr userDrawn="1"/>
        </p:nvSpPr>
        <p:spPr>
          <a:xfrm>
            <a:off x="2398763"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 name="العنوان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لتحرير نمط عنوان الشكل الرئيسي</a:t>
            </a:r>
            <a:endParaRPr lang="ar-SA" dirty="0"/>
          </a:p>
        </p:txBody>
      </p:sp>
      <p:sp>
        <p:nvSpPr>
          <p:cNvPr id="7" name="عنصر نائب للتذييل 6">
            <a:extLst>
              <a:ext uri="{FF2B5EF4-FFF2-40B4-BE49-F238E27FC236}">
                <a16:creationId xmlns:a16="http://schemas.microsoft.com/office/drawing/2014/main" id="{19F419B1-164A-4B7A-BBEC-47B6151ECB05}"/>
              </a:ext>
            </a:extLst>
          </p:cNvPr>
          <p:cNvSpPr>
            <a:spLocks noGrp="1"/>
          </p:cNvSpPr>
          <p:nvPr>
            <p:ph type="ftr" sz="quarter" idx="10"/>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8" name="عنصر نائب لرقم الشريحة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sp>
        <p:nvSpPr>
          <p:cNvPr id="5" name="عنصر نائب للنص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071452" y="4688112"/>
            <a:ext cx="2160588"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13" name="عنصر نائب للنص 12">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5020543" y="4688112"/>
            <a:ext cx="2160588"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15" name="عنصر نائب للنص 14">
            <a:extLst>
              <a:ext uri="{FF2B5EF4-FFF2-40B4-BE49-F238E27FC236}">
                <a16:creationId xmlns:a16="http://schemas.microsoft.com/office/drawing/2014/main" id="{755213BF-EF6D-45DC-A01B-DE6C2F23A6D2}"/>
              </a:ext>
            </a:extLst>
          </p:cNvPr>
          <p:cNvSpPr>
            <a:spLocks noGrp="1"/>
          </p:cNvSpPr>
          <p:nvPr>
            <p:ph type="body" sz="quarter" idx="14" hasCustomPrompt="1"/>
          </p:nvPr>
        </p:nvSpPr>
        <p:spPr>
          <a:xfrm>
            <a:off x="7969634" y="4683647"/>
            <a:ext cx="2160588" cy="900000"/>
          </a:xfrm>
        </p:spPr>
        <p:txBody>
          <a:bodyPr rtlCol="1"/>
          <a:lstStyle>
            <a:lvl1pPr marL="0" indent="0" algn="ctr" rtl="1">
              <a:buNone/>
              <a:defRPr sz="160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وصف بتعداد نقطي</a:t>
            </a:r>
          </a:p>
        </p:txBody>
      </p:sp>
      <p:sp>
        <p:nvSpPr>
          <p:cNvPr id="10" name="عنصر نائب للنص 9">
            <a:extLst>
              <a:ext uri="{FF2B5EF4-FFF2-40B4-BE49-F238E27FC236}">
                <a16:creationId xmlns:a16="http://schemas.microsoft.com/office/drawing/2014/main" id="{6D972951-9088-4993-8DED-9DA3B6B08CF2}"/>
              </a:ext>
            </a:extLst>
          </p:cNvPr>
          <p:cNvSpPr>
            <a:spLocks noGrp="1"/>
          </p:cNvSpPr>
          <p:nvPr>
            <p:ph type="body" sz="quarter" idx="17" hasCustomPrompt="1"/>
          </p:nvPr>
        </p:nvSpPr>
        <p:spPr>
          <a:xfrm>
            <a:off x="2071453" y="3926335"/>
            <a:ext cx="2160587"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2</a:t>
            </a:r>
          </a:p>
        </p:txBody>
      </p:sp>
      <p:sp>
        <p:nvSpPr>
          <p:cNvPr id="12" name="عنصر نائب للنص 11">
            <a:extLst>
              <a:ext uri="{FF2B5EF4-FFF2-40B4-BE49-F238E27FC236}">
                <a16:creationId xmlns:a16="http://schemas.microsoft.com/office/drawing/2014/main" id="{48424FDD-507C-4199-BFC6-8BC01D8992B6}"/>
              </a:ext>
            </a:extLst>
          </p:cNvPr>
          <p:cNvSpPr>
            <a:spLocks noGrp="1"/>
          </p:cNvSpPr>
          <p:nvPr>
            <p:ph type="body" sz="quarter" idx="18" hasCustomPrompt="1"/>
          </p:nvPr>
        </p:nvSpPr>
        <p:spPr>
          <a:xfrm>
            <a:off x="5020543" y="3926335"/>
            <a:ext cx="2160588"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3</a:t>
            </a:r>
          </a:p>
        </p:txBody>
      </p:sp>
      <p:sp>
        <p:nvSpPr>
          <p:cNvPr id="16" name="عنصر نائب للنص 15">
            <a:extLst>
              <a:ext uri="{FF2B5EF4-FFF2-40B4-BE49-F238E27FC236}">
                <a16:creationId xmlns:a16="http://schemas.microsoft.com/office/drawing/2014/main" id="{33DAFB20-1343-4578-8AA0-0378B674F1B1}"/>
              </a:ext>
            </a:extLst>
          </p:cNvPr>
          <p:cNvSpPr>
            <a:spLocks noGrp="1"/>
          </p:cNvSpPr>
          <p:nvPr>
            <p:ph type="body" sz="quarter" idx="19" hasCustomPrompt="1"/>
          </p:nvPr>
        </p:nvSpPr>
        <p:spPr>
          <a:xfrm>
            <a:off x="7969635" y="3926335"/>
            <a:ext cx="2160587" cy="504000"/>
          </a:xfrm>
        </p:spPr>
        <p:txBody>
          <a:bodyPr rtlCol="1"/>
          <a:lstStyle>
            <a:lvl1pPr marL="0" indent="0" algn="ctr" rtl="1">
              <a:buNone/>
              <a:defRPr b="1">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رمز نقطي 4</a:t>
            </a:r>
          </a:p>
        </p:txBody>
      </p:sp>
      <p:sp>
        <p:nvSpPr>
          <p:cNvPr id="9" name="عنصر نائب للنص 8">
            <a:extLst>
              <a:ext uri="{FF2B5EF4-FFF2-40B4-BE49-F238E27FC236}">
                <a16:creationId xmlns:a16="http://schemas.microsoft.com/office/drawing/2014/main" id="{36DD16A0-27CF-480C-8ADD-7BB99E0031A4}"/>
              </a:ext>
            </a:extLst>
          </p:cNvPr>
          <p:cNvSpPr>
            <a:spLocks noGrp="1"/>
          </p:cNvSpPr>
          <p:nvPr>
            <p:ph type="body" sz="quarter" idx="26" hasCustomPrompt="1"/>
          </p:nvPr>
        </p:nvSpPr>
        <p:spPr>
          <a:xfrm>
            <a:off x="431800" y="1080000"/>
            <a:ext cx="11339513" cy="276561"/>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vl2pPr marL="266700" indent="0" algn="r" rtl="1">
              <a:buNone/>
              <a:defRPr/>
            </a:lvl2pPr>
            <a:lvl3pPr marL="542925" indent="0" algn="r" rtl="1">
              <a:buNone/>
              <a:defRPr/>
            </a:lvl3pPr>
            <a:lvl4pPr marL="809625" indent="0" algn="r" rtl="1">
              <a:buNone/>
              <a:defRPr/>
            </a:lvl4pPr>
            <a:lvl5pPr marL="1076325" indent="0" algn="r" rtl="1">
              <a:buNone/>
              <a:defRPr/>
            </a:lvl5pPr>
          </a:lstStyle>
          <a:p>
            <a:pPr lvl="0" rtl="1"/>
            <a:r>
              <a:rPr lang="ar-SA" dirty="0"/>
              <a:t>رأس فرعي</a:t>
            </a:r>
          </a:p>
        </p:txBody>
      </p:sp>
      <p:sp>
        <p:nvSpPr>
          <p:cNvPr id="20" name="عنصر نائب للصورة 3">
            <a:extLst>
              <a:ext uri="{FF2B5EF4-FFF2-40B4-BE49-F238E27FC236}">
                <a16:creationId xmlns:a16="http://schemas.microsoft.com/office/drawing/2014/main" id="{06B6D0B6-0884-CD46-A1B0-9FED03C22626}"/>
              </a:ext>
            </a:extLst>
          </p:cNvPr>
          <p:cNvSpPr>
            <a:spLocks noGrp="1"/>
          </p:cNvSpPr>
          <p:nvPr>
            <p:ph type="pic" sz="quarter" idx="27"/>
          </p:nvPr>
        </p:nvSpPr>
        <p:spPr>
          <a:xfrm>
            <a:off x="2724708" y="2358091"/>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21" name="عنصر نائب للصورة 3">
            <a:extLst>
              <a:ext uri="{FF2B5EF4-FFF2-40B4-BE49-F238E27FC236}">
                <a16:creationId xmlns:a16="http://schemas.microsoft.com/office/drawing/2014/main" id="{BAAC12A0-90C3-984B-A8FC-7EB4AA432E3A}"/>
              </a:ext>
            </a:extLst>
          </p:cNvPr>
          <p:cNvSpPr>
            <a:spLocks noGrp="1"/>
          </p:cNvSpPr>
          <p:nvPr>
            <p:ph type="pic" sz="quarter" idx="28"/>
          </p:nvPr>
        </p:nvSpPr>
        <p:spPr>
          <a:xfrm>
            <a:off x="5672402" y="2358091"/>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
        <p:nvSpPr>
          <p:cNvPr id="22" name="عنصر نائب للصورة 3">
            <a:extLst>
              <a:ext uri="{FF2B5EF4-FFF2-40B4-BE49-F238E27FC236}">
                <a16:creationId xmlns:a16="http://schemas.microsoft.com/office/drawing/2014/main" id="{51565942-8816-734B-BEEE-1258F13B66DA}"/>
              </a:ext>
            </a:extLst>
          </p:cNvPr>
          <p:cNvSpPr>
            <a:spLocks noGrp="1"/>
          </p:cNvSpPr>
          <p:nvPr>
            <p:ph type="pic" sz="quarter" idx="29"/>
          </p:nvPr>
        </p:nvSpPr>
        <p:spPr>
          <a:xfrm>
            <a:off x="8621493" y="2358090"/>
            <a:ext cx="854075" cy="854075"/>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فوق الأيقونة لإضافة صورة</a:t>
            </a:r>
            <a:endParaRPr lang="ar-SA" dirty="0"/>
          </a:p>
        </p:txBody>
      </p:sp>
    </p:spTree>
    <p:extLst>
      <p:ext uri="{BB962C8B-B14F-4D97-AF65-F5344CB8AC3E}">
        <p14:creationId xmlns:p14="http://schemas.microsoft.com/office/powerpoint/2010/main" val="30720024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خيار الأرقام الكبيرة 2">
    <p:spTree>
      <p:nvGrpSpPr>
        <p:cNvPr id="1" name=""/>
        <p:cNvGrpSpPr/>
        <p:nvPr/>
      </p:nvGrpSpPr>
      <p:grpSpPr>
        <a:xfrm>
          <a:off x="0" y="0"/>
          <a:ext cx="0" cy="0"/>
          <a:chOff x="0" y="0"/>
          <a:chExt cx="0" cy="0"/>
        </a:xfrm>
      </p:grpSpPr>
      <p:sp>
        <p:nvSpPr>
          <p:cNvPr id="26" name="عنصر نائب للنص 3">
            <a:extLst>
              <a:ext uri="{FF2B5EF4-FFF2-40B4-BE49-F238E27FC236}">
                <a16:creationId xmlns:a16="http://schemas.microsoft.com/office/drawing/2014/main" id="{E6E9DC6E-6F00-46BA-B990-095D92A35881}"/>
              </a:ext>
            </a:extLst>
          </p:cNvPr>
          <p:cNvSpPr>
            <a:spLocks noGrp="1"/>
          </p:cNvSpPr>
          <p:nvPr>
            <p:ph type="body" sz="quarter" idx="27" hasCustomPrompt="1"/>
          </p:nvPr>
        </p:nvSpPr>
        <p:spPr>
          <a:xfrm>
            <a:off x="890706" y="1579984"/>
            <a:ext cx="4348065" cy="4348065"/>
          </a:xfrm>
          <a:prstGeom prst="ellipse">
            <a:avLst/>
          </a:prstGeom>
          <a:noFill/>
          <a:ln>
            <a:solidFill>
              <a:schemeClr val="accent1"/>
            </a:solidFill>
          </a:ln>
        </p:spPr>
        <p:txBody>
          <a:bodyPr rtlCol="1" anchor="ctr"/>
          <a:lstStyle>
            <a:lvl1pPr marL="0" indent="0" algn="ctr" rtl="1">
              <a:buNone/>
              <a:defRPr sz="21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vl2pPr marL="266700" indent="0" algn="r" rtl="1">
              <a:buNone/>
              <a:defRPr/>
            </a:lvl2pPr>
            <a:lvl3pPr marL="542925" indent="0" algn="r" rtl="1">
              <a:buNone/>
              <a:defRPr/>
            </a:lvl3pPr>
            <a:lvl4pPr marL="809625" indent="0" algn="r" rtl="1">
              <a:buNone/>
              <a:defRPr/>
            </a:lvl4pPr>
            <a:lvl5pPr marL="1076325" indent="0" algn="r" rtl="1">
              <a:buNone/>
              <a:defRPr/>
            </a:lvl5pPr>
          </a:lstStyle>
          <a:p>
            <a:pPr lvl="0" rtl="1"/>
            <a:r>
              <a:rPr lang="ar-SA" dirty="0"/>
              <a:t>عنوان المقطع</a:t>
            </a:r>
          </a:p>
        </p:txBody>
      </p:sp>
      <p:sp>
        <p:nvSpPr>
          <p:cNvPr id="27" name="عنصر نائب للنص 9">
            <a:extLst>
              <a:ext uri="{FF2B5EF4-FFF2-40B4-BE49-F238E27FC236}">
                <a16:creationId xmlns:a16="http://schemas.microsoft.com/office/drawing/2014/main" id="{76D2E128-93A5-440C-A234-55AC27F90F8C}"/>
              </a:ext>
            </a:extLst>
          </p:cNvPr>
          <p:cNvSpPr>
            <a:spLocks noGrp="1"/>
          </p:cNvSpPr>
          <p:nvPr>
            <p:ph type="body" sz="quarter" idx="28" hasCustomPrompt="1"/>
          </p:nvPr>
        </p:nvSpPr>
        <p:spPr>
          <a:xfrm>
            <a:off x="4739330" y="1754721"/>
            <a:ext cx="3998591" cy="3998591"/>
          </a:xfrm>
          <a:prstGeom prst="ellipse">
            <a:avLst/>
          </a:prstGeom>
          <a:noFill/>
          <a:ln>
            <a:solidFill>
              <a:schemeClr val="accent2"/>
            </a:solidFill>
          </a:ln>
        </p:spPr>
        <p:txBody>
          <a:bodyPr vert="horz" lIns="0" tIns="0" rIns="0" bIns="0" rtlCol="1" anchor="ctr">
            <a:noAutofit/>
          </a:bodyPr>
          <a:lstStyle>
            <a:lvl1pPr marL="0" indent="0" algn="ctr" rtl="1">
              <a:buNone/>
              <a:defRPr lang="en-ZA" sz="21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marL="266700" lvl="0" indent="-266700" algn="ctr" rtl="1"/>
            <a:r>
              <a:rPr lang="ar-SA" dirty="0"/>
              <a:t>عنوان المقطع</a:t>
            </a:r>
          </a:p>
        </p:txBody>
      </p:sp>
      <p:sp>
        <p:nvSpPr>
          <p:cNvPr id="28" name="عنصر نائب للنص 9">
            <a:extLst>
              <a:ext uri="{FF2B5EF4-FFF2-40B4-BE49-F238E27FC236}">
                <a16:creationId xmlns:a16="http://schemas.microsoft.com/office/drawing/2014/main" id="{315814FC-F14E-4ECD-A97E-869936E55DF4}"/>
              </a:ext>
            </a:extLst>
          </p:cNvPr>
          <p:cNvSpPr>
            <a:spLocks noGrp="1"/>
          </p:cNvSpPr>
          <p:nvPr>
            <p:ph type="body" sz="quarter" idx="29" hasCustomPrompt="1"/>
          </p:nvPr>
        </p:nvSpPr>
        <p:spPr>
          <a:xfrm>
            <a:off x="8238481" y="2193897"/>
            <a:ext cx="3120238" cy="3120238"/>
          </a:xfrm>
          <a:prstGeom prst="ellipse">
            <a:avLst/>
          </a:prstGeom>
          <a:noFill/>
          <a:ln>
            <a:solidFill>
              <a:schemeClr val="accent3"/>
            </a:solidFill>
          </a:ln>
        </p:spPr>
        <p:txBody>
          <a:bodyPr vert="horz" lIns="0" tIns="0" rIns="0" bIns="0" rtlCol="1" anchor="ctr">
            <a:noAutofit/>
          </a:bodyPr>
          <a:lstStyle>
            <a:lvl1pPr marL="0" indent="0" algn="ctr" rtl="1">
              <a:buNone/>
              <a:defRPr lang="en-ZA" sz="21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marL="266700" lvl="0" indent="-266700" algn="ctr" rtl="1"/>
            <a:r>
              <a:rPr lang="ar-SA" dirty="0"/>
              <a:t>عنوان المقطع</a:t>
            </a:r>
          </a:p>
        </p:txBody>
      </p:sp>
      <p:sp>
        <p:nvSpPr>
          <p:cNvPr id="48" name="شكل حر: شكل 47">
            <a:extLst>
              <a:ext uri="{FF2B5EF4-FFF2-40B4-BE49-F238E27FC236}">
                <a16:creationId xmlns:a16="http://schemas.microsoft.com/office/drawing/2014/main" id="{A8E117AC-4076-4663-96EA-12A984AAA63A}"/>
              </a:ext>
            </a:extLst>
          </p:cNvPr>
          <p:cNvSpPr/>
          <p:nvPr userDrawn="1"/>
        </p:nvSpPr>
        <p:spPr>
          <a:xfrm>
            <a:off x="4740115" y="2772299"/>
            <a:ext cx="494967" cy="1963434"/>
          </a:xfrm>
          <a:custGeom>
            <a:avLst/>
            <a:gdLst>
              <a:gd name="connsiteX0" fmla="*/ 258706 w 494967"/>
              <a:gd name="connsiteY0" fmla="*/ 0 h 1963434"/>
              <a:gd name="connsiteX1" fmla="*/ 324121 w 494967"/>
              <a:gd name="connsiteY1" fmla="*/ 135794 h 1963434"/>
              <a:gd name="connsiteX2" fmla="*/ 494967 w 494967"/>
              <a:gd name="connsiteY2" fmla="*/ 982025 h 1963434"/>
              <a:gd name="connsiteX3" fmla="*/ 324121 w 494967"/>
              <a:gd name="connsiteY3" fmla="*/ 1828257 h 1963434"/>
              <a:gd name="connsiteX4" fmla="*/ 259003 w 494967"/>
              <a:gd name="connsiteY4" fmla="*/ 1963434 h 1963434"/>
              <a:gd name="connsiteX5" fmla="*/ 241238 w 494967"/>
              <a:gd name="connsiteY5" fmla="*/ 1934192 h 1963434"/>
              <a:gd name="connsiteX6" fmla="*/ 0 w 494967"/>
              <a:gd name="connsiteY6" fmla="*/ 981472 h 1963434"/>
              <a:gd name="connsiteX7" fmla="*/ 241238 w 494967"/>
              <a:gd name="connsiteY7" fmla="*/ 28753 h 1963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4967" h="1963434">
                <a:moveTo>
                  <a:pt x="258706" y="0"/>
                </a:moveTo>
                <a:lnTo>
                  <a:pt x="324121" y="135794"/>
                </a:lnTo>
                <a:cubicBezTo>
                  <a:pt x="434133" y="395891"/>
                  <a:pt x="494967" y="681854"/>
                  <a:pt x="494967" y="982025"/>
                </a:cubicBezTo>
                <a:cubicBezTo>
                  <a:pt x="494967" y="1282196"/>
                  <a:pt x="434133" y="1568159"/>
                  <a:pt x="324121" y="1828257"/>
                </a:cubicBezTo>
                <a:lnTo>
                  <a:pt x="259003" y="1963434"/>
                </a:lnTo>
                <a:lnTo>
                  <a:pt x="241238" y="1934192"/>
                </a:lnTo>
                <a:cubicBezTo>
                  <a:pt x="87390" y="1650983"/>
                  <a:pt x="0" y="1326433"/>
                  <a:pt x="0" y="981472"/>
                </a:cubicBezTo>
                <a:cubicBezTo>
                  <a:pt x="0" y="636511"/>
                  <a:pt x="87390" y="311961"/>
                  <a:pt x="241238" y="28753"/>
                </a:cubicBezTo>
                <a:close/>
              </a:path>
            </a:pathLst>
          </a:custGeom>
          <a:pattFill prst="dk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47" name="شكل حر: شكل 46">
            <a:extLst>
              <a:ext uri="{FF2B5EF4-FFF2-40B4-BE49-F238E27FC236}">
                <a16:creationId xmlns:a16="http://schemas.microsoft.com/office/drawing/2014/main" id="{33BA9298-2BC7-49EF-BEB7-E71095424207}"/>
              </a:ext>
            </a:extLst>
          </p:cNvPr>
          <p:cNvSpPr/>
          <p:nvPr userDrawn="1"/>
        </p:nvSpPr>
        <p:spPr>
          <a:xfrm>
            <a:off x="8245937" y="2863999"/>
            <a:ext cx="491664" cy="1780035"/>
          </a:xfrm>
          <a:custGeom>
            <a:avLst/>
            <a:gdLst>
              <a:gd name="connsiteX0" fmla="*/ 279162 w 491664"/>
              <a:gd name="connsiteY0" fmla="*/ 0 h 1780035"/>
              <a:gd name="connsiteX1" fmla="*/ 334593 w 491664"/>
              <a:gd name="connsiteY1" fmla="*/ 115068 h 1780035"/>
              <a:gd name="connsiteX2" fmla="*/ 491664 w 491664"/>
              <a:gd name="connsiteY2" fmla="*/ 893069 h 1780035"/>
              <a:gd name="connsiteX3" fmla="*/ 334593 w 491664"/>
              <a:gd name="connsiteY3" fmla="*/ 1671070 h 1780035"/>
              <a:gd name="connsiteX4" fmla="*/ 282102 w 491664"/>
              <a:gd name="connsiteY4" fmla="*/ 1780035 h 1780035"/>
              <a:gd name="connsiteX5" fmla="*/ 265807 w 491664"/>
              <a:gd name="connsiteY5" fmla="*/ 1758245 h 1780035"/>
              <a:gd name="connsiteX6" fmla="*/ 0 w 491664"/>
              <a:gd name="connsiteY6" fmla="*/ 888052 h 1780035"/>
              <a:gd name="connsiteX7" fmla="*/ 265807 w 491664"/>
              <a:gd name="connsiteY7" fmla="*/ 17859 h 1780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1664" h="1780035">
                <a:moveTo>
                  <a:pt x="279162" y="0"/>
                </a:moveTo>
                <a:lnTo>
                  <a:pt x="334593" y="115068"/>
                </a:lnTo>
                <a:cubicBezTo>
                  <a:pt x="435735" y="354195"/>
                  <a:pt x="491664" y="617100"/>
                  <a:pt x="491664" y="893069"/>
                </a:cubicBezTo>
                <a:cubicBezTo>
                  <a:pt x="491664" y="1169038"/>
                  <a:pt x="435735" y="1431944"/>
                  <a:pt x="334593" y="1671070"/>
                </a:cubicBezTo>
                <a:lnTo>
                  <a:pt x="282102" y="1780035"/>
                </a:lnTo>
                <a:lnTo>
                  <a:pt x="265807" y="1758245"/>
                </a:lnTo>
                <a:cubicBezTo>
                  <a:pt x="97991" y="1509844"/>
                  <a:pt x="0" y="1210391"/>
                  <a:pt x="0" y="888052"/>
                </a:cubicBezTo>
                <a:cubicBezTo>
                  <a:pt x="0" y="565713"/>
                  <a:pt x="97991" y="266261"/>
                  <a:pt x="265807" y="17859"/>
                </a:cubicBezTo>
                <a:close/>
              </a:path>
            </a:pathLst>
          </a:custGeom>
          <a:pattFill prst="dkUpDiag">
            <a:fgClr>
              <a:schemeClr val="accent2"/>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6" name="شكل حر: شكل 15">
            <a:extLst>
              <a:ext uri="{FF2B5EF4-FFF2-40B4-BE49-F238E27FC236}">
                <a16:creationId xmlns:a16="http://schemas.microsoft.com/office/drawing/2014/main" id="{D850331C-9383-4367-8C09-8FBE227C98B4}"/>
              </a:ext>
            </a:extLst>
          </p:cNvPr>
          <p:cNvSpPr/>
          <p:nvPr userDrawn="1"/>
        </p:nvSpPr>
        <p:spPr>
          <a:xfrm rot="6973557">
            <a:off x="9799840" y="198216"/>
            <a:ext cx="748251" cy="780669"/>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7" name="شكل حر: شكل 16">
            <a:extLst>
              <a:ext uri="{FF2B5EF4-FFF2-40B4-BE49-F238E27FC236}">
                <a16:creationId xmlns:a16="http://schemas.microsoft.com/office/drawing/2014/main" id="{D5AADDFA-0151-46BA-B788-3C5B8FC5B5FD}"/>
              </a:ext>
            </a:extLst>
          </p:cNvPr>
          <p:cNvSpPr/>
          <p:nvPr userDrawn="1"/>
        </p:nvSpPr>
        <p:spPr>
          <a:xfrm rot="5483574">
            <a:off x="9854193" y="808595"/>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0" name="شكل حر: شكل 19">
            <a:extLst>
              <a:ext uri="{FF2B5EF4-FFF2-40B4-BE49-F238E27FC236}">
                <a16:creationId xmlns:a16="http://schemas.microsoft.com/office/drawing/2014/main" id="{CC98EDD7-AC10-482C-9B0F-9EE170C1F8C4}"/>
              </a:ext>
            </a:extLst>
          </p:cNvPr>
          <p:cNvSpPr/>
          <p:nvPr userDrawn="1"/>
        </p:nvSpPr>
        <p:spPr>
          <a:xfrm rot="14199158">
            <a:off x="10161654" y="-236402"/>
            <a:ext cx="1957093" cy="1399810"/>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 name="connsiteX0" fmla="*/ 0 w 3571215"/>
              <a:gd name="connsiteY0" fmla="*/ 2176150 h 2890087"/>
              <a:gd name="connsiteX1" fmla="*/ 2472666 w 3571215"/>
              <a:gd name="connsiteY1" fmla="*/ 36067 h 2890087"/>
              <a:gd name="connsiteX2" fmla="*/ 3571215 w 3571215"/>
              <a:gd name="connsiteY2" fmla="*/ 0 h 2890087"/>
              <a:gd name="connsiteX3" fmla="*/ 1392370 w 3571215"/>
              <a:gd name="connsiteY3" fmla="*/ 2792094 h 2890087"/>
              <a:gd name="connsiteX4" fmla="*/ 393183 w 3571215"/>
              <a:gd name="connsiteY4" fmla="*/ 2890087 h 2890087"/>
              <a:gd name="connsiteX5" fmla="*/ 0 w 3571215"/>
              <a:gd name="connsiteY5" fmla="*/ 2176150 h 2890087"/>
              <a:gd name="connsiteX0" fmla="*/ 0 w 3571215"/>
              <a:gd name="connsiteY0" fmla="*/ 2176150 h 2890087"/>
              <a:gd name="connsiteX1" fmla="*/ 2472666 w 3571215"/>
              <a:gd name="connsiteY1" fmla="*/ 36067 h 2890087"/>
              <a:gd name="connsiteX2" fmla="*/ 3571215 w 3571215"/>
              <a:gd name="connsiteY2" fmla="*/ 0 h 2890087"/>
              <a:gd name="connsiteX3" fmla="*/ 2626822 w 3571215"/>
              <a:gd name="connsiteY3" fmla="*/ 1399810 h 2890087"/>
              <a:gd name="connsiteX4" fmla="*/ 393183 w 3571215"/>
              <a:gd name="connsiteY4" fmla="*/ 2890087 h 2890087"/>
              <a:gd name="connsiteX5" fmla="*/ 0 w 3571215"/>
              <a:gd name="connsiteY5" fmla="*/ 2176150 h 2890087"/>
              <a:gd name="connsiteX0" fmla="*/ 0 w 3571215"/>
              <a:gd name="connsiteY0" fmla="*/ 2176150 h 2176150"/>
              <a:gd name="connsiteX1" fmla="*/ 2472666 w 3571215"/>
              <a:gd name="connsiteY1" fmla="*/ 36067 h 2176150"/>
              <a:gd name="connsiteX2" fmla="*/ 3571215 w 3571215"/>
              <a:gd name="connsiteY2" fmla="*/ 0 h 2176150"/>
              <a:gd name="connsiteX3" fmla="*/ 2626822 w 3571215"/>
              <a:gd name="connsiteY3" fmla="*/ 1399810 h 2176150"/>
              <a:gd name="connsiteX4" fmla="*/ 2309686 w 3571215"/>
              <a:gd name="connsiteY4" fmla="*/ 820126 h 2176150"/>
              <a:gd name="connsiteX5" fmla="*/ 0 w 3571215"/>
              <a:gd name="connsiteY5" fmla="*/ 2176150 h 217615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695564 w 1957093"/>
              <a:gd name="connsiteY4" fmla="*/ 820126 h 1399810"/>
              <a:gd name="connsiteX5" fmla="*/ 0 w 1957093"/>
              <a:gd name="connsiteY5" fmla="*/ 318772 h 139981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172487 w 1957093"/>
              <a:gd name="connsiteY4" fmla="*/ 1221089 h 1399810"/>
              <a:gd name="connsiteX5" fmla="*/ 0 w 1957093"/>
              <a:gd name="connsiteY5" fmla="*/ 318772 h 139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57093" h="1399810">
                <a:moveTo>
                  <a:pt x="0" y="318772"/>
                </a:moveTo>
                <a:lnTo>
                  <a:pt x="858544" y="36067"/>
                </a:lnTo>
                <a:lnTo>
                  <a:pt x="1957093" y="0"/>
                </a:lnTo>
                <a:lnTo>
                  <a:pt x="1012700" y="1399810"/>
                </a:lnTo>
                <a:lnTo>
                  <a:pt x="172487" y="1221089"/>
                </a:lnTo>
                <a:lnTo>
                  <a:pt x="0" y="318772"/>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2" name="شكل حر: شكل 21">
            <a:extLst>
              <a:ext uri="{FF2B5EF4-FFF2-40B4-BE49-F238E27FC236}">
                <a16:creationId xmlns:a16="http://schemas.microsoft.com/office/drawing/2014/main" id="{46C6BDBB-2B70-456D-86FB-0A63D587A509}"/>
              </a:ext>
            </a:extLst>
          </p:cNvPr>
          <p:cNvSpPr/>
          <p:nvPr userDrawn="1"/>
        </p:nvSpPr>
        <p:spPr>
          <a:xfrm rot="14235708">
            <a:off x="11753205" y="112024"/>
            <a:ext cx="332291" cy="247882"/>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 name="connsiteX0" fmla="*/ 0 w 3571215"/>
              <a:gd name="connsiteY0" fmla="*/ 2176150 h 2890087"/>
              <a:gd name="connsiteX1" fmla="*/ 2472666 w 3571215"/>
              <a:gd name="connsiteY1" fmla="*/ 36067 h 2890087"/>
              <a:gd name="connsiteX2" fmla="*/ 3571215 w 3571215"/>
              <a:gd name="connsiteY2" fmla="*/ 0 h 2890087"/>
              <a:gd name="connsiteX3" fmla="*/ 1392370 w 3571215"/>
              <a:gd name="connsiteY3" fmla="*/ 2792094 h 2890087"/>
              <a:gd name="connsiteX4" fmla="*/ 393183 w 3571215"/>
              <a:gd name="connsiteY4" fmla="*/ 2890087 h 2890087"/>
              <a:gd name="connsiteX5" fmla="*/ 0 w 3571215"/>
              <a:gd name="connsiteY5" fmla="*/ 2176150 h 2890087"/>
              <a:gd name="connsiteX0" fmla="*/ 0 w 3571215"/>
              <a:gd name="connsiteY0" fmla="*/ 2176150 h 2890087"/>
              <a:gd name="connsiteX1" fmla="*/ 2472666 w 3571215"/>
              <a:gd name="connsiteY1" fmla="*/ 36067 h 2890087"/>
              <a:gd name="connsiteX2" fmla="*/ 3571215 w 3571215"/>
              <a:gd name="connsiteY2" fmla="*/ 0 h 2890087"/>
              <a:gd name="connsiteX3" fmla="*/ 2626822 w 3571215"/>
              <a:gd name="connsiteY3" fmla="*/ 1399810 h 2890087"/>
              <a:gd name="connsiteX4" fmla="*/ 393183 w 3571215"/>
              <a:gd name="connsiteY4" fmla="*/ 2890087 h 2890087"/>
              <a:gd name="connsiteX5" fmla="*/ 0 w 3571215"/>
              <a:gd name="connsiteY5" fmla="*/ 2176150 h 2890087"/>
              <a:gd name="connsiteX0" fmla="*/ 0 w 3571215"/>
              <a:gd name="connsiteY0" fmla="*/ 2176150 h 2176150"/>
              <a:gd name="connsiteX1" fmla="*/ 2472666 w 3571215"/>
              <a:gd name="connsiteY1" fmla="*/ 36067 h 2176150"/>
              <a:gd name="connsiteX2" fmla="*/ 3571215 w 3571215"/>
              <a:gd name="connsiteY2" fmla="*/ 0 h 2176150"/>
              <a:gd name="connsiteX3" fmla="*/ 2626822 w 3571215"/>
              <a:gd name="connsiteY3" fmla="*/ 1399810 h 2176150"/>
              <a:gd name="connsiteX4" fmla="*/ 2309686 w 3571215"/>
              <a:gd name="connsiteY4" fmla="*/ 820126 h 2176150"/>
              <a:gd name="connsiteX5" fmla="*/ 0 w 3571215"/>
              <a:gd name="connsiteY5" fmla="*/ 2176150 h 217615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695564 w 1957093"/>
              <a:gd name="connsiteY4" fmla="*/ 820126 h 1399810"/>
              <a:gd name="connsiteX5" fmla="*/ 0 w 1957093"/>
              <a:gd name="connsiteY5" fmla="*/ 318772 h 139981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172487 w 1957093"/>
              <a:gd name="connsiteY4" fmla="*/ 1221089 h 1399810"/>
              <a:gd name="connsiteX5" fmla="*/ 0 w 1957093"/>
              <a:gd name="connsiteY5" fmla="*/ 318772 h 1399810"/>
              <a:gd name="connsiteX0" fmla="*/ 0 w 1449157"/>
              <a:gd name="connsiteY0" fmla="*/ 282705 h 1363743"/>
              <a:gd name="connsiteX1" fmla="*/ 858544 w 1449157"/>
              <a:gd name="connsiteY1" fmla="*/ 0 h 1363743"/>
              <a:gd name="connsiteX2" fmla="*/ 1449157 w 1449157"/>
              <a:gd name="connsiteY2" fmla="*/ 715834 h 1363743"/>
              <a:gd name="connsiteX3" fmla="*/ 1012700 w 1449157"/>
              <a:gd name="connsiteY3" fmla="*/ 1363743 h 1363743"/>
              <a:gd name="connsiteX4" fmla="*/ 172487 w 1449157"/>
              <a:gd name="connsiteY4" fmla="*/ 1185022 h 1363743"/>
              <a:gd name="connsiteX5" fmla="*/ 0 w 1449157"/>
              <a:gd name="connsiteY5" fmla="*/ 282705 h 1363743"/>
              <a:gd name="connsiteX0" fmla="*/ 0 w 1449157"/>
              <a:gd name="connsiteY0" fmla="*/ 0 h 1081038"/>
              <a:gd name="connsiteX1" fmla="*/ 1449157 w 1449157"/>
              <a:gd name="connsiteY1" fmla="*/ 433129 h 1081038"/>
              <a:gd name="connsiteX2" fmla="*/ 1012700 w 1449157"/>
              <a:gd name="connsiteY2" fmla="*/ 1081038 h 1081038"/>
              <a:gd name="connsiteX3" fmla="*/ 172487 w 1449157"/>
              <a:gd name="connsiteY3" fmla="*/ 902317 h 1081038"/>
              <a:gd name="connsiteX4" fmla="*/ 0 w 1449157"/>
              <a:gd name="connsiteY4" fmla="*/ 0 h 108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9157" h="1081038">
                <a:moveTo>
                  <a:pt x="0" y="0"/>
                </a:moveTo>
                <a:lnTo>
                  <a:pt x="1449157" y="433129"/>
                </a:lnTo>
                <a:lnTo>
                  <a:pt x="1012700" y="1081038"/>
                </a:lnTo>
                <a:lnTo>
                  <a:pt x="172487" y="902317"/>
                </a:lnTo>
                <a:lnTo>
                  <a:pt x="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3" name="شكل حر: شكل 22">
            <a:extLst>
              <a:ext uri="{FF2B5EF4-FFF2-40B4-BE49-F238E27FC236}">
                <a16:creationId xmlns:a16="http://schemas.microsoft.com/office/drawing/2014/main" id="{DD294FD8-6E9C-409A-81F3-C1E9BE998524}"/>
              </a:ext>
            </a:extLst>
          </p:cNvPr>
          <p:cNvSpPr/>
          <p:nvPr userDrawn="1"/>
        </p:nvSpPr>
        <p:spPr>
          <a:xfrm rot="13336516">
            <a:off x="137666" y="5349121"/>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4" name="شكل حر: شكل 23">
            <a:extLst>
              <a:ext uri="{FF2B5EF4-FFF2-40B4-BE49-F238E27FC236}">
                <a16:creationId xmlns:a16="http://schemas.microsoft.com/office/drawing/2014/main" id="{E9CE551E-3C50-4DFC-B1F0-E75C36EB546C}"/>
              </a:ext>
            </a:extLst>
          </p:cNvPr>
          <p:cNvSpPr/>
          <p:nvPr userDrawn="1"/>
        </p:nvSpPr>
        <p:spPr>
          <a:xfrm rot="5738060">
            <a:off x="100722" y="5962094"/>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5" name="شكل حر: شكل 24">
            <a:extLst>
              <a:ext uri="{FF2B5EF4-FFF2-40B4-BE49-F238E27FC236}">
                <a16:creationId xmlns:a16="http://schemas.microsoft.com/office/drawing/2014/main" id="{1A30495D-C647-4038-8E7F-16125414CE5D}"/>
              </a:ext>
            </a:extLst>
          </p:cNvPr>
          <p:cNvSpPr/>
          <p:nvPr userDrawn="1"/>
        </p:nvSpPr>
        <p:spPr>
          <a:xfrm rot="8291645">
            <a:off x="10081798" y="798094"/>
            <a:ext cx="371360" cy="273702"/>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 name="العنوان 1">
            <a:extLst>
              <a:ext uri="{FF2B5EF4-FFF2-40B4-BE49-F238E27FC236}">
                <a16:creationId xmlns:a16="http://schemas.microsoft.com/office/drawing/2014/main" id="{40EE479C-D1F6-4BAC-80D2-90EF74E3261A}"/>
              </a:ext>
            </a:extLst>
          </p:cNvPr>
          <p:cNvSpPr>
            <a:spLocks noGrp="1"/>
          </p:cNvSpPr>
          <p:nvPr userDrawn="1">
            <p:ph type="title"/>
          </p:nvPr>
        </p:nvSpPr>
        <p:spPr>
          <a:xfrm>
            <a:off x="432000" y="432000"/>
            <a:ext cx="11340000" cy="432000"/>
          </a:xfrm>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لتحرير نمط عنوان الشكل الرئيسي</a:t>
            </a:r>
            <a:endParaRPr lang="ar-SA" dirty="0"/>
          </a:p>
        </p:txBody>
      </p:sp>
      <p:sp>
        <p:nvSpPr>
          <p:cNvPr id="8" name="عنصر نائب للتذييل 7">
            <a:extLst>
              <a:ext uri="{FF2B5EF4-FFF2-40B4-BE49-F238E27FC236}">
                <a16:creationId xmlns:a16="http://schemas.microsoft.com/office/drawing/2014/main" id="{C9E47D86-FD0D-44D0-9B7F-9EDEBD11F9D6}"/>
              </a:ext>
            </a:extLst>
          </p:cNvPr>
          <p:cNvSpPr>
            <a:spLocks noGrp="1"/>
          </p:cNvSpPr>
          <p:nvPr userDrawn="1">
            <p:ph type="ftr" sz="quarter" idx="10"/>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9" name="عنصر نائب لرقم الشريحة 8">
            <a:extLst>
              <a:ext uri="{FF2B5EF4-FFF2-40B4-BE49-F238E27FC236}">
                <a16:creationId xmlns:a16="http://schemas.microsoft.com/office/drawing/2014/main" id="{0A29F8B3-4723-4928-83E5-76C29D05F2FE}"/>
              </a:ext>
            </a:extLst>
          </p:cNvPr>
          <p:cNvSpPr>
            <a:spLocks noGrp="1"/>
          </p:cNvSpPr>
          <p:nvPr userDrawn="1">
            <p:ph type="sldNum" sz="quarter" idx="11"/>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sp>
        <p:nvSpPr>
          <p:cNvPr id="29" name="شكل حر: شكل 28">
            <a:extLst>
              <a:ext uri="{FF2B5EF4-FFF2-40B4-BE49-F238E27FC236}">
                <a16:creationId xmlns:a16="http://schemas.microsoft.com/office/drawing/2014/main" id="{487EAD8B-C2A9-4ED7-BA79-62CE2E5D80F9}"/>
              </a:ext>
            </a:extLst>
          </p:cNvPr>
          <p:cNvSpPr/>
          <p:nvPr userDrawn="1"/>
        </p:nvSpPr>
        <p:spPr>
          <a:xfrm rot="3693105">
            <a:off x="270909" y="5041123"/>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1" name="عنصر نائب للنص 18">
            <a:extLst>
              <a:ext uri="{FF2B5EF4-FFF2-40B4-BE49-F238E27FC236}">
                <a16:creationId xmlns:a16="http://schemas.microsoft.com/office/drawing/2014/main" id="{C614E990-EC62-437B-ADF0-038FF35A2629}"/>
              </a:ext>
            </a:extLst>
          </p:cNvPr>
          <p:cNvSpPr>
            <a:spLocks noGrp="1"/>
          </p:cNvSpPr>
          <p:nvPr>
            <p:ph type="body" sz="quarter" idx="13" hasCustomPrompt="1"/>
          </p:nvPr>
        </p:nvSpPr>
        <p:spPr>
          <a:xfrm>
            <a:off x="1364343" y="2505766"/>
            <a:ext cx="3374987" cy="885825"/>
          </a:xfrm>
        </p:spPr>
        <p:txBody>
          <a:bodyPr rtlCol="1" anchor="ctr"/>
          <a:lstStyle>
            <a:lvl1pPr marL="0" indent="0" algn="ctr" rtl="1">
              <a:buNone/>
              <a:defRPr sz="8000" b="1">
                <a:latin typeface="Tahoma" panose="020B0604030504040204" pitchFamily="34" charset="0"/>
                <a:ea typeface="Tahoma" panose="020B0604030504040204" pitchFamily="34" charset="0"/>
                <a:cs typeface="Tahoma" panose="020B0604030504040204" pitchFamily="34" charset="0"/>
              </a:defRPr>
            </a:lvl1pPr>
            <a:lvl2pPr marL="266700" indent="0" algn="r" rtl="1">
              <a:buNone/>
              <a:defRPr sz="8000">
                <a:latin typeface="+mj-lt"/>
              </a:defRPr>
            </a:lvl2pPr>
            <a:lvl3pPr marL="542925" indent="0" algn="r" rtl="1">
              <a:buNone/>
              <a:defRPr sz="8000">
                <a:latin typeface="+mj-lt"/>
              </a:defRPr>
            </a:lvl3pPr>
            <a:lvl4pPr marL="809625" indent="0" algn="r" rtl="1">
              <a:buNone/>
              <a:defRPr sz="8000">
                <a:latin typeface="+mj-lt"/>
              </a:defRPr>
            </a:lvl4pPr>
            <a:lvl5pPr marL="1076325" indent="0" algn="r" rtl="1">
              <a:buNone/>
              <a:defRPr sz="8000">
                <a:latin typeface="+mj-lt"/>
              </a:defRPr>
            </a:lvl5pPr>
          </a:lstStyle>
          <a:p>
            <a:pPr lvl="0" rtl="1"/>
            <a:r>
              <a:rPr lang="ar-SA" dirty="0"/>
              <a:t>1</a:t>
            </a:r>
          </a:p>
        </p:txBody>
      </p:sp>
      <p:sp>
        <p:nvSpPr>
          <p:cNvPr id="32" name="عنصر نائب للنص 20">
            <a:extLst>
              <a:ext uri="{FF2B5EF4-FFF2-40B4-BE49-F238E27FC236}">
                <a16:creationId xmlns:a16="http://schemas.microsoft.com/office/drawing/2014/main" id="{A6926E00-3D05-4600-B7E9-74F56D038AE9}"/>
              </a:ext>
            </a:extLst>
          </p:cNvPr>
          <p:cNvSpPr>
            <a:spLocks noGrp="1"/>
          </p:cNvSpPr>
          <p:nvPr>
            <p:ph type="body" sz="quarter" idx="14" hasCustomPrompt="1"/>
          </p:nvPr>
        </p:nvSpPr>
        <p:spPr>
          <a:xfrm>
            <a:off x="5212968" y="2505766"/>
            <a:ext cx="3025513" cy="885825"/>
          </a:xfrm>
        </p:spPr>
        <p:txBody>
          <a:bodyPr rtlCol="1" anchor="ctr"/>
          <a:lstStyle>
            <a:lvl1pPr marL="0" indent="0" algn="ctr" rtl="1">
              <a:buNone/>
              <a:defRPr sz="8000" b="1" i="0">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2</a:t>
            </a:r>
          </a:p>
        </p:txBody>
      </p:sp>
      <p:sp>
        <p:nvSpPr>
          <p:cNvPr id="33" name="عنصر نائب للنص 32">
            <a:extLst>
              <a:ext uri="{FF2B5EF4-FFF2-40B4-BE49-F238E27FC236}">
                <a16:creationId xmlns:a16="http://schemas.microsoft.com/office/drawing/2014/main" id="{56EA1CAB-F73E-42AE-AC55-B00392B49263}"/>
              </a:ext>
            </a:extLst>
          </p:cNvPr>
          <p:cNvSpPr>
            <a:spLocks noGrp="1"/>
          </p:cNvSpPr>
          <p:nvPr>
            <p:ph type="body" sz="quarter" idx="30" hasCustomPrompt="1"/>
          </p:nvPr>
        </p:nvSpPr>
        <p:spPr>
          <a:xfrm>
            <a:off x="8737600" y="2490630"/>
            <a:ext cx="2090738" cy="900962"/>
          </a:xfrm>
        </p:spPr>
        <p:txBody>
          <a:bodyPr vert="horz" lIns="0" tIns="0" rIns="0" bIns="0" rtlCol="1" anchor="ctr">
            <a:noAutofit/>
          </a:bodyPr>
          <a:lstStyle>
            <a:lvl1pPr marL="0" indent="0" algn="ctr" rtl="1">
              <a:buNone/>
              <a:defRPr lang="en-ZA" sz="8000" b="1" i="0" dirty="0">
                <a:latin typeface="Tahoma" panose="020B0604030504040204" pitchFamily="34" charset="0"/>
                <a:ea typeface="Tahoma" panose="020B0604030504040204" pitchFamily="34" charset="0"/>
                <a:cs typeface="Tahoma" panose="020B0604030504040204" pitchFamily="34" charset="0"/>
              </a:defRPr>
            </a:lvl1pPr>
          </a:lstStyle>
          <a:p>
            <a:pPr marL="266700" lvl="0" indent="-266700" algn="ctr" rtl="1"/>
            <a:r>
              <a:rPr lang="ar-SA" dirty="0"/>
              <a:t>3</a:t>
            </a:r>
          </a:p>
        </p:txBody>
      </p:sp>
      <p:sp>
        <p:nvSpPr>
          <p:cNvPr id="35" name="عنصر نائب للنص 34">
            <a:extLst>
              <a:ext uri="{FF2B5EF4-FFF2-40B4-BE49-F238E27FC236}">
                <a16:creationId xmlns:a16="http://schemas.microsoft.com/office/drawing/2014/main" id="{34357700-1BDF-40C0-BFE9-5F837ADED4AA}"/>
              </a:ext>
            </a:extLst>
          </p:cNvPr>
          <p:cNvSpPr>
            <a:spLocks noGrp="1"/>
          </p:cNvSpPr>
          <p:nvPr>
            <p:ph type="body" sz="quarter" idx="31" hasCustomPrompt="1"/>
          </p:nvPr>
        </p:nvSpPr>
        <p:spPr>
          <a:xfrm>
            <a:off x="1820138" y="4015478"/>
            <a:ext cx="2489200" cy="1012825"/>
          </a:xfrm>
        </p:spPr>
        <p:txBody>
          <a:bodyPr rtlCol="1"/>
          <a:lstStyle>
            <a:lvl1pPr marL="0" indent="0" algn="ctr" rtl="1">
              <a:buNone/>
              <a:defRPr>
                <a:latin typeface="Tahoma" panose="020B0604030504040204" pitchFamily="34" charset="0"/>
                <a:ea typeface="Tahoma" panose="020B0604030504040204" pitchFamily="34" charset="0"/>
                <a:cs typeface="Tahoma" panose="020B0604030504040204" pitchFamily="34" charset="0"/>
              </a:defRPr>
            </a:lvl1pPr>
            <a:lvl2pPr marL="266700" indent="0" algn="r" rtl="1">
              <a:buNone/>
              <a:defRPr/>
            </a:lvl2pPr>
            <a:lvl3pPr marL="542925" indent="0" algn="r" rtl="1">
              <a:buNone/>
              <a:defRPr/>
            </a:lvl3pPr>
            <a:lvl4pPr marL="809625" indent="0" algn="r" rtl="1">
              <a:buNone/>
              <a:defRPr/>
            </a:lvl4pPr>
            <a:lvl5pPr marL="1076325" indent="0" algn="r" rtl="1">
              <a:buNone/>
              <a:defRPr/>
            </a:lvl5pPr>
          </a:lstStyle>
          <a:p>
            <a:pPr lvl="0" rtl="1"/>
            <a:r>
              <a:rPr lang="ar-SA" dirty="0"/>
              <a:t>وصف المقطع</a:t>
            </a:r>
          </a:p>
        </p:txBody>
      </p:sp>
      <p:sp>
        <p:nvSpPr>
          <p:cNvPr id="37" name="عنصر نائب للنص 36">
            <a:extLst>
              <a:ext uri="{FF2B5EF4-FFF2-40B4-BE49-F238E27FC236}">
                <a16:creationId xmlns:a16="http://schemas.microsoft.com/office/drawing/2014/main" id="{A3F3E97F-9A21-4431-909B-D1E580B19F1B}"/>
              </a:ext>
            </a:extLst>
          </p:cNvPr>
          <p:cNvSpPr>
            <a:spLocks noGrp="1"/>
          </p:cNvSpPr>
          <p:nvPr>
            <p:ph type="body" sz="quarter" idx="32" hasCustomPrompt="1"/>
          </p:nvPr>
        </p:nvSpPr>
        <p:spPr>
          <a:xfrm>
            <a:off x="5481124" y="4015478"/>
            <a:ext cx="2489200" cy="1011238"/>
          </a:xfrm>
        </p:spPr>
        <p:txBody>
          <a:bodyPr rtlCol="1"/>
          <a:lstStyle>
            <a:lvl1pPr marL="0" indent="0" algn="ctr" rtl="1">
              <a:buNone/>
              <a:defRPr>
                <a:latin typeface="Tahoma" panose="020B0604030504040204" pitchFamily="34" charset="0"/>
                <a:ea typeface="Tahoma" panose="020B0604030504040204" pitchFamily="34" charset="0"/>
                <a:cs typeface="Tahoma" panose="020B0604030504040204" pitchFamily="34" charset="0"/>
              </a:defRPr>
            </a:lvl1pPr>
            <a:lvl2pPr marL="266700" indent="0" algn="ctr" rtl="1">
              <a:buNone/>
              <a:defRPr/>
            </a:lvl2pPr>
            <a:lvl3pPr marL="542925" indent="0" algn="ctr" rtl="1">
              <a:buNone/>
              <a:defRPr/>
            </a:lvl3pPr>
            <a:lvl4pPr marL="809625" indent="0" algn="ctr" rtl="1">
              <a:buNone/>
              <a:defRPr/>
            </a:lvl4pPr>
            <a:lvl5pPr marL="1076325" indent="0" algn="ctr" rtl="1">
              <a:buNone/>
              <a:defRPr/>
            </a:lvl5pPr>
          </a:lstStyle>
          <a:p>
            <a:pPr lvl="0" rtl="1"/>
            <a:r>
              <a:rPr lang="ar-SA" dirty="0"/>
              <a:t>وصف المقطع</a:t>
            </a:r>
          </a:p>
        </p:txBody>
      </p:sp>
      <p:sp>
        <p:nvSpPr>
          <p:cNvPr id="39" name="عنصر نائب للنص 38">
            <a:extLst>
              <a:ext uri="{FF2B5EF4-FFF2-40B4-BE49-F238E27FC236}">
                <a16:creationId xmlns:a16="http://schemas.microsoft.com/office/drawing/2014/main" id="{2445CEA3-6928-4E8E-8E52-B7043F3580D1}"/>
              </a:ext>
            </a:extLst>
          </p:cNvPr>
          <p:cNvSpPr>
            <a:spLocks noGrp="1"/>
          </p:cNvSpPr>
          <p:nvPr>
            <p:ph type="body" sz="quarter" idx="33" hasCustomPrompt="1"/>
          </p:nvPr>
        </p:nvSpPr>
        <p:spPr>
          <a:xfrm>
            <a:off x="8737600" y="4015478"/>
            <a:ext cx="2090738" cy="1012825"/>
          </a:xfrm>
        </p:spPr>
        <p:txBody>
          <a:bodyPr rtlCol="1"/>
          <a:lstStyle>
            <a:lvl1pPr marL="0" indent="0" algn="ctr" rtl="1">
              <a:buNone/>
              <a:defRPr>
                <a:latin typeface="Tahoma" panose="020B0604030504040204" pitchFamily="34" charset="0"/>
                <a:ea typeface="Tahoma" panose="020B0604030504040204" pitchFamily="34" charset="0"/>
                <a:cs typeface="Tahoma" panose="020B0604030504040204" pitchFamily="34" charset="0"/>
              </a:defRPr>
            </a:lvl1pPr>
            <a:lvl2pPr marL="266700" indent="0" algn="ctr" rtl="1">
              <a:buNone/>
              <a:defRPr/>
            </a:lvl2pPr>
            <a:lvl3pPr marL="542925" indent="0" algn="ctr" rtl="1">
              <a:buNone/>
              <a:defRPr/>
            </a:lvl3pPr>
            <a:lvl4pPr marL="809625" indent="0" algn="ctr" rtl="1">
              <a:buNone/>
              <a:defRPr/>
            </a:lvl4pPr>
            <a:lvl5pPr marL="1076325" indent="0" algn="ctr" rtl="1">
              <a:buNone/>
              <a:defRPr/>
            </a:lvl5pPr>
          </a:lstStyle>
          <a:p>
            <a:pPr lvl="0" rtl="1"/>
            <a:r>
              <a:rPr lang="ar-SA" dirty="0"/>
              <a:t>وصف المقطع</a:t>
            </a:r>
          </a:p>
        </p:txBody>
      </p:sp>
    </p:spTree>
    <p:extLst>
      <p:ext uri="{BB962C8B-B14F-4D97-AF65-F5344CB8AC3E}">
        <p14:creationId xmlns:p14="http://schemas.microsoft.com/office/powerpoint/2010/main" val="21597925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مقارنة">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3F288DD7-6DAF-436D-B04A-EBCCAA36917C}"/>
              </a:ext>
            </a:extLst>
          </p:cNvPr>
          <p:cNvSpPr>
            <a:spLocks noGrp="1"/>
          </p:cNvSpPr>
          <p:nvPr>
            <p:ph type="title"/>
          </p:nvPr>
        </p:nvSpPr>
        <p:spPr>
          <a:xfrm>
            <a:off x="432000" y="432000"/>
            <a:ext cx="11340000" cy="432000"/>
          </a:xfrm>
        </p:spPr>
        <p:txBody>
          <a:bodyPr rtlCol="1"/>
          <a:lstStyle>
            <a:lvl1pPr algn="r" rtl="1">
              <a:defRPr>
                <a:solidFill>
                  <a:schemeClr val="tx1">
                    <a:lumMod val="75000"/>
                    <a:lumOff val="25000"/>
                  </a:schemeClr>
                </a:solidFill>
              </a:defRPr>
            </a:lvl1pPr>
          </a:lstStyle>
          <a:p>
            <a:pPr rtl="1"/>
            <a:r>
              <a:rPr lang="ar-SA"/>
              <a:t>انقر لتحرير نمط عنوان الشكل الرئيسي</a:t>
            </a:r>
            <a:endParaRPr lang="ar-SA" dirty="0"/>
          </a:p>
        </p:txBody>
      </p:sp>
      <p:sp>
        <p:nvSpPr>
          <p:cNvPr id="3" name="عنصر نائب للنص 2">
            <a:extLst>
              <a:ext uri="{FF2B5EF4-FFF2-40B4-BE49-F238E27FC236}">
                <a16:creationId xmlns:a16="http://schemas.microsoft.com/office/drawing/2014/main" id="{9322B50D-6A7D-41C6-BA57-613BC231DF36}"/>
              </a:ext>
            </a:extLst>
          </p:cNvPr>
          <p:cNvSpPr>
            <a:spLocks noGrp="1"/>
          </p:cNvSpPr>
          <p:nvPr>
            <p:ph type="body" idx="1"/>
          </p:nvPr>
        </p:nvSpPr>
        <p:spPr>
          <a:xfrm>
            <a:off x="432000" y="1152000"/>
            <a:ext cx="5472000" cy="360000"/>
          </a:xfrm>
        </p:spPr>
        <p:txBody>
          <a:bodyPr rtlCol="1" anchor="t"/>
          <a:lstStyle>
            <a:lvl1pPr marL="0" indent="0" algn="r" rtl="1">
              <a:buNone/>
              <a:defRPr sz="2400" b="1">
                <a:solidFill>
                  <a:schemeClr val="tx1">
                    <a:lumMod val="75000"/>
                    <a:lumOff val="25000"/>
                  </a:schemeClr>
                </a:solidFill>
              </a:defRPr>
            </a:lvl1pPr>
            <a:lvl2pPr marL="457200" indent="0" algn="r" rtl="1">
              <a:buNone/>
              <a:defRPr sz="2000" b="1"/>
            </a:lvl2pPr>
            <a:lvl3pPr marL="914400" indent="0" algn="r" rtl="1">
              <a:buNone/>
              <a:defRPr sz="1800" b="1"/>
            </a:lvl3pPr>
            <a:lvl4pPr marL="1371600" indent="0" algn="r" rtl="1">
              <a:buNone/>
              <a:defRPr sz="1600" b="1"/>
            </a:lvl4pPr>
            <a:lvl5pPr marL="1828800" indent="0" algn="r" rtl="1">
              <a:buNone/>
              <a:defRPr sz="1600" b="1"/>
            </a:lvl5pPr>
            <a:lvl6pPr marL="2286000" indent="0" algn="r" rtl="1">
              <a:buNone/>
              <a:defRPr sz="1600" b="1"/>
            </a:lvl6pPr>
            <a:lvl7pPr marL="2743200" indent="0" algn="r" rtl="1">
              <a:buNone/>
              <a:defRPr sz="1600" b="1"/>
            </a:lvl7pPr>
            <a:lvl8pPr marL="3200400" indent="0" algn="r" rtl="1">
              <a:buNone/>
              <a:defRPr sz="1600" b="1"/>
            </a:lvl8pPr>
            <a:lvl9pPr marL="3657600" indent="0" algn="r" rtl="1">
              <a:buNone/>
              <a:defRPr sz="1600" b="1"/>
            </a:lvl9pPr>
          </a:lstStyle>
          <a:p>
            <a:pPr lvl="0" rtl="1"/>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9FD584DA-F775-47B8-A1D7-6556AD5FCBD2}"/>
              </a:ext>
            </a:extLst>
          </p:cNvPr>
          <p:cNvSpPr>
            <a:spLocks noGrp="1"/>
          </p:cNvSpPr>
          <p:nvPr>
            <p:ph sz="half" idx="2"/>
          </p:nvPr>
        </p:nvSpPr>
        <p:spPr>
          <a:xfrm>
            <a:off x="432000" y="1584000"/>
            <a:ext cx="5472000" cy="4608000"/>
          </a:xfrm>
        </p:spPr>
        <p:txBody>
          <a:bodyPr rtlCol="1"/>
          <a:lstStyle>
            <a:lvl1pPr algn="r" rtl="1">
              <a:defRPr>
                <a:solidFill>
                  <a:schemeClr val="tx1">
                    <a:lumMod val="75000"/>
                    <a:lumOff val="25000"/>
                  </a:schemeClr>
                </a:solidFill>
              </a:defRPr>
            </a:lvl1pPr>
            <a:lvl2pPr algn="r" rtl="1">
              <a:defRPr>
                <a:solidFill>
                  <a:schemeClr val="tx1">
                    <a:lumMod val="75000"/>
                    <a:lumOff val="25000"/>
                  </a:schemeClr>
                </a:solidFill>
              </a:defRPr>
            </a:lvl2pPr>
            <a:lvl3pPr algn="r" rtl="1">
              <a:defRPr>
                <a:solidFill>
                  <a:schemeClr val="tx1">
                    <a:lumMod val="75000"/>
                    <a:lumOff val="25000"/>
                  </a:schemeClr>
                </a:solidFill>
              </a:defRPr>
            </a:lvl3pPr>
            <a:lvl4pPr algn="r" rtl="1">
              <a:defRPr>
                <a:solidFill>
                  <a:schemeClr val="tx1">
                    <a:lumMod val="75000"/>
                    <a:lumOff val="25000"/>
                  </a:schemeClr>
                </a:solidFill>
              </a:defRPr>
            </a:lvl4pPr>
            <a:lvl5pPr algn="r" rtl="1">
              <a:defRPr>
                <a:solidFill>
                  <a:schemeClr val="tx1">
                    <a:lumMod val="75000"/>
                    <a:lumOff val="25000"/>
                  </a:schemeClr>
                </a:solidFill>
              </a:defRPr>
            </a:lvl5pPr>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10" name="عنصر نائب للتذييل 9">
            <a:extLst>
              <a:ext uri="{FF2B5EF4-FFF2-40B4-BE49-F238E27FC236}">
                <a16:creationId xmlns:a16="http://schemas.microsoft.com/office/drawing/2014/main" id="{9337FD81-6DFD-43B7-A7D9-59E45ECDF39A}"/>
              </a:ext>
            </a:extLst>
          </p:cNvPr>
          <p:cNvSpPr>
            <a:spLocks noGrp="1"/>
          </p:cNvSpPr>
          <p:nvPr>
            <p:ph type="ftr" sz="quarter" idx="10"/>
          </p:nvPr>
        </p:nvSpPr>
        <p:spPr/>
        <p:txBody>
          <a:bodyPr rtlCol="1"/>
          <a:lstStyle>
            <a:lvl1pPr algn="r" rtl="1">
              <a:defRPr>
                <a:solidFill>
                  <a:schemeClr val="tx1">
                    <a:lumMod val="75000"/>
                    <a:lumOff val="25000"/>
                  </a:schemeClr>
                </a:solidFill>
              </a:defRPr>
            </a:lvl1pPr>
          </a:lstStyle>
          <a:p>
            <a:pPr rtl="1"/>
            <a:r>
              <a:rPr lang="ar-SA" dirty="0"/>
              <a:t>إضافة تذييل</a:t>
            </a:r>
          </a:p>
        </p:txBody>
      </p:sp>
      <p:sp>
        <p:nvSpPr>
          <p:cNvPr id="11" name="عنصر نائب لرقم الشريحة 10">
            <a:extLst>
              <a:ext uri="{FF2B5EF4-FFF2-40B4-BE49-F238E27FC236}">
                <a16:creationId xmlns:a16="http://schemas.microsoft.com/office/drawing/2014/main" id="{F17B7460-0559-435A-9C2F-1B12BC6CE184}"/>
              </a:ext>
            </a:extLst>
          </p:cNvPr>
          <p:cNvSpPr>
            <a:spLocks noGrp="1"/>
          </p:cNvSpPr>
          <p:nvPr>
            <p:ph type="sldNum" sz="quarter" idx="11"/>
          </p:nvPr>
        </p:nvSpPr>
        <p:spPr/>
        <p:txBody>
          <a:bodyPr rtlCol="1"/>
          <a:lstStyle>
            <a:lvl1pPr algn="r" rtl="1">
              <a:defRPr>
                <a:solidFill>
                  <a:schemeClr val="tx1">
                    <a:lumMod val="75000"/>
                    <a:lumOff val="25000"/>
                  </a:schemeClr>
                </a:solidFill>
              </a:defRPr>
            </a:lvl1pPr>
          </a:lstStyle>
          <a:p>
            <a:pPr rtl="1"/>
            <a:fld id="{19B51A1E-902D-48AF-9020-955120F399B6}" type="slidenum">
              <a:rPr lang="ar-SA" smtClean="0"/>
              <a:pPr/>
              <a:t>‹#›</a:t>
            </a:fld>
            <a:endParaRPr lang="ar-SA" dirty="0"/>
          </a:p>
        </p:txBody>
      </p:sp>
      <p:sp>
        <p:nvSpPr>
          <p:cNvPr id="8" name="عنصر نائب للنص 7">
            <a:extLst>
              <a:ext uri="{FF2B5EF4-FFF2-40B4-BE49-F238E27FC236}">
                <a16:creationId xmlns:a16="http://schemas.microsoft.com/office/drawing/2014/main" id="{DF0A5256-B267-47DA-858A-0F3867CB6139}"/>
              </a:ext>
            </a:extLst>
          </p:cNvPr>
          <p:cNvSpPr>
            <a:spLocks noGrp="1"/>
          </p:cNvSpPr>
          <p:nvPr>
            <p:ph type="body" sz="quarter" idx="12"/>
          </p:nvPr>
        </p:nvSpPr>
        <p:spPr>
          <a:xfrm>
            <a:off x="6299887" y="1584325"/>
            <a:ext cx="5472113" cy="4606925"/>
          </a:xfrm>
        </p:spPr>
        <p:txBody>
          <a:bodyPr rtlCol="1"/>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12" name="عنصر نائب للنص 11">
            <a:extLst>
              <a:ext uri="{FF2B5EF4-FFF2-40B4-BE49-F238E27FC236}">
                <a16:creationId xmlns:a16="http://schemas.microsoft.com/office/drawing/2014/main" id="{78A963F8-6F6E-440E-B3B3-DDE13C083A36}"/>
              </a:ext>
            </a:extLst>
          </p:cNvPr>
          <p:cNvSpPr>
            <a:spLocks noGrp="1"/>
          </p:cNvSpPr>
          <p:nvPr>
            <p:ph type="body" sz="quarter" idx="13"/>
          </p:nvPr>
        </p:nvSpPr>
        <p:spPr>
          <a:xfrm>
            <a:off x="6300000" y="1152525"/>
            <a:ext cx="5472000" cy="358775"/>
          </a:xfrm>
        </p:spPr>
        <p:txBody>
          <a:bodyPr rtlCol="1"/>
          <a:lstStyle>
            <a:lvl1pPr marL="0" indent="0" algn="r" rtl="1">
              <a:buNone/>
              <a:defRPr sz="2400" b="1"/>
            </a:lvl1pPr>
          </a:lstStyle>
          <a:p>
            <a:pPr lvl="0" rtl="1"/>
            <a:r>
              <a:rPr lang="ar-SA"/>
              <a:t>انقر لتحرير أنماط نص الشكل الرئيسي</a:t>
            </a:r>
          </a:p>
        </p:txBody>
      </p:sp>
    </p:spTree>
    <p:extLst>
      <p:ext uri="{BB962C8B-B14F-4D97-AF65-F5344CB8AC3E}">
        <p14:creationId xmlns:p14="http://schemas.microsoft.com/office/powerpoint/2010/main" val="21390986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مساحة السوق">
    <p:spTree>
      <p:nvGrpSpPr>
        <p:cNvPr id="1" name=""/>
        <p:cNvGrpSpPr/>
        <p:nvPr/>
      </p:nvGrpSpPr>
      <p:grpSpPr>
        <a:xfrm>
          <a:off x="0" y="0"/>
          <a:ext cx="0" cy="0"/>
          <a:chOff x="0" y="0"/>
          <a:chExt cx="0" cy="0"/>
        </a:xfrm>
      </p:grpSpPr>
      <p:sp>
        <p:nvSpPr>
          <p:cNvPr id="13" name="شكل حر: شكل 12">
            <a:extLst>
              <a:ext uri="{FF2B5EF4-FFF2-40B4-BE49-F238E27FC236}">
                <a16:creationId xmlns:a16="http://schemas.microsoft.com/office/drawing/2014/main" id="{070BDE6F-3ADC-465D-A1D5-2E3FEE5E3685}"/>
              </a:ext>
            </a:extLst>
          </p:cNvPr>
          <p:cNvSpPr/>
          <p:nvPr userDrawn="1"/>
        </p:nvSpPr>
        <p:spPr>
          <a:xfrm rot="4308689">
            <a:off x="9605830" y="-345925"/>
            <a:ext cx="2706415" cy="2832124"/>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215" h="3737093">
                <a:moveTo>
                  <a:pt x="0" y="3023156"/>
                </a:moveTo>
                <a:lnTo>
                  <a:pt x="993291" y="0"/>
                </a:lnTo>
                <a:lnTo>
                  <a:pt x="3571215" y="847006"/>
                </a:lnTo>
                <a:lnTo>
                  <a:pt x="1392370" y="3639100"/>
                </a:lnTo>
                <a:lnTo>
                  <a:pt x="393183" y="3737093"/>
                </a:lnTo>
                <a:lnTo>
                  <a:pt x="0" y="3023156"/>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 name="العنوان 1">
            <a:extLst>
              <a:ext uri="{FF2B5EF4-FFF2-40B4-BE49-F238E27FC236}">
                <a16:creationId xmlns:a16="http://schemas.microsoft.com/office/drawing/2014/main" id="{5FC626A5-4FF6-42BD-858A-AE4B2C23A6BC}"/>
              </a:ext>
            </a:extLst>
          </p:cNvPr>
          <p:cNvSpPr>
            <a:spLocks noGrp="1"/>
          </p:cNvSpPr>
          <p:nvPr>
            <p:ph type="title"/>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لتحرير نمط عنوان الشكل الرئيسي</a:t>
            </a:r>
            <a:endParaRPr lang="ar-SA" dirty="0"/>
          </a:p>
        </p:txBody>
      </p:sp>
      <p:sp>
        <p:nvSpPr>
          <p:cNvPr id="6" name="عنصر نائب للتذييل 5">
            <a:extLst>
              <a:ext uri="{FF2B5EF4-FFF2-40B4-BE49-F238E27FC236}">
                <a16:creationId xmlns:a16="http://schemas.microsoft.com/office/drawing/2014/main" id="{29E5E346-F307-4307-949D-77CDB6E6577A}"/>
              </a:ext>
            </a:extLst>
          </p:cNvPr>
          <p:cNvSpPr>
            <a:spLocks noGrp="1"/>
          </p:cNvSpPr>
          <p:nvPr>
            <p:ph type="ftr" sz="quarter" idx="10"/>
          </p:nvPr>
        </p:nvSpPr>
        <p:spPr>
          <a:xfrm>
            <a:off x="431999" y="6188628"/>
            <a:ext cx="8784941" cy="365125"/>
          </a:xfrm>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7" name="عنصر نائب لرقم الشريحة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cxnSp>
        <p:nvCxnSpPr>
          <p:cNvPr id="14" name="رابط مستقيم 13">
            <a:extLst>
              <a:ext uri="{FF2B5EF4-FFF2-40B4-BE49-F238E27FC236}">
                <a16:creationId xmlns:a16="http://schemas.microsoft.com/office/drawing/2014/main" id="{B3B7A27A-7EBF-4E8D-A115-E66CB9FAB634}"/>
              </a:ext>
            </a:extLst>
          </p:cNvPr>
          <p:cNvCxnSpPr>
            <a:cxnSpLocks/>
          </p:cNvCxnSpPr>
          <p:nvPr userDrawn="1"/>
        </p:nvCxnSpPr>
        <p:spPr>
          <a:xfrm>
            <a:off x="6096000" y="1319756"/>
            <a:ext cx="0" cy="4369844"/>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رابط مستقيم 14">
            <a:extLst>
              <a:ext uri="{FF2B5EF4-FFF2-40B4-BE49-F238E27FC236}">
                <a16:creationId xmlns:a16="http://schemas.microsoft.com/office/drawing/2014/main" id="{1BFFAC39-59BE-48F2-AD63-62BEFC00B1D5}"/>
              </a:ext>
            </a:extLst>
          </p:cNvPr>
          <p:cNvCxnSpPr>
            <a:cxnSpLocks/>
          </p:cNvCxnSpPr>
          <p:nvPr userDrawn="1"/>
        </p:nvCxnSpPr>
        <p:spPr>
          <a:xfrm flipH="1">
            <a:off x="432000" y="3504678"/>
            <a:ext cx="11340000"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8" name="عنصر نائب للنص 5">
            <a:extLst>
              <a:ext uri="{FF2B5EF4-FFF2-40B4-BE49-F238E27FC236}">
                <a16:creationId xmlns:a16="http://schemas.microsoft.com/office/drawing/2014/main" id="{FA965502-3EB0-4B3F-B1BD-4A4FCF7FFB40}"/>
              </a:ext>
            </a:extLst>
          </p:cNvPr>
          <p:cNvSpPr>
            <a:spLocks noGrp="1"/>
          </p:cNvSpPr>
          <p:nvPr>
            <p:ph type="body" sz="quarter" idx="12" hasCustomPrompt="1"/>
          </p:nvPr>
        </p:nvSpPr>
        <p:spPr>
          <a:xfrm>
            <a:off x="5112000" y="951013"/>
            <a:ext cx="1980000" cy="252000"/>
          </a:xfrm>
        </p:spPr>
        <p:txBody>
          <a:bodyPr rtlCol="1"/>
          <a:lstStyle>
            <a:lvl1pPr marL="0" indent="0" algn="ctr" rtl="1">
              <a:buFont typeface="Arial" panose="020B0604020202020204" pitchFamily="34" charset="0"/>
              <a:buNone/>
              <a:defRPr sz="14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عنوان رباعي</a:t>
            </a:r>
          </a:p>
        </p:txBody>
      </p:sp>
      <p:sp>
        <p:nvSpPr>
          <p:cNvPr id="20" name="عنصر نائب للنص 5">
            <a:extLst>
              <a:ext uri="{FF2B5EF4-FFF2-40B4-BE49-F238E27FC236}">
                <a16:creationId xmlns:a16="http://schemas.microsoft.com/office/drawing/2014/main" id="{C18A1C3D-3A6C-4F03-9E67-CC675C5FE3BA}"/>
              </a:ext>
            </a:extLst>
          </p:cNvPr>
          <p:cNvSpPr>
            <a:spLocks noGrp="1"/>
          </p:cNvSpPr>
          <p:nvPr>
            <p:ph type="body" sz="quarter" idx="13" hasCustomPrompt="1"/>
          </p:nvPr>
        </p:nvSpPr>
        <p:spPr>
          <a:xfrm>
            <a:off x="5106000" y="5857570"/>
            <a:ext cx="1980000" cy="252000"/>
          </a:xfrm>
        </p:spPr>
        <p:txBody>
          <a:bodyPr rtlCol="1"/>
          <a:lstStyle>
            <a:lvl1pPr marL="0" indent="0" algn="ctr" rtl="1">
              <a:buFont typeface="Arial" panose="020B0604020202020204" pitchFamily="34" charset="0"/>
              <a:buNone/>
              <a:defRPr sz="14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عنوان رباعي</a:t>
            </a:r>
          </a:p>
        </p:txBody>
      </p:sp>
      <p:sp>
        <p:nvSpPr>
          <p:cNvPr id="21" name="عنصر نائب للنص 5">
            <a:extLst>
              <a:ext uri="{FF2B5EF4-FFF2-40B4-BE49-F238E27FC236}">
                <a16:creationId xmlns:a16="http://schemas.microsoft.com/office/drawing/2014/main" id="{469CF172-1F46-411E-B0E1-B0220CFB3DA3}"/>
              </a:ext>
            </a:extLst>
          </p:cNvPr>
          <p:cNvSpPr>
            <a:spLocks noGrp="1"/>
          </p:cNvSpPr>
          <p:nvPr>
            <p:ph type="body" sz="quarter" idx="14" hasCustomPrompt="1"/>
          </p:nvPr>
        </p:nvSpPr>
        <p:spPr>
          <a:xfrm>
            <a:off x="432000" y="3187823"/>
            <a:ext cx="1980000" cy="252000"/>
          </a:xfrm>
        </p:spPr>
        <p:txBody>
          <a:bodyPr rtlCol="1"/>
          <a:lstStyle>
            <a:lvl1pPr marL="0" indent="0" algn="r" rtl="1">
              <a:buFont typeface="Arial" panose="020B0604020202020204" pitchFamily="34" charset="0"/>
              <a:buNone/>
              <a:defRPr sz="14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عنوان رباعي</a:t>
            </a:r>
          </a:p>
        </p:txBody>
      </p:sp>
      <p:sp>
        <p:nvSpPr>
          <p:cNvPr id="22" name="عنصر نائب للنص 5">
            <a:extLst>
              <a:ext uri="{FF2B5EF4-FFF2-40B4-BE49-F238E27FC236}">
                <a16:creationId xmlns:a16="http://schemas.microsoft.com/office/drawing/2014/main" id="{BD9E85DB-9B95-40F2-9F0B-3D21BC9DCD8C}"/>
              </a:ext>
            </a:extLst>
          </p:cNvPr>
          <p:cNvSpPr>
            <a:spLocks noGrp="1"/>
          </p:cNvSpPr>
          <p:nvPr>
            <p:ph type="body" sz="quarter" idx="15" hasCustomPrompt="1"/>
          </p:nvPr>
        </p:nvSpPr>
        <p:spPr>
          <a:xfrm>
            <a:off x="9792001" y="3187823"/>
            <a:ext cx="1980000" cy="252000"/>
          </a:xfrm>
        </p:spPr>
        <p:txBody>
          <a:bodyPr rtlCol="1"/>
          <a:lstStyle>
            <a:lvl1pPr marL="0" indent="0" algn="r" rtl="1">
              <a:buFont typeface="Arial" panose="020B0604020202020204" pitchFamily="34" charset="0"/>
              <a:buNone/>
              <a:defRPr sz="14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lvl="0" rtl="1"/>
            <a:r>
              <a:rPr lang="ar-SA" dirty="0"/>
              <a:t>عنوان رباعي</a:t>
            </a:r>
          </a:p>
        </p:txBody>
      </p:sp>
    </p:spTree>
    <p:extLst>
      <p:ext uri="{BB962C8B-B14F-4D97-AF65-F5344CB8AC3E}">
        <p14:creationId xmlns:p14="http://schemas.microsoft.com/office/powerpoint/2010/main" val="10444708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رقم 3 في مربع">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rtlCol="1"/>
          <a:lstStyle>
            <a:lvl1pPr algn="r" rtl="1">
              <a:defRPr>
                <a:solidFill>
                  <a:schemeClr val="tx1">
                    <a:lumMod val="75000"/>
                    <a:lumOff val="25000"/>
                  </a:schemeClr>
                </a:solidFill>
              </a:defRPr>
            </a:lvl1pPr>
          </a:lstStyle>
          <a:p>
            <a:pPr rtl="1"/>
            <a:r>
              <a:rPr lang="ar-SA"/>
              <a:t>انقر لتحرير نمط عنوان الشكل الرئيسي</a:t>
            </a:r>
            <a:endParaRPr lang="ar-SA" dirty="0"/>
          </a:p>
        </p:txBody>
      </p:sp>
      <p:sp>
        <p:nvSpPr>
          <p:cNvPr id="3" name="عنصر نائب للمحتوى 2">
            <a:extLst>
              <a:ext uri="{FF2B5EF4-FFF2-40B4-BE49-F238E27FC236}">
                <a16:creationId xmlns:a16="http://schemas.microsoft.com/office/drawing/2014/main" id="{B1948E38-8FB0-4E51-A01C-C88794372E50}"/>
              </a:ext>
            </a:extLst>
          </p:cNvPr>
          <p:cNvSpPr>
            <a:spLocks noGrp="1"/>
          </p:cNvSpPr>
          <p:nvPr>
            <p:ph idx="1"/>
          </p:nvPr>
        </p:nvSpPr>
        <p:spPr>
          <a:xfrm>
            <a:off x="744396" y="2463936"/>
            <a:ext cx="3726003" cy="3314545"/>
          </a:xfrm>
          <a:prstGeom prst="rightArrowCallout">
            <a:avLst>
              <a:gd name="adj1" fmla="val 50000"/>
              <a:gd name="adj2" fmla="val 25000"/>
              <a:gd name="adj3" fmla="val 15421"/>
              <a:gd name="adj4" fmla="val 80487"/>
            </a:avLst>
          </a:prstGeom>
          <a:solidFill>
            <a:schemeClr val="bg1">
              <a:lumMod val="95000"/>
            </a:schemeClr>
          </a:solidFill>
        </p:spPr>
        <p:txBody>
          <a:bodyPr lIns="180000" tIns="180000" rIns="180000" rtlCol="1"/>
          <a:lstStyle>
            <a:lvl1pPr algn="r" rtl="1">
              <a:defRPr>
                <a:solidFill>
                  <a:schemeClr val="tx1">
                    <a:lumMod val="75000"/>
                    <a:lumOff val="25000"/>
                  </a:schemeClr>
                </a:solidFill>
              </a:defRPr>
            </a:lvl1pPr>
            <a:lvl2pPr algn="r" rtl="1">
              <a:defRPr>
                <a:solidFill>
                  <a:schemeClr val="tx1">
                    <a:lumMod val="75000"/>
                    <a:lumOff val="25000"/>
                  </a:schemeClr>
                </a:solidFill>
              </a:defRPr>
            </a:lvl2pPr>
            <a:lvl3pPr algn="r" rtl="1">
              <a:defRPr>
                <a:solidFill>
                  <a:schemeClr val="tx1">
                    <a:lumMod val="75000"/>
                    <a:lumOff val="25000"/>
                  </a:schemeClr>
                </a:solidFill>
              </a:defRPr>
            </a:lvl3pPr>
            <a:lvl4pPr algn="r" rtl="1">
              <a:defRPr>
                <a:solidFill>
                  <a:schemeClr val="tx1">
                    <a:lumMod val="75000"/>
                    <a:lumOff val="25000"/>
                  </a:schemeClr>
                </a:solidFill>
              </a:defRPr>
            </a:lvl4pPr>
            <a:lvl5pPr algn="r" rtl="1">
              <a:defRPr>
                <a:solidFill>
                  <a:schemeClr val="tx1">
                    <a:lumMod val="75000"/>
                    <a:lumOff val="25000"/>
                  </a:schemeClr>
                </a:solidFill>
              </a:defRPr>
            </a:lvl5pPr>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7" name="عنصر نائب للتذييل 6">
            <a:extLst>
              <a:ext uri="{FF2B5EF4-FFF2-40B4-BE49-F238E27FC236}">
                <a16:creationId xmlns:a16="http://schemas.microsoft.com/office/drawing/2014/main" id="{19F419B1-164A-4B7A-BBEC-47B6151ECB05}"/>
              </a:ext>
            </a:extLst>
          </p:cNvPr>
          <p:cNvSpPr>
            <a:spLocks noGrp="1"/>
          </p:cNvSpPr>
          <p:nvPr>
            <p:ph type="ftr" sz="quarter" idx="10"/>
          </p:nvPr>
        </p:nvSpPr>
        <p:spPr/>
        <p:txBody>
          <a:bodyPr rtlCol="1"/>
          <a:lstStyle>
            <a:lvl1pPr algn="r" rtl="1">
              <a:defRPr>
                <a:solidFill>
                  <a:schemeClr val="tx1">
                    <a:lumMod val="75000"/>
                    <a:lumOff val="25000"/>
                  </a:schemeClr>
                </a:solidFill>
              </a:defRPr>
            </a:lvl1pPr>
          </a:lstStyle>
          <a:p>
            <a:pPr rtl="1"/>
            <a:r>
              <a:rPr lang="ar-SA" dirty="0"/>
              <a:t>إضافة تذييل</a:t>
            </a:r>
          </a:p>
        </p:txBody>
      </p:sp>
      <p:sp>
        <p:nvSpPr>
          <p:cNvPr id="8" name="عنصر نائب لرقم الشريحة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rtlCol="1"/>
          <a:lstStyle>
            <a:lvl1pPr algn="r" rtl="1">
              <a:defRPr>
                <a:solidFill>
                  <a:schemeClr val="tx1">
                    <a:lumMod val="75000"/>
                    <a:lumOff val="25000"/>
                  </a:schemeClr>
                </a:solidFill>
              </a:defRPr>
            </a:lvl1pPr>
          </a:lstStyle>
          <a:p>
            <a:pPr rtl="1"/>
            <a:fld id="{19B51A1E-902D-48AF-9020-955120F399B6}" type="slidenum">
              <a:rPr lang="ar-SA" smtClean="0"/>
              <a:pPr/>
              <a:t>‹#›</a:t>
            </a:fld>
            <a:endParaRPr lang="ar-SA" dirty="0"/>
          </a:p>
        </p:txBody>
      </p:sp>
      <p:sp>
        <p:nvSpPr>
          <p:cNvPr id="5" name="عنصر نائب للنص 4">
            <a:extLst>
              <a:ext uri="{FF2B5EF4-FFF2-40B4-BE49-F238E27FC236}">
                <a16:creationId xmlns:a16="http://schemas.microsoft.com/office/drawing/2014/main" id="{16A38E24-EB1C-472F-B631-5DF32F9C4CF5}"/>
              </a:ext>
            </a:extLst>
          </p:cNvPr>
          <p:cNvSpPr>
            <a:spLocks noGrp="1"/>
          </p:cNvSpPr>
          <p:nvPr>
            <p:ph type="body" sz="quarter" idx="12"/>
          </p:nvPr>
        </p:nvSpPr>
        <p:spPr>
          <a:xfrm>
            <a:off x="4613985" y="2463801"/>
            <a:ext cx="3726469" cy="3314200"/>
          </a:xfrm>
          <a:prstGeom prst="rightArrowCallout">
            <a:avLst>
              <a:gd name="adj1" fmla="val 50000"/>
              <a:gd name="adj2" fmla="val 25000"/>
              <a:gd name="adj3" fmla="val 16186"/>
              <a:gd name="adj4" fmla="val 80493"/>
            </a:avLst>
          </a:prstGeom>
          <a:solidFill>
            <a:schemeClr val="bg1">
              <a:lumMod val="95000"/>
            </a:schemeClr>
          </a:solidFill>
        </p:spPr>
        <p:txBody>
          <a:bodyPr lIns="180000" tIns="180000" rIns="180000" rtlCol="1"/>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11" name="عنصر نائب للنص 10">
            <a:extLst>
              <a:ext uri="{FF2B5EF4-FFF2-40B4-BE49-F238E27FC236}">
                <a16:creationId xmlns:a16="http://schemas.microsoft.com/office/drawing/2014/main" id="{5B4A252E-78C9-4F76-98A4-A4B580AD072A}"/>
              </a:ext>
            </a:extLst>
          </p:cNvPr>
          <p:cNvSpPr>
            <a:spLocks noGrp="1"/>
          </p:cNvSpPr>
          <p:nvPr>
            <p:ph type="body" sz="quarter" idx="13"/>
          </p:nvPr>
        </p:nvSpPr>
        <p:spPr>
          <a:xfrm>
            <a:off x="8483985" y="2463801"/>
            <a:ext cx="2963619" cy="3314200"/>
          </a:xfrm>
          <a:prstGeom prst="rect">
            <a:avLst/>
          </a:prstGeom>
          <a:solidFill>
            <a:schemeClr val="bg1">
              <a:lumMod val="95000"/>
            </a:schemeClr>
          </a:solidFill>
        </p:spPr>
        <p:txBody>
          <a:bodyPr lIns="180000" tIns="180000" rIns="180000" rtlCol="1"/>
          <a:lstStyle/>
          <a:p>
            <a:pPr lvl="0" rtl="1"/>
            <a:r>
              <a:rPr lang="ar-SA"/>
              <a:t>انقر لتحرير أنماط نص الشكل الرئيسي</a:t>
            </a:r>
          </a:p>
          <a:p>
            <a:pPr lvl="1" rtl="1"/>
            <a:r>
              <a:rPr lang="ar-SA"/>
              <a:t>المستوى الثاني</a:t>
            </a:r>
          </a:p>
          <a:p>
            <a:pPr lvl="2" rtl="1"/>
            <a:r>
              <a:rPr lang="ar-SA"/>
              <a:t>المستوى الثالث</a:t>
            </a:r>
          </a:p>
          <a:p>
            <a:pPr lvl="3" rtl="1"/>
            <a:r>
              <a:rPr lang="ar-SA"/>
              <a:t>المستوى الرابع</a:t>
            </a:r>
          </a:p>
          <a:p>
            <a:pPr lvl="4" rtl="1"/>
            <a:r>
              <a:rPr lang="ar-SA"/>
              <a:t>المستوى الخامس</a:t>
            </a:r>
            <a:endParaRPr lang="ar-SA" dirty="0"/>
          </a:p>
        </p:txBody>
      </p:sp>
      <p:sp>
        <p:nvSpPr>
          <p:cNvPr id="9" name="عنصر نائب للنص 8">
            <a:extLst>
              <a:ext uri="{FF2B5EF4-FFF2-40B4-BE49-F238E27FC236}">
                <a16:creationId xmlns:a16="http://schemas.microsoft.com/office/drawing/2014/main" id="{F8E9D1B9-1C3A-4397-B3B4-9A921D64159E}"/>
              </a:ext>
            </a:extLst>
          </p:cNvPr>
          <p:cNvSpPr>
            <a:spLocks noGrp="1"/>
          </p:cNvSpPr>
          <p:nvPr>
            <p:ph type="body" sz="quarter" idx="26" hasCustomPrompt="1"/>
          </p:nvPr>
        </p:nvSpPr>
        <p:spPr>
          <a:xfrm>
            <a:off x="431800" y="1080000"/>
            <a:ext cx="11339513" cy="276561"/>
          </a:xfrm>
        </p:spPr>
        <p:txBody>
          <a:bodyPr rtlCol="1"/>
          <a:lstStyle>
            <a:lvl1pPr marL="0" indent="0" algn="r" rtl="1">
              <a:buNone/>
              <a:defRPr/>
            </a:lvl1pPr>
            <a:lvl2pPr marL="266700" indent="0" algn="r" rtl="1">
              <a:buNone/>
              <a:defRPr/>
            </a:lvl2pPr>
            <a:lvl3pPr marL="542925" indent="0" algn="r" rtl="1">
              <a:buNone/>
              <a:defRPr/>
            </a:lvl3pPr>
            <a:lvl4pPr marL="809625" indent="0" algn="r" rtl="1">
              <a:buNone/>
              <a:defRPr/>
            </a:lvl4pPr>
            <a:lvl5pPr marL="1076325" indent="0" algn="r" rtl="1">
              <a:buNone/>
              <a:defRPr/>
            </a:lvl5pPr>
          </a:lstStyle>
          <a:p>
            <a:pPr lvl="0" rtl="1"/>
            <a:r>
              <a:rPr lang="ar-SA" dirty="0"/>
              <a:t>رأس فرعي</a:t>
            </a:r>
          </a:p>
        </p:txBody>
      </p:sp>
      <p:sp>
        <p:nvSpPr>
          <p:cNvPr id="6" name="عنصر نائب للنص 5">
            <a:extLst>
              <a:ext uri="{FF2B5EF4-FFF2-40B4-BE49-F238E27FC236}">
                <a16:creationId xmlns:a16="http://schemas.microsoft.com/office/drawing/2014/main" id="{1B4F049D-3C57-44BB-ACE2-1363AF36D9EF}"/>
              </a:ext>
            </a:extLst>
          </p:cNvPr>
          <p:cNvSpPr>
            <a:spLocks noGrp="1"/>
          </p:cNvSpPr>
          <p:nvPr>
            <p:ph type="body" sz="quarter" idx="27" hasCustomPrompt="1"/>
          </p:nvPr>
        </p:nvSpPr>
        <p:spPr>
          <a:xfrm>
            <a:off x="744236" y="1647240"/>
            <a:ext cx="2975578" cy="648000"/>
          </a:xfrm>
          <a:ln>
            <a:solidFill>
              <a:schemeClr val="accent1"/>
            </a:solidFill>
          </a:ln>
        </p:spPr>
        <p:txBody>
          <a:bodyPr tIns="108000" rtlCol="1" anchor="t"/>
          <a:lstStyle>
            <a:lvl1pPr marL="0" indent="0" algn="ctr" rtl="1">
              <a:buNone/>
              <a:defRPr>
                <a:latin typeface="Tahoma" panose="020B0604030504040204" pitchFamily="34" charset="0"/>
              </a:defRPr>
            </a:lvl1pPr>
            <a:lvl2pPr marL="266700" indent="0" algn="ctr" rtl="1">
              <a:buNone/>
              <a:defRPr/>
            </a:lvl2pPr>
            <a:lvl3pPr marL="542925" indent="0" algn="ctr" rtl="1">
              <a:buNone/>
              <a:defRPr/>
            </a:lvl3pPr>
            <a:lvl4pPr marL="809625" indent="0" algn="ctr" rtl="1">
              <a:buNone/>
              <a:defRPr/>
            </a:lvl4pPr>
            <a:lvl5pPr marL="1076325" indent="0" algn="ctr" rtl="1">
              <a:buNone/>
              <a:defRPr/>
            </a:lvl5pPr>
          </a:lstStyle>
          <a:p>
            <a:pPr lvl="0" rtl="1"/>
            <a:r>
              <a:rPr lang="ar-SA" dirty="0"/>
              <a:t>عنوان القسم 1</a:t>
            </a:r>
          </a:p>
        </p:txBody>
      </p:sp>
      <p:sp>
        <p:nvSpPr>
          <p:cNvPr id="12" name="عنصر نائب للنص 11">
            <a:extLst>
              <a:ext uri="{FF2B5EF4-FFF2-40B4-BE49-F238E27FC236}">
                <a16:creationId xmlns:a16="http://schemas.microsoft.com/office/drawing/2014/main" id="{FB9B793F-A64B-475C-96F3-FB40100E01E4}"/>
              </a:ext>
            </a:extLst>
          </p:cNvPr>
          <p:cNvSpPr>
            <a:spLocks noGrp="1"/>
          </p:cNvSpPr>
          <p:nvPr>
            <p:ph type="body" sz="quarter" idx="28" hasCustomPrompt="1"/>
          </p:nvPr>
        </p:nvSpPr>
        <p:spPr>
          <a:xfrm>
            <a:off x="4608336" y="1647040"/>
            <a:ext cx="2975578" cy="648000"/>
          </a:xfrm>
          <a:ln>
            <a:solidFill>
              <a:schemeClr val="accent2"/>
            </a:solidFill>
          </a:ln>
        </p:spPr>
        <p:txBody>
          <a:bodyPr tIns="108000" rtlCol="1" anchor="t"/>
          <a:lstStyle>
            <a:lvl1pPr marL="0" indent="0" algn="ctr" rtl="1">
              <a:buNone/>
              <a:defRPr>
                <a:latin typeface="Tahoma" panose="020B0604030504040204" pitchFamily="34" charset="0"/>
              </a:defRPr>
            </a:lvl1pPr>
          </a:lstStyle>
          <a:p>
            <a:pPr lvl="0" rtl="1"/>
            <a:r>
              <a:rPr lang="ar-SA" dirty="0"/>
              <a:t>عنوان القسم 2</a:t>
            </a:r>
          </a:p>
        </p:txBody>
      </p:sp>
      <p:sp>
        <p:nvSpPr>
          <p:cNvPr id="14" name="عنصر نائب للنص 13">
            <a:extLst>
              <a:ext uri="{FF2B5EF4-FFF2-40B4-BE49-F238E27FC236}">
                <a16:creationId xmlns:a16="http://schemas.microsoft.com/office/drawing/2014/main" id="{0EF53567-5287-43FB-B07E-A12F3AEEDB98}"/>
              </a:ext>
            </a:extLst>
          </p:cNvPr>
          <p:cNvSpPr>
            <a:spLocks noGrp="1"/>
          </p:cNvSpPr>
          <p:nvPr>
            <p:ph type="body" sz="quarter" idx="29" hasCustomPrompt="1"/>
          </p:nvPr>
        </p:nvSpPr>
        <p:spPr>
          <a:xfrm>
            <a:off x="8483986" y="1647240"/>
            <a:ext cx="2975578" cy="648000"/>
          </a:xfrm>
          <a:ln>
            <a:solidFill>
              <a:schemeClr val="accent3"/>
            </a:solidFill>
          </a:ln>
        </p:spPr>
        <p:txBody>
          <a:bodyPr tIns="108000" rtlCol="1" anchor="t"/>
          <a:lstStyle>
            <a:lvl1pPr marL="0" indent="0" algn="ctr" rtl="1">
              <a:buNone/>
              <a:defRPr>
                <a:latin typeface="Tahoma" panose="020B0604030504040204" pitchFamily="34" charset="0"/>
              </a:defRPr>
            </a:lvl1pPr>
          </a:lstStyle>
          <a:p>
            <a:pPr lvl="0" rtl="1"/>
            <a:r>
              <a:rPr lang="ar-SA" dirty="0"/>
              <a:t>عنوان القسم 3</a:t>
            </a:r>
          </a:p>
        </p:txBody>
      </p:sp>
    </p:spTree>
    <p:extLst>
      <p:ext uri="{BB962C8B-B14F-4D97-AF65-F5344CB8AC3E}">
        <p14:creationId xmlns:p14="http://schemas.microsoft.com/office/powerpoint/2010/main" val="3755733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المخطط الزمني">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5FC626A5-4FF6-42BD-858A-AE4B2C23A6BC}"/>
              </a:ext>
            </a:extLst>
          </p:cNvPr>
          <p:cNvSpPr>
            <a:spLocks noGrp="1"/>
          </p:cNvSpPr>
          <p:nvPr>
            <p:ph type="title"/>
          </p:nvPr>
        </p:nvSpPr>
        <p:spPr/>
        <p:txBody>
          <a:bodyPr rtlCol="1"/>
          <a:lstStyle>
            <a:lvl1pPr algn="r" rtl="1">
              <a:defRPr>
                <a:solidFill>
                  <a:schemeClr val="tx1">
                    <a:lumMod val="75000"/>
                    <a:lumOff val="25000"/>
                  </a:schemeClr>
                </a:solidFill>
              </a:defRPr>
            </a:lvl1pPr>
          </a:lstStyle>
          <a:p>
            <a:pPr rtl="1"/>
            <a:r>
              <a:rPr lang="ar-SA"/>
              <a:t>انقر لتحرير نمط عنوان الشكل الرئيسي</a:t>
            </a:r>
            <a:endParaRPr lang="ar-SA" dirty="0"/>
          </a:p>
        </p:txBody>
      </p:sp>
      <p:sp>
        <p:nvSpPr>
          <p:cNvPr id="6" name="عنصر نائب للتذييل 5">
            <a:extLst>
              <a:ext uri="{FF2B5EF4-FFF2-40B4-BE49-F238E27FC236}">
                <a16:creationId xmlns:a16="http://schemas.microsoft.com/office/drawing/2014/main" id="{29E5E346-F307-4307-949D-77CDB6E6577A}"/>
              </a:ext>
            </a:extLst>
          </p:cNvPr>
          <p:cNvSpPr>
            <a:spLocks noGrp="1"/>
          </p:cNvSpPr>
          <p:nvPr>
            <p:ph type="ftr" sz="quarter" idx="10"/>
          </p:nvPr>
        </p:nvSpPr>
        <p:spPr/>
        <p:txBody>
          <a:bodyPr rtlCol="1"/>
          <a:lstStyle>
            <a:lvl1pPr algn="r" rtl="1">
              <a:defRPr>
                <a:solidFill>
                  <a:schemeClr val="tx1">
                    <a:lumMod val="75000"/>
                    <a:lumOff val="25000"/>
                  </a:schemeClr>
                </a:solidFill>
              </a:defRPr>
            </a:lvl1pPr>
          </a:lstStyle>
          <a:p>
            <a:pPr rtl="1"/>
            <a:r>
              <a:rPr lang="ar-SA" dirty="0"/>
              <a:t>إضافة تذييل</a:t>
            </a:r>
          </a:p>
        </p:txBody>
      </p:sp>
      <p:sp>
        <p:nvSpPr>
          <p:cNvPr id="7" name="عنصر نائب لرقم الشريحة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rtlCol="1"/>
          <a:lstStyle>
            <a:lvl1pPr algn="r" rtl="1">
              <a:defRPr>
                <a:solidFill>
                  <a:schemeClr val="tx1">
                    <a:lumMod val="75000"/>
                    <a:lumOff val="25000"/>
                  </a:schemeClr>
                </a:solidFill>
              </a:defRPr>
            </a:lvl1pPr>
          </a:lstStyle>
          <a:p>
            <a:pPr rtl="1"/>
            <a:fld id="{19B51A1E-902D-48AF-9020-955120F399B6}" type="slidenum">
              <a:rPr lang="ar-SA" smtClean="0"/>
              <a:pPr/>
              <a:t>‹#›</a:t>
            </a:fld>
            <a:endParaRPr lang="ar-SA" dirty="0"/>
          </a:p>
        </p:txBody>
      </p:sp>
      <p:sp>
        <p:nvSpPr>
          <p:cNvPr id="13" name="عنصر نائب للنص 8">
            <a:extLst>
              <a:ext uri="{FF2B5EF4-FFF2-40B4-BE49-F238E27FC236}">
                <a16:creationId xmlns:a16="http://schemas.microsoft.com/office/drawing/2014/main" id="{37BBBFC2-32EB-4335-9980-A7CF236703B3}"/>
              </a:ext>
            </a:extLst>
          </p:cNvPr>
          <p:cNvSpPr>
            <a:spLocks noGrp="1"/>
          </p:cNvSpPr>
          <p:nvPr>
            <p:ph type="body" sz="quarter" idx="26" hasCustomPrompt="1"/>
          </p:nvPr>
        </p:nvSpPr>
        <p:spPr>
          <a:xfrm>
            <a:off x="431800" y="1080000"/>
            <a:ext cx="11339513" cy="276561"/>
          </a:xfrm>
        </p:spPr>
        <p:txBody>
          <a:bodyPr rtlCol="1"/>
          <a:lstStyle>
            <a:lvl1pPr marL="0" indent="0" algn="r" rtl="1">
              <a:buNone/>
              <a:defRPr/>
            </a:lvl1pPr>
            <a:lvl2pPr marL="266700" indent="0" algn="r" rtl="1">
              <a:buNone/>
              <a:defRPr/>
            </a:lvl2pPr>
            <a:lvl3pPr marL="542925" indent="0" algn="r" rtl="1">
              <a:buNone/>
              <a:defRPr/>
            </a:lvl3pPr>
            <a:lvl4pPr marL="809625" indent="0" algn="r" rtl="1">
              <a:buNone/>
              <a:defRPr/>
            </a:lvl4pPr>
            <a:lvl5pPr marL="1076325" indent="0" algn="r" rtl="1">
              <a:buNone/>
              <a:defRPr/>
            </a:lvl5pPr>
          </a:lstStyle>
          <a:p>
            <a:pPr lvl="0" rtl="1"/>
            <a:r>
              <a:rPr lang="ar-SA" dirty="0"/>
              <a:t>رأس فرعي</a:t>
            </a:r>
          </a:p>
        </p:txBody>
      </p:sp>
      <p:cxnSp>
        <p:nvCxnSpPr>
          <p:cNvPr id="15" name="موصل سهم مستقيم 14">
            <a:extLst>
              <a:ext uri="{FF2B5EF4-FFF2-40B4-BE49-F238E27FC236}">
                <a16:creationId xmlns:a16="http://schemas.microsoft.com/office/drawing/2014/main" id="{52158F80-0C1A-4B9E-9335-A5A0015187F7}"/>
              </a:ext>
            </a:extLst>
          </p:cNvPr>
          <p:cNvCxnSpPr/>
          <p:nvPr userDrawn="1"/>
        </p:nvCxnSpPr>
        <p:spPr>
          <a:xfrm>
            <a:off x="431800" y="3866682"/>
            <a:ext cx="11339513"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6" name="عنصر نائب للنص 10">
            <a:extLst>
              <a:ext uri="{FF2B5EF4-FFF2-40B4-BE49-F238E27FC236}">
                <a16:creationId xmlns:a16="http://schemas.microsoft.com/office/drawing/2014/main" id="{723DA611-B88C-4D7E-82A4-5E4CA9DC2EA3}"/>
              </a:ext>
            </a:extLst>
          </p:cNvPr>
          <p:cNvSpPr>
            <a:spLocks noGrp="1"/>
          </p:cNvSpPr>
          <p:nvPr>
            <p:ph type="body" sz="quarter" idx="33" hasCustomPrompt="1"/>
          </p:nvPr>
        </p:nvSpPr>
        <p:spPr>
          <a:xfrm>
            <a:off x="412908" y="3973125"/>
            <a:ext cx="468000" cy="201776"/>
          </a:xfrm>
        </p:spPr>
        <p:txBody>
          <a:bodyPr rtlCol="1" anchor="ctr"/>
          <a:lstStyle>
            <a:lvl1pPr marL="0" indent="0" algn="ctr" rtl="1">
              <a:buNone/>
              <a:defRPr sz="1400">
                <a:solidFill>
                  <a:schemeClr val="tx1">
                    <a:lumMod val="50000"/>
                    <a:lumOff val="50000"/>
                  </a:schemeClr>
                </a:solidFill>
              </a:defRPr>
            </a:lvl1pPr>
          </a:lstStyle>
          <a:p>
            <a:pPr lvl="0" rtl="1"/>
            <a:r>
              <a:rPr lang="ar-SA" dirty="0"/>
              <a:t>السنة</a:t>
            </a:r>
          </a:p>
        </p:txBody>
      </p:sp>
      <p:sp>
        <p:nvSpPr>
          <p:cNvPr id="17" name="عنصر نائب للنص 10">
            <a:extLst>
              <a:ext uri="{FF2B5EF4-FFF2-40B4-BE49-F238E27FC236}">
                <a16:creationId xmlns:a16="http://schemas.microsoft.com/office/drawing/2014/main" id="{180A0FA4-75CD-4A61-AA79-9C3C5F97ED8C}"/>
              </a:ext>
            </a:extLst>
          </p:cNvPr>
          <p:cNvSpPr>
            <a:spLocks noGrp="1"/>
          </p:cNvSpPr>
          <p:nvPr>
            <p:ph type="body" sz="quarter" idx="34" hasCustomPrompt="1"/>
          </p:nvPr>
        </p:nvSpPr>
        <p:spPr>
          <a:xfrm>
            <a:off x="431799"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21" name="عنصر نائب للنص 10">
            <a:extLst>
              <a:ext uri="{FF2B5EF4-FFF2-40B4-BE49-F238E27FC236}">
                <a16:creationId xmlns:a16="http://schemas.microsoft.com/office/drawing/2014/main" id="{EBB89A53-1B07-4560-B98E-03BECDB832C9}"/>
              </a:ext>
            </a:extLst>
          </p:cNvPr>
          <p:cNvSpPr>
            <a:spLocks noGrp="1"/>
          </p:cNvSpPr>
          <p:nvPr>
            <p:ph type="body" sz="quarter" idx="35" hasCustomPrompt="1"/>
          </p:nvPr>
        </p:nvSpPr>
        <p:spPr>
          <a:xfrm>
            <a:off x="903816"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22" name="عنصر نائب للنص 10">
            <a:extLst>
              <a:ext uri="{FF2B5EF4-FFF2-40B4-BE49-F238E27FC236}">
                <a16:creationId xmlns:a16="http://schemas.microsoft.com/office/drawing/2014/main" id="{22D34AD8-D83D-4409-A418-C00840A085AC}"/>
              </a:ext>
            </a:extLst>
          </p:cNvPr>
          <p:cNvSpPr>
            <a:spLocks noGrp="1"/>
          </p:cNvSpPr>
          <p:nvPr>
            <p:ph type="body" sz="quarter" idx="36" hasCustomPrompt="1"/>
          </p:nvPr>
        </p:nvSpPr>
        <p:spPr>
          <a:xfrm>
            <a:off x="1375833"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25" name="عنصر نائب للنص 10">
            <a:extLst>
              <a:ext uri="{FF2B5EF4-FFF2-40B4-BE49-F238E27FC236}">
                <a16:creationId xmlns:a16="http://schemas.microsoft.com/office/drawing/2014/main" id="{3EAA6A46-63F3-49A5-8E0B-758176E4429D}"/>
              </a:ext>
            </a:extLst>
          </p:cNvPr>
          <p:cNvSpPr>
            <a:spLocks noGrp="1"/>
          </p:cNvSpPr>
          <p:nvPr>
            <p:ph type="body" sz="quarter" idx="37" hasCustomPrompt="1"/>
          </p:nvPr>
        </p:nvSpPr>
        <p:spPr>
          <a:xfrm>
            <a:off x="1847850"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26" name="عنصر نائب للنص 10">
            <a:extLst>
              <a:ext uri="{FF2B5EF4-FFF2-40B4-BE49-F238E27FC236}">
                <a16:creationId xmlns:a16="http://schemas.microsoft.com/office/drawing/2014/main" id="{BB051A6E-4868-4F3F-93DB-AD07020E9344}"/>
              </a:ext>
            </a:extLst>
          </p:cNvPr>
          <p:cNvSpPr>
            <a:spLocks noGrp="1"/>
          </p:cNvSpPr>
          <p:nvPr>
            <p:ph type="body" sz="quarter" idx="38" hasCustomPrompt="1"/>
          </p:nvPr>
        </p:nvSpPr>
        <p:spPr>
          <a:xfrm>
            <a:off x="6077108" y="3973125"/>
            <a:ext cx="468000" cy="201776"/>
          </a:xfrm>
        </p:spPr>
        <p:txBody>
          <a:bodyPr rtlCol="1" anchor="ctr"/>
          <a:lstStyle>
            <a:lvl1pPr marL="0" indent="0" algn="ctr" rtl="1">
              <a:buNone/>
              <a:defRPr sz="1400">
                <a:solidFill>
                  <a:schemeClr val="tx1">
                    <a:lumMod val="50000"/>
                    <a:lumOff val="50000"/>
                  </a:schemeClr>
                </a:solidFill>
              </a:defRPr>
            </a:lvl1pPr>
          </a:lstStyle>
          <a:p>
            <a:pPr lvl="0" rtl="1"/>
            <a:r>
              <a:rPr lang="ar-SA" dirty="0"/>
              <a:t>السنة</a:t>
            </a:r>
          </a:p>
        </p:txBody>
      </p:sp>
      <p:sp>
        <p:nvSpPr>
          <p:cNvPr id="28" name="عنصر نائب للنص 10">
            <a:extLst>
              <a:ext uri="{FF2B5EF4-FFF2-40B4-BE49-F238E27FC236}">
                <a16:creationId xmlns:a16="http://schemas.microsoft.com/office/drawing/2014/main" id="{61519886-189E-4C69-AEED-FD9BDD3E567B}"/>
              </a:ext>
            </a:extLst>
          </p:cNvPr>
          <p:cNvSpPr>
            <a:spLocks noGrp="1"/>
          </p:cNvSpPr>
          <p:nvPr>
            <p:ph type="body" sz="quarter" idx="39" hasCustomPrompt="1"/>
          </p:nvPr>
        </p:nvSpPr>
        <p:spPr>
          <a:xfrm>
            <a:off x="2319867"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30" name="عنصر نائب للنص 10">
            <a:extLst>
              <a:ext uri="{FF2B5EF4-FFF2-40B4-BE49-F238E27FC236}">
                <a16:creationId xmlns:a16="http://schemas.microsoft.com/office/drawing/2014/main" id="{0F084DDF-04EE-46A9-9F77-D5FD94D1B543}"/>
              </a:ext>
            </a:extLst>
          </p:cNvPr>
          <p:cNvSpPr>
            <a:spLocks noGrp="1"/>
          </p:cNvSpPr>
          <p:nvPr>
            <p:ph type="body" sz="quarter" idx="40" hasCustomPrompt="1"/>
          </p:nvPr>
        </p:nvSpPr>
        <p:spPr>
          <a:xfrm>
            <a:off x="2791884"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31" name="عنصر نائب للنص 10">
            <a:extLst>
              <a:ext uri="{FF2B5EF4-FFF2-40B4-BE49-F238E27FC236}">
                <a16:creationId xmlns:a16="http://schemas.microsoft.com/office/drawing/2014/main" id="{743DE8AB-BF74-4CC9-AD19-8BBBF44867AF}"/>
              </a:ext>
            </a:extLst>
          </p:cNvPr>
          <p:cNvSpPr>
            <a:spLocks noGrp="1"/>
          </p:cNvSpPr>
          <p:nvPr>
            <p:ph type="body" sz="quarter" idx="41" hasCustomPrompt="1"/>
          </p:nvPr>
        </p:nvSpPr>
        <p:spPr>
          <a:xfrm>
            <a:off x="3263901"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32" name="عنصر نائب للنص 10">
            <a:extLst>
              <a:ext uri="{FF2B5EF4-FFF2-40B4-BE49-F238E27FC236}">
                <a16:creationId xmlns:a16="http://schemas.microsoft.com/office/drawing/2014/main" id="{2ECC5C24-2CE5-491E-89DC-F9C5AE98B067}"/>
              </a:ext>
            </a:extLst>
          </p:cNvPr>
          <p:cNvSpPr>
            <a:spLocks noGrp="1"/>
          </p:cNvSpPr>
          <p:nvPr>
            <p:ph type="body" sz="quarter" idx="42" hasCustomPrompt="1"/>
          </p:nvPr>
        </p:nvSpPr>
        <p:spPr>
          <a:xfrm>
            <a:off x="4679952"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33" name="عنصر نائب للنص 10">
            <a:extLst>
              <a:ext uri="{FF2B5EF4-FFF2-40B4-BE49-F238E27FC236}">
                <a16:creationId xmlns:a16="http://schemas.microsoft.com/office/drawing/2014/main" id="{ADB0F187-5781-4076-B761-264B1C683A63}"/>
              </a:ext>
            </a:extLst>
          </p:cNvPr>
          <p:cNvSpPr>
            <a:spLocks noGrp="1"/>
          </p:cNvSpPr>
          <p:nvPr>
            <p:ph type="body" sz="quarter" idx="43" hasCustomPrompt="1"/>
          </p:nvPr>
        </p:nvSpPr>
        <p:spPr>
          <a:xfrm>
            <a:off x="3735918"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34" name="عنصر نائب للنص 10">
            <a:extLst>
              <a:ext uri="{FF2B5EF4-FFF2-40B4-BE49-F238E27FC236}">
                <a16:creationId xmlns:a16="http://schemas.microsoft.com/office/drawing/2014/main" id="{B2E776B2-D388-4243-80AE-BD8AF47C8AAB}"/>
              </a:ext>
            </a:extLst>
          </p:cNvPr>
          <p:cNvSpPr>
            <a:spLocks noGrp="1"/>
          </p:cNvSpPr>
          <p:nvPr>
            <p:ph type="body" sz="quarter" idx="44" hasCustomPrompt="1"/>
          </p:nvPr>
        </p:nvSpPr>
        <p:spPr>
          <a:xfrm>
            <a:off x="4207935"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35" name="عنصر نائب للنص 10">
            <a:extLst>
              <a:ext uri="{FF2B5EF4-FFF2-40B4-BE49-F238E27FC236}">
                <a16:creationId xmlns:a16="http://schemas.microsoft.com/office/drawing/2014/main" id="{79F3A104-EDC0-4A25-9585-3F9F8C1022C7}"/>
              </a:ext>
            </a:extLst>
          </p:cNvPr>
          <p:cNvSpPr>
            <a:spLocks noGrp="1"/>
          </p:cNvSpPr>
          <p:nvPr>
            <p:ph type="body" sz="quarter" idx="45" hasCustomPrompt="1"/>
          </p:nvPr>
        </p:nvSpPr>
        <p:spPr>
          <a:xfrm>
            <a:off x="5151969"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36" name="عنصر نائب للنص 10">
            <a:extLst>
              <a:ext uri="{FF2B5EF4-FFF2-40B4-BE49-F238E27FC236}">
                <a16:creationId xmlns:a16="http://schemas.microsoft.com/office/drawing/2014/main" id="{23DA3E7C-9F0E-4A57-B6EA-C01C72788E9E}"/>
              </a:ext>
            </a:extLst>
          </p:cNvPr>
          <p:cNvSpPr>
            <a:spLocks noGrp="1"/>
          </p:cNvSpPr>
          <p:nvPr>
            <p:ph type="body" sz="quarter" idx="46" hasCustomPrompt="1"/>
          </p:nvPr>
        </p:nvSpPr>
        <p:spPr>
          <a:xfrm>
            <a:off x="5623986"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37" name="عنصر نائب للنص 10">
            <a:extLst>
              <a:ext uri="{FF2B5EF4-FFF2-40B4-BE49-F238E27FC236}">
                <a16:creationId xmlns:a16="http://schemas.microsoft.com/office/drawing/2014/main" id="{A8ABC110-DC97-4A71-9A16-67581EAC9895}"/>
              </a:ext>
            </a:extLst>
          </p:cNvPr>
          <p:cNvSpPr>
            <a:spLocks noGrp="1"/>
          </p:cNvSpPr>
          <p:nvPr>
            <p:ph type="body" sz="quarter" idx="47" hasCustomPrompt="1"/>
          </p:nvPr>
        </p:nvSpPr>
        <p:spPr>
          <a:xfrm>
            <a:off x="6095999"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38" name="عنصر نائب للنص 10">
            <a:extLst>
              <a:ext uri="{FF2B5EF4-FFF2-40B4-BE49-F238E27FC236}">
                <a16:creationId xmlns:a16="http://schemas.microsoft.com/office/drawing/2014/main" id="{81058125-332B-41A7-BCD5-72CAE3F9F97D}"/>
              </a:ext>
            </a:extLst>
          </p:cNvPr>
          <p:cNvSpPr>
            <a:spLocks noGrp="1"/>
          </p:cNvSpPr>
          <p:nvPr>
            <p:ph type="body" sz="quarter" idx="48" hasCustomPrompt="1"/>
          </p:nvPr>
        </p:nvSpPr>
        <p:spPr>
          <a:xfrm>
            <a:off x="6568012"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39" name="عنصر نائب للنص 10">
            <a:extLst>
              <a:ext uri="{FF2B5EF4-FFF2-40B4-BE49-F238E27FC236}">
                <a16:creationId xmlns:a16="http://schemas.microsoft.com/office/drawing/2014/main" id="{E32DE8FD-6391-4094-BAEC-CC0836CC67EB}"/>
              </a:ext>
            </a:extLst>
          </p:cNvPr>
          <p:cNvSpPr>
            <a:spLocks noGrp="1"/>
          </p:cNvSpPr>
          <p:nvPr>
            <p:ph type="body" sz="quarter" idx="49" hasCustomPrompt="1"/>
          </p:nvPr>
        </p:nvSpPr>
        <p:spPr>
          <a:xfrm>
            <a:off x="7040029"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40" name="عنصر نائب للنص 10">
            <a:extLst>
              <a:ext uri="{FF2B5EF4-FFF2-40B4-BE49-F238E27FC236}">
                <a16:creationId xmlns:a16="http://schemas.microsoft.com/office/drawing/2014/main" id="{5C53C0F3-9308-422B-BC6E-1ACA5029027A}"/>
              </a:ext>
            </a:extLst>
          </p:cNvPr>
          <p:cNvSpPr>
            <a:spLocks noGrp="1"/>
          </p:cNvSpPr>
          <p:nvPr>
            <p:ph type="body" sz="quarter" idx="50" hasCustomPrompt="1"/>
          </p:nvPr>
        </p:nvSpPr>
        <p:spPr>
          <a:xfrm>
            <a:off x="7512046"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41" name="عنصر نائب للنص 10">
            <a:extLst>
              <a:ext uri="{FF2B5EF4-FFF2-40B4-BE49-F238E27FC236}">
                <a16:creationId xmlns:a16="http://schemas.microsoft.com/office/drawing/2014/main" id="{06DFFA03-9EA6-4F70-9519-AB1361BAF7CE}"/>
              </a:ext>
            </a:extLst>
          </p:cNvPr>
          <p:cNvSpPr>
            <a:spLocks noGrp="1"/>
          </p:cNvSpPr>
          <p:nvPr>
            <p:ph type="body" sz="quarter" idx="51" hasCustomPrompt="1"/>
          </p:nvPr>
        </p:nvSpPr>
        <p:spPr>
          <a:xfrm>
            <a:off x="7984063"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42" name="عنصر نائب للنص 10">
            <a:extLst>
              <a:ext uri="{FF2B5EF4-FFF2-40B4-BE49-F238E27FC236}">
                <a16:creationId xmlns:a16="http://schemas.microsoft.com/office/drawing/2014/main" id="{49CD8693-3557-4241-BB88-518160D989C4}"/>
              </a:ext>
            </a:extLst>
          </p:cNvPr>
          <p:cNvSpPr>
            <a:spLocks noGrp="1"/>
          </p:cNvSpPr>
          <p:nvPr>
            <p:ph type="body" sz="quarter" idx="52" hasCustomPrompt="1"/>
          </p:nvPr>
        </p:nvSpPr>
        <p:spPr>
          <a:xfrm>
            <a:off x="8456080"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43" name="عنصر نائب للنص 10">
            <a:extLst>
              <a:ext uri="{FF2B5EF4-FFF2-40B4-BE49-F238E27FC236}">
                <a16:creationId xmlns:a16="http://schemas.microsoft.com/office/drawing/2014/main" id="{4884DF69-4936-4F90-BFB8-ED04A228DA22}"/>
              </a:ext>
            </a:extLst>
          </p:cNvPr>
          <p:cNvSpPr>
            <a:spLocks noGrp="1"/>
          </p:cNvSpPr>
          <p:nvPr>
            <p:ph type="body" sz="quarter" idx="53" hasCustomPrompt="1"/>
          </p:nvPr>
        </p:nvSpPr>
        <p:spPr>
          <a:xfrm>
            <a:off x="8928097"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44" name="عنصر نائب للنص 10">
            <a:extLst>
              <a:ext uri="{FF2B5EF4-FFF2-40B4-BE49-F238E27FC236}">
                <a16:creationId xmlns:a16="http://schemas.microsoft.com/office/drawing/2014/main" id="{00804F61-8052-4AD8-8370-ED72B261BC29}"/>
              </a:ext>
            </a:extLst>
          </p:cNvPr>
          <p:cNvSpPr>
            <a:spLocks noGrp="1"/>
          </p:cNvSpPr>
          <p:nvPr>
            <p:ph type="body" sz="quarter" idx="54" hasCustomPrompt="1"/>
          </p:nvPr>
        </p:nvSpPr>
        <p:spPr>
          <a:xfrm>
            <a:off x="10344148"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45" name="عنصر نائب للنص 10">
            <a:extLst>
              <a:ext uri="{FF2B5EF4-FFF2-40B4-BE49-F238E27FC236}">
                <a16:creationId xmlns:a16="http://schemas.microsoft.com/office/drawing/2014/main" id="{313F370F-A9EC-477E-BED7-BF4E87527420}"/>
              </a:ext>
            </a:extLst>
          </p:cNvPr>
          <p:cNvSpPr>
            <a:spLocks noGrp="1"/>
          </p:cNvSpPr>
          <p:nvPr>
            <p:ph type="body" sz="quarter" idx="55" hasCustomPrompt="1"/>
          </p:nvPr>
        </p:nvSpPr>
        <p:spPr>
          <a:xfrm>
            <a:off x="9400114"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46" name="عنصر نائب للنص 10">
            <a:extLst>
              <a:ext uri="{FF2B5EF4-FFF2-40B4-BE49-F238E27FC236}">
                <a16:creationId xmlns:a16="http://schemas.microsoft.com/office/drawing/2014/main" id="{9E687ADD-FE6C-441E-991F-E71EA0572C32}"/>
              </a:ext>
            </a:extLst>
          </p:cNvPr>
          <p:cNvSpPr>
            <a:spLocks noGrp="1"/>
          </p:cNvSpPr>
          <p:nvPr>
            <p:ph type="body" sz="quarter" idx="56" hasCustomPrompt="1"/>
          </p:nvPr>
        </p:nvSpPr>
        <p:spPr>
          <a:xfrm>
            <a:off x="9872131"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47" name="عنصر نائب للنص 10">
            <a:extLst>
              <a:ext uri="{FF2B5EF4-FFF2-40B4-BE49-F238E27FC236}">
                <a16:creationId xmlns:a16="http://schemas.microsoft.com/office/drawing/2014/main" id="{5E0252B4-80AE-40E9-BA32-6EDAAC625211}"/>
              </a:ext>
            </a:extLst>
          </p:cNvPr>
          <p:cNvSpPr>
            <a:spLocks noGrp="1"/>
          </p:cNvSpPr>
          <p:nvPr>
            <p:ph type="body" sz="quarter" idx="57" hasCustomPrompt="1"/>
          </p:nvPr>
        </p:nvSpPr>
        <p:spPr>
          <a:xfrm>
            <a:off x="10816165"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48" name="عنصر نائب للنص 10">
            <a:extLst>
              <a:ext uri="{FF2B5EF4-FFF2-40B4-BE49-F238E27FC236}">
                <a16:creationId xmlns:a16="http://schemas.microsoft.com/office/drawing/2014/main" id="{8A807DF0-23B6-4B83-B3F6-8D0BE9A851F6}"/>
              </a:ext>
            </a:extLst>
          </p:cNvPr>
          <p:cNvSpPr>
            <a:spLocks noGrp="1"/>
          </p:cNvSpPr>
          <p:nvPr>
            <p:ph type="body" sz="quarter" idx="58" hasCustomPrompt="1"/>
          </p:nvPr>
        </p:nvSpPr>
        <p:spPr>
          <a:xfrm>
            <a:off x="11288182" y="3597398"/>
            <a:ext cx="377825" cy="201776"/>
          </a:xfrm>
        </p:spPr>
        <p:txBody>
          <a:bodyPr rtlCol="1"/>
          <a:lstStyle>
            <a:lvl1pPr marL="0" indent="0" algn="ctr" rtl="1">
              <a:buNone/>
              <a:defRPr sz="1200">
                <a:solidFill>
                  <a:schemeClr val="tx1">
                    <a:lumMod val="50000"/>
                    <a:lumOff val="50000"/>
                  </a:schemeClr>
                </a:solidFill>
              </a:defRPr>
            </a:lvl1pPr>
          </a:lstStyle>
          <a:p>
            <a:pPr lvl="0" rtl="1"/>
            <a:r>
              <a:rPr lang="ar-SA" dirty="0"/>
              <a:t>MM</a:t>
            </a:r>
          </a:p>
        </p:txBody>
      </p:sp>
      <p:sp>
        <p:nvSpPr>
          <p:cNvPr id="49" name="عنصر نائب للنص 3">
            <a:extLst>
              <a:ext uri="{FF2B5EF4-FFF2-40B4-BE49-F238E27FC236}">
                <a16:creationId xmlns:a16="http://schemas.microsoft.com/office/drawing/2014/main" id="{F3591345-36C8-481A-AD5B-5F69B03D1710}"/>
              </a:ext>
            </a:extLst>
          </p:cNvPr>
          <p:cNvSpPr>
            <a:spLocks noGrp="1"/>
          </p:cNvSpPr>
          <p:nvPr>
            <p:ph type="body" sz="quarter" idx="59" hasCustomPrompt="1"/>
          </p:nvPr>
        </p:nvSpPr>
        <p:spPr>
          <a:xfrm>
            <a:off x="5360988" y="2190750"/>
            <a:ext cx="1793875" cy="561975"/>
          </a:xfrm>
          <a:noFill/>
          <a:ln>
            <a:noFill/>
          </a:ln>
        </p:spPr>
        <p:txBody>
          <a:bodyPr tIns="36000" rtlCol="1" anchor="t"/>
          <a:lstStyle>
            <a:lvl1pPr marL="0" indent="0" algn="ctr" rtl="1">
              <a:buNone/>
              <a:defRPr sz="1600" b="1">
                <a:solidFill>
                  <a:schemeClr val="tx1">
                    <a:lumMod val="75000"/>
                    <a:lumOff val="25000"/>
                  </a:schemeClr>
                </a:solidFill>
              </a:defRPr>
            </a:lvl1pPr>
          </a:lstStyle>
          <a:p>
            <a:pPr lvl="0" rtl="1"/>
            <a:r>
              <a:rPr lang="ar-SA" dirty="0"/>
              <a:t>عنوان عنصر</a:t>
            </a:r>
          </a:p>
        </p:txBody>
      </p:sp>
      <p:sp>
        <p:nvSpPr>
          <p:cNvPr id="50" name="عنصر نائب للنص 36">
            <a:extLst>
              <a:ext uri="{FF2B5EF4-FFF2-40B4-BE49-F238E27FC236}">
                <a16:creationId xmlns:a16="http://schemas.microsoft.com/office/drawing/2014/main" id="{954C0732-1924-4A1B-9272-95C51D0B36FE}"/>
              </a:ext>
            </a:extLst>
          </p:cNvPr>
          <p:cNvSpPr>
            <a:spLocks noGrp="1"/>
          </p:cNvSpPr>
          <p:nvPr>
            <p:ph type="body" sz="quarter" idx="60" hasCustomPrompt="1"/>
          </p:nvPr>
        </p:nvSpPr>
        <p:spPr>
          <a:xfrm>
            <a:off x="5395728" y="2531196"/>
            <a:ext cx="1724394" cy="185808"/>
          </a:xfrm>
          <a:solidFill>
            <a:schemeClr val="bg1">
              <a:lumMod val="95000"/>
            </a:schemeClr>
          </a:solidFill>
        </p:spPr>
        <p:txBody>
          <a:bodyPr rtlCol="1" anchor="ctr"/>
          <a:lstStyle>
            <a:lvl1pPr marL="0" indent="0" algn="ctr" rtl="1">
              <a:buNone/>
              <a:defRPr sz="1200">
                <a:solidFill>
                  <a:schemeClr val="tx1">
                    <a:lumMod val="75000"/>
                    <a:lumOff val="25000"/>
                  </a:schemeClr>
                </a:solidFill>
              </a:defRPr>
            </a:lvl1pPr>
          </a:lstStyle>
          <a:p>
            <a:pPr lvl="0" rtl="1"/>
            <a:r>
              <a:rPr lang="ar-SA" dirty="0"/>
              <a:t>الشهر، السنة</a:t>
            </a:r>
          </a:p>
        </p:txBody>
      </p:sp>
    </p:spTree>
    <p:extLst>
      <p:ext uri="{BB962C8B-B14F-4D97-AF65-F5344CB8AC3E}">
        <p14:creationId xmlns:p14="http://schemas.microsoft.com/office/powerpoint/2010/main" val="906707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أعضاء الفريق 6">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rtlCol="1"/>
          <a:lstStyle>
            <a:lvl1pPr algn="r" rtl="1">
              <a:defRPr>
                <a:solidFill>
                  <a:schemeClr val="tx1">
                    <a:lumMod val="75000"/>
                    <a:lumOff val="25000"/>
                  </a:schemeClr>
                </a:solidFill>
              </a:defRPr>
            </a:lvl1pPr>
          </a:lstStyle>
          <a:p>
            <a:pPr rtl="1"/>
            <a:r>
              <a:rPr lang="ar-SA"/>
              <a:t>انقر لتحرير نمط عنوان الشكل الرئيسي</a:t>
            </a:r>
            <a:endParaRPr lang="ar-SA" dirty="0"/>
          </a:p>
        </p:txBody>
      </p:sp>
      <p:sp>
        <p:nvSpPr>
          <p:cNvPr id="7" name="عنصر نائب للتذييل 6">
            <a:extLst>
              <a:ext uri="{FF2B5EF4-FFF2-40B4-BE49-F238E27FC236}">
                <a16:creationId xmlns:a16="http://schemas.microsoft.com/office/drawing/2014/main" id="{19F419B1-164A-4B7A-BBEC-47B6151ECB05}"/>
              </a:ext>
            </a:extLst>
          </p:cNvPr>
          <p:cNvSpPr>
            <a:spLocks noGrp="1"/>
          </p:cNvSpPr>
          <p:nvPr>
            <p:ph type="ftr" sz="quarter" idx="10"/>
          </p:nvPr>
        </p:nvSpPr>
        <p:spPr/>
        <p:txBody>
          <a:bodyPr rtlCol="1"/>
          <a:lstStyle>
            <a:lvl1pPr algn="r" rtl="1">
              <a:defRPr>
                <a:solidFill>
                  <a:schemeClr val="tx1">
                    <a:lumMod val="75000"/>
                    <a:lumOff val="25000"/>
                  </a:schemeClr>
                </a:solidFill>
              </a:defRPr>
            </a:lvl1pPr>
          </a:lstStyle>
          <a:p>
            <a:pPr rtl="1"/>
            <a:r>
              <a:rPr lang="ar-SA" dirty="0"/>
              <a:t>إضافة تذييل</a:t>
            </a:r>
          </a:p>
        </p:txBody>
      </p:sp>
      <p:sp>
        <p:nvSpPr>
          <p:cNvPr id="8" name="عنصر نائب لرقم الشريحة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rtlCol="1"/>
          <a:lstStyle>
            <a:lvl1pPr algn="r" rtl="1">
              <a:defRPr>
                <a:solidFill>
                  <a:schemeClr val="tx1">
                    <a:lumMod val="75000"/>
                    <a:lumOff val="25000"/>
                  </a:schemeClr>
                </a:solidFill>
              </a:defRPr>
            </a:lvl1pPr>
          </a:lstStyle>
          <a:p>
            <a:pPr rtl="1"/>
            <a:fld id="{19B51A1E-902D-48AF-9020-955120F399B6}" type="slidenum">
              <a:rPr lang="ar-SA" smtClean="0"/>
              <a:pPr/>
              <a:t>‹#›</a:t>
            </a:fld>
            <a:endParaRPr lang="ar-SA" dirty="0"/>
          </a:p>
        </p:txBody>
      </p:sp>
      <p:sp>
        <p:nvSpPr>
          <p:cNvPr id="5" name="عنصر نائب للنص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340113" y="4505325"/>
            <a:ext cx="1800000" cy="900000"/>
          </a:xfrm>
        </p:spPr>
        <p:txBody>
          <a:bodyPr rtlCol="1"/>
          <a:lstStyle>
            <a:lvl1pPr marL="0" indent="0" algn="ctr" rtl="1">
              <a:buNone/>
              <a:defRPr sz="1600"/>
            </a:lvl1pPr>
          </a:lstStyle>
          <a:p>
            <a:pPr lvl="0" rtl="1"/>
            <a:r>
              <a:rPr lang="ar-SA" dirty="0"/>
              <a:t>العنوان</a:t>
            </a:r>
          </a:p>
        </p:txBody>
      </p:sp>
      <p:sp>
        <p:nvSpPr>
          <p:cNvPr id="13" name="عنصر نائب للنص 12">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4248426" y="4505325"/>
            <a:ext cx="1800000" cy="900000"/>
          </a:xfrm>
        </p:spPr>
        <p:txBody>
          <a:bodyPr rtlCol="1"/>
          <a:lstStyle>
            <a:lvl1pPr marL="0" indent="0" algn="ctr" rtl="1">
              <a:buNone/>
              <a:defRPr sz="1600"/>
            </a:lvl1pPr>
          </a:lstStyle>
          <a:p>
            <a:pPr lvl="0" rtl="1"/>
            <a:r>
              <a:rPr lang="ar-SA" dirty="0"/>
              <a:t>العنوان</a:t>
            </a:r>
          </a:p>
        </p:txBody>
      </p:sp>
      <p:sp>
        <p:nvSpPr>
          <p:cNvPr id="15" name="عنصر نائب للنص 14">
            <a:extLst>
              <a:ext uri="{FF2B5EF4-FFF2-40B4-BE49-F238E27FC236}">
                <a16:creationId xmlns:a16="http://schemas.microsoft.com/office/drawing/2014/main" id="{755213BF-EF6D-45DC-A01B-DE6C2F23A6D2}"/>
              </a:ext>
            </a:extLst>
          </p:cNvPr>
          <p:cNvSpPr>
            <a:spLocks noGrp="1"/>
          </p:cNvSpPr>
          <p:nvPr>
            <p:ph type="body" sz="quarter" idx="14" hasCustomPrompt="1"/>
          </p:nvPr>
        </p:nvSpPr>
        <p:spPr>
          <a:xfrm>
            <a:off x="6156739" y="4505325"/>
            <a:ext cx="1800000" cy="900000"/>
          </a:xfrm>
        </p:spPr>
        <p:txBody>
          <a:bodyPr rtlCol="1"/>
          <a:lstStyle>
            <a:lvl1pPr marL="0" indent="0" algn="ctr" rtl="1">
              <a:buNone/>
              <a:defRPr sz="1600"/>
            </a:lvl1pPr>
          </a:lstStyle>
          <a:p>
            <a:pPr lvl="0" rtl="1"/>
            <a:r>
              <a:rPr lang="ar-SA" dirty="0"/>
              <a:t>العنوان</a:t>
            </a:r>
          </a:p>
        </p:txBody>
      </p:sp>
      <p:sp>
        <p:nvSpPr>
          <p:cNvPr id="17" name="عنصر نائب للنص 16">
            <a:extLst>
              <a:ext uri="{FF2B5EF4-FFF2-40B4-BE49-F238E27FC236}">
                <a16:creationId xmlns:a16="http://schemas.microsoft.com/office/drawing/2014/main" id="{77D6BBBA-F4A3-45D4-91BC-A405FFDC7C3D}"/>
              </a:ext>
            </a:extLst>
          </p:cNvPr>
          <p:cNvSpPr>
            <a:spLocks noGrp="1"/>
          </p:cNvSpPr>
          <p:nvPr>
            <p:ph type="body" sz="quarter" idx="15" hasCustomPrompt="1"/>
          </p:nvPr>
        </p:nvSpPr>
        <p:spPr>
          <a:xfrm>
            <a:off x="8065052" y="4505325"/>
            <a:ext cx="1800000" cy="900000"/>
          </a:xfrm>
        </p:spPr>
        <p:txBody>
          <a:bodyPr rtlCol="1"/>
          <a:lstStyle>
            <a:lvl1pPr marL="0" indent="0" algn="ctr" rtl="1">
              <a:buNone/>
              <a:defRPr sz="1600"/>
            </a:lvl1pPr>
          </a:lstStyle>
          <a:p>
            <a:pPr lvl="0" rtl="1"/>
            <a:r>
              <a:rPr lang="ar-SA" dirty="0"/>
              <a:t>العنوان</a:t>
            </a:r>
          </a:p>
        </p:txBody>
      </p:sp>
      <p:sp>
        <p:nvSpPr>
          <p:cNvPr id="6" name="عنصر نائب للنص 5">
            <a:extLst>
              <a:ext uri="{FF2B5EF4-FFF2-40B4-BE49-F238E27FC236}">
                <a16:creationId xmlns:a16="http://schemas.microsoft.com/office/drawing/2014/main" id="{EB3F7825-EB73-4976-9D8D-BAD8C8FCEA82}"/>
              </a:ext>
            </a:extLst>
          </p:cNvPr>
          <p:cNvSpPr>
            <a:spLocks noGrp="1"/>
          </p:cNvSpPr>
          <p:nvPr>
            <p:ph type="body" sz="quarter" idx="16" hasCustomPrompt="1"/>
          </p:nvPr>
        </p:nvSpPr>
        <p:spPr>
          <a:xfrm>
            <a:off x="431800" y="3926334"/>
            <a:ext cx="1800000" cy="504000"/>
          </a:xfrm>
        </p:spPr>
        <p:txBody>
          <a:bodyPr rtlCol="1"/>
          <a:lstStyle>
            <a:lvl1pPr marL="0" indent="0" algn="ctr" rtl="1">
              <a:buNone/>
              <a:defRPr b="1">
                <a:latin typeface="Tahoma" panose="020B0604030504040204" pitchFamily="34" charset="0"/>
              </a:defRPr>
            </a:lvl1pPr>
          </a:lstStyle>
          <a:p>
            <a:pPr lvl="0" rtl="1"/>
            <a:r>
              <a:rPr lang="ar-SA" dirty="0"/>
              <a:t>الاسم بالكامل</a:t>
            </a:r>
          </a:p>
        </p:txBody>
      </p:sp>
      <p:sp>
        <p:nvSpPr>
          <p:cNvPr id="10" name="عنصر نائب للنص 9">
            <a:extLst>
              <a:ext uri="{FF2B5EF4-FFF2-40B4-BE49-F238E27FC236}">
                <a16:creationId xmlns:a16="http://schemas.microsoft.com/office/drawing/2014/main" id="{6D972951-9088-4993-8DED-9DA3B6B08CF2}"/>
              </a:ext>
            </a:extLst>
          </p:cNvPr>
          <p:cNvSpPr>
            <a:spLocks noGrp="1"/>
          </p:cNvSpPr>
          <p:nvPr>
            <p:ph type="body" sz="quarter" idx="17" hasCustomPrompt="1"/>
          </p:nvPr>
        </p:nvSpPr>
        <p:spPr>
          <a:xfrm>
            <a:off x="2340113" y="3926335"/>
            <a:ext cx="1800000" cy="504000"/>
          </a:xfrm>
        </p:spPr>
        <p:txBody>
          <a:bodyPr rtlCol="1"/>
          <a:lstStyle>
            <a:lvl1pPr marL="0" indent="0" algn="ctr" rtl="1">
              <a:buNone/>
              <a:defRPr b="1">
                <a:latin typeface="Tahoma" panose="020B0604030504040204" pitchFamily="34" charset="0"/>
              </a:defRPr>
            </a:lvl1pPr>
          </a:lstStyle>
          <a:p>
            <a:pPr lvl="0" rtl="1"/>
            <a:r>
              <a:rPr lang="ar-SA" dirty="0"/>
              <a:t>الاسم بالكامل</a:t>
            </a:r>
          </a:p>
        </p:txBody>
      </p:sp>
      <p:sp>
        <p:nvSpPr>
          <p:cNvPr id="12" name="عنصر نائب للنص 11">
            <a:extLst>
              <a:ext uri="{FF2B5EF4-FFF2-40B4-BE49-F238E27FC236}">
                <a16:creationId xmlns:a16="http://schemas.microsoft.com/office/drawing/2014/main" id="{48424FDD-507C-4199-BFC6-8BC01D8992B6}"/>
              </a:ext>
            </a:extLst>
          </p:cNvPr>
          <p:cNvSpPr>
            <a:spLocks noGrp="1"/>
          </p:cNvSpPr>
          <p:nvPr>
            <p:ph type="body" sz="quarter" idx="18" hasCustomPrompt="1"/>
          </p:nvPr>
        </p:nvSpPr>
        <p:spPr>
          <a:xfrm>
            <a:off x="4248426" y="3926335"/>
            <a:ext cx="1800000" cy="504000"/>
          </a:xfrm>
        </p:spPr>
        <p:txBody>
          <a:bodyPr rtlCol="1"/>
          <a:lstStyle>
            <a:lvl1pPr marL="0" indent="0" algn="ctr" rtl="1">
              <a:buNone/>
              <a:defRPr b="1">
                <a:latin typeface="Tahoma" panose="020B0604030504040204" pitchFamily="34" charset="0"/>
              </a:defRPr>
            </a:lvl1pPr>
          </a:lstStyle>
          <a:p>
            <a:pPr lvl="0" rtl="1"/>
            <a:r>
              <a:rPr lang="ar-SA" dirty="0"/>
              <a:t>الاسم بالكامل</a:t>
            </a:r>
          </a:p>
        </p:txBody>
      </p:sp>
      <p:sp>
        <p:nvSpPr>
          <p:cNvPr id="16" name="عنصر نائب للنص 15">
            <a:extLst>
              <a:ext uri="{FF2B5EF4-FFF2-40B4-BE49-F238E27FC236}">
                <a16:creationId xmlns:a16="http://schemas.microsoft.com/office/drawing/2014/main" id="{33DAFB20-1343-4578-8AA0-0378B674F1B1}"/>
              </a:ext>
            </a:extLst>
          </p:cNvPr>
          <p:cNvSpPr>
            <a:spLocks noGrp="1"/>
          </p:cNvSpPr>
          <p:nvPr>
            <p:ph type="body" sz="quarter" idx="19" hasCustomPrompt="1"/>
          </p:nvPr>
        </p:nvSpPr>
        <p:spPr>
          <a:xfrm>
            <a:off x="6156739" y="3926335"/>
            <a:ext cx="1800000" cy="504000"/>
          </a:xfrm>
        </p:spPr>
        <p:txBody>
          <a:bodyPr rtlCol="1"/>
          <a:lstStyle>
            <a:lvl1pPr marL="0" indent="0" algn="ctr" rtl="1">
              <a:buNone/>
              <a:defRPr b="1">
                <a:latin typeface="Tahoma" panose="020B0604030504040204" pitchFamily="34" charset="0"/>
              </a:defRPr>
            </a:lvl1pPr>
          </a:lstStyle>
          <a:p>
            <a:pPr lvl="0" rtl="1"/>
            <a:r>
              <a:rPr lang="ar-SA" dirty="0"/>
              <a:t>الاسم بالكامل</a:t>
            </a:r>
          </a:p>
        </p:txBody>
      </p:sp>
      <p:sp>
        <p:nvSpPr>
          <p:cNvPr id="19" name="عنصر نائب للنص 18">
            <a:extLst>
              <a:ext uri="{FF2B5EF4-FFF2-40B4-BE49-F238E27FC236}">
                <a16:creationId xmlns:a16="http://schemas.microsoft.com/office/drawing/2014/main" id="{B01E9EA3-8BD6-4531-812C-663C75428B76}"/>
              </a:ext>
            </a:extLst>
          </p:cNvPr>
          <p:cNvSpPr>
            <a:spLocks noGrp="1"/>
          </p:cNvSpPr>
          <p:nvPr>
            <p:ph type="body" sz="quarter" idx="20" hasCustomPrompt="1"/>
          </p:nvPr>
        </p:nvSpPr>
        <p:spPr>
          <a:xfrm>
            <a:off x="8065052" y="3926335"/>
            <a:ext cx="1800000" cy="504000"/>
          </a:xfrm>
        </p:spPr>
        <p:txBody>
          <a:bodyPr rtlCol="1"/>
          <a:lstStyle>
            <a:lvl1pPr marL="0" indent="0" algn="ctr" rtl="1">
              <a:buNone/>
              <a:defRPr b="1">
                <a:latin typeface="Tahoma" panose="020B0604030504040204" pitchFamily="34" charset="0"/>
              </a:defRPr>
            </a:lvl1pPr>
          </a:lstStyle>
          <a:p>
            <a:pPr lvl="0" rtl="1"/>
            <a:r>
              <a:rPr lang="ar-SA" dirty="0"/>
              <a:t>الاسم بالكامل</a:t>
            </a:r>
          </a:p>
        </p:txBody>
      </p:sp>
      <p:sp>
        <p:nvSpPr>
          <p:cNvPr id="21" name="عنصر نائب للنص 20">
            <a:extLst>
              <a:ext uri="{FF2B5EF4-FFF2-40B4-BE49-F238E27FC236}">
                <a16:creationId xmlns:a16="http://schemas.microsoft.com/office/drawing/2014/main" id="{DA4566DA-C848-4A27-BBC8-722932FFD7F6}"/>
              </a:ext>
            </a:extLst>
          </p:cNvPr>
          <p:cNvSpPr>
            <a:spLocks noGrp="1"/>
          </p:cNvSpPr>
          <p:nvPr>
            <p:ph type="body" sz="quarter" idx="21" hasCustomPrompt="1"/>
          </p:nvPr>
        </p:nvSpPr>
        <p:spPr>
          <a:xfrm>
            <a:off x="431800" y="4505325"/>
            <a:ext cx="1800000" cy="900000"/>
          </a:xfrm>
        </p:spPr>
        <p:txBody>
          <a:bodyPr rtlCol="1"/>
          <a:lstStyle>
            <a:lvl1pPr marL="0" indent="0" algn="ctr" rtl="1">
              <a:buNone/>
              <a:defRPr sz="1600"/>
            </a:lvl1pPr>
          </a:lstStyle>
          <a:p>
            <a:pPr lvl="0" rtl="1"/>
            <a:r>
              <a:rPr lang="ar-SA" dirty="0"/>
              <a:t>العنوان</a:t>
            </a:r>
          </a:p>
        </p:txBody>
      </p:sp>
      <p:sp>
        <p:nvSpPr>
          <p:cNvPr id="23" name="عنصر نائب للصورة 22">
            <a:extLst>
              <a:ext uri="{FF2B5EF4-FFF2-40B4-BE49-F238E27FC236}">
                <a16:creationId xmlns:a16="http://schemas.microsoft.com/office/drawing/2014/main" id="{4089E01F-0C47-4C6A-A9A8-A1A7E470F31A}"/>
              </a:ext>
            </a:extLst>
          </p:cNvPr>
          <p:cNvSpPr>
            <a:spLocks noGrp="1"/>
          </p:cNvSpPr>
          <p:nvPr>
            <p:ph type="pic" sz="quarter" idx="22"/>
          </p:nvPr>
        </p:nvSpPr>
        <p:spPr>
          <a:xfrm>
            <a:off x="717088" y="2160704"/>
            <a:ext cx="1229425" cy="1229425"/>
          </a:xfrm>
          <a:prstGeom prst="ellipse">
            <a:avLst/>
          </a:prstGeom>
          <a:solidFill>
            <a:schemeClr val="bg1">
              <a:lumMod val="95000"/>
            </a:schemeClr>
          </a:solidFill>
          <a:ln w="3175">
            <a:solidFill>
              <a:schemeClr val="bg1">
                <a:lumMod val="75000"/>
              </a:schemeClr>
            </a:solidFill>
          </a:ln>
        </p:spPr>
        <p:txBody>
          <a:bodyPr rtlCol="1" anchor="ctr"/>
          <a:lstStyle>
            <a:lvl1pPr marL="0" indent="0" algn="ctr" rtl="1">
              <a:buNone/>
              <a:defRPr/>
            </a:lvl1pPr>
          </a:lstStyle>
          <a:p>
            <a:pPr rtl="1"/>
            <a:r>
              <a:rPr lang="ar-SA"/>
              <a:t>انقر فوق الأيقونة لإضافة صورة</a:t>
            </a:r>
            <a:endParaRPr lang="ar-SA" dirty="0"/>
          </a:p>
        </p:txBody>
      </p:sp>
      <p:sp>
        <p:nvSpPr>
          <p:cNvPr id="24" name="عنصر نائب للصورة 22">
            <a:extLst>
              <a:ext uri="{FF2B5EF4-FFF2-40B4-BE49-F238E27FC236}">
                <a16:creationId xmlns:a16="http://schemas.microsoft.com/office/drawing/2014/main" id="{806A4855-25AA-40D4-B1A4-A271486B6C9F}"/>
              </a:ext>
            </a:extLst>
          </p:cNvPr>
          <p:cNvSpPr>
            <a:spLocks noGrp="1"/>
          </p:cNvSpPr>
          <p:nvPr>
            <p:ph type="pic" sz="quarter" idx="23"/>
          </p:nvPr>
        </p:nvSpPr>
        <p:spPr>
          <a:xfrm>
            <a:off x="2625401" y="2160704"/>
            <a:ext cx="1229425" cy="1229425"/>
          </a:xfrm>
          <a:prstGeom prst="ellipse">
            <a:avLst/>
          </a:prstGeom>
          <a:solidFill>
            <a:schemeClr val="bg1">
              <a:lumMod val="95000"/>
            </a:schemeClr>
          </a:solidFill>
          <a:ln w="3175">
            <a:solidFill>
              <a:schemeClr val="bg1">
                <a:lumMod val="75000"/>
              </a:schemeClr>
            </a:solidFill>
          </a:ln>
        </p:spPr>
        <p:txBody>
          <a:bodyPr rtlCol="1" anchor="ctr"/>
          <a:lstStyle>
            <a:lvl1pPr marL="0" indent="0" algn="ctr" rtl="1">
              <a:buNone/>
              <a:defRPr/>
            </a:lvl1pPr>
          </a:lstStyle>
          <a:p>
            <a:pPr rtl="1"/>
            <a:r>
              <a:rPr lang="ar-SA"/>
              <a:t>انقر فوق الأيقونة لإضافة صورة</a:t>
            </a:r>
            <a:endParaRPr lang="ar-SA" dirty="0"/>
          </a:p>
        </p:txBody>
      </p:sp>
      <p:sp>
        <p:nvSpPr>
          <p:cNvPr id="25" name="عنصر نائب للصورة 22">
            <a:extLst>
              <a:ext uri="{FF2B5EF4-FFF2-40B4-BE49-F238E27FC236}">
                <a16:creationId xmlns:a16="http://schemas.microsoft.com/office/drawing/2014/main" id="{31E10A24-B676-4117-9507-B4B0EB406F02}"/>
              </a:ext>
            </a:extLst>
          </p:cNvPr>
          <p:cNvSpPr>
            <a:spLocks noGrp="1"/>
          </p:cNvSpPr>
          <p:nvPr>
            <p:ph type="pic" sz="quarter" idx="24"/>
          </p:nvPr>
        </p:nvSpPr>
        <p:spPr>
          <a:xfrm>
            <a:off x="4533714" y="2160704"/>
            <a:ext cx="1229425" cy="1229425"/>
          </a:xfrm>
          <a:prstGeom prst="ellipse">
            <a:avLst/>
          </a:prstGeom>
          <a:solidFill>
            <a:schemeClr val="bg1">
              <a:lumMod val="95000"/>
            </a:schemeClr>
          </a:solidFill>
          <a:ln w="3175">
            <a:solidFill>
              <a:schemeClr val="bg1">
                <a:lumMod val="75000"/>
              </a:schemeClr>
            </a:solidFill>
          </a:ln>
        </p:spPr>
        <p:txBody>
          <a:bodyPr rtlCol="1" anchor="ctr"/>
          <a:lstStyle>
            <a:lvl1pPr marL="0" indent="0" algn="ctr" rtl="1">
              <a:buNone/>
              <a:defRPr/>
            </a:lvl1pPr>
          </a:lstStyle>
          <a:p>
            <a:pPr rtl="1"/>
            <a:r>
              <a:rPr lang="ar-SA"/>
              <a:t>انقر فوق الأيقونة لإضافة صورة</a:t>
            </a:r>
            <a:endParaRPr lang="ar-SA" dirty="0"/>
          </a:p>
        </p:txBody>
      </p:sp>
      <p:sp>
        <p:nvSpPr>
          <p:cNvPr id="26" name="عنصر نائب للصورة 22">
            <a:extLst>
              <a:ext uri="{FF2B5EF4-FFF2-40B4-BE49-F238E27FC236}">
                <a16:creationId xmlns:a16="http://schemas.microsoft.com/office/drawing/2014/main" id="{6549D851-9848-44AC-937A-9B1EF867E595}"/>
              </a:ext>
            </a:extLst>
          </p:cNvPr>
          <p:cNvSpPr>
            <a:spLocks noGrp="1"/>
          </p:cNvSpPr>
          <p:nvPr>
            <p:ph type="pic" sz="quarter" idx="25"/>
          </p:nvPr>
        </p:nvSpPr>
        <p:spPr>
          <a:xfrm>
            <a:off x="6442027" y="2160704"/>
            <a:ext cx="1229425" cy="1229425"/>
          </a:xfrm>
          <a:prstGeom prst="ellipse">
            <a:avLst/>
          </a:prstGeom>
          <a:solidFill>
            <a:schemeClr val="bg1">
              <a:lumMod val="95000"/>
            </a:schemeClr>
          </a:solidFill>
          <a:ln w="3175">
            <a:solidFill>
              <a:schemeClr val="bg1">
                <a:lumMod val="75000"/>
              </a:schemeClr>
            </a:solidFill>
          </a:ln>
        </p:spPr>
        <p:txBody>
          <a:bodyPr rtlCol="1" anchor="ctr"/>
          <a:lstStyle>
            <a:lvl1pPr marL="0" indent="0" algn="ctr" rtl="1">
              <a:buNone/>
              <a:defRPr/>
            </a:lvl1pPr>
          </a:lstStyle>
          <a:p>
            <a:pPr rtl="1"/>
            <a:r>
              <a:rPr lang="ar-SA"/>
              <a:t>انقر فوق الأيقونة لإضافة صورة</a:t>
            </a:r>
            <a:endParaRPr lang="ar-SA" dirty="0"/>
          </a:p>
        </p:txBody>
      </p:sp>
      <p:sp>
        <p:nvSpPr>
          <p:cNvPr id="27" name="عنصر نائب للصورة 22">
            <a:extLst>
              <a:ext uri="{FF2B5EF4-FFF2-40B4-BE49-F238E27FC236}">
                <a16:creationId xmlns:a16="http://schemas.microsoft.com/office/drawing/2014/main" id="{B765F5D3-7CB7-4E55-8217-E9EEA9F2945A}"/>
              </a:ext>
            </a:extLst>
          </p:cNvPr>
          <p:cNvSpPr>
            <a:spLocks noGrp="1"/>
          </p:cNvSpPr>
          <p:nvPr>
            <p:ph type="pic" sz="quarter" idx="26"/>
          </p:nvPr>
        </p:nvSpPr>
        <p:spPr>
          <a:xfrm>
            <a:off x="8350340" y="2160704"/>
            <a:ext cx="1229425" cy="1229425"/>
          </a:xfrm>
          <a:prstGeom prst="ellipse">
            <a:avLst/>
          </a:prstGeom>
          <a:solidFill>
            <a:schemeClr val="bg1">
              <a:lumMod val="95000"/>
            </a:schemeClr>
          </a:solidFill>
          <a:ln w="3175">
            <a:solidFill>
              <a:schemeClr val="bg1">
                <a:lumMod val="75000"/>
              </a:schemeClr>
            </a:solidFill>
          </a:ln>
        </p:spPr>
        <p:txBody>
          <a:bodyPr rtlCol="1" anchor="ctr"/>
          <a:lstStyle>
            <a:lvl1pPr marL="0" indent="0" algn="ctr" rtl="1">
              <a:buNone/>
              <a:defRPr/>
            </a:lvl1pPr>
          </a:lstStyle>
          <a:p>
            <a:pPr rtl="1"/>
            <a:r>
              <a:rPr lang="ar-SA"/>
              <a:t>انقر فوق الأيقونة لإضافة صورة</a:t>
            </a:r>
            <a:endParaRPr lang="ar-SA" dirty="0"/>
          </a:p>
        </p:txBody>
      </p:sp>
      <p:sp>
        <p:nvSpPr>
          <p:cNvPr id="20" name="عنصر نائب للصورة 22">
            <a:extLst>
              <a:ext uri="{FF2B5EF4-FFF2-40B4-BE49-F238E27FC236}">
                <a16:creationId xmlns:a16="http://schemas.microsoft.com/office/drawing/2014/main" id="{8CB2CA38-4C7F-4D6B-9B34-606F1A007A17}"/>
              </a:ext>
            </a:extLst>
          </p:cNvPr>
          <p:cNvSpPr>
            <a:spLocks noGrp="1"/>
          </p:cNvSpPr>
          <p:nvPr>
            <p:ph type="pic" sz="quarter" idx="27"/>
          </p:nvPr>
        </p:nvSpPr>
        <p:spPr>
          <a:xfrm>
            <a:off x="10258651" y="2160704"/>
            <a:ext cx="1229425" cy="1229425"/>
          </a:xfrm>
          <a:prstGeom prst="ellipse">
            <a:avLst/>
          </a:prstGeom>
          <a:solidFill>
            <a:schemeClr val="bg1">
              <a:lumMod val="95000"/>
            </a:schemeClr>
          </a:solidFill>
          <a:ln w="3175">
            <a:solidFill>
              <a:schemeClr val="bg1">
                <a:lumMod val="75000"/>
              </a:schemeClr>
            </a:solidFill>
          </a:ln>
        </p:spPr>
        <p:txBody>
          <a:bodyPr rtlCol="1" anchor="ctr"/>
          <a:lstStyle>
            <a:lvl1pPr marL="0" indent="0" algn="ctr" rtl="1">
              <a:buNone/>
              <a:defRPr/>
            </a:lvl1pPr>
          </a:lstStyle>
          <a:p>
            <a:pPr rtl="1"/>
            <a:r>
              <a:rPr lang="ar-SA"/>
              <a:t>انقر فوق الأيقونة لإضافة صورة</a:t>
            </a:r>
            <a:endParaRPr lang="ar-SA" dirty="0"/>
          </a:p>
        </p:txBody>
      </p:sp>
      <p:sp>
        <p:nvSpPr>
          <p:cNvPr id="4" name="عنصر نائب للنص 3">
            <a:extLst>
              <a:ext uri="{FF2B5EF4-FFF2-40B4-BE49-F238E27FC236}">
                <a16:creationId xmlns:a16="http://schemas.microsoft.com/office/drawing/2014/main" id="{F5DA42CA-D117-4AF7-9FEC-03EB2BBB7566}"/>
              </a:ext>
            </a:extLst>
          </p:cNvPr>
          <p:cNvSpPr>
            <a:spLocks noGrp="1"/>
          </p:cNvSpPr>
          <p:nvPr>
            <p:ph type="body" sz="quarter" idx="28" hasCustomPrompt="1"/>
          </p:nvPr>
        </p:nvSpPr>
        <p:spPr>
          <a:xfrm>
            <a:off x="9973363" y="3925888"/>
            <a:ext cx="1800000" cy="504825"/>
          </a:xfrm>
        </p:spPr>
        <p:txBody>
          <a:bodyPr rtlCol="1"/>
          <a:lstStyle>
            <a:lvl1pPr marL="0" indent="0" algn="ctr" rtl="1">
              <a:buNone/>
              <a:defRPr b="1">
                <a:latin typeface="Tahoma" panose="020B0604030504040204" pitchFamily="34" charset="0"/>
              </a:defRPr>
            </a:lvl1pPr>
            <a:lvl2pPr marL="266700" indent="0" algn="ctr" rtl="1">
              <a:buNone/>
              <a:defRPr/>
            </a:lvl2pPr>
            <a:lvl3pPr marL="542925" indent="0" algn="ctr" rtl="1">
              <a:buNone/>
              <a:defRPr/>
            </a:lvl3pPr>
            <a:lvl4pPr marL="809625" indent="0" algn="ctr" rtl="1">
              <a:buNone/>
              <a:defRPr/>
            </a:lvl4pPr>
            <a:lvl5pPr marL="1076325" indent="0" algn="ctr" rtl="1">
              <a:buNone/>
              <a:defRPr/>
            </a:lvl5pPr>
          </a:lstStyle>
          <a:p>
            <a:pPr lvl="0" rtl="1"/>
            <a:r>
              <a:rPr lang="ar-SA" dirty="0"/>
              <a:t>الاسم بالكامل</a:t>
            </a:r>
          </a:p>
        </p:txBody>
      </p:sp>
      <p:sp>
        <p:nvSpPr>
          <p:cNvPr id="11" name="عنصر نائب للنص 10">
            <a:extLst>
              <a:ext uri="{FF2B5EF4-FFF2-40B4-BE49-F238E27FC236}">
                <a16:creationId xmlns:a16="http://schemas.microsoft.com/office/drawing/2014/main" id="{5F9CEF5A-8DCE-4156-9138-C113C0D3A79D}"/>
              </a:ext>
            </a:extLst>
          </p:cNvPr>
          <p:cNvSpPr>
            <a:spLocks noGrp="1"/>
          </p:cNvSpPr>
          <p:nvPr>
            <p:ph type="body" sz="quarter" idx="29" hasCustomPrompt="1"/>
          </p:nvPr>
        </p:nvSpPr>
        <p:spPr>
          <a:xfrm>
            <a:off x="9973363" y="4505325"/>
            <a:ext cx="1800000" cy="900113"/>
          </a:xfrm>
        </p:spPr>
        <p:txBody>
          <a:bodyPr rtlCol="1"/>
          <a:lstStyle>
            <a:lvl1pPr marL="0" indent="0" algn="ctr" rtl="1">
              <a:buNone/>
              <a:defRPr/>
            </a:lvl1pPr>
          </a:lstStyle>
          <a:p>
            <a:pPr lvl="0" rtl="1"/>
            <a:r>
              <a:rPr lang="ar-SA" dirty="0"/>
              <a:t>العنوان</a:t>
            </a:r>
          </a:p>
        </p:txBody>
      </p:sp>
    </p:spTree>
    <p:extLst>
      <p:ext uri="{BB962C8B-B14F-4D97-AF65-F5344CB8AC3E}">
        <p14:creationId xmlns:p14="http://schemas.microsoft.com/office/powerpoint/2010/main" val="15035105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العنوان والعنوان الفرعي فقط">
    <p:spTree>
      <p:nvGrpSpPr>
        <p:cNvPr id="1" name=""/>
        <p:cNvGrpSpPr/>
        <p:nvPr/>
      </p:nvGrpSpPr>
      <p:grpSpPr>
        <a:xfrm>
          <a:off x="0" y="0"/>
          <a:ext cx="0" cy="0"/>
          <a:chOff x="0" y="0"/>
          <a:chExt cx="0" cy="0"/>
        </a:xfrm>
      </p:grpSpPr>
      <p:sp>
        <p:nvSpPr>
          <p:cNvPr id="29" name="شكل حر: شكل 28">
            <a:extLst>
              <a:ext uri="{FF2B5EF4-FFF2-40B4-BE49-F238E27FC236}">
                <a16:creationId xmlns:a16="http://schemas.microsoft.com/office/drawing/2014/main" id="{F8AB0F04-910C-4647-AE1C-177C66B50038}"/>
              </a:ext>
            </a:extLst>
          </p:cNvPr>
          <p:cNvSpPr/>
          <p:nvPr userDrawn="1"/>
        </p:nvSpPr>
        <p:spPr>
          <a:xfrm rot="4308689">
            <a:off x="8139110" y="-52404"/>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7" name="شكل حر: شكل 26">
            <a:extLst>
              <a:ext uri="{FF2B5EF4-FFF2-40B4-BE49-F238E27FC236}">
                <a16:creationId xmlns:a16="http://schemas.microsoft.com/office/drawing/2014/main" id="{3E72A672-7789-4744-A4CB-D177B890FDE6}"/>
              </a:ext>
            </a:extLst>
          </p:cNvPr>
          <p:cNvSpPr/>
          <p:nvPr userDrawn="1"/>
        </p:nvSpPr>
        <p:spPr>
          <a:xfrm rot="4308689">
            <a:off x="8878526" y="-532562"/>
            <a:ext cx="3571215" cy="3737093"/>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215" h="3737093">
                <a:moveTo>
                  <a:pt x="0" y="3023156"/>
                </a:moveTo>
                <a:lnTo>
                  <a:pt x="993291" y="0"/>
                </a:lnTo>
                <a:lnTo>
                  <a:pt x="3571215" y="847006"/>
                </a:lnTo>
                <a:lnTo>
                  <a:pt x="1392370" y="3639100"/>
                </a:lnTo>
                <a:lnTo>
                  <a:pt x="393183" y="3737093"/>
                </a:lnTo>
                <a:lnTo>
                  <a:pt x="0" y="3023156"/>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 name="العنوان 1">
            <a:extLst>
              <a:ext uri="{FF2B5EF4-FFF2-40B4-BE49-F238E27FC236}">
                <a16:creationId xmlns:a16="http://schemas.microsoft.com/office/drawing/2014/main" id="{5FC626A5-4FF6-42BD-858A-AE4B2C23A6BC}"/>
              </a:ext>
            </a:extLst>
          </p:cNvPr>
          <p:cNvSpPr>
            <a:spLocks noGrp="1"/>
          </p:cNvSpPr>
          <p:nvPr>
            <p:ph type="title"/>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لتحرير نمط عنوان الشكل الرئيسي</a:t>
            </a:r>
            <a:endParaRPr lang="ar-SA" dirty="0"/>
          </a:p>
        </p:txBody>
      </p:sp>
      <p:sp>
        <p:nvSpPr>
          <p:cNvPr id="6" name="عنصر نائب للتذييل 5">
            <a:extLst>
              <a:ext uri="{FF2B5EF4-FFF2-40B4-BE49-F238E27FC236}">
                <a16:creationId xmlns:a16="http://schemas.microsoft.com/office/drawing/2014/main" id="{29E5E346-F307-4307-949D-77CDB6E6577A}"/>
              </a:ext>
            </a:extLst>
          </p:cNvPr>
          <p:cNvSpPr>
            <a:spLocks noGrp="1"/>
          </p:cNvSpPr>
          <p:nvPr>
            <p:ph type="ftr" sz="quarter" idx="10"/>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7" name="عنصر نائب لرقم الشريحة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sp>
        <p:nvSpPr>
          <p:cNvPr id="14" name="شكل حر: شكل 13">
            <a:extLst>
              <a:ext uri="{FF2B5EF4-FFF2-40B4-BE49-F238E27FC236}">
                <a16:creationId xmlns:a16="http://schemas.microsoft.com/office/drawing/2014/main" id="{0C7CDA8E-8D79-474E-8278-7D77C867E238}"/>
              </a:ext>
            </a:extLst>
          </p:cNvPr>
          <p:cNvSpPr/>
          <p:nvPr userDrawn="1"/>
        </p:nvSpPr>
        <p:spPr>
          <a:xfrm rot="4308689">
            <a:off x="9191192" y="1651650"/>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9" name="شكل حر: شكل 18">
            <a:extLst>
              <a:ext uri="{FF2B5EF4-FFF2-40B4-BE49-F238E27FC236}">
                <a16:creationId xmlns:a16="http://schemas.microsoft.com/office/drawing/2014/main" id="{ABD99355-65C1-4211-9E82-3D41ACE0AE17}"/>
              </a:ext>
            </a:extLst>
          </p:cNvPr>
          <p:cNvSpPr/>
          <p:nvPr userDrawn="1"/>
        </p:nvSpPr>
        <p:spPr>
          <a:xfrm rot="13830869">
            <a:off x="9457431" y="3977898"/>
            <a:ext cx="346713" cy="206124"/>
          </a:xfrm>
          <a:custGeom>
            <a:avLst/>
            <a:gdLst>
              <a:gd name="connsiteX0" fmla="*/ 346713 w 346713"/>
              <a:gd name="connsiteY0" fmla="*/ 206124 h 206124"/>
              <a:gd name="connsiteX1" fmla="*/ 0 w 346713"/>
              <a:gd name="connsiteY1" fmla="*/ 206124 h 206124"/>
              <a:gd name="connsiteX2" fmla="*/ 86666 w 346713"/>
              <a:gd name="connsiteY2" fmla="*/ 0 h 206124"/>
              <a:gd name="connsiteX3" fmla="*/ 346713 w 346713"/>
              <a:gd name="connsiteY3" fmla="*/ 206124 h 206124"/>
            </a:gdLst>
            <a:ahLst/>
            <a:cxnLst>
              <a:cxn ang="0">
                <a:pos x="connsiteX0" y="connsiteY0"/>
              </a:cxn>
              <a:cxn ang="0">
                <a:pos x="connsiteX1" y="connsiteY1"/>
              </a:cxn>
              <a:cxn ang="0">
                <a:pos x="connsiteX2" y="connsiteY2"/>
              </a:cxn>
              <a:cxn ang="0">
                <a:pos x="connsiteX3" y="connsiteY3"/>
              </a:cxn>
            </a:cxnLst>
            <a:rect l="l" t="t" r="r" b="b"/>
            <a:pathLst>
              <a:path w="346713" h="206124">
                <a:moveTo>
                  <a:pt x="346713" y="206124"/>
                </a:moveTo>
                <a:lnTo>
                  <a:pt x="0" y="206124"/>
                </a:lnTo>
                <a:lnTo>
                  <a:pt x="86666" y="0"/>
                </a:lnTo>
                <a:lnTo>
                  <a:pt x="346713" y="206124"/>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8" name="شكل حر: شكل 17">
            <a:extLst>
              <a:ext uri="{FF2B5EF4-FFF2-40B4-BE49-F238E27FC236}">
                <a16:creationId xmlns:a16="http://schemas.microsoft.com/office/drawing/2014/main" id="{F459E701-5FEF-4918-8F3A-04E29BF09009}"/>
              </a:ext>
            </a:extLst>
          </p:cNvPr>
          <p:cNvSpPr/>
          <p:nvPr userDrawn="1"/>
        </p:nvSpPr>
        <p:spPr>
          <a:xfrm rot="12431080">
            <a:off x="9528615" y="3713859"/>
            <a:ext cx="710669" cy="335543"/>
          </a:xfrm>
          <a:custGeom>
            <a:avLst/>
            <a:gdLst>
              <a:gd name="connsiteX0" fmla="*/ 710669 w 710669"/>
              <a:gd name="connsiteY0" fmla="*/ 176660 h 335543"/>
              <a:gd name="connsiteX1" fmla="*/ 0 w 710669"/>
              <a:gd name="connsiteY1" fmla="*/ 335543 h 335543"/>
              <a:gd name="connsiteX2" fmla="*/ 141082 w 710669"/>
              <a:gd name="connsiteY2" fmla="*/ 0 h 335543"/>
              <a:gd name="connsiteX3" fmla="*/ 487795 w 710669"/>
              <a:gd name="connsiteY3" fmla="*/ 0 h 335543"/>
              <a:gd name="connsiteX4" fmla="*/ 710669 w 710669"/>
              <a:gd name="connsiteY4" fmla="*/ 176660 h 33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69" h="335543">
                <a:moveTo>
                  <a:pt x="710669" y="176660"/>
                </a:moveTo>
                <a:lnTo>
                  <a:pt x="0" y="335543"/>
                </a:lnTo>
                <a:lnTo>
                  <a:pt x="141082" y="0"/>
                </a:lnTo>
                <a:lnTo>
                  <a:pt x="487795" y="0"/>
                </a:lnTo>
                <a:lnTo>
                  <a:pt x="710669" y="17666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0" name="شكل حر: شكل 19">
            <a:extLst>
              <a:ext uri="{FF2B5EF4-FFF2-40B4-BE49-F238E27FC236}">
                <a16:creationId xmlns:a16="http://schemas.microsoft.com/office/drawing/2014/main" id="{8550A0A6-1197-4153-9800-69D58909D0C7}"/>
              </a:ext>
            </a:extLst>
          </p:cNvPr>
          <p:cNvSpPr/>
          <p:nvPr userDrawn="1"/>
        </p:nvSpPr>
        <p:spPr>
          <a:xfrm rot="4308689">
            <a:off x="8785444" y="1075879"/>
            <a:ext cx="1246227" cy="1580187"/>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 name="connsiteX0" fmla="*/ 0 w 1980696"/>
              <a:gd name="connsiteY0" fmla="*/ 1680311 h 1680311"/>
              <a:gd name="connsiteX1" fmla="*/ 1337031 w 1980696"/>
              <a:gd name="connsiteY1" fmla="*/ 0 h 1680311"/>
              <a:gd name="connsiteX2" fmla="*/ 1980696 w 1980696"/>
              <a:gd name="connsiteY2" fmla="*/ 1143817 h 1680311"/>
              <a:gd name="connsiteX3" fmla="*/ 1459417 w 1980696"/>
              <a:gd name="connsiteY3" fmla="*/ 1680311 h 1680311"/>
              <a:gd name="connsiteX4" fmla="*/ 0 w 1980696"/>
              <a:gd name="connsiteY4" fmla="*/ 1680311 h 1680311"/>
              <a:gd name="connsiteX0" fmla="*/ 0 w 1459417"/>
              <a:gd name="connsiteY0" fmla="*/ 1680311 h 1680311"/>
              <a:gd name="connsiteX1" fmla="*/ 1337031 w 1459417"/>
              <a:gd name="connsiteY1" fmla="*/ 0 h 1680311"/>
              <a:gd name="connsiteX2" fmla="*/ 1360698 w 1459417"/>
              <a:gd name="connsiteY2" fmla="*/ 208215 h 1680311"/>
              <a:gd name="connsiteX3" fmla="*/ 1459417 w 1459417"/>
              <a:gd name="connsiteY3" fmla="*/ 1680311 h 1680311"/>
              <a:gd name="connsiteX4" fmla="*/ 0 w 1459417"/>
              <a:gd name="connsiteY4" fmla="*/ 1680311 h 1680311"/>
              <a:gd name="connsiteX0" fmla="*/ 0 w 1360698"/>
              <a:gd name="connsiteY0" fmla="*/ 1680311 h 1688402"/>
              <a:gd name="connsiteX1" fmla="*/ 1337031 w 1360698"/>
              <a:gd name="connsiteY1" fmla="*/ 0 h 1688402"/>
              <a:gd name="connsiteX2" fmla="*/ 1360698 w 1360698"/>
              <a:gd name="connsiteY2" fmla="*/ 208215 h 1688402"/>
              <a:gd name="connsiteX3" fmla="*/ 278710 w 1360698"/>
              <a:gd name="connsiteY3" fmla="*/ 1688402 h 1688402"/>
              <a:gd name="connsiteX4" fmla="*/ 0 w 1360698"/>
              <a:gd name="connsiteY4" fmla="*/ 1680311 h 1688402"/>
              <a:gd name="connsiteX0" fmla="*/ 0 w 1360698"/>
              <a:gd name="connsiteY0" fmla="*/ 1680311 h 1698354"/>
              <a:gd name="connsiteX1" fmla="*/ 1337031 w 1360698"/>
              <a:gd name="connsiteY1" fmla="*/ 0 h 1698354"/>
              <a:gd name="connsiteX2" fmla="*/ 1360698 w 1360698"/>
              <a:gd name="connsiteY2" fmla="*/ 208215 h 1698354"/>
              <a:gd name="connsiteX3" fmla="*/ 415804 w 1360698"/>
              <a:gd name="connsiteY3" fmla="*/ 1698354 h 1698354"/>
              <a:gd name="connsiteX4" fmla="*/ 0 w 1360698"/>
              <a:gd name="connsiteY4" fmla="*/ 1680311 h 1698354"/>
              <a:gd name="connsiteX0" fmla="*/ 0 w 1360698"/>
              <a:gd name="connsiteY0" fmla="*/ 1556337 h 1574380"/>
              <a:gd name="connsiteX1" fmla="*/ 1226116 w 1360698"/>
              <a:gd name="connsiteY1" fmla="*/ 0 h 1574380"/>
              <a:gd name="connsiteX2" fmla="*/ 1360698 w 1360698"/>
              <a:gd name="connsiteY2" fmla="*/ 84241 h 1574380"/>
              <a:gd name="connsiteX3" fmla="*/ 415804 w 1360698"/>
              <a:gd name="connsiteY3" fmla="*/ 1574380 h 1574380"/>
              <a:gd name="connsiteX4" fmla="*/ 0 w 1360698"/>
              <a:gd name="connsiteY4" fmla="*/ 1556337 h 1574380"/>
              <a:gd name="connsiteX0" fmla="*/ 0 w 1303560"/>
              <a:gd name="connsiteY0" fmla="*/ 1556337 h 1574380"/>
              <a:gd name="connsiteX1" fmla="*/ 1226116 w 1303560"/>
              <a:gd name="connsiteY1" fmla="*/ 0 h 1574380"/>
              <a:gd name="connsiteX2" fmla="*/ 1303560 w 1303560"/>
              <a:gd name="connsiteY2" fmla="*/ 105569 h 1574380"/>
              <a:gd name="connsiteX3" fmla="*/ 415804 w 1303560"/>
              <a:gd name="connsiteY3" fmla="*/ 1574380 h 1574380"/>
              <a:gd name="connsiteX4" fmla="*/ 0 w 1303560"/>
              <a:gd name="connsiteY4" fmla="*/ 1556337 h 1574380"/>
              <a:gd name="connsiteX0" fmla="*/ 0 w 1246227"/>
              <a:gd name="connsiteY0" fmla="*/ 1580187 h 1580187"/>
              <a:gd name="connsiteX1" fmla="*/ 1168783 w 1246227"/>
              <a:gd name="connsiteY1" fmla="*/ 0 h 1580187"/>
              <a:gd name="connsiteX2" fmla="*/ 1246227 w 1246227"/>
              <a:gd name="connsiteY2" fmla="*/ 105569 h 1580187"/>
              <a:gd name="connsiteX3" fmla="*/ 358471 w 1246227"/>
              <a:gd name="connsiteY3" fmla="*/ 1574380 h 1580187"/>
              <a:gd name="connsiteX4" fmla="*/ 0 w 1246227"/>
              <a:gd name="connsiteY4" fmla="*/ 1580187 h 1580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6227" h="1580187">
                <a:moveTo>
                  <a:pt x="0" y="1580187"/>
                </a:moveTo>
                <a:lnTo>
                  <a:pt x="1168783" y="0"/>
                </a:lnTo>
                <a:lnTo>
                  <a:pt x="1246227" y="105569"/>
                </a:lnTo>
                <a:lnTo>
                  <a:pt x="358471" y="1574380"/>
                </a:lnTo>
                <a:lnTo>
                  <a:pt x="0" y="1580187"/>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4" name="شكل حر: شكل 23">
            <a:extLst>
              <a:ext uri="{FF2B5EF4-FFF2-40B4-BE49-F238E27FC236}">
                <a16:creationId xmlns:a16="http://schemas.microsoft.com/office/drawing/2014/main" id="{4F0A2415-21FA-4B06-89CA-A379C8C2E262}"/>
              </a:ext>
            </a:extLst>
          </p:cNvPr>
          <p:cNvSpPr/>
          <p:nvPr userDrawn="1"/>
        </p:nvSpPr>
        <p:spPr>
          <a:xfrm rot="17193105">
            <a:off x="11374788" y="2846425"/>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3" name="شكل حر: شكل 22">
            <a:extLst>
              <a:ext uri="{FF2B5EF4-FFF2-40B4-BE49-F238E27FC236}">
                <a16:creationId xmlns:a16="http://schemas.microsoft.com/office/drawing/2014/main" id="{FF9CE8FE-77D6-45E0-BBF7-78F07AC29771}"/>
              </a:ext>
            </a:extLst>
          </p:cNvPr>
          <p:cNvSpPr/>
          <p:nvPr userDrawn="1"/>
        </p:nvSpPr>
        <p:spPr>
          <a:xfrm rot="17193105">
            <a:off x="10879052" y="2627354"/>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3" name="عنصر نائب للنص 8">
            <a:extLst>
              <a:ext uri="{FF2B5EF4-FFF2-40B4-BE49-F238E27FC236}">
                <a16:creationId xmlns:a16="http://schemas.microsoft.com/office/drawing/2014/main" id="{37BBBFC2-32EB-4335-9980-A7CF236703B3}"/>
              </a:ext>
            </a:extLst>
          </p:cNvPr>
          <p:cNvSpPr>
            <a:spLocks noGrp="1"/>
          </p:cNvSpPr>
          <p:nvPr>
            <p:ph type="body" sz="quarter" idx="26" hasCustomPrompt="1"/>
          </p:nvPr>
        </p:nvSpPr>
        <p:spPr>
          <a:xfrm>
            <a:off x="431800" y="1080000"/>
            <a:ext cx="11339513" cy="276561"/>
          </a:xfrm>
        </p:spPr>
        <p:txBody>
          <a:bodyPr rtlCol="1"/>
          <a:lstStyle>
            <a:lvl1pPr marL="0" indent="0" algn="r" rtl="1">
              <a:buNone/>
              <a:defRPr>
                <a:latin typeface="Tahoma" panose="020B0604030504040204" pitchFamily="34" charset="0"/>
                <a:ea typeface="Tahoma" panose="020B0604030504040204" pitchFamily="34" charset="0"/>
                <a:cs typeface="Tahoma" panose="020B0604030504040204" pitchFamily="34" charset="0"/>
              </a:defRPr>
            </a:lvl1pPr>
            <a:lvl2pPr marL="266700" indent="0" algn="r" rtl="1">
              <a:buNone/>
              <a:defRPr/>
            </a:lvl2pPr>
            <a:lvl3pPr marL="542925" indent="0" algn="r" rtl="1">
              <a:buNone/>
              <a:defRPr/>
            </a:lvl3pPr>
            <a:lvl4pPr marL="809625" indent="0" algn="r" rtl="1">
              <a:buNone/>
              <a:defRPr/>
            </a:lvl4pPr>
            <a:lvl5pPr marL="1076325" indent="0" algn="r" rtl="1">
              <a:buNone/>
              <a:defRPr/>
            </a:lvl5pPr>
          </a:lstStyle>
          <a:p>
            <a:pPr lvl="0" rtl="1"/>
            <a:r>
              <a:rPr lang="ar-SA" dirty="0"/>
              <a:t>رأس فرعي</a:t>
            </a:r>
          </a:p>
        </p:txBody>
      </p:sp>
    </p:spTree>
    <p:extLst>
      <p:ext uri="{BB962C8B-B14F-4D97-AF65-F5344CB8AC3E}">
        <p14:creationId xmlns:p14="http://schemas.microsoft.com/office/powerpoint/2010/main" val="15058552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العنوان فقط">
    <p:spTree>
      <p:nvGrpSpPr>
        <p:cNvPr id="1" name=""/>
        <p:cNvGrpSpPr/>
        <p:nvPr/>
      </p:nvGrpSpPr>
      <p:grpSpPr>
        <a:xfrm>
          <a:off x="0" y="0"/>
          <a:ext cx="0" cy="0"/>
          <a:chOff x="0" y="0"/>
          <a:chExt cx="0" cy="0"/>
        </a:xfrm>
      </p:grpSpPr>
      <p:sp>
        <p:nvSpPr>
          <p:cNvPr id="15" name="شكل حر: شكل 14">
            <a:extLst>
              <a:ext uri="{FF2B5EF4-FFF2-40B4-BE49-F238E27FC236}">
                <a16:creationId xmlns:a16="http://schemas.microsoft.com/office/drawing/2014/main" id="{B29137C9-7B18-454C-AB56-2B4631DFE59D}"/>
              </a:ext>
            </a:extLst>
          </p:cNvPr>
          <p:cNvSpPr/>
          <p:nvPr userDrawn="1"/>
        </p:nvSpPr>
        <p:spPr>
          <a:xfrm rot="14199158">
            <a:off x="10161654" y="-236402"/>
            <a:ext cx="1957093" cy="1399810"/>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 name="connsiteX0" fmla="*/ 0 w 3571215"/>
              <a:gd name="connsiteY0" fmla="*/ 2176150 h 2890087"/>
              <a:gd name="connsiteX1" fmla="*/ 2472666 w 3571215"/>
              <a:gd name="connsiteY1" fmla="*/ 36067 h 2890087"/>
              <a:gd name="connsiteX2" fmla="*/ 3571215 w 3571215"/>
              <a:gd name="connsiteY2" fmla="*/ 0 h 2890087"/>
              <a:gd name="connsiteX3" fmla="*/ 1392370 w 3571215"/>
              <a:gd name="connsiteY3" fmla="*/ 2792094 h 2890087"/>
              <a:gd name="connsiteX4" fmla="*/ 393183 w 3571215"/>
              <a:gd name="connsiteY4" fmla="*/ 2890087 h 2890087"/>
              <a:gd name="connsiteX5" fmla="*/ 0 w 3571215"/>
              <a:gd name="connsiteY5" fmla="*/ 2176150 h 2890087"/>
              <a:gd name="connsiteX0" fmla="*/ 0 w 3571215"/>
              <a:gd name="connsiteY0" fmla="*/ 2176150 h 2890087"/>
              <a:gd name="connsiteX1" fmla="*/ 2472666 w 3571215"/>
              <a:gd name="connsiteY1" fmla="*/ 36067 h 2890087"/>
              <a:gd name="connsiteX2" fmla="*/ 3571215 w 3571215"/>
              <a:gd name="connsiteY2" fmla="*/ 0 h 2890087"/>
              <a:gd name="connsiteX3" fmla="*/ 2626822 w 3571215"/>
              <a:gd name="connsiteY3" fmla="*/ 1399810 h 2890087"/>
              <a:gd name="connsiteX4" fmla="*/ 393183 w 3571215"/>
              <a:gd name="connsiteY4" fmla="*/ 2890087 h 2890087"/>
              <a:gd name="connsiteX5" fmla="*/ 0 w 3571215"/>
              <a:gd name="connsiteY5" fmla="*/ 2176150 h 2890087"/>
              <a:gd name="connsiteX0" fmla="*/ 0 w 3571215"/>
              <a:gd name="connsiteY0" fmla="*/ 2176150 h 2176150"/>
              <a:gd name="connsiteX1" fmla="*/ 2472666 w 3571215"/>
              <a:gd name="connsiteY1" fmla="*/ 36067 h 2176150"/>
              <a:gd name="connsiteX2" fmla="*/ 3571215 w 3571215"/>
              <a:gd name="connsiteY2" fmla="*/ 0 h 2176150"/>
              <a:gd name="connsiteX3" fmla="*/ 2626822 w 3571215"/>
              <a:gd name="connsiteY3" fmla="*/ 1399810 h 2176150"/>
              <a:gd name="connsiteX4" fmla="*/ 2309686 w 3571215"/>
              <a:gd name="connsiteY4" fmla="*/ 820126 h 2176150"/>
              <a:gd name="connsiteX5" fmla="*/ 0 w 3571215"/>
              <a:gd name="connsiteY5" fmla="*/ 2176150 h 217615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695564 w 1957093"/>
              <a:gd name="connsiteY4" fmla="*/ 820126 h 1399810"/>
              <a:gd name="connsiteX5" fmla="*/ 0 w 1957093"/>
              <a:gd name="connsiteY5" fmla="*/ 318772 h 139981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172487 w 1957093"/>
              <a:gd name="connsiteY4" fmla="*/ 1221089 h 1399810"/>
              <a:gd name="connsiteX5" fmla="*/ 0 w 1957093"/>
              <a:gd name="connsiteY5" fmla="*/ 318772 h 139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57093" h="1399810">
                <a:moveTo>
                  <a:pt x="0" y="318772"/>
                </a:moveTo>
                <a:lnTo>
                  <a:pt x="858544" y="36067"/>
                </a:lnTo>
                <a:lnTo>
                  <a:pt x="1957093" y="0"/>
                </a:lnTo>
                <a:lnTo>
                  <a:pt x="1012700" y="1399810"/>
                </a:lnTo>
                <a:lnTo>
                  <a:pt x="172487" y="1221089"/>
                </a:lnTo>
                <a:lnTo>
                  <a:pt x="0" y="318772"/>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4" name="شكل حر: شكل 13">
            <a:extLst>
              <a:ext uri="{FF2B5EF4-FFF2-40B4-BE49-F238E27FC236}">
                <a16:creationId xmlns:a16="http://schemas.microsoft.com/office/drawing/2014/main" id="{0C7CDA8E-8D79-474E-8278-7D77C867E238}"/>
              </a:ext>
            </a:extLst>
          </p:cNvPr>
          <p:cNvSpPr/>
          <p:nvPr userDrawn="1"/>
        </p:nvSpPr>
        <p:spPr>
          <a:xfrm rot="6973557">
            <a:off x="9799840" y="198216"/>
            <a:ext cx="748251" cy="780669"/>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 name="العنوان 1">
            <a:extLst>
              <a:ext uri="{FF2B5EF4-FFF2-40B4-BE49-F238E27FC236}">
                <a16:creationId xmlns:a16="http://schemas.microsoft.com/office/drawing/2014/main" id="{5FC626A5-4FF6-42BD-858A-AE4B2C23A6BC}"/>
              </a:ext>
            </a:extLst>
          </p:cNvPr>
          <p:cNvSpPr>
            <a:spLocks noGrp="1"/>
          </p:cNvSpPr>
          <p:nvPr>
            <p:ph type="title"/>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rtl="1"/>
            <a:r>
              <a:rPr lang="ar-SA"/>
              <a:t>انقر لتحرير نمط عنوان الشكل الرئيسي</a:t>
            </a:r>
            <a:endParaRPr lang="ar-SA" dirty="0"/>
          </a:p>
        </p:txBody>
      </p:sp>
      <p:sp>
        <p:nvSpPr>
          <p:cNvPr id="6" name="عنصر نائب للتذييل 5">
            <a:extLst>
              <a:ext uri="{FF2B5EF4-FFF2-40B4-BE49-F238E27FC236}">
                <a16:creationId xmlns:a16="http://schemas.microsoft.com/office/drawing/2014/main" id="{29E5E346-F307-4307-949D-77CDB6E6577A}"/>
              </a:ext>
            </a:extLst>
          </p:cNvPr>
          <p:cNvSpPr>
            <a:spLocks noGrp="1"/>
          </p:cNvSpPr>
          <p:nvPr>
            <p:ph type="ftr" sz="quarter" idx="10"/>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7" name="عنصر نائب لرقم الشريحة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rtlCol="1"/>
          <a:lstStyle>
            <a:lvl1pPr algn="r" rtl="1">
              <a:defRPr>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sp>
        <p:nvSpPr>
          <p:cNvPr id="24" name="شكل حر: شكل 23">
            <a:extLst>
              <a:ext uri="{FF2B5EF4-FFF2-40B4-BE49-F238E27FC236}">
                <a16:creationId xmlns:a16="http://schemas.microsoft.com/office/drawing/2014/main" id="{4F0A2415-21FA-4B06-89CA-A379C8C2E262}"/>
              </a:ext>
            </a:extLst>
          </p:cNvPr>
          <p:cNvSpPr/>
          <p:nvPr userDrawn="1"/>
        </p:nvSpPr>
        <p:spPr>
          <a:xfrm rot="5483574">
            <a:off x="9854193" y="808595"/>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2" name="شكل حر: شكل 21">
            <a:extLst>
              <a:ext uri="{FF2B5EF4-FFF2-40B4-BE49-F238E27FC236}">
                <a16:creationId xmlns:a16="http://schemas.microsoft.com/office/drawing/2014/main" id="{9AACAC53-33A6-4BBC-8C68-0C56D0B39F57}"/>
              </a:ext>
            </a:extLst>
          </p:cNvPr>
          <p:cNvSpPr/>
          <p:nvPr userDrawn="1"/>
        </p:nvSpPr>
        <p:spPr>
          <a:xfrm rot="14235708">
            <a:off x="11753205" y="112024"/>
            <a:ext cx="332291" cy="247882"/>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 name="connsiteX0" fmla="*/ 0 w 3571215"/>
              <a:gd name="connsiteY0" fmla="*/ 2176150 h 2890087"/>
              <a:gd name="connsiteX1" fmla="*/ 2472666 w 3571215"/>
              <a:gd name="connsiteY1" fmla="*/ 36067 h 2890087"/>
              <a:gd name="connsiteX2" fmla="*/ 3571215 w 3571215"/>
              <a:gd name="connsiteY2" fmla="*/ 0 h 2890087"/>
              <a:gd name="connsiteX3" fmla="*/ 1392370 w 3571215"/>
              <a:gd name="connsiteY3" fmla="*/ 2792094 h 2890087"/>
              <a:gd name="connsiteX4" fmla="*/ 393183 w 3571215"/>
              <a:gd name="connsiteY4" fmla="*/ 2890087 h 2890087"/>
              <a:gd name="connsiteX5" fmla="*/ 0 w 3571215"/>
              <a:gd name="connsiteY5" fmla="*/ 2176150 h 2890087"/>
              <a:gd name="connsiteX0" fmla="*/ 0 w 3571215"/>
              <a:gd name="connsiteY0" fmla="*/ 2176150 h 2890087"/>
              <a:gd name="connsiteX1" fmla="*/ 2472666 w 3571215"/>
              <a:gd name="connsiteY1" fmla="*/ 36067 h 2890087"/>
              <a:gd name="connsiteX2" fmla="*/ 3571215 w 3571215"/>
              <a:gd name="connsiteY2" fmla="*/ 0 h 2890087"/>
              <a:gd name="connsiteX3" fmla="*/ 2626822 w 3571215"/>
              <a:gd name="connsiteY3" fmla="*/ 1399810 h 2890087"/>
              <a:gd name="connsiteX4" fmla="*/ 393183 w 3571215"/>
              <a:gd name="connsiteY4" fmla="*/ 2890087 h 2890087"/>
              <a:gd name="connsiteX5" fmla="*/ 0 w 3571215"/>
              <a:gd name="connsiteY5" fmla="*/ 2176150 h 2890087"/>
              <a:gd name="connsiteX0" fmla="*/ 0 w 3571215"/>
              <a:gd name="connsiteY0" fmla="*/ 2176150 h 2176150"/>
              <a:gd name="connsiteX1" fmla="*/ 2472666 w 3571215"/>
              <a:gd name="connsiteY1" fmla="*/ 36067 h 2176150"/>
              <a:gd name="connsiteX2" fmla="*/ 3571215 w 3571215"/>
              <a:gd name="connsiteY2" fmla="*/ 0 h 2176150"/>
              <a:gd name="connsiteX3" fmla="*/ 2626822 w 3571215"/>
              <a:gd name="connsiteY3" fmla="*/ 1399810 h 2176150"/>
              <a:gd name="connsiteX4" fmla="*/ 2309686 w 3571215"/>
              <a:gd name="connsiteY4" fmla="*/ 820126 h 2176150"/>
              <a:gd name="connsiteX5" fmla="*/ 0 w 3571215"/>
              <a:gd name="connsiteY5" fmla="*/ 2176150 h 217615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695564 w 1957093"/>
              <a:gd name="connsiteY4" fmla="*/ 820126 h 1399810"/>
              <a:gd name="connsiteX5" fmla="*/ 0 w 1957093"/>
              <a:gd name="connsiteY5" fmla="*/ 318772 h 139981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172487 w 1957093"/>
              <a:gd name="connsiteY4" fmla="*/ 1221089 h 1399810"/>
              <a:gd name="connsiteX5" fmla="*/ 0 w 1957093"/>
              <a:gd name="connsiteY5" fmla="*/ 318772 h 1399810"/>
              <a:gd name="connsiteX0" fmla="*/ 0 w 1449157"/>
              <a:gd name="connsiteY0" fmla="*/ 282705 h 1363743"/>
              <a:gd name="connsiteX1" fmla="*/ 858544 w 1449157"/>
              <a:gd name="connsiteY1" fmla="*/ 0 h 1363743"/>
              <a:gd name="connsiteX2" fmla="*/ 1449157 w 1449157"/>
              <a:gd name="connsiteY2" fmla="*/ 715834 h 1363743"/>
              <a:gd name="connsiteX3" fmla="*/ 1012700 w 1449157"/>
              <a:gd name="connsiteY3" fmla="*/ 1363743 h 1363743"/>
              <a:gd name="connsiteX4" fmla="*/ 172487 w 1449157"/>
              <a:gd name="connsiteY4" fmla="*/ 1185022 h 1363743"/>
              <a:gd name="connsiteX5" fmla="*/ 0 w 1449157"/>
              <a:gd name="connsiteY5" fmla="*/ 282705 h 1363743"/>
              <a:gd name="connsiteX0" fmla="*/ 0 w 1449157"/>
              <a:gd name="connsiteY0" fmla="*/ 0 h 1081038"/>
              <a:gd name="connsiteX1" fmla="*/ 1449157 w 1449157"/>
              <a:gd name="connsiteY1" fmla="*/ 433129 h 1081038"/>
              <a:gd name="connsiteX2" fmla="*/ 1012700 w 1449157"/>
              <a:gd name="connsiteY2" fmla="*/ 1081038 h 1081038"/>
              <a:gd name="connsiteX3" fmla="*/ 172487 w 1449157"/>
              <a:gd name="connsiteY3" fmla="*/ 902317 h 1081038"/>
              <a:gd name="connsiteX4" fmla="*/ 0 w 1449157"/>
              <a:gd name="connsiteY4" fmla="*/ 0 h 108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9157" h="1081038">
                <a:moveTo>
                  <a:pt x="0" y="0"/>
                </a:moveTo>
                <a:lnTo>
                  <a:pt x="1449157" y="433129"/>
                </a:lnTo>
                <a:lnTo>
                  <a:pt x="1012700" y="1081038"/>
                </a:lnTo>
                <a:lnTo>
                  <a:pt x="172487" y="902317"/>
                </a:lnTo>
                <a:lnTo>
                  <a:pt x="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5" name="شكل حر: شكل 24">
            <a:extLst>
              <a:ext uri="{FF2B5EF4-FFF2-40B4-BE49-F238E27FC236}">
                <a16:creationId xmlns:a16="http://schemas.microsoft.com/office/drawing/2014/main" id="{ED86A7C4-9F1E-4F96-8AD9-5B75BEE364BE}"/>
              </a:ext>
            </a:extLst>
          </p:cNvPr>
          <p:cNvSpPr/>
          <p:nvPr userDrawn="1"/>
        </p:nvSpPr>
        <p:spPr>
          <a:xfrm rot="13336516">
            <a:off x="10313236" y="1084299"/>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6" name="شكل حر: شكل 25">
            <a:extLst>
              <a:ext uri="{FF2B5EF4-FFF2-40B4-BE49-F238E27FC236}">
                <a16:creationId xmlns:a16="http://schemas.microsoft.com/office/drawing/2014/main" id="{B63BFE72-A1DE-4CFE-9B52-553C99D52699}"/>
              </a:ext>
            </a:extLst>
          </p:cNvPr>
          <p:cNvSpPr/>
          <p:nvPr userDrawn="1"/>
        </p:nvSpPr>
        <p:spPr>
          <a:xfrm rot="5738060">
            <a:off x="9844293" y="1032301"/>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30" name="شكل حر: شكل 29">
            <a:extLst>
              <a:ext uri="{FF2B5EF4-FFF2-40B4-BE49-F238E27FC236}">
                <a16:creationId xmlns:a16="http://schemas.microsoft.com/office/drawing/2014/main" id="{9C266CD9-D77B-4B4D-8673-531E2784C610}"/>
              </a:ext>
            </a:extLst>
          </p:cNvPr>
          <p:cNvSpPr/>
          <p:nvPr userDrawn="1"/>
        </p:nvSpPr>
        <p:spPr>
          <a:xfrm rot="8291645">
            <a:off x="10081798" y="798094"/>
            <a:ext cx="371360" cy="273702"/>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989658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العنوان فقط لا يشمل رسم">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5FC626A5-4FF6-42BD-858A-AE4B2C23A6BC}"/>
              </a:ext>
            </a:extLst>
          </p:cNvPr>
          <p:cNvSpPr>
            <a:spLocks noGrp="1"/>
          </p:cNvSpPr>
          <p:nvPr>
            <p:ph type="title"/>
          </p:nvPr>
        </p:nvSpPr>
        <p:spPr/>
        <p:txBody>
          <a:bodyPr rtlCol="1"/>
          <a:lstStyle>
            <a:lvl1pPr algn="r" rtl="1">
              <a:defRPr>
                <a:solidFill>
                  <a:schemeClr val="tx1">
                    <a:lumMod val="75000"/>
                    <a:lumOff val="25000"/>
                  </a:schemeClr>
                </a:solidFill>
              </a:defRPr>
            </a:lvl1pPr>
          </a:lstStyle>
          <a:p>
            <a:pPr rtl="1"/>
            <a:r>
              <a:rPr lang="ar-SA"/>
              <a:t>انقر لتحرير نمط عنوان الشكل الرئيسي</a:t>
            </a:r>
            <a:endParaRPr lang="ar-SA" dirty="0"/>
          </a:p>
        </p:txBody>
      </p:sp>
      <p:sp>
        <p:nvSpPr>
          <p:cNvPr id="6" name="عنصر نائب للتذييل 5">
            <a:extLst>
              <a:ext uri="{FF2B5EF4-FFF2-40B4-BE49-F238E27FC236}">
                <a16:creationId xmlns:a16="http://schemas.microsoft.com/office/drawing/2014/main" id="{29E5E346-F307-4307-949D-77CDB6E6577A}"/>
              </a:ext>
            </a:extLst>
          </p:cNvPr>
          <p:cNvSpPr>
            <a:spLocks noGrp="1"/>
          </p:cNvSpPr>
          <p:nvPr>
            <p:ph type="ftr" sz="quarter" idx="10"/>
          </p:nvPr>
        </p:nvSpPr>
        <p:spPr/>
        <p:txBody>
          <a:bodyPr rtlCol="1"/>
          <a:lstStyle>
            <a:lvl1pPr algn="r" rtl="1">
              <a:defRPr>
                <a:solidFill>
                  <a:schemeClr val="tx1">
                    <a:lumMod val="75000"/>
                    <a:lumOff val="25000"/>
                  </a:schemeClr>
                </a:solidFill>
              </a:defRPr>
            </a:lvl1pPr>
          </a:lstStyle>
          <a:p>
            <a:pPr rtl="1"/>
            <a:r>
              <a:rPr lang="ar-SA" dirty="0"/>
              <a:t>إضافة تذييل</a:t>
            </a:r>
          </a:p>
        </p:txBody>
      </p:sp>
      <p:sp>
        <p:nvSpPr>
          <p:cNvPr id="7" name="عنصر نائب لرقم الشريحة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rtlCol="1"/>
          <a:lstStyle>
            <a:lvl1pPr algn="r" rtl="1">
              <a:defRPr>
                <a:solidFill>
                  <a:schemeClr val="tx1">
                    <a:lumMod val="75000"/>
                    <a:lumOff val="25000"/>
                  </a:schemeClr>
                </a:solidFill>
              </a:defRPr>
            </a:lvl1pPr>
          </a:lstStyle>
          <a:p>
            <a:pPr rtl="1"/>
            <a:fld id="{19B51A1E-902D-48AF-9020-955120F399B6}" type="slidenum">
              <a:rPr lang="ar-SA" smtClean="0"/>
              <a:pPr/>
              <a:t>‹#›</a:t>
            </a:fld>
            <a:endParaRPr lang="ar-SA" dirty="0"/>
          </a:p>
        </p:txBody>
      </p:sp>
    </p:spTree>
    <p:extLst>
      <p:ext uri="{BB962C8B-B14F-4D97-AF65-F5344CB8AC3E}">
        <p14:creationId xmlns:p14="http://schemas.microsoft.com/office/powerpoint/2010/main" val="3103350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العنوان فقط">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7EF5211B-014A-4E6E-98C7-FDAF7855316F}"/>
              </a:ext>
            </a:extLst>
          </p:cNvPr>
          <p:cNvSpPr>
            <a:spLocks noGrp="1"/>
          </p:cNvSpPr>
          <p:nvPr>
            <p:ph type="title"/>
          </p:nvPr>
        </p:nvSpPr>
        <p:spPr/>
        <p:txBody>
          <a:bodyPr rtlCol="1"/>
          <a:lstStyle/>
          <a:p>
            <a:pPr rtl="1"/>
            <a:r>
              <a:rPr lang="ar-SA"/>
              <a:t>انقر لتحرير نمط عنوان الشكل الرئيسي</a:t>
            </a:r>
            <a:endParaRPr lang="ar-SA" dirty="0"/>
          </a:p>
        </p:txBody>
      </p:sp>
      <p:sp>
        <p:nvSpPr>
          <p:cNvPr id="6" name="عنصر نائب للتذييل 5">
            <a:extLst>
              <a:ext uri="{FF2B5EF4-FFF2-40B4-BE49-F238E27FC236}">
                <a16:creationId xmlns:a16="http://schemas.microsoft.com/office/drawing/2014/main" id="{5356FC21-A32D-44DC-BED7-08CEBB3B9090}"/>
              </a:ext>
            </a:extLst>
          </p:cNvPr>
          <p:cNvSpPr>
            <a:spLocks noGrp="1"/>
          </p:cNvSpPr>
          <p:nvPr>
            <p:ph type="ftr" sz="quarter" idx="10"/>
          </p:nvPr>
        </p:nvSpPr>
        <p:spPr/>
        <p:txBody>
          <a:bodyPr rtlCol="1"/>
          <a:lstStyle/>
          <a:p>
            <a:pPr rtl="1"/>
            <a:r>
              <a:rPr lang="ar-SA" dirty="0"/>
              <a:t>إضافة تذييل</a:t>
            </a:r>
          </a:p>
        </p:txBody>
      </p:sp>
      <p:sp>
        <p:nvSpPr>
          <p:cNvPr id="7" name="عنصر نائب لرقم الشريحة 6">
            <a:extLst>
              <a:ext uri="{FF2B5EF4-FFF2-40B4-BE49-F238E27FC236}">
                <a16:creationId xmlns:a16="http://schemas.microsoft.com/office/drawing/2014/main" id="{FC0C6D2B-0FF5-4A5F-A062-480FFA6DA09A}"/>
              </a:ext>
            </a:extLst>
          </p:cNvPr>
          <p:cNvSpPr>
            <a:spLocks noGrp="1"/>
          </p:cNvSpPr>
          <p:nvPr>
            <p:ph type="sldNum" sz="quarter" idx="11"/>
          </p:nvPr>
        </p:nvSpPr>
        <p:spPr/>
        <p:txBody>
          <a:bodyPr rtlCol="1"/>
          <a:lstStyle/>
          <a:p>
            <a:pPr rtl="1"/>
            <a:fld id="{4B73C415-D670-4716-A5EC-CC4D52CA2BAC}" type="slidenum">
              <a:rPr lang="ar-SA" smtClean="0"/>
              <a:pPr/>
              <a:t>‹#›</a:t>
            </a:fld>
            <a:endParaRPr lang="ar-SA" dirty="0"/>
          </a:p>
        </p:txBody>
      </p:sp>
      <p:sp>
        <p:nvSpPr>
          <p:cNvPr id="5" name="عنصر نائب للنص 5">
            <a:extLst>
              <a:ext uri="{FF2B5EF4-FFF2-40B4-BE49-F238E27FC236}">
                <a16:creationId xmlns:a16="http://schemas.microsoft.com/office/drawing/2014/main" id="{91612B32-057C-422E-8B4A-7B464DE04A79}"/>
              </a:ext>
            </a:extLst>
          </p:cNvPr>
          <p:cNvSpPr>
            <a:spLocks noGrp="1"/>
          </p:cNvSpPr>
          <p:nvPr>
            <p:ph type="body" sz="quarter" idx="32" hasCustomPrompt="1"/>
          </p:nvPr>
        </p:nvSpPr>
        <p:spPr>
          <a:xfrm>
            <a:off x="431800" y="1008000"/>
            <a:ext cx="11339513" cy="360000"/>
          </a:xfrm>
        </p:spPr>
        <p:txBody>
          <a:bodyPr rtlCol="1"/>
          <a:lstStyle>
            <a:lvl1pPr marL="0" indent="0" algn="r" rtl="1">
              <a:buNone/>
              <a:defRPr/>
            </a:lvl1pPr>
            <a:lvl2pPr marL="266700" indent="0" algn="r" rtl="1">
              <a:buNone/>
              <a:defRPr/>
            </a:lvl2pPr>
            <a:lvl3pPr marL="542925" indent="0" algn="r" rtl="1">
              <a:buNone/>
              <a:defRPr/>
            </a:lvl3pPr>
            <a:lvl4pPr marL="809625" indent="0" algn="r" rtl="1">
              <a:buNone/>
              <a:defRPr/>
            </a:lvl4pPr>
            <a:lvl5pPr marL="1076325" indent="0" algn="r" rtl="1">
              <a:buNone/>
              <a:defRPr/>
            </a:lvl5pPr>
          </a:lstStyle>
          <a:p>
            <a:pPr lvl="0" rtl="1"/>
            <a:r>
              <a:rPr lang="ar-SA" dirty="0"/>
              <a:t>العنوان الفرعي</a:t>
            </a:r>
          </a:p>
        </p:txBody>
      </p:sp>
    </p:spTree>
    <p:extLst>
      <p:ext uri="{BB962C8B-B14F-4D97-AF65-F5344CB8AC3E}">
        <p14:creationId xmlns:p14="http://schemas.microsoft.com/office/powerpoint/2010/main" val="23107945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1_شكراً لك!">
    <p:bg>
      <p:bgPr>
        <a:solidFill>
          <a:schemeClr val="bg1"/>
        </a:solidFill>
        <a:effectLst/>
      </p:bgPr>
    </p:bg>
    <p:spTree>
      <p:nvGrpSpPr>
        <p:cNvPr id="1" name=""/>
        <p:cNvGrpSpPr/>
        <p:nvPr/>
      </p:nvGrpSpPr>
      <p:grpSpPr>
        <a:xfrm>
          <a:off x="0" y="0"/>
          <a:ext cx="0" cy="0"/>
          <a:chOff x="0" y="0"/>
          <a:chExt cx="0" cy="0"/>
        </a:xfrm>
      </p:grpSpPr>
      <p:sp>
        <p:nvSpPr>
          <p:cNvPr id="32" name="عنصر نائب للصورة 31">
            <a:extLst>
              <a:ext uri="{FF2B5EF4-FFF2-40B4-BE49-F238E27FC236}">
                <a16:creationId xmlns:a16="http://schemas.microsoft.com/office/drawing/2014/main" id="{6BC25646-06FC-4B3E-A74E-268EB8AEA602}"/>
              </a:ext>
            </a:extLst>
          </p:cNvPr>
          <p:cNvSpPr>
            <a:spLocks noGrp="1"/>
          </p:cNvSpPr>
          <p:nvPr>
            <p:ph type="pic" sz="quarter" idx="12" hasCustomPrompt="1"/>
          </p:nvPr>
        </p:nvSpPr>
        <p:spPr>
          <a:xfrm>
            <a:off x="86715" y="86714"/>
            <a:ext cx="12018572" cy="6684572"/>
          </a:xfrm>
          <a:solidFill>
            <a:schemeClr val="bg1">
              <a:lumMod val="85000"/>
            </a:schemeClr>
          </a:solidFill>
        </p:spPr>
        <p:txBody>
          <a:bodyPr lIns="360000" tIns="360000" rtlCol="1"/>
          <a:lstStyle>
            <a:lvl1pPr marL="0" indent="0" algn="r" rtl="1">
              <a:buNone/>
              <a:defRPr sz="1100" i="1">
                <a:latin typeface="Tahoma" panose="020B0604030504040204" pitchFamily="34" charset="0"/>
                <a:cs typeface="Tahoma" panose="020B0604030504040204" pitchFamily="34" charset="0"/>
              </a:defRPr>
            </a:lvl1pPr>
          </a:lstStyle>
          <a:p>
            <a:pPr rtl="1"/>
            <a:r>
              <a:rPr lang="ar-SA" dirty="0"/>
              <a:t>           إدراج الصورة أو سحبها وإفلاتها هنا </a:t>
            </a:r>
          </a:p>
        </p:txBody>
      </p:sp>
      <p:sp>
        <p:nvSpPr>
          <p:cNvPr id="2" name="العنوان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2494607" y="2237328"/>
            <a:ext cx="7202786" cy="1449788"/>
          </a:xfrm>
          <a:solidFill>
            <a:schemeClr val="tx1">
              <a:alpha val="80000"/>
            </a:schemeClr>
          </a:solidFill>
        </p:spPr>
        <p:txBody>
          <a:bodyPr lIns="288000" rIns="2160000" bIns="144000" rtlCol="1" anchor="b" anchorCtr="0"/>
          <a:lstStyle>
            <a:lvl1pPr algn="r" rtl="1">
              <a:defRPr sz="6600" spc="-150">
                <a:solidFill>
                  <a:schemeClr val="bg1"/>
                </a:solidFill>
              </a:defRPr>
            </a:lvl1pPr>
          </a:lstStyle>
          <a:p>
            <a:pPr rtl="1"/>
            <a:r>
              <a:rPr lang="ar-SA" dirty="0"/>
              <a:t>شكراً لك</a:t>
            </a:r>
          </a:p>
        </p:txBody>
      </p:sp>
      <p:sp>
        <p:nvSpPr>
          <p:cNvPr id="3" name="عنوان فرعي 2">
            <a:extLst>
              <a:ext uri="{FF2B5EF4-FFF2-40B4-BE49-F238E27FC236}">
                <a16:creationId xmlns:a16="http://schemas.microsoft.com/office/drawing/2014/main" id="{C9980B88-3F4A-4688-9ED0-17EF37E62D93}"/>
              </a:ext>
            </a:extLst>
          </p:cNvPr>
          <p:cNvSpPr>
            <a:spLocks noGrp="1"/>
          </p:cNvSpPr>
          <p:nvPr>
            <p:ph type="subTitle" idx="1"/>
          </p:nvPr>
        </p:nvSpPr>
        <p:spPr>
          <a:xfrm>
            <a:off x="2494607" y="3684672"/>
            <a:ext cx="5282503" cy="1604172"/>
          </a:xfrm>
          <a:solidFill>
            <a:schemeClr val="tx1">
              <a:alpha val="90000"/>
            </a:schemeClr>
          </a:solidFill>
        </p:spPr>
        <p:txBody>
          <a:bodyPr lIns="216000" tIns="144000" rIns="576000" rtlCol="1"/>
          <a:lstStyle>
            <a:lvl1pPr marL="0" indent="0" algn="r" rtl="1">
              <a:buNone/>
              <a:defRPr sz="2100">
                <a:solidFill>
                  <a:schemeClr val="bg1"/>
                </a:solidFill>
                <a:latin typeface="Tahoma" panose="020B0604030504040204" pitchFamily="34" charset="0"/>
              </a:defRPr>
            </a:lvl1pPr>
            <a:lvl2pPr marL="457200" indent="0" algn="ctr" rtl="1">
              <a:buNone/>
              <a:defRPr sz="2000"/>
            </a:lvl2pPr>
            <a:lvl3pPr marL="914400" indent="0" algn="ctr" rtl="1">
              <a:buNone/>
              <a:defRPr sz="1800"/>
            </a:lvl3pPr>
            <a:lvl4pPr marL="1371600" indent="0" algn="ctr" rtl="1">
              <a:buNone/>
              <a:defRPr sz="1600"/>
            </a:lvl4pPr>
            <a:lvl5pPr marL="1828800" indent="0" algn="ctr" rtl="1">
              <a:buNone/>
              <a:defRPr sz="1600"/>
            </a:lvl5pPr>
            <a:lvl6pPr marL="2286000" indent="0" algn="ctr" rtl="1">
              <a:buNone/>
              <a:defRPr sz="1600"/>
            </a:lvl6pPr>
            <a:lvl7pPr marL="2743200" indent="0" algn="ctr" rtl="1">
              <a:buNone/>
              <a:defRPr sz="1600"/>
            </a:lvl7pPr>
            <a:lvl8pPr marL="3200400" indent="0" algn="ctr" rtl="1">
              <a:buNone/>
              <a:defRPr sz="1600"/>
            </a:lvl8pPr>
            <a:lvl9pPr marL="3657600" indent="0" algn="ctr" rtl="1">
              <a:buNone/>
              <a:defRPr sz="1600"/>
            </a:lvl9pPr>
          </a:lstStyle>
          <a:p>
            <a:pPr rtl="1"/>
            <a:r>
              <a:rPr lang="ar-SA"/>
              <a:t>انقر لتحرير نمط العنوان الفرعي للشكل الرئيسي</a:t>
            </a:r>
            <a:endParaRPr lang="ar-SA" dirty="0"/>
          </a:p>
        </p:txBody>
      </p:sp>
      <p:cxnSp>
        <p:nvCxnSpPr>
          <p:cNvPr id="5" name="رابط مستقيم 4">
            <a:extLst>
              <a:ext uri="{FF2B5EF4-FFF2-40B4-BE49-F238E27FC236}">
                <a16:creationId xmlns:a16="http://schemas.microsoft.com/office/drawing/2014/main" id="{9688AEDF-1396-4322-8818-9D1C7976FCDF}"/>
              </a:ext>
            </a:extLst>
          </p:cNvPr>
          <p:cNvCxnSpPr>
            <a:cxnSpLocks/>
          </p:cNvCxnSpPr>
          <p:nvPr userDrawn="1"/>
        </p:nvCxnSpPr>
        <p:spPr>
          <a:xfrm>
            <a:off x="7777113" y="2412127"/>
            <a:ext cx="0" cy="1100190"/>
          </a:xfrm>
          <a:prstGeom prst="line">
            <a:avLst/>
          </a:prstGeom>
        </p:spPr>
        <p:style>
          <a:lnRef idx="1">
            <a:schemeClr val="accent1"/>
          </a:lnRef>
          <a:fillRef idx="0">
            <a:schemeClr val="accent1"/>
          </a:fillRef>
          <a:effectRef idx="0">
            <a:schemeClr val="accent1"/>
          </a:effectRef>
          <a:fontRef idx="minor">
            <a:schemeClr val="tx1"/>
          </a:fontRef>
        </p:style>
      </p:cxnSp>
      <p:sp>
        <p:nvSpPr>
          <p:cNvPr id="6" name="عنصر نائب للنص 5">
            <a:extLst>
              <a:ext uri="{FF2B5EF4-FFF2-40B4-BE49-F238E27FC236}">
                <a16:creationId xmlns:a16="http://schemas.microsoft.com/office/drawing/2014/main" id="{BC122267-81F5-4D7C-8854-830FD491A4E9}"/>
              </a:ext>
            </a:extLst>
          </p:cNvPr>
          <p:cNvSpPr>
            <a:spLocks noGrp="1"/>
          </p:cNvSpPr>
          <p:nvPr>
            <p:ph type="body" sz="quarter" idx="13" hasCustomPrompt="1"/>
          </p:nvPr>
        </p:nvSpPr>
        <p:spPr>
          <a:xfrm>
            <a:off x="2667000" y="4142258"/>
            <a:ext cx="4508500" cy="277342"/>
          </a:xfrm>
        </p:spPr>
        <p:txBody>
          <a:bodyPr rtlCol="1" anchor="ctr"/>
          <a:lstStyle>
            <a:lvl1pPr marL="0" indent="0" algn="r" rtl="1">
              <a:lnSpc>
                <a:spcPct val="100000"/>
              </a:lnSpc>
              <a:buNone/>
              <a:defRPr sz="1600">
                <a:solidFill>
                  <a:schemeClr val="bg1"/>
                </a:solidFill>
              </a:defRPr>
            </a:lvl1pPr>
            <a:lvl2pPr marL="266700" indent="0" algn="r" rtl="1">
              <a:buNone/>
              <a:defRPr>
                <a:solidFill>
                  <a:schemeClr val="bg1"/>
                </a:solidFill>
              </a:defRPr>
            </a:lvl2pPr>
            <a:lvl3pPr marL="542925" indent="0" algn="r" rtl="1">
              <a:buNone/>
              <a:defRPr>
                <a:solidFill>
                  <a:schemeClr val="bg1"/>
                </a:solidFill>
              </a:defRPr>
            </a:lvl3pPr>
            <a:lvl4pPr marL="809625" indent="0" algn="r" rtl="1">
              <a:buNone/>
              <a:defRPr>
                <a:solidFill>
                  <a:schemeClr val="bg1"/>
                </a:solidFill>
              </a:defRPr>
            </a:lvl4pPr>
            <a:lvl5pPr marL="1076325" indent="0" algn="r" rtl="1">
              <a:buNone/>
              <a:defRPr>
                <a:solidFill>
                  <a:schemeClr val="bg1"/>
                </a:solidFill>
              </a:defRPr>
            </a:lvl5pPr>
          </a:lstStyle>
          <a:p>
            <a:pPr lvl="0" rtl="1"/>
            <a:r>
              <a:rPr lang="ar-SA" dirty="0"/>
              <a:t>اتصل برقم</a:t>
            </a:r>
          </a:p>
        </p:txBody>
      </p:sp>
      <p:sp>
        <p:nvSpPr>
          <p:cNvPr id="9" name="عنصر نائب للنص 5">
            <a:extLst>
              <a:ext uri="{FF2B5EF4-FFF2-40B4-BE49-F238E27FC236}">
                <a16:creationId xmlns:a16="http://schemas.microsoft.com/office/drawing/2014/main" id="{D1624B9A-AB57-40B6-89A6-D34ED60BBF00}"/>
              </a:ext>
            </a:extLst>
          </p:cNvPr>
          <p:cNvSpPr>
            <a:spLocks noGrp="1"/>
          </p:cNvSpPr>
          <p:nvPr>
            <p:ph type="body" sz="quarter" idx="14" hasCustomPrompt="1"/>
          </p:nvPr>
        </p:nvSpPr>
        <p:spPr>
          <a:xfrm>
            <a:off x="2667000" y="4448040"/>
            <a:ext cx="4508500" cy="277342"/>
          </a:xfrm>
        </p:spPr>
        <p:txBody>
          <a:bodyPr rtlCol="1" anchor="ctr"/>
          <a:lstStyle>
            <a:lvl1pPr marL="0" indent="0" algn="r" rtl="1">
              <a:lnSpc>
                <a:spcPct val="100000"/>
              </a:lnSpc>
              <a:buNone/>
              <a:defRPr sz="1600">
                <a:solidFill>
                  <a:schemeClr val="bg1"/>
                </a:solidFill>
              </a:defRPr>
            </a:lvl1pPr>
            <a:lvl2pPr marL="266700" indent="0" algn="r" rtl="1">
              <a:buNone/>
              <a:defRPr>
                <a:solidFill>
                  <a:schemeClr val="bg1"/>
                </a:solidFill>
              </a:defRPr>
            </a:lvl2pPr>
            <a:lvl3pPr marL="542925" indent="0" algn="r" rtl="1">
              <a:buNone/>
              <a:defRPr>
                <a:solidFill>
                  <a:schemeClr val="bg1"/>
                </a:solidFill>
              </a:defRPr>
            </a:lvl3pPr>
            <a:lvl4pPr marL="809625" indent="0" algn="r" rtl="1">
              <a:buNone/>
              <a:defRPr>
                <a:solidFill>
                  <a:schemeClr val="bg1"/>
                </a:solidFill>
              </a:defRPr>
            </a:lvl4pPr>
            <a:lvl5pPr marL="1076325" indent="0" algn="r" rtl="1">
              <a:buNone/>
              <a:defRPr>
                <a:solidFill>
                  <a:schemeClr val="bg1"/>
                </a:solidFill>
              </a:defRPr>
            </a:lvl5pPr>
          </a:lstStyle>
          <a:p>
            <a:pPr lvl="0" rtl="1"/>
            <a:r>
              <a:rPr lang="ar-SA" dirty="0"/>
              <a:t>البريد الإلكتروني أو مقبض الوسائط الاجتماعية</a:t>
            </a:r>
          </a:p>
        </p:txBody>
      </p:sp>
      <p:sp>
        <p:nvSpPr>
          <p:cNvPr id="8" name="عنصر نائب للصورة 5">
            <a:extLst>
              <a:ext uri="{FF2B5EF4-FFF2-40B4-BE49-F238E27FC236}">
                <a16:creationId xmlns:a16="http://schemas.microsoft.com/office/drawing/2014/main" id="{61EA5FFD-797F-43FF-B13A-5DA8C820EE22}"/>
              </a:ext>
            </a:extLst>
          </p:cNvPr>
          <p:cNvSpPr>
            <a:spLocks noGrp="1"/>
          </p:cNvSpPr>
          <p:nvPr>
            <p:ph type="pic" sz="quarter" idx="15" hasCustomPrompt="1"/>
          </p:nvPr>
        </p:nvSpPr>
        <p:spPr>
          <a:xfrm>
            <a:off x="8065008" y="2587752"/>
            <a:ext cx="1344168" cy="704088"/>
          </a:xfrm>
        </p:spPr>
        <p:txBody>
          <a:bodyPr rtlCol="1"/>
          <a:lstStyle>
            <a:lvl1pPr marL="0" indent="0" algn="r" rtl="1">
              <a:buNone/>
              <a:defRPr>
                <a:solidFill>
                  <a:schemeClr val="bg1"/>
                </a:solidFill>
              </a:defRPr>
            </a:lvl1pPr>
          </a:lstStyle>
          <a:p>
            <a:pPr rtl="1"/>
            <a:r>
              <a:rPr lang="ar-SA" dirty="0"/>
              <a:t>الشعار</a:t>
            </a:r>
          </a:p>
        </p:txBody>
      </p:sp>
      <p:sp>
        <p:nvSpPr>
          <p:cNvPr id="10" name="عنصر نائب للنص 5">
            <a:extLst>
              <a:ext uri="{FF2B5EF4-FFF2-40B4-BE49-F238E27FC236}">
                <a16:creationId xmlns:a16="http://schemas.microsoft.com/office/drawing/2014/main" id="{7436EF9B-F86C-114A-BB87-C439E5F12997}"/>
              </a:ext>
            </a:extLst>
          </p:cNvPr>
          <p:cNvSpPr>
            <a:spLocks noGrp="1"/>
          </p:cNvSpPr>
          <p:nvPr>
            <p:ph type="body" sz="quarter" idx="16" hasCustomPrompt="1"/>
          </p:nvPr>
        </p:nvSpPr>
        <p:spPr>
          <a:xfrm>
            <a:off x="2667000" y="4753821"/>
            <a:ext cx="4508500" cy="277342"/>
          </a:xfrm>
        </p:spPr>
        <p:txBody>
          <a:bodyPr rtlCol="1" anchor="ctr"/>
          <a:lstStyle>
            <a:lvl1pPr marL="0" indent="0" algn="r" rtl="1">
              <a:lnSpc>
                <a:spcPct val="100000"/>
              </a:lnSpc>
              <a:buNone/>
              <a:defRPr sz="1600">
                <a:solidFill>
                  <a:schemeClr val="bg1"/>
                </a:solidFill>
              </a:defRPr>
            </a:lvl1pPr>
            <a:lvl2pPr marL="266700" indent="0" algn="r" rtl="1">
              <a:buNone/>
              <a:defRPr>
                <a:solidFill>
                  <a:schemeClr val="bg1"/>
                </a:solidFill>
              </a:defRPr>
            </a:lvl2pPr>
            <a:lvl3pPr marL="542925" indent="0" algn="r" rtl="1">
              <a:buNone/>
              <a:defRPr>
                <a:solidFill>
                  <a:schemeClr val="bg1"/>
                </a:solidFill>
              </a:defRPr>
            </a:lvl3pPr>
            <a:lvl4pPr marL="809625" indent="0" algn="r" rtl="1">
              <a:buNone/>
              <a:defRPr>
                <a:solidFill>
                  <a:schemeClr val="bg1"/>
                </a:solidFill>
              </a:defRPr>
            </a:lvl4pPr>
            <a:lvl5pPr marL="1076325" indent="0" algn="r" rtl="1">
              <a:buNone/>
              <a:defRPr>
                <a:solidFill>
                  <a:schemeClr val="bg1"/>
                </a:solidFill>
              </a:defRPr>
            </a:lvl5pPr>
          </a:lstStyle>
          <a:p>
            <a:pPr lvl="0" rtl="1"/>
            <a:r>
              <a:rPr lang="ar-SA" dirty="0"/>
              <a:t>عنوان موقع ويب</a:t>
            </a:r>
          </a:p>
        </p:txBody>
      </p:sp>
    </p:spTree>
    <p:extLst>
      <p:ext uri="{BB962C8B-B14F-4D97-AF65-F5344CB8AC3E}">
        <p14:creationId xmlns:p14="http://schemas.microsoft.com/office/powerpoint/2010/main" val="1302155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مُثمّن 6">
            <a:extLst>
              <a:ext uri="{FF2B5EF4-FFF2-40B4-BE49-F238E27FC236}">
                <a16:creationId xmlns:a16="http://schemas.microsoft.com/office/drawing/2014/main" id="{12B87281-2FCA-44C5-BFC9-FD653787EFC4}"/>
              </a:ext>
            </a:extLst>
          </p:cNvPr>
          <p:cNvSpPr/>
          <p:nvPr/>
        </p:nvSpPr>
        <p:spPr>
          <a:xfrm rot="1361022">
            <a:off x="11394972" y="6053793"/>
            <a:ext cx="634795" cy="634795"/>
          </a:xfrm>
          <a:prstGeom prst="octagon">
            <a:avLst/>
          </a:prstGeom>
          <a:noFill/>
          <a:ln w="3175">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 name="عنصر نائب للعنوان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40000" cy="432000"/>
          </a:xfrm>
          <a:prstGeom prst="rect">
            <a:avLst/>
          </a:prstGeom>
        </p:spPr>
        <p:txBody>
          <a:bodyPr vert="horz" lIns="0" tIns="0" rIns="0" bIns="0" rtlCol="1" anchor="ctr">
            <a:noAutofit/>
          </a:bodyPr>
          <a:lstStyle/>
          <a:p>
            <a:pPr rtl="1"/>
            <a:r>
              <a:rPr lang="ar-SA" dirty="0"/>
              <a:t>انقر لتحرير نمط العنوان الرئيسي</a:t>
            </a:r>
          </a:p>
        </p:txBody>
      </p:sp>
      <p:sp>
        <p:nvSpPr>
          <p:cNvPr id="3" name="عنصر نائب للنص 2">
            <a:extLst>
              <a:ext uri="{FF2B5EF4-FFF2-40B4-BE49-F238E27FC236}">
                <a16:creationId xmlns:a16="http://schemas.microsoft.com/office/drawing/2014/main" id="{213AB95C-7DD4-4796-80E4-1B7466A2A037}"/>
              </a:ext>
            </a:extLst>
          </p:cNvPr>
          <p:cNvSpPr>
            <a:spLocks noGrp="1"/>
          </p:cNvSpPr>
          <p:nvPr>
            <p:ph type="body" idx="1"/>
          </p:nvPr>
        </p:nvSpPr>
        <p:spPr>
          <a:xfrm>
            <a:off x="432000" y="1152000"/>
            <a:ext cx="11340000" cy="4680000"/>
          </a:xfrm>
          <a:prstGeom prst="rect">
            <a:avLst/>
          </a:prstGeom>
        </p:spPr>
        <p:txBody>
          <a:bodyPr vert="horz" lIns="0" tIns="0" rIns="0" bIns="0" rtlCol="1">
            <a:noAutofit/>
          </a:bodyPr>
          <a:lstStyle/>
          <a:p>
            <a:pPr lvl="0" rtl="1"/>
            <a:r>
              <a:rPr lang="ar-SA" noProof="0" dirty="0"/>
              <a:t>تحرير أنماط النص الرئيسي</a:t>
            </a:r>
          </a:p>
          <a:p>
            <a:pPr lvl="1" rtl="1"/>
            <a:r>
              <a:rPr lang="ar-SA" noProof="0" dirty="0"/>
              <a:t>المستوى الثاني</a:t>
            </a:r>
          </a:p>
          <a:p>
            <a:pPr lvl="2" rtl="1"/>
            <a:r>
              <a:rPr lang="ar-SA" noProof="0" dirty="0"/>
              <a:t>المستوى الثالث</a:t>
            </a:r>
          </a:p>
          <a:p>
            <a:pPr lvl="3" rtl="1"/>
            <a:r>
              <a:rPr lang="ar-SA" noProof="0" dirty="0"/>
              <a:t>المستوى الرابع</a:t>
            </a:r>
          </a:p>
          <a:p>
            <a:pPr lvl="4" rtl="1"/>
            <a:r>
              <a:rPr lang="ar-SA" noProof="0" dirty="0"/>
              <a:t>المستوى الخامس</a:t>
            </a:r>
          </a:p>
        </p:txBody>
      </p:sp>
      <p:sp>
        <p:nvSpPr>
          <p:cNvPr id="5" name="عنصر نائب للتذييل 4">
            <a:extLst>
              <a:ext uri="{FF2B5EF4-FFF2-40B4-BE49-F238E27FC236}">
                <a16:creationId xmlns:a16="http://schemas.microsoft.com/office/drawing/2014/main" id="{58879C91-B77F-4273-9A27-A3535FB889DB}"/>
              </a:ext>
            </a:extLst>
          </p:cNvPr>
          <p:cNvSpPr>
            <a:spLocks noGrp="1"/>
          </p:cNvSpPr>
          <p:nvPr>
            <p:ph type="ftr" sz="quarter" idx="3"/>
          </p:nvPr>
        </p:nvSpPr>
        <p:spPr>
          <a:xfrm>
            <a:off x="431999" y="6188628"/>
            <a:ext cx="8784941" cy="365125"/>
          </a:xfrm>
          <a:prstGeom prst="rect">
            <a:avLst/>
          </a:prstGeom>
        </p:spPr>
        <p:txBody>
          <a:bodyPr vert="horz" lIns="0" tIns="0" rIns="0" bIns="0" rtlCol="1" anchor="ctr"/>
          <a:lstStyle>
            <a:lvl1pPr algn="r" rtl="1">
              <a:def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r>
              <a:rPr lang="ar-SA" dirty="0"/>
              <a:t>إضافة تذييل</a:t>
            </a:r>
          </a:p>
        </p:txBody>
      </p:sp>
      <p:sp>
        <p:nvSpPr>
          <p:cNvPr id="6" name="عنصر نائب لرقم الشريحة 5">
            <a:extLst>
              <a:ext uri="{FF2B5EF4-FFF2-40B4-BE49-F238E27FC236}">
                <a16:creationId xmlns:a16="http://schemas.microsoft.com/office/drawing/2014/main" id="{5ECA3099-A94F-4C3E-BC29-780EDD38F722}"/>
              </a:ext>
            </a:extLst>
          </p:cNvPr>
          <p:cNvSpPr>
            <a:spLocks noGrp="1"/>
          </p:cNvSpPr>
          <p:nvPr>
            <p:ph type="sldNum" sz="quarter" idx="4"/>
          </p:nvPr>
        </p:nvSpPr>
        <p:spPr>
          <a:xfrm>
            <a:off x="11496369" y="6155190"/>
            <a:ext cx="432000" cy="432000"/>
          </a:xfrm>
          <a:prstGeom prst="ellipse">
            <a:avLst/>
          </a:prstGeom>
          <a:noFill/>
          <a:ln w="3175">
            <a:solidFill>
              <a:schemeClr val="accent1"/>
            </a:solidFill>
          </a:ln>
        </p:spPr>
        <p:txBody>
          <a:bodyPr vert="horz" lIns="0" tIns="0" rIns="0" bIns="0" rtlCol="1" anchor="ctr"/>
          <a:lstStyle>
            <a:lvl1pPr algn="ctr" rtl="1">
              <a:defRPr sz="1200" b="1" i="1">
                <a:solidFill>
                  <a:schemeClr val="tx1"/>
                </a:solidFill>
                <a:latin typeface="Tahoma" panose="020B0604030504040204" pitchFamily="34" charset="0"/>
                <a:ea typeface="Tahoma" panose="020B0604030504040204" pitchFamily="34" charset="0"/>
                <a:cs typeface="Tahoma" panose="020B0604030504040204" pitchFamily="34" charset="0"/>
              </a:defRPr>
            </a:lvl1pPr>
          </a:lstStyle>
          <a:p>
            <a:fld id="{19B51A1E-902D-48AF-9020-955120F399B6}" type="slidenum">
              <a:rPr lang="ar-SA" smtClean="0"/>
              <a:pPr/>
              <a:t>‹#›</a:t>
            </a:fld>
            <a:endParaRPr lang="ar-SA" dirty="0"/>
          </a:p>
        </p:txBody>
      </p:sp>
      <p:sp>
        <p:nvSpPr>
          <p:cNvPr id="9" name="شكل بيضاوي 8">
            <a:extLst>
              <a:ext uri="{FF2B5EF4-FFF2-40B4-BE49-F238E27FC236}">
                <a16:creationId xmlns:a16="http://schemas.microsoft.com/office/drawing/2014/main" id="{B66BF03E-F48E-4C0A-9078-07AC4DDF896A}"/>
              </a:ext>
            </a:extLst>
          </p:cNvPr>
          <p:cNvSpPr/>
          <p:nvPr/>
        </p:nvSpPr>
        <p:spPr>
          <a:xfrm>
            <a:off x="11533871" y="6185902"/>
            <a:ext cx="73515" cy="735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solidFill>
                <a:schemeClr val="accent1"/>
              </a:solidFill>
              <a:latin typeface="Tahoma" panose="020B0604030504040204" pitchFamily="34" charset="0"/>
              <a:ea typeface="Tahoma" panose="020B0604030504040204" pitchFamily="34" charset="0"/>
              <a:cs typeface="Tahoma" panose="020B0604030504040204" pitchFamily="34" charset="0"/>
            </a:endParaRPr>
          </a:p>
        </p:txBody>
      </p:sp>
      <p:sp>
        <p:nvSpPr>
          <p:cNvPr id="10" name="شكل بيضاوي 9">
            <a:extLst>
              <a:ext uri="{FF2B5EF4-FFF2-40B4-BE49-F238E27FC236}">
                <a16:creationId xmlns:a16="http://schemas.microsoft.com/office/drawing/2014/main" id="{9F827500-FC74-463C-9312-BC59104AEBD6}"/>
              </a:ext>
            </a:extLst>
          </p:cNvPr>
          <p:cNvSpPr/>
          <p:nvPr/>
        </p:nvSpPr>
        <p:spPr>
          <a:xfrm>
            <a:off x="11892084" y="6561525"/>
            <a:ext cx="100439" cy="10043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1" name="مربع نص 10">
            <a:extLst>
              <a:ext uri="{FF2B5EF4-FFF2-40B4-BE49-F238E27FC236}">
                <a16:creationId xmlns:a16="http://schemas.microsoft.com/office/drawing/2014/main" id="{110EE18F-610D-4230-BA82-4E5007401ADD}"/>
              </a:ext>
            </a:extLst>
          </p:cNvPr>
          <p:cNvSpPr txBox="1"/>
          <p:nvPr/>
        </p:nvSpPr>
        <p:spPr>
          <a:xfrm>
            <a:off x="8734570" y="6278857"/>
            <a:ext cx="2510557" cy="184666"/>
          </a:xfrm>
          <a:prstGeom prst="rect">
            <a:avLst/>
          </a:prstGeom>
          <a:noFill/>
        </p:spPr>
        <p:txBody>
          <a:bodyPr wrap="square" lIns="0" tIns="0" rIns="0" bIns="0" rtlCol="1">
            <a:noAutofit/>
          </a:bodyPr>
          <a:lstStyle/>
          <a:p>
            <a:pPr algn="r" rtl="1"/>
            <a:r>
              <a:rPr lang="ar-SA" sz="1200" dirty="0">
                <a:solidFill>
                  <a:schemeClr val="tx2"/>
                </a:solidFill>
                <a:latin typeface="Tahoma" panose="020B0604030504040204" pitchFamily="34" charset="0"/>
                <a:ea typeface="Tahoma" panose="020B0604030504040204" pitchFamily="34" charset="0"/>
                <a:cs typeface="Tahoma" panose="020B0604030504040204" pitchFamily="34" charset="0"/>
              </a:rPr>
              <a:t>الشعار أو الاسم هنا</a:t>
            </a:r>
          </a:p>
        </p:txBody>
      </p:sp>
      <p:sp>
        <p:nvSpPr>
          <p:cNvPr id="14" name="شكل بيضاوي 13">
            <a:extLst>
              <a:ext uri="{FF2B5EF4-FFF2-40B4-BE49-F238E27FC236}">
                <a16:creationId xmlns:a16="http://schemas.microsoft.com/office/drawing/2014/main" id="{2AF375EA-F235-4EAA-A52F-D6BF0D6EDDCA}"/>
              </a:ext>
            </a:extLst>
          </p:cNvPr>
          <p:cNvSpPr/>
          <p:nvPr/>
        </p:nvSpPr>
        <p:spPr>
          <a:xfrm>
            <a:off x="11342875" y="5990144"/>
            <a:ext cx="260512" cy="260512"/>
          </a:xfrm>
          <a:prstGeom prst="ellipse">
            <a:avLst/>
          </a:prstGeom>
          <a:no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solidFill>
                <a:schemeClr val="accent1"/>
              </a:solidFill>
              <a:latin typeface="Tahoma" panose="020B0604030504040204" pitchFamily="34" charset="0"/>
              <a:ea typeface="Tahoma" panose="020B0604030504040204" pitchFamily="34" charset="0"/>
              <a:cs typeface="Tahoma" panose="020B0604030504040204" pitchFamily="34" charset="0"/>
            </a:endParaRPr>
          </a:p>
        </p:txBody>
      </p:sp>
      <p:sp>
        <p:nvSpPr>
          <p:cNvPr id="18" name="مستطيل 17">
            <a:extLst>
              <a:ext uri="{FF2B5EF4-FFF2-40B4-BE49-F238E27FC236}">
                <a16:creationId xmlns:a16="http://schemas.microsoft.com/office/drawing/2014/main" id="{7E3C8C5B-6356-4B7C-887C-A436D7DB4059}"/>
              </a:ext>
            </a:extLst>
          </p:cNvPr>
          <p:cNvSpPr/>
          <p:nvPr/>
        </p:nvSpPr>
        <p:spPr>
          <a:xfrm>
            <a:off x="0" y="6771286"/>
            <a:ext cx="12192000" cy="867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9" name="مستطيل 18">
            <a:extLst>
              <a:ext uri="{FF2B5EF4-FFF2-40B4-BE49-F238E27FC236}">
                <a16:creationId xmlns:a16="http://schemas.microsoft.com/office/drawing/2014/main" id="{13120C00-0FF6-411F-B2D6-C625ED6BD241}"/>
              </a:ext>
            </a:extLst>
          </p:cNvPr>
          <p:cNvSpPr/>
          <p:nvPr/>
        </p:nvSpPr>
        <p:spPr>
          <a:xfrm>
            <a:off x="0" y="0"/>
            <a:ext cx="12192000" cy="867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0" name="مستطيل 19">
            <a:extLst>
              <a:ext uri="{FF2B5EF4-FFF2-40B4-BE49-F238E27FC236}">
                <a16:creationId xmlns:a16="http://schemas.microsoft.com/office/drawing/2014/main" id="{2D142C1D-78E5-4AD5-BEF3-C015D6E3FEBD}"/>
              </a:ext>
            </a:extLst>
          </p:cNvPr>
          <p:cNvSpPr/>
          <p:nvPr/>
        </p:nvSpPr>
        <p:spPr>
          <a:xfrm rot="5400000">
            <a:off x="-3385643" y="3385642"/>
            <a:ext cx="6858001" cy="867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1" name="مستطيل 20">
            <a:extLst>
              <a:ext uri="{FF2B5EF4-FFF2-40B4-BE49-F238E27FC236}">
                <a16:creationId xmlns:a16="http://schemas.microsoft.com/office/drawing/2014/main" id="{300D9306-2240-47FF-AA2F-DC7C26A008A4}"/>
              </a:ext>
            </a:extLst>
          </p:cNvPr>
          <p:cNvSpPr/>
          <p:nvPr/>
        </p:nvSpPr>
        <p:spPr>
          <a:xfrm rot="5400000">
            <a:off x="8719643" y="3385643"/>
            <a:ext cx="6858000" cy="867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50" r:id="rId4"/>
    <p:sldLayoutId id="2147483652" r:id="rId5"/>
    <p:sldLayoutId id="2147483656" r:id="rId6"/>
    <p:sldLayoutId id="2147483657" r:id="rId7"/>
    <p:sldLayoutId id="2147483665" r:id="rId8"/>
    <p:sldLayoutId id="2147483666" r:id="rId9"/>
    <p:sldLayoutId id="2147483667" r:id="rId10"/>
    <p:sldLayoutId id="2147483668" r:id="rId11"/>
    <p:sldLayoutId id="2147483669" r:id="rId12"/>
    <p:sldLayoutId id="2147483671" r:id="rId13"/>
    <p:sldLayoutId id="2147483653" r:id="rId14"/>
    <p:sldLayoutId id="2147483672" r:id="rId15"/>
    <p:sldLayoutId id="2147483673" r:id="rId16"/>
    <p:sldLayoutId id="2147483674" r:id="rId17"/>
    <p:sldLayoutId id="2147483677" r:id="rId18"/>
    <p:sldLayoutId id="2147483654" r:id="rId19"/>
    <p:sldLayoutId id="2147483660" r:id="rId20"/>
    <p:sldLayoutId id="2147483661" r:id="rId21"/>
    <p:sldLayoutId id="2147483680" r:id="rId22"/>
    <p:sldLayoutId id="2147483681" r:id="rId23"/>
  </p:sldLayoutIdLst>
  <p:hf hdr="0" ftr="0" dt="0"/>
  <p:txStyles>
    <p:titleStyle>
      <a:lvl1pPr algn="r" defTabSz="914400" rtl="1" eaLnBrk="1" latinLnBrk="0" hangingPunct="1">
        <a:lnSpc>
          <a:spcPct val="90000"/>
        </a:lnSpc>
        <a:spcBef>
          <a:spcPct val="0"/>
        </a:spcBef>
        <a:buNone/>
        <a:defRPr sz="3200" kern="1200">
          <a:solidFill>
            <a:schemeClr val="tx2"/>
          </a:solidFill>
          <a:latin typeface="Tahoma" panose="020B0604030504040204" pitchFamily="34" charset="0"/>
          <a:ea typeface="Tahoma" panose="020B0604030504040204" pitchFamily="34" charset="0"/>
          <a:cs typeface="Tahoma" panose="020B0604030504040204" pitchFamily="34" charset="0"/>
        </a:defRPr>
      </a:lvl1pPr>
    </p:titleStyle>
    <p:bodyStyle>
      <a:lvl1pPr marL="266700" indent="-266700" algn="r" defTabSz="914400" rtl="1"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vl2pPr marL="542925" indent="-276225" algn="r" defTabSz="914400" rtl="1"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2pPr>
      <a:lvl3pPr marL="809625" indent="-266700" algn="r" defTabSz="914400" rtl="1"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3pPr>
      <a:lvl4pPr marL="1076325" indent="-266700" algn="r" defTabSz="914400" rtl="1"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4pPr>
      <a:lvl5pPr marL="1343025" indent="-266700" algn="r" defTabSz="914400" rtl="1"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3.xml"/><Relationship Id="rId1" Type="http://schemas.openxmlformats.org/officeDocument/2006/relationships/slideLayout" Target="../slideLayouts/slideLayout9.xml"/><Relationship Id="rId5" Type="http://schemas.openxmlformats.org/officeDocument/2006/relationships/image" Target="../media/image5.jpe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image" Target="../media/image9.svg"/><Relationship Id="rId5" Type="http://schemas.openxmlformats.org/officeDocument/2006/relationships/image" Target="../media/image8.svg"/><Relationship Id="rId4" Type="http://schemas.openxmlformats.org/officeDocument/2006/relationships/image" Target="../media/image7.sv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hyperlink" Target="https://eservices.taqat.sa/Eservices/Login.aspx" TargetMode="External"/><Relationship Id="rId5" Type="http://schemas.openxmlformats.org/officeDocument/2006/relationships/hyperlink" Target="https://www.stats.gov.sa/ar/" TargetMode="External"/><Relationship Id="rId4" Type="http://schemas.openxmlformats.org/officeDocument/2006/relationships/hyperlink" Target="https://www.hrsd.gov.sa/"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hyperlink" Target="https://my.gov.sa/ar/services/19019" TargetMode="External"/><Relationship Id="rId5" Type="http://schemas.openxmlformats.org/officeDocument/2006/relationships/hyperlink" Target="http://monshaat.gov.sa/ar" TargetMode="External"/><Relationship Id="rId4" Type="http://schemas.openxmlformats.org/officeDocument/2006/relationships/hyperlink" Target="https://www.gosi.gov.sa/ar"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notesSlide" Target="../notesSlides/notesSlide11.xml"/><Relationship Id="rId1" Type="http://schemas.openxmlformats.org/officeDocument/2006/relationships/slideLayout" Target="../slideLayouts/slideLayout23.xml"/><Relationship Id="rId6" Type="http://schemas.openxmlformats.org/officeDocument/2006/relationships/image" Target="../media/image15.svg"/><Relationship Id="rId5" Type="http://schemas.openxmlformats.org/officeDocument/2006/relationships/image" Target="../media/image14.sv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4" name="عنصر نائب للصورة 43" descr="صورة مقربة لزهرة&#10;&#10;وصف تم إنشاؤه بثقة عالية جداً">
            <a:extLst>
              <a:ext uri="{FF2B5EF4-FFF2-40B4-BE49-F238E27FC236}">
                <a16:creationId xmlns:a16="http://schemas.microsoft.com/office/drawing/2014/main" id="{1583F255-AF13-4756-96C9-236AB3183BB1}"/>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l="12" r="12"/>
          <a:stretch>
            <a:fillRect/>
          </a:stretch>
        </p:blipFill>
        <p:spPr>
          <a:xfrm>
            <a:off x="0" y="451978"/>
            <a:ext cx="12018572" cy="6684572"/>
          </a:xfrm>
        </p:spPr>
      </p:pic>
      <p:cxnSp>
        <p:nvCxnSpPr>
          <p:cNvPr id="15" name="رابط مستقيم 14" descr="خط فاصل">
            <a:extLst>
              <a:ext uri="{FF2B5EF4-FFF2-40B4-BE49-F238E27FC236}">
                <a16:creationId xmlns:a16="http://schemas.microsoft.com/office/drawing/2014/main" id="{E99227BA-E7FE-418C-A9C9-21C49E9DFD38}"/>
              </a:ext>
              <a:ext uri="{C183D7F6-B498-43B3-948B-1728B52AA6E4}">
                <adec:decorative xmlns:adec="http://schemas.microsoft.com/office/drawing/2017/decorative" val="1"/>
              </a:ext>
            </a:extLst>
          </p:cNvPr>
          <p:cNvCxnSpPr>
            <a:cxnSpLocks/>
          </p:cNvCxnSpPr>
          <p:nvPr/>
        </p:nvCxnSpPr>
        <p:spPr>
          <a:xfrm>
            <a:off x="7777113" y="2407072"/>
            <a:ext cx="0" cy="1100190"/>
          </a:xfrm>
          <a:prstGeom prst="line">
            <a:avLst/>
          </a:prstGeom>
        </p:spPr>
        <p:style>
          <a:lnRef idx="1">
            <a:schemeClr val="accent1"/>
          </a:lnRef>
          <a:fillRef idx="0">
            <a:schemeClr val="accent1"/>
          </a:fillRef>
          <a:effectRef idx="0">
            <a:schemeClr val="accent1"/>
          </a:effectRef>
          <a:fontRef idx="minor">
            <a:schemeClr val="tx1"/>
          </a:fontRef>
        </p:style>
      </p:cxnSp>
      <p:sp>
        <p:nvSpPr>
          <p:cNvPr id="7" name="عنوان فرعي 6">
            <a:extLst>
              <a:ext uri="{FF2B5EF4-FFF2-40B4-BE49-F238E27FC236}">
                <a16:creationId xmlns:a16="http://schemas.microsoft.com/office/drawing/2014/main" id="{DA0FE6D5-D475-4CBB-A6C2-E3D991A36891}"/>
              </a:ext>
            </a:extLst>
          </p:cNvPr>
          <p:cNvSpPr>
            <a:spLocks noGrp="1"/>
          </p:cNvSpPr>
          <p:nvPr>
            <p:ph type="subTitle" idx="1"/>
          </p:nvPr>
        </p:nvSpPr>
        <p:spPr>
          <a:xfrm>
            <a:off x="2314840" y="5305130"/>
            <a:ext cx="6107495" cy="1703304"/>
          </a:xfrm>
        </p:spPr>
        <p:txBody>
          <a:bodyPr rtlCol="1"/>
          <a:lstStyle/>
          <a:p>
            <a:pPr algn="r" rtl="1"/>
            <a:r>
              <a:rPr lang="ar-SA" dirty="0"/>
              <a:t>الاسم : سمية فهد الدوسري </a:t>
            </a:r>
          </a:p>
          <a:p>
            <a:pPr algn="r" rtl="1"/>
            <a:r>
              <a:rPr lang="ar-SA" dirty="0"/>
              <a:t>الرقم الجامعي:241000025</a:t>
            </a:r>
          </a:p>
          <a:p>
            <a:pPr algn="r" rtl="1"/>
            <a:r>
              <a:rPr lang="ar-SA" dirty="0"/>
              <a:t>إسم المساق: مادة مقدمة في طرق البحث </a:t>
            </a:r>
          </a:p>
          <a:p>
            <a:pPr algn="r" rtl="1"/>
            <a:r>
              <a:rPr lang="ar-SA" dirty="0"/>
              <a:t>تاريخ التقديم : 2 / 8 / 2026</a:t>
            </a:r>
          </a:p>
        </p:txBody>
      </p:sp>
      <p:grpSp>
        <p:nvGrpSpPr>
          <p:cNvPr id="34" name="المجموعة 33" title="شكل هندسي">
            <a:extLst>
              <a:ext uri="{FF2B5EF4-FFF2-40B4-BE49-F238E27FC236}">
                <a16:creationId xmlns:a16="http://schemas.microsoft.com/office/drawing/2014/main" id="{F83DDF3D-91CE-40FB-BC3D-FFB1B5D89E47}"/>
              </a:ext>
            </a:extLst>
          </p:cNvPr>
          <p:cNvGrpSpPr/>
          <p:nvPr/>
        </p:nvGrpSpPr>
        <p:grpSpPr>
          <a:xfrm rot="14400000">
            <a:off x="2652367" y="2055974"/>
            <a:ext cx="1166491" cy="1379850"/>
            <a:chOff x="2451164" y="891257"/>
            <a:chExt cx="2066510" cy="2444489"/>
          </a:xfrm>
        </p:grpSpPr>
        <p:sp>
          <p:nvSpPr>
            <p:cNvPr id="47" name="شكل حر: شكل 46">
              <a:extLst>
                <a:ext uri="{FF2B5EF4-FFF2-40B4-BE49-F238E27FC236}">
                  <a16:creationId xmlns:a16="http://schemas.microsoft.com/office/drawing/2014/main" id="{B6D0B8EE-8E06-4051-87BF-62C153F3FBBB}"/>
                </a:ext>
              </a:extLst>
            </p:cNvPr>
            <p:cNvSpPr/>
            <p:nvPr/>
          </p:nvSpPr>
          <p:spPr>
            <a:xfrm rot="4308689">
              <a:off x="2494071" y="848350"/>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2" name="شكل حر: شكل 11">
              <a:extLst>
                <a:ext uri="{FF2B5EF4-FFF2-40B4-BE49-F238E27FC236}">
                  <a16:creationId xmlns:a16="http://schemas.microsoft.com/office/drawing/2014/main" id="{298CE312-D679-4677-A70A-DD8680158C70}"/>
                </a:ext>
              </a:extLst>
            </p:cNvPr>
            <p:cNvSpPr/>
            <p:nvPr/>
          </p:nvSpPr>
          <p:spPr>
            <a:xfrm rot="17100000">
              <a:off x="2845997" y="2637537"/>
              <a:ext cx="749854" cy="646563"/>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grpSp>
      <p:sp>
        <p:nvSpPr>
          <p:cNvPr id="3" name="عنصر نائب للصورة 2">
            <a:extLst>
              <a:ext uri="{FF2B5EF4-FFF2-40B4-BE49-F238E27FC236}">
                <a16:creationId xmlns:a16="http://schemas.microsoft.com/office/drawing/2014/main" id="{94E0FFB2-F11F-8C43-B20E-37753A364F26}"/>
              </a:ext>
            </a:extLst>
          </p:cNvPr>
          <p:cNvSpPr>
            <a:spLocks noGrp="1"/>
          </p:cNvSpPr>
          <p:nvPr>
            <p:ph type="pic" sz="quarter" idx="13"/>
          </p:nvPr>
        </p:nvSpPr>
        <p:spPr/>
      </p:sp>
      <p:sp>
        <p:nvSpPr>
          <p:cNvPr id="5" name="عنوان 4">
            <a:extLst>
              <a:ext uri="{FF2B5EF4-FFF2-40B4-BE49-F238E27FC236}">
                <a16:creationId xmlns:a16="http://schemas.microsoft.com/office/drawing/2014/main" id="{74A6059C-61AE-E72D-CEF5-538AD6B65C87}"/>
              </a:ext>
            </a:extLst>
          </p:cNvPr>
          <p:cNvSpPr>
            <a:spLocks noGrp="1"/>
          </p:cNvSpPr>
          <p:nvPr>
            <p:ph type="ctrTitle"/>
          </p:nvPr>
        </p:nvSpPr>
        <p:spPr>
          <a:xfrm>
            <a:off x="2314840" y="1552870"/>
            <a:ext cx="8863792" cy="2375270"/>
          </a:xfrm>
        </p:spPr>
        <p:txBody>
          <a:bodyPr/>
          <a:lstStyle/>
          <a:p>
            <a:pPr algn="ctr"/>
            <a:r>
              <a:rPr lang="ar-SA" sz="1800" b="1" spc="50" dirty="0">
                <a:ln w="0"/>
                <a:solidFill>
                  <a:schemeClr val="bg2"/>
                </a:solidFill>
                <a:effectLst>
                  <a:innerShdw blurRad="63500" dist="50800" dir="13500000">
                    <a:srgbClr val="000000">
                      <a:alpha val="50000"/>
                    </a:srgbClr>
                  </a:innerShdw>
                </a:effectLst>
                <a:latin typeface="UICTFontTextStyleItalicBody"/>
              </a:rPr>
              <a:t>     </a:t>
            </a:r>
            <a:r>
              <a:rPr lang="ar-SA" sz="1800" b="1" spc="50" dirty="0">
                <a:ln w="0"/>
                <a:solidFill>
                  <a:schemeClr val="bg2"/>
                </a:solidFill>
                <a:effectLst>
                  <a:innerShdw blurRad="63500" dist="50800" dir="13500000">
                    <a:srgbClr val="000000">
                      <a:alpha val="50000"/>
                    </a:srgbClr>
                  </a:innerShdw>
                </a:effectLst>
                <a:latin typeface="UICTFontTextStyleBody"/>
              </a:rPr>
              <a:t>تاثير برامج التاهيل الريادي على خلق فرص عمل للشباب العاطلين عن العمل     </a:t>
            </a:r>
            <a:endParaRPr lang="ar-SA" b="1"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4026287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عنصر نائب للصورة 9" descr="صورة تحتوي على مطر، الطبيعة، والسماء، والتحليق&#10;&#10;وصف تم إنشاؤه بثقة عالية">
            <a:extLst>
              <a:ext uri="{FF2B5EF4-FFF2-40B4-BE49-F238E27FC236}">
                <a16:creationId xmlns:a16="http://schemas.microsoft.com/office/drawing/2014/main" id="{EE75983F-2708-4C39-B331-8F594511A3FA}"/>
              </a:ext>
            </a:extLst>
          </p:cNvPr>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p:blipFill>
        <p:spPr>
          <a:xfrm>
            <a:off x="0" y="2615957"/>
            <a:ext cx="5407812" cy="3977285"/>
          </a:xfrm>
        </p:spPr>
      </p:pic>
      <p:sp>
        <p:nvSpPr>
          <p:cNvPr id="2" name="العنوان 1">
            <a:extLst>
              <a:ext uri="{FF2B5EF4-FFF2-40B4-BE49-F238E27FC236}">
                <a16:creationId xmlns:a16="http://schemas.microsoft.com/office/drawing/2014/main" id="{9CB1D87D-E475-451A-B36C-E4A4F63609C1}"/>
              </a:ext>
            </a:extLst>
          </p:cNvPr>
          <p:cNvSpPr>
            <a:spLocks noGrp="1"/>
          </p:cNvSpPr>
          <p:nvPr>
            <p:ph type="ctrTitle"/>
          </p:nvPr>
        </p:nvSpPr>
        <p:spPr>
          <a:xfrm>
            <a:off x="33176" y="1473679"/>
            <a:ext cx="5407812" cy="1136706"/>
          </a:xfrm>
        </p:spPr>
        <p:txBody>
          <a:bodyPr rtlCol="1"/>
          <a:lstStyle/>
          <a:p>
            <a:pPr rtl="1"/>
            <a:r>
              <a:rPr lang="ar-SA" dirty="0"/>
              <a:t>المقدمة </a:t>
            </a:r>
          </a:p>
        </p:txBody>
      </p:sp>
      <p:sp>
        <p:nvSpPr>
          <p:cNvPr id="6" name="عنصر نائب للمحتوى 5">
            <a:extLst>
              <a:ext uri="{FF2B5EF4-FFF2-40B4-BE49-F238E27FC236}">
                <a16:creationId xmlns:a16="http://schemas.microsoft.com/office/drawing/2014/main" id="{2645A1B7-8B88-4D90-983D-BAA2E9AAFFD3}"/>
              </a:ext>
            </a:extLst>
          </p:cNvPr>
          <p:cNvSpPr>
            <a:spLocks noGrp="1"/>
          </p:cNvSpPr>
          <p:nvPr>
            <p:ph idx="15"/>
          </p:nvPr>
        </p:nvSpPr>
        <p:spPr>
          <a:xfrm>
            <a:off x="5450650" y="-1455765"/>
            <a:ext cx="6620877" cy="7139365"/>
          </a:xfrm>
        </p:spPr>
        <p:txBody>
          <a:bodyPr rtlCol="1"/>
          <a:lstStyle/>
          <a:p>
            <a:pPr marL="0" indent="0" rtl="1">
              <a:buNone/>
            </a:pPr>
            <a:r>
              <a:rPr lang="ar-SA" sz="1800" b="1" i="0" dirty="0">
                <a:solidFill>
                  <a:schemeClr val="bg1">
                    <a:lumMod val="25000"/>
                  </a:schemeClr>
                </a:solidFill>
                <a:effectLst/>
                <a:latin typeface="UICTFontTextStyleEmphasizedBody"/>
              </a:rPr>
              <a:t>تقدم برامج التاهيل الريادي ركيزة  أو ميزة أساسية لخفض معدل البطالة لذا أصبحت العديد من الدول تقدم  هذه البرامج لـ تأهيل الشباب وتكوين فرص للأعمال الرائدة وقد أطلقت المملكة العربية السعودية</a:t>
            </a:r>
          </a:p>
          <a:p>
            <a:pPr marL="0" indent="0" rtl="1">
              <a:buNone/>
            </a:pPr>
            <a:r>
              <a:rPr lang="ar-SA" sz="1800" b="1" i="0" dirty="0">
                <a:solidFill>
                  <a:schemeClr val="bg1">
                    <a:lumMod val="25000"/>
                  </a:schemeClr>
                </a:solidFill>
                <a:effectLst/>
                <a:latin typeface="UICTFontTextStyleEmphasizedBody"/>
              </a:rPr>
              <a:t> برنامج  (</a:t>
            </a:r>
            <a:r>
              <a:rPr lang="ar-SA" sz="1800" b="1" i="0" u="sng" dirty="0">
                <a:solidFill>
                  <a:schemeClr val="bg1">
                    <a:lumMod val="25000"/>
                  </a:schemeClr>
                </a:solidFill>
                <a:effectLst/>
                <a:latin typeface="UICTFontTextStyleEmphasizedBody"/>
              </a:rPr>
              <a:t>المحفزات</a:t>
            </a:r>
            <a:r>
              <a:rPr lang="ar-SA" sz="1800" b="1" i="1" u="sng" dirty="0">
                <a:solidFill>
                  <a:schemeClr val="bg1">
                    <a:lumMod val="25000"/>
                  </a:schemeClr>
                </a:solidFill>
                <a:effectLst/>
              </a:rPr>
              <a:t> </a:t>
            </a:r>
            <a:r>
              <a:rPr lang="ar-SA" sz="1800" b="1" i="0" u="sng" dirty="0">
                <a:solidFill>
                  <a:schemeClr val="bg1">
                    <a:lumMod val="25000"/>
                  </a:schemeClr>
                </a:solidFill>
                <a:effectLst/>
                <a:latin typeface="UICTFontTextStyleEmphasizedBody"/>
              </a:rPr>
              <a:t>الوظيفية</a:t>
            </a:r>
            <a:r>
              <a:rPr lang="ar-SA" sz="1800" b="1" i="1" u="sng" dirty="0">
                <a:solidFill>
                  <a:schemeClr val="bg1">
                    <a:lumMod val="25000"/>
                  </a:schemeClr>
                </a:solidFill>
                <a:effectLst/>
              </a:rPr>
              <a:t> </a:t>
            </a:r>
            <a:r>
              <a:rPr lang="ar-SA" sz="1800" b="1" i="0" u="sng" dirty="0">
                <a:solidFill>
                  <a:schemeClr val="bg1">
                    <a:lumMod val="25000"/>
                  </a:schemeClr>
                </a:solidFill>
                <a:effectLst/>
                <a:latin typeface="UICTFontTextStyleEmphasizedBody"/>
              </a:rPr>
              <a:t>للقطاع</a:t>
            </a:r>
            <a:r>
              <a:rPr lang="ar-SA" sz="1800" b="1" i="1" u="sng" dirty="0">
                <a:solidFill>
                  <a:schemeClr val="bg1">
                    <a:lumMod val="25000"/>
                  </a:schemeClr>
                </a:solidFill>
                <a:effectLst/>
              </a:rPr>
              <a:t> </a:t>
            </a:r>
            <a:r>
              <a:rPr lang="ar-SA" sz="1800" b="1" i="0" u="sng" dirty="0">
                <a:solidFill>
                  <a:schemeClr val="bg1">
                    <a:lumMod val="25000"/>
                  </a:schemeClr>
                </a:solidFill>
                <a:effectLst/>
                <a:latin typeface="UICTFontTextStyleEmphasizedBody"/>
              </a:rPr>
              <a:t>غيرالربحي</a:t>
            </a:r>
            <a:r>
              <a:rPr lang="ar-SA" sz="1800" b="1" i="1" u="sng" dirty="0">
                <a:solidFill>
                  <a:schemeClr val="bg1">
                    <a:lumMod val="25000"/>
                  </a:schemeClr>
                </a:solidFill>
                <a:effectLst/>
              </a:rPr>
              <a:t> </a:t>
            </a:r>
            <a:r>
              <a:rPr lang="ar-SA" sz="1800" b="1" i="0" u="sng" dirty="0">
                <a:solidFill>
                  <a:schemeClr val="bg1">
                    <a:lumMod val="25000"/>
                  </a:schemeClr>
                </a:solidFill>
                <a:effectLst/>
                <a:latin typeface="UICTFontTextStyleEmphasizedBody"/>
              </a:rPr>
              <a:t>)</a:t>
            </a:r>
            <a:r>
              <a:rPr lang="ar-SA" sz="1800" b="1" i="1" u="sng" dirty="0">
                <a:solidFill>
                  <a:schemeClr val="bg1">
                    <a:lumMod val="25000"/>
                  </a:schemeClr>
                </a:solidFill>
                <a:effectLst/>
              </a:rPr>
              <a:t> </a:t>
            </a:r>
            <a:r>
              <a:rPr lang="ar-SA" sz="1800" b="1" i="0" dirty="0">
                <a:solidFill>
                  <a:schemeClr val="bg1">
                    <a:lumMod val="25000"/>
                  </a:schemeClr>
                </a:solidFill>
                <a:effectLst/>
                <a:latin typeface="UICTFontTextStyleEmphasizedBody"/>
              </a:rPr>
              <a:t>لرؤية </a:t>
            </a:r>
          </a:p>
          <a:p>
            <a:pPr marL="0" indent="0" rtl="1">
              <a:buNone/>
            </a:pPr>
            <a:r>
              <a:rPr lang="ar-SA" sz="1800" b="1" i="0" dirty="0">
                <a:solidFill>
                  <a:schemeClr val="bg1">
                    <a:lumMod val="25000"/>
                  </a:schemeClr>
                </a:solidFill>
                <a:effectLst/>
                <a:latin typeface="UICTFontTextStyleEmphasizedBody"/>
              </a:rPr>
              <a:t>2030 الذي يهدف لتقليص البطالة واستحداث آلاف من فرص العمل</a:t>
            </a:r>
            <a:endParaRPr lang="ar-SA" dirty="0">
              <a:solidFill>
                <a:schemeClr val="bg1">
                  <a:lumMod val="25000"/>
                </a:schemeClr>
              </a:solidFill>
            </a:endParaRPr>
          </a:p>
        </p:txBody>
      </p:sp>
      <p:grpSp>
        <p:nvGrpSpPr>
          <p:cNvPr id="46" name="المجموعة 45" title="مجموعة من المثلثات">
            <a:extLst>
              <a:ext uri="{FF2B5EF4-FFF2-40B4-BE49-F238E27FC236}">
                <a16:creationId xmlns:a16="http://schemas.microsoft.com/office/drawing/2014/main" id="{62DF6AE8-6133-4C1E-91DD-755705ACF0F1}"/>
              </a:ext>
            </a:extLst>
          </p:cNvPr>
          <p:cNvGrpSpPr/>
          <p:nvPr/>
        </p:nvGrpSpPr>
        <p:grpSpPr>
          <a:xfrm>
            <a:off x="9862160" y="831132"/>
            <a:ext cx="1850209" cy="1915995"/>
            <a:chOff x="9862160" y="831132"/>
            <a:chExt cx="1850209" cy="1915995"/>
          </a:xfrm>
        </p:grpSpPr>
        <p:sp>
          <p:nvSpPr>
            <p:cNvPr id="16" name="شكل حر: شكل 15" title="المثلثات">
              <a:extLst>
                <a:ext uri="{FF2B5EF4-FFF2-40B4-BE49-F238E27FC236}">
                  <a16:creationId xmlns:a16="http://schemas.microsoft.com/office/drawing/2014/main" id="{156942E6-31A5-42F5-A00C-A90D409A08BC}"/>
                </a:ext>
              </a:extLst>
            </p:cNvPr>
            <p:cNvSpPr/>
            <p:nvPr/>
          </p:nvSpPr>
          <p:spPr>
            <a:xfrm rot="19260823">
              <a:off x="9984083" y="1150976"/>
              <a:ext cx="467362" cy="344458"/>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7" name="شكل حر: شكل 16" title="المثلثات">
              <a:extLst>
                <a:ext uri="{FF2B5EF4-FFF2-40B4-BE49-F238E27FC236}">
                  <a16:creationId xmlns:a16="http://schemas.microsoft.com/office/drawing/2014/main" id="{055D27E0-4C92-4640-A2B8-86540741DCE6}"/>
                </a:ext>
              </a:extLst>
            </p:cNvPr>
            <p:cNvSpPr/>
            <p:nvPr/>
          </p:nvSpPr>
          <p:spPr>
            <a:xfrm rot="20377627">
              <a:off x="10445799" y="1461330"/>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8" name="شكل حر: شكل 17" title="المثلثات">
              <a:extLst>
                <a:ext uri="{FF2B5EF4-FFF2-40B4-BE49-F238E27FC236}">
                  <a16:creationId xmlns:a16="http://schemas.microsoft.com/office/drawing/2014/main" id="{E760DC62-191E-4D60-AAAC-37DDF411BF9D}"/>
                </a:ext>
              </a:extLst>
            </p:cNvPr>
            <p:cNvSpPr/>
            <p:nvPr/>
          </p:nvSpPr>
          <p:spPr>
            <a:xfrm rot="19260823">
              <a:off x="10485025" y="1232684"/>
              <a:ext cx="250689" cy="18476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9" name="شكل حر: شكل 18" title="المثلثات">
              <a:extLst>
                <a:ext uri="{FF2B5EF4-FFF2-40B4-BE49-F238E27FC236}">
                  <a16:creationId xmlns:a16="http://schemas.microsoft.com/office/drawing/2014/main" id="{B21F5D55-03CC-4A29-B8D0-2B1C7DE7C79D}"/>
                </a:ext>
              </a:extLst>
            </p:cNvPr>
            <p:cNvSpPr/>
            <p:nvPr/>
          </p:nvSpPr>
          <p:spPr>
            <a:xfrm rot="19810388">
              <a:off x="10832584" y="1393714"/>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0" name="شكل حر: شكل 19" title="المثلثات">
              <a:extLst>
                <a:ext uri="{FF2B5EF4-FFF2-40B4-BE49-F238E27FC236}">
                  <a16:creationId xmlns:a16="http://schemas.microsoft.com/office/drawing/2014/main" id="{6A692EA0-8FB5-4D6A-B1B1-20463392DEDE}"/>
                </a:ext>
              </a:extLst>
            </p:cNvPr>
            <p:cNvSpPr/>
            <p:nvPr/>
          </p:nvSpPr>
          <p:spPr>
            <a:xfrm rot="18277851">
              <a:off x="10920185" y="994164"/>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1" name="شكل حر: شكل 20" title="المثلثات">
              <a:extLst>
                <a:ext uri="{FF2B5EF4-FFF2-40B4-BE49-F238E27FC236}">
                  <a16:creationId xmlns:a16="http://schemas.microsoft.com/office/drawing/2014/main" id="{46FB2BA9-5E08-4A8F-BC47-8EFA61E4E6CE}"/>
                </a:ext>
              </a:extLst>
            </p:cNvPr>
            <p:cNvSpPr/>
            <p:nvPr/>
          </p:nvSpPr>
          <p:spPr>
            <a:xfrm rot="20761418">
              <a:off x="11313110" y="1642801"/>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2" name="شكل حر: شكل 21" title="المثلثات">
              <a:extLst>
                <a:ext uri="{FF2B5EF4-FFF2-40B4-BE49-F238E27FC236}">
                  <a16:creationId xmlns:a16="http://schemas.microsoft.com/office/drawing/2014/main" id="{5B0A2587-D640-4AEE-9456-860CD02427C8}"/>
                </a:ext>
              </a:extLst>
            </p:cNvPr>
            <p:cNvSpPr/>
            <p:nvPr/>
          </p:nvSpPr>
          <p:spPr>
            <a:xfrm rot="17315293">
              <a:off x="11523906" y="859664"/>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3" name="شكل حر: شكل 22" title="المثلثات">
              <a:extLst>
                <a:ext uri="{FF2B5EF4-FFF2-40B4-BE49-F238E27FC236}">
                  <a16:creationId xmlns:a16="http://schemas.microsoft.com/office/drawing/2014/main" id="{373F2649-8DA3-441F-9BDD-77A942FA3DBE}"/>
                </a:ext>
              </a:extLst>
            </p:cNvPr>
            <p:cNvSpPr/>
            <p:nvPr/>
          </p:nvSpPr>
          <p:spPr>
            <a:xfrm rot="20082236">
              <a:off x="11215766" y="1243239"/>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4" name="شكل حر: شكل 23" title="المثلثات">
              <a:extLst>
                <a:ext uri="{FF2B5EF4-FFF2-40B4-BE49-F238E27FC236}">
                  <a16:creationId xmlns:a16="http://schemas.microsoft.com/office/drawing/2014/main" id="{95933F98-3B9B-4270-9281-570AD41C3F19}"/>
                </a:ext>
              </a:extLst>
            </p:cNvPr>
            <p:cNvSpPr/>
            <p:nvPr/>
          </p:nvSpPr>
          <p:spPr>
            <a:xfrm rot="19879732">
              <a:off x="11436537" y="1436545"/>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5" name="شكل حر: شكل 24" title="المثلثات">
              <a:extLst>
                <a:ext uri="{FF2B5EF4-FFF2-40B4-BE49-F238E27FC236}">
                  <a16:creationId xmlns:a16="http://schemas.microsoft.com/office/drawing/2014/main" id="{3DAB5C84-F2AD-47FD-ABEC-6D6626D2B7FF}"/>
                </a:ext>
              </a:extLst>
            </p:cNvPr>
            <p:cNvSpPr/>
            <p:nvPr/>
          </p:nvSpPr>
          <p:spPr>
            <a:xfrm rot="328041">
              <a:off x="9862160" y="1513660"/>
              <a:ext cx="579699" cy="606799"/>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 name="connsiteX0" fmla="*/ 487806 w 487806"/>
                <a:gd name="connsiteY0" fmla="*/ 171848 h 510610"/>
                <a:gd name="connsiteX1" fmla="*/ 308036 w 487806"/>
                <a:gd name="connsiteY1" fmla="*/ 510610 h 510610"/>
                <a:gd name="connsiteX2" fmla="*/ 0 w 487806"/>
                <a:gd name="connsiteY2" fmla="*/ 0 h 510610"/>
                <a:gd name="connsiteX3" fmla="*/ 487806 w 487806"/>
                <a:gd name="connsiteY3" fmla="*/ 171848 h 510610"/>
              </a:gdLst>
              <a:ahLst/>
              <a:cxnLst>
                <a:cxn ang="0">
                  <a:pos x="connsiteX0" y="connsiteY0"/>
                </a:cxn>
                <a:cxn ang="0">
                  <a:pos x="connsiteX1" y="connsiteY1"/>
                </a:cxn>
                <a:cxn ang="0">
                  <a:pos x="connsiteX2" y="connsiteY2"/>
                </a:cxn>
                <a:cxn ang="0">
                  <a:pos x="connsiteX3" y="connsiteY3"/>
                </a:cxn>
              </a:cxnLst>
              <a:rect l="l" t="t" r="r" b="b"/>
              <a:pathLst>
                <a:path w="487806" h="510610">
                  <a:moveTo>
                    <a:pt x="487806" y="171848"/>
                  </a:moveTo>
                  <a:lnTo>
                    <a:pt x="308036" y="510610"/>
                  </a:lnTo>
                  <a:lnTo>
                    <a:pt x="0" y="0"/>
                  </a:lnTo>
                  <a:lnTo>
                    <a:pt x="487806" y="171848"/>
                  </a:lnTo>
                  <a:close/>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6" name="شكل حر: شكل 25" title="المثلثات">
              <a:extLst>
                <a:ext uri="{FF2B5EF4-FFF2-40B4-BE49-F238E27FC236}">
                  <a16:creationId xmlns:a16="http://schemas.microsoft.com/office/drawing/2014/main" id="{A4E2ACF8-4066-4DB9-B5D5-E8AA3B152710}"/>
                </a:ext>
              </a:extLst>
            </p:cNvPr>
            <p:cNvSpPr/>
            <p:nvPr/>
          </p:nvSpPr>
          <p:spPr>
            <a:xfrm>
              <a:off x="10639428" y="1814668"/>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7" name="شكل حر: شكل 26" title="المثلثات">
              <a:extLst>
                <a:ext uri="{FF2B5EF4-FFF2-40B4-BE49-F238E27FC236}">
                  <a16:creationId xmlns:a16="http://schemas.microsoft.com/office/drawing/2014/main" id="{74FCCA2A-37FF-4031-AF2F-A894DBE6EE0E}"/>
                </a:ext>
              </a:extLst>
            </p:cNvPr>
            <p:cNvSpPr/>
            <p:nvPr/>
          </p:nvSpPr>
          <p:spPr>
            <a:xfrm rot="20761418">
              <a:off x="11280262" y="2096947"/>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8" name="شكل حر: شكل 27" title="المثلثات">
              <a:extLst>
                <a:ext uri="{FF2B5EF4-FFF2-40B4-BE49-F238E27FC236}">
                  <a16:creationId xmlns:a16="http://schemas.microsoft.com/office/drawing/2014/main" id="{5C7D7734-820D-40CE-BBBA-6E6D9452D308}"/>
                </a:ext>
              </a:extLst>
            </p:cNvPr>
            <p:cNvSpPr/>
            <p:nvPr/>
          </p:nvSpPr>
          <p:spPr>
            <a:xfrm rot="1160487">
              <a:off x="10059320" y="2226127"/>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9" name="شكل حر: شكل 28" title="المثلثات">
              <a:extLst>
                <a:ext uri="{FF2B5EF4-FFF2-40B4-BE49-F238E27FC236}">
                  <a16:creationId xmlns:a16="http://schemas.microsoft.com/office/drawing/2014/main" id="{5BCE508A-E107-4075-9976-73D3ED8272C2}"/>
                </a:ext>
              </a:extLst>
            </p:cNvPr>
            <p:cNvSpPr/>
            <p:nvPr/>
          </p:nvSpPr>
          <p:spPr>
            <a:xfrm rot="803026">
              <a:off x="11353765" y="2627540"/>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grpSp>
      <p:sp>
        <p:nvSpPr>
          <p:cNvPr id="4" name="عنصر نائب لرقم الشريحة 3">
            <a:extLst>
              <a:ext uri="{FF2B5EF4-FFF2-40B4-BE49-F238E27FC236}">
                <a16:creationId xmlns:a16="http://schemas.microsoft.com/office/drawing/2014/main" id="{1DAF16E1-87DB-4920-A90B-23E1C72DDC7F}"/>
              </a:ext>
            </a:extLst>
          </p:cNvPr>
          <p:cNvSpPr>
            <a:spLocks noGrp="1"/>
          </p:cNvSpPr>
          <p:nvPr>
            <p:ph type="sldNum" sz="quarter" idx="14"/>
          </p:nvPr>
        </p:nvSpPr>
        <p:spPr/>
        <p:txBody>
          <a:bodyPr rtlCol="1"/>
          <a:lstStyle/>
          <a:p>
            <a:pPr rtl="1"/>
            <a:fld id="{19B51A1E-902D-48AF-9020-955120F399B6}" type="slidenum">
              <a:rPr lang="ar-SA" smtClean="0"/>
              <a:pPr/>
              <a:t>2</a:t>
            </a:fld>
            <a:endParaRPr lang="ar-SA" dirty="0"/>
          </a:p>
        </p:txBody>
      </p:sp>
    </p:spTree>
    <p:extLst>
      <p:ext uri="{BB962C8B-B14F-4D97-AF65-F5344CB8AC3E}">
        <p14:creationId xmlns:p14="http://schemas.microsoft.com/office/powerpoint/2010/main" val="795754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352D215A-7D9D-4B71-81A1-3220FCFE316C}"/>
              </a:ext>
            </a:extLst>
          </p:cNvPr>
          <p:cNvSpPr>
            <a:spLocks noGrp="1"/>
          </p:cNvSpPr>
          <p:nvPr>
            <p:ph type="title"/>
          </p:nvPr>
        </p:nvSpPr>
        <p:spPr>
          <a:xfrm>
            <a:off x="432000" y="432000"/>
            <a:ext cx="6599421" cy="432000"/>
          </a:xfrm>
        </p:spPr>
        <p:txBody>
          <a:bodyPr rtlCol="1"/>
          <a:lstStyle/>
          <a:p>
            <a:pPr rtl="1"/>
            <a:r>
              <a:rPr lang="ar-SA" dirty="0"/>
              <a:t>أسئلة البحث </a:t>
            </a:r>
          </a:p>
        </p:txBody>
      </p:sp>
      <p:pic>
        <p:nvPicPr>
          <p:cNvPr id="93" name="عنصر نائب للصورة 92" descr="عدسة تكبير">
            <a:extLst>
              <a:ext uri="{FF2B5EF4-FFF2-40B4-BE49-F238E27FC236}">
                <a16:creationId xmlns:a16="http://schemas.microsoft.com/office/drawing/2014/main" id="{EAF3579C-5F54-BD44-AD76-C07BBA5EFEA7}"/>
              </a:ext>
            </a:extLst>
          </p:cNvPr>
          <p:cNvPicPr>
            <a:picLocks noGrp="1" noChangeAspect="1"/>
          </p:cNvPicPr>
          <p:nvPr>
            <p:ph type="pic" sz="quarter" idx="27"/>
          </p:nvPr>
        </p:nvPicPr>
        <p:blipFill>
          <a:blip>
            <a:extLst>
              <a:ext uri="{96DAC541-7B7A-43D3-8B79-37D633B846F1}">
                <asvg:svgBlip xmlns:asvg="http://schemas.microsoft.com/office/drawing/2016/SVG/main" r:embed="rId3"/>
              </a:ext>
            </a:extLst>
          </a:blip>
          <a:srcRect/>
          <a:stretch>
            <a:fillRect/>
          </a:stretch>
        </p:blipFill>
        <p:spPr/>
      </p:pic>
      <p:cxnSp>
        <p:nvCxnSpPr>
          <p:cNvPr id="75" name="رابط مستقيم 74" descr="الخط الفاصل الأول على الشريحة">
            <a:extLst>
              <a:ext uri="{FF2B5EF4-FFF2-40B4-BE49-F238E27FC236}">
                <a16:creationId xmlns:a16="http://schemas.microsoft.com/office/drawing/2014/main" id="{1D5BA55A-3253-4F3B-A32A-5A12ECE65A55}"/>
              </a:ext>
              <a:ext uri="{C183D7F6-B498-43B3-948B-1728B52AA6E4}">
                <adec:decorative xmlns:adec="http://schemas.microsoft.com/office/drawing/2017/decorative" val="1"/>
              </a:ext>
            </a:extLst>
          </p:cNvPr>
          <p:cNvCxnSpPr>
            <a:cxnSpLocks/>
          </p:cNvCxnSpPr>
          <p:nvPr/>
        </p:nvCxnSpPr>
        <p:spPr>
          <a:xfrm>
            <a:off x="2659047" y="2052013"/>
            <a:ext cx="0" cy="148749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95" name="عنصر نائب للصورة 94" descr="دائمة الخضرة">
            <a:extLst>
              <a:ext uri="{FF2B5EF4-FFF2-40B4-BE49-F238E27FC236}">
                <a16:creationId xmlns:a16="http://schemas.microsoft.com/office/drawing/2014/main" id="{1B98F2ED-22A7-8047-A12B-3AE19B270198}"/>
              </a:ext>
            </a:extLst>
          </p:cNvPr>
          <p:cNvPicPr>
            <a:picLocks noGrp="1" noChangeAspect="1"/>
          </p:cNvPicPr>
          <p:nvPr>
            <p:ph type="pic" sz="quarter" idx="28"/>
          </p:nvPr>
        </p:nvPicPr>
        <p:blipFill>
          <a:blip>
            <a:extLst>
              <a:ext uri="{96DAC541-7B7A-43D3-8B79-37D633B846F1}">
                <asvg:svgBlip xmlns:asvg="http://schemas.microsoft.com/office/drawing/2016/SVG/main" r:embed="rId4"/>
              </a:ext>
            </a:extLst>
          </a:blip>
          <a:srcRect/>
          <a:stretch>
            <a:fillRect/>
          </a:stretch>
        </p:blipFill>
        <p:spPr/>
      </p:pic>
      <p:sp>
        <p:nvSpPr>
          <p:cNvPr id="4" name="عنصر نائب للنص 3">
            <a:extLst>
              <a:ext uri="{FF2B5EF4-FFF2-40B4-BE49-F238E27FC236}">
                <a16:creationId xmlns:a16="http://schemas.microsoft.com/office/drawing/2014/main" id="{79CEA89E-0B03-4727-AB47-73EA4E2DF948}"/>
              </a:ext>
            </a:extLst>
          </p:cNvPr>
          <p:cNvSpPr>
            <a:spLocks noGrp="1"/>
          </p:cNvSpPr>
          <p:nvPr>
            <p:ph type="body" sz="quarter" idx="12"/>
          </p:nvPr>
        </p:nvSpPr>
        <p:spPr>
          <a:xfrm>
            <a:off x="2689875" y="4499910"/>
            <a:ext cx="3838098" cy="900000"/>
          </a:xfrm>
        </p:spPr>
        <p:txBody>
          <a:bodyPr rtlCol="1"/>
          <a:lstStyle/>
          <a:p>
            <a:pPr rtl="1"/>
            <a:r>
              <a:rPr lang="ar-SA" sz="1800" b="1" i="0" dirty="0">
                <a:solidFill>
                  <a:srgbClr val="000000"/>
                </a:solidFill>
                <a:effectLst/>
                <a:latin typeface="UICTFontTextStyleEmphasizedBody"/>
              </a:rPr>
              <a:t>هل</a:t>
            </a:r>
            <a:r>
              <a:rPr lang="ar-SA" sz="1800" b="1" i="1" dirty="0">
                <a:solidFill>
                  <a:srgbClr val="000000"/>
                </a:solidFill>
                <a:effectLst/>
              </a:rPr>
              <a:t> </a:t>
            </a:r>
            <a:r>
              <a:rPr lang="ar-SA" sz="1800" b="1" i="0" dirty="0">
                <a:solidFill>
                  <a:srgbClr val="000000"/>
                </a:solidFill>
                <a:effectLst/>
                <a:latin typeface="UICTFontTextStyleEmphasizedBody"/>
              </a:rPr>
              <a:t>قدمت</a:t>
            </a:r>
            <a:r>
              <a:rPr lang="ar-SA" sz="1800" b="1" i="1" dirty="0">
                <a:solidFill>
                  <a:srgbClr val="000000"/>
                </a:solidFill>
                <a:effectLst/>
              </a:rPr>
              <a:t> </a:t>
            </a:r>
            <a:r>
              <a:rPr lang="ar-SA" sz="1800" b="1" i="0" dirty="0">
                <a:solidFill>
                  <a:srgbClr val="000000"/>
                </a:solidFill>
                <a:effectLst/>
                <a:latin typeface="UICTFontTextStyleEmphasizedBody"/>
              </a:rPr>
              <a:t>برامج</a:t>
            </a:r>
            <a:r>
              <a:rPr lang="ar-SA" sz="1800" b="1" i="1" dirty="0">
                <a:solidFill>
                  <a:srgbClr val="000000"/>
                </a:solidFill>
                <a:effectLst/>
              </a:rPr>
              <a:t> </a:t>
            </a:r>
            <a:r>
              <a:rPr lang="ar-SA" sz="1800" b="1" i="0" dirty="0">
                <a:solidFill>
                  <a:srgbClr val="000000"/>
                </a:solidFill>
                <a:effectLst/>
                <a:latin typeface="UICTFontTextStyleEmphasizedBody"/>
              </a:rPr>
              <a:t>الريادةفرص</a:t>
            </a:r>
            <a:r>
              <a:rPr lang="ar-SA" sz="1800" b="1" i="1" dirty="0">
                <a:solidFill>
                  <a:srgbClr val="000000"/>
                </a:solidFill>
                <a:effectLst/>
              </a:rPr>
              <a:t> </a:t>
            </a:r>
            <a:r>
              <a:rPr lang="ar-SA" sz="1800" b="1" i="0" dirty="0">
                <a:solidFill>
                  <a:srgbClr val="000000"/>
                </a:solidFill>
                <a:effectLst/>
                <a:latin typeface="UICTFontTextStyleEmphasizedBody"/>
              </a:rPr>
              <a:t>للعمل</a:t>
            </a:r>
            <a:r>
              <a:rPr lang="ar-SA" sz="1800" b="1" i="1" dirty="0">
                <a:solidFill>
                  <a:srgbClr val="000000"/>
                </a:solidFill>
                <a:effectLst/>
              </a:rPr>
              <a:t> </a:t>
            </a:r>
            <a:r>
              <a:rPr lang="ar-SA" sz="1800" b="1" i="0" dirty="0">
                <a:solidFill>
                  <a:srgbClr val="000000"/>
                </a:solidFill>
                <a:effectLst/>
                <a:latin typeface="UICTFontTextStyleEmphasizedBody"/>
              </a:rPr>
              <a:t>لمختلف</a:t>
            </a:r>
            <a:r>
              <a:rPr lang="ar-SA" sz="1800" b="1" i="1" dirty="0">
                <a:solidFill>
                  <a:srgbClr val="000000"/>
                </a:solidFill>
                <a:effectLst/>
              </a:rPr>
              <a:t> </a:t>
            </a:r>
            <a:r>
              <a:rPr lang="ar-SA" sz="1800" b="1" i="0" dirty="0">
                <a:solidFill>
                  <a:srgbClr val="000000"/>
                </a:solidFill>
                <a:effectLst/>
                <a:latin typeface="UICTFontTextStyleEmphasizedBody"/>
              </a:rPr>
              <a:t>قطاعات</a:t>
            </a:r>
            <a:r>
              <a:rPr lang="ar-SA" sz="1800" b="1" i="1" dirty="0">
                <a:solidFill>
                  <a:srgbClr val="000000"/>
                </a:solidFill>
                <a:effectLst/>
              </a:rPr>
              <a:t> </a:t>
            </a:r>
            <a:r>
              <a:rPr lang="ar-SA" sz="1800" b="1" i="0" dirty="0">
                <a:solidFill>
                  <a:srgbClr val="000000"/>
                </a:solidFill>
                <a:effectLst/>
                <a:latin typeface="UICTFontTextStyleEmphasizedBody"/>
              </a:rPr>
              <a:t>المجتمع</a:t>
            </a:r>
            <a:endParaRPr lang="ar-SA" dirty="0"/>
          </a:p>
        </p:txBody>
      </p:sp>
      <p:cxnSp>
        <p:nvCxnSpPr>
          <p:cNvPr id="77" name="رابط مستقيم 76" descr="الخط الفاصل الثاني على الشريحة">
            <a:extLst>
              <a:ext uri="{FF2B5EF4-FFF2-40B4-BE49-F238E27FC236}">
                <a16:creationId xmlns:a16="http://schemas.microsoft.com/office/drawing/2014/main" id="{50250EBA-885D-4E6F-B841-92A9B8FBBB6F}"/>
              </a:ext>
              <a:ext uri="{C183D7F6-B498-43B3-948B-1728B52AA6E4}">
                <adec:decorative xmlns:adec="http://schemas.microsoft.com/office/drawing/2017/decorative" val="1"/>
              </a:ext>
            </a:extLst>
          </p:cNvPr>
          <p:cNvCxnSpPr>
            <a:cxnSpLocks/>
          </p:cNvCxnSpPr>
          <p:nvPr/>
        </p:nvCxnSpPr>
        <p:spPr>
          <a:xfrm>
            <a:off x="4953541" y="2052013"/>
            <a:ext cx="0" cy="148749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179" name="عنصر نائب للصورة 178" descr="عنصر نائب للصورة">
            <a:extLst>
              <a:ext uri="{FF2B5EF4-FFF2-40B4-BE49-F238E27FC236}">
                <a16:creationId xmlns:a16="http://schemas.microsoft.com/office/drawing/2014/main" id="{9BB8F54F-F5BC-471B-9740-0BA6847A4574}"/>
              </a:ext>
            </a:extLst>
          </p:cNvPr>
          <p:cNvPicPr>
            <a:picLocks noGrp="1" noChangeAspect="1"/>
          </p:cNvPicPr>
          <p:nvPr>
            <p:ph type="pic" sz="quarter" idx="25"/>
          </p:nvPr>
        </p:nvPicPr>
        <p:blipFill rotWithShape="1">
          <a:blip r:embed="rId5" cstate="screen">
            <a:extLst>
              <a:ext uri="{28A0092B-C50C-407E-A947-70E740481C1C}">
                <a14:useLocalDpi xmlns:a14="http://schemas.microsoft.com/office/drawing/2010/main"/>
              </a:ext>
            </a:extLst>
          </a:blip>
          <a:srcRect t="50" b="50"/>
          <a:stretch/>
        </p:blipFill>
        <p:spPr/>
      </p:pic>
      <p:sp>
        <p:nvSpPr>
          <p:cNvPr id="3" name="عنصر نائب لرقم الشريحة 2">
            <a:extLst>
              <a:ext uri="{FF2B5EF4-FFF2-40B4-BE49-F238E27FC236}">
                <a16:creationId xmlns:a16="http://schemas.microsoft.com/office/drawing/2014/main" id="{B2A7A116-BC28-4E39-B586-25212F9948F2}"/>
              </a:ext>
            </a:extLst>
          </p:cNvPr>
          <p:cNvSpPr>
            <a:spLocks noGrp="1"/>
          </p:cNvSpPr>
          <p:nvPr>
            <p:ph type="sldNum" sz="quarter" idx="26"/>
          </p:nvPr>
        </p:nvSpPr>
        <p:spPr/>
        <p:txBody>
          <a:bodyPr rtlCol="1"/>
          <a:lstStyle/>
          <a:p>
            <a:pPr rtl="1"/>
            <a:fld id="{19B51A1E-902D-48AF-9020-955120F399B6}" type="slidenum">
              <a:rPr lang="ar-SA" smtClean="0"/>
              <a:pPr rtl="1"/>
              <a:t>3</a:t>
            </a:fld>
            <a:endParaRPr lang="ar-SA" dirty="0"/>
          </a:p>
        </p:txBody>
      </p:sp>
      <p:sp>
        <p:nvSpPr>
          <p:cNvPr id="24" name="عنصر نائب للنص 9">
            <a:extLst>
              <a:ext uri="{FF2B5EF4-FFF2-40B4-BE49-F238E27FC236}">
                <a16:creationId xmlns:a16="http://schemas.microsoft.com/office/drawing/2014/main" id="{018888BD-D879-39C0-C430-7A7D558280B4}"/>
              </a:ext>
            </a:extLst>
          </p:cNvPr>
          <p:cNvSpPr>
            <a:spLocks noGrp="1"/>
          </p:cNvSpPr>
          <p:nvPr>
            <p:ph type="body" sz="quarter" idx="13"/>
          </p:nvPr>
        </p:nvSpPr>
        <p:spPr>
          <a:xfrm>
            <a:off x="3763506" y="3645835"/>
            <a:ext cx="3801897" cy="854075"/>
          </a:xfrm>
          <a:prstGeom prst="rect">
            <a:avLst/>
          </a:prstGeom>
        </p:spPr>
        <p:txBody>
          <a:bodyPr vert="horz" lIns="0" tIns="0" rIns="0" bIns="0" rtlCol="1">
            <a:noAutofit/>
          </a:bodyPr>
          <a:lstStyle>
            <a:lvl1pPr marL="0" indent="0" algn="ctr" defTabSz="914400" rtl="1" eaLnBrk="1" latinLnBrk="0" hangingPunct="1">
              <a:lnSpc>
                <a:spcPct val="90000"/>
              </a:lnSpc>
              <a:spcBef>
                <a:spcPts val="1000"/>
              </a:spcBef>
              <a:buFont typeface="Arial" panose="020B0604020202020204" pitchFamily="34" charset="0"/>
              <a:buNone/>
              <a:defRPr sz="1800" b="1" kern="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vl2pPr marL="542925" indent="-276225" algn="r" defTabSz="914400" rtl="1"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2pPr>
            <a:lvl3pPr marL="809625" indent="-266700" algn="r" defTabSz="914400" rtl="1"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3pPr>
            <a:lvl4pPr marL="1076325" indent="-266700" algn="r" defTabSz="914400" rtl="1"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4pPr>
            <a:lvl5pPr marL="1343025" indent="-266700" algn="r" defTabSz="914400" rtl="1"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rtl="1"/>
            <a:r>
              <a:rPr lang="ar-SA" sz="1800" b="1" i="0" dirty="0">
                <a:solidFill>
                  <a:srgbClr val="000000"/>
                </a:solidFill>
                <a:effectLst/>
                <a:latin typeface="UICTFontTextStyleEmphasizedBody"/>
              </a:rPr>
              <a:t>لماذا</a:t>
            </a:r>
            <a:r>
              <a:rPr lang="ar-SA" sz="1800" b="1" i="1" dirty="0">
                <a:solidFill>
                  <a:srgbClr val="000000"/>
                </a:solidFill>
                <a:effectLst/>
              </a:rPr>
              <a:t> </a:t>
            </a:r>
            <a:r>
              <a:rPr lang="ar-SA" sz="1800" b="1" i="0" dirty="0">
                <a:solidFill>
                  <a:srgbClr val="000000"/>
                </a:solidFill>
                <a:effectLst/>
                <a:latin typeface="UICTFontTextStyleEmphasizedBody"/>
              </a:rPr>
              <a:t>وضعت</a:t>
            </a:r>
            <a:r>
              <a:rPr lang="ar-SA" sz="1800" b="1" i="1" dirty="0">
                <a:solidFill>
                  <a:srgbClr val="000000"/>
                </a:solidFill>
                <a:effectLst/>
              </a:rPr>
              <a:t> </a:t>
            </a:r>
            <a:r>
              <a:rPr lang="ar-SA" sz="1800" b="1" i="0" dirty="0">
                <a:solidFill>
                  <a:srgbClr val="000000"/>
                </a:solidFill>
                <a:effectLst/>
                <a:latin typeface="UICTFontTextStyleEmphasizedBody"/>
              </a:rPr>
              <a:t>المملكة</a:t>
            </a:r>
            <a:r>
              <a:rPr lang="ar-SA" sz="1800" b="1" i="1" dirty="0">
                <a:solidFill>
                  <a:srgbClr val="000000"/>
                </a:solidFill>
                <a:effectLst/>
              </a:rPr>
              <a:t> </a:t>
            </a:r>
            <a:r>
              <a:rPr lang="ar-SA" sz="1800" b="1" i="0" dirty="0">
                <a:solidFill>
                  <a:srgbClr val="000000"/>
                </a:solidFill>
                <a:effectLst/>
                <a:latin typeface="UICTFontTextStyleEmphasizedBody"/>
              </a:rPr>
              <a:t>برامجالريادة</a:t>
            </a:r>
            <a:r>
              <a:rPr lang="ar-SA" sz="1800" b="1" i="1" dirty="0">
                <a:solidFill>
                  <a:srgbClr val="000000"/>
                </a:solidFill>
                <a:effectLst/>
              </a:rPr>
              <a:t> </a:t>
            </a:r>
            <a:r>
              <a:rPr lang="ar-SA" sz="1800" b="1" i="0" dirty="0">
                <a:solidFill>
                  <a:srgbClr val="000000"/>
                </a:solidFill>
                <a:effectLst/>
                <a:latin typeface="UICTFontTextStyleEmphasizedBody"/>
              </a:rPr>
              <a:t>ضمن</a:t>
            </a:r>
            <a:r>
              <a:rPr lang="ar-SA" sz="1800" b="1" i="1" dirty="0">
                <a:solidFill>
                  <a:srgbClr val="000000"/>
                </a:solidFill>
                <a:effectLst/>
              </a:rPr>
              <a:t> </a:t>
            </a:r>
            <a:r>
              <a:rPr lang="ar-SA" sz="1800" b="1" i="0" dirty="0">
                <a:solidFill>
                  <a:srgbClr val="000000"/>
                </a:solidFill>
                <a:effectLst/>
                <a:latin typeface="UICTFontTextStyleEmphasizedBody"/>
              </a:rPr>
              <a:t>رؤية</a:t>
            </a:r>
            <a:r>
              <a:rPr lang="ar-SA" sz="1800" b="1" i="1" dirty="0">
                <a:solidFill>
                  <a:srgbClr val="000000"/>
                </a:solidFill>
                <a:effectLst/>
              </a:rPr>
              <a:t> 2030</a:t>
            </a:r>
            <a:endParaRPr lang="ar-SA" dirty="0"/>
          </a:p>
        </p:txBody>
      </p:sp>
      <p:sp>
        <p:nvSpPr>
          <p:cNvPr id="28" name="عنصر نائب للنص 27">
            <a:extLst>
              <a:ext uri="{FF2B5EF4-FFF2-40B4-BE49-F238E27FC236}">
                <a16:creationId xmlns:a16="http://schemas.microsoft.com/office/drawing/2014/main" id="{00A203F9-F4A7-C7B7-C8C0-26A02C6CB185}"/>
              </a:ext>
            </a:extLst>
          </p:cNvPr>
          <p:cNvSpPr>
            <a:spLocks noGrp="1"/>
          </p:cNvSpPr>
          <p:nvPr>
            <p:ph type="body" sz="quarter" idx="21"/>
          </p:nvPr>
        </p:nvSpPr>
        <p:spPr>
          <a:xfrm>
            <a:off x="432093" y="5353984"/>
            <a:ext cx="3555111" cy="1333670"/>
          </a:xfrm>
        </p:spPr>
        <p:txBody>
          <a:bodyPr/>
          <a:lstStyle/>
          <a:p>
            <a:r>
              <a:rPr lang="ar-SA" sz="1800" b="1" i="0">
                <a:solidFill>
                  <a:srgbClr val="000000"/>
                </a:solidFill>
                <a:effectLst/>
                <a:latin typeface="UICTFontTextStyleEmphasizedBody"/>
              </a:rPr>
              <a:t>هلحققت</a:t>
            </a:r>
            <a:r>
              <a:rPr lang="ar-SA" sz="1800" b="1" i="1">
                <a:solidFill>
                  <a:srgbClr val="000000"/>
                </a:solidFill>
                <a:effectLst/>
              </a:rPr>
              <a:t> </a:t>
            </a:r>
            <a:r>
              <a:rPr lang="ar-SA" sz="1800" b="1" i="0">
                <a:solidFill>
                  <a:srgbClr val="000000"/>
                </a:solidFill>
                <a:effectLst/>
                <a:latin typeface="UICTFontTextStyleEmphasizedBody"/>
              </a:rPr>
              <a:t>برامج</a:t>
            </a:r>
            <a:r>
              <a:rPr lang="ar-SA" sz="1800" b="1" i="1">
                <a:solidFill>
                  <a:srgbClr val="000000"/>
                </a:solidFill>
                <a:effectLst/>
              </a:rPr>
              <a:t> </a:t>
            </a:r>
            <a:r>
              <a:rPr lang="ar-SA" sz="1800" b="1" i="0">
                <a:solidFill>
                  <a:srgbClr val="000000"/>
                </a:solidFill>
                <a:effectLst/>
                <a:latin typeface="UICTFontTextStyleEmphasizedBody"/>
              </a:rPr>
              <a:t>التاهيل</a:t>
            </a:r>
            <a:r>
              <a:rPr lang="ar-SA" sz="1800" b="1" i="1">
                <a:solidFill>
                  <a:srgbClr val="000000"/>
                </a:solidFill>
                <a:effectLst/>
              </a:rPr>
              <a:t> </a:t>
            </a:r>
            <a:r>
              <a:rPr lang="ar-SA" sz="1800" b="1" i="0">
                <a:solidFill>
                  <a:srgbClr val="000000"/>
                </a:solidFill>
                <a:effectLst/>
                <a:latin typeface="UICTFontTextStyleEmphasizedBody"/>
              </a:rPr>
              <a:t>تقدم</a:t>
            </a:r>
            <a:r>
              <a:rPr lang="ar-SA" sz="1800" b="1" i="1">
                <a:solidFill>
                  <a:srgbClr val="000000"/>
                </a:solidFill>
                <a:effectLst/>
              </a:rPr>
              <a:t> </a:t>
            </a:r>
            <a:r>
              <a:rPr lang="ar-SA" sz="1800" b="1" i="0">
                <a:solidFill>
                  <a:srgbClr val="000000"/>
                </a:solidFill>
                <a:effectLst/>
                <a:latin typeface="UICTFontTextStyleEmphasizedBody"/>
              </a:rPr>
              <a:t>في</a:t>
            </a:r>
            <a:r>
              <a:rPr lang="ar-SA" sz="1800" b="1" i="1">
                <a:solidFill>
                  <a:srgbClr val="000000"/>
                </a:solidFill>
                <a:effectLst/>
              </a:rPr>
              <a:t> </a:t>
            </a:r>
            <a:r>
              <a:rPr lang="ar-SA" sz="1800" b="1" i="0">
                <a:solidFill>
                  <a:srgbClr val="000000"/>
                </a:solidFill>
                <a:effectLst/>
                <a:latin typeface="UICTFontTextStyleEmphasizedBody"/>
              </a:rPr>
              <a:t>تقليص</a:t>
            </a:r>
            <a:r>
              <a:rPr lang="ar-SA" sz="1800" b="1" i="1">
                <a:solidFill>
                  <a:srgbClr val="000000"/>
                </a:solidFill>
                <a:effectLst/>
              </a:rPr>
              <a:t> </a:t>
            </a:r>
            <a:r>
              <a:rPr lang="ar-SA" sz="1800" b="1" i="0">
                <a:solidFill>
                  <a:srgbClr val="000000"/>
                </a:solidFill>
                <a:effectLst/>
                <a:latin typeface="UICTFontTextStyleEmphasizedBody"/>
              </a:rPr>
              <a:t>عدد</a:t>
            </a:r>
            <a:r>
              <a:rPr lang="ar-SA" sz="1800" b="1" i="1">
                <a:solidFill>
                  <a:srgbClr val="000000"/>
                </a:solidFill>
                <a:effectLst/>
              </a:rPr>
              <a:t> </a:t>
            </a:r>
            <a:r>
              <a:rPr lang="ar-SA" sz="1800" b="1" i="0">
                <a:solidFill>
                  <a:srgbClr val="000000"/>
                </a:solidFill>
                <a:effectLst/>
                <a:latin typeface="UICTFontTextStyleEmphasizedBody"/>
              </a:rPr>
              <a:t>البطالة</a:t>
            </a:r>
            <a:endParaRPr lang="ar-SA"/>
          </a:p>
        </p:txBody>
      </p:sp>
    </p:spTree>
    <p:extLst>
      <p:ext uri="{BB962C8B-B14F-4D97-AF65-F5344CB8AC3E}">
        <p14:creationId xmlns:p14="http://schemas.microsoft.com/office/powerpoint/2010/main" val="3301068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عنصر نائب للصورة 104" descr="عنصر نائب للصورة">
            <a:extLst>
              <a:ext uri="{FF2B5EF4-FFF2-40B4-BE49-F238E27FC236}">
                <a16:creationId xmlns:a16="http://schemas.microsoft.com/office/drawing/2014/main" id="{9CF9A97B-8C9E-410A-A1D7-238293088B5A}"/>
              </a:ext>
            </a:extLst>
          </p:cNvPr>
          <p:cNvPicPr>
            <a:picLocks noGrp="1" noChangeAspect="1"/>
          </p:cNvPicPr>
          <p:nvPr>
            <p:ph type="pic" sz="quarter" idx="27"/>
          </p:nvPr>
        </p:nvPicPr>
        <p:blipFill>
          <a:blip r:embed="rId3" cstate="screen">
            <a:extLst>
              <a:ext uri="{28A0092B-C50C-407E-A947-70E740481C1C}">
                <a14:useLocalDpi xmlns:a14="http://schemas.microsoft.com/office/drawing/2010/main"/>
              </a:ext>
            </a:extLst>
          </a:blip>
          <a:srcRect l="13" r="13"/>
          <a:stretch>
            <a:fillRect/>
          </a:stretch>
        </p:blipFill>
        <p:spPr/>
      </p:pic>
      <p:sp>
        <p:nvSpPr>
          <p:cNvPr id="2" name="العنوان 1">
            <a:extLst>
              <a:ext uri="{FF2B5EF4-FFF2-40B4-BE49-F238E27FC236}">
                <a16:creationId xmlns:a16="http://schemas.microsoft.com/office/drawing/2014/main" id="{352D215A-7D9D-4B71-81A1-3220FCFE316C}"/>
              </a:ext>
            </a:extLst>
          </p:cNvPr>
          <p:cNvSpPr>
            <a:spLocks noGrp="1"/>
          </p:cNvSpPr>
          <p:nvPr>
            <p:ph type="title"/>
          </p:nvPr>
        </p:nvSpPr>
        <p:spPr/>
        <p:txBody>
          <a:bodyPr rtlCol="1"/>
          <a:lstStyle/>
          <a:p>
            <a:pPr rtl="1"/>
            <a:r>
              <a:rPr lang="ar-SA" dirty="0"/>
              <a:t>أهداف البحث </a:t>
            </a:r>
          </a:p>
        </p:txBody>
      </p:sp>
      <p:pic>
        <p:nvPicPr>
          <p:cNvPr id="71" name="عنصر نائب للصورة 70" descr="ارتباط">
            <a:extLst>
              <a:ext uri="{FF2B5EF4-FFF2-40B4-BE49-F238E27FC236}">
                <a16:creationId xmlns:a16="http://schemas.microsoft.com/office/drawing/2014/main" id="{E5542F6D-CB05-1E49-9D10-41D51547FB68}"/>
              </a:ext>
            </a:extLst>
          </p:cNvPr>
          <p:cNvPicPr>
            <a:picLocks noGrp="1" noChangeAspect="1"/>
          </p:cNvPicPr>
          <p:nvPr>
            <p:ph type="pic" sz="quarter" idx="32"/>
          </p:nvPr>
        </p:nvPicPr>
        <p:blipFill>
          <a:blip>
            <a:extLst>
              <a:ext uri="{96DAC541-7B7A-43D3-8B79-37D633B846F1}">
                <asvg:svgBlip xmlns:asvg="http://schemas.microsoft.com/office/drawing/2016/SVG/main" r:embed="rId4"/>
              </a:ext>
            </a:extLst>
          </a:blip>
          <a:srcRect/>
          <a:stretch>
            <a:fillRect/>
          </a:stretch>
        </p:blipFill>
        <p:spPr/>
      </p:pic>
      <p:sp>
        <p:nvSpPr>
          <p:cNvPr id="78" name="عنصر نائب للنص 12">
            <a:extLst>
              <a:ext uri="{FF2B5EF4-FFF2-40B4-BE49-F238E27FC236}">
                <a16:creationId xmlns:a16="http://schemas.microsoft.com/office/drawing/2014/main" id="{B9366D2C-DAC9-484E-BC91-EFDB13FDA0EE}"/>
              </a:ext>
            </a:extLst>
          </p:cNvPr>
          <p:cNvSpPr>
            <a:spLocks noGrp="1"/>
          </p:cNvSpPr>
          <p:nvPr>
            <p:ph type="body" sz="quarter" idx="21"/>
          </p:nvPr>
        </p:nvSpPr>
        <p:spPr>
          <a:xfrm>
            <a:off x="7068458" y="1694261"/>
            <a:ext cx="3017974" cy="1151571"/>
          </a:xfrm>
        </p:spPr>
        <p:txBody>
          <a:bodyPr rtlCol="1"/>
          <a:lstStyle/>
          <a:p>
            <a:pPr rtl="1"/>
            <a:r>
              <a:rPr lang="ar-SA" sz="1800" b="1" i="0" dirty="0">
                <a:solidFill>
                  <a:srgbClr val="000000"/>
                </a:solidFill>
                <a:effectLst/>
                <a:latin typeface="UICTFontTextStyleEmphasizedBody"/>
              </a:rPr>
              <a:t>تمكين</a:t>
            </a:r>
            <a:r>
              <a:rPr lang="ar-SA" sz="1800" b="1" i="1" dirty="0">
                <a:solidFill>
                  <a:srgbClr val="000000"/>
                </a:solidFill>
                <a:effectLst/>
              </a:rPr>
              <a:t> </a:t>
            </a:r>
            <a:r>
              <a:rPr lang="ar-SA" sz="1800" b="1" i="0" dirty="0">
                <a:solidFill>
                  <a:srgbClr val="000000"/>
                </a:solidFill>
                <a:effectLst/>
                <a:latin typeface="UICTFontTextStyleEmphasizedBody"/>
              </a:rPr>
              <a:t>اكبر</a:t>
            </a:r>
            <a:r>
              <a:rPr lang="ar-SA" sz="1800" b="1" i="1" dirty="0">
                <a:solidFill>
                  <a:srgbClr val="000000"/>
                </a:solidFill>
                <a:effectLst/>
              </a:rPr>
              <a:t> </a:t>
            </a:r>
            <a:r>
              <a:rPr lang="ar-SA" sz="1800" b="1" i="0" dirty="0">
                <a:solidFill>
                  <a:srgbClr val="000000"/>
                </a:solidFill>
                <a:effectLst/>
                <a:latin typeface="UICTFontTextStyleEmphasizedBody"/>
              </a:rPr>
              <a:t>عدد</a:t>
            </a:r>
            <a:r>
              <a:rPr lang="ar-SA" sz="1800" b="1" i="1" dirty="0">
                <a:solidFill>
                  <a:srgbClr val="000000"/>
                </a:solidFill>
                <a:effectLst/>
              </a:rPr>
              <a:t> </a:t>
            </a:r>
            <a:r>
              <a:rPr lang="ar-SA" sz="1800" b="1" i="0" dirty="0">
                <a:solidFill>
                  <a:srgbClr val="000000"/>
                </a:solidFill>
                <a:effectLst/>
                <a:latin typeface="UICTFontTextStyleEmphasizedBody"/>
              </a:rPr>
              <a:t>من</a:t>
            </a:r>
            <a:r>
              <a:rPr lang="ar-SA" sz="1800" b="1" i="1" dirty="0">
                <a:solidFill>
                  <a:srgbClr val="000000"/>
                </a:solidFill>
                <a:effectLst/>
              </a:rPr>
              <a:t> </a:t>
            </a:r>
            <a:r>
              <a:rPr lang="ar-SA" sz="1800" b="1" i="0" dirty="0">
                <a:solidFill>
                  <a:srgbClr val="000000"/>
                </a:solidFill>
                <a:effectLst/>
                <a:latin typeface="UICTFontTextStyleEmphasizedBody"/>
              </a:rPr>
              <a:t>المواطنينفي</a:t>
            </a:r>
            <a:r>
              <a:rPr lang="ar-SA" sz="1800" b="1" i="1" dirty="0">
                <a:solidFill>
                  <a:srgbClr val="000000"/>
                </a:solidFill>
                <a:effectLst/>
              </a:rPr>
              <a:t> </a:t>
            </a:r>
            <a:r>
              <a:rPr lang="ar-SA" sz="1800" b="1" i="0" dirty="0">
                <a:solidFill>
                  <a:srgbClr val="000000"/>
                </a:solidFill>
                <a:effectLst/>
                <a:latin typeface="UICTFontTextStyleEmphasizedBody"/>
              </a:rPr>
              <a:t>الوظائف</a:t>
            </a:r>
            <a:r>
              <a:rPr lang="ar-SA" sz="1800" b="1" i="1" dirty="0">
                <a:solidFill>
                  <a:srgbClr val="000000"/>
                </a:solidFill>
                <a:effectLst/>
              </a:rPr>
              <a:t> </a:t>
            </a:r>
            <a:r>
              <a:rPr lang="ar-SA" sz="1800" b="1" i="0" dirty="0">
                <a:solidFill>
                  <a:srgbClr val="000000"/>
                </a:solidFill>
                <a:effectLst/>
                <a:latin typeface="UICTFontTextStyleEmphasizedBody"/>
              </a:rPr>
              <a:t>من</a:t>
            </a:r>
            <a:r>
              <a:rPr lang="ar-SA" sz="1800" b="1" i="1" dirty="0">
                <a:solidFill>
                  <a:srgbClr val="000000"/>
                </a:solidFill>
                <a:effectLst/>
              </a:rPr>
              <a:t> </a:t>
            </a:r>
            <a:r>
              <a:rPr lang="ar-SA" sz="1800" b="1" i="0" dirty="0">
                <a:solidFill>
                  <a:srgbClr val="000000"/>
                </a:solidFill>
                <a:effectLst/>
                <a:latin typeface="UICTFontTextStyleEmphasizedBody"/>
              </a:rPr>
              <a:t>القطاعين</a:t>
            </a:r>
            <a:r>
              <a:rPr lang="ar-SA" sz="1800" b="1" i="1" dirty="0">
                <a:solidFill>
                  <a:srgbClr val="000000"/>
                </a:solidFill>
                <a:effectLst/>
              </a:rPr>
              <a:t> </a:t>
            </a:r>
            <a:r>
              <a:rPr lang="ar-SA" sz="1800" b="1" i="0" dirty="0">
                <a:solidFill>
                  <a:srgbClr val="000000"/>
                </a:solidFill>
                <a:effectLst/>
                <a:latin typeface="UICTFontTextStyleEmphasizedBody"/>
              </a:rPr>
              <a:t>العام</a:t>
            </a:r>
            <a:r>
              <a:rPr lang="ar-SA" sz="1800" b="1" i="1" dirty="0">
                <a:solidFill>
                  <a:srgbClr val="000000"/>
                </a:solidFill>
                <a:effectLst/>
              </a:rPr>
              <a:t> </a:t>
            </a:r>
            <a:r>
              <a:rPr lang="ar-SA" sz="1800" b="1" i="0" dirty="0">
                <a:solidFill>
                  <a:srgbClr val="000000"/>
                </a:solidFill>
                <a:effectLst/>
                <a:latin typeface="UICTFontTextStyleEmphasizedBody"/>
              </a:rPr>
              <a:t>والخاص</a:t>
            </a:r>
            <a:endParaRPr lang="ar-SA" dirty="0"/>
          </a:p>
        </p:txBody>
      </p:sp>
      <p:cxnSp>
        <p:nvCxnSpPr>
          <p:cNvPr id="79" name="رابط مستقيم 78" descr="الخط الفاصل الأول على الشريحة">
            <a:extLst>
              <a:ext uri="{FF2B5EF4-FFF2-40B4-BE49-F238E27FC236}">
                <a16:creationId xmlns:a16="http://schemas.microsoft.com/office/drawing/2014/main" id="{9A78A0D0-CF23-497E-A110-B0666F32E559}"/>
              </a:ext>
              <a:ext uri="{C183D7F6-B498-43B3-948B-1728B52AA6E4}">
                <adec:decorative xmlns:adec="http://schemas.microsoft.com/office/drawing/2017/decorative" val="1"/>
              </a:ext>
            </a:extLst>
          </p:cNvPr>
          <p:cNvCxnSpPr>
            <a:cxnSpLocks/>
          </p:cNvCxnSpPr>
          <p:nvPr/>
        </p:nvCxnSpPr>
        <p:spPr>
          <a:xfrm flipH="1">
            <a:off x="7727763" y="2616579"/>
            <a:ext cx="2378687" cy="31718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73" name="عنصر نائب للصورة 72" descr="إرسال">
            <a:extLst>
              <a:ext uri="{FF2B5EF4-FFF2-40B4-BE49-F238E27FC236}">
                <a16:creationId xmlns:a16="http://schemas.microsoft.com/office/drawing/2014/main" id="{434488A9-1494-5A4A-9B81-A4830C2F8568}"/>
              </a:ext>
            </a:extLst>
          </p:cNvPr>
          <p:cNvPicPr>
            <a:picLocks noGrp="1" noChangeAspect="1"/>
          </p:cNvPicPr>
          <p:nvPr>
            <p:ph type="pic" sz="quarter" idx="31"/>
          </p:nvPr>
        </p:nvPicPr>
        <p:blipFill>
          <a:blip>
            <a:extLst>
              <a:ext uri="{96DAC541-7B7A-43D3-8B79-37D633B846F1}">
                <asvg:svgBlip xmlns:asvg="http://schemas.microsoft.com/office/drawing/2016/SVG/main" r:embed="rId5"/>
              </a:ext>
            </a:extLst>
          </a:blip>
          <a:srcRect t="115" b="115"/>
          <a:stretch>
            <a:fillRect/>
          </a:stretch>
        </p:blipFill>
        <p:spPr/>
      </p:pic>
      <p:cxnSp>
        <p:nvCxnSpPr>
          <p:cNvPr id="80" name="رابط مستقيم 79" descr="الخط الفاصل الثاني على الشريحة">
            <a:extLst>
              <a:ext uri="{FF2B5EF4-FFF2-40B4-BE49-F238E27FC236}">
                <a16:creationId xmlns:a16="http://schemas.microsoft.com/office/drawing/2014/main" id="{71E28D1F-12FD-4E24-882A-D2517290382F}"/>
              </a:ext>
              <a:ext uri="{C183D7F6-B498-43B3-948B-1728B52AA6E4}">
                <adec:decorative xmlns:adec="http://schemas.microsoft.com/office/drawing/2017/decorative" val="1"/>
              </a:ext>
            </a:extLst>
          </p:cNvPr>
          <p:cNvCxnSpPr>
            <a:cxnSpLocks/>
          </p:cNvCxnSpPr>
          <p:nvPr/>
        </p:nvCxnSpPr>
        <p:spPr>
          <a:xfrm flipH="1">
            <a:off x="7727763" y="4109914"/>
            <a:ext cx="2378687"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75" name="عنصر نائب للصورة 74" descr="شبكة">
            <a:extLst>
              <a:ext uri="{FF2B5EF4-FFF2-40B4-BE49-F238E27FC236}">
                <a16:creationId xmlns:a16="http://schemas.microsoft.com/office/drawing/2014/main" id="{2259C1B6-6592-CA47-8223-67E45CA2A8CB}"/>
              </a:ext>
            </a:extLst>
          </p:cNvPr>
          <p:cNvPicPr>
            <a:picLocks noGrp="1" noChangeAspect="1"/>
          </p:cNvPicPr>
          <p:nvPr>
            <p:ph type="pic" sz="quarter" idx="30"/>
          </p:nvPr>
        </p:nvPicPr>
        <p:blipFill>
          <a:blip>
            <a:extLst>
              <a:ext uri="{96DAC541-7B7A-43D3-8B79-37D633B846F1}">
                <asvg:svgBlip xmlns:asvg="http://schemas.microsoft.com/office/drawing/2016/SVG/main" r:embed="rId6"/>
              </a:ext>
            </a:extLst>
          </a:blip>
          <a:srcRect/>
          <a:stretch>
            <a:fillRect/>
          </a:stretch>
        </p:blipFill>
        <p:spPr/>
      </p:pic>
      <p:sp>
        <p:nvSpPr>
          <p:cNvPr id="11" name="عنصر نائب للنص 10">
            <a:extLst>
              <a:ext uri="{FF2B5EF4-FFF2-40B4-BE49-F238E27FC236}">
                <a16:creationId xmlns:a16="http://schemas.microsoft.com/office/drawing/2014/main" id="{72C83C5E-772C-2E4B-7B96-A0909ADBA035}"/>
              </a:ext>
            </a:extLst>
          </p:cNvPr>
          <p:cNvSpPr>
            <a:spLocks noGrp="1"/>
          </p:cNvSpPr>
          <p:nvPr>
            <p:ph type="body" sz="quarter" idx="12"/>
          </p:nvPr>
        </p:nvSpPr>
        <p:spPr>
          <a:xfrm>
            <a:off x="7068457" y="3271181"/>
            <a:ext cx="2707590" cy="740988"/>
          </a:xfrm>
        </p:spPr>
        <p:txBody>
          <a:bodyPr/>
          <a:lstStyle/>
          <a:p>
            <a:r>
              <a:rPr lang="ar-SA" sz="1800" b="1" i="0">
                <a:solidFill>
                  <a:srgbClr val="000000"/>
                </a:solidFill>
                <a:effectLst/>
                <a:latin typeface="UICTFontTextStyleEmphasizedBody"/>
              </a:rPr>
              <a:t>الحد</a:t>
            </a:r>
            <a:r>
              <a:rPr lang="ar-SA" sz="1800" b="1" i="1">
                <a:solidFill>
                  <a:srgbClr val="000000"/>
                </a:solidFill>
                <a:effectLst/>
              </a:rPr>
              <a:t> </a:t>
            </a:r>
            <a:r>
              <a:rPr lang="ar-SA" sz="1800" b="1" i="0">
                <a:solidFill>
                  <a:srgbClr val="000000"/>
                </a:solidFill>
                <a:effectLst/>
                <a:latin typeface="UICTFontTextStyleEmphasizedBody"/>
              </a:rPr>
              <a:t>من</a:t>
            </a:r>
            <a:r>
              <a:rPr lang="ar-SA" sz="1800" b="1" i="1">
                <a:solidFill>
                  <a:srgbClr val="000000"/>
                </a:solidFill>
                <a:effectLst/>
              </a:rPr>
              <a:t> </a:t>
            </a:r>
            <a:r>
              <a:rPr lang="ar-SA" sz="1800" b="1" i="0">
                <a:solidFill>
                  <a:srgbClr val="000000"/>
                </a:solidFill>
                <a:effectLst/>
                <a:latin typeface="UICTFontTextStyleEmphasizedBody"/>
              </a:rPr>
              <a:t>البطالة</a:t>
            </a:r>
            <a:endParaRPr lang="ar-SA"/>
          </a:p>
        </p:txBody>
      </p:sp>
      <p:sp>
        <p:nvSpPr>
          <p:cNvPr id="17" name="عنصر نائب للنص 16">
            <a:extLst>
              <a:ext uri="{FF2B5EF4-FFF2-40B4-BE49-F238E27FC236}">
                <a16:creationId xmlns:a16="http://schemas.microsoft.com/office/drawing/2014/main" id="{6AF58C7A-A4D0-BA5C-D5AD-FE8CCBA4C873}"/>
              </a:ext>
            </a:extLst>
          </p:cNvPr>
          <p:cNvSpPr>
            <a:spLocks noGrp="1"/>
          </p:cNvSpPr>
          <p:nvPr>
            <p:ph type="body" sz="quarter" idx="18"/>
          </p:nvPr>
        </p:nvSpPr>
        <p:spPr>
          <a:xfrm>
            <a:off x="6527209" y="4437517"/>
            <a:ext cx="3579241" cy="903427"/>
          </a:xfrm>
        </p:spPr>
        <p:txBody>
          <a:bodyPr/>
          <a:lstStyle/>
          <a:p>
            <a:r>
              <a:rPr lang="ar-SA" sz="1800" b="1" i="0" dirty="0">
                <a:solidFill>
                  <a:srgbClr val="000000"/>
                </a:solidFill>
                <a:effectLst/>
                <a:latin typeface="UICTFontTextStyleEmphasizedBody"/>
              </a:rPr>
              <a:t>تكوين</a:t>
            </a:r>
            <a:r>
              <a:rPr lang="ar-SA" sz="1800" b="1" i="1" dirty="0">
                <a:solidFill>
                  <a:srgbClr val="000000"/>
                </a:solidFill>
                <a:effectLst/>
              </a:rPr>
              <a:t> </a:t>
            </a:r>
            <a:r>
              <a:rPr lang="ar-SA" sz="1800" b="1" i="0" dirty="0">
                <a:solidFill>
                  <a:srgbClr val="000000"/>
                </a:solidFill>
                <a:effectLst/>
                <a:latin typeface="UICTFontTextStyleEmphasizedBody"/>
              </a:rPr>
              <a:t>أفكار</a:t>
            </a:r>
            <a:r>
              <a:rPr lang="ar-SA" sz="1800" b="1" i="1" dirty="0">
                <a:solidFill>
                  <a:srgbClr val="000000"/>
                </a:solidFill>
                <a:effectLst/>
              </a:rPr>
              <a:t> </a:t>
            </a:r>
            <a:r>
              <a:rPr lang="ar-SA" sz="1800" b="1" i="0" dirty="0">
                <a:solidFill>
                  <a:srgbClr val="000000"/>
                </a:solidFill>
                <a:effectLst/>
                <a:latin typeface="UICTFontTextStyleEmphasizedBody"/>
              </a:rPr>
              <a:t>إبداعية</a:t>
            </a:r>
            <a:r>
              <a:rPr lang="ar-SA" sz="1800" b="1" i="1" dirty="0">
                <a:solidFill>
                  <a:srgbClr val="000000"/>
                </a:solidFill>
                <a:effectLst/>
              </a:rPr>
              <a:t> </a:t>
            </a:r>
            <a:r>
              <a:rPr lang="ar-SA" sz="1800" b="1" i="0" dirty="0">
                <a:solidFill>
                  <a:srgbClr val="000000"/>
                </a:solidFill>
                <a:effectLst/>
                <a:latin typeface="UICTFontTextStyleEmphasizedBody"/>
              </a:rPr>
              <a:t>وتقديم</a:t>
            </a:r>
            <a:r>
              <a:rPr lang="ar-SA" sz="1800" b="1" i="1" dirty="0">
                <a:solidFill>
                  <a:srgbClr val="000000"/>
                </a:solidFill>
                <a:effectLst/>
              </a:rPr>
              <a:t> </a:t>
            </a:r>
            <a:r>
              <a:rPr lang="ar-SA" sz="1800" b="1" i="0" dirty="0">
                <a:solidFill>
                  <a:srgbClr val="000000"/>
                </a:solidFill>
                <a:effectLst/>
                <a:latin typeface="UICTFontTextStyleEmphasizedBody"/>
              </a:rPr>
              <a:t>مخزون</a:t>
            </a:r>
            <a:r>
              <a:rPr lang="ar-SA" sz="1800" b="1" i="1" dirty="0">
                <a:solidFill>
                  <a:srgbClr val="000000"/>
                </a:solidFill>
                <a:effectLst/>
              </a:rPr>
              <a:t> </a:t>
            </a:r>
            <a:r>
              <a:rPr lang="ar-SA" sz="1800" b="1" i="0" dirty="0">
                <a:solidFill>
                  <a:srgbClr val="000000"/>
                </a:solidFill>
                <a:effectLst/>
                <a:latin typeface="UICTFontTextStyleEmphasizedBody"/>
              </a:rPr>
              <a:t>معرفي للناشئين</a:t>
            </a:r>
            <a:endParaRPr lang="ar-SA" dirty="0"/>
          </a:p>
        </p:txBody>
      </p:sp>
    </p:spTree>
    <p:extLst>
      <p:ext uri="{BB962C8B-B14F-4D97-AF65-F5344CB8AC3E}">
        <p14:creationId xmlns:p14="http://schemas.microsoft.com/office/powerpoint/2010/main" val="2520865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6" name="عنصر نائب للصورة 25" descr="عنصر نائب للصورة">
            <a:extLst>
              <a:ext uri="{FF2B5EF4-FFF2-40B4-BE49-F238E27FC236}">
                <a16:creationId xmlns:a16="http://schemas.microsoft.com/office/drawing/2014/main" id="{925A3C19-2816-4D4F-B6A9-C4A6DA022E39}"/>
              </a:ext>
            </a:extLst>
          </p:cNvPr>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p:blipFill>
        <p:spPr>
          <a:xfrm>
            <a:off x="7425458" y="-4772"/>
            <a:ext cx="4766542" cy="6862772"/>
          </a:xfrm>
        </p:spPr>
      </p:pic>
      <p:sp>
        <p:nvSpPr>
          <p:cNvPr id="6" name="العنوان 5">
            <a:extLst>
              <a:ext uri="{FF2B5EF4-FFF2-40B4-BE49-F238E27FC236}">
                <a16:creationId xmlns:a16="http://schemas.microsoft.com/office/drawing/2014/main" id="{2E3EA56B-BEB0-4656-A20B-D15F03B7ACA1}"/>
              </a:ext>
            </a:extLst>
          </p:cNvPr>
          <p:cNvSpPr>
            <a:spLocks noGrp="1"/>
          </p:cNvSpPr>
          <p:nvPr>
            <p:ph type="ctrTitle"/>
          </p:nvPr>
        </p:nvSpPr>
        <p:spPr>
          <a:xfrm>
            <a:off x="998948" y="-100986"/>
            <a:ext cx="6785068" cy="1733267"/>
          </a:xfrm>
        </p:spPr>
        <p:txBody>
          <a:bodyPr rtlCol="1"/>
          <a:lstStyle/>
          <a:p>
            <a:pPr marL="285750" indent="-285750" rtl="1">
              <a:buFont typeface="Arial" panose="020B0604020202020204" pitchFamily="34" charset="0"/>
              <a:buChar char="•"/>
            </a:pPr>
            <a:r>
              <a:rPr lang="ar-SA" sz="1800" b="1" i="1" dirty="0">
                <a:effectLst/>
                <a:latin typeface="UICTFontTextStyleEmphasizedBody"/>
              </a:rPr>
              <a:t>مراجعة</a:t>
            </a:r>
            <a:r>
              <a:rPr lang="ar-SA" sz="1800" b="1" i="1" dirty="0">
                <a:effectLst/>
              </a:rPr>
              <a:t> </a:t>
            </a:r>
            <a:r>
              <a:rPr lang="ar-SA" sz="1800" b="1" i="1" dirty="0">
                <a:effectLst/>
                <a:latin typeface="UICTFontTextStyleEmphasizedBody"/>
              </a:rPr>
              <a:t>الادبيات</a:t>
            </a:r>
            <a:r>
              <a:rPr lang="ar-SA" sz="1800" b="1" i="1" dirty="0">
                <a:effectLst/>
              </a:rPr>
              <a:t> </a:t>
            </a:r>
            <a:r>
              <a:rPr lang="ar-SA" sz="1800" b="1" i="1" dirty="0">
                <a:effectLst/>
                <a:latin typeface="UICTFontTextStyleEmphasizedBody"/>
              </a:rPr>
              <a:t>:</a:t>
            </a:r>
            <a:r>
              <a:rPr lang="ar-SA" sz="1800" b="1" i="1" dirty="0">
                <a:effectLst/>
              </a:rPr>
              <a:t> </a:t>
            </a:r>
            <a:r>
              <a:rPr lang="ar-SA" sz="1800" b="1" i="1" dirty="0">
                <a:effectLst/>
                <a:latin typeface="UICTFontTextStyleEmphasizedBody"/>
              </a:rPr>
              <a:t>(مراجعة</a:t>
            </a:r>
            <a:r>
              <a:rPr lang="ar-SA" sz="1800" b="1" i="1" dirty="0">
                <a:effectLst/>
              </a:rPr>
              <a:t> </a:t>
            </a:r>
            <a:r>
              <a:rPr lang="ar-SA" sz="1800" b="1" i="1" dirty="0">
                <a:effectLst/>
                <a:latin typeface="UICTFontTextStyleEmphasizedBody"/>
              </a:rPr>
              <a:t>سردية)</a:t>
            </a:r>
            <a:endParaRPr lang="ar-SA" b="1" i="1" dirty="0"/>
          </a:p>
        </p:txBody>
      </p:sp>
      <p:sp>
        <p:nvSpPr>
          <p:cNvPr id="7" name="عنوان فرعي 6">
            <a:extLst>
              <a:ext uri="{FF2B5EF4-FFF2-40B4-BE49-F238E27FC236}">
                <a16:creationId xmlns:a16="http://schemas.microsoft.com/office/drawing/2014/main" id="{DA0FE6D5-D475-4CBB-A6C2-E3D991A36891}"/>
              </a:ext>
            </a:extLst>
          </p:cNvPr>
          <p:cNvSpPr>
            <a:spLocks noGrp="1"/>
          </p:cNvSpPr>
          <p:nvPr>
            <p:ph type="subTitle" idx="1"/>
          </p:nvPr>
        </p:nvSpPr>
        <p:spPr>
          <a:xfrm>
            <a:off x="-333201" y="2235798"/>
            <a:ext cx="8099323" cy="4622202"/>
          </a:xfrm>
        </p:spPr>
        <p:txBody>
          <a:bodyPr rtlCol="1"/>
          <a:lstStyle/>
          <a:p>
            <a:pPr rtl="1"/>
            <a:r>
              <a:rPr lang="ar-SA" sz="1800" b="1" i="0" dirty="0">
                <a:solidFill>
                  <a:schemeClr val="bg1">
                    <a:lumMod val="25000"/>
                  </a:schemeClr>
                </a:solidFill>
                <a:effectLst/>
                <a:latin typeface="UICTFontTextStyleEmphasizedBody"/>
              </a:rPr>
              <a:t>حققت</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العديدمن</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الوزارات</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إنجازات</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كبيرة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من</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بينها</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وزارة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المواردالبشرية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والتنمية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الاجتماعية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حيث</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ساهمت</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في</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تمكين مكانة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المملكة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في</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الريادة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التنموية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إقليمياً</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ودوليا ًمماحقق</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أهداف</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المملكة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لـ</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رؤية</a:t>
            </a:r>
            <a:r>
              <a:rPr lang="ar-SA" sz="1800" b="1" i="1" dirty="0">
                <a:solidFill>
                  <a:schemeClr val="bg1">
                    <a:lumMod val="25000"/>
                  </a:schemeClr>
                </a:solidFill>
                <a:effectLst/>
              </a:rPr>
              <a:t> 2030  </a:t>
            </a:r>
            <a:r>
              <a:rPr lang="ar-SA" sz="1800" b="1" i="0" dirty="0">
                <a:solidFill>
                  <a:schemeClr val="bg1">
                    <a:lumMod val="25000"/>
                  </a:schemeClr>
                </a:solidFill>
                <a:effectLst/>
                <a:latin typeface="UICTFontTextStyleEmphasizedBody"/>
              </a:rPr>
              <a:t>قبل</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موعدهاالمحدد</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بسنوات</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وإنعكس</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ذلك</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على</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قطاعين</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العملالخاص</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والعام</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ففي</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سوق</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العمل</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سجلت</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المملكةانخفاض</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تاريخي</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بمعدل</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البطالة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بنسبة</a:t>
            </a:r>
            <a:r>
              <a:rPr lang="ar-SA" sz="1800" b="1" i="1" dirty="0">
                <a:solidFill>
                  <a:schemeClr val="bg1">
                    <a:lumMod val="25000"/>
                  </a:schemeClr>
                </a:solidFill>
                <a:effectLst/>
              </a:rPr>
              <a:t> </a:t>
            </a:r>
            <a:r>
              <a:rPr lang="ar-SA" sz="1800" b="1" i="0" dirty="0">
                <a:solidFill>
                  <a:schemeClr val="bg1">
                    <a:lumMod val="25000"/>
                  </a:schemeClr>
                </a:solidFill>
                <a:effectLst/>
                <a:latin typeface="UICTFontTextStyleEmphasizedBody"/>
              </a:rPr>
              <a:t>(</a:t>
            </a:r>
            <a:r>
              <a:rPr lang="ar-SA" sz="1800" b="1" i="1" dirty="0">
                <a:solidFill>
                  <a:schemeClr val="bg1">
                    <a:lumMod val="25000"/>
                  </a:schemeClr>
                </a:solidFill>
                <a:effectLst/>
              </a:rPr>
              <a:t>3.3</a:t>
            </a:r>
            <a:r>
              <a:rPr lang="ar-SA" sz="1800" b="1" i="0" dirty="0">
                <a:solidFill>
                  <a:schemeClr val="bg1">
                    <a:lumMod val="25000"/>
                  </a:schemeClr>
                </a:solidFill>
                <a:effectLst/>
                <a:latin typeface="UICTFontTextStyleEmphasizedBody"/>
              </a:rPr>
              <a:t>٪؜) </a:t>
            </a:r>
            <a:r>
              <a:rPr lang="ar-SA" sz="1800" b="1" i="0" dirty="0">
                <a:solidFill>
                  <a:schemeClr val="bg1">
                    <a:lumMod val="25000"/>
                  </a:schemeClr>
                </a:solidFill>
                <a:effectLst/>
                <a:latin typeface="UICTFontTextStyleBody"/>
              </a:rPr>
              <a:t>وكذالك انشات برنامج (</a:t>
            </a:r>
            <a:r>
              <a:rPr lang="ar-SA" sz="1800" b="1" i="0" dirty="0">
                <a:solidFill>
                  <a:schemeClr val="bg1">
                    <a:lumMod val="25000"/>
                  </a:schemeClr>
                </a:solidFill>
                <a:effectLst/>
                <a:latin typeface="UICTFontTextStyleEmphasizedBody"/>
              </a:rPr>
              <a:t>وعد</a:t>
            </a:r>
            <a:r>
              <a:rPr lang="ar-SA" sz="1800" b="1" i="0" dirty="0">
                <a:solidFill>
                  <a:schemeClr val="bg1">
                    <a:lumMod val="25000"/>
                  </a:schemeClr>
                </a:solidFill>
                <a:effectLst/>
                <a:latin typeface="UICTFontTextStyleBody"/>
              </a:rPr>
              <a:t>) للتدريب لتوفر </a:t>
            </a:r>
            <a:r>
              <a:rPr lang="ar-SA" sz="1800" b="1" i="1" dirty="0">
                <a:solidFill>
                  <a:schemeClr val="bg1">
                    <a:lumMod val="25000"/>
                  </a:schemeClr>
                </a:solidFill>
                <a:effectLst/>
              </a:rPr>
              <a:t>1.3</a:t>
            </a:r>
            <a:r>
              <a:rPr lang="ar-SA" sz="1800" b="1" i="0" dirty="0">
                <a:solidFill>
                  <a:schemeClr val="bg1">
                    <a:lumMod val="25000"/>
                  </a:schemeClr>
                </a:solidFill>
                <a:effectLst/>
                <a:latin typeface="UICTFontTextStyleEmphasizedBody"/>
              </a:rPr>
              <a:t>مليون </a:t>
            </a:r>
            <a:r>
              <a:rPr lang="ar-SA" sz="1800" b="1" i="0" dirty="0">
                <a:solidFill>
                  <a:schemeClr val="bg1">
                    <a:lumMod val="25000"/>
                  </a:schemeClr>
                </a:solidFill>
                <a:effectLst/>
                <a:latin typeface="UICTFontTextStyleBody"/>
              </a:rPr>
              <a:t>فرصة تدريب بينما أتاحت منصة (</a:t>
            </a:r>
            <a:r>
              <a:rPr lang="ar-SA" sz="1800" b="1" i="0" dirty="0">
                <a:solidFill>
                  <a:schemeClr val="bg1">
                    <a:lumMod val="25000"/>
                  </a:schemeClr>
                </a:solidFill>
                <a:effectLst/>
                <a:latin typeface="UICTFontTextStyleEmphasizedBody"/>
              </a:rPr>
              <a:t>جدارات </a:t>
            </a:r>
            <a:r>
              <a:rPr lang="ar-SA" sz="1800" b="1" i="0" dirty="0">
                <a:solidFill>
                  <a:schemeClr val="bg1">
                    <a:lumMod val="25000"/>
                  </a:schemeClr>
                </a:solidFill>
                <a:effectLst/>
                <a:latin typeface="UICTFontTextStyleBody"/>
              </a:rPr>
              <a:t>) اكثر من </a:t>
            </a:r>
            <a:r>
              <a:rPr lang="ar-SA" sz="1800" b="1" i="1" dirty="0">
                <a:solidFill>
                  <a:schemeClr val="bg1">
                    <a:lumMod val="25000"/>
                  </a:schemeClr>
                </a:solidFill>
                <a:effectLst/>
                <a:latin typeface="UICTFontTextStyleItalicBody"/>
              </a:rPr>
              <a:t>200</a:t>
            </a:r>
            <a:r>
              <a:rPr lang="ar-SA" sz="1800" b="1" i="0" dirty="0">
                <a:solidFill>
                  <a:schemeClr val="bg1">
                    <a:lumMod val="25000"/>
                  </a:schemeClr>
                </a:solidFill>
                <a:effectLst/>
                <a:latin typeface="UICTFontTextStyleBody"/>
              </a:rPr>
              <a:t> وظيفة بمعدل </a:t>
            </a:r>
            <a:r>
              <a:rPr lang="ar-SA" sz="1800" b="1" i="1" dirty="0">
                <a:solidFill>
                  <a:schemeClr val="bg1">
                    <a:lumMod val="25000"/>
                  </a:schemeClr>
                </a:solidFill>
                <a:effectLst/>
                <a:latin typeface="UICTFontTextStyleItalicBody"/>
              </a:rPr>
              <a:t>700 </a:t>
            </a:r>
            <a:r>
              <a:rPr lang="ar-SA" sz="1800" b="1" i="0" dirty="0">
                <a:solidFill>
                  <a:schemeClr val="bg1">
                    <a:lumMod val="25000"/>
                  </a:schemeClr>
                </a:solidFill>
                <a:effectLst/>
                <a:latin typeface="UICTFontTextStyleBody"/>
              </a:rPr>
              <a:t>وظيفة في اليوم ونجحت الوزارة في دعم مستفيدي </a:t>
            </a:r>
            <a:r>
              <a:rPr lang="ar-SA" sz="1800" b="1" i="0" dirty="0">
                <a:solidFill>
                  <a:schemeClr val="bg1">
                    <a:lumMod val="25000"/>
                  </a:schemeClr>
                </a:solidFill>
                <a:effectLst/>
                <a:latin typeface="UICTFontTextStyleEmphasizedBody"/>
              </a:rPr>
              <a:t>(</a:t>
            </a:r>
            <a:r>
              <a:rPr lang="ar-SA" sz="1800" b="1" i="0" dirty="0">
                <a:solidFill>
                  <a:schemeClr val="bg1">
                    <a:lumMod val="25000"/>
                  </a:schemeClr>
                </a:solidFill>
                <a:effectLst/>
                <a:latin typeface="UICTFontTextStyleBody"/>
              </a:rPr>
              <a:t> </a:t>
            </a:r>
            <a:r>
              <a:rPr lang="ar-SA" sz="1800" b="1" i="0" dirty="0">
                <a:solidFill>
                  <a:schemeClr val="bg1">
                    <a:lumMod val="25000"/>
                  </a:schemeClr>
                </a:solidFill>
                <a:effectLst/>
                <a:latin typeface="UICTFontTextStyleEmphasizedBody"/>
              </a:rPr>
              <a:t>الضمان الاجتماعي) </a:t>
            </a:r>
            <a:r>
              <a:rPr lang="ar-SA" sz="1800" b="1" i="0" dirty="0">
                <a:solidFill>
                  <a:schemeClr val="bg1">
                    <a:lumMod val="25000"/>
                  </a:schemeClr>
                </a:solidFill>
                <a:effectLst/>
                <a:latin typeface="UICTFontTextStyleBody"/>
              </a:rPr>
              <a:t>حيث وفرت فرص تدريب وتوظيف لـ 130 </a:t>
            </a:r>
            <a:r>
              <a:rPr lang="ar-SA" sz="1800" b="1" i="0" dirty="0">
                <a:solidFill>
                  <a:schemeClr val="bg1">
                    <a:lumMod val="25000"/>
                  </a:schemeClr>
                </a:solidFill>
                <a:effectLst/>
                <a:latin typeface="UICTFontTextStyleEmphasizedBody"/>
              </a:rPr>
              <a:t> ألف مستفيد </a:t>
            </a:r>
            <a:r>
              <a:rPr lang="ar-SA" sz="1800" b="1" i="0" dirty="0">
                <a:solidFill>
                  <a:schemeClr val="bg1">
                    <a:lumMod val="25000"/>
                  </a:schemeClr>
                </a:solidFill>
                <a:effectLst/>
                <a:latin typeface="UICTFontTextStyleBody"/>
              </a:rPr>
              <a:t> ووصل تمكين  (</a:t>
            </a:r>
            <a:r>
              <a:rPr lang="ar-SA" sz="1800" b="1" i="0" dirty="0">
                <a:solidFill>
                  <a:schemeClr val="bg1">
                    <a:lumMod val="25000"/>
                  </a:schemeClr>
                </a:solidFill>
                <a:effectLst/>
                <a:latin typeface="UICTFontTextStyleEmphasizedBody"/>
              </a:rPr>
              <a:t>أصحاب الهمم ) </a:t>
            </a:r>
            <a:r>
              <a:rPr lang="ar-SA" sz="1800" b="1" i="0" dirty="0">
                <a:solidFill>
                  <a:schemeClr val="bg1">
                    <a:lumMod val="25000"/>
                  </a:schemeClr>
                </a:solidFill>
                <a:effectLst/>
                <a:latin typeface="UICTFontTextStyleBody"/>
              </a:rPr>
              <a:t> في سوق العمل إلى  </a:t>
            </a:r>
            <a:r>
              <a:rPr lang="ar-SA" sz="1800" b="1" i="0" dirty="0">
                <a:solidFill>
                  <a:schemeClr val="bg1">
                    <a:lumMod val="25000"/>
                  </a:schemeClr>
                </a:solidFill>
                <a:effectLst/>
                <a:latin typeface="UICTFontTextStyleEmphasizedBody"/>
              </a:rPr>
              <a:t>13.4% </a:t>
            </a:r>
            <a:r>
              <a:rPr lang="ar-SA" sz="1800" b="1" i="0" dirty="0">
                <a:solidFill>
                  <a:schemeClr val="bg1">
                    <a:lumMod val="25000"/>
                  </a:schemeClr>
                </a:solidFill>
                <a:effectLst/>
                <a:latin typeface="UICTFontTextStyleBody"/>
              </a:rPr>
              <a:t>وكذلك </a:t>
            </a:r>
            <a:r>
              <a:rPr lang="ar-SA" sz="1800" b="1" i="0" dirty="0">
                <a:solidFill>
                  <a:schemeClr val="bg1">
                    <a:lumMod val="25000"/>
                  </a:schemeClr>
                </a:solidFill>
                <a:effectLst/>
                <a:latin typeface="UICTFontTextStyleEmphasizedBody"/>
              </a:rPr>
              <a:t>تمكين المرأة </a:t>
            </a:r>
            <a:r>
              <a:rPr lang="ar-SA" sz="1800" b="1" i="0" dirty="0">
                <a:solidFill>
                  <a:schemeClr val="bg1">
                    <a:lumMod val="25000"/>
                  </a:schemeClr>
                </a:solidFill>
                <a:effectLst/>
                <a:latin typeface="UICTFontTextStyleBody"/>
              </a:rPr>
              <a:t>مما  يعكس مكانة المرأة كشريك فعال في التنمية هذا يضمن تمكين مختلف فئات المجتمع وفي التنمية</a:t>
            </a:r>
            <a:endParaRPr lang="ar-SA" b="1" dirty="0">
              <a:solidFill>
                <a:schemeClr val="bg1">
                  <a:lumMod val="25000"/>
                </a:schemeClr>
              </a:solidFill>
            </a:endParaRPr>
          </a:p>
        </p:txBody>
      </p:sp>
      <p:grpSp>
        <p:nvGrpSpPr>
          <p:cNvPr id="60" name="المجموعة 59" title="شكل هندسي">
            <a:extLst>
              <a:ext uri="{FF2B5EF4-FFF2-40B4-BE49-F238E27FC236}">
                <a16:creationId xmlns:a16="http://schemas.microsoft.com/office/drawing/2014/main" id="{502D7333-D43E-4F9D-B14F-59FA693F743A}"/>
              </a:ext>
            </a:extLst>
          </p:cNvPr>
          <p:cNvGrpSpPr/>
          <p:nvPr/>
        </p:nvGrpSpPr>
        <p:grpSpPr>
          <a:xfrm>
            <a:off x="8203224" y="-109"/>
            <a:ext cx="3081180" cy="3011457"/>
            <a:chOff x="8203224" y="-109"/>
            <a:chExt cx="3081180" cy="3011457"/>
          </a:xfrm>
        </p:grpSpPr>
        <p:sp>
          <p:nvSpPr>
            <p:cNvPr id="50" name="شكل حر: شكل 13">
              <a:extLst>
                <a:ext uri="{FF2B5EF4-FFF2-40B4-BE49-F238E27FC236}">
                  <a16:creationId xmlns:a16="http://schemas.microsoft.com/office/drawing/2014/main" id="{59FDA323-CBDE-41E6-924C-03E74A614CC9}"/>
                </a:ext>
              </a:extLst>
            </p:cNvPr>
            <p:cNvSpPr/>
            <p:nvPr/>
          </p:nvSpPr>
          <p:spPr>
            <a:xfrm rot="4308689">
              <a:off x="8775952" y="408682"/>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1" name="شكل حر: شكل 50">
              <a:extLst>
                <a:ext uri="{FF2B5EF4-FFF2-40B4-BE49-F238E27FC236}">
                  <a16:creationId xmlns:a16="http://schemas.microsoft.com/office/drawing/2014/main" id="{9CE92FB3-8AD8-47EB-97CA-0ECDC09120D0}"/>
                </a:ext>
              </a:extLst>
            </p:cNvPr>
            <p:cNvSpPr/>
            <p:nvPr/>
          </p:nvSpPr>
          <p:spPr>
            <a:xfrm rot="13830869">
              <a:off x="9042191" y="2734930"/>
              <a:ext cx="346713" cy="206124"/>
            </a:xfrm>
            <a:custGeom>
              <a:avLst/>
              <a:gdLst>
                <a:gd name="connsiteX0" fmla="*/ 346713 w 346713"/>
                <a:gd name="connsiteY0" fmla="*/ 206124 h 206124"/>
                <a:gd name="connsiteX1" fmla="*/ 0 w 346713"/>
                <a:gd name="connsiteY1" fmla="*/ 206124 h 206124"/>
                <a:gd name="connsiteX2" fmla="*/ 86666 w 346713"/>
                <a:gd name="connsiteY2" fmla="*/ 0 h 206124"/>
                <a:gd name="connsiteX3" fmla="*/ 346713 w 346713"/>
                <a:gd name="connsiteY3" fmla="*/ 206124 h 206124"/>
              </a:gdLst>
              <a:ahLst/>
              <a:cxnLst>
                <a:cxn ang="0">
                  <a:pos x="connsiteX0" y="connsiteY0"/>
                </a:cxn>
                <a:cxn ang="0">
                  <a:pos x="connsiteX1" y="connsiteY1"/>
                </a:cxn>
                <a:cxn ang="0">
                  <a:pos x="connsiteX2" y="connsiteY2"/>
                </a:cxn>
                <a:cxn ang="0">
                  <a:pos x="connsiteX3" y="connsiteY3"/>
                </a:cxn>
              </a:cxnLst>
              <a:rect l="l" t="t" r="r" b="b"/>
              <a:pathLst>
                <a:path w="346713" h="206124">
                  <a:moveTo>
                    <a:pt x="346713" y="206124"/>
                  </a:moveTo>
                  <a:lnTo>
                    <a:pt x="0" y="206124"/>
                  </a:lnTo>
                  <a:lnTo>
                    <a:pt x="86666" y="0"/>
                  </a:lnTo>
                  <a:lnTo>
                    <a:pt x="346713" y="206124"/>
                  </a:lnTo>
                  <a:close/>
                </a:path>
              </a:pathLst>
            </a:cu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2" name="شكل حر: شكل 17">
              <a:extLst>
                <a:ext uri="{FF2B5EF4-FFF2-40B4-BE49-F238E27FC236}">
                  <a16:creationId xmlns:a16="http://schemas.microsoft.com/office/drawing/2014/main" id="{4F13AF84-D580-486F-B6A7-DD766242180B}"/>
                </a:ext>
              </a:extLst>
            </p:cNvPr>
            <p:cNvSpPr/>
            <p:nvPr/>
          </p:nvSpPr>
          <p:spPr>
            <a:xfrm rot="12431080">
              <a:off x="9113375" y="2470891"/>
              <a:ext cx="710669" cy="335543"/>
            </a:xfrm>
            <a:custGeom>
              <a:avLst/>
              <a:gdLst>
                <a:gd name="connsiteX0" fmla="*/ 710669 w 710669"/>
                <a:gd name="connsiteY0" fmla="*/ 176660 h 335543"/>
                <a:gd name="connsiteX1" fmla="*/ 0 w 710669"/>
                <a:gd name="connsiteY1" fmla="*/ 335543 h 335543"/>
                <a:gd name="connsiteX2" fmla="*/ 141082 w 710669"/>
                <a:gd name="connsiteY2" fmla="*/ 0 h 335543"/>
                <a:gd name="connsiteX3" fmla="*/ 487795 w 710669"/>
                <a:gd name="connsiteY3" fmla="*/ 0 h 335543"/>
                <a:gd name="connsiteX4" fmla="*/ 710669 w 710669"/>
                <a:gd name="connsiteY4" fmla="*/ 176660 h 33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69" h="335543">
                  <a:moveTo>
                    <a:pt x="710669" y="176660"/>
                  </a:moveTo>
                  <a:lnTo>
                    <a:pt x="0" y="335543"/>
                  </a:lnTo>
                  <a:lnTo>
                    <a:pt x="141082" y="0"/>
                  </a:lnTo>
                  <a:lnTo>
                    <a:pt x="487795" y="0"/>
                  </a:lnTo>
                  <a:lnTo>
                    <a:pt x="710669" y="176660"/>
                  </a:lnTo>
                  <a:close/>
                </a:path>
              </a:pathLst>
            </a:cu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3" name="شكل حر: شكل 19">
              <a:extLst>
                <a:ext uri="{FF2B5EF4-FFF2-40B4-BE49-F238E27FC236}">
                  <a16:creationId xmlns:a16="http://schemas.microsoft.com/office/drawing/2014/main" id="{D9B80E43-DA23-4DAF-9988-45904EB5005D}"/>
                </a:ext>
              </a:extLst>
            </p:cNvPr>
            <p:cNvSpPr/>
            <p:nvPr/>
          </p:nvSpPr>
          <p:spPr>
            <a:xfrm rot="4308689">
              <a:off x="8370204" y="-167089"/>
              <a:ext cx="1246227" cy="1580187"/>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 name="connsiteX0" fmla="*/ 0 w 1980696"/>
                <a:gd name="connsiteY0" fmla="*/ 1680311 h 1680311"/>
                <a:gd name="connsiteX1" fmla="*/ 1337031 w 1980696"/>
                <a:gd name="connsiteY1" fmla="*/ 0 h 1680311"/>
                <a:gd name="connsiteX2" fmla="*/ 1980696 w 1980696"/>
                <a:gd name="connsiteY2" fmla="*/ 1143817 h 1680311"/>
                <a:gd name="connsiteX3" fmla="*/ 1459417 w 1980696"/>
                <a:gd name="connsiteY3" fmla="*/ 1680311 h 1680311"/>
                <a:gd name="connsiteX4" fmla="*/ 0 w 1980696"/>
                <a:gd name="connsiteY4" fmla="*/ 1680311 h 1680311"/>
                <a:gd name="connsiteX0" fmla="*/ 0 w 1459417"/>
                <a:gd name="connsiteY0" fmla="*/ 1680311 h 1680311"/>
                <a:gd name="connsiteX1" fmla="*/ 1337031 w 1459417"/>
                <a:gd name="connsiteY1" fmla="*/ 0 h 1680311"/>
                <a:gd name="connsiteX2" fmla="*/ 1360698 w 1459417"/>
                <a:gd name="connsiteY2" fmla="*/ 208215 h 1680311"/>
                <a:gd name="connsiteX3" fmla="*/ 1459417 w 1459417"/>
                <a:gd name="connsiteY3" fmla="*/ 1680311 h 1680311"/>
                <a:gd name="connsiteX4" fmla="*/ 0 w 1459417"/>
                <a:gd name="connsiteY4" fmla="*/ 1680311 h 1680311"/>
                <a:gd name="connsiteX0" fmla="*/ 0 w 1360698"/>
                <a:gd name="connsiteY0" fmla="*/ 1680311 h 1688402"/>
                <a:gd name="connsiteX1" fmla="*/ 1337031 w 1360698"/>
                <a:gd name="connsiteY1" fmla="*/ 0 h 1688402"/>
                <a:gd name="connsiteX2" fmla="*/ 1360698 w 1360698"/>
                <a:gd name="connsiteY2" fmla="*/ 208215 h 1688402"/>
                <a:gd name="connsiteX3" fmla="*/ 278710 w 1360698"/>
                <a:gd name="connsiteY3" fmla="*/ 1688402 h 1688402"/>
                <a:gd name="connsiteX4" fmla="*/ 0 w 1360698"/>
                <a:gd name="connsiteY4" fmla="*/ 1680311 h 1688402"/>
                <a:gd name="connsiteX0" fmla="*/ 0 w 1360698"/>
                <a:gd name="connsiteY0" fmla="*/ 1680311 h 1698354"/>
                <a:gd name="connsiteX1" fmla="*/ 1337031 w 1360698"/>
                <a:gd name="connsiteY1" fmla="*/ 0 h 1698354"/>
                <a:gd name="connsiteX2" fmla="*/ 1360698 w 1360698"/>
                <a:gd name="connsiteY2" fmla="*/ 208215 h 1698354"/>
                <a:gd name="connsiteX3" fmla="*/ 415804 w 1360698"/>
                <a:gd name="connsiteY3" fmla="*/ 1698354 h 1698354"/>
                <a:gd name="connsiteX4" fmla="*/ 0 w 1360698"/>
                <a:gd name="connsiteY4" fmla="*/ 1680311 h 1698354"/>
                <a:gd name="connsiteX0" fmla="*/ 0 w 1360698"/>
                <a:gd name="connsiteY0" fmla="*/ 1556337 h 1574380"/>
                <a:gd name="connsiteX1" fmla="*/ 1226116 w 1360698"/>
                <a:gd name="connsiteY1" fmla="*/ 0 h 1574380"/>
                <a:gd name="connsiteX2" fmla="*/ 1360698 w 1360698"/>
                <a:gd name="connsiteY2" fmla="*/ 84241 h 1574380"/>
                <a:gd name="connsiteX3" fmla="*/ 415804 w 1360698"/>
                <a:gd name="connsiteY3" fmla="*/ 1574380 h 1574380"/>
                <a:gd name="connsiteX4" fmla="*/ 0 w 1360698"/>
                <a:gd name="connsiteY4" fmla="*/ 1556337 h 1574380"/>
                <a:gd name="connsiteX0" fmla="*/ 0 w 1303560"/>
                <a:gd name="connsiteY0" fmla="*/ 1556337 h 1574380"/>
                <a:gd name="connsiteX1" fmla="*/ 1226116 w 1303560"/>
                <a:gd name="connsiteY1" fmla="*/ 0 h 1574380"/>
                <a:gd name="connsiteX2" fmla="*/ 1303560 w 1303560"/>
                <a:gd name="connsiteY2" fmla="*/ 105569 h 1574380"/>
                <a:gd name="connsiteX3" fmla="*/ 415804 w 1303560"/>
                <a:gd name="connsiteY3" fmla="*/ 1574380 h 1574380"/>
                <a:gd name="connsiteX4" fmla="*/ 0 w 1303560"/>
                <a:gd name="connsiteY4" fmla="*/ 1556337 h 1574380"/>
                <a:gd name="connsiteX0" fmla="*/ 0 w 1246227"/>
                <a:gd name="connsiteY0" fmla="*/ 1580187 h 1580187"/>
                <a:gd name="connsiteX1" fmla="*/ 1168783 w 1246227"/>
                <a:gd name="connsiteY1" fmla="*/ 0 h 1580187"/>
                <a:gd name="connsiteX2" fmla="*/ 1246227 w 1246227"/>
                <a:gd name="connsiteY2" fmla="*/ 105569 h 1580187"/>
                <a:gd name="connsiteX3" fmla="*/ 358471 w 1246227"/>
                <a:gd name="connsiteY3" fmla="*/ 1574380 h 1580187"/>
                <a:gd name="connsiteX4" fmla="*/ 0 w 1246227"/>
                <a:gd name="connsiteY4" fmla="*/ 1580187 h 1580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6227" h="1580187">
                  <a:moveTo>
                    <a:pt x="0" y="1580187"/>
                  </a:moveTo>
                  <a:lnTo>
                    <a:pt x="1168783" y="0"/>
                  </a:lnTo>
                  <a:lnTo>
                    <a:pt x="1246227" y="105569"/>
                  </a:lnTo>
                  <a:lnTo>
                    <a:pt x="358471" y="1574380"/>
                  </a:lnTo>
                  <a:lnTo>
                    <a:pt x="0" y="1580187"/>
                  </a:lnTo>
                  <a:close/>
                </a:path>
              </a:pathLst>
            </a:cu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4" name="شكل حر: شكل 23">
              <a:extLst>
                <a:ext uri="{FF2B5EF4-FFF2-40B4-BE49-F238E27FC236}">
                  <a16:creationId xmlns:a16="http://schemas.microsoft.com/office/drawing/2014/main" id="{F9FBA27B-A072-4DE9-A04B-B238E9C6C89C}"/>
                </a:ext>
              </a:extLst>
            </p:cNvPr>
            <p:cNvSpPr/>
            <p:nvPr/>
          </p:nvSpPr>
          <p:spPr>
            <a:xfrm rot="17193105">
              <a:off x="10959548" y="1603457"/>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55" name="شكل حر: شكل 54">
              <a:extLst>
                <a:ext uri="{FF2B5EF4-FFF2-40B4-BE49-F238E27FC236}">
                  <a16:creationId xmlns:a16="http://schemas.microsoft.com/office/drawing/2014/main" id="{E67CB484-653D-4AC0-97B9-380A17B2A23B}"/>
                </a:ext>
              </a:extLst>
            </p:cNvPr>
            <p:cNvSpPr/>
            <p:nvPr/>
          </p:nvSpPr>
          <p:spPr>
            <a:xfrm rot="17193105">
              <a:off x="10463812" y="1384386"/>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latin typeface="Tahoma" panose="020B0604030504040204" pitchFamily="34" charset="0"/>
                <a:ea typeface="Tahoma" panose="020B0604030504040204" pitchFamily="34" charset="0"/>
                <a:cs typeface="Tahoma" panose="020B0604030504040204" pitchFamily="34" charset="0"/>
              </a:endParaRPr>
            </a:p>
          </p:txBody>
        </p:sp>
      </p:grpSp>
      <p:sp>
        <p:nvSpPr>
          <p:cNvPr id="5" name="عنصر نائب لرقم الشريحة 4">
            <a:extLst>
              <a:ext uri="{FF2B5EF4-FFF2-40B4-BE49-F238E27FC236}">
                <a16:creationId xmlns:a16="http://schemas.microsoft.com/office/drawing/2014/main" id="{3DFB2076-ED27-384F-AA60-C162A455D1CB}"/>
              </a:ext>
            </a:extLst>
          </p:cNvPr>
          <p:cNvSpPr>
            <a:spLocks noGrp="1"/>
          </p:cNvSpPr>
          <p:nvPr>
            <p:ph type="sldNum" sz="quarter" idx="14"/>
          </p:nvPr>
        </p:nvSpPr>
        <p:spPr/>
        <p:txBody>
          <a:bodyPr rtlCol="1"/>
          <a:lstStyle/>
          <a:p>
            <a:pPr rtl="1"/>
            <a:fld id="{19B51A1E-902D-48AF-9020-955120F399B6}" type="slidenum">
              <a:rPr lang="ar-SA" smtClean="0"/>
              <a:pPr rtl="1"/>
              <a:t>5</a:t>
            </a:fld>
            <a:endParaRPr lang="ar-SA" dirty="0"/>
          </a:p>
        </p:txBody>
      </p:sp>
    </p:spTree>
    <p:extLst>
      <p:ext uri="{BB962C8B-B14F-4D97-AF65-F5344CB8AC3E}">
        <p14:creationId xmlns:p14="http://schemas.microsoft.com/office/powerpoint/2010/main" val="2037263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العنوان 4">
            <a:extLst>
              <a:ext uri="{FF2B5EF4-FFF2-40B4-BE49-F238E27FC236}">
                <a16:creationId xmlns:a16="http://schemas.microsoft.com/office/drawing/2014/main" id="{68F0BE1F-DA5B-41F6-9625-CD1501B4B68E}"/>
              </a:ext>
            </a:extLst>
          </p:cNvPr>
          <p:cNvSpPr>
            <a:spLocks noGrp="1"/>
          </p:cNvSpPr>
          <p:nvPr>
            <p:ph type="title"/>
          </p:nvPr>
        </p:nvSpPr>
        <p:spPr/>
        <p:txBody>
          <a:bodyPr rtlCol="1"/>
          <a:lstStyle/>
          <a:p>
            <a:pPr rtl="1"/>
            <a:r>
              <a:rPr lang="ar-SA" dirty="0"/>
              <a:t>العينة وحدود البحث + مجتمع الدراسة +حجم العينة التقريبي </a:t>
            </a:r>
          </a:p>
        </p:txBody>
      </p:sp>
      <p:sp>
        <p:nvSpPr>
          <p:cNvPr id="2" name="عنصر نائب للنص 1">
            <a:extLst>
              <a:ext uri="{FF2B5EF4-FFF2-40B4-BE49-F238E27FC236}">
                <a16:creationId xmlns:a16="http://schemas.microsoft.com/office/drawing/2014/main" id="{909EDE69-A499-499E-A406-452AE63D3EE8}"/>
              </a:ext>
            </a:extLst>
          </p:cNvPr>
          <p:cNvSpPr>
            <a:spLocks noGrp="1"/>
          </p:cNvSpPr>
          <p:nvPr>
            <p:ph type="body" sz="quarter" idx="27"/>
          </p:nvPr>
        </p:nvSpPr>
        <p:spPr/>
        <p:txBody>
          <a:bodyPr rtlCol="1"/>
          <a:lstStyle/>
          <a:p>
            <a:pPr rtl="1"/>
            <a:endParaRPr lang="ar-SA" dirty="0"/>
          </a:p>
        </p:txBody>
      </p:sp>
      <p:sp>
        <p:nvSpPr>
          <p:cNvPr id="7" name="عنصر نائب للنص 6">
            <a:extLst>
              <a:ext uri="{FF2B5EF4-FFF2-40B4-BE49-F238E27FC236}">
                <a16:creationId xmlns:a16="http://schemas.microsoft.com/office/drawing/2014/main" id="{1DD63819-D563-41C4-B096-DBA43B6ADA2A}"/>
              </a:ext>
            </a:extLst>
          </p:cNvPr>
          <p:cNvSpPr>
            <a:spLocks noGrp="1"/>
          </p:cNvSpPr>
          <p:nvPr>
            <p:ph type="body" sz="quarter" idx="13"/>
          </p:nvPr>
        </p:nvSpPr>
        <p:spPr/>
        <p:txBody>
          <a:bodyPr rtlCol="1"/>
          <a:lstStyle/>
          <a:p>
            <a:r>
              <a:rPr lang="ar-SA" sz="2400" dirty="0"/>
              <a:t>حجم العينة التقريبي</a:t>
            </a:r>
          </a:p>
        </p:txBody>
      </p:sp>
      <p:sp>
        <p:nvSpPr>
          <p:cNvPr id="10" name="عنصر نائب للنص 9">
            <a:extLst>
              <a:ext uri="{FF2B5EF4-FFF2-40B4-BE49-F238E27FC236}">
                <a16:creationId xmlns:a16="http://schemas.microsoft.com/office/drawing/2014/main" id="{CFD31A3E-C717-4F03-8065-D2164B4E6B7C}"/>
              </a:ext>
            </a:extLst>
          </p:cNvPr>
          <p:cNvSpPr>
            <a:spLocks noGrp="1"/>
          </p:cNvSpPr>
          <p:nvPr>
            <p:ph type="body" sz="quarter" idx="31"/>
          </p:nvPr>
        </p:nvSpPr>
        <p:spPr/>
        <p:txBody>
          <a:bodyPr rtlCol="1"/>
          <a:lstStyle/>
          <a:p>
            <a:pPr rtl="1"/>
            <a:r>
              <a:rPr lang="ar-SA" sz="1800" b="1" i="0">
                <a:solidFill>
                  <a:srgbClr val="000000"/>
                </a:solidFill>
                <a:effectLst/>
                <a:latin typeface="UICTFontTextStyleEmphasizedBody"/>
              </a:rPr>
              <a:t>سكان المملكة العربية السعودية</a:t>
            </a:r>
            <a:r>
              <a:rPr lang="ar-SA" sz="1800" b="0" i="0">
                <a:solidFill>
                  <a:srgbClr val="000000"/>
                </a:solidFill>
                <a:effectLst/>
              </a:rPr>
              <a:t> </a:t>
            </a:r>
            <a:r>
              <a:rPr lang="ar-SA" sz="1800" b="1" i="0">
                <a:solidFill>
                  <a:srgbClr val="000000"/>
                </a:solidFill>
                <a:effectLst/>
              </a:rPr>
              <a:t>من الذكور والإناث</a:t>
            </a:r>
            <a:endParaRPr lang="ar-SA" dirty="0"/>
          </a:p>
        </p:txBody>
      </p:sp>
      <p:sp>
        <p:nvSpPr>
          <p:cNvPr id="3" name="عنصر نائب للنص 2">
            <a:extLst>
              <a:ext uri="{FF2B5EF4-FFF2-40B4-BE49-F238E27FC236}">
                <a16:creationId xmlns:a16="http://schemas.microsoft.com/office/drawing/2014/main" id="{2971CC00-8E3A-4EC3-89C9-991C12AFF369}"/>
              </a:ext>
            </a:extLst>
          </p:cNvPr>
          <p:cNvSpPr>
            <a:spLocks noGrp="1"/>
          </p:cNvSpPr>
          <p:nvPr>
            <p:ph type="body" sz="quarter" idx="28"/>
          </p:nvPr>
        </p:nvSpPr>
        <p:spPr/>
        <p:txBody>
          <a:bodyPr rtlCol="1"/>
          <a:lstStyle/>
          <a:p>
            <a:pPr rtl="1"/>
            <a:r>
              <a:rPr lang="ar-SA" dirty="0"/>
              <a:t>الذكور والإناث من 19-45</a:t>
            </a:r>
          </a:p>
        </p:txBody>
      </p:sp>
      <p:sp>
        <p:nvSpPr>
          <p:cNvPr id="8" name="عنصر نائب للنص 7">
            <a:extLst>
              <a:ext uri="{FF2B5EF4-FFF2-40B4-BE49-F238E27FC236}">
                <a16:creationId xmlns:a16="http://schemas.microsoft.com/office/drawing/2014/main" id="{255B9A2E-DF23-4FE6-B710-467DE61B963B}"/>
              </a:ext>
            </a:extLst>
          </p:cNvPr>
          <p:cNvSpPr>
            <a:spLocks noGrp="1"/>
          </p:cNvSpPr>
          <p:nvPr>
            <p:ph type="body" sz="quarter" idx="14"/>
          </p:nvPr>
        </p:nvSpPr>
        <p:spPr/>
        <p:txBody>
          <a:bodyPr rtlCol="1"/>
          <a:lstStyle/>
          <a:p>
            <a:r>
              <a:rPr lang="ar-SA" sz="2400" dirty="0"/>
              <a:t> مجتمع الدراسة</a:t>
            </a:r>
          </a:p>
        </p:txBody>
      </p:sp>
      <p:sp>
        <p:nvSpPr>
          <p:cNvPr id="4" name="عنصر نائب للنص 3">
            <a:extLst>
              <a:ext uri="{FF2B5EF4-FFF2-40B4-BE49-F238E27FC236}">
                <a16:creationId xmlns:a16="http://schemas.microsoft.com/office/drawing/2014/main" id="{578DF6A3-2263-4753-AD41-F21E817404AF}"/>
              </a:ext>
            </a:extLst>
          </p:cNvPr>
          <p:cNvSpPr>
            <a:spLocks noGrp="1"/>
          </p:cNvSpPr>
          <p:nvPr>
            <p:ph type="body" sz="quarter" idx="29"/>
          </p:nvPr>
        </p:nvSpPr>
        <p:spPr>
          <a:xfrm>
            <a:off x="8238481" y="2372798"/>
            <a:ext cx="3261507" cy="3120238"/>
          </a:xfrm>
        </p:spPr>
        <p:txBody>
          <a:bodyPr rtlCol="1"/>
          <a:lstStyle/>
          <a:p>
            <a:pPr rtl="1"/>
            <a:endParaRPr lang="ar-SA" dirty="0"/>
          </a:p>
        </p:txBody>
      </p:sp>
      <p:sp>
        <p:nvSpPr>
          <p:cNvPr id="9" name="عنصر نائب للنص 8">
            <a:extLst>
              <a:ext uri="{FF2B5EF4-FFF2-40B4-BE49-F238E27FC236}">
                <a16:creationId xmlns:a16="http://schemas.microsoft.com/office/drawing/2014/main" id="{6211A720-7883-460C-97EC-758191E07622}"/>
              </a:ext>
            </a:extLst>
          </p:cNvPr>
          <p:cNvSpPr>
            <a:spLocks noGrp="1"/>
          </p:cNvSpPr>
          <p:nvPr>
            <p:ph type="body" sz="quarter" idx="30"/>
          </p:nvPr>
        </p:nvSpPr>
        <p:spPr>
          <a:xfrm>
            <a:off x="7684326" y="1364964"/>
            <a:ext cx="5016104" cy="4790226"/>
          </a:xfrm>
        </p:spPr>
        <p:txBody>
          <a:bodyPr rtlCol="1"/>
          <a:lstStyle/>
          <a:p>
            <a:r>
              <a:rPr lang="ar-SA" sz="2400" dirty="0"/>
              <a:t>عينة احتمالية </a:t>
            </a:r>
          </a:p>
        </p:txBody>
      </p:sp>
      <p:sp>
        <p:nvSpPr>
          <p:cNvPr id="6" name="عنصر نائب لرقم الشريحة 5">
            <a:extLst>
              <a:ext uri="{FF2B5EF4-FFF2-40B4-BE49-F238E27FC236}">
                <a16:creationId xmlns:a16="http://schemas.microsoft.com/office/drawing/2014/main" id="{AACCF06E-4528-4A0F-A6B9-9DD69DF5D86D}"/>
              </a:ext>
            </a:extLst>
          </p:cNvPr>
          <p:cNvSpPr>
            <a:spLocks noGrp="1"/>
          </p:cNvSpPr>
          <p:nvPr>
            <p:ph type="sldNum" sz="quarter" idx="11"/>
          </p:nvPr>
        </p:nvSpPr>
        <p:spPr/>
        <p:txBody>
          <a:bodyPr rtlCol="1"/>
          <a:lstStyle/>
          <a:p>
            <a:pPr algn="ctr" rtl="1"/>
            <a:fld id="{19B51A1E-902D-48AF-9020-955120F399B6}" type="slidenum">
              <a:rPr lang="ar-SA" smtClean="0"/>
              <a:pPr algn="ctr" rtl="1"/>
              <a:t>6</a:t>
            </a:fld>
            <a:endParaRPr lang="ar-SA" dirty="0"/>
          </a:p>
        </p:txBody>
      </p:sp>
    </p:spTree>
    <p:extLst>
      <p:ext uri="{BB962C8B-B14F-4D97-AF65-F5344CB8AC3E}">
        <p14:creationId xmlns:p14="http://schemas.microsoft.com/office/powerpoint/2010/main" val="1642683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C724E6C1-B1C5-40C3-9B90-EF2666FB1C28}"/>
              </a:ext>
            </a:extLst>
          </p:cNvPr>
          <p:cNvSpPr>
            <a:spLocks noGrp="1"/>
          </p:cNvSpPr>
          <p:nvPr>
            <p:ph type="title"/>
          </p:nvPr>
        </p:nvSpPr>
        <p:spPr/>
        <p:txBody>
          <a:bodyPr rtlCol="1"/>
          <a:lstStyle/>
          <a:p>
            <a:pPr rtl="1"/>
            <a:r>
              <a:rPr lang="ar-SA" dirty="0"/>
              <a:t>منهجية البحث </a:t>
            </a:r>
          </a:p>
        </p:txBody>
      </p:sp>
      <p:sp>
        <p:nvSpPr>
          <p:cNvPr id="8" name="عنصر نائب للنص 7">
            <a:extLst>
              <a:ext uri="{FF2B5EF4-FFF2-40B4-BE49-F238E27FC236}">
                <a16:creationId xmlns:a16="http://schemas.microsoft.com/office/drawing/2014/main" id="{E869ACF9-B7F9-4774-B207-2EF789711513}"/>
              </a:ext>
            </a:extLst>
          </p:cNvPr>
          <p:cNvSpPr>
            <a:spLocks noGrp="1"/>
          </p:cNvSpPr>
          <p:nvPr>
            <p:ph type="body" sz="quarter" idx="27"/>
          </p:nvPr>
        </p:nvSpPr>
        <p:spPr/>
        <p:txBody>
          <a:bodyPr rtlCol="1"/>
          <a:lstStyle/>
          <a:p>
            <a:pPr rtl="1"/>
            <a:r>
              <a:rPr lang="ar-SA" sz="1800" b="1" i="0" u="sng">
                <a:solidFill>
                  <a:srgbClr val="000000"/>
                </a:solidFill>
                <a:effectLst/>
                <a:latin typeface="UICTFontTextStyleEmphasizedBody"/>
              </a:rPr>
              <a:t>تقنيات</a:t>
            </a:r>
            <a:r>
              <a:rPr lang="ar-SA" sz="1800" b="1" i="1" u="sng">
                <a:solidFill>
                  <a:srgbClr val="000000"/>
                </a:solidFill>
                <a:effectLst/>
              </a:rPr>
              <a:t> </a:t>
            </a:r>
            <a:r>
              <a:rPr lang="ar-SA" sz="1800" b="1" i="0" u="sng">
                <a:solidFill>
                  <a:srgbClr val="000000"/>
                </a:solidFill>
                <a:effectLst/>
                <a:latin typeface="UICTFontTextStyleEmphasizedBody"/>
              </a:rPr>
              <a:t>جمع</a:t>
            </a:r>
            <a:r>
              <a:rPr lang="ar-SA" sz="1800" b="1" i="1" u="sng">
                <a:solidFill>
                  <a:srgbClr val="000000"/>
                </a:solidFill>
                <a:effectLst/>
              </a:rPr>
              <a:t> </a:t>
            </a:r>
            <a:r>
              <a:rPr lang="ar-SA" sz="1800" b="1" i="0" u="sng">
                <a:solidFill>
                  <a:srgbClr val="000000"/>
                </a:solidFill>
                <a:effectLst/>
                <a:latin typeface="UICTFontTextStyleEmphasizedBody"/>
              </a:rPr>
              <a:t>البيانات</a:t>
            </a:r>
            <a:endParaRPr lang="ar-SA" dirty="0"/>
          </a:p>
        </p:txBody>
      </p:sp>
      <p:sp>
        <p:nvSpPr>
          <p:cNvPr id="9" name="عنصر نائب للنص 8">
            <a:extLst>
              <a:ext uri="{FF2B5EF4-FFF2-40B4-BE49-F238E27FC236}">
                <a16:creationId xmlns:a16="http://schemas.microsoft.com/office/drawing/2014/main" id="{3A2613D7-9904-47E7-A848-78E09B4F4A05}"/>
              </a:ext>
            </a:extLst>
          </p:cNvPr>
          <p:cNvSpPr>
            <a:spLocks noGrp="1"/>
          </p:cNvSpPr>
          <p:nvPr>
            <p:ph type="body" sz="quarter" idx="28"/>
          </p:nvPr>
        </p:nvSpPr>
        <p:spPr/>
        <p:txBody>
          <a:bodyPr rtlCol="1"/>
          <a:lstStyle/>
          <a:p>
            <a:pPr rtl="1"/>
            <a:r>
              <a:rPr lang="ar-SA" sz="1800" b="1" i="0" u="sng">
                <a:solidFill>
                  <a:srgbClr val="000000"/>
                </a:solidFill>
                <a:effectLst/>
                <a:latin typeface="UICTFontTextStyleEmphasizedBody"/>
              </a:rPr>
              <a:t>طريقةالبحث</a:t>
            </a:r>
            <a:r>
              <a:rPr lang="ar-SA" sz="1800" b="1" i="1" u="sng">
                <a:solidFill>
                  <a:srgbClr val="000000"/>
                </a:solidFill>
                <a:effectLst/>
              </a:rPr>
              <a:t> </a:t>
            </a:r>
            <a:endParaRPr lang="ar-SA" dirty="0"/>
          </a:p>
        </p:txBody>
      </p:sp>
      <p:sp>
        <p:nvSpPr>
          <p:cNvPr id="10" name="عنصر نائب للنص 9">
            <a:extLst>
              <a:ext uri="{FF2B5EF4-FFF2-40B4-BE49-F238E27FC236}">
                <a16:creationId xmlns:a16="http://schemas.microsoft.com/office/drawing/2014/main" id="{FCAA0F0E-6B7F-4145-A8E2-90DC4D675786}"/>
              </a:ext>
            </a:extLst>
          </p:cNvPr>
          <p:cNvSpPr>
            <a:spLocks noGrp="1"/>
          </p:cNvSpPr>
          <p:nvPr>
            <p:ph type="body" sz="quarter" idx="29"/>
          </p:nvPr>
        </p:nvSpPr>
        <p:spPr/>
        <p:txBody>
          <a:bodyPr rtlCol="1"/>
          <a:lstStyle/>
          <a:p>
            <a:pPr rtl="1"/>
            <a:r>
              <a:rPr lang="ar-SA" sz="1800" b="1" i="0" u="none" strike="noStrike">
                <a:solidFill>
                  <a:srgbClr val="000000"/>
                </a:solidFill>
                <a:effectLst/>
                <a:latin typeface="UICTFontTextStyleEmphasizedBody"/>
              </a:rPr>
              <a:t>مختلطة</a:t>
            </a:r>
            <a:endParaRPr lang="ar-SA" sz="1400" dirty="0"/>
          </a:p>
        </p:txBody>
      </p:sp>
      <p:sp>
        <p:nvSpPr>
          <p:cNvPr id="4" name="عنصر نائب لرقم الشريحة 3">
            <a:extLst>
              <a:ext uri="{FF2B5EF4-FFF2-40B4-BE49-F238E27FC236}">
                <a16:creationId xmlns:a16="http://schemas.microsoft.com/office/drawing/2014/main" id="{81B23B52-8351-4A05-ABAB-5A128EE6896F}"/>
              </a:ext>
            </a:extLst>
          </p:cNvPr>
          <p:cNvSpPr>
            <a:spLocks noGrp="1"/>
          </p:cNvSpPr>
          <p:nvPr>
            <p:ph type="sldNum" sz="quarter" idx="11"/>
          </p:nvPr>
        </p:nvSpPr>
        <p:spPr/>
        <p:txBody>
          <a:bodyPr rtlCol="1"/>
          <a:lstStyle/>
          <a:p>
            <a:pPr rtl="1"/>
            <a:fld id="{19B51A1E-902D-48AF-9020-955120F399B6}" type="slidenum">
              <a:rPr lang="ar-SA" smtClean="0"/>
              <a:pPr rtl="1"/>
              <a:t>7</a:t>
            </a:fld>
            <a:endParaRPr lang="ar-SA" dirty="0"/>
          </a:p>
        </p:txBody>
      </p:sp>
      <p:sp>
        <p:nvSpPr>
          <p:cNvPr id="14" name="عنصر نائب للنص 13">
            <a:extLst>
              <a:ext uri="{FF2B5EF4-FFF2-40B4-BE49-F238E27FC236}">
                <a16:creationId xmlns:a16="http://schemas.microsoft.com/office/drawing/2014/main" id="{F876C8EE-4987-8FCD-6A0C-8E2593D7F481}"/>
              </a:ext>
            </a:extLst>
          </p:cNvPr>
          <p:cNvSpPr>
            <a:spLocks noGrp="1"/>
          </p:cNvSpPr>
          <p:nvPr>
            <p:ph type="body" sz="quarter" idx="13"/>
          </p:nvPr>
        </p:nvSpPr>
        <p:spPr/>
        <p:txBody>
          <a:bodyPr/>
          <a:lstStyle/>
          <a:p>
            <a:endParaRPr lang="ar-SA" dirty="0"/>
          </a:p>
          <a:p>
            <a:endParaRPr lang="ar-SA" dirty="0"/>
          </a:p>
          <a:p>
            <a:r>
              <a:rPr lang="ar-SA" b="1" dirty="0"/>
              <a:t>تجمع بين الكمي والنوعي </a:t>
            </a:r>
          </a:p>
        </p:txBody>
      </p:sp>
      <p:sp>
        <p:nvSpPr>
          <p:cNvPr id="16" name="عنصر نائب للنص 15">
            <a:extLst>
              <a:ext uri="{FF2B5EF4-FFF2-40B4-BE49-F238E27FC236}">
                <a16:creationId xmlns:a16="http://schemas.microsoft.com/office/drawing/2014/main" id="{49AE7C83-E55A-781B-1BC7-776AA5916CF4}"/>
              </a:ext>
            </a:extLst>
          </p:cNvPr>
          <p:cNvSpPr>
            <a:spLocks noGrp="1"/>
          </p:cNvSpPr>
          <p:nvPr>
            <p:ph type="body" sz="quarter" idx="12"/>
          </p:nvPr>
        </p:nvSpPr>
        <p:spPr/>
        <p:txBody>
          <a:bodyPr/>
          <a:lstStyle/>
          <a:p>
            <a:endParaRPr lang="ar-SA" sz="1800" b="1" i="0" u="none" strike="noStrike" dirty="0">
              <a:solidFill>
                <a:srgbClr val="000000"/>
              </a:solidFill>
              <a:effectLst/>
              <a:latin typeface="UICTFontTextStyleEmphasizedBody"/>
            </a:endParaRPr>
          </a:p>
          <a:p>
            <a:endParaRPr lang="ar-SA" b="1" dirty="0">
              <a:solidFill>
                <a:srgbClr val="000000"/>
              </a:solidFill>
              <a:latin typeface="UICTFontTextStyleEmphasizedBody"/>
            </a:endParaRPr>
          </a:p>
          <a:p>
            <a:endParaRPr lang="ar-SA" sz="1800" b="1" i="0" u="none" strike="noStrike" dirty="0">
              <a:solidFill>
                <a:srgbClr val="000000"/>
              </a:solidFill>
              <a:effectLst/>
              <a:latin typeface="UICTFontTextStyleEmphasizedBody"/>
            </a:endParaRPr>
          </a:p>
          <a:p>
            <a:r>
              <a:rPr lang="ar-SA" b="1" dirty="0">
                <a:solidFill>
                  <a:srgbClr val="000000"/>
                </a:solidFill>
                <a:latin typeface="UICTFontTextStyleEmphasizedBody"/>
              </a:rPr>
              <a:t>دراسة </a:t>
            </a:r>
            <a:r>
              <a:rPr lang="ar-SA" sz="1800" b="1" i="0" u="none" strike="noStrike" dirty="0">
                <a:solidFill>
                  <a:srgbClr val="000000"/>
                </a:solidFill>
                <a:effectLst/>
                <a:latin typeface="UICTFontTextStyleEmphasizedBody"/>
              </a:rPr>
              <a:t>مسحية</a:t>
            </a:r>
            <a:endParaRPr lang="ar-SA" dirty="0"/>
          </a:p>
        </p:txBody>
      </p:sp>
      <p:sp>
        <p:nvSpPr>
          <p:cNvPr id="18" name="عنصر نائب للمحتوى 17">
            <a:extLst>
              <a:ext uri="{FF2B5EF4-FFF2-40B4-BE49-F238E27FC236}">
                <a16:creationId xmlns:a16="http://schemas.microsoft.com/office/drawing/2014/main" id="{65576484-1A65-4C27-6120-0887BF789AA1}"/>
              </a:ext>
            </a:extLst>
          </p:cNvPr>
          <p:cNvSpPr>
            <a:spLocks noGrp="1"/>
          </p:cNvSpPr>
          <p:nvPr>
            <p:ph idx="1"/>
          </p:nvPr>
        </p:nvSpPr>
        <p:spPr/>
        <p:txBody>
          <a:bodyPr/>
          <a:lstStyle/>
          <a:p>
            <a:pPr rtl="1"/>
            <a:endParaRPr lang="ar-SA" sz="1800" b="1" i="0" dirty="0">
              <a:solidFill>
                <a:srgbClr val="000000"/>
              </a:solidFill>
              <a:effectLst/>
              <a:latin typeface="UICTFontTextStyleEmphasizedBody"/>
            </a:endParaRPr>
          </a:p>
          <a:p>
            <a:pPr rtl="1"/>
            <a:endParaRPr lang="ar-SA" b="1" dirty="0">
              <a:solidFill>
                <a:srgbClr val="000000"/>
              </a:solidFill>
              <a:latin typeface="UICTFontTextStyleEmphasizedBody"/>
            </a:endParaRPr>
          </a:p>
          <a:p>
            <a:pPr rtl="1"/>
            <a:endParaRPr lang="ar-SA" sz="1800" b="1" i="0" dirty="0">
              <a:solidFill>
                <a:srgbClr val="000000"/>
              </a:solidFill>
              <a:effectLst/>
              <a:latin typeface="UICTFontTextStyleEmphasizedBody"/>
            </a:endParaRPr>
          </a:p>
          <a:p>
            <a:pPr rtl="1"/>
            <a:endParaRPr lang="ar-SA" b="1" dirty="0">
              <a:solidFill>
                <a:srgbClr val="000000"/>
              </a:solidFill>
              <a:latin typeface="UICTFontTextStyleEmphasizedBody"/>
            </a:endParaRPr>
          </a:p>
          <a:p>
            <a:pPr rtl="1"/>
            <a:r>
              <a:rPr lang="ar-SA" sz="1800" b="1" i="0" dirty="0">
                <a:solidFill>
                  <a:srgbClr val="000000"/>
                </a:solidFill>
                <a:effectLst/>
                <a:latin typeface="UICTFontTextStyleEmphasizedBody"/>
              </a:rPr>
              <a:t>    إستبيان</a:t>
            </a:r>
            <a:r>
              <a:rPr lang="ar-SA" sz="1800" b="0" i="0" dirty="0">
                <a:solidFill>
                  <a:srgbClr val="000000"/>
                </a:solidFill>
                <a:effectLst/>
                <a:latin typeface="UICTFontTextStyleBody"/>
              </a:rPr>
              <a:t>  </a:t>
            </a:r>
            <a:endParaRPr lang="ar-SA" sz="1800" b="0" i="0" dirty="0">
              <a:solidFill>
                <a:srgbClr val="000000"/>
              </a:solidFill>
              <a:effectLst/>
              <a:latin typeface="-webkit-standard"/>
            </a:endParaRPr>
          </a:p>
        </p:txBody>
      </p:sp>
    </p:spTree>
    <p:extLst>
      <p:ext uri="{BB962C8B-B14F-4D97-AF65-F5344CB8AC3E}">
        <p14:creationId xmlns:p14="http://schemas.microsoft.com/office/powerpoint/2010/main" val="3635933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9074EAF-734B-A168-DA10-1BF40D204A97}"/>
              </a:ext>
            </a:extLst>
          </p:cNvPr>
          <p:cNvSpPr>
            <a:spLocks noGrp="1"/>
          </p:cNvSpPr>
          <p:nvPr>
            <p:ph type="title"/>
          </p:nvPr>
        </p:nvSpPr>
        <p:spPr/>
        <p:txBody>
          <a:bodyPr/>
          <a:lstStyle/>
          <a:p>
            <a:r>
              <a:rPr lang="ar-SA" dirty="0"/>
              <a:t>الاعتبارات الأخلاقية </a:t>
            </a:r>
          </a:p>
        </p:txBody>
      </p:sp>
      <p:sp>
        <p:nvSpPr>
          <p:cNvPr id="4" name="عنصر نائب لرقم الشريحة 3">
            <a:extLst>
              <a:ext uri="{FF2B5EF4-FFF2-40B4-BE49-F238E27FC236}">
                <a16:creationId xmlns:a16="http://schemas.microsoft.com/office/drawing/2014/main" id="{320308DA-AA87-FE7A-1F61-55A0F51E8404}"/>
              </a:ext>
            </a:extLst>
          </p:cNvPr>
          <p:cNvSpPr>
            <a:spLocks noGrp="1"/>
          </p:cNvSpPr>
          <p:nvPr>
            <p:ph type="sldNum" sz="quarter" idx="11"/>
          </p:nvPr>
        </p:nvSpPr>
        <p:spPr/>
        <p:txBody>
          <a:bodyPr/>
          <a:lstStyle/>
          <a:p>
            <a:pPr rtl="1"/>
            <a:fld id="{19B51A1E-902D-48AF-9020-955120F399B6}" type="slidenum">
              <a:rPr lang="ar-SA" smtClean="0"/>
              <a:pPr rtl="1"/>
              <a:t>8</a:t>
            </a:fld>
            <a:endParaRPr lang="ar-SA" dirty="0"/>
          </a:p>
        </p:txBody>
      </p:sp>
      <p:sp>
        <p:nvSpPr>
          <p:cNvPr id="5" name="عنصر نائب للنص 4">
            <a:extLst>
              <a:ext uri="{FF2B5EF4-FFF2-40B4-BE49-F238E27FC236}">
                <a16:creationId xmlns:a16="http://schemas.microsoft.com/office/drawing/2014/main" id="{0752F9EE-8C9E-2BE1-CE23-B05FC9FCE28A}"/>
              </a:ext>
            </a:extLst>
          </p:cNvPr>
          <p:cNvSpPr>
            <a:spLocks noGrp="1"/>
          </p:cNvSpPr>
          <p:nvPr>
            <p:ph type="body" sz="quarter" idx="12"/>
          </p:nvPr>
        </p:nvSpPr>
        <p:spPr/>
        <p:txBody>
          <a:bodyPr/>
          <a:lstStyle/>
          <a:p>
            <a:endParaRPr lang="ar-SA" dirty="0"/>
          </a:p>
          <a:p>
            <a:endParaRPr lang="ar-SA" dirty="0"/>
          </a:p>
          <a:p>
            <a:r>
              <a:rPr lang="ar-SA" dirty="0"/>
              <a:t>عدم التحيز تجاه فئة معينة من مجتمع الدراسة خاصة فئة ذوي الهمم </a:t>
            </a:r>
          </a:p>
        </p:txBody>
      </p:sp>
      <p:sp>
        <p:nvSpPr>
          <p:cNvPr id="6" name="عنصر نائب للنص 5">
            <a:extLst>
              <a:ext uri="{FF2B5EF4-FFF2-40B4-BE49-F238E27FC236}">
                <a16:creationId xmlns:a16="http://schemas.microsoft.com/office/drawing/2014/main" id="{A607702C-12F1-2440-0FB6-CEAC375F02AD}"/>
              </a:ext>
            </a:extLst>
          </p:cNvPr>
          <p:cNvSpPr>
            <a:spLocks noGrp="1"/>
          </p:cNvSpPr>
          <p:nvPr>
            <p:ph type="body" sz="quarter" idx="13"/>
          </p:nvPr>
        </p:nvSpPr>
        <p:spPr/>
        <p:txBody>
          <a:bodyPr/>
          <a:lstStyle/>
          <a:p>
            <a:endParaRPr lang="ar-SA" dirty="0"/>
          </a:p>
          <a:p>
            <a:endParaRPr lang="ar-SA" dirty="0"/>
          </a:p>
          <a:p>
            <a:r>
              <a:rPr lang="ar-SA" dirty="0"/>
              <a:t>الشفافية في طرح نتائج البحت المسحي والاستبيان </a:t>
            </a:r>
          </a:p>
        </p:txBody>
      </p:sp>
      <p:sp>
        <p:nvSpPr>
          <p:cNvPr id="8" name="عنصر نائب للنص 7">
            <a:extLst>
              <a:ext uri="{FF2B5EF4-FFF2-40B4-BE49-F238E27FC236}">
                <a16:creationId xmlns:a16="http://schemas.microsoft.com/office/drawing/2014/main" id="{DFB538E9-FF2D-6A4D-633F-600242CA8D42}"/>
              </a:ext>
            </a:extLst>
          </p:cNvPr>
          <p:cNvSpPr>
            <a:spLocks noGrp="1"/>
          </p:cNvSpPr>
          <p:nvPr>
            <p:ph type="body" sz="quarter" idx="27"/>
          </p:nvPr>
        </p:nvSpPr>
        <p:spPr/>
        <p:txBody>
          <a:bodyPr/>
          <a:lstStyle/>
          <a:p>
            <a:r>
              <a:rPr lang="ar-SA" dirty="0"/>
              <a:t>3</a:t>
            </a:r>
          </a:p>
        </p:txBody>
      </p:sp>
      <p:sp>
        <p:nvSpPr>
          <p:cNvPr id="9" name="عنصر نائب للنص 8">
            <a:extLst>
              <a:ext uri="{FF2B5EF4-FFF2-40B4-BE49-F238E27FC236}">
                <a16:creationId xmlns:a16="http://schemas.microsoft.com/office/drawing/2014/main" id="{33CB6871-F639-BB31-F857-D4FBB4032A8F}"/>
              </a:ext>
            </a:extLst>
          </p:cNvPr>
          <p:cNvSpPr>
            <a:spLocks noGrp="1"/>
          </p:cNvSpPr>
          <p:nvPr>
            <p:ph type="body" sz="quarter" idx="28"/>
          </p:nvPr>
        </p:nvSpPr>
        <p:spPr/>
        <p:txBody>
          <a:bodyPr/>
          <a:lstStyle/>
          <a:p>
            <a:r>
              <a:rPr lang="ar-SA" dirty="0"/>
              <a:t>2</a:t>
            </a:r>
          </a:p>
        </p:txBody>
      </p:sp>
      <p:sp>
        <p:nvSpPr>
          <p:cNvPr id="10" name="عنصر نائب للنص 9">
            <a:extLst>
              <a:ext uri="{FF2B5EF4-FFF2-40B4-BE49-F238E27FC236}">
                <a16:creationId xmlns:a16="http://schemas.microsoft.com/office/drawing/2014/main" id="{A39DB20A-D836-68E5-F0D4-03D569599462}"/>
              </a:ext>
            </a:extLst>
          </p:cNvPr>
          <p:cNvSpPr>
            <a:spLocks noGrp="1"/>
          </p:cNvSpPr>
          <p:nvPr>
            <p:ph type="body" sz="quarter" idx="29"/>
          </p:nvPr>
        </p:nvSpPr>
        <p:spPr/>
        <p:txBody>
          <a:bodyPr/>
          <a:lstStyle/>
          <a:p>
            <a:r>
              <a:rPr lang="ar-SA" dirty="0"/>
              <a:t>1</a:t>
            </a:r>
          </a:p>
        </p:txBody>
      </p:sp>
      <p:sp>
        <p:nvSpPr>
          <p:cNvPr id="13" name="عنصر نائب للمحتوى 12">
            <a:extLst>
              <a:ext uri="{FF2B5EF4-FFF2-40B4-BE49-F238E27FC236}">
                <a16:creationId xmlns:a16="http://schemas.microsoft.com/office/drawing/2014/main" id="{F55ACC7B-E278-BECA-0F83-80D53B7E1CC9}"/>
              </a:ext>
            </a:extLst>
          </p:cNvPr>
          <p:cNvSpPr>
            <a:spLocks noGrp="1"/>
          </p:cNvSpPr>
          <p:nvPr>
            <p:ph idx="1"/>
          </p:nvPr>
        </p:nvSpPr>
        <p:spPr/>
        <p:txBody>
          <a:bodyPr/>
          <a:lstStyle/>
          <a:p>
            <a:endParaRPr lang="ar-SA" dirty="0"/>
          </a:p>
          <a:p>
            <a:endParaRPr lang="ar-SA" dirty="0"/>
          </a:p>
          <a:p>
            <a:endParaRPr lang="ar-SA" dirty="0"/>
          </a:p>
          <a:p>
            <a:r>
              <a:rPr lang="ar-SA" dirty="0"/>
              <a:t>الحفاظ على خصوصية مجتمع الدراسة واطلاعهم على كافة التفاصيل </a:t>
            </a:r>
          </a:p>
        </p:txBody>
      </p:sp>
    </p:spTree>
    <p:extLst>
      <p:ext uri="{BB962C8B-B14F-4D97-AF65-F5344CB8AC3E}">
        <p14:creationId xmlns:p14="http://schemas.microsoft.com/office/powerpoint/2010/main" val="5964143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العنوان 1">
            <a:extLst>
              <a:ext uri="{FF2B5EF4-FFF2-40B4-BE49-F238E27FC236}">
                <a16:creationId xmlns:a16="http://schemas.microsoft.com/office/drawing/2014/main" id="{C372D59F-E459-41DB-985E-2CF08A5D0B6A}"/>
              </a:ext>
            </a:extLst>
          </p:cNvPr>
          <p:cNvSpPr>
            <a:spLocks noGrp="1"/>
          </p:cNvSpPr>
          <p:nvPr>
            <p:ph type="title"/>
          </p:nvPr>
        </p:nvSpPr>
        <p:spPr/>
        <p:txBody>
          <a:bodyPr rtlCol="1"/>
          <a:lstStyle/>
          <a:p>
            <a:pPr rtl="1"/>
            <a:r>
              <a:rPr lang="ar-SA" dirty="0"/>
              <a:t>المخطط الزمني</a:t>
            </a:r>
          </a:p>
        </p:txBody>
      </p:sp>
      <p:sp>
        <p:nvSpPr>
          <p:cNvPr id="68" name="عنصر نائب للنص 67">
            <a:extLst>
              <a:ext uri="{FF2B5EF4-FFF2-40B4-BE49-F238E27FC236}">
                <a16:creationId xmlns:a16="http://schemas.microsoft.com/office/drawing/2014/main" id="{FA73531D-BDF3-4C9D-B4DE-8A7074CC6D1E}"/>
              </a:ext>
            </a:extLst>
          </p:cNvPr>
          <p:cNvSpPr>
            <a:spLocks noGrp="1"/>
          </p:cNvSpPr>
          <p:nvPr>
            <p:ph type="body" sz="quarter" idx="26"/>
          </p:nvPr>
        </p:nvSpPr>
        <p:spPr>
          <a:xfrm>
            <a:off x="1355140" y="1076689"/>
            <a:ext cx="10573229" cy="1235640"/>
          </a:xfrm>
        </p:spPr>
        <p:txBody>
          <a:bodyPr rtlCol="1"/>
          <a:lstStyle/>
          <a:p>
            <a:pPr rtl="1"/>
            <a:r>
              <a:rPr lang="ar-SA" dirty="0"/>
              <a:t>قد يستغرق إعداد كامل البحث مدة 4-6 اشهر </a:t>
            </a:r>
          </a:p>
          <a:p>
            <a:pPr rtl="1"/>
            <a:endParaRPr lang="ar-SA" dirty="0"/>
          </a:p>
        </p:txBody>
      </p:sp>
      <p:sp>
        <p:nvSpPr>
          <p:cNvPr id="5" name="عنصر نائب للنص 4">
            <a:extLst>
              <a:ext uri="{FF2B5EF4-FFF2-40B4-BE49-F238E27FC236}">
                <a16:creationId xmlns:a16="http://schemas.microsoft.com/office/drawing/2014/main" id="{93838E21-DCBD-4BF3-A56B-1B0AC1845ACF}"/>
              </a:ext>
            </a:extLst>
          </p:cNvPr>
          <p:cNvSpPr>
            <a:spLocks noGrp="1"/>
          </p:cNvSpPr>
          <p:nvPr>
            <p:ph type="body" sz="quarter" idx="33"/>
          </p:nvPr>
        </p:nvSpPr>
        <p:spPr>
          <a:xfrm>
            <a:off x="344125" y="3973125"/>
            <a:ext cx="553175" cy="201776"/>
          </a:xfrm>
        </p:spPr>
        <p:txBody>
          <a:bodyPr rtlCol="1"/>
          <a:lstStyle/>
          <a:p>
            <a:pPr rtl="1"/>
            <a:r>
              <a:rPr lang="ar-SA" sz="1100" dirty="0">
                <a:solidFill>
                  <a:schemeClr val="tx1">
                    <a:lumMod val="75000"/>
                    <a:lumOff val="25000"/>
                  </a:schemeClr>
                </a:solidFill>
              </a:rPr>
              <a:t>س س20</a:t>
            </a:r>
          </a:p>
        </p:txBody>
      </p:sp>
      <p:sp>
        <p:nvSpPr>
          <p:cNvPr id="6" name="عنصر نائب للنص 5">
            <a:extLst>
              <a:ext uri="{FF2B5EF4-FFF2-40B4-BE49-F238E27FC236}">
                <a16:creationId xmlns:a16="http://schemas.microsoft.com/office/drawing/2014/main" id="{47257058-2973-4B53-836C-41233BC0D27B}"/>
              </a:ext>
            </a:extLst>
          </p:cNvPr>
          <p:cNvSpPr>
            <a:spLocks noGrp="1"/>
          </p:cNvSpPr>
          <p:nvPr>
            <p:ph type="body" sz="quarter" idx="34"/>
          </p:nvPr>
        </p:nvSpPr>
        <p:spPr/>
        <p:txBody>
          <a:bodyPr rtlCol="1"/>
          <a:lstStyle/>
          <a:p>
            <a:pPr rtl="1"/>
            <a:r>
              <a:rPr lang="ar-SA" sz="800" b="1" dirty="0">
                <a:solidFill>
                  <a:schemeClr val="tx1">
                    <a:lumMod val="75000"/>
                    <a:lumOff val="25000"/>
                  </a:schemeClr>
                </a:solidFill>
              </a:rPr>
              <a:t>يناير</a:t>
            </a:r>
          </a:p>
        </p:txBody>
      </p:sp>
      <p:sp>
        <p:nvSpPr>
          <p:cNvPr id="7" name="عنصر نائب للنص 6">
            <a:extLst>
              <a:ext uri="{FF2B5EF4-FFF2-40B4-BE49-F238E27FC236}">
                <a16:creationId xmlns:a16="http://schemas.microsoft.com/office/drawing/2014/main" id="{34F0970F-3033-4EF3-B593-8ECF1F1BC18B}"/>
              </a:ext>
            </a:extLst>
          </p:cNvPr>
          <p:cNvSpPr>
            <a:spLocks noGrp="1"/>
          </p:cNvSpPr>
          <p:nvPr>
            <p:ph type="body" sz="quarter" idx="35"/>
          </p:nvPr>
        </p:nvSpPr>
        <p:spPr/>
        <p:txBody>
          <a:bodyPr rtlCol="1"/>
          <a:lstStyle/>
          <a:p>
            <a:pPr rtl="1"/>
            <a:r>
              <a:rPr lang="ar-SA" sz="800" dirty="0">
                <a:solidFill>
                  <a:schemeClr val="tx1">
                    <a:lumMod val="75000"/>
                    <a:lumOff val="25000"/>
                  </a:schemeClr>
                </a:solidFill>
              </a:rPr>
              <a:t>فبراير</a:t>
            </a:r>
          </a:p>
        </p:txBody>
      </p:sp>
      <p:sp>
        <p:nvSpPr>
          <p:cNvPr id="31" name="عنصر نائب للنص 30">
            <a:extLst>
              <a:ext uri="{FF2B5EF4-FFF2-40B4-BE49-F238E27FC236}">
                <a16:creationId xmlns:a16="http://schemas.microsoft.com/office/drawing/2014/main" id="{0FBB9E34-9406-4432-A2AA-735C161D6F11}"/>
              </a:ext>
            </a:extLst>
          </p:cNvPr>
          <p:cNvSpPr>
            <a:spLocks noGrp="1"/>
          </p:cNvSpPr>
          <p:nvPr>
            <p:ph type="body" sz="quarter" idx="59"/>
          </p:nvPr>
        </p:nvSpPr>
        <p:spPr>
          <a:xfrm>
            <a:off x="411190" y="2190750"/>
            <a:ext cx="2380685" cy="1161805"/>
          </a:xfrm>
          <a:ln>
            <a:noFill/>
          </a:ln>
        </p:spPr>
        <p:txBody>
          <a:bodyPr rtlCol="1"/>
          <a:lstStyle/>
          <a:p>
            <a:pPr rtl="1"/>
            <a:r>
              <a:rPr lang="ar-SA" dirty="0">
                <a:solidFill>
                  <a:schemeClr val="tx1">
                    <a:lumMod val="75000"/>
                    <a:lumOff val="25000"/>
                  </a:schemeClr>
                </a:solidFill>
              </a:rPr>
              <a:t>الكتابة </a:t>
            </a:r>
          </a:p>
          <a:p>
            <a:pPr rtl="1"/>
            <a:r>
              <a:rPr lang="ar-SA" sz="1800" b="0" i="0" u="none" strike="noStrike" dirty="0">
                <a:solidFill>
                  <a:srgbClr val="000000"/>
                </a:solidFill>
                <a:effectLst/>
                <a:latin typeface="-webkit-standard"/>
              </a:rPr>
              <a:t>قد تنجز خلال أسبوعان</a:t>
            </a:r>
            <a:endParaRPr lang="ar-SA" dirty="0">
              <a:solidFill>
                <a:schemeClr val="tx1">
                  <a:lumMod val="75000"/>
                  <a:lumOff val="25000"/>
                </a:schemeClr>
              </a:solidFill>
            </a:endParaRPr>
          </a:p>
        </p:txBody>
      </p:sp>
      <p:cxnSp>
        <p:nvCxnSpPr>
          <p:cNvPr id="71" name="موصل سهم مستقيم 70" title="المخطط الزمني للحدث">
            <a:extLst>
              <a:ext uri="{FF2B5EF4-FFF2-40B4-BE49-F238E27FC236}">
                <a16:creationId xmlns:a16="http://schemas.microsoft.com/office/drawing/2014/main" id="{BBE1F329-A8D2-4C03-9053-8D69618651CB}"/>
              </a:ext>
            </a:extLst>
          </p:cNvPr>
          <p:cNvCxnSpPr>
            <a:cxnSpLocks/>
          </p:cNvCxnSpPr>
          <p:nvPr/>
        </p:nvCxnSpPr>
        <p:spPr>
          <a:xfrm flipH="1">
            <a:off x="1092726" y="2752725"/>
            <a:ext cx="1" cy="776987"/>
          </a:xfrm>
          <a:prstGeom prst="straightConnector1">
            <a:avLst/>
          </a:prstGeom>
          <a:ln w="34925" cap="rnd">
            <a:round/>
            <a:tailEnd type="arrow"/>
          </a:ln>
        </p:spPr>
        <p:style>
          <a:lnRef idx="1">
            <a:schemeClr val="accent1"/>
          </a:lnRef>
          <a:fillRef idx="0">
            <a:schemeClr val="accent1"/>
          </a:fillRef>
          <a:effectRef idx="0">
            <a:schemeClr val="accent1"/>
          </a:effectRef>
          <a:fontRef idx="minor">
            <a:schemeClr val="tx1"/>
          </a:fontRef>
        </p:style>
      </p:cxnSp>
      <p:sp>
        <p:nvSpPr>
          <p:cNvPr id="8" name="عنصر نائب للنص 7">
            <a:extLst>
              <a:ext uri="{FF2B5EF4-FFF2-40B4-BE49-F238E27FC236}">
                <a16:creationId xmlns:a16="http://schemas.microsoft.com/office/drawing/2014/main" id="{7CCA00F5-B440-406B-A716-A13092CBFC24}"/>
              </a:ext>
            </a:extLst>
          </p:cNvPr>
          <p:cNvSpPr>
            <a:spLocks noGrp="1"/>
          </p:cNvSpPr>
          <p:nvPr>
            <p:ph type="body" sz="quarter" idx="36"/>
          </p:nvPr>
        </p:nvSpPr>
        <p:spPr/>
        <p:txBody>
          <a:bodyPr rtlCol="1"/>
          <a:lstStyle/>
          <a:p>
            <a:pPr rtl="1"/>
            <a:r>
              <a:rPr lang="ar-SA" sz="800" dirty="0">
                <a:solidFill>
                  <a:schemeClr val="tx1">
                    <a:lumMod val="75000"/>
                    <a:lumOff val="25000"/>
                  </a:schemeClr>
                </a:solidFill>
              </a:rPr>
              <a:t>مارس</a:t>
            </a:r>
          </a:p>
        </p:txBody>
      </p:sp>
      <p:sp>
        <p:nvSpPr>
          <p:cNvPr id="9" name="عنصر نائب للنص 8">
            <a:extLst>
              <a:ext uri="{FF2B5EF4-FFF2-40B4-BE49-F238E27FC236}">
                <a16:creationId xmlns:a16="http://schemas.microsoft.com/office/drawing/2014/main" id="{6DD14BC5-F4CC-4A1D-B722-4B0E3AD084E4}"/>
              </a:ext>
            </a:extLst>
          </p:cNvPr>
          <p:cNvSpPr>
            <a:spLocks noGrp="1"/>
          </p:cNvSpPr>
          <p:nvPr>
            <p:ph type="body" sz="quarter" idx="37"/>
          </p:nvPr>
        </p:nvSpPr>
        <p:spPr/>
        <p:txBody>
          <a:bodyPr rtlCol="1"/>
          <a:lstStyle/>
          <a:p>
            <a:pPr rtl="1"/>
            <a:r>
              <a:rPr lang="ar-SA" sz="800" dirty="0">
                <a:solidFill>
                  <a:schemeClr val="tx1">
                    <a:lumMod val="75000"/>
                    <a:lumOff val="25000"/>
                  </a:schemeClr>
                </a:solidFill>
              </a:rPr>
              <a:t>أبريل</a:t>
            </a:r>
          </a:p>
        </p:txBody>
      </p:sp>
      <p:sp>
        <p:nvSpPr>
          <p:cNvPr id="11" name="عنصر نائب للنص 10">
            <a:extLst>
              <a:ext uri="{FF2B5EF4-FFF2-40B4-BE49-F238E27FC236}">
                <a16:creationId xmlns:a16="http://schemas.microsoft.com/office/drawing/2014/main" id="{7BB9576B-97C2-4B6F-8D7A-D3D94B000C9A}"/>
              </a:ext>
            </a:extLst>
          </p:cNvPr>
          <p:cNvSpPr>
            <a:spLocks noGrp="1"/>
          </p:cNvSpPr>
          <p:nvPr>
            <p:ph type="body" sz="quarter" idx="39"/>
          </p:nvPr>
        </p:nvSpPr>
        <p:spPr/>
        <p:txBody>
          <a:bodyPr rtlCol="1"/>
          <a:lstStyle/>
          <a:p>
            <a:pPr rtl="1"/>
            <a:r>
              <a:rPr lang="ar-SA" sz="800" dirty="0">
                <a:solidFill>
                  <a:schemeClr val="tx1">
                    <a:lumMod val="75000"/>
                    <a:lumOff val="25000"/>
                  </a:schemeClr>
                </a:solidFill>
              </a:rPr>
              <a:t>مايو</a:t>
            </a:r>
          </a:p>
        </p:txBody>
      </p:sp>
      <p:sp>
        <p:nvSpPr>
          <p:cNvPr id="12" name="عنصر نائب للنص 11">
            <a:extLst>
              <a:ext uri="{FF2B5EF4-FFF2-40B4-BE49-F238E27FC236}">
                <a16:creationId xmlns:a16="http://schemas.microsoft.com/office/drawing/2014/main" id="{DB4DD14B-5E18-42FF-B2F1-6A2CB0938364}"/>
              </a:ext>
            </a:extLst>
          </p:cNvPr>
          <p:cNvSpPr>
            <a:spLocks noGrp="1"/>
          </p:cNvSpPr>
          <p:nvPr>
            <p:ph type="body" sz="quarter" idx="40"/>
          </p:nvPr>
        </p:nvSpPr>
        <p:spPr/>
        <p:txBody>
          <a:bodyPr rtlCol="1"/>
          <a:lstStyle/>
          <a:p>
            <a:pPr rtl="1"/>
            <a:r>
              <a:rPr lang="ar-SA" sz="800" dirty="0">
                <a:solidFill>
                  <a:schemeClr val="tx1">
                    <a:lumMod val="75000"/>
                    <a:lumOff val="25000"/>
                  </a:schemeClr>
                </a:solidFill>
              </a:rPr>
              <a:t>يونيو</a:t>
            </a:r>
          </a:p>
        </p:txBody>
      </p:sp>
      <p:cxnSp>
        <p:nvCxnSpPr>
          <p:cNvPr id="74" name="موصل سهم مستقيم 73" title="المخطط الزمني للحدث">
            <a:extLst>
              <a:ext uri="{FF2B5EF4-FFF2-40B4-BE49-F238E27FC236}">
                <a16:creationId xmlns:a16="http://schemas.microsoft.com/office/drawing/2014/main" id="{3D985F57-4828-4F43-9FE0-15EF491E8160}"/>
              </a:ext>
            </a:extLst>
          </p:cNvPr>
          <p:cNvCxnSpPr>
            <a:cxnSpLocks/>
          </p:cNvCxnSpPr>
          <p:nvPr/>
        </p:nvCxnSpPr>
        <p:spPr>
          <a:xfrm rot="10800000" flipH="1">
            <a:off x="2971100" y="4171551"/>
            <a:ext cx="1" cy="776987"/>
          </a:xfrm>
          <a:prstGeom prst="straightConnector1">
            <a:avLst/>
          </a:prstGeom>
          <a:ln w="34925" cap="rnd">
            <a:round/>
            <a:tailEnd type="arrow"/>
          </a:ln>
        </p:spPr>
        <p:style>
          <a:lnRef idx="1">
            <a:schemeClr val="accent1"/>
          </a:lnRef>
          <a:fillRef idx="0">
            <a:schemeClr val="accent1"/>
          </a:fillRef>
          <a:effectRef idx="0">
            <a:schemeClr val="accent1"/>
          </a:effectRef>
          <a:fontRef idx="minor">
            <a:schemeClr val="tx1"/>
          </a:fontRef>
        </p:style>
      </p:cxnSp>
      <p:sp>
        <p:nvSpPr>
          <p:cNvPr id="58" name="عنصر نائب للنص 30">
            <a:extLst>
              <a:ext uri="{FF2B5EF4-FFF2-40B4-BE49-F238E27FC236}">
                <a16:creationId xmlns:a16="http://schemas.microsoft.com/office/drawing/2014/main" id="{787813E1-07C6-496D-9E59-D41AD3127AD9}"/>
              </a:ext>
            </a:extLst>
          </p:cNvPr>
          <p:cNvSpPr txBox="1">
            <a:spLocks/>
          </p:cNvSpPr>
          <p:nvPr/>
        </p:nvSpPr>
        <p:spPr>
          <a:xfrm>
            <a:off x="2074163" y="4994301"/>
            <a:ext cx="1793875" cy="561975"/>
          </a:xfrm>
          <a:prstGeom prst="rect">
            <a:avLst/>
          </a:prstGeom>
          <a:noFill/>
          <a:ln>
            <a:noFill/>
          </a:ln>
        </p:spPr>
        <p:txBody>
          <a:bodyPr vert="horz" lIns="0" tIns="36000" rIns="0" bIns="0" rtlCol="1" anchor="t">
            <a:noAutofit/>
          </a:bodyPr>
          <a:lstStyle>
            <a:lvl1pPr indent="0" algn="ctr" rtl="1">
              <a:lnSpc>
                <a:spcPct val="90000"/>
              </a:lnSpc>
              <a:spcBef>
                <a:spcPts val="1000"/>
              </a:spcBef>
              <a:buFont typeface="Arial" panose="020B0604020202020204" pitchFamily="34" charset="0"/>
              <a:buNone/>
              <a:defRPr sz="1600" b="1">
                <a:solidFill>
                  <a:schemeClr val="tx1">
                    <a:lumMod val="75000"/>
                    <a:lumOff val="25000"/>
                  </a:schemeClr>
                </a:solidFill>
              </a:defRPr>
            </a:lvl1pPr>
            <a:lvl2pPr marL="542925" indent="-276225" algn="r" rtl="1">
              <a:lnSpc>
                <a:spcPct val="90000"/>
              </a:lnSpc>
              <a:spcBef>
                <a:spcPts val="500"/>
              </a:spcBef>
              <a:buFont typeface="Arial" panose="020B0604020202020204" pitchFamily="34" charset="0"/>
              <a:buChar char="•"/>
              <a:defRPr sz="1600">
                <a:solidFill>
                  <a:schemeClr val="tx1">
                    <a:lumMod val="75000"/>
                    <a:lumOff val="25000"/>
                  </a:schemeClr>
                </a:solidFill>
              </a:defRPr>
            </a:lvl2pPr>
            <a:lvl3pPr marL="8096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3pPr>
            <a:lvl4pPr marL="10763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4pPr>
            <a:lvl5pPr marL="13430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5pPr>
            <a:lvl6pPr marL="2514600" indent="-228600" algn="r" rtl="1">
              <a:lnSpc>
                <a:spcPct val="90000"/>
              </a:lnSpc>
              <a:spcBef>
                <a:spcPts val="500"/>
              </a:spcBef>
              <a:buFont typeface="Arial" panose="020B0604020202020204" pitchFamily="34" charset="0"/>
              <a:buChar char="•"/>
            </a:lvl6pPr>
            <a:lvl7pPr marL="2971800" indent="-228600" algn="r" rtl="1">
              <a:lnSpc>
                <a:spcPct val="90000"/>
              </a:lnSpc>
              <a:spcBef>
                <a:spcPts val="500"/>
              </a:spcBef>
              <a:buFont typeface="Arial" panose="020B0604020202020204" pitchFamily="34" charset="0"/>
              <a:buChar char="•"/>
            </a:lvl7pPr>
            <a:lvl8pPr marL="3429000" indent="-228600" algn="r" rtl="1">
              <a:lnSpc>
                <a:spcPct val="90000"/>
              </a:lnSpc>
              <a:spcBef>
                <a:spcPts val="500"/>
              </a:spcBef>
              <a:buFont typeface="Arial" panose="020B0604020202020204" pitchFamily="34" charset="0"/>
              <a:buChar char="•"/>
            </a:lvl8pPr>
            <a:lvl9pPr marL="3886200" indent="-228600" algn="r" rtl="1">
              <a:lnSpc>
                <a:spcPct val="90000"/>
              </a:lnSpc>
              <a:spcBef>
                <a:spcPts val="500"/>
              </a:spcBef>
              <a:buFont typeface="Arial" panose="020B0604020202020204" pitchFamily="34" charset="0"/>
              <a:buChar char="•"/>
            </a:lvl9pPr>
          </a:lstStyle>
          <a:p>
            <a:pPr rtl="1"/>
            <a:r>
              <a:rPr lang="ar-SA" dirty="0">
                <a:latin typeface="Tahoma" panose="020B0604030504040204" pitchFamily="34" charset="0"/>
                <a:ea typeface="Tahoma" panose="020B0604030504040204" pitchFamily="34" charset="0"/>
                <a:cs typeface="Tahoma" panose="020B0604030504040204" pitchFamily="34" charset="0"/>
              </a:rPr>
              <a:t>تحليل البيانات </a:t>
            </a:r>
          </a:p>
        </p:txBody>
      </p:sp>
      <p:sp>
        <p:nvSpPr>
          <p:cNvPr id="59" name="عنصر نائب للنص 31">
            <a:extLst>
              <a:ext uri="{FF2B5EF4-FFF2-40B4-BE49-F238E27FC236}">
                <a16:creationId xmlns:a16="http://schemas.microsoft.com/office/drawing/2014/main" id="{A3B6B7DF-5CB5-4DD4-A1FA-3CAD080EA255}"/>
              </a:ext>
            </a:extLst>
          </p:cNvPr>
          <p:cNvSpPr txBox="1">
            <a:spLocks/>
          </p:cNvSpPr>
          <p:nvPr/>
        </p:nvSpPr>
        <p:spPr>
          <a:xfrm>
            <a:off x="1471958" y="5361846"/>
            <a:ext cx="3515079" cy="1253835"/>
          </a:xfrm>
          <a:prstGeom prst="rect">
            <a:avLst/>
          </a:prstGeom>
          <a:solidFill>
            <a:schemeClr val="bg1">
              <a:lumMod val="95000"/>
            </a:schemeClr>
          </a:solidFill>
        </p:spPr>
        <p:txBody>
          <a:bodyPr vert="horz" lIns="0" tIns="0" rIns="0" bIns="0" rtlCol="1" anchor="ctr">
            <a:noAutofit/>
          </a:bodyPr>
          <a:lstStyle>
            <a:lvl1pPr indent="0" algn="ctr" rtl="1">
              <a:lnSpc>
                <a:spcPct val="90000"/>
              </a:lnSpc>
              <a:spcBef>
                <a:spcPts val="1000"/>
              </a:spcBef>
              <a:buFont typeface="Arial" panose="020B0604020202020204" pitchFamily="34" charset="0"/>
              <a:buNone/>
              <a:defRPr sz="1200">
                <a:solidFill>
                  <a:schemeClr val="tx1">
                    <a:lumMod val="75000"/>
                    <a:lumOff val="25000"/>
                  </a:schemeClr>
                </a:solidFill>
              </a:defRPr>
            </a:lvl1pPr>
            <a:lvl2pPr marL="542925" indent="-276225" algn="r" rtl="1">
              <a:lnSpc>
                <a:spcPct val="90000"/>
              </a:lnSpc>
              <a:spcBef>
                <a:spcPts val="500"/>
              </a:spcBef>
              <a:buFont typeface="Arial" panose="020B0604020202020204" pitchFamily="34" charset="0"/>
              <a:buChar char="•"/>
              <a:defRPr sz="1600">
                <a:solidFill>
                  <a:schemeClr val="tx1">
                    <a:lumMod val="75000"/>
                    <a:lumOff val="25000"/>
                  </a:schemeClr>
                </a:solidFill>
              </a:defRPr>
            </a:lvl2pPr>
            <a:lvl3pPr marL="8096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3pPr>
            <a:lvl4pPr marL="10763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4pPr>
            <a:lvl5pPr marL="13430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5pPr>
            <a:lvl6pPr marL="2514600" indent="-228600" algn="r" rtl="1">
              <a:lnSpc>
                <a:spcPct val="90000"/>
              </a:lnSpc>
              <a:spcBef>
                <a:spcPts val="500"/>
              </a:spcBef>
              <a:buFont typeface="Arial" panose="020B0604020202020204" pitchFamily="34" charset="0"/>
              <a:buChar char="•"/>
            </a:lvl6pPr>
            <a:lvl7pPr marL="2971800" indent="-228600" algn="r" rtl="1">
              <a:lnSpc>
                <a:spcPct val="90000"/>
              </a:lnSpc>
              <a:spcBef>
                <a:spcPts val="500"/>
              </a:spcBef>
              <a:buFont typeface="Arial" panose="020B0604020202020204" pitchFamily="34" charset="0"/>
              <a:buChar char="•"/>
            </a:lvl7pPr>
            <a:lvl8pPr marL="3429000" indent="-228600" algn="r" rtl="1">
              <a:lnSpc>
                <a:spcPct val="90000"/>
              </a:lnSpc>
              <a:spcBef>
                <a:spcPts val="500"/>
              </a:spcBef>
              <a:buFont typeface="Arial" panose="020B0604020202020204" pitchFamily="34" charset="0"/>
              <a:buChar char="•"/>
            </a:lvl8pPr>
            <a:lvl9pPr marL="3886200" indent="-228600" algn="r" rtl="1">
              <a:lnSpc>
                <a:spcPct val="90000"/>
              </a:lnSpc>
              <a:spcBef>
                <a:spcPts val="500"/>
              </a:spcBef>
              <a:buFont typeface="Arial" panose="020B0604020202020204" pitchFamily="34" charset="0"/>
              <a:buChar char="•"/>
            </a:lvl9pPr>
          </a:lstStyle>
          <a:p>
            <a:pPr rtl="1"/>
            <a:r>
              <a:rPr lang="ar-SA" sz="1800" b="0" i="0" dirty="0">
                <a:solidFill>
                  <a:srgbClr val="000000"/>
                </a:solidFill>
                <a:effectLst/>
                <a:latin typeface="-webkit-standard"/>
              </a:rPr>
              <a:t>قد يستغرق تحليل البيانات بناء على مراجعة الادبيات وطرق وأدوات البحث وربط المتغيرات لمده لاتقل عن شهرين</a:t>
            </a:r>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13" name="عنصر نائب للنص 12">
            <a:extLst>
              <a:ext uri="{FF2B5EF4-FFF2-40B4-BE49-F238E27FC236}">
                <a16:creationId xmlns:a16="http://schemas.microsoft.com/office/drawing/2014/main" id="{F5F410E5-8F7F-4F9E-9FFE-E7BAE98D72FE}"/>
              </a:ext>
            </a:extLst>
          </p:cNvPr>
          <p:cNvSpPr>
            <a:spLocks noGrp="1"/>
          </p:cNvSpPr>
          <p:nvPr>
            <p:ph type="body" sz="quarter" idx="41"/>
          </p:nvPr>
        </p:nvSpPr>
        <p:spPr/>
        <p:txBody>
          <a:bodyPr rtlCol="1"/>
          <a:lstStyle/>
          <a:p>
            <a:pPr rtl="1"/>
            <a:r>
              <a:rPr lang="ar-SA" sz="800" dirty="0">
                <a:solidFill>
                  <a:schemeClr val="tx1">
                    <a:lumMod val="75000"/>
                    <a:lumOff val="25000"/>
                  </a:schemeClr>
                </a:solidFill>
              </a:rPr>
              <a:t>يوليو</a:t>
            </a:r>
          </a:p>
        </p:txBody>
      </p:sp>
      <p:sp>
        <p:nvSpPr>
          <p:cNvPr id="15" name="عنصر نائب للنص 14">
            <a:extLst>
              <a:ext uri="{FF2B5EF4-FFF2-40B4-BE49-F238E27FC236}">
                <a16:creationId xmlns:a16="http://schemas.microsoft.com/office/drawing/2014/main" id="{62A8B8B4-43EE-4C8C-A799-7FB8016D3DD0}"/>
              </a:ext>
            </a:extLst>
          </p:cNvPr>
          <p:cNvSpPr>
            <a:spLocks noGrp="1"/>
          </p:cNvSpPr>
          <p:nvPr>
            <p:ph type="body" sz="quarter" idx="43"/>
          </p:nvPr>
        </p:nvSpPr>
        <p:spPr>
          <a:xfrm>
            <a:off x="3735917" y="3597398"/>
            <a:ext cx="432000" cy="201776"/>
          </a:xfrm>
        </p:spPr>
        <p:txBody>
          <a:bodyPr rtlCol="1"/>
          <a:lstStyle/>
          <a:p>
            <a:pPr rtl="1"/>
            <a:r>
              <a:rPr lang="ar-SA" sz="800" dirty="0">
                <a:solidFill>
                  <a:schemeClr val="tx1">
                    <a:lumMod val="75000"/>
                    <a:lumOff val="25000"/>
                  </a:schemeClr>
                </a:solidFill>
              </a:rPr>
              <a:t>أغسطس</a:t>
            </a:r>
          </a:p>
        </p:txBody>
      </p:sp>
      <p:sp>
        <p:nvSpPr>
          <p:cNvPr id="16" name="عنصر نائب للنص 15">
            <a:extLst>
              <a:ext uri="{FF2B5EF4-FFF2-40B4-BE49-F238E27FC236}">
                <a16:creationId xmlns:a16="http://schemas.microsoft.com/office/drawing/2014/main" id="{BE55EE5B-B6FB-4321-9477-52192E27D65C}"/>
              </a:ext>
            </a:extLst>
          </p:cNvPr>
          <p:cNvSpPr>
            <a:spLocks noGrp="1"/>
          </p:cNvSpPr>
          <p:nvPr>
            <p:ph type="body" sz="quarter" idx="44"/>
          </p:nvPr>
        </p:nvSpPr>
        <p:spPr/>
        <p:txBody>
          <a:bodyPr rtlCol="1"/>
          <a:lstStyle/>
          <a:p>
            <a:pPr rtl="1"/>
            <a:r>
              <a:rPr lang="ar-SA" sz="800" dirty="0">
                <a:solidFill>
                  <a:schemeClr val="tx1">
                    <a:lumMod val="75000"/>
                    <a:lumOff val="25000"/>
                  </a:schemeClr>
                </a:solidFill>
              </a:rPr>
              <a:t>سبتمبر</a:t>
            </a:r>
          </a:p>
        </p:txBody>
      </p:sp>
      <p:sp>
        <p:nvSpPr>
          <p:cNvPr id="14" name="عنصر نائب للنص 13">
            <a:extLst>
              <a:ext uri="{FF2B5EF4-FFF2-40B4-BE49-F238E27FC236}">
                <a16:creationId xmlns:a16="http://schemas.microsoft.com/office/drawing/2014/main" id="{C93FB8A9-9620-42A8-A149-00CC0FC29CF4}"/>
              </a:ext>
            </a:extLst>
          </p:cNvPr>
          <p:cNvSpPr>
            <a:spLocks noGrp="1"/>
          </p:cNvSpPr>
          <p:nvPr>
            <p:ph type="body" sz="quarter" idx="42"/>
          </p:nvPr>
        </p:nvSpPr>
        <p:spPr/>
        <p:txBody>
          <a:bodyPr rtlCol="1"/>
          <a:lstStyle/>
          <a:p>
            <a:pPr rtl="1"/>
            <a:r>
              <a:rPr lang="ar-SA" sz="800" dirty="0">
                <a:solidFill>
                  <a:schemeClr val="tx1">
                    <a:lumMod val="75000"/>
                    <a:lumOff val="25000"/>
                  </a:schemeClr>
                </a:solidFill>
              </a:rPr>
              <a:t>أكتوبر</a:t>
            </a:r>
          </a:p>
        </p:txBody>
      </p:sp>
      <p:cxnSp>
        <p:nvCxnSpPr>
          <p:cNvPr id="72" name="موصل سهم مستقيم 71" title="المخطط الزمني للحدث">
            <a:extLst>
              <a:ext uri="{FF2B5EF4-FFF2-40B4-BE49-F238E27FC236}">
                <a16:creationId xmlns:a16="http://schemas.microsoft.com/office/drawing/2014/main" id="{8C361AC5-6734-49E5-8506-3F22C2DF6856}"/>
              </a:ext>
            </a:extLst>
          </p:cNvPr>
          <p:cNvCxnSpPr>
            <a:cxnSpLocks/>
          </p:cNvCxnSpPr>
          <p:nvPr/>
        </p:nvCxnSpPr>
        <p:spPr>
          <a:xfrm flipH="1">
            <a:off x="4868846" y="2752725"/>
            <a:ext cx="1" cy="776987"/>
          </a:xfrm>
          <a:prstGeom prst="straightConnector1">
            <a:avLst/>
          </a:prstGeom>
          <a:ln w="34925" cap="rnd">
            <a:round/>
            <a:tailEnd type="arrow"/>
          </a:ln>
        </p:spPr>
        <p:style>
          <a:lnRef idx="1">
            <a:schemeClr val="accent1"/>
          </a:lnRef>
          <a:fillRef idx="0">
            <a:schemeClr val="accent1"/>
          </a:fillRef>
          <a:effectRef idx="0">
            <a:schemeClr val="accent1"/>
          </a:effectRef>
          <a:fontRef idx="minor">
            <a:schemeClr val="tx1"/>
          </a:fontRef>
        </p:style>
      </p:cxnSp>
      <p:sp>
        <p:nvSpPr>
          <p:cNvPr id="17" name="عنصر نائب للنص 16">
            <a:extLst>
              <a:ext uri="{FF2B5EF4-FFF2-40B4-BE49-F238E27FC236}">
                <a16:creationId xmlns:a16="http://schemas.microsoft.com/office/drawing/2014/main" id="{5D9E0D54-DF90-4CE3-B2EF-54C50783B7CC}"/>
              </a:ext>
            </a:extLst>
          </p:cNvPr>
          <p:cNvSpPr>
            <a:spLocks noGrp="1"/>
          </p:cNvSpPr>
          <p:nvPr>
            <p:ph type="body" sz="quarter" idx="45"/>
          </p:nvPr>
        </p:nvSpPr>
        <p:spPr/>
        <p:txBody>
          <a:bodyPr rtlCol="1"/>
          <a:lstStyle/>
          <a:p>
            <a:pPr rtl="1"/>
            <a:r>
              <a:rPr lang="ar-SA" sz="800" dirty="0">
                <a:solidFill>
                  <a:schemeClr val="tx1">
                    <a:lumMod val="75000"/>
                    <a:lumOff val="25000"/>
                  </a:schemeClr>
                </a:solidFill>
              </a:rPr>
              <a:t>نوفمبر</a:t>
            </a:r>
          </a:p>
        </p:txBody>
      </p:sp>
      <p:sp>
        <p:nvSpPr>
          <p:cNvPr id="18" name="عنصر نائب للنص 17">
            <a:extLst>
              <a:ext uri="{FF2B5EF4-FFF2-40B4-BE49-F238E27FC236}">
                <a16:creationId xmlns:a16="http://schemas.microsoft.com/office/drawing/2014/main" id="{2CCC6E1D-9B5C-4276-A7D2-B86F661B7D47}"/>
              </a:ext>
            </a:extLst>
          </p:cNvPr>
          <p:cNvSpPr>
            <a:spLocks noGrp="1"/>
          </p:cNvSpPr>
          <p:nvPr>
            <p:ph type="body" sz="quarter" idx="46"/>
          </p:nvPr>
        </p:nvSpPr>
        <p:spPr/>
        <p:txBody>
          <a:bodyPr rtlCol="1"/>
          <a:lstStyle/>
          <a:p>
            <a:pPr rtl="1"/>
            <a:r>
              <a:rPr lang="ar-SA" sz="800" dirty="0">
                <a:solidFill>
                  <a:schemeClr val="tx1">
                    <a:lumMod val="75000"/>
                    <a:lumOff val="25000"/>
                  </a:schemeClr>
                </a:solidFill>
              </a:rPr>
              <a:t>ديسمبر</a:t>
            </a:r>
          </a:p>
        </p:txBody>
      </p:sp>
      <p:sp>
        <p:nvSpPr>
          <p:cNvPr id="19" name="عنصر نائب للنص 18">
            <a:extLst>
              <a:ext uri="{FF2B5EF4-FFF2-40B4-BE49-F238E27FC236}">
                <a16:creationId xmlns:a16="http://schemas.microsoft.com/office/drawing/2014/main" id="{645EDCB7-4237-4A5E-9B93-7DD3CD3C4FF5}"/>
              </a:ext>
            </a:extLst>
          </p:cNvPr>
          <p:cNvSpPr>
            <a:spLocks noGrp="1"/>
          </p:cNvSpPr>
          <p:nvPr>
            <p:ph type="body" sz="quarter" idx="47"/>
          </p:nvPr>
        </p:nvSpPr>
        <p:spPr/>
        <p:txBody>
          <a:bodyPr rtlCol="1"/>
          <a:lstStyle/>
          <a:p>
            <a:pPr rtl="1"/>
            <a:r>
              <a:rPr lang="ar-SA" sz="800" b="1" dirty="0">
                <a:solidFill>
                  <a:schemeClr val="tx1">
                    <a:lumMod val="75000"/>
                    <a:lumOff val="25000"/>
                  </a:schemeClr>
                </a:solidFill>
              </a:rPr>
              <a:t>يناير</a:t>
            </a:r>
          </a:p>
        </p:txBody>
      </p:sp>
      <p:sp>
        <p:nvSpPr>
          <p:cNvPr id="10" name="عنصر نائب للنص 9">
            <a:extLst>
              <a:ext uri="{FF2B5EF4-FFF2-40B4-BE49-F238E27FC236}">
                <a16:creationId xmlns:a16="http://schemas.microsoft.com/office/drawing/2014/main" id="{C449364A-2889-46F4-AB8E-EB64958B16DC}"/>
              </a:ext>
            </a:extLst>
          </p:cNvPr>
          <p:cNvSpPr>
            <a:spLocks noGrp="1"/>
          </p:cNvSpPr>
          <p:nvPr>
            <p:ph type="body" sz="quarter" idx="38"/>
          </p:nvPr>
        </p:nvSpPr>
        <p:spPr>
          <a:xfrm>
            <a:off x="6008325" y="3973125"/>
            <a:ext cx="553175" cy="201776"/>
          </a:xfrm>
        </p:spPr>
        <p:txBody>
          <a:bodyPr rtlCol="1"/>
          <a:lstStyle/>
          <a:p>
            <a:pPr rtl="1"/>
            <a:r>
              <a:rPr lang="ar-SA" sz="1100" dirty="0">
                <a:solidFill>
                  <a:schemeClr val="tx1">
                    <a:lumMod val="75000"/>
                    <a:lumOff val="25000"/>
                  </a:schemeClr>
                </a:solidFill>
              </a:rPr>
              <a:t>س س20</a:t>
            </a:r>
          </a:p>
        </p:txBody>
      </p:sp>
      <p:cxnSp>
        <p:nvCxnSpPr>
          <p:cNvPr id="75" name="موصل سهم مستقيم 74" title="المخطط الزمني للحدث">
            <a:extLst>
              <a:ext uri="{FF2B5EF4-FFF2-40B4-BE49-F238E27FC236}">
                <a16:creationId xmlns:a16="http://schemas.microsoft.com/office/drawing/2014/main" id="{40DC3788-4E8E-4F3D-BD1E-8EFA13B0705B}"/>
              </a:ext>
            </a:extLst>
          </p:cNvPr>
          <p:cNvCxnSpPr>
            <a:cxnSpLocks/>
          </p:cNvCxnSpPr>
          <p:nvPr/>
        </p:nvCxnSpPr>
        <p:spPr>
          <a:xfrm rot="10800000" flipH="1">
            <a:off x="6284891" y="4171551"/>
            <a:ext cx="1" cy="776987"/>
          </a:xfrm>
          <a:prstGeom prst="straightConnector1">
            <a:avLst/>
          </a:prstGeom>
          <a:ln w="34925" cap="rnd">
            <a:round/>
            <a:tailEnd type="arrow"/>
          </a:ln>
        </p:spPr>
        <p:style>
          <a:lnRef idx="1">
            <a:schemeClr val="accent1"/>
          </a:lnRef>
          <a:fillRef idx="0">
            <a:schemeClr val="accent1"/>
          </a:fillRef>
          <a:effectRef idx="0">
            <a:schemeClr val="accent1"/>
          </a:effectRef>
          <a:fontRef idx="minor">
            <a:schemeClr val="tx1"/>
          </a:fontRef>
        </p:style>
      </p:cxnSp>
      <p:sp>
        <p:nvSpPr>
          <p:cNvPr id="20" name="عنصر نائب للنص 19">
            <a:extLst>
              <a:ext uri="{FF2B5EF4-FFF2-40B4-BE49-F238E27FC236}">
                <a16:creationId xmlns:a16="http://schemas.microsoft.com/office/drawing/2014/main" id="{7936DD04-54B5-45E1-B77E-535E48E1D46D}"/>
              </a:ext>
            </a:extLst>
          </p:cNvPr>
          <p:cNvSpPr>
            <a:spLocks noGrp="1"/>
          </p:cNvSpPr>
          <p:nvPr>
            <p:ph type="body" sz="quarter" idx="48"/>
          </p:nvPr>
        </p:nvSpPr>
        <p:spPr/>
        <p:txBody>
          <a:bodyPr rtlCol="1"/>
          <a:lstStyle/>
          <a:p>
            <a:pPr rtl="1"/>
            <a:r>
              <a:rPr lang="ar-SA" sz="800" dirty="0">
                <a:solidFill>
                  <a:schemeClr val="tx1">
                    <a:lumMod val="75000"/>
                    <a:lumOff val="25000"/>
                  </a:schemeClr>
                </a:solidFill>
              </a:rPr>
              <a:t>فبراير</a:t>
            </a:r>
          </a:p>
        </p:txBody>
      </p:sp>
      <p:sp>
        <p:nvSpPr>
          <p:cNvPr id="21" name="عنصر نائب للنص 20">
            <a:extLst>
              <a:ext uri="{FF2B5EF4-FFF2-40B4-BE49-F238E27FC236}">
                <a16:creationId xmlns:a16="http://schemas.microsoft.com/office/drawing/2014/main" id="{3E1BC326-1FAE-422A-BA37-4C92724EF472}"/>
              </a:ext>
            </a:extLst>
          </p:cNvPr>
          <p:cNvSpPr>
            <a:spLocks noGrp="1"/>
          </p:cNvSpPr>
          <p:nvPr>
            <p:ph type="body" sz="quarter" idx="49"/>
          </p:nvPr>
        </p:nvSpPr>
        <p:spPr/>
        <p:txBody>
          <a:bodyPr rtlCol="1"/>
          <a:lstStyle/>
          <a:p>
            <a:pPr rtl="1"/>
            <a:r>
              <a:rPr lang="ar-SA" sz="800" dirty="0">
                <a:solidFill>
                  <a:schemeClr val="tx1">
                    <a:lumMod val="75000"/>
                    <a:lumOff val="25000"/>
                  </a:schemeClr>
                </a:solidFill>
              </a:rPr>
              <a:t>مارس</a:t>
            </a:r>
          </a:p>
        </p:txBody>
      </p:sp>
      <p:sp>
        <p:nvSpPr>
          <p:cNvPr id="22" name="عنصر نائب للنص 21">
            <a:extLst>
              <a:ext uri="{FF2B5EF4-FFF2-40B4-BE49-F238E27FC236}">
                <a16:creationId xmlns:a16="http://schemas.microsoft.com/office/drawing/2014/main" id="{24CF4B32-44BD-46E1-B99A-1ADBAC380AC1}"/>
              </a:ext>
            </a:extLst>
          </p:cNvPr>
          <p:cNvSpPr>
            <a:spLocks noGrp="1"/>
          </p:cNvSpPr>
          <p:nvPr>
            <p:ph type="body" sz="quarter" idx="50"/>
          </p:nvPr>
        </p:nvSpPr>
        <p:spPr/>
        <p:txBody>
          <a:bodyPr rtlCol="1"/>
          <a:lstStyle/>
          <a:p>
            <a:pPr rtl="1"/>
            <a:r>
              <a:rPr lang="ar-SA" sz="800" dirty="0">
                <a:solidFill>
                  <a:schemeClr val="tx1">
                    <a:lumMod val="75000"/>
                    <a:lumOff val="25000"/>
                  </a:schemeClr>
                </a:solidFill>
              </a:rPr>
              <a:t>أبريل</a:t>
            </a:r>
          </a:p>
        </p:txBody>
      </p:sp>
      <p:sp>
        <p:nvSpPr>
          <p:cNvPr id="23" name="عنصر نائب للنص 22">
            <a:extLst>
              <a:ext uri="{FF2B5EF4-FFF2-40B4-BE49-F238E27FC236}">
                <a16:creationId xmlns:a16="http://schemas.microsoft.com/office/drawing/2014/main" id="{5DD0D4ED-8247-483E-A339-415BFA0545C5}"/>
              </a:ext>
            </a:extLst>
          </p:cNvPr>
          <p:cNvSpPr>
            <a:spLocks noGrp="1"/>
          </p:cNvSpPr>
          <p:nvPr>
            <p:ph type="body" sz="quarter" idx="51"/>
          </p:nvPr>
        </p:nvSpPr>
        <p:spPr/>
        <p:txBody>
          <a:bodyPr rtlCol="1"/>
          <a:lstStyle/>
          <a:p>
            <a:pPr rtl="1"/>
            <a:r>
              <a:rPr lang="ar-SA" sz="800" dirty="0">
                <a:solidFill>
                  <a:schemeClr val="tx1">
                    <a:lumMod val="75000"/>
                    <a:lumOff val="25000"/>
                  </a:schemeClr>
                </a:solidFill>
              </a:rPr>
              <a:t>مايو</a:t>
            </a:r>
          </a:p>
        </p:txBody>
      </p:sp>
      <p:sp>
        <p:nvSpPr>
          <p:cNvPr id="24" name="عنصر نائب للنص 23">
            <a:extLst>
              <a:ext uri="{FF2B5EF4-FFF2-40B4-BE49-F238E27FC236}">
                <a16:creationId xmlns:a16="http://schemas.microsoft.com/office/drawing/2014/main" id="{F8DA1472-0F22-45EC-9606-34DC3AF9CA7F}"/>
              </a:ext>
            </a:extLst>
          </p:cNvPr>
          <p:cNvSpPr>
            <a:spLocks noGrp="1"/>
          </p:cNvSpPr>
          <p:nvPr>
            <p:ph type="body" sz="quarter" idx="52"/>
          </p:nvPr>
        </p:nvSpPr>
        <p:spPr/>
        <p:txBody>
          <a:bodyPr rtlCol="1"/>
          <a:lstStyle/>
          <a:p>
            <a:pPr rtl="1"/>
            <a:r>
              <a:rPr lang="ar-SA" sz="800" dirty="0">
                <a:solidFill>
                  <a:schemeClr val="tx1">
                    <a:lumMod val="75000"/>
                    <a:lumOff val="25000"/>
                  </a:schemeClr>
                </a:solidFill>
              </a:rPr>
              <a:t>يونيو</a:t>
            </a:r>
          </a:p>
        </p:txBody>
      </p:sp>
      <p:sp>
        <p:nvSpPr>
          <p:cNvPr id="25" name="عنصر نائب للنص 24">
            <a:extLst>
              <a:ext uri="{FF2B5EF4-FFF2-40B4-BE49-F238E27FC236}">
                <a16:creationId xmlns:a16="http://schemas.microsoft.com/office/drawing/2014/main" id="{BED3DA06-A855-49CE-8356-4A9D947FC823}"/>
              </a:ext>
            </a:extLst>
          </p:cNvPr>
          <p:cNvSpPr>
            <a:spLocks noGrp="1"/>
          </p:cNvSpPr>
          <p:nvPr>
            <p:ph type="body" sz="quarter" idx="53"/>
          </p:nvPr>
        </p:nvSpPr>
        <p:spPr/>
        <p:txBody>
          <a:bodyPr rtlCol="1"/>
          <a:lstStyle/>
          <a:p>
            <a:pPr rtl="1"/>
            <a:r>
              <a:rPr lang="ar-SA" sz="800" dirty="0">
                <a:solidFill>
                  <a:schemeClr val="tx1">
                    <a:lumMod val="75000"/>
                    <a:lumOff val="25000"/>
                  </a:schemeClr>
                </a:solidFill>
              </a:rPr>
              <a:t>يوليو</a:t>
            </a:r>
          </a:p>
        </p:txBody>
      </p:sp>
      <p:cxnSp>
        <p:nvCxnSpPr>
          <p:cNvPr id="76" name="موصل سهم مستقيم 75" title="المخطط الزمني للحدث">
            <a:extLst>
              <a:ext uri="{FF2B5EF4-FFF2-40B4-BE49-F238E27FC236}">
                <a16:creationId xmlns:a16="http://schemas.microsoft.com/office/drawing/2014/main" id="{EB858692-F88E-43A4-8B27-E23B8AC17249}"/>
              </a:ext>
            </a:extLst>
          </p:cNvPr>
          <p:cNvCxnSpPr>
            <a:cxnSpLocks/>
          </p:cNvCxnSpPr>
          <p:nvPr/>
        </p:nvCxnSpPr>
        <p:spPr>
          <a:xfrm rot="10800000" flipH="1">
            <a:off x="9116629" y="4171551"/>
            <a:ext cx="1" cy="776987"/>
          </a:xfrm>
          <a:prstGeom prst="straightConnector1">
            <a:avLst/>
          </a:prstGeom>
          <a:ln w="34925" cap="rnd">
            <a:round/>
            <a:tailEnd type="arrow"/>
          </a:ln>
        </p:spPr>
        <p:style>
          <a:lnRef idx="1">
            <a:schemeClr val="accent1"/>
          </a:lnRef>
          <a:fillRef idx="0">
            <a:schemeClr val="accent1"/>
          </a:fillRef>
          <a:effectRef idx="0">
            <a:schemeClr val="accent1"/>
          </a:effectRef>
          <a:fontRef idx="minor">
            <a:schemeClr val="tx1"/>
          </a:fontRef>
        </p:style>
      </p:cxnSp>
      <p:sp>
        <p:nvSpPr>
          <p:cNvPr id="66" name="عنصر نائب للنص 30">
            <a:extLst>
              <a:ext uri="{FF2B5EF4-FFF2-40B4-BE49-F238E27FC236}">
                <a16:creationId xmlns:a16="http://schemas.microsoft.com/office/drawing/2014/main" id="{926B0AAB-FFB2-4EF7-823F-9CC4BE3F9038}"/>
              </a:ext>
            </a:extLst>
          </p:cNvPr>
          <p:cNvSpPr txBox="1">
            <a:spLocks/>
          </p:cNvSpPr>
          <p:nvPr/>
        </p:nvSpPr>
        <p:spPr>
          <a:xfrm>
            <a:off x="8219692" y="4994301"/>
            <a:ext cx="1793875" cy="561975"/>
          </a:xfrm>
          <a:prstGeom prst="rect">
            <a:avLst/>
          </a:prstGeom>
          <a:noFill/>
          <a:ln>
            <a:noFill/>
          </a:ln>
        </p:spPr>
        <p:txBody>
          <a:bodyPr vert="horz" lIns="0" tIns="36000" rIns="0" bIns="0" rtlCol="1" anchor="t">
            <a:noAutofit/>
          </a:bodyPr>
          <a:lstStyle>
            <a:lvl1pPr indent="0" algn="ctr" rtl="1">
              <a:lnSpc>
                <a:spcPct val="90000"/>
              </a:lnSpc>
              <a:spcBef>
                <a:spcPts val="1000"/>
              </a:spcBef>
              <a:buFont typeface="Arial" panose="020B0604020202020204" pitchFamily="34" charset="0"/>
              <a:buNone/>
              <a:defRPr sz="1600" b="1">
                <a:solidFill>
                  <a:schemeClr val="tx1">
                    <a:lumMod val="75000"/>
                    <a:lumOff val="25000"/>
                  </a:schemeClr>
                </a:solidFill>
              </a:defRPr>
            </a:lvl1pPr>
            <a:lvl2pPr marL="542925" indent="-276225" algn="r" rtl="1">
              <a:lnSpc>
                <a:spcPct val="90000"/>
              </a:lnSpc>
              <a:spcBef>
                <a:spcPts val="500"/>
              </a:spcBef>
              <a:buFont typeface="Arial" panose="020B0604020202020204" pitchFamily="34" charset="0"/>
              <a:buChar char="•"/>
              <a:defRPr sz="1600">
                <a:solidFill>
                  <a:schemeClr val="tx1">
                    <a:lumMod val="75000"/>
                    <a:lumOff val="25000"/>
                  </a:schemeClr>
                </a:solidFill>
              </a:defRPr>
            </a:lvl2pPr>
            <a:lvl3pPr marL="8096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3pPr>
            <a:lvl4pPr marL="10763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4pPr>
            <a:lvl5pPr marL="13430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5pPr>
            <a:lvl6pPr marL="2514600" indent="-228600" algn="r" rtl="1">
              <a:lnSpc>
                <a:spcPct val="90000"/>
              </a:lnSpc>
              <a:spcBef>
                <a:spcPts val="500"/>
              </a:spcBef>
              <a:buFont typeface="Arial" panose="020B0604020202020204" pitchFamily="34" charset="0"/>
              <a:buChar char="•"/>
            </a:lvl6pPr>
            <a:lvl7pPr marL="2971800" indent="-228600" algn="r" rtl="1">
              <a:lnSpc>
                <a:spcPct val="90000"/>
              </a:lnSpc>
              <a:spcBef>
                <a:spcPts val="500"/>
              </a:spcBef>
              <a:buFont typeface="Arial" panose="020B0604020202020204" pitchFamily="34" charset="0"/>
              <a:buChar char="•"/>
            </a:lvl7pPr>
            <a:lvl8pPr marL="3429000" indent="-228600" algn="r" rtl="1">
              <a:lnSpc>
                <a:spcPct val="90000"/>
              </a:lnSpc>
              <a:spcBef>
                <a:spcPts val="500"/>
              </a:spcBef>
              <a:buFont typeface="Arial" panose="020B0604020202020204" pitchFamily="34" charset="0"/>
              <a:buChar char="•"/>
            </a:lvl8pPr>
            <a:lvl9pPr marL="3886200" indent="-228600" algn="r" rtl="1">
              <a:lnSpc>
                <a:spcPct val="90000"/>
              </a:lnSpc>
              <a:spcBef>
                <a:spcPts val="500"/>
              </a:spcBef>
              <a:buFont typeface="Arial" panose="020B0604020202020204" pitchFamily="34" charset="0"/>
              <a:buChar char="•"/>
            </a:lvl9pPr>
          </a:lstStyle>
          <a:p>
            <a:pPr rtl="1"/>
            <a:r>
              <a:rPr lang="ar-SA" dirty="0">
                <a:latin typeface="Tahoma" panose="020B0604030504040204" pitchFamily="34" charset="0"/>
                <a:ea typeface="Tahoma" panose="020B0604030504040204" pitchFamily="34" charset="0"/>
                <a:cs typeface="Tahoma" panose="020B0604030504040204" pitchFamily="34" charset="0"/>
              </a:rPr>
              <a:t>جمع البيانات</a:t>
            </a:r>
          </a:p>
        </p:txBody>
      </p:sp>
      <p:sp>
        <p:nvSpPr>
          <p:cNvPr id="67" name="عنصر نائب للنص 31">
            <a:extLst>
              <a:ext uri="{FF2B5EF4-FFF2-40B4-BE49-F238E27FC236}">
                <a16:creationId xmlns:a16="http://schemas.microsoft.com/office/drawing/2014/main" id="{8CD2E1AD-1EB5-4624-9837-0D937266EA13}"/>
              </a:ext>
            </a:extLst>
          </p:cNvPr>
          <p:cNvSpPr txBox="1">
            <a:spLocks/>
          </p:cNvSpPr>
          <p:nvPr/>
        </p:nvSpPr>
        <p:spPr>
          <a:xfrm>
            <a:off x="8254431" y="5333354"/>
            <a:ext cx="2089705" cy="1092645"/>
          </a:xfrm>
          <a:prstGeom prst="rect">
            <a:avLst/>
          </a:prstGeom>
          <a:solidFill>
            <a:schemeClr val="bg1">
              <a:lumMod val="95000"/>
            </a:schemeClr>
          </a:solidFill>
        </p:spPr>
        <p:txBody>
          <a:bodyPr vert="horz" lIns="0" tIns="0" rIns="0" bIns="0" rtlCol="1" anchor="ctr">
            <a:noAutofit/>
          </a:bodyPr>
          <a:lstStyle>
            <a:lvl1pPr indent="0" algn="ctr" rtl="1">
              <a:lnSpc>
                <a:spcPct val="90000"/>
              </a:lnSpc>
              <a:spcBef>
                <a:spcPts val="1000"/>
              </a:spcBef>
              <a:buFont typeface="Arial" panose="020B0604020202020204" pitchFamily="34" charset="0"/>
              <a:buNone/>
              <a:defRPr sz="1200">
                <a:solidFill>
                  <a:schemeClr val="tx1">
                    <a:lumMod val="75000"/>
                    <a:lumOff val="25000"/>
                  </a:schemeClr>
                </a:solidFill>
              </a:defRPr>
            </a:lvl1pPr>
            <a:lvl2pPr marL="542925" indent="-276225" algn="r" rtl="1">
              <a:lnSpc>
                <a:spcPct val="90000"/>
              </a:lnSpc>
              <a:spcBef>
                <a:spcPts val="500"/>
              </a:spcBef>
              <a:buFont typeface="Arial" panose="020B0604020202020204" pitchFamily="34" charset="0"/>
              <a:buChar char="•"/>
              <a:defRPr sz="1600">
                <a:solidFill>
                  <a:schemeClr val="tx1">
                    <a:lumMod val="75000"/>
                    <a:lumOff val="25000"/>
                  </a:schemeClr>
                </a:solidFill>
              </a:defRPr>
            </a:lvl2pPr>
            <a:lvl3pPr marL="8096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3pPr>
            <a:lvl4pPr marL="10763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4pPr>
            <a:lvl5pPr marL="13430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5pPr>
            <a:lvl6pPr marL="2514600" indent="-228600" algn="r" rtl="1">
              <a:lnSpc>
                <a:spcPct val="90000"/>
              </a:lnSpc>
              <a:spcBef>
                <a:spcPts val="500"/>
              </a:spcBef>
              <a:buFont typeface="Arial" panose="020B0604020202020204" pitchFamily="34" charset="0"/>
              <a:buChar char="•"/>
            </a:lvl6pPr>
            <a:lvl7pPr marL="2971800" indent="-228600" algn="r" rtl="1">
              <a:lnSpc>
                <a:spcPct val="90000"/>
              </a:lnSpc>
              <a:spcBef>
                <a:spcPts val="500"/>
              </a:spcBef>
              <a:buFont typeface="Arial" panose="020B0604020202020204" pitchFamily="34" charset="0"/>
              <a:buChar char="•"/>
            </a:lvl7pPr>
            <a:lvl8pPr marL="3429000" indent="-228600" algn="r" rtl="1">
              <a:lnSpc>
                <a:spcPct val="90000"/>
              </a:lnSpc>
              <a:spcBef>
                <a:spcPts val="500"/>
              </a:spcBef>
              <a:buFont typeface="Arial" panose="020B0604020202020204" pitchFamily="34" charset="0"/>
              <a:buChar char="•"/>
            </a:lvl8pPr>
            <a:lvl9pPr marL="3886200" indent="-228600" algn="r" rtl="1">
              <a:lnSpc>
                <a:spcPct val="90000"/>
              </a:lnSpc>
              <a:spcBef>
                <a:spcPts val="500"/>
              </a:spcBef>
              <a:buFont typeface="Arial" panose="020B0604020202020204" pitchFamily="34" charset="0"/>
              <a:buChar char="•"/>
            </a:lvl9pPr>
          </a:lstStyle>
          <a:p>
            <a:pPr rtl="1"/>
            <a:r>
              <a:rPr lang="ar-SA" sz="1800" b="1" i="0" dirty="0">
                <a:solidFill>
                  <a:srgbClr val="000000"/>
                </a:solidFill>
                <a:effectLst/>
                <a:latin typeface="-webkit-standard"/>
              </a:rPr>
              <a:t>: </a:t>
            </a:r>
            <a:r>
              <a:rPr lang="ar-SA" sz="1800" b="0" i="0" dirty="0">
                <a:solidFill>
                  <a:srgbClr val="000000"/>
                </a:solidFill>
                <a:effectLst/>
                <a:latin typeface="-webkit-standard"/>
              </a:rPr>
              <a:t>قد تستغرق مدة جميع البيانات من شهر إلى شهر ونصف</a:t>
            </a:r>
            <a:endParaRPr lang="ar-SA" dirty="0">
              <a:latin typeface="Tahoma" panose="020B0604030504040204" pitchFamily="34" charset="0"/>
              <a:ea typeface="Tahoma" panose="020B0604030504040204" pitchFamily="34" charset="0"/>
              <a:cs typeface="Tahoma" panose="020B0604030504040204" pitchFamily="34" charset="0"/>
            </a:endParaRPr>
          </a:p>
        </p:txBody>
      </p:sp>
      <p:sp>
        <p:nvSpPr>
          <p:cNvPr id="27" name="عنصر نائب للنص 26">
            <a:extLst>
              <a:ext uri="{FF2B5EF4-FFF2-40B4-BE49-F238E27FC236}">
                <a16:creationId xmlns:a16="http://schemas.microsoft.com/office/drawing/2014/main" id="{E20F207A-33A7-43C3-873C-25499611EA61}"/>
              </a:ext>
            </a:extLst>
          </p:cNvPr>
          <p:cNvSpPr>
            <a:spLocks noGrp="1"/>
          </p:cNvSpPr>
          <p:nvPr>
            <p:ph type="body" sz="quarter" idx="55"/>
          </p:nvPr>
        </p:nvSpPr>
        <p:spPr>
          <a:xfrm>
            <a:off x="9400113" y="3597398"/>
            <a:ext cx="432000" cy="201776"/>
          </a:xfrm>
        </p:spPr>
        <p:txBody>
          <a:bodyPr rtlCol="1"/>
          <a:lstStyle/>
          <a:p>
            <a:pPr rtl="1"/>
            <a:r>
              <a:rPr lang="ar-SA" sz="800" dirty="0">
                <a:solidFill>
                  <a:schemeClr val="tx1">
                    <a:lumMod val="75000"/>
                    <a:lumOff val="25000"/>
                  </a:schemeClr>
                </a:solidFill>
              </a:rPr>
              <a:t>أغسطس</a:t>
            </a:r>
          </a:p>
        </p:txBody>
      </p:sp>
      <p:sp>
        <p:nvSpPr>
          <p:cNvPr id="28" name="عنصر نائب للنص 27">
            <a:extLst>
              <a:ext uri="{FF2B5EF4-FFF2-40B4-BE49-F238E27FC236}">
                <a16:creationId xmlns:a16="http://schemas.microsoft.com/office/drawing/2014/main" id="{B7E6CCF4-3AC5-455D-B1E1-9CDCE79FA2DA}"/>
              </a:ext>
            </a:extLst>
          </p:cNvPr>
          <p:cNvSpPr>
            <a:spLocks noGrp="1"/>
          </p:cNvSpPr>
          <p:nvPr>
            <p:ph type="body" sz="quarter" idx="56"/>
          </p:nvPr>
        </p:nvSpPr>
        <p:spPr/>
        <p:txBody>
          <a:bodyPr rtlCol="1"/>
          <a:lstStyle/>
          <a:p>
            <a:pPr rtl="1"/>
            <a:r>
              <a:rPr lang="ar-SA" sz="800" dirty="0">
                <a:solidFill>
                  <a:schemeClr val="tx1">
                    <a:lumMod val="75000"/>
                    <a:lumOff val="25000"/>
                  </a:schemeClr>
                </a:solidFill>
              </a:rPr>
              <a:t>سبتمبر</a:t>
            </a:r>
          </a:p>
        </p:txBody>
      </p:sp>
      <p:sp>
        <p:nvSpPr>
          <p:cNvPr id="26" name="عنصر نائب للنص 25">
            <a:extLst>
              <a:ext uri="{FF2B5EF4-FFF2-40B4-BE49-F238E27FC236}">
                <a16:creationId xmlns:a16="http://schemas.microsoft.com/office/drawing/2014/main" id="{357282C0-B362-4514-BC66-EC9066996ADC}"/>
              </a:ext>
            </a:extLst>
          </p:cNvPr>
          <p:cNvSpPr>
            <a:spLocks noGrp="1"/>
          </p:cNvSpPr>
          <p:nvPr>
            <p:ph type="body" sz="quarter" idx="54"/>
          </p:nvPr>
        </p:nvSpPr>
        <p:spPr/>
        <p:txBody>
          <a:bodyPr rtlCol="1"/>
          <a:lstStyle/>
          <a:p>
            <a:pPr rtl="1"/>
            <a:r>
              <a:rPr lang="ar-SA" sz="800" dirty="0">
                <a:solidFill>
                  <a:schemeClr val="tx1">
                    <a:lumMod val="75000"/>
                    <a:lumOff val="25000"/>
                  </a:schemeClr>
                </a:solidFill>
              </a:rPr>
              <a:t>أكتوبر</a:t>
            </a:r>
          </a:p>
        </p:txBody>
      </p:sp>
      <p:sp>
        <p:nvSpPr>
          <p:cNvPr id="29" name="عنصر نائب للنص 28">
            <a:extLst>
              <a:ext uri="{FF2B5EF4-FFF2-40B4-BE49-F238E27FC236}">
                <a16:creationId xmlns:a16="http://schemas.microsoft.com/office/drawing/2014/main" id="{AF84C149-B9E1-4CEB-AC25-65E5E0C9ECDB}"/>
              </a:ext>
            </a:extLst>
          </p:cNvPr>
          <p:cNvSpPr>
            <a:spLocks noGrp="1"/>
          </p:cNvSpPr>
          <p:nvPr>
            <p:ph type="body" sz="quarter" idx="57"/>
          </p:nvPr>
        </p:nvSpPr>
        <p:spPr/>
        <p:txBody>
          <a:bodyPr rtlCol="1"/>
          <a:lstStyle/>
          <a:p>
            <a:pPr rtl="1"/>
            <a:r>
              <a:rPr lang="ar-SA" sz="800" dirty="0">
                <a:solidFill>
                  <a:schemeClr val="tx1">
                    <a:lumMod val="75000"/>
                    <a:lumOff val="25000"/>
                  </a:schemeClr>
                </a:solidFill>
              </a:rPr>
              <a:t>نوفمبر</a:t>
            </a:r>
          </a:p>
        </p:txBody>
      </p:sp>
      <p:cxnSp>
        <p:nvCxnSpPr>
          <p:cNvPr id="73" name="موصل سهم مستقيم 72" title="المخطط الزمني للحدث">
            <a:extLst>
              <a:ext uri="{FF2B5EF4-FFF2-40B4-BE49-F238E27FC236}">
                <a16:creationId xmlns:a16="http://schemas.microsoft.com/office/drawing/2014/main" id="{4A412F69-2D59-4EA2-9BA0-74B513D9F63B}"/>
              </a:ext>
            </a:extLst>
          </p:cNvPr>
          <p:cNvCxnSpPr>
            <a:cxnSpLocks/>
          </p:cNvCxnSpPr>
          <p:nvPr/>
        </p:nvCxnSpPr>
        <p:spPr>
          <a:xfrm flipH="1">
            <a:off x="11005041" y="2752725"/>
            <a:ext cx="1" cy="776987"/>
          </a:xfrm>
          <a:prstGeom prst="straightConnector1">
            <a:avLst/>
          </a:prstGeom>
          <a:ln w="34925" cap="rnd">
            <a:round/>
            <a:tailEnd type="arrow"/>
          </a:ln>
        </p:spPr>
        <p:style>
          <a:lnRef idx="1">
            <a:schemeClr val="accent1"/>
          </a:lnRef>
          <a:fillRef idx="0">
            <a:schemeClr val="accent1"/>
          </a:fillRef>
          <a:effectRef idx="0">
            <a:schemeClr val="accent1"/>
          </a:effectRef>
          <a:fontRef idx="minor">
            <a:schemeClr val="tx1"/>
          </a:fontRef>
        </p:style>
      </p:cxnSp>
      <p:sp>
        <p:nvSpPr>
          <p:cNvPr id="64" name="عنصر نائب للنص 30">
            <a:extLst>
              <a:ext uri="{FF2B5EF4-FFF2-40B4-BE49-F238E27FC236}">
                <a16:creationId xmlns:a16="http://schemas.microsoft.com/office/drawing/2014/main" id="{3BF16A02-C583-41A6-B28D-1DA71C3D603B}"/>
              </a:ext>
            </a:extLst>
          </p:cNvPr>
          <p:cNvSpPr txBox="1">
            <a:spLocks/>
          </p:cNvSpPr>
          <p:nvPr/>
        </p:nvSpPr>
        <p:spPr>
          <a:xfrm rot="10800000" flipV="1">
            <a:off x="9310141" y="2170952"/>
            <a:ext cx="2283493" cy="1965795"/>
          </a:xfrm>
          <a:prstGeom prst="rect">
            <a:avLst/>
          </a:prstGeom>
          <a:noFill/>
          <a:ln>
            <a:noFill/>
          </a:ln>
        </p:spPr>
        <p:txBody>
          <a:bodyPr vert="horz" lIns="0" tIns="36000" rIns="0" bIns="0" rtlCol="1" anchor="t">
            <a:noAutofit/>
          </a:bodyPr>
          <a:lstStyle>
            <a:lvl1pPr indent="0" algn="ctr" rtl="1">
              <a:lnSpc>
                <a:spcPct val="90000"/>
              </a:lnSpc>
              <a:spcBef>
                <a:spcPts val="1000"/>
              </a:spcBef>
              <a:buFont typeface="Arial" panose="020B0604020202020204" pitchFamily="34" charset="0"/>
              <a:buNone/>
              <a:defRPr sz="1600" b="1">
                <a:solidFill>
                  <a:schemeClr val="tx1">
                    <a:lumMod val="75000"/>
                    <a:lumOff val="25000"/>
                  </a:schemeClr>
                </a:solidFill>
              </a:defRPr>
            </a:lvl1pPr>
            <a:lvl2pPr marL="542925" indent="-276225" algn="r" rtl="1">
              <a:lnSpc>
                <a:spcPct val="90000"/>
              </a:lnSpc>
              <a:spcBef>
                <a:spcPts val="500"/>
              </a:spcBef>
              <a:buFont typeface="Arial" panose="020B0604020202020204" pitchFamily="34" charset="0"/>
              <a:buChar char="•"/>
              <a:defRPr sz="1600">
                <a:solidFill>
                  <a:schemeClr val="tx1">
                    <a:lumMod val="75000"/>
                    <a:lumOff val="25000"/>
                  </a:schemeClr>
                </a:solidFill>
              </a:defRPr>
            </a:lvl2pPr>
            <a:lvl3pPr marL="8096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3pPr>
            <a:lvl4pPr marL="10763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4pPr>
            <a:lvl5pPr marL="1343025" indent="-266700" algn="r" rtl="1">
              <a:lnSpc>
                <a:spcPct val="90000"/>
              </a:lnSpc>
              <a:spcBef>
                <a:spcPts val="500"/>
              </a:spcBef>
              <a:buFont typeface="Arial" panose="020B0604020202020204" pitchFamily="34" charset="0"/>
              <a:buChar char="•"/>
              <a:defRPr sz="1400">
                <a:solidFill>
                  <a:schemeClr val="tx1">
                    <a:lumMod val="75000"/>
                    <a:lumOff val="25000"/>
                  </a:schemeClr>
                </a:solidFill>
              </a:defRPr>
            </a:lvl5pPr>
            <a:lvl6pPr marL="2514600" indent="-228600" algn="r" rtl="1">
              <a:lnSpc>
                <a:spcPct val="90000"/>
              </a:lnSpc>
              <a:spcBef>
                <a:spcPts val="500"/>
              </a:spcBef>
              <a:buFont typeface="Arial" panose="020B0604020202020204" pitchFamily="34" charset="0"/>
              <a:buChar char="•"/>
            </a:lvl6pPr>
            <a:lvl7pPr marL="2971800" indent="-228600" algn="r" rtl="1">
              <a:lnSpc>
                <a:spcPct val="90000"/>
              </a:lnSpc>
              <a:spcBef>
                <a:spcPts val="500"/>
              </a:spcBef>
              <a:buFont typeface="Arial" panose="020B0604020202020204" pitchFamily="34" charset="0"/>
              <a:buChar char="•"/>
            </a:lvl7pPr>
            <a:lvl8pPr marL="3429000" indent="-228600" algn="r" rtl="1">
              <a:lnSpc>
                <a:spcPct val="90000"/>
              </a:lnSpc>
              <a:spcBef>
                <a:spcPts val="500"/>
              </a:spcBef>
              <a:buFont typeface="Arial" panose="020B0604020202020204" pitchFamily="34" charset="0"/>
              <a:buChar char="•"/>
            </a:lvl8pPr>
            <a:lvl9pPr marL="3886200" indent="-228600" algn="r" rtl="1">
              <a:lnSpc>
                <a:spcPct val="90000"/>
              </a:lnSpc>
              <a:spcBef>
                <a:spcPts val="500"/>
              </a:spcBef>
              <a:buFont typeface="Arial" panose="020B0604020202020204" pitchFamily="34" charset="0"/>
              <a:buChar char="•"/>
            </a:lvl9pPr>
          </a:lstStyle>
          <a:p>
            <a:pPr rtl="1"/>
            <a:r>
              <a:rPr lang="ar-SA" sz="1800" b="1" i="0" u="none" strike="noStrike" dirty="0">
                <a:solidFill>
                  <a:srgbClr val="000000"/>
                </a:solidFill>
                <a:effectLst/>
                <a:latin typeface="-webkit-standard"/>
              </a:rPr>
              <a:t> مراجعة الادبيات</a:t>
            </a:r>
          </a:p>
          <a:p>
            <a:pPr rtl="1"/>
            <a:r>
              <a:rPr lang="ar-SA" sz="1800" b="0" dirty="0">
                <a:solidFill>
                  <a:srgbClr val="000000"/>
                </a:solidFill>
                <a:latin typeface="-webkit-standard"/>
                <a:ea typeface="Tahoma" panose="020B0604030504040204" pitchFamily="34" charset="0"/>
                <a:cs typeface="Tahoma" panose="020B0604030504040204" pitchFamily="34" charset="0"/>
              </a:rPr>
              <a:t>قد تستقرق مدة لاتقل عن 3 أسابيع </a:t>
            </a:r>
            <a:endParaRPr lang="ar-SA" b="0" dirty="0">
              <a:latin typeface="Tahoma" panose="020B0604030504040204" pitchFamily="34" charset="0"/>
              <a:ea typeface="Tahoma" panose="020B0604030504040204" pitchFamily="34" charset="0"/>
              <a:cs typeface="Tahoma" panose="020B0604030504040204" pitchFamily="34" charset="0"/>
            </a:endParaRPr>
          </a:p>
        </p:txBody>
      </p:sp>
      <p:sp>
        <p:nvSpPr>
          <p:cNvPr id="30" name="عنصر نائب للنص 29">
            <a:extLst>
              <a:ext uri="{FF2B5EF4-FFF2-40B4-BE49-F238E27FC236}">
                <a16:creationId xmlns:a16="http://schemas.microsoft.com/office/drawing/2014/main" id="{1182FFC2-5425-4688-B728-F2248AC174BD}"/>
              </a:ext>
            </a:extLst>
          </p:cNvPr>
          <p:cNvSpPr>
            <a:spLocks noGrp="1"/>
          </p:cNvSpPr>
          <p:nvPr>
            <p:ph type="body" sz="quarter" idx="58"/>
          </p:nvPr>
        </p:nvSpPr>
        <p:spPr/>
        <p:txBody>
          <a:bodyPr rtlCol="1"/>
          <a:lstStyle/>
          <a:p>
            <a:pPr rtl="1"/>
            <a:r>
              <a:rPr lang="ar-SA" sz="800" dirty="0">
                <a:solidFill>
                  <a:schemeClr val="tx1">
                    <a:lumMod val="75000"/>
                    <a:lumOff val="25000"/>
                  </a:schemeClr>
                </a:solidFill>
              </a:rPr>
              <a:t>ديسمبر</a:t>
            </a:r>
          </a:p>
        </p:txBody>
      </p:sp>
      <p:grpSp>
        <p:nvGrpSpPr>
          <p:cNvPr id="33" name="المجموعة 32" title="المخطط الزمني الشهري">
            <a:extLst>
              <a:ext uri="{FF2B5EF4-FFF2-40B4-BE49-F238E27FC236}">
                <a16:creationId xmlns:a16="http://schemas.microsoft.com/office/drawing/2014/main" id="{AFD09076-D1F6-4F08-8939-1F1577E5A1AC}"/>
              </a:ext>
            </a:extLst>
          </p:cNvPr>
          <p:cNvGrpSpPr/>
          <p:nvPr/>
        </p:nvGrpSpPr>
        <p:grpSpPr>
          <a:xfrm>
            <a:off x="620712" y="3799174"/>
            <a:ext cx="10856346" cy="173951"/>
            <a:chOff x="620712" y="3799174"/>
            <a:chExt cx="10856346" cy="173951"/>
          </a:xfrm>
        </p:grpSpPr>
        <p:cxnSp>
          <p:nvCxnSpPr>
            <p:cNvPr id="34" name="رابط مستقيم 33">
              <a:extLst>
                <a:ext uri="{FF2B5EF4-FFF2-40B4-BE49-F238E27FC236}">
                  <a16:creationId xmlns:a16="http://schemas.microsoft.com/office/drawing/2014/main" id="{1851F931-A22B-44AA-B078-8F13276740C5}"/>
                </a:ext>
              </a:extLst>
            </p:cNvPr>
            <p:cNvCxnSpPr>
              <a:stCxn id="6" idx="2"/>
              <a:endCxn id="5" idx="0"/>
            </p:cNvCxnSpPr>
            <p:nvPr/>
          </p:nvCxnSpPr>
          <p:spPr>
            <a:xfrm>
              <a:off x="620712" y="3799174"/>
              <a:ext cx="1" cy="17395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35" name="موصل مستقيم 34">
              <a:extLst>
                <a:ext uri="{FF2B5EF4-FFF2-40B4-BE49-F238E27FC236}">
                  <a16:creationId xmlns:a16="http://schemas.microsoft.com/office/drawing/2014/main" id="{653A16F3-2319-4900-94E3-2D1EE11FE250}"/>
                </a:ext>
              </a:extLst>
            </p:cNvPr>
            <p:cNvCxnSpPr/>
            <p:nvPr/>
          </p:nvCxnSpPr>
          <p:spPr>
            <a:xfrm>
              <a:off x="1092727"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36" name="رابط مستقيم 35">
              <a:extLst>
                <a:ext uri="{FF2B5EF4-FFF2-40B4-BE49-F238E27FC236}">
                  <a16:creationId xmlns:a16="http://schemas.microsoft.com/office/drawing/2014/main" id="{44FC807E-B2A8-4953-AA5C-6D49F5FE3128}"/>
                </a:ext>
              </a:extLst>
            </p:cNvPr>
            <p:cNvCxnSpPr/>
            <p:nvPr/>
          </p:nvCxnSpPr>
          <p:spPr>
            <a:xfrm>
              <a:off x="1564742"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37" name="رابط مستقيم 36">
              <a:extLst>
                <a:ext uri="{FF2B5EF4-FFF2-40B4-BE49-F238E27FC236}">
                  <a16:creationId xmlns:a16="http://schemas.microsoft.com/office/drawing/2014/main" id="{62129982-9661-4201-A7A9-D830435CAF7C}"/>
                </a:ext>
              </a:extLst>
            </p:cNvPr>
            <p:cNvCxnSpPr/>
            <p:nvPr/>
          </p:nvCxnSpPr>
          <p:spPr>
            <a:xfrm>
              <a:off x="2036757"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38" name="رابط مستقيم 37">
              <a:extLst>
                <a:ext uri="{FF2B5EF4-FFF2-40B4-BE49-F238E27FC236}">
                  <a16:creationId xmlns:a16="http://schemas.microsoft.com/office/drawing/2014/main" id="{8EC9CA8C-382D-4780-857E-7923D6612296}"/>
                </a:ext>
              </a:extLst>
            </p:cNvPr>
            <p:cNvCxnSpPr/>
            <p:nvPr/>
          </p:nvCxnSpPr>
          <p:spPr>
            <a:xfrm>
              <a:off x="2508772"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39" name="رابط مستقيم 38">
              <a:extLst>
                <a:ext uri="{FF2B5EF4-FFF2-40B4-BE49-F238E27FC236}">
                  <a16:creationId xmlns:a16="http://schemas.microsoft.com/office/drawing/2014/main" id="{55124F5F-0D19-4683-ABFD-3276BD8C0D2A}"/>
                </a:ext>
              </a:extLst>
            </p:cNvPr>
            <p:cNvCxnSpPr/>
            <p:nvPr/>
          </p:nvCxnSpPr>
          <p:spPr>
            <a:xfrm>
              <a:off x="2980787"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0" name="رابط مستقيم 39">
              <a:extLst>
                <a:ext uri="{FF2B5EF4-FFF2-40B4-BE49-F238E27FC236}">
                  <a16:creationId xmlns:a16="http://schemas.microsoft.com/office/drawing/2014/main" id="{33740EF7-5BAA-4406-9463-F2DBFE3F1764}"/>
                </a:ext>
              </a:extLst>
            </p:cNvPr>
            <p:cNvCxnSpPr/>
            <p:nvPr/>
          </p:nvCxnSpPr>
          <p:spPr>
            <a:xfrm>
              <a:off x="3452802"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1" name="رابط مستقيم 40">
              <a:extLst>
                <a:ext uri="{FF2B5EF4-FFF2-40B4-BE49-F238E27FC236}">
                  <a16:creationId xmlns:a16="http://schemas.microsoft.com/office/drawing/2014/main" id="{4E722C75-9D4B-4ACF-8624-346EBA52AB0C}"/>
                </a:ext>
              </a:extLst>
            </p:cNvPr>
            <p:cNvCxnSpPr/>
            <p:nvPr/>
          </p:nvCxnSpPr>
          <p:spPr>
            <a:xfrm>
              <a:off x="3924817"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2" name="موصل مستقيم 41">
              <a:extLst>
                <a:ext uri="{FF2B5EF4-FFF2-40B4-BE49-F238E27FC236}">
                  <a16:creationId xmlns:a16="http://schemas.microsoft.com/office/drawing/2014/main" id="{2D341D20-3335-4187-B094-E72F119FBFA6}"/>
                </a:ext>
              </a:extLst>
            </p:cNvPr>
            <p:cNvCxnSpPr/>
            <p:nvPr/>
          </p:nvCxnSpPr>
          <p:spPr>
            <a:xfrm>
              <a:off x="4396832"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3" name="رابط مستقيم 42">
              <a:extLst>
                <a:ext uri="{FF2B5EF4-FFF2-40B4-BE49-F238E27FC236}">
                  <a16:creationId xmlns:a16="http://schemas.microsoft.com/office/drawing/2014/main" id="{3BA093FB-4616-49E8-A8CB-7A95CC81F7BF}"/>
                </a:ext>
              </a:extLst>
            </p:cNvPr>
            <p:cNvCxnSpPr/>
            <p:nvPr/>
          </p:nvCxnSpPr>
          <p:spPr>
            <a:xfrm>
              <a:off x="4868847"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4" name="رابط مستقيم 43">
              <a:extLst>
                <a:ext uri="{FF2B5EF4-FFF2-40B4-BE49-F238E27FC236}">
                  <a16:creationId xmlns:a16="http://schemas.microsoft.com/office/drawing/2014/main" id="{2237583E-E0FF-431F-AEFC-A3E007B41FEF}"/>
                </a:ext>
              </a:extLst>
            </p:cNvPr>
            <p:cNvCxnSpPr/>
            <p:nvPr/>
          </p:nvCxnSpPr>
          <p:spPr>
            <a:xfrm>
              <a:off x="5340862"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5" name="رابط مستقيم 44">
              <a:extLst>
                <a:ext uri="{FF2B5EF4-FFF2-40B4-BE49-F238E27FC236}">
                  <a16:creationId xmlns:a16="http://schemas.microsoft.com/office/drawing/2014/main" id="{C8CC9F1D-9948-435E-B101-CE530C3C415D}"/>
                </a:ext>
              </a:extLst>
            </p:cNvPr>
            <p:cNvCxnSpPr/>
            <p:nvPr/>
          </p:nvCxnSpPr>
          <p:spPr>
            <a:xfrm>
              <a:off x="5812877" y="3799174"/>
              <a:ext cx="1" cy="154901"/>
            </a:xfrm>
            <a:prstGeom prst="line">
              <a:avLst/>
            </a:prstGeom>
            <a:ln>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6" name="رابط مستقيم 45">
              <a:extLst>
                <a:ext uri="{FF2B5EF4-FFF2-40B4-BE49-F238E27FC236}">
                  <a16:creationId xmlns:a16="http://schemas.microsoft.com/office/drawing/2014/main" id="{FDED2865-67EC-4583-B0BC-2A7549CA14FE}"/>
                </a:ext>
              </a:extLst>
            </p:cNvPr>
            <p:cNvCxnSpPr/>
            <p:nvPr/>
          </p:nvCxnSpPr>
          <p:spPr>
            <a:xfrm>
              <a:off x="6284892"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7" name="رابط مستقيم 46">
              <a:extLst>
                <a:ext uri="{FF2B5EF4-FFF2-40B4-BE49-F238E27FC236}">
                  <a16:creationId xmlns:a16="http://schemas.microsoft.com/office/drawing/2014/main" id="{78E72E4E-F5B7-469D-9C2A-54960B3814DA}"/>
                </a:ext>
              </a:extLst>
            </p:cNvPr>
            <p:cNvCxnSpPr/>
            <p:nvPr/>
          </p:nvCxnSpPr>
          <p:spPr>
            <a:xfrm>
              <a:off x="6756907"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8" name="رابط مستقيم 47">
              <a:extLst>
                <a:ext uri="{FF2B5EF4-FFF2-40B4-BE49-F238E27FC236}">
                  <a16:creationId xmlns:a16="http://schemas.microsoft.com/office/drawing/2014/main" id="{F2A5CFE2-8B3A-4FE1-B4D5-A3C1CDD0D60B}"/>
                </a:ext>
              </a:extLst>
            </p:cNvPr>
            <p:cNvCxnSpPr/>
            <p:nvPr/>
          </p:nvCxnSpPr>
          <p:spPr>
            <a:xfrm>
              <a:off x="7228922"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9" name="رابط مستقيم 48">
              <a:extLst>
                <a:ext uri="{FF2B5EF4-FFF2-40B4-BE49-F238E27FC236}">
                  <a16:creationId xmlns:a16="http://schemas.microsoft.com/office/drawing/2014/main" id="{D8945B65-A1FD-4893-8E5B-694EBE6ABE48}"/>
                </a:ext>
              </a:extLst>
            </p:cNvPr>
            <p:cNvCxnSpPr/>
            <p:nvPr/>
          </p:nvCxnSpPr>
          <p:spPr>
            <a:xfrm>
              <a:off x="7700937"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50" name="موصل مستقيم 49">
              <a:extLst>
                <a:ext uri="{FF2B5EF4-FFF2-40B4-BE49-F238E27FC236}">
                  <a16:creationId xmlns:a16="http://schemas.microsoft.com/office/drawing/2014/main" id="{69559BBA-B1D3-41F3-BCBE-CB4BB933EEA0}"/>
                </a:ext>
              </a:extLst>
            </p:cNvPr>
            <p:cNvCxnSpPr/>
            <p:nvPr/>
          </p:nvCxnSpPr>
          <p:spPr>
            <a:xfrm>
              <a:off x="8172952"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51" name="موصل مستقيم 50">
              <a:extLst>
                <a:ext uri="{FF2B5EF4-FFF2-40B4-BE49-F238E27FC236}">
                  <a16:creationId xmlns:a16="http://schemas.microsoft.com/office/drawing/2014/main" id="{03F8D889-DFE8-4946-8A9F-E89EBA86CE55}"/>
                </a:ext>
              </a:extLst>
            </p:cNvPr>
            <p:cNvCxnSpPr/>
            <p:nvPr/>
          </p:nvCxnSpPr>
          <p:spPr>
            <a:xfrm>
              <a:off x="8644967"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52" name="رابط مستقيم 51">
              <a:extLst>
                <a:ext uri="{FF2B5EF4-FFF2-40B4-BE49-F238E27FC236}">
                  <a16:creationId xmlns:a16="http://schemas.microsoft.com/office/drawing/2014/main" id="{899FC3E1-760C-485D-A894-659E36DBFBA0}"/>
                </a:ext>
              </a:extLst>
            </p:cNvPr>
            <p:cNvCxnSpPr/>
            <p:nvPr/>
          </p:nvCxnSpPr>
          <p:spPr>
            <a:xfrm>
              <a:off x="9116982"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53" name="رابط مستقيم 52">
              <a:extLst>
                <a:ext uri="{FF2B5EF4-FFF2-40B4-BE49-F238E27FC236}">
                  <a16:creationId xmlns:a16="http://schemas.microsoft.com/office/drawing/2014/main" id="{FC2AD8BF-2DAB-46F3-9334-006C0E601416}"/>
                </a:ext>
              </a:extLst>
            </p:cNvPr>
            <p:cNvCxnSpPr/>
            <p:nvPr/>
          </p:nvCxnSpPr>
          <p:spPr>
            <a:xfrm>
              <a:off x="9588997"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54" name="رابط مستقيم 53">
              <a:extLst>
                <a:ext uri="{FF2B5EF4-FFF2-40B4-BE49-F238E27FC236}">
                  <a16:creationId xmlns:a16="http://schemas.microsoft.com/office/drawing/2014/main" id="{F3ECD0E7-AEC7-4FC2-AD8C-FD1309F9C4A9}"/>
                </a:ext>
              </a:extLst>
            </p:cNvPr>
            <p:cNvCxnSpPr/>
            <p:nvPr/>
          </p:nvCxnSpPr>
          <p:spPr>
            <a:xfrm>
              <a:off x="10061012"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55" name="رابط مستقيم 54">
              <a:extLst>
                <a:ext uri="{FF2B5EF4-FFF2-40B4-BE49-F238E27FC236}">
                  <a16:creationId xmlns:a16="http://schemas.microsoft.com/office/drawing/2014/main" id="{D7C5386D-5D43-4282-AB46-61FD65332554}"/>
                </a:ext>
              </a:extLst>
            </p:cNvPr>
            <p:cNvCxnSpPr/>
            <p:nvPr/>
          </p:nvCxnSpPr>
          <p:spPr>
            <a:xfrm>
              <a:off x="10533027"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56" name="رابط مستقيم 55">
              <a:extLst>
                <a:ext uri="{FF2B5EF4-FFF2-40B4-BE49-F238E27FC236}">
                  <a16:creationId xmlns:a16="http://schemas.microsoft.com/office/drawing/2014/main" id="{70974A3F-6B41-4413-8B89-13F538C736F8}"/>
                </a:ext>
              </a:extLst>
            </p:cNvPr>
            <p:cNvCxnSpPr/>
            <p:nvPr/>
          </p:nvCxnSpPr>
          <p:spPr>
            <a:xfrm>
              <a:off x="11005042"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57" name="رابط مستقيم 56">
              <a:extLst>
                <a:ext uri="{FF2B5EF4-FFF2-40B4-BE49-F238E27FC236}">
                  <a16:creationId xmlns:a16="http://schemas.microsoft.com/office/drawing/2014/main" id="{8ABC7720-8A37-473F-B4FC-E67552008163}"/>
                </a:ext>
              </a:extLst>
            </p:cNvPr>
            <p:cNvCxnSpPr/>
            <p:nvPr/>
          </p:nvCxnSpPr>
          <p:spPr>
            <a:xfrm>
              <a:off x="11477057" y="3799174"/>
              <a:ext cx="1" cy="154901"/>
            </a:xfrm>
            <a:prstGeom prst="line">
              <a:avLst/>
            </a:prstGeom>
            <a:ln w="3175">
              <a:solidFill>
                <a:schemeClr val="accent1"/>
              </a:solidFill>
              <a:headEnd type="none" w="sm" len="sm"/>
              <a:tailEnd type="none" w="sm" len="sm"/>
            </a:ln>
          </p:spPr>
          <p:style>
            <a:lnRef idx="1">
              <a:schemeClr val="accent1"/>
            </a:lnRef>
            <a:fillRef idx="0">
              <a:schemeClr val="accent1"/>
            </a:fillRef>
            <a:effectRef idx="0">
              <a:schemeClr val="accent1"/>
            </a:effectRef>
            <a:fontRef idx="minor">
              <a:schemeClr val="tx1"/>
            </a:fontRef>
          </p:style>
        </p:cxnSp>
      </p:grpSp>
      <p:sp>
        <p:nvSpPr>
          <p:cNvPr id="3" name="عنصر نائب لرقم الشريحة 2">
            <a:extLst>
              <a:ext uri="{FF2B5EF4-FFF2-40B4-BE49-F238E27FC236}">
                <a16:creationId xmlns:a16="http://schemas.microsoft.com/office/drawing/2014/main" id="{649B9F8F-4732-4438-9D9E-2501EE5F0839}"/>
              </a:ext>
            </a:extLst>
          </p:cNvPr>
          <p:cNvSpPr>
            <a:spLocks noGrp="1"/>
          </p:cNvSpPr>
          <p:nvPr>
            <p:ph type="sldNum" sz="quarter" idx="11"/>
          </p:nvPr>
        </p:nvSpPr>
        <p:spPr/>
        <p:txBody>
          <a:bodyPr rtlCol="1"/>
          <a:lstStyle/>
          <a:p>
            <a:pPr algn="ctr" rtl="1"/>
            <a:fld id="{4B73C415-D670-4716-A5EC-CC4D52CA2BAC}" type="slidenum">
              <a:rPr lang="ar-SA" smtClean="0"/>
              <a:pPr algn="ctr" rtl="1"/>
              <a:t>9</a:t>
            </a:fld>
            <a:endParaRPr lang="ar-SA" dirty="0"/>
          </a:p>
        </p:txBody>
      </p:sp>
    </p:spTree>
    <p:extLst>
      <p:ext uri="{BB962C8B-B14F-4D97-AF65-F5344CB8AC3E}">
        <p14:creationId xmlns:p14="http://schemas.microsoft.com/office/powerpoint/2010/main" val="3708042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صورة 10" descr="صورة شريحة ملخص، أعلى اليمين">
            <a:extLst>
              <a:ext uri="{FF2B5EF4-FFF2-40B4-BE49-F238E27FC236}">
                <a16:creationId xmlns:a16="http://schemas.microsoft.com/office/drawing/2014/main" id="{AD40D937-B3C8-43EA-A0D3-6CE4BF447EC0}"/>
              </a:ext>
            </a:extLst>
          </p:cNvPr>
          <p:cNvPicPr>
            <a:picLocks noGrp="1" noChangeAspect="1"/>
          </p:cNvPicPr>
          <p:nvPr>
            <p:ph type="pic" sz="quarter" idx="12"/>
          </p:nvPr>
        </p:nvPicPr>
        <p:blipFill rotWithShape="1">
          <a:blip r:embed="rId3">
            <a:extLst>
              <a:ext uri="{28A0092B-C50C-407E-A947-70E740481C1C}">
                <a14:useLocalDpi xmlns:a14="http://schemas.microsoft.com/office/drawing/2010/main" val="0"/>
              </a:ext>
            </a:extLst>
          </a:blip>
          <a:srcRect/>
          <a:stretch/>
        </p:blipFill>
        <p:spPr>
          <a:xfrm>
            <a:off x="84000" y="86714"/>
            <a:ext cx="6009285" cy="3890571"/>
          </a:xfrm>
        </p:spPr>
      </p:pic>
      <p:sp>
        <p:nvSpPr>
          <p:cNvPr id="2" name="العنوان 1">
            <a:extLst>
              <a:ext uri="{FF2B5EF4-FFF2-40B4-BE49-F238E27FC236}">
                <a16:creationId xmlns:a16="http://schemas.microsoft.com/office/drawing/2014/main" id="{98433CBA-6B58-475A-BAF2-04998BA4A545}"/>
              </a:ext>
            </a:extLst>
          </p:cNvPr>
          <p:cNvSpPr>
            <a:spLocks noGrp="1"/>
          </p:cNvSpPr>
          <p:nvPr>
            <p:ph type="ctrTitle"/>
          </p:nvPr>
        </p:nvSpPr>
        <p:spPr/>
        <p:txBody>
          <a:bodyPr rtlCol="1"/>
          <a:lstStyle/>
          <a:p>
            <a:pPr rtl="1"/>
            <a:r>
              <a:rPr lang="ar-SA" dirty="0"/>
              <a:t>مراجعة الادبيات </a:t>
            </a:r>
          </a:p>
        </p:txBody>
      </p:sp>
      <p:sp>
        <p:nvSpPr>
          <p:cNvPr id="3" name="عنوان فرعي 2">
            <a:extLst>
              <a:ext uri="{FF2B5EF4-FFF2-40B4-BE49-F238E27FC236}">
                <a16:creationId xmlns:a16="http://schemas.microsoft.com/office/drawing/2014/main" id="{46542706-50AC-4B17-A704-143D94A799CD}"/>
              </a:ext>
            </a:extLst>
          </p:cNvPr>
          <p:cNvSpPr>
            <a:spLocks noGrp="1"/>
          </p:cNvSpPr>
          <p:nvPr>
            <p:ph type="subTitle" idx="1"/>
          </p:nvPr>
        </p:nvSpPr>
        <p:spPr/>
        <p:txBody>
          <a:bodyPr rtlCol="1"/>
          <a:lstStyle/>
          <a:p>
            <a:pPr rtl="1"/>
            <a:endParaRPr lang="ar-SA" dirty="0"/>
          </a:p>
        </p:txBody>
      </p:sp>
      <p:sp>
        <p:nvSpPr>
          <p:cNvPr id="4" name="عنصر نائب لرقم الشريحة 3">
            <a:extLst>
              <a:ext uri="{FF2B5EF4-FFF2-40B4-BE49-F238E27FC236}">
                <a16:creationId xmlns:a16="http://schemas.microsoft.com/office/drawing/2014/main" id="{DFD249B8-A654-41FD-9724-45A3A5EE13F9}"/>
              </a:ext>
            </a:extLst>
          </p:cNvPr>
          <p:cNvSpPr>
            <a:spLocks noGrp="1"/>
          </p:cNvSpPr>
          <p:nvPr>
            <p:ph type="sldNum" sz="quarter" idx="14"/>
          </p:nvPr>
        </p:nvSpPr>
        <p:spPr/>
        <p:txBody>
          <a:bodyPr rtlCol="1"/>
          <a:lstStyle/>
          <a:p>
            <a:pPr rtl="1"/>
            <a:fld id="{19B51A1E-902D-48AF-9020-955120F399B6}" type="slidenum">
              <a:rPr lang="ar-SA" smtClean="0"/>
              <a:pPr rtl="1"/>
              <a:t>10</a:t>
            </a:fld>
            <a:endParaRPr lang="ar-SA" dirty="0"/>
          </a:p>
        </p:txBody>
      </p:sp>
      <p:sp>
        <p:nvSpPr>
          <p:cNvPr id="7" name="عنصر نائب للمحتوى 6">
            <a:extLst>
              <a:ext uri="{FF2B5EF4-FFF2-40B4-BE49-F238E27FC236}">
                <a16:creationId xmlns:a16="http://schemas.microsoft.com/office/drawing/2014/main" id="{D26B7DF5-A2B9-4433-397C-4ECBE21FA6AC}"/>
              </a:ext>
            </a:extLst>
          </p:cNvPr>
          <p:cNvSpPr>
            <a:spLocks noGrp="1"/>
          </p:cNvSpPr>
          <p:nvPr>
            <p:ph idx="15"/>
          </p:nvPr>
        </p:nvSpPr>
        <p:spPr>
          <a:xfrm>
            <a:off x="6000369" y="1343100"/>
            <a:ext cx="6191631" cy="5759302"/>
          </a:xfrm>
        </p:spPr>
        <p:txBody>
          <a:bodyPr/>
          <a:lstStyle/>
          <a:p>
            <a:pPr rtl="1"/>
            <a:r>
              <a:rPr lang="ar-SA" sz="1800" b="0" i="0" dirty="0">
                <a:solidFill>
                  <a:srgbClr val="000000"/>
                </a:solidFill>
                <a:effectLst/>
                <a:latin typeface="UICTFontTextStyleBody"/>
              </a:rPr>
              <a:t>وزارة الموارد البشرية والتنمية الاجتماعية </a:t>
            </a:r>
            <a:endParaRPr lang="ar-SA" sz="1800" b="0" i="0" dirty="0">
              <a:solidFill>
                <a:srgbClr val="000000"/>
              </a:solidFill>
              <a:effectLst/>
              <a:latin typeface="-webkit-standard"/>
            </a:endParaRPr>
          </a:p>
          <a:p>
            <a:pPr rtl="1"/>
            <a:r>
              <a:rPr lang="ar-SA" sz="1800" b="0" i="0" dirty="0">
                <a:solidFill>
                  <a:srgbClr val="000000"/>
                </a:solidFill>
                <a:effectLst/>
                <a:latin typeface="-webkit-standard"/>
              </a:rPr>
              <a:t> </a:t>
            </a:r>
          </a:p>
          <a:p>
            <a:r>
              <a:rPr lang="ar-SA" sz="1800" b="0" i="0" u="sng" dirty="0">
                <a:solidFill>
                  <a:srgbClr val="0000FF"/>
                </a:solidFill>
                <a:effectLst/>
                <a:latin typeface="UICTFontTextStyleBody"/>
                <a:hlinkClick r:id="rId4"/>
              </a:rPr>
              <a:t>الموقع الرسمي لوزارة الموارد البشرية والتنمية الاجتماعيةوزارة الموارد البشرية والتنمية الاجتماعيةhttps://www.hrsd.gov.sa</a:t>
            </a:r>
            <a:endParaRPr lang="ar-SA" sz="1800" b="0" i="0" dirty="0">
              <a:solidFill>
                <a:srgbClr val="000000"/>
              </a:solidFill>
              <a:effectLst/>
              <a:latin typeface="-webkit-standard"/>
            </a:endParaRPr>
          </a:p>
          <a:p>
            <a:pPr rtl="1"/>
            <a:r>
              <a:rPr lang="ar-SA" sz="1800" b="0" i="0" dirty="0">
                <a:solidFill>
                  <a:srgbClr val="000000"/>
                </a:solidFill>
                <a:effectLst/>
                <a:latin typeface="-webkit-standard"/>
              </a:rPr>
              <a:t> </a:t>
            </a:r>
          </a:p>
          <a:p>
            <a:pPr rtl="1"/>
            <a:r>
              <a:rPr lang="ar-SA" sz="1800" b="0" i="0" dirty="0">
                <a:solidFill>
                  <a:srgbClr val="000000"/>
                </a:solidFill>
                <a:effectLst/>
                <a:latin typeface="-webkit-standard"/>
              </a:rPr>
              <a:t> </a:t>
            </a:r>
          </a:p>
          <a:p>
            <a:pPr rtl="1"/>
            <a:r>
              <a:rPr lang="ar-SA" sz="1800" b="0" i="0" dirty="0">
                <a:solidFill>
                  <a:srgbClr val="000000"/>
                </a:solidFill>
                <a:effectLst/>
                <a:latin typeface="UICTFontTextStyleBody"/>
              </a:rPr>
              <a:t>الهيئة العامة للإحصاء </a:t>
            </a:r>
            <a:endParaRPr lang="ar-SA" sz="1800" b="0" i="0" dirty="0">
              <a:solidFill>
                <a:srgbClr val="000000"/>
              </a:solidFill>
              <a:effectLst/>
              <a:latin typeface="-webkit-standard"/>
            </a:endParaRPr>
          </a:p>
          <a:p>
            <a:r>
              <a:rPr lang="ar-SA" sz="1800" b="0" i="0" u="sng" dirty="0">
                <a:solidFill>
                  <a:srgbClr val="0000FF"/>
                </a:solidFill>
                <a:effectLst/>
                <a:latin typeface="UICTFontTextStyleBody"/>
                <a:hlinkClick r:id="rId5"/>
              </a:rPr>
              <a:t>الهيئة العامة للإحصاءالهيئة العامة للإحصاءhttps://www.stats.</a:t>
            </a:r>
            <a:r>
              <a:rPr lang="ar-SA" sz="1800" b="0" i="0" dirty="0">
                <a:solidFill>
                  <a:srgbClr val="0000FF"/>
                </a:solidFill>
                <a:effectLst/>
                <a:latin typeface="UICTFontTextStyleBody"/>
                <a:hlinkClick r:id="rId5"/>
              </a:rPr>
              <a:t>gov</a:t>
            </a:r>
            <a:r>
              <a:rPr lang="ar-SA" sz="1800" b="0" i="0" u="sng" dirty="0">
                <a:solidFill>
                  <a:srgbClr val="0000FF"/>
                </a:solidFill>
                <a:effectLst/>
                <a:latin typeface="UICTFontTextStyleBody"/>
                <a:hlinkClick r:id="rId5"/>
              </a:rPr>
              <a:t>.sa › ...</a:t>
            </a:r>
            <a:endParaRPr lang="ar-SA" sz="1800" b="0" i="0" dirty="0">
              <a:solidFill>
                <a:srgbClr val="000000"/>
              </a:solidFill>
              <a:effectLst/>
              <a:latin typeface="-webkit-standard"/>
            </a:endParaRPr>
          </a:p>
          <a:p>
            <a:pPr rtl="1"/>
            <a:r>
              <a:rPr lang="ar-SA" sz="1800" b="0" i="0" dirty="0">
                <a:solidFill>
                  <a:srgbClr val="000000"/>
                </a:solidFill>
                <a:effectLst/>
                <a:latin typeface="-webkit-standard"/>
              </a:rPr>
              <a:t> </a:t>
            </a:r>
          </a:p>
          <a:p>
            <a:pPr rtl="1"/>
            <a:r>
              <a:rPr lang="ar-SA" sz="1800" b="0" i="0" dirty="0">
                <a:solidFill>
                  <a:srgbClr val="000000"/>
                </a:solidFill>
                <a:effectLst/>
                <a:latin typeface="UICTFontTextStyleBody"/>
              </a:rPr>
              <a:t>صندوق تنمية الموارد البشرية </a:t>
            </a:r>
            <a:endParaRPr lang="ar-SA" sz="1800" b="0" i="0" dirty="0">
              <a:solidFill>
                <a:srgbClr val="000000"/>
              </a:solidFill>
              <a:effectLst/>
              <a:latin typeface="-webkit-standard"/>
            </a:endParaRPr>
          </a:p>
          <a:p>
            <a:r>
              <a:rPr lang="ar-SA" sz="1800" b="0" i="0" u="sng" dirty="0">
                <a:solidFill>
                  <a:srgbClr val="0000FF"/>
                </a:solidFill>
                <a:effectLst/>
                <a:latin typeface="UICTFontTextStyleBody"/>
                <a:hlinkClick r:id="rId6"/>
              </a:rPr>
              <a:t>تسجيل الدخولTAQAThttps://eservices.taqat.sa › Eservices › Login</a:t>
            </a:r>
            <a:endParaRPr lang="ar-SA" sz="1800" b="0" i="0" dirty="0">
              <a:solidFill>
                <a:srgbClr val="000000"/>
              </a:solidFill>
              <a:effectLst/>
              <a:latin typeface="-webkit-standard"/>
            </a:endParaRPr>
          </a:p>
          <a:p>
            <a:pPr rtl="1"/>
            <a:r>
              <a:rPr lang="ar-SA" sz="1800" b="0" i="0" dirty="0">
                <a:solidFill>
                  <a:srgbClr val="000000"/>
                </a:solidFill>
                <a:effectLst/>
                <a:latin typeface="-webkit-standard"/>
              </a:rPr>
              <a:t> </a:t>
            </a:r>
          </a:p>
          <a:p>
            <a:pPr rtl="1"/>
            <a:endParaRPr lang="ar-SA" sz="1800" b="0" i="0" dirty="0">
              <a:solidFill>
                <a:srgbClr val="000000"/>
              </a:solidFill>
              <a:effectLst/>
              <a:latin typeface="-webkit-standard"/>
            </a:endParaRPr>
          </a:p>
          <a:p>
            <a:pPr rtl="1"/>
            <a:r>
              <a:rPr lang="ar-SA" sz="1800" b="0" i="0" dirty="0">
                <a:solidFill>
                  <a:srgbClr val="000000"/>
                </a:solidFill>
                <a:effectLst/>
                <a:latin typeface="-webkit-standard"/>
              </a:rPr>
              <a:t> </a:t>
            </a:r>
          </a:p>
          <a:p>
            <a:br>
              <a:rPr lang="ar-SA" dirty="0"/>
            </a:br>
            <a:endParaRPr lang="ar-SA" dirty="0"/>
          </a:p>
        </p:txBody>
      </p:sp>
    </p:spTree>
    <p:extLst>
      <p:ext uri="{BB962C8B-B14F-4D97-AF65-F5344CB8AC3E}">
        <p14:creationId xmlns:p14="http://schemas.microsoft.com/office/powerpoint/2010/main" val="86715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صورة 10" descr="صورة شريحة ملخص، أعلى اليمين">
            <a:extLst>
              <a:ext uri="{FF2B5EF4-FFF2-40B4-BE49-F238E27FC236}">
                <a16:creationId xmlns:a16="http://schemas.microsoft.com/office/drawing/2014/main" id="{AD40D937-B3C8-43EA-A0D3-6CE4BF447EC0}"/>
              </a:ext>
            </a:extLst>
          </p:cNvPr>
          <p:cNvPicPr>
            <a:picLocks noGrp="1" noChangeAspect="1"/>
          </p:cNvPicPr>
          <p:nvPr>
            <p:ph type="pic" sz="quarter" idx="12"/>
          </p:nvPr>
        </p:nvPicPr>
        <p:blipFill rotWithShape="1">
          <a:blip r:embed="rId3">
            <a:extLst>
              <a:ext uri="{28A0092B-C50C-407E-A947-70E740481C1C}">
                <a14:useLocalDpi xmlns:a14="http://schemas.microsoft.com/office/drawing/2010/main" val="0"/>
              </a:ext>
            </a:extLst>
          </a:blip>
          <a:srcRect/>
          <a:stretch/>
        </p:blipFill>
        <p:spPr>
          <a:xfrm>
            <a:off x="84000" y="86714"/>
            <a:ext cx="6009285" cy="3890571"/>
          </a:xfrm>
        </p:spPr>
      </p:pic>
      <p:sp>
        <p:nvSpPr>
          <p:cNvPr id="2" name="العنوان 1">
            <a:extLst>
              <a:ext uri="{FF2B5EF4-FFF2-40B4-BE49-F238E27FC236}">
                <a16:creationId xmlns:a16="http://schemas.microsoft.com/office/drawing/2014/main" id="{98433CBA-6B58-475A-BAF2-04998BA4A545}"/>
              </a:ext>
            </a:extLst>
          </p:cNvPr>
          <p:cNvSpPr>
            <a:spLocks noGrp="1"/>
          </p:cNvSpPr>
          <p:nvPr>
            <p:ph type="ctrTitle"/>
          </p:nvPr>
        </p:nvSpPr>
        <p:spPr/>
        <p:txBody>
          <a:bodyPr rtlCol="1"/>
          <a:lstStyle/>
          <a:p>
            <a:pPr rtl="1"/>
            <a:r>
              <a:rPr lang="ar-SA" dirty="0"/>
              <a:t>تابع مراجعة الادبيات </a:t>
            </a:r>
          </a:p>
        </p:txBody>
      </p:sp>
      <p:sp>
        <p:nvSpPr>
          <p:cNvPr id="3" name="عنوان فرعي 2">
            <a:extLst>
              <a:ext uri="{FF2B5EF4-FFF2-40B4-BE49-F238E27FC236}">
                <a16:creationId xmlns:a16="http://schemas.microsoft.com/office/drawing/2014/main" id="{46542706-50AC-4B17-A704-143D94A799CD}"/>
              </a:ext>
            </a:extLst>
          </p:cNvPr>
          <p:cNvSpPr>
            <a:spLocks noGrp="1"/>
          </p:cNvSpPr>
          <p:nvPr>
            <p:ph type="subTitle" idx="1"/>
          </p:nvPr>
        </p:nvSpPr>
        <p:spPr/>
        <p:txBody>
          <a:bodyPr rtlCol="1"/>
          <a:lstStyle/>
          <a:p>
            <a:pPr rtl="1"/>
            <a:endParaRPr lang="ar-SA" dirty="0"/>
          </a:p>
        </p:txBody>
      </p:sp>
      <p:sp>
        <p:nvSpPr>
          <p:cNvPr id="4" name="عنصر نائب لرقم الشريحة 3">
            <a:extLst>
              <a:ext uri="{FF2B5EF4-FFF2-40B4-BE49-F238E27FC236}">
                <a16:creationId xmlns:a16="http://schemas.microsoft.com/office/drawing/2014/main" id="{DFD249B8-A654-41FD-9724-45A3A5EE13F9}"/>
              </a:ext>
            </a:extLst>
          </p:cNvPr>
          <p:cNvSpPr>
            <a:spLocks noGrp="1"/>
          </p:cNvSpPr>
          <p:nvPr>
            <p:ph type="sldNum" sz="quarter" idx="14"/>
          </p:nvPr>
        </p:nvSpPr>
        <p:spPr/>
        <p:txBody>
          <a:bodyPr rtlCol="1"/>
          <a:lstStyle/>
          <a:p>
            <a:pPr rtl="1"/>
            <a:fld id="{19B51A1E-902D-48AF-9020-955120F399B6}" type="slidenum">
              <a:rPr lang="ar-SA" smtClean="0"/>
              <a:pPr rtl="1"/>
              <a:t>11</a:t>
            </a:fld>
            <a:endParaRPr lang="ar-SA" dirty="0"/>
          </a:p>
        </p:txBody>
      </p:sp>
      <p:sp>
        <p:nvSpPr>
          <p:cNvPr id="7" name="عنصر نائب للمحتوى 6">
            <a:extLst>
              <a:ext uri="{FF2B5EF4-FFF2-40B4-BE49-F238E27FC236}">
                <a16:creationId xmlns:a16="http://schemas.microsoft.com/office/drawing/2014/main" id="{D26B7DF5-A2B9-4433-397C-4ECBE21FA6AC}"/>
              </a:ext>
            </a:extLst>
          </p:cNvPr>
          <p:cNvSpPr>
            <a:spLocks noGrp="1"/>
          </p:cNvSpPr>
          <p:nvPr>
            <p:ph idx="15"/>
          </p:nvPr>
        </p:nvSpPr>
        <p:spPr>
          <a:xfrm>
            <a:off x="5916369" y="-1772093"/>
            <a:ext cx="6012000" cy="9126279"/>
          </a:xfrm>
        </p:spPr>
        <p:txBody>
          <a:bodyPr/>
          <a:lstStyle/>
          <a:p>
            <a:pPr rtl="1"/>
            <a:endParaRPr lang="ar-SA" sz="1800" b="0" i="0" dirty="0">
              <a:solidFill>
                <a:srgbClr val="000000"/>
              </a:solidFill>
              <a:effectLst/>
              <a:latin typeface="-webkit-standard"/>
            </a:endParaRPr>
          </a:p>
          <a:p>
            <a:pPr rtl="1"/>
            <a:r>
              <a:rPr lang="ar-SA" sz="1800" b="0" i="0" dirty="0">
                <a:solidFill>
                  <a:srgbClr val="000000"/>
                </a:solidFill>
                <a:effectLst/>
                <a:latin typeface="-webkit-standard"/>
              </a:rPr>
              <a:t> </a:t>
            </a:r>
          </a:p>
          <a:p>
            <a:pPr rtl="1"/>
            <a:r>
              <a:rPr lang="ar-SA" sz="1800" b="0" i="0" dirty="0">
                <a:solidFill>
                  <a:srgbClr val="000000"/>
                </a:solidFill>
                <a:effectLst/>
                <a:latin typeface="-webkit-standard"/>
              </a:rPr>
              <a:t> </a:t>
            </a:r>
          </a:p>
          <a:p>
            <a:pPr rtl="1"/>
            <a:r>
              <a:rPr lang="ar-SA" sz="1800" b="0" i="0" dirty="0">
                <a:solidFill>
                  <a:srgbClr val="000000"/>
                </a:solidFill>
                <a:effectLst/>
                <a:latin typeface="UICTFontTextStyleBody"/>
              </a:rPr>
              <a:t>المؤسسة العامة للتأمينات </a:t>
            </a:r>
            <a:endParaRPr lang="ar-SA" sz="1800" b="0" i="0" dirty="0">
              <a:solidFill>
                <a:srgbClr val="000000"/>
              </a:solidFill>
              <a:effectLst/>
              <a:latin typeface="-webkit-standard"/>
            </a:endParaRPr>
          </a:p>
          <a:p>
            <a:r>
              <a:rPr lang="ar-SA" sz="1800" b="0" i="0" u="sng" dirty="0">
                <a:solidFill>
                  <a:srgbClr val="0000FF"/>
                </a:solidFill>
                <a:effectLst/>
                <a:latin typeface="UICTFontTextStyleBody"/>
                <a:hlinkClick r:id="rId4"/>
              </a:rPr>
              <a:t>المؤسسة العامة للتأمينات الاجتماعيةالتأمينات الاجتماعيةhttps://www.gosi.gov.sa › ...</a:t>
            </a:r>
            <a:endParaRPr lang="ar-SA" sz="1800" b="0" i="0" dirty="0">
              <a:solidFill>
                <a:srgbClr val="000000"/>
              </a:solidFill>
              <a:effectLst/>
              <a:latin typeface="-webkit-standard"/>
            </a:endParaRPr>
          </a:p>
          <a:p>
            <a:pPr rtl="1"/>
            <a:r>
              <a:rPr lang="ar-SA" sz="1800" b="0" i="0" dirty="0">
                <a:solidFill>
                  <a:srgbClr val="000000"/>
                </a:solidFill>
                <a:effectLst/>
                <a:latin typeface="-webkit-standard"/>
              </a:rPr>
              <a:t> </a:t>
            </a:r>
          </a:p>
          <a:p>
            <a:pPr rtl="1"/>
            <a:r>
              <a:rPr lang="ar-SA" sz="1800" b="0" i="0" dirty="0">
                <a:solidFill>
                  <a:srgbClr val="000000"/>
                </a:solidFill>
                <a:effectLst/>
                <a:latin typeface="UICTFontTextStyleBody"/>
              </a:rPr>
              <a:t>الهيئة العامة للمنشآت الصغيرة والمتوسطة (منشآت)</a:t>
            </a:r>
            <a:endParaRPr lang="ar-SA" sz="1800" b="0" i="0" dirty="0">
              <a:solidFill>
                <a:srgbClr val="000000"/>
              </a:solidFill>
              <a:effectLst/>
              <a:latin typeface="-webkit-standard"/>
            </a:endParaRPr>
          </a:p>
          <a:p>
            <a:r>
              <a:rPr lang="ar-SA" sz="1800" b="0" i="0" u="sng" dirty="0">
                <a:solidFill>
                  <a:srgbClr val="0000FF"/>
                </a:solidFill>
                <a:effectLst/>
                <a:latin typeface="UICTFontTextStyleBody"/>
                <a:hlinkClick r:id="rId5"/>
              </a:rPr>
              <a:t>الهيئة العامة للمنشآت الصغيرة والمتوسطةالهيئة العامة للمنشآت الصغيرة والمتوسطةhttp://monshaat.gov.sa › ...</a:t>
            </a:r>
            <a:endParaRPr lang="ar-SA" sz="1800" b="0" i="0" dirty="0">
              <a:solidFill>
                <a:srgbClr val="000000"/>
              </a:solidFill>
              <a:effectLst/>
              <a:latin typeface="-webkit-standard"/>
            </a:endParaRPr>
          </a:p>
          <a:p>
            <a:pPr rtl="1"/>
            <a:r>
              <a:rPr lang="ar-SA" sz="1800" b="0" i="0" dirty="0">
                <a:solidFill>
                  <a:srgbClr val="000000"/>
                </a:solidFill>
                <a:effectLst/>
                <a:latin typeface="-webkit-standard"/>
              </a:rPr>
              <a:t> </a:t>
            </a:r>
          </a:p>
          <a:p>
            <a:pPr rtl="1"/>
            <a:r>
              <a:rPr lang="ar-SA" sz="1800" b="0" i="0" dirty="0">
                <a:solidFill>
                  <a:srgbClr val="000000"/>
                </a:solidFill>
                <a:effectLst/>
                <a:latin typeface="-webkit-standard"/>
              </a:rPr>
              <a:t> </a:t>
            </a:r>
          </a:p>
          <a:p>
            <a:pPr rtl="1"/>
            <a:r>
              <a:rPr lang="ar-SA" sz="1800" b="0" i="0" dirty="0">
                <a:solidFill>
                  <a:srgbClr val="000000"/>
                </a:solidFill>
                <a:effectLst/>
                <a:latin typeface="UICTFontTextStyleBody"/>
              </a:rPr>
              <a:t>المنصة الوطنية الموحدة للتوظيف ( جدارات )</a:t>
            </a:r>
            <a:endParaRPr lang="ar-SA" sz="1800" b="0" i="0" dirty="0">
              <a:solidFill>
                <a:srgbClr val="000000"/>
              </a:solidFill>
              <a:effectLst/>
              <a:latin typeface="-webkit-standard"/>
            </a:endParaRPr>
          </a:p>
          <a:p>
            <a:r>
              <a:rPr lang="ar-SA" sz="1800" b="0" i="0" u="sng" dirty="0">
                <a:solidFill>
                  <a:srgbClr val="0000FF"/>
                </a:solidFill>
                <a:effectLst/>
                <a:latin typeface="UICTFontTextStyleBody"/>
                <a:hlinkClick r:id="rId6"/>
              </a:rPr>
              <a:t>التقديم على الوظائف في منصة (جدارات)المنصة الوطنيةhttps://my.gov.sa › services</a:t>
            </a:r>
            <a:endParaRPr lang="ar-SA" sz="1800" b="0" i="0" dirty="0">
              <a:solidFill>
                <a:srgbClr val="000000"/>
              </a:solidFill>
              <a:effectLst/>
              <a:latin typeface="-webkit-standard"/>
            </a:endParaRPr>
          </a:p>
          <a:p>
            <a:pPr rtl="1"/>
            <a:r>
              <a:rPr lang="ar-SA" sz="1800" b="0" i="0" dirty="0">
                <a:solidFill>
                  <a:srgbClr val="000000"/>
                </a:solidFill>
                <a:effectLst/>
                <a:latin typeface="-webkit-standard"/>
              </a:rPr>
              <a:t> </a:t>
            </a:r>
          </a:p>
          <a:p>
            <a:pPr rtl="1"/>
            <a:r>
              <a:rPr lang="ar-SA" sz="1800" b="0" i="0" dirty="0">
                <a:solidFill>
                  <a:srgbClr val="000000"/>
                </a:solidFill>
                <a:effectLst/>
                <a:latin typeface="-webkit-standard"/>
              </a:rPr>
              <a:t> </a:t>
            </a:r>
          </a:p>
          <a:p>
            <a:pPr rtl="1"/>
            <a:r>
              <a:rPr lang="ar-SA" sz="1800" b="0" i="0" dirty="0">
                <a:solidFill>
                  <a:srgbClr val="000000"/>
                </a:solidFill>
                <a:effectLst/>
                <a:latin typeface="-webkit-standard"/>
              </a:rPr>
              <a:t> </a:t>
            </a:r>
          </a:p>
          <a:p>
            <a:br>
              <a:rPr lang="ar-SA" dirty="0"/>
            </a:br>
            <a:endParaRPr lang="ar-SA" dirty="0"/>
          </a:p>
        </p:txBody>
      </p:sp>
    </p:spTree>
    <p:extLst>
      <p:ext uri="{BB962C8B-B14F-4D97-AF65-F5344CB8AC3E}">
        <p14:creationId xmlns:p14="http://schemas.microsoft.com/office/powerpoint/2010/main" val="31355737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عنصر نائب للصورة 7" descr="أوراق الشجر البيئية">
            <a:extLst>
              <a:ext uri="{FF2B5EF4-FFF2-40B4-BE49-F238E27FC236}">
                <a16:creationId xmlns:a16="http://schemas.microsoft.com/office/drawing/2014/main" id="{C6EF0DE7-33B5-D141-BBF6-CAB5BBE6411B}"/>
              </a:ext>
            </a:extLst>
          </p:cNvPr>
          <p:cNvPicPr>
            <a:picLocks noGrp="1" noChangeAspect="1"/>
          </p:cNvPicPr>
          <p:nvPr>
            <p:ph type="pic" sz="quarter" idx="12"/>
          </p:nvPr>
        </p:nvPicPr>
        <p:blipFill>
          <a:blip r:embed="rId3"/>
          <a:srcRect l="11" r="11"/>
          <a:stretch>
            <a:fillRect/>
          </a:stretch>
        </p:blipFill>
        <p:spPr/>
      </p:pic>
      <p:sp>
        <p:nvSpPr>
          <p:cNvPr id="3" name="العنوان 2">
            <a:extLst>
              <a:ext uri="{FF2B5EF4-FFF2-40B4-BE49-F238E27FC236}">
                <a16:creationId xmlns:a16="http://schemas.microsoft.com/office/drawing/2014/main" id="{EBDC24D3-EEF0-4B69-A174-E4DFF7884894}"/>
              </a:ext>
            </a:extLst>
          </p:cNvPr>
          <p:cNvSpPr>
            <a:spLocks noGrp="1"/>
          </p:cNvSpPr>
          <p:nvPr>
            <p:ph type="ctrTitle"/>
          </p:nvPr>
        </p:nvSpPr>
        <p:spPr/>
        <p:txBody>
          <a:bodyPr rtlCol="1"/>
          <a:lstStyle/>
          <a:p>
            <a:pPr rtl="1"/>
            <a:r>
              <a:rPr lang="ar-SA" dirty="0"/>
              <a:t>شكراً لك</a:t>
            </a:r>
          </a:p>
        </p:txBody>
      </p:sp>
      <p:cxnSp>
        <p:nvCxnSpPr>
          <p:cNvPr id="5" name="رابط مستقيم 4" descr="خط فاصل">
            <a:extLst>
              <a:ext uri="{FF2B5EF4-FFF2-40B4-BE49-F238E27FC236}">
                <a16:creationId xmlns:a16="http://schemas.microsoft.com/office/drawing/2014/main" id="{FE07C9EC-5158-440C-995A-EAC50D3E05DA}"/>
              </a:ext>
              <a:ext uri="{C183D7F6-B498-43B3-948B-1728B52AA6E4}">
                <adec:decorative xmlns:adec="http://schemas.microsoft.com/office/drawing/2017/decorative" val="1"/>
              </a:ext>
            </a:extLst>
          </p:cNvPr>
          <p:cNvCxnSpPr>
            <a:cxnSpLocks/>
          </p:cNvCxnSpPr>
          <p:nvPr/>
        </p:nvCxnSpPr>
        <p:spPr>
          <a:xfrm>
            <a:off x="7777113" y="2412127"/>
            <a:ext cx="0" cy="1100190"/>
          </a:xfrm>
          <a:prstGeom prst="line">
            <a:avLst/>
          </a:prstGeom>
        </p:spPr>
        <p:style>
          <a:lnRef idx="1">
            <a:schemeClr val="accent1"/>
          </a:lnRef>
          <a:fillRef idx="0">
            <a:schemeClr val="accent1"/>
          </a:fillRef>
          <a:effectRef idx="0">
            <a:schemeClr val="accent1"/>
          </a:effectRef>
          <a:fontRef idx="minor">
            <a:schemeClr val="tx1"/>
          </a:fontRef>
        </p:style>
      </p:cxnSp>
      <p:sp>
        <p:nvSpPr>
          <p:cNvPr id="7" name="عنوان فرعي 6">
            <a:extLst>
              <a:ext uri="{FF2B5EF4-FFF2-40B4-BE49-F238E27FC236}">
                <a16:creationId xmlns:a16="http://schemas.microsoft.com/office/drawing/2014/main" id="{ACCCCDAD-0E0B-437F-8CAA-0536470B2E2F}"/>
              </a:ext>
            </a:extLst>
          </p:cNvPr>
          <p:cNvSpPr>
            <a:spLocks noGrp="1"/>
          </p:cNvSpPr>
          <p:nvPr>
            <p:ph type="subTitle" idx="1"/>
          </p:nvPr>
        </p:nvSpPr>
        <p:spPr/>
        <p:txBody>
          <a:bodyPr rtlCol="1"/>
          <a:lstStyle/>
          <a:p>
            <a:pPr rtl="1"/>
            <a:r>
              <a:rPr lang="ar-SA" dirty="0"/>
              <a:t>سمية فهد  الدوسري </a:t>
            </a:r>
          </a:p>
        </p:txBody>
      </p:sp>
      <p:pic>
        <p:nvPicPr>
          <p:cNvPr id="13" name="رسم 12" descr="المستخدم" title="أيقونة - اسم مقدم العرض">
            <a:extLst>
              <a:ext uri="{FF2B5EF4-FFF2-40B4-BE49-F238E27FC236}">
                <a16:creationId xmlns:a16="http://schemas.microsoft.com/office/drawing/2014/main" id="{708AF784-88DE-4E89-A28B-BECD54FC11CC}"/>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7284624" y="3886690"/>
            <a:ext cx="164463" cy="164463"/>
          </a:xfrm>
          <a:prstGeom prst="rect">
            <a:avLst/>
          </a:prstGeom>
        </p:spPr>
      </p:pic>
      <p:sp>
        <p:nvSpPr>
          <p:cNvPr id="9" name="عنصر نائب للنص 8">
            <a:extLst>
              <a:ext uri="{FF2B5EF4-FFF2-40B4-BE49-F238E27FC236}">
                <a16:creationId xmlns:a16="http://schemas.microsoft.com/office/drawing/2014/main" id="{650F9D0C-7F14-4B83-A0A3-5710128C815A}"/>
              </a:ext>
            </a:extLst>
          </p:cNvPr>
          <p:cNvSpPr>
            <a:spLocks noGrp="1"/>
          </p:cNvSpPr>
          <p:nvPr>
            <p:ph type="body" sz="quarter" idx="13"/>
          </p:nvPr>
        </p:nvSpPr>
        <p:spPr/>
        <p:txBody>
          <a:bodyPr rtlCol="1"/>
          <a:lstStyle/>
          <a:p>
            <a:pPr rtl="1"/>
            <a:r>
              <a:rPr lang="ar-SA" dirty="0"/>
              <a:t>241000025</a:t>
            </a:r>
          </a:p>
        </p:txBody>
      </p:sp>
      <p:pic>
        <p:nvPicPr>
          <p:cNvPr id="15" name="رسم 14" descr="هاتف ذكي" title="أيقونة-رقم هاتف مقدم العرض">
            <a:extLst>
              <a:ext uri="{FF2B5EF4-FFF2-40B4-BE49-F238E27FC236}">
                <a16:creationId xmlns:a16="http://schemas.microsoft.com/office/drawing/2014/main" id="{E276E47B-4C08-4FEC-AAE8-3DCCBA7EE72D}"/>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284624" y="4196776"/>
            <a:ext cx="164463" cy="164463"/>
          </a:xfrm>
          <a:prstGeom prst="rect">
            <a:avLst/>
          </a:prstGeom>
        </p:spPr>
      </p:pic>
      <p:sp>
        <p:nvSpPr>
          <p:cNvPr id="10" name="عنصر نائب للنص 9">
            <a:extLst>
              <a:ext uri="{FF2B5EF4-FFF2-40B4-BE49-F238E27FC236}">
                <a16:creationId xmlns:a16="http://schemas.microsoft.com/office/drawing/2014/main" id="{2EF9E03C-A81E-4083-9F20-EF8FFAF5914D}"/>
              </a:ext>
            </a:extLst>
          </p:cNvPr>
          <p:cNvSpPr>
            <a:spLocks noGrp="1"/>
          </p:cNvSpPr>
          <p:nvPr>
            <p:ph type="body" sz="quarter" idx="14"/>
          </p:nvPr>
        </p:nvSpPr>
        <p:spPr/>
        <p:txBody>
          <a:bodyPr rtlCol="1"/>
          <a:lstStyle/>
          <a:p>
            <a:pPr rtl="1"/>
            <a:r>
              <a:rPr lang="ar-SA" dirty="0"/>
              <a:t>دكتور رائف بركة </a:t>
            </a:r>
          </a:p>
        </p:txBody>
      </p:sp>
      <p:pic>
        <p:nvPicPr>
          <p:cNvPr id="14" name="رسم 13" descr="مغلف" title="أيقونة البريد الإلكتروني لمقدم العرض">
            <a:extLst>
              <a:ext uri="{FF2B5EF4-FFF2-40B4-BE49-F238E27FC236}">
                <a16:creationId xmlns:a16="http://schemas.microsoft.com/office/drawing/2014/main" id="{4F2D4997-93AD-4A62-8488-4572923DB817}"/>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284624" y="4530964"/>
            <a:ext cx="164463" cy="164463"/>
          </a:xfrm>
          <a:prstGeom prst="rect">
            <a:avLst/>
          </a:prstGeom>
        </p:spPr>
      </p:pic>
      <p:sp>
        <p:nvSpPr>
          <p:cNvPr id="26" name="عنصر نائب للنص 25">
            <a:extLst>
              <a:ext uri="{FF2B5EF4-FFF2-40B4-BE49-F238E27FC236}">
                <a16:creationId xmlns:a16="http://schemas.microsoft.com/office/drawing/2014/main" id="{88557579-7DEF-FF4C-AD37-0E81A6BB3B75}"/>
              </a:ext>
            </a:extLst>
          </p:cNvPr>
          <p:cNvSpPr>
            <a:spLocks noGrp="1"/>
          </p:cNvSpPr>
          <p:nvPr>
            <p:ph type="body" sz="quarter" idx="16"/>
          </p:nvPr>
        </p:nvSpPr>
        <p:spPr/>
        <p:txBody>
          <a:bodyPr rtlCol="1"/>
          <a:lstStyle/>
          <a:p>
            <a:pPr rtl="1"/>
            <a:r>
              <a:rPr lang="ar-SA" dirty="0"/>
              <a:t>جامعة ميداوشن  </a:t>
            </a:r>
          </a:p>
        </p:txBody>
      </p:sp>
      <p:pic>
        <p:nvPicPr>
          <p:cNvPr id="30" name="رسم 29" descr="العالم">
            <a:extLst>
              <a:ext uri="{FF2B5EF4-FFF2-40B4-BE49-F238E27FC236}">
                <a16:creationId xmlns:a16="http://schemas.microsoft.com/office/drawing/2014/main" id="{07973E30-0C12-8442-90B5-47D1C45545A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278999" y="4843614"/>
            <a:ext cx="170088" cy="170088"/>
          </a:xfrm>
          <a:prstGeom prst="rect">
            <a:avLst/>
          </a:prstGeom>
        </p:spPr>
      </p:pic>
      <p:sp>
        <p:nvSpPr>
          <p:cNvPr id="4" name="عنصر نائب للصورة 3">
            <a:extLst>
              <a:ext uri="{FF2B5EF4-FFF2-40B4-BE49-F238E27FC236}">
                <a16:creationId xmlns:a16="http://schemas.microsoft.com/office/drawing/2014/main" id="{46C56D0C-969A-BC91-23D4-0A5F51AF432E}"/>
              </a:ext>
            </a:extLst>
          </p:cNvPr>
          <p:cNvSpPr>
            <a:spLocks noGrp="1"/>
          </p:cNvSpPr>
          <p:nvPr>
            <p:ph type="pic" sz="quarter" idx="15"/>
          </p:nvPr>
        </p:nvSpPr>
        <p:spPr/>
      </p:sp>
    </p:spTree>
    <p:extLst>
      <p:ext uri="{BB962C8B-B14F-4D97-AF65-F5344CB8AC3E}">
        <p14:creationId xmlns:p14="http://schemas.microsoft.com/office/powerpoint/2010/main" val="2490148191"/>
      </p:ext>
    </p:extLst>
  </p:cSld>
  <p:clrMapOvr>
    <a:masterClrMapping/>
  </p:clrMapOvr>
</p:sld>
</file>

<file path=ppt/theme/theme1.xml><?xml version="1.0" encoding="utf-8"?>
<a:theme xmlns:a="http://schemas.openxmlformats.org/drawingml/2006/main" name="نسق Office">
  <a:themeElements>
    <a:clrScheme name="Great Pitch Decks - Environment">
      <a:dk1>
        <a:sysClr val="windowText" lastClr="000000"/>
      </a:dk1>
      <a:lt1>
        <a:sysClr val="window" lastClr="FFFFFF"/>
      </a:lt1>
      <a:dk2>
        <a:srgbClr val="375C1E"/>
      </a:dk2>
      <a:lt2>
        <a:srgbClr val="E2DFCC"/>
      </a:lt2>
      <a:accent1>
        <a:srgbClr val="9ACB39"/>
      </a:accent1>
      <a:accent2>
        <a:srgbClr val="64C24A"/>
      </a:accent2>
      <a:accent3>
        <a:srgbClr val="297D53"/>
      </a:accent3>
      <a:accent4>
        <a:srgbClr val="FECF3F"/>
      </a:accent4>
      <a:accent5>
        <a:srgbClr val="F99D40"/>
      </a:accent5>
      <a:accent6>
        <a:srgbClr val="715C21"/>
      </a:accent6>
      <a:hlink>
        <a:srgbClr val="63A537"/>
      </a:hlink>
      <a:folHlink>
        <a:srgbClr val="63A537"/>
      </a:folHlink>
    </a:clrScheme>
    <a:fontScheme name="Custom 143">
      <a:majorFont>
        <a:latin typeface="Rockwell"/>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9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noAutofit/>
      </a:bodyPr>
      <a:lstStyle>
        <a:defPPr algn="l">
          <a:defRPr sz="1200" dirty="0" smtClean="0">
            <a:solidFill>
              <a:schemeClr val="tx1">
                <a:lumMod val="75000"/>
                <a:lumOff val="25000"/>
              </a:schemeClr>
            </a:solidFill>
            <a:latin typeface="+mn-lt"/>
          </a:defRPr>
        </a:defPPr>
      </a:lstStyle>
    </a:txDef>
  </a:objectDefaults>
  <a:extraClrSchemeLst/>
  <a:extLst>
    <a:ext uri="{05A4C25C-085E-4340-85A3-A5531E510DB2}">
      <thm15:themeFamily xmlns:thm15="http://schemas.microsoft.com/office/thememl/2012/main" name="Office_19715325_TF16411174.potx" id="{6F923529-6FCE-4F95-AFC0-0B4C9B1F2245}" vid="{3691D54B-F54C-49CD-967B-F165E3AFC633}"/>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843</Words>
  <Application>Microsoft Office PowerPoint</Application>
  <PresentationFormat>شاشة عريضة</PresentationFormat>
  <Paragraphs>289</Paragraphs>
  <Slides>12</Slides>
  <Notes>11</Notes>
  <HiddenSlides>0</HiddenSlides>
  <MMClips>0</MMClips>
  <ScaleCrop>false</ScaleCrop>
  <HeadingPairs>
    <vt:vector size="4" baseType="variant">
      <vt:variant>
        <vt:lpstr>نسق</vt:lpstr>
      </vt:variant>
      <vt:variant>
        <vt:i4>1</vt:i4>
      </vt:variant>
      <vt:variant>
        <vt:lpstr>عناوين الشرائح</vt:lpstr>
      </vt:variant>
      <vt:variant>
        <vt:i4>12</vt:i4>
      </vt:variant>
    </vt:vector>
  </HeadingPairs>
  <TitlesOfParts>
    <vt:vector size="13" baseType="lpstr">
      <vt:lpstr>نسق Office</vt:lpstr>
      <vt:lpstr>     تاثير برامج التاهيل الريادي على خلق فرص عمل للشباب العاطلين عن العمل     </vt:lpstr>
      <vt:lpstr>المقدمة </vt:lpstr>
      <vt:lpstr>أسئلة البحث </vt:lpstr>
      <vt:lpstr>أهداف البحث </vt:lpstr>
      <vt:lpstr>مراجعة الادبيات : (مراجعة سردية)</vt:lpstr>
      <vt:lpstr>العينة وحدود البحث + مجتمع الدراسة +حجم العينة التقريبي </vt:lpstr>
      <vt:lpstr>منهجية البحث </vt:lpstr>
      <vt:lpstr>الاعتبارات الأخلاقية </vt:lpstr>
      <vt:lpstr>المخطط الزمني</vt:lpstr>
      <vt:lpstr>مراجعة الادبيات </vt:lpstr>
      <vt:lpstr>تابع مراجعة الادبيات </vt:lpstr>
      <vt:lpstr>شكراً لك</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تاثير برامج التاهيل الريادي على خلق فرص عمل للشباب العاطلين عن العمل     </dc:title>
  <dc:creator>سمية</dc:creator>
  <cp:lastModifiedBy>سمية</cp:lastModifiedBy>
  <cp:revision>2</cp:revision>
  <dcterms:created xsi:type="dcterms:W3CDTF">2026-08-05T18:39:02Z</dcterms:created>
  <dcterms:modified xsi:type="dcterms:W3CDTF">2026-08-05T20:13:42Z</dcterms:modified>
</cp:coreProperties>
</file>