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customXml" Target="../customXml/item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4CC3BD-445B-AA20-9DF4-AC1583C475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8B52CD6-A71D-296D-1809-34058A89D7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2526F1-37D9-4DA7-835A-B505B67EF34B}" type="datetimeFigureOut">
              <a:rPr lang="en-US" smtClean="0"/>
              <a:t>5/22/2025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8BEEC7A-7861-968D-E469-2B5C42AB76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5F89EAF-AD5F-50AD-865B-29E3A384B5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E7627-D0B0-45E6-943B-5C5E555EC1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09704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9EC93AB-EF34-9145-9542-075AC4764B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A2F7D7-F62B-F65C-60EA-ED23830A9E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6FD29E-2786-846E-2275-2729ED4976B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52526F1-37D9-4DA7-835A-B505B67EF34B}" type="datetimeFigureOut">
              <a:rPr lang="en-US" smtClean="0"/>
              <a:t>5/22/2025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638771-3D7E-0490-1189-9FFDDC89E8B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6CC9F8-8ACD-17D8-AA1F-6E11EE4313E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F3E7627-D0B0-45E6-943B-5C5E555EC1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78041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E3FF0A-ED8E-1672-0467-582BEBA843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43F282-8E36-5DF9-79FA-9FA0F8BDB0A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1718252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655BEB-1A71-FE8F-240B-A3F92FF445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E28CCE-7717-4EDD-CB34-3EFBA8D50D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2009544"/>
      </p:ext>
    </p:extLst>
  </p:cSld>
  <p:clrMapOvr>
    <a:masterClrMapping/>
  </p:clrMapOvr>
  <p:transition spd="slow" advTm="6912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43DE1A-6564-E274-D3C4-67EB28531C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600">
                <a:latin typeface="Times New Roman" panose="02020603050405020304" pitchFamily="18" charset="0"/>
                <a:cs typeface="Times New Roman" panose="02020603050405020304" pitchFamily="18" charset="0"/>
              </a:rPr>
              <a:t>Dr. Shahira Ahmed</a:t>
            </a:r>
            <a:br>
              <a:rPr lang="en-US" sz="36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3600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891097-42B8-E46E-FED4-6EC7EA81F6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686212"/>
      </p:ext>
    </p:extLst>
  </p:cSld>
  <p:clrMapOvr>
    <a:masterClrMapping/>
  </p:clrMapOvr>
  <p:transition spd="slow" advTm="26849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2FCFDD0-E51E-D15A-CF0D-7378D8841C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Reference</a:t>
            </a:r>
            <a:endParaRPr lang="en-US" b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1B12CF-FE40-B391-39F4-849DF5F265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6325432"/>
      </p:ext>
    </p:extLst>
  </p:cSld>
  <p:clrMapOvr>
    <a:masterClrMapping/>
  </p:clrMapOvr>
  <p:transition spd="slow" advTm="15386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F73B17B-AD71-43CB-B36C-CD11A0F69F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What is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Discrete?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F894AC-E05C-9D27-3824-77439E92DCB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7268969"/>
      </p:ext>
    </p:extLst>
  </p:cSld>
  <p:clrMapOvr>
    <a:masterClrMapping/>
  </p:clrMapOvr>
  <p:transition spd="slow" advTm="46642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CC5E7C-C2F6-8488-4149-88C75BCDED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Discrete vs Continuous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19A2D3-4132-81D1-0265-4B71778F2A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5973146"/>
      </p:ext>
    </p:extLst>
  </p:cSld>
  <p:clrMapOvr>
    <a:masterClrMapping/>
  </p:clrMapOvr>
  <p:transition spd="slow" advTm="99873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6C7A71-B0FF-5D7E-0E90-3AC59D8BE9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What is Discrete Mathematics?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D5517C-A034-C430-6118-12C938184C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211205"/>
      </p:ext>
    </p:extLst>
  </p:cSld>
  <p:clrMapOvr>
    <a:masterClrMapping/>
  </p:clrMapOvr>
  <p:transition spd="slow" advTm="36293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011D5E1-834C-75B4-6985-31885F27D9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Kinds of Problems Solved Using Discrete Mathematics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60CC8B-C146-ABC7-68B4-B5A9FCAE0A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0134590"/>
      </p:ext>
    </p:extLst>
  </p:cSld>
  <p:clrMapOvr>
    <a:masterClrMapping/>
  </p:clrMapOvr>
  <p:transition spd="slow" advTm="97235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D2C714-77E2-6E46-6DD6-AA0B1ED22D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Kinds of Problems Solved Using Discrete Mathematics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E34440-8A8D-FD2E-5B3E-69666F543DA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87439"/>
      </p:ext>
    </p:extLst>
  </p:cSld>
  <p:clrMapOvr>
    <a:masterClrMapping/>
  </p:clrMapOvr>
  <p:transition spd="slow" advTm="73283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2B25745-0DE1-B942-5CA8-00679ED11E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Goals of a Course in Discrete Mathematics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02D85F-4F8D-D39B-2650-7C095DD0BCA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3241515"/>
      </p:ext>
    </p:extLst>
  </p:cSld>
  <p:clrMapOvr>
    <a:masterClrMapping/>
  </p:clrMapOvr>
  <p:transition spd="slow" advTm="58710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DD0E931-2280-B5C7-406D-49AB855FD5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Goals of a Course in Discrete Mathematics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1277F09-143E-ACED-6CC7-9F3CEA702AE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8193363"/>
      </p:ext>
    </p:extLst>
  </p:cSld>
  <p:clrMapOvr>
    <a:masterClrMapping/>
  </p:clrMapOvr>
  <p:transition spd="slow" advTm="47517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B7BEF4-05D5-00F3-0B5A-69336CBF0F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/>
              <a:t>Discrete Mathematics is a Gateway Course</a:t>
            </a:r>
            <a:endParaRPr lang="en-US" sz="36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76BD11-23DF-C7E5-FABB-C704102221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6264815"/>
      </p:ext>
    </p:extLst>
  </p:cSld>
  <p:clrMapOvr>
    <a:masterClrMapping/>
  </p:clrMapOvr>
  <p:transition spd="slow" advTm="21811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15FE498-61CE-879E-0232-8D4ACD7B9C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EC85AC-C9D9-CECF-7CBD-763ABA9F51E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0368676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1fe439f8996bbb5173f0b001933cd48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208f29f65ba4ffe7cdf4371243d4ef3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3F8757BF-0A6E-482E-8938-3FFFB7039034}"/>
</file>

<file path=customXml/itemProps2.xml><?xml version="1.0" encoding="utf-8"?>
<ds:datastoreItem xmlns:ds="http://schemas.openxmlformats.org/officeDocument/2006/customXml" ds:itemID="{5EDAC60B-0DC1-407B-885B-DD0906B885FF}"/>
</file>

<file path=customXml/itemProps3.xml><?xml version="1.0" encoding="utf-8"?>
<ds:datastoreItem xmlns:ds="http://schemas.openxmlformats.org/officeDocument/2006/customXml" ds:itemID="{DA7E3174-242A-44C6-A39B-DD6762E3D592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52</Words>
  <Application>Microsoft Office PowerPoint</Application>
  <PresentationFormat>Widescreen</PresentationFormat>
  <Paragraphs>10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Aptos</vt:lpstr>
      <vt:lpstr>Aptos Display</vt:lpstr>
      <vt:lpstr>Arial</vt:lpstr>
      <vt:lpstr>Times New Roman</vt:lpstr>
      <vt:lpstr>Office Theme</vt:lpstr>
      <vt:lpstr>PowerPoint Presentation</vt:lpstr>
      <vt:lpstr>PowerPoint Presentation</vt:lpstr>
      <vt:lpstr>Dr. Shahira Ahmed </vt:lpstr>
      <vt:lpstr>Reference</vt:lpstr>
      <vt:lpstr>What is Discrete?</vt:lpstr>
      <vt:lpstr>Discrete vs Continuous</vt:lpstr>
      <vt:lpstr>What is Discrete Mathematics?</vt:lpstr>
      <vt:lpstr>Kinds of Problems Solved Using Discrete Mathematics</vt:lpstr>
      <vt:lpstr>Kinds of Problems Solved Using Discrete Mathematics </vt:lpstr>
      <vt:lpstr>Goals of a Course in Discrete Mathematics</vt:lpstr>
      <vt:lpstr>Goals of a Course in Discrete Mathematics </vt:lpstr>
      <vt:lpstr>Discrete Mathematics is a Gateway Course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Shahira azazy</dc:creator>
  <cp:lastModifiedBy>Shahira azazy</cp:lastModifiedBy>
  <cp:revision>1</cp:revision>
  <dcterms:created xsi:type="dcterms:W3CDTF">2025-05-22T03:33:15Z</dcterms:created>
  <dcterms:modified xsi:type="dcterms:W3CDTF">2025-05-22T03:33:16Z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