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75EFB-D43F-E778-C1D6-FDACC3E0F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C67DC3-05D6-BA79-4E64-01C4D6CF5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5E61-4DA8-43D9-BC13-5C6F46C51C3A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6C16B2-A305-4CB6-5247-F975B46AD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20F4B4-C8B6-0C14-E593-FCA2F6E56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8352-0482-4CB0-93BE-BAEE8B86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532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039824-6F24-432F-9BB5-813BBA9EB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6DB781-1056-4CE3-807C-F028C7BD9F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F2F8D-6E07-07FC-F349-09D2A45B6C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15E61-4DA8-43D9-BC13-5C6F46C51C3A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42821C-5AC7-80F4-5324-1BB7943C05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4044E-FFF0-F791-C9BC-572738B0B1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E8352-0482-4CB0-93BE-BAEE8B86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775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3D93BC-28F0-8040-9BF9-A007A0B52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E820B-E7DB-0D42-4BB2-301412B8D9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56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8571F2-F015-3EB2-BA41-04B75576F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2FD1FD-27C7-0EF1-E260-20F67BF0D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183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619F6B-D323-88BC-62CC-0A78C30D1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F072A0-706A-643A-319D-2B6468FE59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8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24F4F1-A24E-A940-C5C2-40FF0CECF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902F0F-F917-4993-D353-75D8815177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527839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336B16-8422-8C62-69EE-078FA2AA6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C67916-9C9C-F458-EE94-8F668211E9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641221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6D3786-19BE-F648-4295-A7C782A5C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2D029D-94E9-9B21-D4A7-FBEF16467E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82493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B82FAE-20C9-A605-F4B2-145DD5778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1F695D-C314-764F-4A06-FAC1C05DBE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2026-09-30T16:59:36Z</dcterms:created>
  <dcterms:modified xsi:type="dcterms:W3CDTF">2026-09-30T16:59:36Z</dcterms:modified>
</cp:coreProperties>
</file>