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515" r:id="rId2"/>
    <p:sldId id="653" r:id="rId3"/>
    <p:sldId id="507" r:id="rId4"/>
    <p:sldId id="516" r:id="rId5"/>
    <p:sldId id="725" r:id="rId6"/>
    <p:sldId id="756" r:id="rId7"/>
    <p:sldId id="716" r:id="rId8"/>
    <p:sldId id="754" r:id="rId9"/>
    <p:sldId id="758" r:id="rId10"/>
    <p:sldId id="757" r:id="rId11"/>
    <p:sldId id="763" r:id="rId12"/>
    <p:sldId id="743" r:id="rId13"/>
    <p:sldId id="768" r:id="rId14"/>
    <p:sldId id="744" r:id="rId15"/>
    <p:sldId id="739" r:id="rId16"/>
    <p:sldId id="752" r:id="rId17"/>
    <p:sldId id="762" r:id="rId18"/>
    <p:sldId id="749" r:id="rId19"/>
    <p:sldId id="767" r:id="rId20"/>
    <p:sldId id="718" r:id="rId21"/>
    <p:sldId id="764" r:id="rId22"/>
    <p:sldId id="735" r:id="rId23"/>
    <p:sldId id="290" r:id="rId24"/>
    <p:sldId id="759" r:id="rId25"/>
    <p:sldId id="705" r:id="rId26"/>
    <p:sldId id="482" r:id="rId27"/>
    <p:sldId id="655" r:id="rId28"/>
    <p:sldId id="654" r:id="rId29"/>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86" d="100"/>
          <a:sy n="86" d="100"/>
        </p:scale>
        <p:origin x="571" y="8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0840DB-0E07-4237-B600-8135C487F6A1}" type="doc">
      <dgm:prSet loTypeId="urn:microsoft.com/office/officeart/2005/8/layout/chart3" loCatId="cycle" qsTypeId="urn:microsoft.com/office/officeart/2005/8/quickstyle/3d2" qsCatId="3D" csTypeId="urn:microsoft.com/office/officeart/2005/8/colors/accent5_1" csCatId="accent5" phldr="1"/>
      <dgm:spPr/>
    </dgm:pt>
    <dgm:pt modelId="{6F174BBA-F9CC-4612-BA37-B26F67D4974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a:ln/>
              <a:effectLst/>
              <a:latin typeface="Arial" panose="020B0604020202020204" pitchFamily="34" charset="0"/>
              <a:cs typeface="Arial" panose="020B0604020202020204" pitchFamily="34" charset="0"/>
            </a:rPr>
            <a:t>(1)</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عندما نفكر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نفكر لهدف</a:t>
          </a:r>
          <a:endParaRPr kumimoji="0" lang="en-GB" altLang="ar-JO" b="1" i="0" u="none" strike="noStrike" cap="none" normalizeH="0" baseline="0">
            <a:ln/>
            <a:effectLst/>
            <a:latin typeface="Arial" panose="020B0604020202020204" pitchFamily="34" charset="0"/>
            <a:cs typeface="Arial" panose="020B0604020202020204" pitchFamily="34" charset="0"/>
          </a:endParaRPr>
        </a:p>
      </dgm:t>
    </dgm:pt>
    <dgm:pt modelId="{EC810A76-74B9-4227-BC1C-8FE1321B280D}" type="parTrans" cxnId="{784EA23B-9902-4E2E-AF3A-3951DFCAA2FE}">
      <dgm:prSet/>
      <dgm:spPr/>
      <dgm:t>
        <a:bodyPr/>
        <a:lstStyle/>
        <a:p>
          <a:pPr rtl="1"/>
          <a:endParaRPr lang="ar-JO"/>
        </a:p>
      </dgm:t>
    </dgm:pt>
    <dgm:pt modelId="{A202813C-D4BD-4BF2-8107-9D5AB4DE67E9}" type="sibTrans" cxnId="{784EA23B-9902-4E2E-AF3A-3951DFCAA2FE}">
      <dgm:prSet/>
      <dgm:spPr/>
      <dgm:t>
        <a:bodyPr/>
        <a:lstStyle/>
        <a:p>
          <a:pPr rtl="1"/>
          <a:endParaRPr lang="ar-JO"/>
        </a:p>
      </dgm:t>
    </dgm:pt>
    <dgm:pt modelId="{F601F219-84F7-4C7F-B696-6E0E8441103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(2)</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وفقا لوجهة نظر </a:t>
          </a:r>
          <a:r>
            <a:rPr kumimoji="0" lang="ar-JO" altLang="ar-JO" b="1" i="0" u="none" strike="noStrike" cap="none" normalizeH="0" baseline="0" dirty="0">
              <a:ln/>
              <a:effectLst/>
              <a:latin typeface="Arial" panose="020B0604020202020204" pitchFamily="34" charset="0"/>
              <a:cs typeface="Arial" panose="020B0604020202020204" pitchFamily="34" charset="0"/>
            </a:rPr>
            <a:t>معينة</a:t>
          </a:r>
          <a:r>
            <a:rPr kumimoji="0" lang="ar-SA" altLang="ar-JO" b="1" i="0" u="none" strike="noStrike" cap="none" normalizeH="0" baseline="0" dirty="0">
              <a:ln/>
              <a:effectLst/>
              <a:latin typeface="Arial" panose="020B0604020202020204" pitchFamily="34" charset="0"/>
              <a:cs typeface="Arial" panose="020B0604020202020204" pitchFamily="34" charset="0"/>
            </a:rPr>
            <a:t>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F4FC469A-47E2-462E-951D-94E62723CC9F}" type="parTrans" cxnId="{8EF9FD1B-328C-4CDB-8365-4067A6D3859B}">
      <dgm:prSet/>
      <dgm:spPr/>
      <dgm:t>
        <a:bodyPr/>
        <a:lstStyle/>
        <a:p>
          <a:pPr rtl="1"/>
          <a:endParaRPr lang="ar-JO"/>
        </a:p>
      </dgm:t>
    </dgm:pt>
    <dgm:pt modelId="{EDC2DE36-DF50-47CF-A0AA-14662E1B075E}" type="sibTrans" cxnId="{8EF9FD1B-328C-4CDB-8365-4067A6D3859B}">
      <dgm:prSet/>
      <dgm:spPr/>
      <dgm:t>
        <a:bodyPr/>
        <a:lstStyle/>
        <a:p>
          <a:pPr rtl="1"/>
          <a:endParaRPr lang="ar-JO"/>
        </a:p>
      </dgm:t>
    </dgm:pt>
    <dgm:pt modelId="{BE817DD3-32E5-4798-AC15-1A66B237333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(3)</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ar-JO" b="1" i="0" u="none" strike="noStrike" cap="none" normalizeH="0" baseline="0" dirty="0">
              <a:ln/>
              <a:effectLst/>
              <a:latin typeface="Arial" panose="020B0604020202020204" pitchFamily="34" charset="0"/>
              <a:cs typeface="Arial" panose="020B0604020202020204" pitchFamily="34" charset="0"/>
            </a:rPr>
            <a:t>تستند على</a:t>
          </a:r>
          <a:r>
            <a:rPr kumimoji="0" lang="ar-SA" altLang="ar-JO" b="1" i="0" u="none" strike="noStrike" cap="none" normalizeH="0" baseline="0" dirty="0">
              <a:ln/>
              <a:effectLst/>
              <a:latin typeface="Arial" panose="020B0604020202020204" pitchFamily="34" charset="0"/>
              <a:cs typeface="Arial" panose="020B0604020202020204" pitchFamily="34" charset="0"/>
            </a:rPr>
            <a:t> </a:t>
          </a:r>
          <a:r>
            <a:rPr kumimoji="0" lang="ar-JO" altLang="ar-JO" b="1" i="0" u="none" strike="noStrike" cap="none" normalizeH="0" baseline="0" dirty="0">
              <a:ln/>
              <a:effectLst/>
              <a:latin typeface="Arial" panose="020B0604020202020204" pitchFamily="34" charset="0"/>
              <a:cs typeface="Arial" panose="020B0604020202020204" pitchFamily="34" charset="0"/>
            </a:rPr>
            <a:t>ا</a:t>
          </a:r>
          <a:r>
            <a:rPr kumimoji="0" lang="ar-SA" altLang="ar-JO" b="1" i="0" u="none" strike="noStrike" cap="none" normalizeH="0" baseline="0" dirty="0">
              <a:ln/>
              <a:effectLst/>
              <a:latin typeface="Arial" panose="020B0604020202020204" pitchFamily="34" charset="0"/>
              <a:cs typeface="Arial" panose="020B0604020202020204" pitchFamily="34" charset="0"/>
            </a:rPr>
            <a:t>لافتراضات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9056FDCE-116B-478B-820F-AD7E9D6E3D8B}" type="parTrans" cxnId="{CEDFB9D4-BF8A-4595-B0D6-7B2A8E288926}">
      <dgm:prSet/>
      <dgm:spPr/>
      <dgm:t>
        <a:bodyPr/>
        <a:lstStyle/>
        <a:p>
          <a:pPr rtl="1"/>
          <a:endParaRPr lang="ar-JO"/>
        </a:p>
      </dgm:t>
    </dgm:pt>
    <dgm:pt modelId="{55423C20-26DA-42DF-9416-DAB6794FDD9E}" type="sibTrans" cxnId="{CEDFB9D4-BF8A-4595-B0D6-7B2A8E288926}">
      <dgm:prSet/>
      <dgm:spPr/>
      <dgm:t>
        <a:bodyPr/>
        <a:lstStyle/>
        <a:p>
          <a:pPr rtl="1"/>
          <a:endParaRPr lang="ar-JO"/>
        </a:p>
      </dgm:t>
    </dgm:pt>
    <dgm:pt modelId="{73A0D52E-2074-4D76-BB91-CA438791A568}">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(4)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تؤدي إلى</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 عواقب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5EC65272-8B33-4DCD-B3EB-95A09F03CF0C}" type="parTrans" cxnId="{7224E1AB-5DCF-4B41-B843-E8A3DB25B19E}">
      <dgm:prSet/>
      <dgm:spPr/>
      <dgm:t>
        <a:bodyPr/>
        <a:lstStyle/>
        <a:p>
          <a:pPr rtl="1"/>
          <a:endParaRPr lang="ar-JO"/>
        </a:p>
      </dgm:t>
    </dgm:pt>
    <dgm:pt modelId="{792EEFA0-9233-44DD-9875-053623885D2D}" type="sibTrans" cxnId="{7224E1AB-5DCF-4B41-B843-E8A3DB25B19E}">
      <dgm:prSet/>
      <dgm:spPr/>
      <dgm:t>
        <a:bodyPr/>
        <a:lstStyle/>
        <a:p>
          <a:pPr rtl="1"/>
          <a:endParaRPr lang="ar-JO"/>
        </a:p>
      </dgm:t>
    </dgm:pt>
    <dgm:pt modelId="{F101B311-475F-4BFB-BBF2-87A0A65FE19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(5)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   </a:t>
          </a:r>
          <a:r>
            <a:rPr kumimoji="0" lang="ar-JO" altLang="ar-JO" b="1" i="0" u="none" strike="noStrike" cap="none" normalizeH="0" baseline="0" dirty="0">
              <a:ln/>
              <a:effectLst/>
              <a:latin typeface="Arial" panose="020B0604020202020204" pitchFamily="34" charset="0"/>
              <a:cs typeface="Arial" panose="020B0604020202020204" pitchFamily="34" charset="0"/>
            </a:rPr>
            <a:t>باستخدام</a:t>
          </a:r>
          <a:r>
            <a:rPr kumimoji="0" lang="ar-SA" altLang="ar-JO" b="1" i="0" u="none" strike="noStrike" cap="none" normalizeH="0" baseline="0" dirty="0">
              <a:ln/>
              <a:effectLst/>
              <a:latin typeface="Arial" panose="020B0604020202020204" pitchFamily="34" charset="0"/>
              <a:cs typeface="Arial" panose="020B0604020202020204" pitchFamily="34" charset="0"/>
            </a:rPr>
            <a:t> معلومات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    وحقائق وخبرات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BE931DE2-C313-4295-9F45-899447FC6FDB}" type="parTrans" cxnId="{3D9FC545-714B-41F0-B8E6-B88DAB7B5A97}">
      <dgm:prSet/>
      <dgm:spPr/>
      <dgm:t>
        <a:bodyPr/>
        <a:lstStyle/>
        <a:p>
          <a:pPr rtl="1"/>
          <a:endParaRPr lang="ar-JO"/>
        </a:p>
      </dgm:t>
    </dgm:pt>
    <dgm:pt modelId="{299B912F-7923-404F-AFAF-52AF95713917}" type="sibTrans" cxnId="{3D9FC545-714B-41F0-B8E6-B88DAB7B5A97}">
      <dgm:prSet/>
      <dgm:spPr/>
      <dgm:t>
        <a:bodyPr/>
        <a:lstStyle/>
        <a:p>
          <a:pPr rtl="1"/>
          <a:endParaRPr lang="ar-JO"/>
        </a:p>
      </dgm:t>
    </dgm:pt>
    <dgm:pt modelId="{C8A33B67-F929-4B02-9C64-A2FF869372EA}">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(6)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لصنع استنتاج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أو حكم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4ED62FF4-F998-40A6-B9C7-92AA280B37CD}" type="parTrans" cxnId="{F231628B-396E-4548-BFDF-9BDACF72E7FA}">
      <dgm:prSet/>
      <dgm:spPr/>
      <dgm:t>
        <a:bodyPr/>
        <a:lstStyle/>
        <a:p>
          <a:pPr rtl="1"/>
          <a:endParaRPr lang="ar-JO"/>
        </a:p>
      </dgm:t>
    </dgm:pt>
    <dgm:pt modelId="{524BA1B7-FEB6-491A-8DF3-57D5280921C3}" type="sibTrans" cxnId="{F231628B-396E-4548-BFDF-9BDACF72E7FA}">
      <dgm:prSet/>
      <dgm:spPr/>
      <dgm:t>
        <a:bodyPr/>
        <a:lstStyle/>
        <a:p>
          <a:pPr rtl="1"/>
          <a:endParaRPr lang="ar-JO"/>
        </a:p>
      </dgm:t>
    </dgm:pt>
    <dgm:pt modelId="{72B146B2-27EF-4C17-A21E-6B75F05B93B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b="1" i="0" u="none" strike="noStrike" cap="none" normalizeH="0" baseline="0" dirty="0">
              <a:ln/>
              <a:effectLst/>
              <a:latin typeface="Arial" panose="020B0604020202020204" pitchFamily="34" charset="0"/>
              <a:cs typeface="Arial" panose="020B0604020202020204" pitchFamily="34" charset="0"/>
            </a:rPr>
            <a:t>(7)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بناء على المفاهيم</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Arial" panose="020B0604020202020204" pitchFamily="34" charset="0"/>
              <a:cs typeface="Arial" panose="020B0604020202020204" pitchFamily="34" charset="0"/>
            </a:rPr>
            <a:t> والنظريات </a:t>
          </a:r>
          <a:endParaRPr kumimoji="0" lang="en-GB" altLang="ar-JO" b="1" i="0" u="none" strike="noStrike" cap="none" normalizeH="0" baseline="0" dirty="0">
            <a:ln/>
            <a:effectLst/>
            <a:latin typeface="Arial" panose="020B0604020202020204" pitchFamily="34" charset="0"/>
            <a:cs typeface="Arial" panose="020B0604020202020204" pitchFamily="34" charset="0"/>
          </a:endParaRPr>
        </a:p>
      </dgm:t>
    </dgm:pt>
    <dgm:pt modelId="{1C0A3FA6-C51C-4A1B-8D02-254EC4EACC8D}" type="parTrans" cxnId="{2F38F1BF-5C99-43B8-93B1-1F1646277971}">
      <dgm:prSet/>
      <dgm:spPr/>
      <dgm:t>
        <a:bodyPr/>
        <a:lstStyle/>
        <a:p>
          <a:pPr rtl="1"/>
          <a:endParaRPr lang="ar-JO"/>
        </a:p>
      </dgm:t>
    </dgm:pt>
    <dgm:pt modelId="{32000381-430B-40CE-901A-43D33419A664}" type="sibTrans" cxnId="{2F38F1BF-5C99-43B8-93B1-1F1646277971}">
      <dgm:prSet/>
      <dgm:spPr/>
      <dgm:t>
        <a:bodyPr/>
        <a:lstStyle/>
        <a:p>
          <a:pPr rtl="1"/>
          <a:endParaRPr lang="ar-JO"/>
        </a:p>
      </dgm:t>
    </dgm:pt>
    <dgm:pt modelId="{552FDE7E-F35C-47EA-9B33-39C2B30D4B8A}">
      <dgm:prSet/>
      <dgm:spPr/>
      <dgm:t>
        <a:bodyPr/>
        <a:lstStyle/>
        <a:p>
          <a:pPr rtl="1"/>
          <a:endParaRPr lang="ar-JO"/>
        </a:p>
      </dgm:t>
    </dgm:pt>
    <dgm:pt modelId="{DFE03CB9-D2B2-4F3B-84B5-5BA6E70410E3}" type="parTrans" cxnId="{CF3E7448-1628-42D9-9FB3-C4379EDFAD84}">
      <dgm:prSet/>
      <dgm:spPr/>
      <dgm:t>
        <a:bodyPr/>
        <a:lstStyle/>
        <a:p>
          <a:pPr rtl="1"/>
          <a:endParaRPr lang="ar-JO"/>
        </a:p>
      </dgm:t>
    </dgm:pt>
    <dgm:pt modelId="{F3801C14-8930-4107-BF4D-F5ACD66E7D6A}" type="sibTrans" cxnId="{CF3E7448-1628-42D9-9FB3-C4379EDFAD84}">
      <dgm:prSet/>
      <dgm:spPr/>
      <dgm:t>
        <a:bodyPr/>
        <a:lstStyle/>
        <a:p>
          <a:pPr rtl="1"/>
          <a:endParaRPr lang="ar-JO"/>
        </a:p>
      </dgm:t>
    </dgm:pt>
    <dgm:pt modelId="{0F86F165-413C-49A2-8EA5-58089AF910B2}" type="pres">
      <dgm:prSet presAssocID="{A90840DB-0E07-4237-B600-8135C487F6A1}" presName="compositeShape" presStyleCnt="0">
        <dgm:presLayoutVars>
          <dgm:chMax val="7"/>
          <dgm:dir/>
          <dgm:resizeHandles val="exact"/>
        </dgm:presLayoutVars>
      </dgm:prSet>
      <dgm:spPr/>
    </dgm:pt>
    <dgm:pt modelId="{EBB53F68-C280-4D18-8B7A-B8EF88E3E9D7}" type="pres">
      <dgm:prSet presAssocID="{A90840DB-0E07-4237-B600-8135C487F6A1}" presName="wedge1" presStyleLbl="node1" presStyleIdx="0" presStyleCnt="7"/>
      <dgm:spPr/>
    </dgm:pt>
    <dgm:pt modelId="{9CAE674A-B8D3-4120-8538-9AE61A939CF8}" type="pres">
      <dgm:prSet presAssocID="{A90840DB-0E07-4237-B600-8135C487F6A1}" presName="wedge1Tx" presStyleLbl="node1" presStyleIdx="0" presStyleCnt="7">
        <dgm:presLayoutVars>
          <dgm:chMax val="0"/>
          <dgm:chPref val="0"/>
          <dgm:bulletEnabled val="1"/>
        </dgm:presLayoutVars>
      </dgm:prSet>
      <dgm:spPr/>
    </dgm:pt>
    <dgm:pt modelId="{9C9F4464-3B34-44C0-99BC-DB2EAFF63EC4}" type="pres">
      <dgm:prSet presAssocID="{A90840DB-0E07-4237-B600-8135C487F6A1}" presName="wedge2" presStyleLbl="node1" presStyleIdx="1" presStyleCnt="7"/>
      <dgm:spPr/>
    </dgm:pt>
    <dgm:pt modelId="{42041CBC-F3D0-4D1B-AF78-20B54ECFA7A4}" type="pres">
      <dgm:prSet presAssocID="{A90840DB-0E07-4237-B600-8135C487F6A1}" presName="wedge2Tx" presStyleLbl="node1" presStyleIdx="1" presStyleCnt="7">
        <dgm:presLayoutVars>
          <dgm:chMax val="0"/>
          <dgm:chPref val="0"/>
          <dgm:bulletEnabled val="1"/>
        </dgm:presLayoutVars>
      </dgm:prSet>
      <dgm:spPr/>
    </dgm:pt>
    <dgm:pt modelId="{F3377936-3EF9-43FA-9079-27F96914E4E7}" type="pres">
      <dgm:prSet presAssocID="{A90840DB-0E07-4237-B600-8135C487F6A1}" presName="wedge3" presStyleLbl="node1" presStyleIdx="2" presStyleCnt="7"/>
      <dgm:spPr/>
    </dgm:pt>
    <dgm:pt modelId="{097369E5-B5D8-4FB1-ABF7-2A81D06C25AD}" type="pres">
      <dgm:prSet presAssocID="{A90840DB-0E07-4237-B600-8135C487F6A1}" presName="wedge3Tx" presStyleLbl="node1" presStyleIdx="2" presStyleCnt="7">
        <dgm:presLayoutVars>
          <dgm:chMax val="0"/>
          <dgm:chPref val="0"/>
          <dgm:bulletEnabled val="1"/>
        </dgm:presLayoutVars>
      </dgm:prSet>
      <dgm:spPr/>
    </dgm:pt>
    <dgm:pt modelId="{123B7436-6F0A-49FD-91E4-1CD1FDD94097}" type="pres">
      <dgm:prSet presAssocID="{A90840DB-0E07-4237-B600-8135C487F6A1}" presName="wedge4" presStyleLbl="node1" presStyleIdx="3" presStyleCnt="7"/>
      <dgm:spPr/>
    </dgm:pt>
    <dgm:pt modelId="{6CC84D21-5413-4147-8855-AE07B907335A}" type="pres">
      <dgm:prSet presAssocID="{A90840DB-0E07-4237-B600-8135C487F6A1}" presName="wedge4Tx" presStyleLbl="node1" presStyleIdx="3" presStyleCnt="7">
        <dgm:presLayoutVars>
          <dgm:chMax val="0"/>
          <dgm:chPref val="0"/>
          <dgm:bulletEnabled val="1"/>
        </dgm:presLayoutVars>
      </dgm:prSet>
      <dgm:spPr/>
    </dgm:pt>
    <dgm:pt modelId="{EB42A1CF-74F9-412F-8D0D-869E7EAA568B}" type="pres">
      <dgm:prSet presAssocID="{A90840DB-0E07-4237-B600-8135C487F6A1}" presName="wedge5" presStyleLbl="node1" presStyleIdx="4" presStyleCnt="7"/>
      <dgm:spPr/>
    </dgm:pt>
    <dgm:pt modelId="{13D6C614-69B0-4F56-978D-F23E7EC6830C}" type="pres">
      <dgm:prSet presAssocID="{A90840DB-0E07-4237-B600-8135C487F6A1}" presName="wedge5Tx" presStyleLbl="node1" presStyleIdx="4" presStyleCnt="7">
        <dgm:presLayoutVars>
          <dgm:chMax val="0"/>
          <dgm:chPref val="0"/>
          <dgm:bulletEnabled val="1"/>
        </dgm:presLayoutVars>
      </dgm:prSet>
      <dgm:spPr/>
    </dgm:pt>
    <dgm:pt modelId="{00855609-32B5-46C8-86B1-47745511184D}" type="pres">
      <dgm:prSet presAssocID="{A90840DB-0E07-4237-B600-8135C487F6A1}" presName="wedge6" presStyleLbl="node1" presStyleIdx="5" presStyleCnt="7"/>
      <dgm:spPr/>
    </dgm:pt>
    <dgm:pt modelId="{C3500F4F-B6A9-4F49-94D0-35CCD4DE2D3A}" type="pres">
      <dgm:prSet presAssocID="{A90840DB-0E07-4237-B600-8135C487F6A1}" presName="wedge6Tx" presStyleLbl="node1" presStyleIdx="5" presStyleCnt="7">
        <dgm:presLayoutVars>
          <dgm:chMax val="0"/>
          <dgm:chPref val="0"/>
          <dgm:bulletEnabled val="1"/>
        </dgm:presLayoutVars>
      </dgm:prSet>
      <dgm:spPr/>
    </dgm:pt>
    <dgm:pt modelId="{597C9A00-C56E-4C7C-80C4-90C576EA0070}" type="pres">
      <dgm:prSet presAssocID="{A90840DB-0E07-4237-B600-8135C487F6A1}" presName="wedge7" presStyleLbl="node1" presStyleIdx="6" presStyleCnt="7"/>
      <dgm:spPr/>
    </dgm:pt>
    <dgm:pt modelId="{DFD16FFF-4D52-426E-9AC1-F65FF3715594}" type="pres">
      <dgm:prSet presAssocID="{A90840DB-0E07-4237-B600-8135C487F6A1}" presName="wedge7Tx" presStyleLbl="node1" presStyleIdx="6" presStyleCnt="7">
        <dgm:presLayoutVars>
          <dgm:chMax val="0"/>
          <dgm:chPref val="0"/>
          <dgm:bulletEnabled val="1"/>
        </dgm:presLayoutVars>
      </dgm:prSet>
      <dgm:spPr/>
    </dgm:pt>
  </dgm:ptLst>
  <dgm:cxnLst>
    <dgm:cxn modelId="{684A6B03-7E30-4855-B020-58E55C609D62}" type="presOf" srcId="{C8A33B67-F929-4B02-9C64-A2FF869372EA}" destId="{00855609-32B5-46C8-86B1-47745511184D}" srcOrd="0" destOrd="0" presId="urn:microsoft.com/office/officeart/2005/8/layout/chart3"/>
    <dgm:cxn modelId="{B3BC3004-91D6-4DBB-A596-43509B5A226B}" type="presOf" srcId="{73A0D52E-2074-4D76-BB91-CA438791A568}" destId="{123B7436-6F0A-49FD-91E4-1CD1FDD94097}" srcOrd="0" destOrd="0" presId="urn:microsoft.com/office/officeart/2005/8/layout/chart3"/>
    <dgm:cxn modelId="{F044700E-80E7-415D-856C-5661572E522B}" type="presOf" srcId="{C8A33B67-F929-4B02-9C64-A2FF869372EA}" destId="{C3500F4F-B6A9-4F49-94D0-35CCD4DE2D3A}" srcOrd="1" destOrd="0" presId="urn:microsoft.com/office/officeart/2005/8/layout/chart3"/>
    <dgm:cxn modelId="{F74EC216-EF78-4E96-93CA-763EFB1D9D73}" type="presOf" srcId="{BE817DD3-32E5-4798-AC15-1A66B2373331}" destId="{097369E5-B5D8-4FB1-ABF7-2A81D06C25AD}" srcOrd="1" destOrd="0" presId="urn:microsoft.com/office/officeart/2005/8/layout/chart3"/>
    <dgm:cxn modelId="{2029401B-6F5D-41A7-9270-23BFBF8343B4}" type="presOf" srcId="{6F174BBA-F9CC-4612-BA37-B26F67D4974D}" destId="{EBB53F68-C280-4D18-8B7A-B8EF88E3E9D7}" srcOrd="0" destOrd="0" presId="urn:microsoft.com/office/officeart/2005/8/layout/chart3"/>
    <dgm:cxn modelId="{8EF9FD1B-328C-4CDB-8365-4067A6D3859B}" srcId="{A90840DB-0E07-4237-B600-8135C487F6A1}" destId="{F601F219-84F7-4C7F-B696-6E0E84411031}" srcOrd="1" destOrd="0" parTransId="{F4FC469A-47E2-462E-951D-94E62723CC9F}" sibTransId="{EDC2DE36-DF50-47CF-A0AA-14662E1B075E}"/>
    <dgm:cxn modelId="{784EA23B-9902-4E2E-AF3A-3951DFCAA2FE}" srcId="{A90840DB-0E07-4237-B600-8135C487F6A1}" destId="{6F174BBA-F9CC-4612-BA37-B26F67D4974D}" srcOrd="0" destOrd="0" parTransId="{EC810A76-74B9-4227-BC1C-8FE1321B280D}" sibTransId="{A202813C-D4BD-4BF2-8107-9D5AB4DE67E9}"/>
    <dgm:cxn modelId="{A7316C3F-89B0-47C7-AB51-847BA3273093}" type="presOf" srcId="{BE817DD3-32E5-4798-AC15-1A66B2373331}" destId="{F3377936-3EF9-43FA-9079-27F96914E4E7}" srcOrd="0" destOrd="0" presId="urn:microsoft.com/office/officeart/2005/8/layout/chart3"/>
    <dgm:cxn modelId="{3D9FC545-714B-41F0-B8E6-B88DAB7B5A97}" srcId="{A90840DB-0E07-4237-B600-8135C487F6A1}" destId="{F101B311-475F-4BFB-BBF2-87A0A65FE192}" srcOrd="4" destOrd="0" parTransId="{BE931DE2-C313-4295-9F45-899447FC6FDB}" sibTransId="{299B912F-7923-404F-AFAF-52AF95713917}"/>
    <dgm:cxn modelId="{7CA99047-2A5E-4EBC-8D51-208E53B7BD9C}" type="presOf" srcId="{A90840DB-0E07-4237-B600-8135C487F6A1}" destId="{0F86F165-413C-49A2-8EA5-58089AF910B2}" srcOrd="0" destOrd="0" presId="urn:microsoft.com/office/officeart/2005/8/layout/chart3"/>
    <dgm:cxn modelId="{29E15B48-F9F0-43B9-B987-6AD1D4640C1F}" type="presOf" srcId="{F601F219-84F7-4C7F-B696-6E0E84411031}" destId="{9C9F4464-3B34-44C0-99BC-DB2EAFF63EC4}" srcOrd="0" destOrd="0" presId="urn:microsoft.com/office/officeart/2005/8/layout/chart3"/>
    <dgm:cxn modelId="{CF3E7448-1628-42D9-9FB3-C4379EDFAD84}" srcId="{A90840DB-0E07-4237-B600-8135C487F6A1}" destId="{552FDE7E-F35C-47EA-9B33-39C2B30D4B8A}" srcOrd="7" destOrd="0" parTransId="{DFE03CB9-D2B2-4F3B-84B5-5BA6E70410E3}" sibTransId="{F3801C14-8930-4107-BF4D-F5ACD66E7D6A}"/>
    <dgm:cxn modelId="{AACCF148-6480-4643-BD17-CFA468A82BC5}" type="presOf" srcId="{6F174BBA-F9CC-4612-BA37-B26F67D4974D}" destId="{9CAE674A-B8D3-4120-8538-9AE61A939CF8}" srcOrd="1" destOrd="0" presId="urn:microsoft.com/office/officeart/2005/8/layout/chart3"/>
    <dgm:cxn modelId="{017B9154-311A-4DED-BF71-C238247669B2}" type="presOf" srcId="{72B146B2-27EF-4C17-A21E-6B75F05B93B2}" destId="{DFD16FFF-4D52-426E-9AC1-F65FF3715594}" srcOrd="1" destOrd="0" presId="urn:microsoft.com/office/officeart/2005/8/layout/chart3"/>
    <dgm:cxn modelId="{E74CEE76-3ABA-4C3D-B04B-C6CD149D3AC6}" type="presOf" srcId="{F101B311-475F-4BFB-BBF2-87A0A65FE192}" destId="{13D6C614-69B0-4F56-978D-F23E7EC6830C}" srcOrd="1" destOrd="0" presId="urn:microsoft.com/office/officeart/2005/8/layout/chart3"/>
    <dgm:cxn modelId="{F231628B-396E-4548-BFDF-9BDACF72E7FA}" srcId="{A90840DB-0E07-4237-B600-8135C487F6A1}" destId="{C8A33B67-F929-4B02-9C64-A2FF869372EA}" srcOrd="5" destOrd="0" parTransId="{4ED62FF4-F998-40A6-B9C7-92AA280B37CD}" sibTransId="{524BA1B7-FEB6-491A-8DF3-57D5280921C3}"/>
    <dgm:cxn modelId="{4B531B92-27AE-4783-8785-995F29B3A584}" type="presOf" srcId="{73A0D52E-2074-4D76-BB91-CA438791A568}" destId="{6CC84D21-5413-4147-8855-AE07B907335A}" srcOrd="1" destOrd="0" presId="urn:microsoft.com/office/officeart/2005/8/layout/chart3"/>
    <dgm:cxn modelId="{7224E1AB-5DCF-4B41-B843-E8A3DB25B19E}" srcId="{A90840DB-0E07-4237-B600-8135C487F6A1}" destId="{73A0D52E-2074-4D76-BB91-CA438791A568}" srcOrd="3" destOrd="0" parTransId="{5EC65272-8B33-4DCD-B3EB-95A09F03CF0C}" sibTransId="{792EEFA0-9233-44DD-9875-053623885D2D}"/>
    <dgm:cxn modelId="{D98AC7B8-6994-427B-8DA7-7190DE4A9CED}" type="presOf" srcId="{F601F219-84F7-4C7F-B696-6E0E84411031}" destId="{42041CBC-F3D0-4D1B-AF78-20B54ECFA7A4}" srcOrd="1" destOrd="0" presId="urn:microsoft.com/office/officeart/2005/8/layout/chart3"/>
    <dgm:cxn modelId="{BE9D03BA-4888-4DDF-AB4A-EB77B44514A0}" type="presOf" srcId="{72B146B2-27EF-4C17-A21E-6B75F05B93B2}" destId="{597C9A00-C56E-4C7C-80C4-90C576EA0070}" srcOrd="0" destOrd="0" presId="urn:microsoft.com/office/officeart/2005/8/layout/chart3"/>
    <dgm:cxn modelId="{2F38F1BF-5C99-43B8-93B1-1F1646277971}" srcId="{A90840DB-0E07-4237-B600-8135C487F6A1}" destId="{72B146B2-27EF-4C17-A21E-6B75F05B93B2}" srcOrd="6" destOrd="0" parTransId="{1C0A3FA6-C51C-4A1B-8D02-254EC4EACC8D}" sibTransId="{32000381-430B-40CE-901A-43D33419A664}"/>
    <dgm:cxn modelId="{CEDFB9D4-BF8A-4595-B0D6-7B2A8E288926}" srcId="{A90840DB-0E07-4237-B600-8135C487F6A1}" destId="{BE817DD3-32E5-4798-AC15-1A66B2373331}" srcOrd="2" destOrd="0" parTransId="{9056FDCE-116B-478B-820F-AD7E9D6E3D8B}" sibTransId="{55423C20-26DA-42DF-9416-DAB6794FDD9E}"/>
    <dgm:cxn modelId="{96EB36E5-163F-4EAA-A761-638821DED076}" type="presOf" srcId="{F101B311-475F-4BFB-BBF2-87A0A65FE192}" destId="{EB42A1CF-74F9-412F-8D0D-869E7EAA568B}" srcOrd="0" destOrd="0" presId="urn:microsoft.com/office/officeart/2005/8/layout/chart3"/>
    <dgm:cxn modelId="{E3A77E38-8FE0-4DE6-B7AA-CD622DE0446D}" type="presParOf" srcId="{0F86F165-413C-49A2-8EA5-58089AF910B2}" destId="{EBB53F68-C280-4D18-8B7A-B8EF88E3E9D7}" srcOrd="0" destOrd="0" presId="urn:microsoft.com/office/officeart/2005/8/layout/chart3"/>
    <dgm:cxn modelId="{8ED47918-8EB1-4CCF-A478-FB06C47B4005}" type="presParOf" srcId="{0F86F165-413C-49A2-8EA5-58089AF910B2}" destId="{9CAE674A-B8D3-4120-8538-9AE61A939CF8}" srcOrd="1" destOrd="0" presId="urn:microsoft.com/office/officeart/2005/8/layout/chart3"/>
    <dgm:cxn modelId="{632A12BA-3352-40BD-A123-6C4B1523151C}" type="presParOf" srcId="{0F86F165-413C-49A2-8EA5-58089AF910B2}" destId="{9C9F4464-3B34-44C0-99BC-DB2EAFF63EC4}" srcOrd="2" destOrd="0" presId="urn:microsoft.com/office/officeart/2005/8/layout/chart3"/>
    <dgm:cxn modelId="{05A4782D-2A46-4BAF-894C-0E1A000C07A1}" type="presParOf" srcId="{0F86F165-413C-49A2-8EA5-58089AF910B2}" destId="{42041CBC-F3D0-4D1B-AF78-20B54ECFA7A4}" srcOrd="3" destOrd="0" presId="urn:microsoft.com/office/officeart/2005/8/layout/chart3"/>
    <dgm:cxn modelId="{77CC4BD7-4CDD-48B4-822C-7E87D0E2BC75}" type="presParOf" srcId="{0F86F165-413C-49A2-8EA5-58089AF910B2}" destId="{F3377936-3EF9-43FA-9079-27F96914E4E7}" srcOrd="4" destOrd="0" presId="urn:microsoft.com/office/officeart/2005/8/layout/chart3"/>
    <dgm:cxn modelId="{26740F84-E700-4BD2-89A9-459DCA25C2A8}" type="presParOf" srcId="{0F86F165-413C-49A2-8EA5-58089AF910B2}" destId="{097369E5-B5D8-4FB1-ABF7-2A81D06C25AD}" srcOrd="5" destOrd="0" presId="urn:microsoft.com/office/officeart/2005/8/layout/chart3"/>
    <dgm:cxn modelId="{14F8D964-904B-4CF9-827A-6F5AEEB99691}" type="presParOf" srcId="{0F86F165-413C-49A2-8EA5-58089AF910B2}" destId="{123B7436-6F0A-49FD-91E4-1CD1FDD94097}" srcOrd="6" destOrd="0" presId="urn:microsoft.com/office/officeart/2005/8/layout/chart3"/>
    <dgm:cxn modelId="{20AFD014-4BD9-4547-AF48-3A9CB19CF27B}" type="presParOf" srcId="{0F86F165-413C-49A2-8EA5-58089AF910B2}" destId="{6CC84D21-5413-4147-8855-AE07B907335A}" srcOrd="7" destOrd="0" presId="urn:microsoft.com/office/officeart/2005/8/layout/chart3"/>
    <dgm:cxn modelId="{15C84AC9-55A1-4C22-8BBB-0180D07BFAB0}" type="presParOf" srcId="{0F86F165-413C-49A2-8EA5-58089AF910B2}" destId="{EB42A1CF-74F9-412F-8D0D-869E7EAA568B}" srcOrd="8" destOrd="0" presId="urn:microsoft.com/office/officeart/2005/8/layout/chart3"/>
    <dgm:cxn modelId="{8D059B9F-A923-4413-B224-014ACD58FD5A}" type="presParOf" srcId="{0F86F165-413C-49A2-8EA5-58089AF910B2}" destId="{13D6C614-69B0-4F56-978D-F23E7EC6830C}" srcOrd="9" destOrd="0" presId="urn:microsoft.com/office/officeart/2005/8/layout/chart3"/>
    <dgm:cxn modelId="{228714FA-49CC-40BD-A912-E452A30B8082}" type="presParOf" srcId="{0F86F165-413C-49A2-8EA5-58089AF910B2}" destId="{00855609-32B5-46C8-86B1-47745511184D}" srcOrd="10" destOrd="0" presId="urn:microsoft.com/office/officeart/2005/8/layout/chart3"/>
    <dgm:cxn modelId="{049C422D-557E-4903-AEB6-79F22E554D95}" type="presParOf" srcId="{0F86F165-413C-49A2-8EA5-58089AF910B2}" destId="{C3500F4F-B6A9-4F49-94D0-35CCD4DE2D3A}" srcOrd="11" destOrd="0" presId="urn:microsoft.com/office/officeart/2005/8/layout/chart3"/>
    <dgm:cxn modelId="{B12C824E-D519-4E85-A487-C6EE94495828}" type="presParOf" srcId="{0F86F165-413C-49A2-8EA5-58089AF910B2}" destId="{597C9A00-C56E-4C7C-80C4-90C576EA0070}" srcOrd="12" destOrd="0" presId="urn:microsoft.com/office/officeart/2005/8/layout/chart3"/>
    <dgm:cxn modelId="{EAA2DEDF-8518-4B11-B5B9-581C74C94E22}" type="presParOf" srcId="{0F86F165-413C-49A2-8EA5-58089AF910B2}" destId="{DFD16FFF-4D52-426E-9AC1-F65FF3715594}" srcOrd="13"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54AFD1-0C60-47BA-860E-83E0C42E8E51}" type="doc">
      <dgm:prSet loTypeId="urn:microsoft.com/office/officeart/2005/8/layout/radial1" loCatId="relationship" qsTypeId="urn:microsoft.com/office/officeart/2005/8/quickstyle/simple5" qsCatId="simple" csTypeId="urn:microsoft.com/office/officeart/2005/8/colors/accent5_1" csCatId="accent5" phldr="1"/>
      <dgm:spPr/>
    </dgm:pt>
    <dgm:pt modelId="{1980C624-576F-41D3-9FC8-5A7FA191390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Times New Roman" panose="02020603050405020304" pitchFamily="18" charset="0"/>
              <a:cs typeface="Arial" panose="020B0604020202020204" pitchFamily="34" charset="0"/>
            </a:rPr>
            <a:t>معايير</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dirty="0">
              <a:ln/>
              <a:effectLst/>
              <a:latin typeface="Times New Roman" panose="02020603050405020304" pitchFamily="18" charset="0"/>
              <a:cs typeface="Arial" panose="020B0604020202020204" pitchFamily="34" charset="0"/>
            </a:rPr>
            <a:t>التفكير</a:t>
          </a:r>
          <a:endParaRPr kumimoji="0" lang="en-GB" altLang="ar-JO" b="1" i="0" u="none" strike="noStrike" cap="none" normalizeH="0" baseline="0" dirty="0">
            <a:ln/>
            <a:effectLst/>
            <a:latin typeface="Times New Roman" panose="02020603050405020304" pitchFamily="18" charset="0"/>
            <a:cs typeface="Arial" panose="020B0604020202020204" pitchFamily="34" charset="0"/>
          </a:endParaRPr>
        </a:p>
      </dgm:t>
    </dgm:pt>
    <dgm:pt modelId="{4321BA3E-C61D-478F-A488-0B4F08ACC4D9}" type="parTrans" cxnId="{1320AC4B-0181-42CB-85B9-426F085A268E}">
      <dgm:prSet/>
      <dgm:spPr/>
      <dgm:t>
        <a:bodyPr/>
        <a:lstStyle/>
        <a:p>
          <a:pPr rtl="1"/>
          <a:endParaRPr lang="ar-JO"/>
        </a:p>
      </dgm:t>
    </dgm:pt>
    <dgm:pt modelId="{0538EBF6-02A7-4F47-9F68-182342528035}" type="sibTrans" cxnId="{1320AC4B-0181-42CB-85B9-426F085A268E}">
      <dgm:prSet/>
      <dgm:spPr/>
      <dgm:t>
        <a:bodyPr/>
        <a:lstStyle/>
        <a:p>
          <a:pPr rtl="1"/>
          <a:endParaRPr lang="ar-JO"/>
        </a:p>
      </dgm:t>
    </dgm:pt>
    <dgm:pt modelId="{62888358-3FD1-49A9-8D83-D157C4AC0788}">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Times New Roman" panose="02020603050405020304" pitchFamily="18" charset="0"/>
              <a:cs typeface="Arial" panose="020B0604020202020204" pitchFamily="34" charset="0"/>
            </a:rPr>
            <a:t> </a:t>
          </a:r>
          <a:r>
            <a:rPr kumimoji="0" lang="ar-SA" altLang="ar-JO" b="1" i="0" u="none" strike="noStrike" cap="none" normalizeH="0" baseline="0">
              <a:ln/>
              <a:effectLst/>
              <a:latin typeface="Arial" panose="020B0604020202020204" pitchFamily="34" charset="0"/>
              <a:cs typeface="Arial" panose="020B0604020202020204" pitchFamily="34" charset="0"/>
            </a:rPr>
            <a:t>الأهمية</a:t>
          </a:r>
          <a:r>
            <a:rPr kumimoji="0" lang="ar-SA" altLang="ar-JO" b="1" i="0" u="none" strike="noStrike" cap="none" normalizeH="0" baseline="0">
              <a:ln/>
              <a:effectLst/>
              <a:latin typeface="Times New Roman" panose="02020603050405020304" pitchFamily="18" charset="0"/>
              <a:cs typeface="Arial" panose="020B0604020202020204" pitchFamily="34" charset="0"/>
            </a:rPr>
            <a:t> </a:t>
          </a:r>
          <a:endParaRPr kumimoji="0" lang="en-GB" altLang="ar-JO" b="1" i="0" u="none" strike="noStrike" cap="none" normalizeH="0" baseline="0">
            <a:ln/>
            <a:effectLst/>
            <a:latin typeface="Times New Roman" panose="02020603050405020304" pitchFamily="18" charset="0"/>
            <a:cs typeface="Arial" panose="020B0604020202020204" pitchFamily="34" charset="0"/>
          </a:endParaRPr>
        </a:p>
      </dgm:t>
    </dgm:pt>
    <dgm:pt modelId="{B3E80DE8-8FC7-4BA4-9505-9F16E48D980E}" type="parTrans" cxnId="{29C89870-A8E4-4168-AD84-69299DC207DD}">
      <dgm:prSet/>
      <dgm:spPr/>
      <dgm:t>
        <a:bodyPr/>
        <a:lstStyle/>
        <a:p>
          <a:pPr rtl="1"/>
          <a:endParaRPr lang="ar-JO"/>
        </a:p>
      </dgm:t>
    </dgm:pt>
    <dgm:pt modelId="{CB63E27F-9711-436D-9F5F-55FF59DAE800}" type="sibTrans" cxnId="{29C89870-A8E4-4168-AD84-69299DC207DD}">
      <dgm:prSet/>
      <dgm:spPr/>
      <dgm:t>
        <a:bodyPr/>
        <a:lstStyle/>
        <a:p>
          <a:pPr rtl="1"/>
          <a:endParaRPr lang="ar-JO"/>
        </a:p>
      </dgm:t>
    </dgm:pt>
    <dgm:pt modelId="{88D7A66E-5D76-45EA-A6F6-997E09739F7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الثبات </a:t>
          </a:r>
          <a:endParaRPr kumimoji="0" lang="en-GB" altLang="ar-JO" b="1" i="0" u="none" strike="noStrike" cap="none" normalizeH="0" baseline="0">
            <a:ln/>
            <a:effectLst/>
            <a:latin typeface="Arial" panose="020B0604020202020204" pitchFamily="34" charset="0"/>
            <a:cs typeface="Arial" panose="020B0604020202020204" pitchFamily="34" charset="0"/>
          </a:endParaRPr>
        </a:p>
      </dgm:t>
    </dgm:pt>
    <dgm:pt modelId="{0BE2F531-AC7B-455C-9E95-7E2C35579666}" type="parTrans" cxnId="{95096850-08C7-4BA6-95C9-B58888C2CEA1}">
      <dgm:prSet/>
      <dgm:spPr/>
      <dgm:t>
        <a:bodyPr/>
        <a:lstStyle/>
        <a:p>
          <a:pPr rtl="1"/>
          <a:endParaRPr lang="ar-JO"/>
        </a:p>
      </dgm:t>
    </dgm:pt>
    <dgm:pt modelId="{DE2965F1-4AE1-48B9-BAEF-700D8C178099}" type="sibTrans" cxnId="{95096850-08C7-4BA6-95C9-B58888C2CEA1}">
      <dgm:prSet/>
      <dgm:spPr/>
      <dgm:t>
        <a:bodyPr/>
        <a:lstStyle/>
        <a:p>
          <a:pPr rtl="1"/>
          <a:endParaRPr lang="ar-JO"/>
        </a:p>
      </dgm:t>
    </dgm:pt>
    <dgm:pt modelId="{D62C1EF3-5AF3-47CC-9C58-E5322A6B87CF}">
      <dgm:prSet/>
      <dgm:spPr/>
      <dgm:t>
        <a:bodyPr/>
        <a:lstStyle/>
        <a:p>
          <a:pPr marL="0" marR="0" lvl="0" indent="0" algn="ctr" defTabSz="914400" rtl="1" eaLnBrk="1" fontAlgn="base" latinLnBrk="0" hangingPunct="1">
            <a:lnSpc>
              <a:spcPct val="100000"/>
            </a:lnSpc>
            <a:spcBef>
              <a:spcPct val="20000"/>
            </a:spcBef>
            <a:spcAft>
              <a:spcPct val="0"/>
            </a:spcAft>
            <a:buClrTx/>
            <a:buSzTx/>
            <a:buFontTx/>
            <a:buChar char="•"/>
            <a:tabLst/>
          </a:pPr>
          <a:endParaRPr kumimoji="0" lang="ar-SA" altLang="ar-JO" b="1" i="0" u="none" strike="noStrike" cap="none" normalizeH="0" baseline="0">
            <a:ln/>
            <a:effectLst/>
            <a:latin typeface="Arial" panose="020B060402020202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الصدق</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 والتجرد</a:t>
          </a:r>
          <a:endParaRPr kumimoji="0" lang="en-GB" altLang="ar-JO" b="1" i="0" u="none" strike="noStrike" cap="none" normalizeH="0" baseline="0">
            <a:ln/>
            <a:effectLst/>
            <a:latin typeface="Arial" panose="020B0604020202020204" pitchFamily="34" charset="0"/>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SA" altLang="ar-JO" b="1" i="0" u="none" strike="noStrike" cap="none" normalizeH="0" baseline="0">
            <a:ln/>
            <a:effectLst/>
            <a:latin typeface="Times New Roman" panose="02020603050405020304" pitchFamily="18" charset="0"/>
            <a:cs typeface="Arial" panose="020B0604020202020204" pitchFamily="34" charset="0"/>
          </a:endParaRPr>
        </a:p>
      </dgm:t>
    </dgm:pt>
    <dgm:pt modelId="{C9A4E29B-C0EC-4BAE-9509-3A29B951A2B7}" type="parTrans" cxnId="{B54E5DEB-D03C-4BE0-9F70-A000FBCE4356}">
      <dgm:prSet/>
      <dgm:spPr/>
      <dgm:t>
        <a:bodyPr/>
        <a:lstStyle/>
        <a:p>
          <a:pPr rtl="1"/>
          <a:endParaRPr lang="ar-JO"/>
        </a:p>
      </dgm:t>
    </dgm:pt>
    <dgm:pt modelId="{3F4219D2-6EF5-454A-9A00-FD15B4B8EF6E}" type="sibTrans" cxnId="{B54E5DEB-D03C-4BE0-9F70-A000FBCE4356}">
      <dgm:prSet/>
      <dgm:spPr/>
      <dgm:t>
        <a:bodyPr/>
        <a:lstStyle/>
        <a:p>
          <a:pPr rtl="1"/>
          <a:endParaRPr lang="ar-JO"/>
        </a:p>
      </dgm:t>
    </dgm:pt>
    <dgm:pt modelId="{9970ED8D-8985-4CBD-96D8-9A8F11B44954}">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الوضوح</a:t>
          </a:r>
          <a:r>
            <a:rPr kumimoji="0" lang="ar-SA" altLang="ar-JO" b="1" i="0" u="none" strike="noStrike" cap="none" normalizeH="0" baseline="0">
              <a:ln/>
              <a:effectLst/>
              <a:latin typeface="Times New Roman" panose="02020603050405020304" pitchFamily="18" charset="0"/>
              <a:cs typeface="Arial" panose="020B0604020202020204" pitchFamily="34" charset="0"/>
            </a:rPr>
            <a:t> </a:t>
          </a:r>
          <a:endParaRPr kumimoji="0" lang="en-GB" altLang="ar-JO" b="1" i="0" u="none" strike="noStrike" cap="none" normalizeH="0" baseline="0">
            <a:ln/>
            <a:effectLst/>
            <a:latin typeface="Times New Roman" panose="02020603050405020304" pitchFamily="18" charset="0"/>
            <a:cs typeface="Arial" panose="020B0604020202020204" pitchFamily="34" charset="0"/>
          </a:endParaRPr>
        </a:p>
      </dgm:t>
    </dgm:pt>
    <dgm:pt modelId="{979A8F26-65E4-4282-9326-D33A28E0E681}" type="parTrans" cxnId="{A24807CC-84B8-45EE-8ACC-D27C4FFA024A}">
      <dgm:prSet/>
      <dgm:spPr/>
      <dgm:t>
        <a:bodyPr/>
        <a:lstStyle/>
        <a:p>
          <a:pPr rtl="1"/>
          <a:endParaRPr lang="ar-JO"/>
        </a:p>
      </dgm:t>
    </dgm:pt>
    <dgm:pt modelId="{23586A14-273D-46C1-A8A7-EF236E56F55F}" type="sibTrans" cxnId="{A24807CC-84B8-45EE-8ACC-D27C4FFA024A}">
      <dgm:prSet/>
      <dgm:spPr/>
      <dgm:t>
        <a:bodyPr/>
        <a:lstStyle/>
        <a:p>
          <a:pPr rtl="1"/>
          <a:endParaRPr lang="ar-JO"/>
        </a:p>
      </dgm:t>
    </dgm:pt>
    <dgm:pt modelId="{50647B53-0ABE-4EDF-9FCC-C261776943A3}">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الصحة  والدقة</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والواقعية</a:t>
          </a:r>
          <a:endParaRPr kumimoji="0" lang="en-GB" altLang="ar-JO" b="1" i="0" u="none" strike="noStrike" cap="none" normalizeH="0" baseline="0">
            <a:ln/>
            <a:effectLst/>
            <a:latin typeface="Arial" panose="020B0604020202020204" pitchFamily="34" charset="0"/>
            <a:cs typeface="Arial" panose="020B0604020202020204" pitchFamily="34" charset="0"/>
          </a:endParaRPr>
        </a:p>
      </dgm:t>
    </dgm:pt>
    <dgm:pt modelId="{39CBE7C5-3CB8-4DC2-809B-7FCE8F464D23}" type="parTrans" cxnId="{BA3C8B40-3ADE-4E66-A335-16589C815741}">
      <dgm:prSet/>
      <dgm:spPr/>
      <dgm:t>
        <a:bodyPr/>
        <a:lstStyle/>
        <a:p>
          <a:pPr rtl="1"/>
          <a:endParaRPr lang="ar-JO"/>
        </a:p>
      </dgm:t>
    </dgm:pt>
    <dgm:pt modelId="{6AFE4AA6-3973-4B64-BE58-1215E7A42DB7}" type="sibTrans" cxnId="{BA3C8B40-3ADE-4E66-A335-16589C815741}">
      <dgm:prSet/>
      <dgm:spPr/>
      <dgm:t>
        <a:bodyPr/>
        <a:lstStyle/>
        <a:p>
          <a:pPr rtl="1"/>
          <a:endParaRPr lang="ar-JO"/>
        </a:p>
      </dgm:t>
    </dgm:pt>
    <dgm:pt modelId="{3156832F-A571-4B7D-B2AC-EF1AC79DF51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Times New Roman" panose="02020603050405020304" pitchFamily="18" charset="0"/>
              <a:cs typeface="Arial" panose="020B0604020202020204" pitchFamily="34" charset="0"/>
            </a:rPr>
            <a:t>التوسع  </a:t>
          </a:r>
          <a:endParaRPr kumimoji="0" lang="en-GB" altLang="ar-JO" b="1" i="0" u="none" strike="noStrike" cap="none" normalizeH="0" baseline="0">
            <a:ln/>
            <a:effectLst/>
            <a:latin typeface="Times New Roman" panose="02020603050405020304" pitchFamily="18" charset="0"/>
            <a:cs typeface="Arial" panose="020B0604020202020204" pitchFamily="34" charset="0"/>
          </a:endParaRPr>
        </a:p>
      </dgm:t>
    </dgm:pt>
    <dgm:pt modelId="{1AD603E4-D927-49B9-9FAD-708E1692AD52}" type="parTrans" cxnId="{BAA4650F-3401-49AA-8B40-C5254CEF137D}">
      <dgm:prSet/>
      <dgm:spPr/>
      <dgm:t>
        <a:bodyPr/>
        <a:lstStyle/>
        <a:p>
          <a:pPr rtl="1"/>
          <a:endParaRPr lang="ar-JO"/>
        </a:p>
      </dgm:t>
    </dgm:pt>
    <dgm:pt modelId="{5863146D-CC14-4638-B879-72937B0B62D4}" type="sibTrans" cxnId="{BAA4650F-3401-49AA-8B40-C5254CEF137D}">
      <dgm:prSet/>
      <dgm:spPr/>
      <dgm:t>
        <a:bodyPr/>
        <a:lstStyle/>
        <a:p>
          <a:pPr rtl="1"/>
          <a:endParaRPr lang="ar-JO"/>
        </a:p>
      </dgm:t>
    </dgm:pt>
    <dgm:pt modelId="{FA0A37D5-4D18-4EBD-B0AA-18D01F44CB3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العلاقة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الموضوعية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المباشرة</a:t>
          </a:r>
          <a:endParaRPr kumimoji="0" lang="en-GB" altLang="ar-JO" b="1" i="0" u="none" strike="noStrike" cap="none" normalizeH="0" baseline="0">
            <a:ln/>
            <a:effectLst/>
            <a:latin typeface="Arial" panose="020B0604020202020204" pitchFamily="34" charset="0"/>
            <a:cs typeface="Arial" panose="020B0604020202020204" pitchFamily="34" charset="0"/>
          </a:endParaRPr>
        </a:p>
      </dgm:t>
    </dgm:pt>
    <dgm:pt modelId="{56A395D0-2770-4B01-96C9-B6A56DF5FF14}" type="parTrans" cxnId="{7DBBA792-61B3-4F8C-AB04-1DB4EA91FF1F}">
      <dgm:prSet/>
      <dgm:spPr/>
      <dgm:t>
        <a:bodyPr/>
        <a:lstStyle/>
        <a:p>
          <a:pPr rtl="1"/>
          <a:endParaRPr lang="ar-JO"/>
        </a:p>
      </dgm:t>
    </dgm:pt>
    <dgm:pt modelId="{0DDA9A06-5B47-4E71-8F17-252B0884CEDC}" type="sibTrans" cxnId="{7DBBA792-61B3-4F8C-AB04-1DB4EA91FF1F}">
      <dgm:prSet/>
      <dgm:spPr/>
      <dgm:t>
        <a:bodyPr/>
        <a:lstStyle/>
        <a:p>
          <a:pPr rtl="1"/>
          <a:endParaRPr lang="ar-JO"/>
        </a:p>
      </dgm:t>
    </dgm:pt>
    <dgm:pt modelId="{C579998B-5CDA-4DAA-A54D-1FC432925E6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التعمق</a:t>
          </a:r>
          <a:r>
            <a:rPr kumimoji="0" lang="ar-SA" altLang="ar-JO" b="1" i="0" u="none" strike="noStrike" cap="none" normalizeH="0" baseline="0">
              <a:ln/>
              <a:effectLst/>
              <a:latin typeface="Times New Roman" panose="02020603050405020304" pitchFamily="18" charset="0"/>
              <a:cs typeface="Arial" panose="020B0604020202020204" pitchFamily="34" charset="0"/>
            </a:rPr>
            <a:t> </a:t>
          </a:r>
          <a:endParaRPr kumimoji="0" lang="en-GB" altLang="ar-JO" b="1" i="0" u="none" strike="noStrike" cap="none" normalizeH="0" baseline="0">
            <a:ln/>
            <a:effectLst/>
            <a:latin typeface="Times New Roman" panose="02020603050405020304" pitchFamily="18" charset="0"/>
            <a:cs typeface="Arial" panose="020B0604020202020204" pitchFamily="34" charset="0"/>
          </a:endParaRPr>
        </a:p>
      </dgm:t>
    </dgm:pt>
    <dgm:pt modelId="{0EC21338-9F8E-4B89-A9F6-B0BC159DB7A1}" type="parTrans" cxnId="{3A923393-42E2-4B13-9C31-EF8FB8831BE3}">
      <dgm:prSet/>
      <dgm:spPr/>
      <dgm:t>
        <a:bodyPr/>
        <a:lstStyle/>
        <a:p>
          <a:pPr rtl="1"/>
          <a:endParaRPr lang="ar-JO"/>
        </a:p>
      </dgm:t>
    </dgm:pt>
    <dgm:pt modelId="{D23C80DC-8A23-4B27-8851-2D368EA88D7D}" type="sibTrans" cxnId="{3A923393-42E2-4B13-9C31-EF8FB8831BE3}">
      <dgm:prSet/>
      <dgm:spPr/>
      <dgm:t>
        <a:bodyPr/>
        <a:lstStyle/>
        <a:p>
          <a:pPr rtl="1"/>
          <a:endParaRPr lang="ar-JO"/>
        </a:p>
      </dgm:t>
    </dgm:pt>
    <dgm:pt modelId="{BAB7EA38-E8E2-4636-8B09-22E8BB6D6FB8}">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b="1" i="0" u="none" strike="noStrike" cap="none" normalizeH="0" baseline="0">
              <a:ln/>
              <a:effectLst/>
              <a:latin typeface="Arial" panose="020B0604020202020204" pitchFamily="34" charset="0"/>
              <a:cs typeface="Arial" panose="020B0604020202020204" pitchFamily="34" charset="0"/>
            </a:rPr>
            <a:t>المنطقية</a:t>
          </a:r>
          <a:endParaRPr kumimoji="0" lang="en-GB" altLang="ar-JO" b="1" i="0" u="none" strike="noStrike" cap="none" normalizeH="0" baseline="0">
            <a:ln/>
            <a:effectLst/>
            <a:latin typeface="Arial" panose="020B0604020202020204" pitchFamily="34" charset="0"/>
            <a:cs typeface="Arial" panose="020B0604020202020204" pitchFamily="34" charset="0"/>
          </a:endParaRPr>
        </a:p>
      </dgm:t>
    </dgm:pt>
    <dgm:pt modelId="{8EA22BE6-638C-44D7-8CA8-A059F40205CC}" type="parTrans" cxnId="{C3FB4BD7-DC95-4A79-8A5B-41240B179DB9}">
      <dgm:prSet/>
      <dgm:spPr/>
      <dgm:t>
        <a:bodyPr/>
        <a:lstStyle/>
        <a:p>
          <a:pPr rtl="1"/>
          <a:endParaRPr lang="ar-JO"/>
        </a:p>
      </dgm:t>
    </dgm:pt>
    <dgm:pt modelId="{03DCAF3A-7C24-49B2-B6FF-8177FD4F8F7D}" type="sibTrans" cxnId="{C3FB4BD7-DC95-4A79-8A5B-41240B179DB9}">
      <dgm:prSet/>
      <dgm:spPr/>
      <dgm:t>
        <a:bodyPr/>
        <a:lstStyle/>
        <a:p>
          <a:pPr rtl="1"/>
          <a:endParaRPr lang="ar-JO"/>
        </a:p>
      </dgm:t>
    </dgm:pt>
    <dgm:pt modelId="{4A24B470-4A24-4ABF-B178-781F2E112CA7}" type="pres">
      <dgm:prSet presAssocID="{6554AFD1-0C60-47BA-860E-83E0C42E8E51}" presName="cycle" presStyleCnt="0">
        <dgm:presLayoutVars>
          <dgm:chMax val="1"/>
          <dgm:dir/>
          <dgm:animLvl val="ctr"/>
          <dgm:resizeHandles val="exact"/>
        </dgm:presLayoutVars>
      </dgm:prSet>
      <dgm:spPr/>
    </dgm:pt>
    <dgm:pt modelId="{1934FF9F-E0F0-4DF6-BE90-956A945FBCC8}" type="pres">
      <dgm:prSet presAssocID="{1980C624-576F-41D3-9FC8-5A7FA1913901}" presName="centerShape" presStyleLbl="node0" presStyleIdx="0" presStyleCnt="1"/>
      <dgm:spPr/>
    </dgm:pt>
    <dgm:pt modelId="{5A6543BD-B49E-4C78-B952-EED94E9CE860}" type="pres">
      <dgm:prSet presAssocID="{B3E80DE8-8FC7-4BA4-9505-9F16E48D980E}" presName="Name9" presStyleLbl="parChTrans1D2" presStyleIdx="0" presStyleCnt="9"/>
      <dgm:spPr/>
    </dgm:pt>
    <dgm:pt modelId="{16A3B63B-F54B-49FB-AA69-25AB7CCACAC4}" type="pres">
      <dgm:prSet presAssocID="{B3E80DE8-8FC7-4BA4-9505-9F16E48D980E}" presName="connTx" presStyleLbl="parChTrans1D2" presStyleIdx="0" presStyleCnt="9"/>
      <dgm:spPr/>
    </dgm:pt>
    <dgm:pt modelId="{28F8BAA3-1214-4F36-A70B-CD3B7DBF8F38}" type="pres">
      <dgm:prSet presAssocID="{62888358-3FD1-49A9-8D83-D157C4AC0788}" presName="node" presStyleLbl="node1" presStyleIdx="0" presStyleCnt="9">
        <dgm:presLayoutVars>
          <dgm:bulletEnabled val="1"/>
        </dgm:presLayoutVars>
      </dgm:prSet>
      <dgm:spPr/>
    </dgm:pt>
    <dgm:pt modelId="{7DF171C5-5059-45D4-AF55-7DA2F276FC33}" type="pres">
      <dgm:prSet presAssocID="{0BE2F531-AC7B-455C-9E95-7E2C35579666}" presName="Name9" presStyleLbl="parChTrans1D2" presStyleIdx="1" presStyleCnt="9"/>
      <dgm:spPr/>
    </dgm:pt>
    <dgm:pt modelId="{C5370BA5-2CDE-47CA-BC1D-1BC34419BFAB}" type="pres">
      <dgm:prSet presAssocID="{0BE2F531-AC7B-455C-9E95-7E2C35579666}" presName="connTx" presStyleLbl="parChTrans1D2" presStyleIdx="1" presStyleCnt="9"/>
      <dgm:spPr/>
    </dgm:pt>
    <dgm:pt modelId="{03B051DD-7866-460F-A4C4-1940FBD386A0}" type="pres">
      <dgm:prSet presAssocID="{88D7A66E-5D76-45EA-A6F6-997E09739F75}" presName="node" presStyleLbl="node1" presStyleIdx="1" presStyleCnt="9">
        <dgm:presLayoutVars>
          <dgm:bulletEnabled val="1"/>
        </dgm:presLayoutVars>
      </dgm:prSet>
      <dgm:spPr/>
    </dgm:pt>
    <dgm:pt modelId="{282708EF-1243-4587-AF41-7C9844EAEE0E}" type="pres">
      <dgm:prSet presAssocID="{C9A4E29B-C0EC-4BAE-9509-3A29B951A2B7}" presName="Name9" presStyleLbl="parChTrans1D2" presStyleIdx="2" presStyleCnt="9"/>
      <dgm:spPr/>
    </dgm:pt>
    <dgm:pt modelId="{9A5E5E0B-1B64-4E90-8665-4709FF59659D}" type="pres">
      <dgm:prSet presAssocID="{C9A4E29B-C0EC-4BAE-9509-3A29B951A2B7}" presName="connTx" presStyleLbl="parChTrans1D2" presStyleIdx="2" presStyleCnt="9"/>
      <dgm:spPr/>
    </dgm:pt>
    <dgm:pt modelId="{3E67BDC8-E405-4333-BBAD-FD5AE19F6A5C}" type="pres">
      <dgm:prSet presAssocID="{D62C1EF3-5AF3-47CC-9C58-E5322A6B87CF}" presName="node" presStyleLbl="node1" presStyleIdx="2" presStyleCnt="9">
        <dgm:presLayoutVars>
          <dgm:bulletEnabled val="1"/>
        </dgm:presLayoutVars>
      </dgm:prSet>
      <dgm:spPr/>
    </dgm:pt>
    <dgm:pt modelId="{CB8324E0-6DBA-4B98-9208-0EFFC6A4C222}" type="pres">
      <dgm:prSet presAssocID="{979A8F26-65E4-4282-9326-D33A28E0E681}" presName="Name9" presStyleLbl="parChTrans1D2" presStyleIdx="3" presStyleCnt="9"/>
      <dgm:spPr/>
    </dgm:pt>
    <dgm:pt modelId="{FD287D06-43A3-4E18-814F-690067D72780}" type="pres">
      <dgm:prSet presAssocID="{979A8F26-65E4-4282-9326-D33A28E0E681}" presName="connTx" presStyleLbl="parChTrans1D2" presStyleIdx="3" presStyleCnt="9"/>
      <dgm:spPr/>
    </dgm:pt>
    <dgm:pt modelId="{09E6452A-6E00-4331-9DF1-BD3FF7F72A01}" type="pres">
      <dgm:prSet presAssocID="{9970ED8D-8985-4CBD-96D8-9A8F11B44954}" presName="node" presStyleLbl="node1" presStyleIdx="3" presStyleCnt="9">
        <dgm:presLayoutVars>
          <dgm:bulletEnabled val="1"/>
        </dgm:presLayoutVars>
      </dgm:prSet>
      <dgm:spPr/>
    </dgm:pt>
    <dgm:pt modelId="{9016B893-ED7C-443B-A5CE-6BE8FABD75FF}" type="pres">
      <dgm:prSet presAssocID="{39CBE7C5-3CB8-4DC2-809B-7FCE8F464D23}" presName="Name9" presStyleLbl="parChTrans1D2" presStyleIdx="4" presStyleCnt="9"/>
      <dgm:spPr/>
    </dgm:pt>
    <dgm:pt modelId="{17A677DD-F6F8-41A9-BC9A-D95983BA4B41}" type="pres">
      <dgm:prSet presAssocID="{39CBE7C5-3CB8-4DC2-809B-7FCE8F464D23}" presName="connTx" presStyleLbl="parChTrans1D2" presStyleIdx="4" presStyleCnt="9"/>
      <dgm:spPr/>
    </dgm:pt>
    <dgm:pt modelId="{EE11113F-2943-4D7F-871A-77AD30D0794F}" type="pres">
      <dgm:prSet presAssocID="{50647B53-0ABE-4EDF-9FCC-C261776943A3}" presName="node" presStyleLbl="node1" presStyleIdx="4" presStyleCnt="9">
        <dgm:presLayoutVars>
          <dgm:bulletEnabled val="1"/>
        </dgm:presLayoutVars>
      </dgm:prSet>
      <dgm:spPr/>
    </dgm:pt>
    <dgm:pt modelId="{8D21CDD9-9A5E-4BB9-9C74-AE4590D88DB0}" type="pres">
      <dgm:prSet presAssocID="{1AD603E4-D927-49B9-9FAD-708E1692AD52}" presName="Name9" presStyleLbl="parChTrans1D2" presStyleIdx="5" presStyleCnt="9"/>
      <dgm:spPr/>
    </dgm:pt>
    <dgm:pt modelId="{6C86BA81-CE9F-4A60-9CE8-B19B2988A029}" type="pres">
      <dgm:prSet presAssocID="{1AD603E4-D927-49B9-9FAD-708E1692AD52}" presName="connTx" presStyleLbl="parChTrans1D2" presStyleIdx="5" presStyleCnt="9"/>
      <dgm:spPr/>
    </dgm:pt>
    <dgm:pt modelId="{3FD25D66-1811-4B1B-BFE7-CAF23049B740}" type="pres">
      <dgm:prSet presAssocID="{3156832F-A571-4B7D-B2AC-EF1AC79DF517}" presName="node" presStyleLbl="node1" presStyleIdx="5" presStyleCnt="9">
        <dgm:presLayoutVars>
          <dgm:bulletEnabled val="1"/>
        </dgm:presLayoutVars>
      </dgm:prSet>
      <dgm:spPr/>
    </dgm:pt>
    <dgm:pt modelId="{44DD3381-A00C-451E-ADB9-61886738B226}" type="pres">
      <dgm:prSet presAssocID="{56A395D0-2770-4B01-96C9-B6A56DF5FF14}" presName="Name9" presStyleLbl="parChTrans1D2" presStyleIdx="6" presStyleCnt="9"/>
      <dgm:spPr/>
    </dgm:pt>
    <dgm:pt modelId="{FDF623E4-6D71-4CA7-9F5F-9ED64FE258CB}" type="pres">
      <dgm:prSet presAssocID="{56A395D0-2770-4B01-96C9-B6A56DF5FF14}" presName="connTx" presStyleLbl="parChTrans1D2" presStyleIdx="6" presStyleCnt="9"/>
      <dgm:spPr/>
    </dgm:pt>
    <dgm:pt modelId="{2476FF80-E5CB-4BD3-9CE5-A7B478BA5A39}" type="pres">
      <dgm:prSet presAssocID="{FA0A37D5-4D18-4EBD-B0AA-18D01F44CB37}" presName="node" presStyleLbl="node1" presStyleIdx="6" presStyleCnt="9">
        <dgm:presLayoutVars>
          <dgm:bulletEnabled val="1"/>
        </dgm:presLayoutVars>
      </dgm:prSet>
      <dgm:spPr/>
    </dgm:pt>
    <dgm:pt modelId="{48D318DC-8313-4E96-8900-4BAF4F8F9FB4}" type="pres">
      <dgm:prSet presAssocID="{0EC21338-9F8E-4B89-A9F6-B0BC159DB7A1}" presName="Name9" presStyleLbl="parChTrans1D2" presStyleIdx="7" presStyleCnt="9"/>
      <dgm:spPr/>
    </dgm:pt>
    <dgm:pt modelId="{40F6FC11-ADA0-43E5-B248-A539CE067A90}" type="pres">
      <dgm:prSet presAssocID="{0EC21338-9F8E-4B89-A9F6-B0BC159DB7A1}" presName="connTx" presStyleLbl="parChTrans1D2" presStyleIdx="7" presStyleCnt="9"/>
      <dgm:spPr/>
    </dgm:pt>
    <dgm:pt modelId="{BA5A4356-CFA8-4F4A-A992-7C5ACC066DCF}" type="pres">
      <dgm:prSet presAssocID="{C579998B-5CDA-4DAA-A54D-1FC432925E65}" presName="node" presStyleLbl="node1" presStyleIdx="7" presStyleCnt="9">
        <dgm:presLayoutVars>
          <dgm:bulletEnabled val="1"/>
        </dgm:presLayoutVars>
      </dgm:prSet>
      <dgm:spPr/>
    </dgm:pt>
    <dgm:pt modelId="{DB2B7913-78AA-45BD-BB53-17C67227CDC6}" type="pres">
      <dgm:prSet presAssocID="{8EA22BE6-638C-44D7-8CA8-A059F40205CC}" presName="Name9" presStyleLbl="parChTrans1D2" presStyleIdx="8" presStyleCnt="9"/>
      <dgm:spPr/>
    </dgm:pt>
    <dgm:pt modelId="{1830821E-1693-41B0-9EBA-E3DC61DD379A}" type="pres">
      <dgm:prSet presAssocID="{8EA22BE6-638C-44D7-8CA8-A059F40205CC}" presName="connTx" presStyleLbl="parChTrans1D2" presStyleIdx="8" presStyleCnt="9"/>
      <dgm:spPr/>
    </dgm:pt>
    <dgm:pt modelId="{AA3FB843-0F0A-4DE4-A467-142ABB98C7AA}" type="pres">
      <dgm:prSet presAssocID="{BAB7EA38-E8E2-4636-8B09-22E8BB6D6FB8}" presName="node" presStyleLbl="node1" presStyleIdx="8" presStyleCnt="9">
        <dgm:presLayoutVars>
          <dgm:bulletEnabled val="1"/>
        </dgm:presLayoutVars>
      </dgm:prSet>
      <dgm:spPr/>
    </dgm:pt>
  </dgm:ptLst>
  <dgm:cxnLst>
    <dgm:cxn modelId="{43C92B0D-0FF2-46DE-B1C3-02021583ED82}" type="presOf" srcId="{0EC21338-9F8E-4B89-A9F6-B0BC159DB7A1}" destId="{40F6FC11-ADA0-43E5-B248-A539CE067A90}" srcOrd="1" destOrd="0" presId="urn:microsoft.com/office/officeart/2005/8/layout/radial1"/>
    <dgm:cxn modelId="{BAA4650F-3401-49AA-8B40-C5254CEF137D}" srcId="{1980C624-576F-41D3-9FC8-5A7FA1913901}" destId="{3156832F-A571-4B7D-B2AC-EF1AC79DF517}" srcOrd="5" destOrd="0" parTransId="{1AD603E4-D927-49B9-9FAD-708E1692AD52}" sibTransId="{5863146D-CC14-4638-B879-72937B0B62D4}"/>
    <dgm:cxn modelId="{DF2A7C11-C934-488B-A319-855F9CF73CD4}" type="presOf" srcId="{62888358-3FD1-49A9-8D83-D157C4AC0788}" destId="{28F8BAA3-1214-4F36-A70B-CD3B7DBF8F38}" srcOrd="0" destOrd="0" presId="urn:microsoft.com/office/officeart/2005/8/layout/radial1"/>
    <dgm:cxn modelId="{97FC1314-7365-44B6-8D39-B634BCC2095B}" type="presOf" srcId="{979A8F26-65E4-4282-9326-D33A28E0E681}" destId="{CB8324E0-6DBA-4B98-9208-0EFFC6A4C222}" srcOrd="0" destOrd="0" presId="urn:microsoft.com/office/officeart/2005/8/layout/radial1"/>
    <dgm:cxn modelId="{EB5C4D1E-9250-40EE-B8AB-675F434BFDDE}" type="presOf" srcId="{FA0A37D5-4D18-4EBD-B0AA-18D01F44CB37}" destId="{2476FF80-E5CB-4BD3-9CE5-A7B478BA5A39}" srcOrd="0" destOrd="0" presId="urn:microsoft.com/office/officeart/2005/8/layout/radial1"/>
    <dgm:cxn modelId="{0D75D43F-E7CB-43CC-8E24-BD798F712088}" type="presOf" srcId="{C9A4E29B-C0EC-4BAE-9509-3A29B951A2B7}" destId="{282708EF-1243-4587-AF41-7C9844EAEE0E}" srcOrd="0" destOrd="0" presId="urn:microsoft.com/office/officeart/2005/8/layout/radial1"/>
    <dgm:cxn modelId="{BA3C8B40-3ADE-4E66-A335-16589C815741}" srcId="{1980C624-576F-41D3-9FC8-5A7FA1913901}" destId="{50647B53-0ABE-4EDF-9FCC-C261776943A3}" srcOrd="4" destOrd="0" parTransId="{39CBE7C5-3CB8-4DC2-809B-7FCE8F464D23}" sibTransId="{6AFE4AA6-3973-4B64-BE58-1215E7A42DB7}"/>
    <dgm:cxn modelId="{39CBFD60-27A6-43D0-9FEC-96ED65CA9F9B}" type="presOf" srcId="{1980C624-576F-41D3-9FC8-5A7FA1913901}" destId="{1934FF9F-E0F0-4DF6-BE90-956A945FBCC8}" srcOrd="0" destOrd="0" presId="urn:microsoft.com/office/officeart/2005/8/layout/radial1"/>
    <dgm:cxn modelId="{5D7D9542-A071-4A18-AFD4-77C1661E7E09}" type="presOf" srcId="{0BE2F531-AC7B-455C-9E95-7E2C35579666}" destId="{7DF171C5-5059-45D4-AF55-7DA2F276FC33}" srcOrd="0" destOrd="0" presId="urn:microsoft.com/office/officeart/2005/8/layout/radial1"/>
    <dgm:cxn modelId="{09E4FA68-B12B-48B2-B069-676CCE0BF1C2}" type="presOf" srcId="{C579998B-5CDA-4DAA-A54D-1FC432925E65}" destId="{BA5A4356-CFA8-4F4A-A992-7C5ACC066DCF}" srcOrd="0" destOrd="0" presId="urn:microsoft.com/office/officeart/2005/8/layout/radial1"/>
    <dgm:cxn modelId="{6B85E669-5C61-4C4F-8334-2877C161B067}" type="presOf" srcId="{B3E80DE8-8FC7-4BA4-9505-9F16E48D980E}" destId="{5A6543BD-B49E-4C78-B952-EED94E9CE860}" srcOrd="0" destOrd="0" presId="urn:microsoft.com/office/officeart/2005/8/layout/radial1"/>
    <dgm:cxn modelId="{E3F8BC4A-CF3A-45B2-9987-375C57CCB27E}" type="presOf" srcId="{BAB7EA38-E8E2-4636-8B09-22E8BB6D6FB8}" destId="{AA3FB843-0F0A-4DE4-A467-142ABB98C7AA}" srcOrd="0" destOrd="0" presId="urn:microsoft.com/office/officeart/2005/8/layout/radial1"/>
    <dgm:cxn modelId="{1320AC4B-0181-42CB-85B9-426F085A268E}" srcId="{6554AFD1-0C60-47BA-860E-83E0C42E8E51}" destId="{1980C624-576F-41D3-9FC8-5A7FA1913901}" srcOrd="0" destOrd="0" parTransId="{4321BA3E-C61D-478F-A488-0B4F08ACC4D9}" sibTransId="{0538EBF6-02A7-4F47-9F68-182342528035}"/>
    <dgm:cxn modelId="{FA30FC4D-ADFF-4184-A764-6242ECFC66F6}" type="presOf" srcId="{39CBE7C5-3CB8-4DC2-809B-7FCE8F464D23}" destId="{17A677DD-F6F8-41A9-BC9A-D95983BA4B41}" srcOrd="1" destOrd="0" presId="urn:microsoft.com/office/officeart/2005/8/layout/radial1"/>
    <dgm:cxn modelId="{96182D4F-A743-4F26-9C6E-D66A98656FEE}" type="presOf" srcId="{88D7A66E-5D76-45EA-A6F6-997E09739F75}" destId="{03B051DD-7866-460F-A4C4-1940FBD386A0}" srcOrd="0" destOrd="0" presId="urn:microsoft.com/office/officeart/2005/8/layout/radial1"/>
    <dgm:cxn modelId="{95096850-08C7-4BA6-95C9-B58888C2CEA1}" srcId="{1980C624-576F-41D3-9FC8-5A7FA1913901}" destId="{88D7A66E-5D76-45EA-A6F6-997E09739F75}" srcOrd="1" destOrd="0" parTransId="{0BE2F531-AC7B-455C-9E95-7E2C35579666}" sibTransId="{DE2965F1-4AE1-48B9-BAEF-700D8C178099}"/>
    <dgm:cxn modelId="{29C89870-A8E4-4168-AD84-69299DC207DD}" srcId="{1980C624-576F-41D3-9FC8-5A7FA1913901}" destId="{62888358-3FD1-49A9-8D83-D157C4AC0788}" srcOrd="0" destOrd="0" parTransId="{B3E80DE8-8FC7-4BA4-9505-9F16E48D980E}" sibTransId="{CB63E27F-9711-436D-9F5F-55FF59DAE800}"/>
    <dgm:cxn modelId="{98BEF071-AEA7-45B8-BACD-BDE64235D740}" type="presOf" srcId="{D62C1EF3-5AF3-47CC-9C58-E5322A6B87CF}" destId="{3E67BDC8-E405-4333-BBAD-FD5AE19F6A5C}" srcOrd="0" destOrd="0" presId="urn:microsoft.com/office/officeart/2005/8/layout/radial1"/>
    <dgm:cxn modelId="{C9C85D73-BCC9-4843-BC74-DECDDB5DF9F7}" type="presOf" srcId="{8EA22BE6-638C-44D7-8CA8-A059F40205CC}" destId="{DB2B7913-78AA-45BD-BB53-17C67227CDC6}" srcOrd="0" destOrd="0" presId="urn:microsoft.com/office/officeart/2005/8/layout/radial1"/>
    <dgm:cxn modelId="{96FAB954-DC44-4128-AEB1-4622743CEC98}" type="presOf" srcId="{0BE2F531-AC7B-455C-9E95-7E2C35579666}" destId="{C5370BA5-2CDE-47CA-BC1D-1BC34419BFAB}" srcOrd="1" destOrd="0" presId="urn:microsoft.com/office/officeart/2005/8/layout/radial1"/>
    <dgm:cxn modelId="{AD4CCF7A-23B6-4361-B3F7-2AF47793E62A}" type="presOf" srcId="{1AD603E4-D927-49B9-9FAD-708E1692AD52}" destId="{8D21CDD9-9A5E-4BB9-9C74-AE4590D88DB0}" srcOrd="0" destOrd="0" presId="urn:microsoft.com/office/officeart/2005/8/layout/radial1"/>
    <dgm:cxn modelId="{2CF55C8B-D191-4CC2-9671-0656880B51B0}" type="presOf" srcId="{56A395D0-2770-4B01-96C9-B6A56DF5FF14}" destId="{FDF623E4-6D71-4CA7-9F5F-9ED64FE258CB}" srcOrd="1" destOrd="0" presId="urn:microsoft.com/office/officeart/2005/8/layout/radial1"/>
    <dgm:cxn modelId="{7DBBA792-61B3-4F8C-AB04-1DB4EA91FF1F}" srcId="{1980C624-576F-41D3-9FC8-5A7FA1913901}" destId="{FA0A37D5-4D18-4EBD-B0AA-18D01F44CB37}" srcOrd="6" destOrd="0" parTransId="{56A395D0-2770-4B01-96C9-B6A56DF5FF14}" sibTransId="{0DDA9A06-5B47-4E71-8F17-252B0884CEDC}"/>
    <dgm:cxn modelId="{3A923393-42E2-4B13-9C31-EF8FB8831BE3}" srcId="{1980C624-576F-41D3-9FC8-5A7FA1913901}" destId="{C579998B-5CDA-4DAA-A54D-1FC432925E65}" srcOrd="7" destOrd="0" parTransId="{0EC21338-9F8E-4B89-A9F6-B0BC159DB7A1}" sibTransId="{D23C80DC-8A23-4B27-8851-2D368EA88D7D}"/>
    <dgm:cxn modelId="{C251BE9B-FF49-41CD-9560-013C283FDD7D}" type="presOf" srcId="{C9A4E29B-C0EC-4BAE-9509-3A29B951A2B7}" destId="{9A5E5E0B-1B64-4E90-8665-4709FF59659D}" srcOrd="1" destOrd="0" presId="urn:microsoft.com/office/officeart/2005/8/layout/radial1"/>
    <dgm:cxn modelId="{560C70A3-764D-4CB7-B822-227D2D0DBBDC}" type="presOf" srcId="{50647B53-0ABE-4EDF-9FCC-C261776943A3}" destId="{EE11113F-2943-4D7F-871A-77AD30D0794F}" srcOrd="0" destOrd="0" presId="urn:microsoft.com/office/officeart/2005/8/layout/radial1"/>
    <dgm:cxn modelId="{930D5BB3-A022-47A8-9730-D6DF5BCFA180}" type="presOf" srcId="{979A8F26-65E4-4282-9326-D33A28E0E681}" destId="{FD287D06-43A3-4E18-814F-690067D72780}" srcOrd="1" destOrd="0" presId="urn:microsoft.com/office/officeart/2005/8/layout/radial1"/>
    <dgm:cxn modelId="{53BD20B6-3C44-4DE7-991A-793AA82A13C3}" type="presOf" srcId="{B3E80DE8-8FC7-4BA4-9505-9F16E48D980E}" destId="{16A3B63B-F54B-49FB-AA69-25AB7CCACAC4}" srcOrd="1" destOrd="0" presId="urn:microsoft.com/office/officeart/2005/8/layout/radial1"/>
    <dgm:cxn modelId="{56121ABC-5A10-4CD0-AF2D-5ABAFC91B98C}" type="presOf" srcId="{0EC21338-9F8E-4B89-A9F6-B0BC159DB7A1}" destId="{48D318DC-8313-4E96-8900-4BAF4F8F9FB4}" srcOrd="0" destOrd="0" presId="urn:microsoft.com/office/officeart/2005/8/layout/radial1"/>
    <dgm:cxn modelId="{BD106EBF-A429-4E61-ABCF-3B4BC196767F}" type="presOf" srcId="{8EA22BE6-638C-44D7-8CA8-A059F40205CC}" destId="{1830821E-1693-41B0-9EBA-E3DC61DD379A}" srcOrd="1" destOrd="0" presId="urn:microsoft.com/office/officeart/2005/8/layout/radial1"/>
    <dgm:cxn modelId="{C97F3BC9-D640-41B6-981B-A720B1147B53}" type="presOf" srcId="{56A395D0-2770-4B01-96C9-B6A56DF5FF14}" destId="{44DD3381-A00C-451E-ADB9-61886738B226}" srcOrd="0" destOrd="0" presId="urn:microsoft.com/office/officeart/2005/8/layout/radial1"/>
    <dgm:cxn modelId="{A24807CC-84B8-45EE-8ACC-D27C4FFA024A}" srcId="{1980C624-576F-41D3-9FC8-5A7FA1913901}" destId="{9970ED8D-8985-4CBD-96D8-9A8F11B44954}" srcOrd="3" destOrd="0" parTransId="{979A8F26-65E4-4282-9326-D33A28E0E681}" sibTransId="{23586A14-273D-46C1-A8A7-EF236E56F55F}"/>
    <dgm:cxn modelId="{621E2ED3-DD5C-486F-8199-F0730D83C7F9}" type="presOf" srcId="{39CBE7C5-3CB8-4DC2-809B-7FCE8F464D23}" destId="{9016B893-ED7C-443B-A5CE-6BE8FABD75FF}" srcOrd="0" destOrd="0" presId="urn:microsoft.com/office/officeart/2005/8/layout/radial1"/>
    <dgm:cxn modelId="{C3FB4BD7-DC95-4A79-8A5B-41240B179DB9}" srcId="{1980C624-576F-41D3-9FC8-5A7FA1913901}" destId="{BAB7EA38-E8E2-4636-8B09-22E8BB6D6FB8}" srcOrd="8" destOrd="0" parTransId="{8EA22BE6-638C-44D7-8CA8-A059F40205CC}" sibTransId="{03DCAF3A-7C24-49B2-B6FF-8177FD4F8F7D}"/>
    <dgm:cxn modelId="{C972BDD7-20CB-493F-B102-231E037BE2C8}" type="presOf" srcId="{3156832F-A571-4B7D-B2AC-EF1AC79DF517}" destId="{3FD25D66-1811-4B1B-BFE7-CAF23049B740}" srcOrd="0" destOrd="0" presId="urn:microsoft.com/office/officeart/2005/8/layout/radial1"/>
    <dgm:cxn modelId="{40C5B4E9-F59B-4F0D-899C-34990F232188}" type="presOf" srcId="{1AD603E4-D927-49B9-9FAD-708E1692AD52}" destId="{6C86BA81-CE9F-4A60-9CE8-B19B2988A029}" srcOrd="1" destOrd="0" presId="urn:microsoft.com/office/officeart/2005/8/layout/radial1"/>
    <dgm:cxn modelId="{B54E5DEB-D03C-4BE0-9F70-A000FBCE4356}" srcId="{1980C624-576F-41D3-9FC8-5A7FA1913901}" destId="{D62C1EF3-5AF3-47CC-9C58-E5322A6B87CF}" srcOrd="2" destOrd="0" parTransId="{C9A4E29B-C0EC-4BAE-9509-3A29B951A2B7}" sibTransId="{3F4219D2-6EF5-454A-9A00-FD15B4B8EF6E}"/>
    <dgm:cxn modelId="{335392EE-5DB6-48E7-8877-0CD097B9FCD0}" type="presOf" srcId="{9970ED8D-8985-4CBD-96D8-9A8F11B44954}" destId="{09E6452A-6E00-4331-9DF1-BD3FF7F72A01}" srcOrd="0" destOrd="0" presId="urn:microsoft.com/office/officeart/2005/8/layout/radial1"/>
    <dgm:cxn modelId="{D2906AF1-7975-4058-8A5A-96E840611A89}" type="presOf" srcId="{6554AFD1-0C60-47BA-860E-83E0C42E8E51}" destId="{4A24B470-4A24-4ABF-B178-781F2E112CA7}" srcOrd="0" destOrd="0" presId="urn:microsoft.com/office/officeart/2005/8/layout/radial1"/>
    <dgm:cxn modelId="{18EE3361-3679-45FD-BB9F-4C1A3F48AE6D}" type="presParOf" srcId="{4A24B470-4A24-4ABF-B178-781F2E112CA7}" destId="{1934FF9F-E0F0-4DF6-BE90-956A945FBCC8}" srcOrd="0" destOrd="0" presId="urn:microsoft.com/office/officeart/2005/8/layout/radial1"/>
    <dgm:cxn modelId="{230B482B-0023-42F7-B22C-9A04DB6C479B}" type="presParOf" srcId="{4A24B470-4A24-4ABF-B178-781F2E112CA7}" destId="{5A6543BD-B49E-4C78-B952-EED94E9CE860}" srcOrd="1" destOrd="0" presId="urn:microsoft.com/office/officeart/2005/8/layout/radial1"/>
    <dgm:cxn modelId="{B3FAFA32-9D41-49DD-9001-15827D50F358}" type="presParOf" srcId="{5A6543BD-B49E-4C78-B952-EED94E9CE860}" destId="{16A3B63B-F54B-49FB-AA69-25AB7CCACAC4}" srcOrd="0" destOrd="0" presId="urn:microsoft.com/office/officeart/2005/8/layout/radial1"/>
    <dgm:cxn modelId="{31309DCB-75FF-49B6-8CCF-3A4F021FFD3D}" type="presParOf" srcId="{4A24B470-4A24-4ABF-B178-781F2E112CA7}" destId="{28F8BAA3-1214-4F36-A70B-CD3B7DBF8F38}" srcOrd="2" destOrd="0" presId="urn:microsoft.com/office/officeart/2005/8/layout/radial1"/>
    <dgm:cxn modelId="{4133BAEA-57BE-413A-8300-15A4799F7CC6}" type="presParOf" srcId="{4A24B470-4A24-4ABF-B178-781F2E112CA7}" destId="{7DF171C5-5059-45D4-AF55-7DA2F276FC33}" srcOrd="3" destOrd="0" presId="urn:microsoft.com/office/officeart/2005/8/layout/radial1"/>
    <dgm:cxn modelId="{3C122A70-4F0F-4544-A745-964C7C29056F}" type="presParOf" srcId="{7DF171C5-5059-45D4-AF55-7DA2F276FC33}" destId="{C5370BA5-2CDE-47CA-BC1D-1BC34419BFAB}" srcOrd="0" destOrd="0" presId="urn:microsoft.com/office/officeart/2005/8/layout/radial1"/>
    <dgm:cxn modelId="{35256654-820D-4ED4-95F8-54A828A7E75A}" type="presParOf" srcId="{4A24B470-4A24-4ABF-B178-781F2E112CA7}" destId="{03B051DD-7866-460F-A4C4-1940FBD386A0}" srcOrd="4" destOrd="0" presId="urn:microsoft.com/office/officeart/2005/8/layout/radial1"/>
    <dgm:cxn modelId="{2510FCCB-8EDC-41B0-89C1-8275E09DEECE}" type="presParOf" srcId="{4A24B470-4A24-4ABF-B178-781F2E112CA7}" destId="{282708EF-1243-4587-AF41-7C9844EAEE0E}" srcOrd="5" destOrd="0" presId="urn:microsoft.com/office/officeart/2005/8/layout/radial1"/>
    <dgm:cxn modelId="{1C427FDC-ACC6-4DC8-8272-BF11E5B63CAD}" type="presParOf" srcId="{282708EF-1243-4587-AF41-7C9844EAEE0E}" destId="{9A5E5E0B-1B64-4E90-8665-4709FF59659D}" srcOrd="0" destOrd="0" presId="urn:microsoft.com/office/officeart/2005/8/layout/radial1"/>
    <dgm:cxn modelId="{AB6B9D23-E59D-4A53-93E7-FE60A1D24782}" type="presParOf" srcId="{4A24B470-4A24-4ABF-B178-781F2E112CA7}" destId="{3E67BDC8-E405-4333-BBAD-FD5AE19F6A5C}" srcOrd="6" destOrd="0" presId="urn:microsoft.com/office/officeart/2005/8/layout/radial1"/>
    <dgm:cxn modelId="{E3F2C2D8-3C68-4BE1-B6E7-CEBC8C314973}" type="presParOf" srcId="{4A24B470-4A24-4ABF-B178-781F2E112CA7}" destId="{CB8324E0-6DBA-4B98-9208-0EFFC6A4C222}" srcOrd="7" destOrd="0" presId="urn:microsoft.com/office/officeart/2005/8/layout/radial1"/>
    <dgm:cxn modelId="{67C186A6-2C66-4ACF-B6C1-A7965D33E7EE}" type="presParOf" srcId="{CB8324E0-6DBA-4B98-9208-0EFFC6A4C222}" destId="{FD287D06-43A3-4E18-814F-690067D72780}" srcOrd="0" destOrd="0" presId="urn:microsoft.com/office/officeart/2005/8/layout/radial1"/>
    <dgm:cxn modelId="{D6C91614-5976-434C-BEEC-27EB1D0D2DA8}" type="presParOf" srcId="{4A24B470-4A24-4ABF-B178-781F2E112CA7}" destId="{09E6452A-6E00-4331-9DF1-BD3FF7F72A01}" srcOrd="8" destOrd="0" presId="urn:microsoft.com/office/officeart/2005/8/layout/radial1"/>
    <dgm:cxn modelId="{03E609FA-C605-46C1-BC19-5C5A2AA5926B}" type="presParOf" srcId="{4A24B470-4A24-4ABF-B178-781F2E112CA7}" destId="{9016B893-ED7C-443B-A5CE-6BE8FABD75FF}" srcOrd="9" destOrd="0" presId="urn:microsoft.com/office/officeart/2005/8/layout/radial1"/>
    <dgm:cxn modelId="{2C5303EE-53E8-42D7-8E54-B16003089E63}" type="presParOf" srcId="{9016B893-ED7C-443B-A5CE-6BE8FABD75FF}" destId="{17A677DD-F6F8-41A9-BC9A-D95983BA4B41}" srcOrd="0" destOrd="0" presId="urn:microsoft.com/office/officeart/2005/8/layout/radial1"/>
    <dgm:cxn modelId="{77730421-22D2-4879-8803-87C72E6D7646}" type="presParOf" srcId="{4A24B470-4A24-4ABF-B178-781F2E112CA7}" destId="{EE11113F-2943-4D7F-871A-77AD30D0794F}" srcOrd="10" destOrd="0" presId="urn:microsoft.com/office/officeart/2005/8/layout/radial1"/>
    <dgm:cxn modelId="{4BF4951C-F2AE-4855-988B-3742B831351F}" type="presParOf" srcId="{4A24B470-4A24-4ABF-B178-781F2E112CA7}" destId="{8D21CDD9-9A5E-4BB9-9C74-AE4590D88DB0}" srcOrd="11" destOrd="0" presId="urn:microsoft.com/office/officeart/2005/8/layout/radial1"/>
    <dgm:cxn modelId="{B3314F4D-5035-4DE0-BD4E-A195DCF68F36}" type="presParOf" srcId="{8D21CDD9-9A5E-4BB9-9C74-AE4590D88DB0}" destId="{6C86BA81-CE9F-4A60-9CE8-B19B2988A029}" srcOrd="0" destOrd="0" presId="urn:microsoft.com/office/officeart/2005/8/layout/radial1"/>
    <dgm:cxn modelId="{8021B45B-3109-4B1F-930A-F98D7D8A0974}" type="presParOf" srcId="{4A24B470-4A24-4ABF-B178-781F2E112CA7}" destId="{3FD25D66-1811-4B1B-BFE7-CAF23049B740}" srcOrd="12" destOrd="0" presId="urn:microsoft.com/office/officeart/2005/8/layout/radial1"/>
    <dgm:cxn modelId="{17DED154-FAE1-4C57-A64D-8696DB563B07}" type="presParOf" srcId="{4A24B470-4A24-4ABF-B178-781F2E112CA7}" destId="{44DD3381-A00C-451E-ADB9-61886738B226}" srcOrd="13" destOrd="0" presId="urn:microsoft.com/office/officeart/2005/8/layout/radial1"/>
    <dgm:cxn modelId="{F8C7F99F-0797-4D20-9AFA-D7681FDDD6B0}" type="presParOf" srcId="{44DD3381-A00C-451E-ADB9-61886738B226}" destId="{FDF623E4-6D71-4CA7-9F5F-9ED64FE258CB}" srcOrd="0" destOrd="0" presId="urn:microsoft.com/office/officeart/2005/8/layout/radial1"/>
    <dgm:cxn modelId="{8FB48F26-E70E-4B82-89F7-A88B09B00F05}" type="presParOf" srcId="{4A24B470-4A24-4ABF-B178-781F2E112CA7}" destId="{2476FF80-E5CB-4BD3-9CE5-A7B478BA5A39}" srcOrd="14" destOrd="0" presId="urn:microsoft.com/office/officeart/2005/8/layout/radial1"/>
    <dgm:cxn modelId="{9BD39B6C-BADC-4974-8CC5-6DF6B7E34F90}" type="presParOf" srcId="{4A24B470-4A24-4ABF-B178-781F2E112CA7}" destId="{48D318DC-8313-4E96-8900-4BAF4F8F9FB4}" srcOrd="15" destOrd="0" presId="urn:microsoft.com/office/officeart/2005/8/layout/radial1"/>
    <dgm:cxn modelId="{E0F48579-A101-45E5-8767-7BF02E017A53}" type="presParOf" srcId="{48D318DC-8313-4E96-8900-4BAF4F8F9FB4}" destId="{40F6FC11-ADA0-43E5-B248-A539CE067A90}" srcOrd="0" destOrd="0" presId="urn:microsoft.com/office/officeart/2005/8/layout/radial1"/>
    <dgm:cxn modelId="{1AC827B4-1A47-45BA-8AD9-5283F6E32B80}" type="presParOf" srcId="{4A24B470-4A24-4ABF-B178-781F2E112CA7}" destId="{BA5A4356-CFA8-4F4A-A992-7C5ACC066DCF}" srcOrd="16" destOrd="0" presId="urn:microsoft.com/office/officeart/2005/8/layout/radial1"/>
    <dgm:cxn modelId="{F4C98048-DBEF-4030-BFFC-6F4BE9508045}" type="presParOf" srcId="{4A24B470-4A24-4ABF-B178-781F2E112CA7}" destId="{DB2B7913-78AA-45BD-BB53-17C67227CDC6}" srcOrd="17" destOrd="0" presId="urn:microsoft.com/office/officeart/2005/8/layout/radial1"/>
    <dgm:cxn modelId="{6754157E-E830-449B-AE15-BEA73D10CEE6}" type="presParOf" srcId="{DB2B7913-78AA-45BD-BB53-17C67227CDC6}" destId="{1830821E-1693-41B0-9EBA-E3DC61DD379A}" srcOrd="0" destOrd="0" presId="urn:microsoft.com/office/officeart/2005/8/layout/radial1"/>
    <dgm:cxn modelId="{364C4900-2759-4A2A-82AB-4785658D447F}" type="presParOf" srcId="{4A24B470-4A24-4ABF-B178-781F2E112CA7}" destId="{AA3FB843-0F0A-4DE4-A467-142ABB98C7AA}" srcOrd="18"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5D5057-3EBE-4A5D-BEB2-EB4DC32E32A4}"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pPr rtl="1"/>
          <a:endParaRPr lang="ar-JO"/>
        </a:p>
      </dgm:t>
    </dgm:pt>
    <dgm:pt modelId="{1377B022-24E5-4739-86A1-A4E9BEF0EF07}">
      <dgm:prSet/>
      <dgm:spPr/>
      <dgm:t>
        <a:bodyPr/>
        <a:lstStyle/>
        <a:p>
          <a:pPr rtl="1"/>
          <a:r>
            <a:rPr lang="ar-JO" b="1" i="0" dirty="0"/>
            <a:t>تقييم المعلومات</a:t>
          </a:r>
          <a:endParaRPr lang="ar-JO" dirty="0"/>
        </a:p>
      </dgm:t>
    </dgm:pt>
    <dgm:pt modelId="{5B707420-6126-48A3-AE09-1C029AB877DC}" type="parTrans" cxnId="{34E3257C-5AF9-401F-9C9C-054972C9C8C1}">
      <dgm:prSet/>
      <dgm:spPr/>
      <dgm:t>
        <a:bodyPr/>
        <a:lstStyle/>
        <a:p>
          <a:pPr rtl="1"/>
          <a:endParaRPr lang="ar-JO"/>
        </a:p>
      </dgm:t>
    </dgm:pt>
    <dgm:pt modelId="{BDFE9BAA-94AF-4E37-B076-A0CF30502A96}" type="sibTrans" cxnId="{34E3257C-5AF9-401F-9C9C-054972C9C8C1}">
      <dgm:prSet/>
      <dgm:spPr/>
      <dgm:t>
        <a:bodyPr/>
        <a:lstStyle/>
        <a:p>
          <a:pPr rtl="1"/>
          <a:endParaRPr lang="ar-JO"/>
        </a:p>
      </dgm:t>
    </dgm:pt>
    <dgm:pt modelId="{E0A73CC9-AF5C-452D-BA52-844B3B6EB909}">
      <dgm:prSet/>
      <dgm:spPr/>
      <dgm:t>
        <a:bodyPr/>
        <a:lstStyle/>
        <a:p>
          <a:pPr rtl="1"/>
          <a:r>
            <a:rPr lang="ar-JO" b="1" i="0" dirty="0"/>
            <a:t>إنتاج المعلومات</a:t>
          </a:r>
          <a:endParaRPr lang="ar-JO" dirty="0"/>
        </a:p>
      </dgm:t>
    </dgm:pt>
    <dgm:pt modelId="{5822D93F-6464-4808-B714-BFA99FB5F1D9}" type="parTrans" cxnId="{C8FCA2A5-1F2E-4FA2-B4A8-B184BF70F5EE}">
      <dgm:prSet/>
      <dgm:spPr/>
      <dgm:t>
        <a:bodyPr/>
        <a:lstStyle/>
        <a:p>
          <a:pPr rtl="1"/>
          <a:endParaRPr lang="ar-JO"/>
        </a:p>
      </dgm:t>
    </dgm:pt>
    <dgm:pt modelId="{15EB82D9-B502-46E8-A36E-7D293D1B5076}" type="sibTrans" cxnId="{C8FCA2A5-1F2E-4FA2-B4A8-B184BF70F5EE}">
      <dgm:prSet/>
      <dgm:spPr/>
      <dgm:t>
        <a:bodyPr/>
        <a:lstStyle/>
        <a:p>
          <a:pPr rtl="1"/>
          <a:endParaRPr lang="ar-JO"/>
        </a:p>
      </dgm:t>
    </dgm:pt>
    <dgm:pt modelId="{7A3030E0-88DF-4A13-A455-9E0A4C71881D}">
      <dgm:prSet/>
      <dgm:spPr/>
      <dgm:t>
        <a:bodyPr/>
        <a:lstStyle/>
        <a:p>
          <a:pPr rtl="1"/>
          <a:r>
            <a:rPr lang="ar-JO" b="1" i="0" dirty="0"/>
            <a:t>تحليل المعلومات</a:t>
          </a:r>
          <a:endParaRPr lang="ar-JO" dirty="0"/>
        </a:p>
      </dgm:t>
    </dgm:pt>
    <dgm:pt modelId="{92CBC5C4-0250-4B29-AEF5-0DF75CFB0125}" type="parTrans" cxnId="{FAE3EAA8-42A5-4D01-91D3-630935BAD155}">
      <dgm:prSet/>
      <dgm:spPr/>
      <dgm:t>
        <a:bodyPr/>
        <a:lstStyle/>
        <a:p>
          <a:pPr rtl="1"/>
          <a:endParaRPr lang="ar-JO"/>
        </a:p>
      </dgm:t>
    </dgm:pt>
    <dgm:pt modelId="{AC144206-5010-4E97-8996-95FF7FCB494F}" type="sibTrans" cxnId="{FAE3EAA8-42A5-4D01-91D3-630935BAD155}">
      <dgm:prSet/>
      <dgm:spPr/>
      <dgm:t>
        <a:bodyPr/>
        <a:lstStyle/>
        <a:p>
          <a:pPr rtl="1"/>
          <a:endParaRPr lang="ar-JO"/>
        </a:p>
      </dgm:t>
    </dgm:pt>
    <dgm:pt modelId="{4F3B7E53-4890-4D57-AC47-895DA3B6ED4E}">
      <dgm:prSet/>
      <dgm:spPr/>
      <dgm:t>
        <a:bodyPr/>
        <a:lstStyle/>
        <a:p>
          <a:pPr rtl="1"/>
          <a:r>
            <a:rPr lang="ar-JO" b="1" i="0" dirty="0"/>
            <a:t>تنظيم المعلومات</a:t>
          </a:r>
          <a:endParaRPr lang="ar-JO" dirty="0"/>
        </a:p>
      </dgm:t>
    </dgm:pt>
    <dgm:pt modelId="{D088C31D-CB84-4329-803A-76914FF06945}" type="parTrans" cxnId="{23FF9300-B356-4234-85F7-886286F81B19}">
      <dgm:prSet/>
      <dgm:spPr/>
      <dgm:t>
        <a:bodyPr/>
        <a:lstStyle/>
        <a:p>
          <a:pPr rtl="1"/>
          <a:endParaRPr lang="ar-JO"/>
        </a:p>
      </dgm:t>
    </dgm:pt>
    <dgm:pt modelId="{EA67E264-622B-489D-96AD-BC48A61111C3}" type="sibTrans" cxnId="{23FF9300-B356-4234-85F7-886286F81B19}">
      <dgm:prSet/>
      <dgm:spPr/>
      <dgm:t>
        <a:bodyPr/>
        <a:lstStyle/>
        <a:p>
          <a:pPr rtl="1"/>
          <a:endParaRPr lang="ar-JO"/>
        </a:p>
      </dgm:t>
    </dgm:pt>
    <dgm:pt modelId="{EA4D73F3-9748-424E-B38F-332FA088CF6F}">
      <dgm:prSet/>
      <dgm:spPr/>
      <dgm:t>
        <a:bodyPr/>
        <a:lstStyle/>
        <a:p>
          <a:pPr rtl="1"/>
          <a:r>
            <a:rPr lang="ar-JO" b="1" i="0" dirty="0"/>
            <a:t>حفظ المعلومات</a:t>
          </a:r>
          <a:endParaRPr lang="ar-JO" dirty="0"/>
        </a:p>
      </dgm:t>
    </dgm:pt>
    <dgm:pt modelId="{B636FD68-8B11-462E-BD04-76E47ACCA782}" type="parTrans" cxnId="{4F51326F-4D26-4028-9F36-D59DF4E0E6B6}">
      <dgm:prSet/>
      <dgm:spPr/>
      <dgm:t>
        <a:bodyPr/>
        <a:lstStyle/>
        <a:p>
          <a:pPr rtl="1"/>
          <a:endParaRPr lang="ar-JO"/>
        </a:p>
      </dgm:t>
    </dgm:pt>
    <dgm:pt modelId="{325E3D63-A34B-4B9B-A8C0-75851AC90865}" type="sibTrans" cxnId="{4F51326F-4D26-4028-9F36-D59DF4E0E6B6}">
      <dgm:prSet/>
      <dgm:spPr/>
      <dgm:t>
        <a:bodyPr/>
        <a:lstStyle/>
        <a:p>
          <a:pPr rtl="1"/>
          <a:endParaRPr lang="ar-JO"/>
        </a:p>
      </dgm:t>
    </dgm:pt>
    <dgm:pt modelId="{9F34A689-3099-479F-B326-06700A4B082F}">
      <dgm:prSet/>
      <dgm:spPr/>
      <dgm:t>
        <a:bodyPr/>
        <a:lstStyle/>
        <a:p>
          <a:pPr rtl="1"/>
          <a:r>
            <a:rPr lang="ar-JO" b="1" i="0" dirty="0"/>
            <a:t>جمع المعلومات</a:t>
          </a:r>
          <a:endParaRPr lang="ar-JO" dirty="0"/>
        </a:p>
      </dgm:t>
    </dgm:pt>
    <dgm:pt modelId="{B824A538-CC03-403D-B2B3-710CB2AACD8E}" type="parTrans" cxnId="{04E99DA6-AA24-43FD-8D6D-9AAB3279273C}">
      <dgm:prSet/>
      <dgm:spPr/>
      <dgm:t>
        <a:bodyPr/>
        <a:lstStyle/>
        <a:p>
          <a:pPr rtl="1"/>
          <a:endParaRPr lang="ar-JO"/>
        </a:p>
      </dgm:t>
    </dgm:pt>
    <dgm:pt modelId="{D7AC8502-8AAB-464C-84C5-D6352FB9A0E9}" type="sibTrans" cxnId="{04E99DA6-AA24-43FD-8D6D-9AAB3279273C}">
      <dgm:prSet/>
      <dgm:spPr/>
      <dgm:t>
        <a:bodyPr/>
        <a:lstStyle/>
        <a:p>
          <a:pPr rtl="1"/>
          <a:endParaRPr lang="ar-JO"/>
        </a:p>
      </dgm:t>
    </dgm:pt>
    <dgm:pt modelId="{9B9FAE20-F156-41F3-8933-E93457D9DF9E}" type="pres">
      <dgm:prSet presAssocID="{515D5057-3EBE-4A5D-BEB2-EB4DC32E32A4}" presName="hierChild1" presStyleCnt="0">
        <dgm:presLayoutVars>
          <dgm:chPref val="1"/>
          <dgm:dir/>
          <dgm:animOne val="branch"/>
          <dgm:animLvl val="lvl"/>
          <dgm:resizeHandles/>
        </dgm:presLayoutVars>
      </dgm:prSet>
      <dgm:spPr/>
    </dgm:pt>
    <dgm:pt modelId="{88A46CBE-C59D-4B63-A85D-0F3605487A0E}" type="pres">
      <dgm:prSet presAssocID="{1377B022-24E5-4739-86A1-A4E9BEF0EF07}" presName="hierRoot1" presStyleCnt="0"/>
      <dgm:spPr/>
    </dgm:pt>
    <dgm:pt modelId="{6D815B92-150B-4FC9-8C7E-7465AD2773DD}" type="pres">
      <dgm:prSet presAssocID="{1377B022-24E5-4739-86A1-A4E9BEF0EF07}" presName="composite" presStyleCnt="0"/>
      <dgm:spPr/>
    </dgm:pt>
    <dgm:pt modelId="{628F6969-2CCD-4F01-BD9F-9F428FD1A174}" type="pres">
      <dgm:prSet presAssocID="{1377B022-24E5-4739-86A1-A4E9BEF0EF07}" presName="background" presStyleLbl="node0" presStyleIdx="0" presStyleCnt="6"/>
      <dgm:spPr/>
    </dgm:pt>
    <dgm:pt modelId="{FA7E246E-8D41-42AE-A013-E106A2F11800}" type="pres">
      <dgm:prSet presAssocID="{1377B022-24E5-4739-86A1-A4E9BEF0EF07}" presName="text" presStyleLbl="fgAcc0" presStyleIdx="0" presStyleCnt="6">
        <dgm:presLayoutVars>
          <dgm:chPref val="3"/>
        </dgm:presLayoutVars>
      </dgm:prSet>
      <dgm:spPr/>
    </dgm:pt>
    <dgm:pt modelId="{B807AEC7-3AEF-46B7-8620-BFC326313ED0}" type="pres">
      <dgm:prSet presAssocID="{1377B022-24E5-4739-86A1-A4E9BEF0EF07}" presName="hierChild2" presStyleCnt="0"/>
      <dgm:spPr/>
    </dgm:pt>
    <dgm:pt modelId="{F3A7B568-67F8-4BD1-BF2F-EEEF3CAC0470}" type="pres">
      <dgm:prSet presAssocID="{E0A73CC9-AF5C-452D-BA52-844B3B6EB909}" presName="hierRoot1" presStyleCnt="0"/>
      <dgm:spPr/>
    </dgm:pt>
    <dgm:pt modelId="{5DC5E688-2AEE-4FB5-82AC-FBC4E1B5250A}" type="pres">
      <dgm:prSet presAssocID="{E0A73CC9-AF5C-452D-BA52-844B3B6EB909}" presName="composite" presStyleCnt="0"/>
      <dgm:spPr/>
    </dgm:pt>
    <dgm:pt modelId="{1CA54CA4-4FE9-4CC6-B4C3-CD2C642CC1AF}" type="pres">
      <dgm:prSet presAssocID="{E0A73CC9-AF5C-452D-BA52-844B3B6EB909}" presName="background" presStyleLbl="node0" presStyleIdx="1" presStyleCnt="6"/>
      <dgm:spPr/>
    </dgm:pt>
    <dgm:pt modelId="{ED21FE9B-FD65-4B61-894D-133DA652FE6C}" type="pres">
      <dgm:prSet presAssocID="{E0A73CC9-AF5C-452D-BA52-844B3B6EB909}" presName="text" presStyleLbl="fgAcc0" presStyleIdx="1" presStyleCnt="6">
        <dgm:presLayoutVars>
          <dgm:chPref val="3"/>
        </dgm:presLayoutVars>
      </dgm:prSet>
      <dgm:spPr/>
    </dgm:pt>
    <dgm:pt modelId="{ECA53CA7-CB19-48A3-8AE4-BAEC37B93CC4}" type="pres">
      <dgm:prSet presAssocID="{E0A73CC9-AF5C-452D-BA52-844B3B6EB909}" presName="hierChild2" presStyleCnt="0"/>
      <dgm:spPr/>
    </dgm:pt>
    <dgm:pt modelId="{FFBC8BCE-2ACE-4C81-AE3A-546A377704E3}" type="pres">
      <dgm:prSet presAssocID="{7A3030E0-88DF-4A13-A455-9E0A4C71881D}" presName="hierRoot1" presStyleCnt="0"/>
      <dgm:spPr/>
    </dgm:pt>
    <dgm:pt modelId="{59B41E8B-D76A-468E-A812-96594763F7C3}" type="pres">
      <dgm:prSet presAssocID="{7A3030E0-88DF-4A13-A455-9E0A4C71881D}" presName="composite" presStyleCnt="0"/>
      <dgm:spPr/>
    </dgm:pt>
    <dgm:pt modelId="{4CEFD32A-23C4-4E6B-B90E-8B3ABC1ED0DC}" type="pres">
      <dgm:prSet presAssocID="{7A3030E0-88DF-4A13-A455-9E0A4C71881D}" presName="background" presStyleLbl="node0" presStyleIdx="2" presStyleCnt="6"/>
      <dgm:spPr/>
    </dgm:pt>
    <dgm:pt modelId="{D4ACFAAF-6339-45BD-919F-F5C9D03431E4}" type="pres">
      <dgm:prSet presAssocID="{7A3030E0-88DF-4A13-A455-9E0A4C71881D}" presName="text" presStyleLbl="fgAcc0" presStyleIdx="2" presStyleCnt="6">
        <dgm:presLayoutVars>
          <dgm:chPref val="3"/>
        </dgm:presLayoutVars>
      </dgm:prSet>
      <dgm:spPr/>
    </dgm:pt>
    <dgm:pt modelId="{5A405000-58B9-43CC-994F-E1DA75717490}" type="pres">
      <dgm:prSet presAssocID="{7A3030E0-88DF-4A13-A455-9E0A4C71881D}" presName="hierChild2" presStyleCnt="0"/>
      <dgm:spPr/>
    </dgm:pt>
    <dgm:pt modelId="{0D055CBB-5FDC-4649-BCF5-7F546F8AB350}" type="pres">
      <dgm:prSet presAssocID="{4F3B7E53-4890-4D57-AC47-895DA3B6ED4E}" presName="hierRoot1" presStyleCnt="0"/>
      <dgm:spPr/>
    </dgm:pt>
    <dgm:pt modelId="{352D5E16-6EDA-4A13-B2AB-158429EF581F}" type="pres">
      <dgm:prSet presAssocID="{4F3B7E53-4890-4D57-AC47-895DA3B6ED4E}" presName="composite" presStyleCnt="0"/>
      <dgm:spPr/>
    </dgm:pt>
    <dgm:pt modelId="{DE13C108-A41F-47A8-A0D7-687EDAB28FF9}" type="pres">
      <dgm:prSet presAssocID="{4F3B7E53-4890-4D57-AC47-895DA3B6ED4E}" presName="background" presStyleLbl="node0" presStyleIdx="3" presStyleCnt="6"/>
      <dgm:spPr/>
    </dgm:pt>
    <dgm:pt modelId="{C7D70DD3-5A0F-4E56-B760-3073A643DFC2}" type="pres">
      <dgm:prSet presAssocID="{4F3B7E53-4890-4D57-AC47-895DA3B6ED4E}" presName="text" presStyleLbl="fgAcc0" presStyleIdx="3" presStyleCnt="6">
        <dgm:presLayoutVars>
          <dgm:chPref val="3"/>
        </dgm:presLayoutVars>
      </dgm:prSet>
      <dgm:spPr/>
    </dgm:pt>
    <dgm:pt modelId="{18A4A5B3-4BB2-4904-A3B6-88EDC4547307}" type="pres">
      <dgm:prSet presAssocID="{4F3B7E53-4890-4D57-AC47-895DA3B6ED4E}" presName="hierChild2" presStyleCnt="0"/>
      <dgm:spPr/>
    </dgm:pt>
    <dgm:pt modelId="{A6836353-67F4-4511-9D5C-EAD3AA602A39}" type="pres">
      <dgm:prSet presAssocID="{EA4D73F3-9748-424E-B38F-332FA088CF6F}" presName="hierRoot1" presStyleCnt="0"/>
      <dgm:spPr/>
    </dgm:pt>
    <dgm:pt modelId="{645F7638-237E-49A5-85F3-B762271AD8BB}" type="pres">
      <dgm:prSet presAssocID="{EA4D73F3-9748-424E-B38F-332FA088CF6F}" presName="composite" presStyleCnt="0"/>
      <dgm:spPr/>
    </dgm:pt>
    <dgm:pt modelId="{B973D0E0-9C5E-431C-BF7A-8F9BE67449A3}" type="pres">
      <dgm:prSet presAssocID="{EA4D73F3-9748-424E-B38F-332FA088CF6F}" presName="background" presStyleLbl="node0" presStyleIdx="4" presStyleCnt="6"/>
      <dgm:spPr/>
    </dgm:pt>
    <dgm:pt modelId="{07C3AA23-959A-45C8-9DE7-A9FCB3BBB782}" type="pres">
      <dgm:prSet presAssocID="{EA4D73F3-9748-424E-B38F-332FA088CF6F}" presName="text" presStyleLbl="fgAcc0" presStyleIdx="4" presStyleCnt="6">
        <dgm:presLayoutVars>
          <dgm:chPref val="3"/>
        </dgm:presLayoutVars>
      </dgm:prSet>
      <dgm:spPr/>
    </dgm:pt>
    <dgm:pt modelId="{3E31E743-493F-4DE4-9297-57C9B1DB226E}" type="pres">
      <dgm:prSet presAssocID="{EA4D73F3-9748-424E-B38F-332FA088CF6F}" presName="hierChild2" presStyleCnt="0"/>
      <dgm:spPr/>
    </dgm:pt>
    <dgm:pt modelId="{3FAD2C1E-D24D-4723-8E2C-4125E029F936}" type="pres">
      <dgm:prSet presAssocID="{9F34A689-3099-479F-B326-06700A4B082F}" presName="hierRoot1" presStyleCnt="0"/>
      <dgm:spPr/>
    </dgm:pt>
    <dgm:pt modelId="{56E30FFA-DE52-4008-9B21-239643B3B9AF}" type="pres">
      <dgm:prSet presAssocID="{9F34A689-3099-479F-B326-06700A4B082F}" presName="composite" presStyleCnt="0"/>
      <dgm:spPr/>
    </dgm:pt>
    <dgm:pt modelId="{CB0E2D6D-E75B-4DF3-9C9D-C4BD49A4BA5A}" type="pres">
      <dgm:prSet presAssocID="{9F34A689-3099-479F-B326-06700A4B082F}" presName="background" presStyleLbl="node0" presStyleIdx="5" presStyleCnt="6"/>
      <dgm:spPr/>
    </dgm:pt>
    <dgm:pt modelId="{CD597601-8D9A-4B53-A23D-536003424287}" type="pres">
      <dgm:prSet presAssocID="{9F34A689-3099-479F-B326-06700A4B082F}" presName="text" presStyleLbl="fgAcc0" presStyleIdx="5" presStyleCnt="6">
        <dgm:presLayoutVars>
          <dgm:chPref val="3"/>
        </dgm:presLayoutVars>
      </dgm:prSet>
      <dgm:spPr/>
    </dgm:pt>
    <dgm:pt modelId="{95CA0A2C-B561-4036-B5E7-A38248D10140}" type="pres">
      <dgm:prSet presAssocID="{9F34A689-3099-479F-B326-06700A4B082F}" presName="hierChild2" presStyleCnt="0"/>
      <dgm:spPr/>
    </dgm:pt>
  </dgm:ptLst>
  <dgm:cxnLst>
    <dgm:cxn modelId="{23FF9300-B356-4234-85F7-886286F81B19}" srcId="{515D5057-3EBE-4A5D-BEB2-EB4DC32E32A4}" destId="{4F3B7E53-4890-4D57-AC47-895DA3B6ED4E}" srcOrd="3" destOrd="0" parTransId="{D088C31D-CB84-4329-803A-76914FF06945}" sibTransId="{EA67E264-622B-489D-96AD-BC48A61111C3}"/>
    <dgm:cxn modelId="{747D6503-D73C-4843-94D4-B71D065C73E5}" type="presOf" srcId="{E0A73CC9-AF5C-452D-BA52-844B3B6EB909}" destId="{ED21FE9B-FD65-4B61-894D-133DA652FE6C}" srcOrd="0" destOrd="0" presId="urn:microsoft.com/office/officeart/2005/8/layout/hierarchy1"/>
    <dgm:cxn modelId="{D9435D06-C18E-42F7-BC7F-C8272419519F}" type="presOf" srcId="{515D5057-3EBE-4A5D-BEB2-EB4DC32E32A4}" destId="{9B9FAE20-F156-41F3-8933-E93457D9DF9E}" srcOrd="0" destOrd="0" presId="urn:microsoft.com/office/officeart/2005/8/layout/hierarchy1"/>
    <dgm:cxn modelId="{EE635E10-9A9C-4894-9987-85B407B1CD8B}" type="presOf" srcId="{7A3030E0-88DF-4A13-A455-9E0A4C71881D}" destId="{D4ACFAAF-6339-45BD-919F-F5C9D03431E4}" srcOrd="0" destOrd="0" presId="urn:microsoft.com/office/officeart/2005/8/layout/hierarchy1"/>
    <dgm:cxn modelId="{2941F81E-E339-44E4-B7CD-6F62B6FAA320}" type="presOf" srcId="{1377B022-24E5-4739-86A1-A4E9BEF0EF07}" destId="{FA7E246E-8D41-42AE-A013-E106A2F11800}" srcOrd="0" destOrd="0" presId="urn:microsoft.com/office/officeart/2005/8/layout/hierarchy1"/>
    <dgm:cxn modelId="{EB3B5867-E564-462E-BE8A-5E20D2A079AC}" type="presOf" srcId="{4F3B7E53-4890-4D57-AC47-895DA3B6ED4E}" destId="{C7D70DD3-5A0F-4E56-B760-3073A643DFC2}" srcOrd="0" destOrd="0" presId="urn:microsoft.com/office/officeart/2005/8/layout/hierarchy1"/>
    <dgm:cxn modelId="{4F51326F-4D26-4028-9F36-D59DF4E0E6B6}" srcId="{515D5057-3EBE-4A5D-BEB2-EB4DC32E32A4}" destId="{EA4D73F3-9748-424E-B38F-332FA088CF6F}" srcOrd="4" destOrd="0" parTransId="{B636FD68-8B11-462E-BD04-76E47ACCA782}" sibTransId="{325E3D63-A34B-4B9B-A8C0-75851AC90865}"/>
    <dgm:cxn modelId="{34E3257C-5AF9-401F-9C9C-054972C9C8C1}" srcId="{515D5057-3EBE-4A5D-BEB2-EB4DC32E32A4}" destId="{1377B022-24E5-4739-86A1-A4E9BEF0EF07}" srcOrd="0" destOrd="0" parTransId="{5B707420-6126-48A3-AE09-1C029AB877DC}" sibTransId="{BDFE9BAA-94AF-4E37-B076-A0CF30502A96}"/>
    <dgm:cxn modelId="{20485297-66EF-4BDB-83EE-266F4B5B604C}" type="presOf" srcId="{EA4D73F3-9748-424E-B38F-332FA088CF6F}" destId="{07C3AA23-959A-45C8-9DE7-A9FCB3BBB782}" srcOrd="0" destOrd="0" presId="urn:microsoft.com/office/officeart/2005/8/layout/hierarchy1"/>
    <dgm:cxn modelId="{C8FCA2A5-1F2E-4FA2-B4A8-B184BF70F5EE}" srcId="{515D5057-3EBE-4A5D-BEB2-EB4DC32E32A4}" destId="{E0A73CC9-AF5C-452D-BA52-844B3B6EB909}" srcOrd="1" destOrd="0" parTransId="{5822D93F-6464-4808-B714-BFA99FB5F1D9}" sibTransId="{15EB82D9-B502-46E8-A36E-7D293D1B5076}"/>
    <dgm:cxn modelId="{04E99DA6-AA24-43FD-8D6D-9AAB3279273C}" srcId="{515D5057-3EBE-4A5D-BEB2-EB4DC32E32A4}" destId="{9F34A689-3099-479F-B326-06700A4B082F}" srcOrd="5" destOrd="0" parTransId="{B824A538-CC03-403D-B2B3-710CB2AACD8E}" sibTransId="{D7AC8502-8AAB-464C-84C5-D6352FB9A0E9}"/>
    <dgm:cxn modelId="{FAE3EAA8-42A5-4D01-91D3-630935BAD155}" srcId="{515D5057-3EBE-4A5D-BEB2-EB4DC32E32A4}" destId="{7A3030E0-88DF-4A13-A455-9E0A4C71881D}" srcOrd="2" destOrd="0" parTransId="{92CBC5C4-0250-4B29-AEF5-0DF75CFB0125}" sibTransId="{AC144206-5010-4E97-8996-95FF7FCB494F}"/>
    <dgm:cxn modelId="{0660D6D4-3592-428D-9946-79DD1F1C69D8}" type="presOf" srcId="{9F34A689-3099-479F-B326-06700A4B082F}" destId="{CD597601-8D9A-4B53-A23D-536003424287}" srcOrd="0" destOrd="0" presId="urn:microsoft.com/office/officeart/2005/8/layout/hierarchy1"/>
    <dgm:cxn modelId="{2DC7F47B-C6B1-4181-BF2D-B201DBF50619}" type="presParOf" srcId="{9B9FAE20-F156-41F3-8933-E93457D9DF9E}" destId="{88A46CBE-C59D-4B63-A85D-0F3605487A0E}" srcOrd="0" destOrd="0" presId="urn:microsoft.com/office/officeart/2005/8/layout/hierarchy1"/>
    <dgm:cxn modelId="{C0CC76E4-1463-4DFC-BCDE-2EAF3801DC12}" type="presParOf" srcId="{88A46CBE-C59D-4B63-A85D-0F3605487A0E}" destId="{6D815B92-150B-4FC9-8C7E-7465AD2773DD}" srcOrd="0" destOrd="0" presId="urn:microsoft.com/office/officeart/2005/8/layout/hierarchy1"/>
    <dgm:cxn modelId="{CEEC19B8-176C-4599-9D8D-238231B9EF4C}" type="presParOf" srcId="{6D815B92-150B-4FC9-8C7E-7465AD2773DD}" destId="{628F6969-2CCD-4F01-BD9F-9F428FD1A174}" srcOrd="0" destOrd="0" presId="urn:microsoft.com/office/officeart/2005/8/layout/hierarchy1"/>
    <dgm:cxn modelId="{6165E196-BE67-4980-B0F9-B96224AB2AD9}" type="presParOf" srcId="{6D815B92-150B-4FC9-8C7E-7465AD2773DD}" destId="{FA7E246E-8D41-42AE-A013-E106A2F11800}" srcOrd="1" destOrd="0" presId="urn:microsoft.com/office/officeart/2005/8/layout/hierarchy1"/>
    <dgm:cxn modelId="{54EF8D88-BA40-4D2F-A06A-1964F9EC3A79}" type="presParOf" srcId="{88A46CBE-C59D-4B63-A85D-0F3605487A0E}" destId="{B807AEC7-3AEF-46B7-8620-BFC326313ED0}" srcOrd="1" destOrd="0" presId="urn:microsoft.com/office/officeart/2005/8/layout/hierarchy1"/>
    <dgm:cxn modelId="{9C1EA8C4-9A03-41FC-9A48-22EDE1959D15}" type="presParOf" srcId="{9B9FAE20-F156-41F3-8933-E93457D9DF9E}" destId="{F3A7B568-67F8-4BD1-BF2F-EEEF3CAC0470}" srcOrd="1" destOrd="0" presId="urn:microsoft.com/office/officeart/2005/8/layout/hierarchy1"/>
    <dgm:cxn modelId="{3281FD9B-D2F3-4834-B600-52067F419F16}" type="presParOf" srcId="{F3A7B568-67F8-4BD1-BF2F-EEEF3CAC0470}" destId="{5DC5E688-2AEE-4FB5-82AC-FBC4E1B5250A}" srcOrd="0" destOrd="0" presId="urn:microsoft.com/office/officeart/2005/8/layout/hierarchy1"/>
    <dgm:cxn modelId="{3D2BB6A0-186B-4F64-95D2-9502C18E7681}" type="presParOf" srcId="{5DC5E688-2AEE-4FB5-82AC-FBC4E1B5250A}" destId="{1CA54CA4-4FE9-4CC6-B4C3-CD2C642CC1AF}" srcOrd="0" destOrd="0" presId="urn:microsoft.com/office/officeart/2005/8/layout/hierarchy1"/>
    <dgm:cxn modelId="{BB67AD67-416D-4E92-B29B-3771F02CD128}" type="presParOf" srcId="{5DC5E688-2AEE-4FB5-82AC-FBC4E1B5250A}" destId="{ED21FE9B-FD65-4B61-894D-133DA652FE6C}" srcOrd="1" destOrd="0" presId="urn:microsoft.com/office/officeart/2005/8/layout/hierarchy1"/>
    <dgm:cxn modelId="{E7A593A1-8DE2-447D-8BFC-A24DAE9439B8}" type="presParOf" srcId="{F3A7B568-67F8-4BD1-BF2F-EEEF3CAC0470}" destId="{ECA53CA7-CB19-48A3-8AE4-BAEC37B93CC4}" srcOrd="1" destOrd="0" presId="urn:microsoft.com/office/officeart/2005/8/layout/hierarchy1"/>
    <dgm:cxn modelId="{42D853BB-47C2-4DF7-8F68-FF94D5544DE0}" type="presParOf" srcId="{9B9FAE20-F156-41F3-8933-E93457D9DF9E}" destId="{FFBC8BCE-2ACE-4C81-AE3A-546A377704E3}" srcOrd="2" destOrd="0" presId="urn:microsoft.com/office/officeart/2005/8/layout/hierarchy1"/>
    <dgm:cxn modelId="{45C2D8E4-71D7-4097-A67C-684FA299EA73}" type="presParOf" srcId="{FFBC8BCE-2ACE-4C81-AE3A-546A377704E3}" destId="{59B41E8B-D76A-468E-A812-96594763F7C3}" srcOrd="0" destOrd="0" presId="urn:microsoft.com/office/officeart/2005/8/layout/hierarchy1"/>
    <dgm:cxn modelId="{A8C59CED-8594-4E9B-B984-D68E97DC9CD5}" type="presParOf" srcId="{59B41E8B-D76A-468E-A812-96594763F7C3}" destId="{4CEFD32A-23C4-4E6B-B90E-8B3ABC1ED0DC}" srcOrd="0" destOrd="0" presId="urn:microsoft.com/office/officeart/2005/8/layout/hierarchy1"/>
    <dgm:cxn modelId="{FB9B4722-F7AB-4D64-99D0-BD9186B79C6B}" type="presParOf" srcId="{59B41E8B-D76A-468E-A812-96594763F7C3}" destId="{D4ACFAAF-6339-45BD-919F-F5C9D03431E4}" srcOrd="1" destOrd="0" presId="urn:microsoft.com/office/officeart/2005/8/layout/hierarchy1"/>
    <dgm:cxn modelId="{0E09BCBF-F56A-4298-8723-66DC7C19FF92}" type="presParOf" srcId="{FFBC8BCE-2ACE-4C81-AE3A-546A377704E3}" destId="{5A405000-58B9-43CC-994F-E1DA75717490}" srcOrd="1" destOrd="0" presId="urn:microsoft.com/office/officeart/2005/8/layout/hierarchy1"/>
    <dgm:cxn modelId="{23BF1CEB-D0C9-4987-8773-141F774E0C1D}" type="presParOf" srcId="{9B9FAE20-F156-41F3-8933-E93457D9DF9E}" destId="{0D055CBB-5FDC-4649-BCF5-7F546F8AB350}" srcOrd="3" destOrd="0" presId="urn:microsoft.com/office/officeart/2005/8/layout/hierarchy1"/>
    <dgm:cxn modelId="{F4F84BE1-441D-4D6D-ADAC-5979B73BBAB4}" type="presParOf" srcId="{0D055CBB-5FDC-4649-BCF5-7F546F8AB350}" destId="{352D5E16-6EDA-4A13-B2AB-158429EF581F}" srcOrd="0" destOrd="0" presId="urn:microsoft.com/office/officeart/2005/8/layout/hierarchy1"/>
    <dgm:cxn modelId="{A10A1238-060C-4F18-A2B7-2FA9BCF17559}" type="presParOf" srcId="{352D5E16-6EDA-4A13-B2AB-158429EF581F}" destId="{DE13C108-A41F-47A8-A0D7-687EDAB28FF9}" srcOrd="0" destOrd="0" presId="urn:microsoft.com/office/officeart/2005/8/layout/hierarchy1"/>
    <dgm:cxn modelId="{AE1B85B0-011A-465F-8763-5C1A164689B3}" type="presParOf" srcId="{352D5E16-6EDA-4A13-B2AB-158429EF581F}" destId="{C7D70DD3-5A0F-4E56-B760-3073A643DFC2}" srcOrd="1" destOrd="0" presId="urn:microsoft.com/office/officeart/2005/8/layout/hierarchy1"/>
    <dgm:cxn modelId="{98A10421-29D6-4398-A10E-7DE2B4F33AE2}" type="presParOf" srcId="{0D055CBB-5FDC-4649-BCF5-7F546F8AB350}" destId="{18A4A5B3-4BB2-4904-A3B6-88EDC4547307}" srcOrd="1" destOrd="0" presId="urn:microsoft.com/office/officeart/2005/8/layout/hierarchy1"/>
    <dgm:cxn modelId="{5DD804F4-5465-4A1A-A3B9-E5186CB9838F}" type="presParOf" srcId="{9B9FAE20-F156-41F3-8933-E93457D9DF9E}" destId="{A6836353-67F4-4511-9D5C-EAD3AA602A39}" srcOrd="4" destOrd="0" presId="urn:microsoft.com/office/officeart/2005/8/layout/hierarchy1"/>
    <dgm:cxn modelId="{CDDDE74C-A86C-46DC-BAE9-EE70576762F2}" type="presParOf" srcId="{A6836353-67F4-4511-9D5C-EAD3AA602A39}" destId="{645F7638-237E-49A5-85F3-B762271AD8BB}" srcOrd="0" destOrd="0" presId="urn:microsoft.com/office/officeart/2005/8/layout/hierarchy1"/>
    <dgm:cxn modelId="{BED37833-01E6-42DB-9B85-22FF7B453594}" type="presParOf" srcId="{645F7638-237E-49A5-85F3-B762271AD8BB}" destId="{B973D0E0-9C5E-431C-BF7A-8F9BE67449A3}" srcOrd="0" destOrd="0" presId="urn:microsoft.com/office/officeart/2005/8/layout/hierarchy1"/>
    <dgm:cxn modelId="{45CAB135-ADC8-4591-ABC9-02767FBA83CE}" type="presParOf" srcId="{645F7638-237E-49A5-85F3-B762271AD8BB}" destId="{07C3AA23-959A-45C8-9DE7-A9FCB3BBB782}" srcOrd="1" destOrd="0" presId="urn:microsoft.com/office/officeart/2005/8/layout/hierarchy1"/>
    <dgm:cxn modelId="{1D850051-E4BB-4C11-8E4D-B15A128491BE}" type="presParOf" srcId="{A6836353-67F4-4511-9D5C-EAD3AA602A39}" destId="{3E31E743-493F-4DE4-9297-57C9B1DB226E}" srcOrd="1" destOrd="0" presId="urn:microsoft.com/office/officeart/2005/8/layout/hierarchy1"/>
    <dgm:cxn modelId="{4C74BBDD-562F-4874-A455-9A28E38CDA9F}" type="presParOf" srcId="{9B9FAE20-F156-41F3-8933-E93457D9DF9E}" destId="{3FAD2C1E-D24D-4723-8E2C-4125E029F936}" srcOrd="5" destOrd="0" presId="urn:microsoft.com/office/officeart/2005/8/layout/hierarchy1"/>
    <dgm:cxn modelId="{2F5ABAB3-06F4-4278-9203-7DBBB9F90E2E}" type="presParOf" srcId="{3FAD2C1E-D24D-4723-8E2C-4125E029F936}" destId="{56E30FFA-DE52-4008-9B21-239643B3B9AF}" srcOrd="0" destOrd="0" presId="urn:microsoft.com/office/officeart/2005/8/layout/hierarchy1"/>
    <dgm:cxn modelId="{FE1F2263-BB2E-4C1F-97CA-95165032BF1E}" type="presParOf" srcId="{56E30FFA-DE52-4008-9B21-239643B3B9AF}" destId="{CB0E2D6D-E75B-4DF3-9C9D-C4BD49A4BA5A}" srcOrd="0" destOrd="0" presId="urn:microsoft.com/office/officeart/2005/8/layout/hierarchy1"/>
    <dgm:cxn modelId="{59BCCE99-270B-4D92-A5DB-06ED48C5BCD0}" type="presParOf" srcId="{56E30FFA-DE52-4008-9B21-239643B3B9AF}" destId="{CD597601-8D9A-4B53-A23D-536003424287}" srcOrd="1" destOrd="0" presId="urn:microsoft.com/office/officeart/2005/8/layout/hierarchy1"/>
    <dgm:cxn modelId="{A9033D67-E31E-486C-BD2F-F3D1C6AA26C1}" type="presParOf" srcId="{3FAD2C1E-D24D-4723-8E2C-4125E029F936}" destId="{95CA0A2C-B561-4036-B5E7-A38248D10140}"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5D5057-3EBE-4A5D-BEB2-EB4DC32E32A4}" type="doc">
      <dgm:prSet loTypeId="urn:microsoft.com/office/officeart/2005/8/layout/hierarchy2" loCatId="hierarchy" qsTypeId="urn:microsoft.com/office/officeart/2005/8/quickstyle/simple1" qsCatId="simple" csTypeId="urn:microsoft.com/office/officeart/2005/8/colors/accent5_2" csCatId="accent5" phldr="1"/>
      <dgm:spPr/>
      <dgm:t>
        <a:bodyPr/>
        <a:lstStyle/>
        <a:p>
          <a:pPr rtl="1"/>
          <a:endParaRPr lang="ar-JO"/>
        </a:p>
      </dgm:t>
    </dgm:pt>
    <dgm:pt modelId="{1377B022-24E5-4739-86A1-A4E9BEF0EF07}">
      <dgm:prSet custT="1"/>
      <dgm:spPr/>
      <dgm:t>
        <a:bodyPr/>
        <a:lstStyle/>
        <a:p>
          <a:pPr rtl="1"/>
          <a:r>
            <a:rPr lang="ar-JO" sz="1600" b="1" i="0" dirty="0">
              <a:solidFill>
                <a:schemeClr val="tx1"/>
              </a:solidFill>
            </a:rPr>
            <a:t>أ</a:t>
          </a:r>
          <a:r>
            <a:rPr lang="ar-SA" sz="1600" b="1" i="0" dirty="0">
              <a:solidFill>
                <a:schemeClr val="tx1"/>
              </a:solidFill>
            </a:rPr>
            <a:t>همية التفكير المنطقي في حياة الفرد</a:t>
          </a:r>
          <a:endParaRPr lang="ar-JO" sz="1600" dirty="0">
            <a:solidFill>
              <a:schemeClr val="tx1"/>
            </a:solidFill>
          </a:endParaRPr>
        </a:p>
      </dgm:t>
    </dgm:pt>
    <dgm:pt modelId="{5B707420-6126-48A3-AE09-1C029AB877DC}" type="parTrans" cxnId="{34E3257C-5AF9-401F-9C9C-054972C9C8C1}">
      <dgm:prSet/>
      <dgm:spPr/>
      <dgm:t>
        <a:bodyPr/>
        <a:lstStyle/>
        <a:p>
          <a:pPr rtl="1"/>
          <a:endParaRPr lang="ar-JO" sz="1600"/>
        </a:p>
      </dgm:t>
    </dgm:pt>
    <dgm:pt modelId="{BDFE9BAA-94AF-4E37-B076-A0CF30502A96}" type="sibTrans" cxnId="{34E3257C-5AF9-401F-9C9C-054972C9C8C1}">
      <dgm:prSet/>
      <dgm:spPr/>
      <dgm:t>
        <a:bodyPr/>
        <a:lstStyle/>
        <a:p>
          <a:pPr rtl="1"/>
          <a:endParaRPr lang="ar-JO" sz="1600"/>
        </a:p>
      </dgm:t>
    </dgm:pt>
    <dgm:pt modelId="{E0A73CC9-AF5C-452D-BA52-844B3B6EB909}">
      <dgm:prSet custT="1"/>
      <dgm:spPr/>
      <dgm:t>
        <a:bodyPr/>
        <a:lstStyle/>
        <a:p>
          <a:pPr rtl="1"/>
          <a:r>
            <a:rPr lang="ar-SA" sz="1600" b="1" i="0" dirty="0"/>
            <a:t>تشجيع التفكير المستقل</a:t>
          </a:r>
          <a:endParaRPr lang="ar-JO" sz="1600" dirty="0"/>
        </a:p>
      </dgm:t>
    </dgm:pt>
    <dgm:pt modelId="{5822D93F-6464-4808-B714-BFA99FB5F1D9}" type="parTrans" cxnId="{C8FCA2A5-1F2E-4FA2-B4A8-B184BF70F5EE}">
      <dgm:prSet/>
      <dgm:spPr/>
      <dgm:t>
        <a:bodyPr/>
        <a:lstStyle/>
        <a:p>
          <a:pPr rtl="1"/>
          <a:endParaRPr lang="ar-JO" sz="1600"/>
        </a:p>
      </dgm:t>
    </dgm:pt>
    <dgm:pt modelId="{15EB82D9-B502-46E8-A36E-7D293D1B5076}" type="sibTrans" cxnId="{C8FCA2A5-1F2E-4FA2-B4A8-B184BF70F5EE}">
      <dgm:prSet/>
      <dgm:spPr/>
      <dgm:t>
        <a:bodyPr/>
        <a:lstStyle/>
        <a:p>
          <a:pPr rtl="1"/>
          <a:endParaRPr lang="ar-JO" sz="1600"/>
        </a:p>
      </dgm:t>
    </dgm:pt>
    <dgm:pt modelId="{7A3030E0-88DF-4A13-A455-9E0A4C71881D}">
      <dgm:prSet custT="1"/>
      <dgm:spPr/>
      <dgm:t>
        <a:bodyPr/>
        <a:lstStyle/>
        <a:p>
          <a:pPr rtl="1"/>
          <a:r>
            <a:rPr lang="ar-EG" sz="1600" dirty="0"/>
            <a:t>تنظيم</a:t>
          </a:r>
          <a:r>
            <a:rPr lang="ar-JO" sz="1600" dirty="0"/>
            <a:t> واستثمار</a:t>
          </a:r>
          <a:r>
            <a:rPr lang="ar-EG" sz="1600" dirty="0"/>
            <a:t> الخبرات الذهنية</a:t>
          </a:r>
          <a:r>
            <a:rPr lang="ar-JO" sz="1600" dirty="0"/>
            <a:t> </a:t>
          </a:r>
        </a:p>
      </dgm:t>
    </dgm:pt>
    <dgm:pt modelId="{92CBC5C4-0250-4B29-AEF5-0DF75CFB0125}" type="parTrans" cxnId="{FAE3EAA8-42A5-4D01-91D3-630935BAD155}">
      <dgm:prSet/>
      <dgm:spPr/>
      <dgm:t>
        <a:bodyPr/>
        <a:lstStyle/>
        <a:p>
          <a:pPr rtl="1"/>
          <a:endParaRPr lang="ar-JO" sz="1600"/>
        </a:p>
      </dgm:t>
    </dgm:pt>
    <dgm:pt modelId="{AC144206-5010-4E97-8996-95FF7FCB494F}" type="sibTrans" cxnId="{FAE3EAA8-42A5-4D01-91D3-630935BAD155}">
      <dgm:prSet/>
      <dgm:spPr/>
      <dgm:t>
        <a:bodyPr/>
        <a:lstStyle/>
        <a:p>
          <a:pPr rtl="1"/>
          <a:endParaRPr lang="ar-JO" sz="1600"/>
        </a:p>
      </dgm:t>
    </dgm:pt>
    <dgm:pt modelId="{4F3B7E53-4890-4D57-AC47-895DA3B6ED4E}">
      <dgm:prSet custT="1"/>
      <dgm:spPr/>
      <dgm:t>
        <a:bodyPr/>
        <a:lstStyle/>
        <a:p>
          <a:pPr rtl="1"/>
          <a:r>
            <a:rPr lang="ar-SA" sz="1600" b="1" i="0" dirty="0"/>
            <a:t>تعزيز التفكير التحليلي</a:t>
          </a:r>
          <a:endParaRPr lang="ar-JO" sz="1600" dirty="0"/>
        </a:p>
      </dgm:t>
    </dgm:pt>
    <dgm:pt modelId="{D088C31D-CB84-4329-803A-76914FF06945}" type="parTrans" cxnId="{23FF9300-B356-4234-85F7-886286F81B19}">
      <dgm:prSet/>
      <dgm:spPr/>
      <dgm:t>
        <a:bodyPr/>
        <a:lstStyle/>
        <a:p>
          <a:pPr rtl="1"/>
          <a:endParaRPr lang="ar-JO" sz="1600"/>
        </a:p>
      </dgm:t>
    </dgm:pt>
    <dgm:pt modelId="{EA67E264-622B-489D-96AD-BC48A61111C3}" type="sibTrans" cxnId="{23FF9300-B356-4234-85F7-886286F81B19}">
      <dgm:prSet/>
      <dgm:spPr/>
      <dgm:t>
        <a:bodyPr/>
        <a:lstStyle/>
        <a:p>
          <a:pPr rtl="1"/>
          <a:endParaRPr lang="ar-JO" sz="1600"/>
        </a:p>
      </dgm:t>
    </dgm:pt>
    <dgm:pt modelId="{EA4D73F3-9748-424E-B38F-332FA088CF6F}">
      <dgm:prSet custT="1"/>
      <dgm:spPr/>
      <dgm:t>
        <a:bodyPr/>
        <a:lstStyle/>
        <a:p>
          <a:pPr rtl="1"/>
          <a:r>
            <a:rPr lang="ar-SA" sz="1600" b="1" i="0"/>
            <a:t>تنشيط الدماغ</a:t>
          </a:r>
          <a:endParaRPr lang="ar-JO" sz="1600"/>
        </a:p>
      </dgm:t>
    </dgm:pt>
    <dgm:pt modelId="{B636FD68-8B11-462E-BD04-76E47ACCA782}" type="parTrans" cxnId="{4F51326F-4D26-4028-9F36-D59DF4E0E6B6}">
      <dgm:prSet/>
      <dgm:spPr/>
      <dgm:t>
        <a:bodyPr/>
        <a:lstStyle/>
        <a:p>
          <a:pPr rtl="1"/>
          <a:endParaRPr lang="ar-JO" sz="1600"/>
        </a:p>
      </dgm:t>
    </dgm:pt>
    <dgm:pt modelId="{325E3D63-A34B-4B9B-A8C0-75851AC90865}" type="sibTrans" cxnId="{4F51326F-4D26-4028-9F36-D59DF4E0E6B6}">
      <dgm:prSet/>
      <dgm:spPr/>
      <dgm:t>
        <a:bodyPr/>
        <a:lstStyle/>
        <a:p>
          <a:pPr rtl="1"/>
          <a:endParaRPr lang="ar-JO" sz="1600"/>
        </a:p>
      </dgm:t>
    </dgm:pt>
    <dgm:pt modelId="{9F34A689-3099-479F-B326-06700A4B082F}">
      <dgm:prSet custT="1"/>
      <dgm:spPr/>
      <dgm:t>
        <a:bodyPr/>
        <a:lstStyle/>
        <a:p>
          <a:pPr rtl="1"/>
          <a:r>
            <a:rPr lang="ar-SA" sz="1600" b="1" i="0"/>
            <a:t>تعزيز التركيز</a:t>
          </a:r>
          <a:endParaRPr lang="ar-JO" sz="1600"/>
        </a:p>
      </dgm:t>
    </dgm:pt>
    <dgm:pt modelId="{B824A538-CC03-403D-B2B3-710CB2AACD8E}" type="parTrans" cxnId="{04E99DA6-AA24-43FD-8D6D-9AAB3279273C}">
      <dgm:prSet/>
      <dgm:spPr/>
      <dgm:t>
        <a:bodyPr/>
        <a:lstStyle/>
        <a:p>
          <a:pPr rtl="1"/>
          <a:endParaRPr lang="ar-JO" sz="1600"/>
        </a:p>
      </dgm:t>
    </dgm:pt>
    <dgm:pt modelId="{D7AC8502-8AAB-464C-84C5-D6352FB9A0E9}" type="sibTrans" cxnId="{04E99DA6-AA24-43FD-8D6D-9AAB3279273C}">
      <dgm:prSet/>
      <dgm:spPr/>
      <dgm:t>
        <a:bodyPr/>
        <a:lstStyle/>
        <a:p>
          <a:pPr rtl="1"/>
          <a:endParaRPr lang="ar-JO" sz="1600"/>
        </a:p>
      </dgm:t>
    </dgm:pt>
    <dgm:pt modelId="{05A83614-5A06-4F9C-B7BF-4F765B45970B}" type="pres">
      <dgm:prSet presAssocID="{515D5057-3EBE-4A5D-BEB2-EB4DC32E32A4}" presName="diagram" presStyleCnt="0">
        <dgm:presLayoutVars>
          <dgm:chPref val="1"/>
          <dgm:dir/>
          <dgm:animOne val="branch"/>
          <dgm:animLvl val="lvl"/>
          <dgm:resizeHandles val="exact"/>
        </dgm:presLayoutVars>
      </dgm:prSet>
      <dgm:spPr/>
    </dgm:pt>
    <dgm:pt modelId="{25E386B8-4B1F-4B87-AC40-BB166AF2FFC2}" type="pres">
      <dgm:prSet presAssocID="{1377B022-24E5-4739-86A1-A4E9BEF0EF07}" presName="root1" presStyleCnt="0"/>
      <dgm:spPr/>
    </dgm:pt>
    <dgm:pt modelId="{B510F958-78D5-4CA9-B42D-33347B6FC6DA}" type="pres">
      <dgm:prSet presAssocID="{1377B022-24E5-4739-86A1-A4E9BEF0EF07}" presName="LevelOneTextNode" presStyleLbl="node0" presStyleIdx="0" presStyleCnt="6">
        <dgm:presLayoutVars>
          <dgm:chPref val="3"/>
        </dgm:presLayoutVars>
      </dgm:prSet>
      <dgm:spPr/>
    </dgm:pt>
    <dgm:pt modelId="{59309D92-AD05-4191-A762-BE30DE3E1B6B}" type="pres">
      <dgm:prSet presAssocID="{1377B022-24E5-4739-86A1-A4E9BEF0EF07}" presName="level2hierChild" presStyleCnt="0"/>
      <dgm:spPr/>
    </dgm:pt>
    <dgm:pt modelId="{F9F5361A-6253-42D7-B983-EF41C8D41410}" type="pres">
      <dgm:prSet presAssocID="{E0A73CC9-AF5C-452D-BA52-844B3B6EB909}" presName="root1" presStyleCnt="0"/>
      <dgm:spPr/>
    </dgm:pt>
    <dgm:pt modelId="{22E646E2-2050-418C-A4BC-7B4AFE13226A}" type="pres">
      <dgm:prSet presAssocID="{E0A73CC9-AF5C-452D-BA52-844B3B6EB909}" presName="LevelOneTextNode" presStyleLbl="node0" presStyleIdx="1" presStyleCnt="6">
        <dgm:presLayoutVars>
          <dgm:chPref val="3"/>
        </dgm:presLayoutVars>
      </dgm:prSet>
      <dgm:spPr/>
    </dgm:pt>
    <dgm:pt modelId="{1CF49028-1A07-49D4-9570-06976DA5FADA}" type="pres">
      <dgm:prSet presAssocID="{E0A73CC9-AF5C-452D-BA52-844B3B6EB909}" presName="level2hierChild" presStyleCnt="0"/>
      <dgm:spPr/>
    </dgm:pt>
    <dgm:pt modelId="{4B5847B2-28F8-4E95-A49C-5848DC291440}" type="pres">
      <dgm:prSet presAssocID="{7A3030E0-88DF-4A13-A455-9E0A4C71881D}" presName="root1" presStyleCnt="0"/>
      <dgm:spPr/>
    </dgm:pt>
    <dgm:pt modelId="{A6016E97-FE1C-4D18-92A4-EE43C3F20965}" type="pres">
      <dgm:prSet presAssocID="{7A3030E0-88DF-4A13-A455-9E0A4C71881D}" presName="LevelOneTextNode" presStyleLbl="node0" presStyleIdx="2" presStyleCnt="6">
        <dgm:presLayoutVars>
          <dgm:chPref val="3"/>
        </dgm:presLayoutVars>
      </dgm:prSet>
      <dgm:spPr/>
    </dgm:pt>
    <dgm:pt modelId="{3B373E90-2B78-4563-B27A-F4BFFCFEBAD1}" type="pres">
      <dgm:prSet presAssocID="{7A3030E0-88DF-4A13-A455-9E0A4C71881D}" presName="level2hierChild" presStyleCnt="0"/>
      <dgm:spPr/>
    </dgm:pt>
    <dgm:pt modelId="{1BB3235D-1354-4D33-9CDB-94BEC5D07337}" type="pres">
      <dgm:prSet presAssocID="{4F3B7E53-4890-4D57-AC47-895DA3B6ED4E}" presName="root1" presStyleCnt="0"/>
      <dgm:spPr/>
    </dgm:pt>
    <dgm:pt modelId="{CB211B89-CD40-44E7-B56F-EC5332FA43CF}" type="pres">
      <dgm:prSet presAssocID="{4F3B7E53-4890-4D57-AC47-895DA3B6ED4E}" presName="LevelOneTextNode" presStyleLbl="node0" presStyleIdx="3" presStyleCnt="6">
        <dgm:presLayoutVars>
          <dgm:chPref val="3"/>
        </dgm:presLayoutVars>
      </dgm:prSet>
      <dgm:spPr/>
    </dgm:pt>
    <dgm:pt modelId="{38ED8C00-FA38-406E-AA8E-36964D380980}" type="pres">
      <dgm:prSet presAssocID="{4F3B7E53-4890-4D57-AC47-895DA3B6ED4E}" presName="level2hierChild" presStyleCnt="0"/>
      <dgm:spPr/>
    </dgm:pt>
    <dgm:pt modelId="{A3735074-497C-4043-8D66-26E472EA5827}" type="pres">
      <dgm:prSet presAssocID="{EA4D73F3-9748-424E-B38F-332FA088CF6F}" presName="root1" presStyleCnt="0"/>
      <dgm:spPr/>
    </dgm:pt>
    <dgm:pt modelId="{AC7510E9-35E8-469C-9BA0-710319E79A39}" type="pres">
      <dgm:prSet presAssocID="{EA4D73F3-9748-424E-B38F-332FA088CF6F}" presName="LevelOneTextNode" presStyleLbl="node0" presStyleIdx="4" presStyleCnt="6">
        <dgm:presLayoutVars>
          <dgm:chPref val="3"/>
        </dgm:presLayoutVars>
      </dgm:prSet>
      <dgm:spPr/>
    </dgm:pt>
    <dgm:pt modelId="{14D550CB-AF2A-4658-B391-DFD998F613E5}" type="pres">
      <dgm:prSet presAssocID="{EA4D73F3-9748-424E-B38F-332FA088CF6F}" presName="level2hierChild" presStyleCnt="0"/>
      <dgm:spPr/>
    </dgm:pt>
    <dgm:pt modelId="{953E7DF9-35D6-4366-86D1-1CF091D26EBC}" type="pres">
      <dgm:prSet presAssocID="{9F34A689-3099-479F-B326-06700A4B082F}" presName="root1" presStyleCnt="0"/>
      <dgm:spPr/>
    </dgm:pt>
    <dgm:pt modelId="{4E39FCF8-0C5A-475F-ABC9-E586232100D4}" type="pres">
      <dgm:prSet presAssocID="{9F34A689-3099-479F-B326-06700A4B082F}" presName="LevelOneTextNode" presStyleLbl="node0" presStyleIdx="5" presStyleCnt="6">
        <dgm:presLayoutVars>
          <dgm:chPref val="3"/>
        </dgm:presLayoutVars>
      </dgm:prSet>
      <dgm:spPr/>
    </dgm:pt>
    <dgm:pt modelId="{4F906F28-E226-49FB-886B-5221939A7A6F}" type="pres">
      <dgm:prSet presAssocID="{9F34A689-3099-479F-B326-06700A4B082F}" presName="level2hierChild" presStyleCnt="0"/>
      <dgm:spPr/>
    </dgm:pt>
  </dgm:ptLst>
  <dgm:cxnLst>
    <dgm:cxn modelId="{23FF9300-B356-4234-85F7-886286F81B19}" srcId="{515D5057-3EBE-4A5D-BEB2-EB4DC32E32A4}" destId="{4F3B7E53-4890-4D57-AC47-895DA3B6ED4E}" srcOrd="3" destOrd="0" parTransId="{D088C31D-CB84-4329-803A-76914FF06945}" sibTransId="{EA67E264-622B-489D-96AD-BC48A61111C3}"/>
    <dgm:cxn modelId="{73634527-E6F8-45A9-AEDF-D0726ADBF206}" type="presOf" srcId="{7A3030E0-88DF-4A13-A455-9E0A4C71881D}" destId="{A6016E97-FE1C-4D18-92A4-EE43C3F20965}" srcOrd="0" destOrd="0" presId="urn:microsoft.com/office/officeart/2005/8/layout/hierarchy2"/>
    <dgm:cxn modelId="{F5C0B331-3288-4983-B92B-BB68FB1BD17C}" type="presOf" srcId="{1377B022-24E5-4739-86A1-A4E9BEF0EF07}" destId="{B510F958-78D5-4CA9-B42D-33347B6FC6DA}" srcOrd="0" destOrd="0" presId="urn:microsoft.com/office/officeart/2005/8/layout/hierarchy2"/>
    <dgm:cxn modelId="{5FEA2E6F-AA0E-4C7B-9EA3-87A582F85D49}" type="presOf" srcId="{E0A73CC9-AF5C-452D-BA52-844B3B6EB909}" destId="{22E646E2-2050-418C-A4BC-7B4AFE13226A}" srcOrd="0" destOrd="0" presId="urn:microsoft.com/office/officeart/2005/8/layout/hierarchy2"/>
    <dgm:cxn modelId="{4F51326F-4D26-4028-9F36-D59DF4E0E6B6}" srcId="{515D5057-3EBE-4A5D-BEB2-EB4DC32E32A4}" destId="{EA4D73F3-9748-424E-B38F-332FA088CF6F}" srcOrd="4" destOrd="0" parTransId="{B636FD68-8B11-462E-BD04-76E47ACCA782}" sibTransId="{325E3D63-A34B-4B9B-A8C0-75851AC90865}"/>
    <dgm:cxn modelId="{ED1F3D50-445B-4E4C-B94B-7531A1CAAFAF}" type="presOf" srcId="{9F34A689-3099-479F-B326-06700A4B082F}" destId="{4E39FCF8-0C5A-475F-ABC9-E586232100D4}" srcOrd="0" destOrd="0" presId="urn:microsoft.com/office/officeart/2005/8/layout/hierarchy2"/>
    <dgm:cxn modelId="{34E3257C-5AF9-401F-9C9C-054972C9C8C1}" srcId="{515D5057-3EBE-4A5D-BEB2-EB4DC32E32A4}" destId="{1377B022-24E5-4739-86A1-A4E9BEF0EF07}" srcOrd="0" destOrd="0" parTransId="{5B707420-6126-48A3-AE09-1C029AB877DC}" sibTransId="{BDFE9BAA-94AF-4E37-B076-A0CF30502A96}"/>
    <dgm:cxn modelId="{C8FCA2A5-1F2E-4FA2-B4A8-B184BF70F5EE}" srcId="{515D5057-3EBE-4A5D-BEB2-EB4DC32E32A4}" destId="{E0A73CC9-AF5C-452D-BA52-844B3B6EB909}" srcOrd="1" destOrd="0" parTransId="{5822D93F-6464-4808-B714-BFA99FB5F1D9}" sibTransId="{15EB82D9-B502-46E8-A36E-7D293D1B5076}"/>
    <dgm:cxn modelId="{04E99DA6-AA24-43FD-8D6D-9AAB3279273C}" srcId="{515D5057-3EBE-4A5D-BEB2-EB4DC32E32A4}" destId="{9F34A689-3099-479F-B326-06700A4B082F}" srcOrd="5" destOrd="0" parTransId="{B824A538-CC03-403D-B2B3-710CB2AACD8E}" sibTransId="{D7AC8502-8AAB-464C-84C5-D6352FB9A0E9}"/>
    <dgm:cxn modelId="{FAE3EAA8-42A5-4D01-91D3-630935BAD155}" srcId="{515D5057-3EBE-4A5D-BEB2-EB4DC32E32A4}" destId="{7A3030E0-88DF-4A13-A455-9E0A4C71881D}" srcOrd="2" destOrd="0" parTransId="{92CBC5C4-0250-4B29-AEF5-0DF75CFB0125}" sibTransId="{AC144206-5010-4E97-8996-95FF7FCB494F}"/>
    <dgm:cxn modelId="{8F1B0DC3-8D19-4795-9B38-E077E53BE000}" type="presOf" srcId="{EA4D73F3-9748-424E-B38F-332FA088CF6F}" destId="{AC7510E9-35E8-469C-9BA0-710319E79A39}" srcOrd="0" destOrd="0" presId="urn:microsoft.com/office/officeart/2005/8/layout/hierarchy2"/>
    <dgm:cxn modelId="{F679CBD0-B997-4412-96F3-CA828CFEE6F3}" type="presOf" srcId="{515D5057-3EBE-4A5D-BEB2-EB4DC32E32A4}" destId="{05A83614-5A06-4F9C-B7BF-4F765B45970B}" srcOrd="0" destOrd="0" presId="urn:microsoft.com/office/officeart/2005/8/layout/hierarchy2"/>
    <dgm:cxn modelId="{BB3F8DD4-D505-49C4-AEAF-A4413ABC212C}" type="presOf" srcId="{4F3B7E53-4890-4D57-AC47-895DA3B6ED4E}" destId="{CB211B89-CD40-44E7-B56F-EC5332FA43CF}" srcOrd="0" destOrd="0" presId="urn:microsoft.com/office/officeart/2005/8/layout/hierarchy2"/>
    <dgm:cxn modelId="{FA9AFD85-FC9A-4A92-B4C7-BD8BCB533002}" type="presParOf" srcId="{05A83614-5A06-4F9C-B7BF-4F765B45970B}" destId="{25E386B8-4B1F-4B87-AC40-BB166AF2FFC2}" srcOrd="0" destOrd="0" presId="urn:microsoft.com/office/officeart/2005/8/layout/hierarchy2"/>
    <dgm:cxn modelId="{97D1BA56-EE2F-46FC-9E4F-68A8DF788C9E}" type="presParOf" srcId="{25E386B8-4B1F-4B87-AC40-BB166AF2FFC2}" destId="{B510F958-78D5-4CA9-B42D-33347B6FC6DA}" srcOrd="0" destOrd="0" presId="urn:microsoft.com/office/officeart/2005/8/layout/hierarchy2"/>
    <dgm:cxn modelId="{1394D0FA-B01C-4BAD-A620-03E50A30A001}" type="presParOf" srcId="{25E386B8-4B1F-4B87-AC40-BB166AF2FFC2}" destId="{59309D92-AD05-4191-A762-BE30DE3E1B6B}" srcOrd="1" destOrd="0" presId="urn:microsoft.com/office/officeart/2005/8/layout/hierarchy2"/>
    <dgm:cxn modelId="{09E969EC-B6DD-47B8-9AED-2B638C592E10}" type="presParOf" srcId="{05A83614-5A06-4F9C-B7BF-4F765B45970B}" destId="{F9F5361A-6253-42D7-B983-EF41C8D41410}" srcOrd="1" destOrd="0" presId="urn:microsoft.com/office/officeart/2005/8/layout/hierarchy2"/>
    <dgm:cxn modelId="{398467D8-2551-4847-B648-2FE7E607B1FC}" type="presParOf" srcId="{F9F5361A-6253-42D7-B983-EF41C8D41410}" destId="{22E646E2-2050-418C-A4BC-7B4AFE13226A}" srcOrd="0" destOrd="0" presId="urn:microsoft.com/office/officeart/2005/8/layout/hierarchy2"/>
    <dgm:cxn modelId="{5CB79FC7-C38B-43AA-A2B7-8C704CF9C6B1}" type="presParOf" srcId="{F9F5361A-6253-42D7-B983-EF41C8D41410}" destId="{1CF49028-1A07-49D4-9570-06976DA5FADA}" srcOrd="1" destOrd="0" presId="urn:microsoft.com/office/officeart/2005/8/layout/hierarchy2"/>
    <dgm:cxn modelId="{A7E77CE1-391D-4C24-8226-1D9B0B99DD25}" type="presParOf" srcId="{05A83614-5A06-4F9C-B7BF-4F765B45970B}" destId="{4B5847B2-28F8-4E95-A49C-5848DC291440}" srcOrd="2" destOrd="0" presId="urn:microsoft.com/office/officeart/2005/8/layout/hierarchy2"/>
    <dgm:cxn modelId="{FB8DFC40-E87D-4953-8959-B53B6CE4B95A}" type="presParOf" srcId="{4B5847B2-28F8-4E95-A49C-5848DC291440}" destId="{A6016E97-FE1C-4D18-92A4-EE43C3F20965}" srcOrd="0" destOrd="0" presId="urn:microsoft.com/office/officeart/2005/8/layout/hierarchy2"/>
    <dgm:cxn modelId="{2C076CC9-7870-43A8-882C-3CB018166506}" type="presParOf" srcId="{4B5847B2-28F8-4E95-A49C-5848DC291440}" destId="{3B373E90-2B78-4563-B27A-F4BFFCFEBAD1}" srcOrd="1" destOrd="0" presId="urn:microsoft.com/office/officeart/2005/8/layout/hierarchy2"/>
    <dgm:cxn modelId="{89D532B8-20B4-4203-9A6B-26DB57BB4FB9}" type="presParOf" srcId="{05A83614-5A06-4F9C-B7BF-4F765B45970B}" destId="{1BB3235D-1354-4D33-9CDB-94BEC5D07337}" srcOrd="3" destOrd="0" presId="urn:microsoft.com/office/officeart/2005/8/layout/hierarchy2"/>
    <dgm:cxn modelId="{4B4AA4F6-809B-4645-995F-12A4646BE41C}" type="presParOf" srcId="{1BB3235D-1354-4D33-9CDB-94BEC5D07337}" destId="{CB211B89-CD40-44E7-B56F-EC5332FA43CF}" srcOrd="0" destOrd="0" presId="urn:microsoft.com/office/officeart/2005/8/layout/hierarchy2"/>
    <dgm:cxn modelId="{2CAC1E01-6477-4E7C-9A45-2E740D5E8D25}" type="presParOf" srcId="{1BB3235D-1354-4D33-9CDB-94BEC5D07337}" destId="{38ED8C00-FA38-406E-AA8E-36964D380980}" srcOrd="1" destOrd="0" presId="urn:microsoft.com/office/officeart/2005/8/layout/hierarchy2"/>
    <dgm:cxn modelId="{FD3219F4-6A60-4440-90E1-E0CDA69E6EC6}" type="presParOf" srcId="{05A83614-5A06-4F9C-B7BF-4F765B45970B}" destId="{A3735074-497C-4043-8D66-26E472EA5827}" srcOrd="4" destOrd="0" presId="urn:microsoft.com/office/officeart/2005/8/layout/hierarchy2"/>
    <dgm:cxn modelId="{AE89D036-2F2F-4222-AAD8-69B784BC904E}" type="presParOf" srcId="{A3735074-497C-4043-8D66-26E472EA5827}" destId="{AC7510E9-35E8-469C-9BA0-710319E79A39}" srcOrd="0" destOrd="0" presId="urn:microsoft.com/office/officeart/2005/8/layout/hierarchy2"/>
    <dgm:cxn modelId="{F7166BAA-A460-41E6-8607-C2AF068A54DC}" type="presParOf" srcId="{A3735074-497C-4043-8D66-26E472EA5827}" destId="{14D550CB-AF2A-4658-B391-DFD998F613E5}" srcOrd="1" destOrd="0" presId="urn:microsoft.com/office/officeart/2005/8/layout/hierarchy2"/>
    <dgm:cxn modelId="{08F54E2F-999F-4D7F-9472-253ADB81FF75}" type="presParOf" srcId="{05A83614-5A06-4F9C-B7BF-4F765B45970B}" destId="{953E7DF9-35D6-4366-86D1-1CF091D26EBC}" srcOrd="5" destOrd="0" presId="urn:microsoft.com/office/officeart/2005/8/layout/hierarchy2"/>
    <dgm:cxn modelId="{6FBBE7D4-CD9C-4343-BA99-39D70A278AEA}" type="presParOf" srcId="{953E7DF9-35D6-4366-86D1-1CF091D26EBC}" destId="{4E39FCF8-0C5A-475F-ABC9-E586232100D4}" srcOrd="0" destOrd="0" presId="urn:microsoft.com/office/officeart/2005/8/layout/hierarchy2"/>
    <dgm:cxn modelId="{714A5733-7E4C-4826-A31B-E9F2DAE4DF34}" type="presParOf" srcId="{953E7DF9-35D6-4366-86D1-1CF091D26EBC}" destId="{4F906F28-E226-49FB-886B-5221939A7A6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5D5057-3EBE-4A5D-BEB2-EB4DC32E32A4}" type="doc">
      <dgm:prSet loTypeId="urn:microsoft.com/office/officeart/2005/8/layout/hierarchy2" loCatId="hierarchy" qsTypeId="urn:microsoft.com/office/officeart/2005/8/quickstyle/simple1" qsCatId="simple" csTypeId="urn:microsoft.com/office/officeart/2005/8/colors/accent5_2" csCatId="accent5" phldr="1"/>
      <dgm:spPr/>
      <dgm:t>
        <a:bodyPr/>
        <a:lstStyle/>
        <a:p>
          <a:pPr rtl="1"/>
          <a:endParaRPr lang="ar-JO"/>
        </a:p>
      </dgm:t>
    </dgm:pt>
    <dgm:pt modelId="{1377B022-24E5-4739-86A1-A4E9BEF0EF07}">
      <dgm:prSet custT="1"/>
      <dgm:spPr/>
      <dgm:t>
        <a:bodyPr/>
        <a:lstStyle/>
        <a:p>
          <a:pPr rtl="1"/>
          <a:r>
            <a:rPr lang="ar-JO" sz="1600" b="1" i="0" dirty="0">
              <a:solidFill>
                <a:schemeClr val="tx1"/>
              </a:solidFill>
            </a:rPr>
            <a:t>أ</a:t>
          </a:r>
          <a:r>
            <a:rPr lang="ar-SA" sz="1600" b="1" i="0" dirty="0">
              <a:solidFill>
                <a:schemeClr val="tx1"/>
              </a:solidFill>
            </a:rPr>
            <a:t>همية التفكير المنطقي في حياة الفرد</a:t>
          </a:r>
          <a:endParaRPr lang="ar-JO" sz="1600" dirty="0">
            <a:solidFill>
              <a:schemeClr val="tx1"/>
            </a:solidFill>
          </a:endParaRPr>
        </a:p>
      </dgm:t>
    </dgm:pt>
    <dgm:pt modelId="{5B707420-6126-48A3-AE09-1C029AB877DC}" type="parTrans" cxnId="{34E3257C-5AF9-401F-9C9C-054972C9C8C1}">
      <dgm:prSet/>
      <dgm:spPr/>
      <dgm:t>
        <a:bodyPr/>
        <a:lstStyle/>
        <a:p>
          <a:pPr rtl="1"/>
          <a:endParaRPr lang="ar-JO" sz="1600"/>
        </a:p>
      </dgm:t>
    </dgm:pt>
    <dgm:pt modelId="{BDFE9BAA-94AF-4E37-B076-A0CF30502A96}" type="sibTrans" cxnId="{34E3257C-5AF9-401F-9C9C-054972C9C8C1}">
      <dgm:prSet/>
      <dgm:spPr/>
      <dgm:t>
        <a:bodyPr/>
        <a:lstStyle/>
        <a:p>
          <a:pPr rtl="1"/>
          <a:endParaRPr lang="ar-JO" sz="1600"/>
        </a:p>
      </dgm:t>
    </dgm:pt>
    <dgm:pt modelId="{E0A73CC9-AF5C-452D-BA52-844B3B6EB909}">
      <dgm:prSet custT="1"/>
      <dgm:spPr/>
      <dgm:t>
        <a:bodyPr/>
        <a:lstStyle/>
        <a:p>
          <a:pPr rtl="1"/>
          <a:r>
            <a:rPr lang="ar-EG" sz="1600" dirty="0"/>
            <a:t>الوصول إلى </a:t>
          </a:r>
          <a:r>
            <a:rPr lang="ar-JO" sz="1600" dirty="0"/>
            <a:t>البراهين </a:t>
          </a:r>
        </a:p>
      </dgm:t>
    </dgm:pt>
    <dgm:pt modelId="{5822D93F-6464-4808-B714-BFA99FB5F1D9}" type="parTrans" cxnId="{C8FCA2A5-1F2E-4FA2-B4A8-B184BF70F5EE}">
      <dgm:prSet/>
      <dgm:spPr/>
      <dgm:t>
        <a:bodyPr/>
        <a:lstStyle/>
        <a:p>
          <a:pPr rtl="1"/>
          <a:endParaRPr lang="ar-JO" sz="1600"/>
        </a:p>
      </dgm:t>
    </dgm:pt>
    <dgm:pt modelId="{15EB82D9-B502-46E8-A36E-7D293D1B5076}" type="sibTrans" cxnId="{C8FCA2A5-1F2E-4FA2-B4A8-B184BF70F5EE}">
      <dgm:prSet/>
      <dgm:spPr/>
      <dgm:t>
        <a:bodyPr/>
        <a:lstStyle/>
        <a:p>
          <a:pPr rtl="1"/>
          <a:endParaRPr lang="ar-JO" sz="1600"/>
        </a:p>
      </dgm:t>
    </dgm:pt>
    <dgm:pt modelId="{7A3030E0-88DF-4A13-A455-9E0A4C71881D}">
      <dgm:prSet custT="1"/>
      <dgm:spPr/>
      <dgm:t>
        <a:bodyPr/>
        <a:lstStyle/>
        <a:p>
          <a:pPr rtl="1"/>
          <a:r>
            <a:rPr lang="ar-JO" sz="1600" dirty="0"/>
            <a:t>التعرف على الأسباب والمسببات </a:t>
          </a:r>
        </a:p>
      </dgm:t>
    </dgm:pt>
    <dgm:pt modelId="{92CBC5C4-0250-4B29-AEF5-0DF75CFB0125}" type="parTrans" cxnId="{FAE3EAA8-42A5-4D01-91D3-630935BAD155}">
      <dgm:prSet/>
      <dgm:spPr/>
      <dgm:t>
        <a:bodyPr/>
        <a:lstStyle/>
        <a:p>
          <a:pPr rtl="1"/>
          <a:endParaRPr lang="ar-JO" sz="1600"/>
        </a:p>
      </dgm:t>
    </dgm:pt>
    <dgm:pt modelId="{AC144206-5010-4E97-8996-95FF7FCB494F}" type="sibTrans" cxnId="{FAE3EAA8-42A5-4D01-91D3-630935BAD155}">
      <dgm:prSet/>
      <dgm:spPr/>
      <dgm:t>
        <a:bodyPr/>
        <a:lstStyle/>
        <a:p>
          <a:pPr rtl="1"/>
          <a:endParaRPr lang="ar-JO" sz="1600"/>
        </a:p>
      </dgm:t>
    </dgm:pt>
    <dgm:pt modelId="{4F3B7E53-4890-4D57-AC47-895DA3B6ED4E}">
      <dgm:prSet custT="1"/>
      <dgm:spPr/>
      <dgm:t>
        <a:bodyPr/>
        <a:lstStyle/>
        <a:p>
          <a:pPr rtl="1"/>
          <a:r>
            <a:rPr lang="ar-JO" sz="1600" b="1" i="0" dirty="0"/>
            <a:t>الوصول إلى أدلة تثبت البدائل المفترضة أوتنفيها </a:t>
          </a:r>
          <a:endParaRPr lang="ar-JO" sz="1600" dirty="0"/>
        </a:p>
      </dgm:t>
    </dgm:pt>
    <dgm:pt modelId="{D088C31D-CB84-4329-803A-76914FF06945}" type="parTrans" cxnId="{23FF9300-B356-4234-85F7-886286F81B19}">
      <dgm:prSet/>
      <dgm:spPr/>
      <dgm:t>
        <a:bodyPr/>
        <a:lstStyle/>
        <a:p>
          <a:pPr rtl="1"/>
          <a:endParaRPr lang="ar-JO" sz="1600"/>
        </a:p>
      </dgm:t>
    </dgm:pt>
    <dgm:pt modelId="{EA67E264-622B-489D-96AD-BC48A61111C3}" type="sibTrans" cxnId="{23FF9300-B356-4234-85F7-886286F81B19}">
      <dgm:prSet/>
      <dgm:spPr/>
      <dgm:t>
        <a:bodyPr/>
        <a:lstStyle/>
        <a:p>
          <a:pPr rtl="1"/>
          <a:endParaRPr lang="ar-JO" sz="1600"/>
        </a:p>
      </dgm:t>
    </dgm:pt>
    <dgm:pt modelId="{EA4D73F3-9748-424E-B38F-332FA088CF6F}">
      <dgm:prSet custT="1"/>
      <dgm:spPr/>
      <dgm:t>
        <a:bodyPr/>
        <a:lstStyle/>
        <a:p>
          <a:pPr rtl="1"/>
          <a:r>
            <a:rPr lang="ar-JO" sz="1600" b="1" i="0" dirty="0"/>
            <a:t>اختبار الآراء، وتحليلها</a:t>
          </a:r>
          <a:endParaRPr lang="ar-JO" sz="1600" dirty="0"/>
        </a:p>
      </dgm:t>
    </dgm:pt>
    <dgm:pt modelId="{B636FD68-8B11-462E-BD04-76E47ACCA782}" type="parTrans" cxnId="{4F51326F-4D26-4028-9F36-D59DF4E0E6B6}">
      <dgm:prSet/>
      <dgm:spPr/>
      <dgm:t>
        <a:bodyPr/>
        <a:lstStyle/>
        <a:p>
          <a:pPr rtl="1"/>
          <a:endParaRPr lang="ar-JO" sz="1600"/>
        </a:p>
      </dgm:t>
    </dgm:pt>
    <dgm:pt modelId="{325E3D63-A34B-4B9B-A8C0-75851AC90865}" type="sibTrans" cxnId="{4F51326F-4D26-4028-9F36-D59DF4E0E6B6}">
      <dgm:prSet/>
      <dgm:spPr/>
      <dgm:t>
        <a:bodyPr/>
        <a:lstStyle/>
        <a:p>
          <a:pPr rtl="1"/>
          <a:endParaRPr lang="ar-JO" sz="1600"/>
        </a:p>
      </dgm:t>
    </dgm:pt>
    <dgm:pt modelId="{05A83614-5A06-4F9C-B7BF-4F765B45970B}" type="pres">
      <dgm:prSet presAssocID="{515D5057-3EBE-4A5D-BEB2-EB4DC32E32A4}" presName="diagram" presStyleCnt="0">
        <dgm:presLayoutVars>
          <dgm:chPref val="1"/>
          <dgm:dir/>
          <dgm:animOne val="branch"/>
          <dgm:animLvl val="lvl"/>
          <dgm:resizeHandles val="exact"/>
        </dgm:presLayoutVars>
      </dgm:prSet>
      <dgm:spPr/>
    </dgm:pt>
    <dgm:pt modelId="{25E386B8-4B1F-4B87-AC40-BB166AF2FFC2}" type="pres">
      <dgm:prSet presAssocID="{1377B022-24E5-4739-86A1-A4E9BEF0EF07}" presName="root1" presStyleCnt="0"/>
      <dgm:spPr/>
    </dgm:pt>
    <dgm:pt modelId="{B510F958-78D5-4CA9-B42D-33347B6FC6DA}" type="pres">
      <dgm:prSet presAssocID="{1377B022-24E5-4739-86A1-A4E9BEF0EF07}" presName="LevelOneTextNode" presStyleLbl="node0" presStyleIdx="0" presStyleCnt="5">
        <dgm:presLayoutVars>
          <dgm:chPref val="3"/>
        </dgm:presLayoutVars>
      </dgm:prSet>
      <dgm:spPr/>
    </dgm:pt>
    <dgm:pt modelId="{59309D92-AD05-4191-A762-BE30DE3E1B6B}" type="pres">
      <dgm:prSet presAssocID="{1377B022-24E5-4739-86A1-A4E9BEF0EF07}" presName="level2hierChild" presStyleCnt="0"/>
      <dgm:spPr/>
    </dgm:pt>
    <dgm:pt modelId="{F9F5361A-6253-42D7-B983-EF41C8D41410}" type="pres">
      <dgm:prSet presAssocID="{E0A73CC9-AF5C-452D-BA52-844B3B6EB909}" presName="root1" presStyleCnt="0"/>
      <dgm:spPr/>
    </dgm:pt>
    <dgm:pt modelId="{22E646E2-2050-418C-A4BC-7B4AFE13226A}" type="pres">
      <dgm:prSet presAssocID="{E0A73CC9-AF5C-452D-BA52-844B3B6EB909}" presName="LevelOneTextNode" presStyleLbl="node0" presStyleIdx="1" presStyleCnt="5">
        <dgm:presLayoutVars>
          <dgm:chPref val="3"/>
        </dgm:presLayoutVars>
      </dgm:prSet>
      <dgm:spPr/>
    </dgm:pt>
    <dgm:pt modelId="{1CF49028-1A07-49D4-9570-06976DA5FADA}" type="pres">
      <dgm:prSet presAssocID="{E0A73CC9-AF5C-452D-BA52-844B3B6EB909}" presName="level2hierChild" presStyleCnt="0"/>
      <dgm:spPr/>
    </dgm:pt>
    <dgm:pt modelId="{4B5847B2-28F8-4E95-A49C-5848DC291440}" type="pres">
      <dgm:prSet presAssocID="{7A3030E0-88DF-4A13-A455-9E0A4C71881D}" presName="root1" presStyleCnt="0"/>
      <dgm:spPr/>
    </dgm:pt>
    <dgm:pt modelId="{A6016E97-FE1C-4D18-92A4-EE43C3F20965}" type="pres">
      <dgm:prSet presAssocID="{7A3030E0-88DF-4A13-A455-9E0A4C71881D}" presName="LevelOneTextNode" presStyleLbl="node0" presStyleIdx="2" presStyleCnt="5">
        <dgm:presLayoutVars>
          <dgm:chPref val="3"/>
        </dgm:presLayoutVars>
      </dgm:prSet>
      <dgm:spPr/>
    </dgm:pt>
    <dgm:pt modelId="{3B373E90-2B78-4563-B27A-F4BFFCFEBAD1}" type="pres">
      <dgm:prSet presAssocID="{7A3030E0-88DF-4A13-A455-9E0A4C71881D}" presName="level2hierChild" presStyleCnt="0"/>
      <dgm:spPr/>
    </dgm:pt>
    <dgm:pt modelId="{1BB3235D-1354-4D33-9CDB-94BEC5D07337}" type="pres">
      <dgm:prSet presAssocID="{4F3B7E53-4890-4D57-AC47-895DA3B6ED4E}" presName="root1" presStyleCnt="0"/>
      <dgm:spPr/>
    </dgm:pt>
    <dgm:pt modelId="{CB211B89-CD40-44E7-B56F-EC5332FA43CF}" type="pres">
      <dgm:prSet presAssocID="{4F3B7E53-4890-4D57-AC47-895DA3B6ED4E}" presName="LevelOneTextNode" presStyleLbl="node0" presStyleIdx="3" presStyleCnt="5">
        <dgm:presLayoutVars>
          <dgm:chPref val="3"/>
        </dgm:presLayoutVars>
      </dgm:prSet>
      <dgm:spPr/>
    </dgm:pt>
    <dgm:pt modelId="{38ED8C00-FA38-406E-AA8E-36964D380980}" type="pres">
      <dgm:prSet presAssocID="{4F3B7E53-4890-4D57-AC47-895DA3B6ED4E}" presName="level2hierChild" presStyleCnt="0"/>
      <dgm:spPr/>
    </dgm:pt>
    <dgm:pt modelId="{A3735074-497C-4043-8D66-26E472EA5827}" type="pres">
      <dgm:prSet presAssocID="{EA4D73F3-9748-424E-B38F-332FA088CF6F}" presName="root1" presStyleCnt="0"/>
      <dgm:spPr/>
    </dgm:pt>
    <dgm:pt modelId="{AC7510E9-35E8-469C-9BA0-710319E79A39}" type="pres">
      <dgm:prSet presAssocID="{EA4D73F3-9748-424E-B38F-332FA088CF6F}" presName="LevelOneTextNode" presStyleLbl="node0" presStyleIdx="4" presStyleCnt="5">
        <dgm:presLayoutVars>
          <dgm:chPref val="3"/>
        </dgm:presLayoutVars>
      </dgm:prSet>
      <dgm:spPr/>
    </dgm:pt>
    <dgm:pt modelId="{14D550CB-AF2A-4658-B391-DFD998F613E5}" type="pres">
      <dgm:prSet presAssocID="{EA4D73F3-9748-424E-B38F-332FA088CF6F}" presName="level2hierChild" presStyleCnt="0"/>
      <dgm:spPr/>
    </dgm:pt>
  </dgm:ptLst>
  <dgm:cxnLst>
    <dgm:cxn modelId="{23FF9300-B356-4234-85F7-886286F81B19}" srcId="{515D5057-3EBE-4A5D-BEB2-EB4DC32E32A4}" destId="{4F3B7E53-4890-4D57-AC47-895DA3B6ED4E}" srcOrd="3" destOrd="0" parTransId="{D088C31D-CB84-4329-803A-76914FF06945}" sibTransId="{EA67E264-622B-489D-96AD-BC48A61111C3}"/>
    <dgm:cxn modelId="{73634527-E6F8-45A9-AEDF-D0726ADBF206}" type="presOf" srcId="{7A3030E0-88DF-4A13-A455-9E0A4C71881D}" destId="{A6016E97-FE1C-4D18-92A4-EE43C3F20965}" srcOrd="0" destOrd="0" presId="urn:microsoft.com/office/officeart/2005/8/layout/hierarchy2"/>
    <dgm:cxn modelId="{F5C0B331-3288-4983-B92B-BB68FB1BD17C}" type="presOf" srcId="{1377B022-24E5-4739-86A1-A4E9BEF0EF07}" destId="{B510F958-78D5-4CA9-B42D-33347B6FC6DA}" srcOrd="0" destOrd="0" presId="urn:microsoft.com/office/officeart/2005/8/layout/hierarchy2"/>
    <dgm:cxn modelId="{5FEA2E6F-AA0E-4C7B-9EA3-87A582F85D49}" type="presOf" srcId="{E0A73CC9-AF5C-452D-BA52-844B3B6EB909}" destId="{22E646E2-2050-418C-A4BC-7B4AFE13226A}" srcOrd="0" destOrd="0" presId="urn:microsoft.com/office/officeart/2005/8/layout/hierarchy2"/>
    <dgm:cxn modelId="{4F51326F-4D26-4028-9F36-D59DF4E0E6B6}" srcId="{515D5057-3EBE-4A5D-BEB2-EB4DC32E32A4}" destId="{EA4D73F3-9748-424E-B38F-332FA088CF6F}" srcOrd="4" destOrd="0" parTransId="{B636FD68-8B11-462E-BD04-76E47ACCA782}" sibTransId="{325E3D63-A34B-4B9B-A8C0-75851AC90865}"/>
    <dgm:cxn modelId="{34E3257C-5AF9-401F-9C9C-054972C9C8C1}" srcId="{515D5057-3EBE-4A5D-BEB2-EB4DC32E32A4}" destId="{1377B022-24E5-4739-86A1-A4E9BEF0EF07}" srcOrd="0" destOrd="0" parTransId="{5B707420-6126-48A3-AE09-1C029AB877DC}" sibTransId="{BDFE9BAA-94AF-4E37-B076-A0CF30502A96}"/>
    <dgm:cxn modelId="{C8FCA2A5-1F2E-4FA2-B4A8-B184BF70F5EE}" srcId="{515D5057-3EBE-4A5D-BEB2-EB4DC32E32A4}" destId="{E0A73CC9-AF5C-452D-BA52-844B3B6EB909}" srcOrd="1" destOrd="0" parTransId="{5822D93F-6464-4808-B714-BFA99FB5F1D9}" sibTransId="{15EB82D9-B502-46E8-A36E-7D293D1B5076}"/>
    <dgm:cxn modelId="{FAE3EAA8-42A5-4D01-91D3-630935BAD155}" srcId="{515D5057-3EBE-4A5D-BEB2-EB4DC32E32A4}" destId="{7A3030E0-88DF-4A13-A455-9E0A4C71881D}" srcOrd="2" destOrd="0" parTransId="{92CBC5C4-0250-4B29-AEF5-0DF75CFB0125}" sibTransId="{AC144206-5010-4E97-8996-95FF7FCB494F}"/>
    <dgm:cxn modelId="{8F1B0DC3-8D19-4795-9B38-E077E53BE000}" type="presOf" srcId="{EA4D73F3-9748-424E-B38F-332FA088CF6F}" destId="{AC7510E9-35E8-469C-9BA0-710319E79A39}" srcOrd="0" destOrd="0" presId="urn:microsoft.com/office/officeart/2005/8/layout/hierarchy2"/>
    <dgm:cxn modelId="{F679CBD0-B997-4412-96F3-CA828CFEE6F3}" type="presOf" srcId="{515D5057-3EBE-4A5D-BEB2-EB4DC32E32A4}" destId="{05A83614-5A06-4F9C-B7BF-4F765B45970B}" srcOrd="0" destOrd="0" presId="urn:microsoft.com/office/officeart/2005/8/layout/hierarchy2"/>
    <dgm:cxn modelId="{BB3F8DD4-D505-49C4-AEAF-A4413ABC212C}" type="presOf" srcId="{4F3B7E53-4890-4D57-AC47-895DA3B6ED4E}" destId="{CB211B89-CD40-44E7-B56F-EC5332FA43CF}" srcOrd="0" destOrd="0" presId="urn:microsoft.com/office/officeart/2005/8/layout/hierarchy2"/>
    <dgm:cxn modelId="{FA9AFD85-FC9A-4A92-B4C7-BD8BCB533002}" type="presParOf" srcId="{05A83614-5A06-4F9C-B7BF-4F765B45970B}" destId="{25E386B8-4B1F-4B87-AC40-BB166AF2FFC2}" srcOrd="0" destOrd="0" presId="urn:microsoft.com/office/officeart/2005/8/layout/hierarchy2"/>
    <dgm:cxn modelId="{97D1BA56-EE2F-46FC-9E4F-68A8DF788C9E}" type="presParOf" srcId="{25E386B8-4B1F-4B87-AC40-BB166AF2FFC2}" destId="{B510F958-78D5-4CA9-B42D-33347B6FC6DA}" srcOrd="0" destOrd="0" presId="urn:microsoft.com/office/officeart/2005/8/layout/hierarchy2"/>
    <dgm:cxn modelId="{1394D0FA-B01C-4BAD-A620-03E50A30A001}" type="presParOf" srcId="{25E386B8-4B1F-4B87-AC40-BB166AF2FFC2}" destId="{59309D92-AD05-4191-A762-BE30DE3E1B6B}" srcOrd="1" destOrd="0" presId="urn:microsoft.com/office/officeart/2005/8/layout/hierarchy2"/>
    <dgm:cxn modelId="{09E969EC-B6DD-47B8-9AED-2B638C592E10}" type="presParOf" srcId="{05A83614-5A06-4F9C-B7BF-4F765B45970B}" destId="{F9F5361A-6253-42D7-B983-EF41C8D41410}" srcOrd="1" destOrd="0" presId="urn:microsoft.com/office/officeart/2005/8/layout/hierarchy2"/>
    <dgm:cxn modelId="{398467D8-2551-4847-B648-2FE7E607B1FC}" type="presParOf" srcId="{F9F5361A-6253-42D7-B983-EF41C8D41410}" destId="{22E646E2-2050-418C-A4BC-7B4AFE13226A}" srcOrd="0" destOrd="0" presId="urn:microsoft.com/office/officeart/2005/8/layout/hierarchy2"/>
    <dgm:cxn modelId="{5CB79FC7-C38B-43AA-A2B7-8C704CF9C6B1}" type="presParOf" srcId="{F9F5361A-6253-42D7-B983-EF41C8D41410}" destId="{1CF49028-1A07-49D4-9570-06976DA5FADA}" srcOrd="1" destOrd="0" presId="urn:microsoft.com/office/officeart/2005/8/layout/hierarchy2"/>
    <dgm:cxn modelId="{A7E77CE1-391D-4C24-8226-1D9B0B99DD25}" type="presParOf" srcId="{05A83614-5A06-4F9C-B7BF-4F765B45970B}" destId="{4B5847B2-28F8-4E95-A49C-5848DC291440}" srcOrd="2" destOrd="0" presId="urn:microsoft.com/office/officeart/2005/8/layout/hierarchy2"/>
    <dgm:cxn modelId="{FB8DFC40-E87D-4953-8959-B53B6CE4B95A}" type="presParOf" srcId="{4B5847B2-28F8-4E95-A49C-5848DC291440}" destId="{A6016E97-FE1C-4D18-92A4-EE43C3F20965}" srcOrd="0" destOrd="0" presId="urn:microsoft.com/office/officeart/2005/8/layout/hierarchy2"/>
    <dgm:cxn modelId="{2C076CC9-7870-43A8-882C-3CB018166506}" type="presParOf" srcId="{4B5847B2-28F8-4E95-A49C-5848DC291440}" destId="{3B373E90-2B78-4563-B27A-F4BFFCFEBAD1}" srcOrd="1" destOrd="0" presId="urn:microsoft.com/office/officeart/2005/8/layout/hierarchy2"/>
    <dgm:cxn modelId="{89D532B8-20B4-4203-9A6B-26DB57BB4FB9}" type="presParOf" srcId="{05A83614-5A06-4F9C-B7BF-4F765B45970B}" destId="{1BB3235D-1354-4D33-9CDB-94BEC5D07337}" srcOrd="3" destOrd="0" presId="urn:microsoft.com/office/officeart/2005/8/layout/hierarchy2"/>
    <dgm:cxn modelId="{4B4AA4F6-809B-4645-995F-12A4646BE41C}" type="presParOf" srcId="{1BB3235D-1354-4D33-9CDB-94BEC5D07337}" destId="{CB211B89-CD40-44E7-B56F-EC5332FA43CF}" srcOrd="0" destOrd="0" presId="urn:microsoft.com/office/officeart/2005/8/layout/hierarchy2"/>
    <dgm:cxn modelId="{2CAC1E01-6477-4E7C-9A45-2E740D5E8D25}" type="presParOf" srcId="{1BB3235D-1354-4D33-9CDB-94BEC5D07337}" destId="{38ED8C00-FA38-406E-AA8E-36964D380980}" srcOrd="1" destOrd="0" presId="urn:microsoft.com/office/officeart/2005/8/layout/hierarchy2"/>
    <dgm:cxn modelId="{FD3219F4-6A60-4440-90E1-E0CDA69E6EC6}" type="presParOf" srcId="{05A83614-5A06-4F9C-B7BF-4F765B45970B}" destId="{A3735074-497C-4043-8D66-26E472EA5827}" srcOrd="4" destOrd="0" presId="urn:microsoft.com/office/officeart/2005/8/layout/hierarchy2"/>
    <dgm:cxn modelId="{AE89D036-2F2F-4222-AAD8-69B784BC904E}" type="presParOf" srcId="{A3735074-497C-4043-8D66-26E472EA5827}" destId="{AC7510E9-35E8-469C-9BA0-710319E79A39}" srcOrd="0" destOrd="0" presId="urn:microsoft.com/office/officeart/2005/8/layout/hierarchy2"/>
    <dgm:cxn modelId="{F7166BAA-A460-41E6-8607-C2AF068A54DC}" type="presParOf" srcId="{A3735074-497C-4043-8D66-26E472EA5827}" destId="{14D550CB-AF2A-4658-B391-DFD998F613E5}" srcOrd="1" destOrd="0" presId="urn:microsoft.com/office/officeart/2005/8/layout/hierarchy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B53F68-C280-4D18-8B7A-B8EF88E3E9D7}">
      <dsp:nvSpPr>
        <dsp:cNvPr id="0" name=""/>
        <dsp:cNvSpPr/>
      </dsp:nvSpPr>
      <dsp:spPr>
        <a:xfrm>
          <a:off x="397007" y="312358"/>
          <a:ext cx="3670737" cy="3670737"/>
        </a:xfrm>
        <a:prstGeom prst="pie">
          <a:avLst>
            <a:gd name="adj1" fmla="val 16200000"/>
            <a:gd name="adj2" fmla="val 19285716"/>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a:ln/>
              <a:effectLst/>
              <a:latin typeface="Arial" panose="020B0604020202020204" pitchFamily="34" charset="0"/>
              <a:cs typeface="Arial" panose="020B0604020202020204" pitchFamily="34" charset="0"/>
            </a:rPr>
            <a:t>(1)</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a:ln/>
              <a:effectLst/>
              <a:latin typeface="Arial" panose="020B0604020202020204" pitchFamily="34" charset="0"/>
              <a:cs typeface="Arial" panose="020B0604020202020204" pitchFamily="34" charset="0"/>
            </a:rPr>
            <a:t>عندما نفكر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a:ln/>
              <a:effectLst/>
              <a:latin typeface="Arial" panose="020B0604020202020204" pitchFamily="34" charset="0"/>
              <a:cs typeface="Arial" panose="020B0604020202020204" pitchFamily="34" charset="0"/>
            </a:rPr>
            <a:t>نفكر لهدف</a:t>
          </a:r>
          <a:endParaRPr kumimoji="0" lang="en-GB" altLang="ar-JO" sz="1100" b="1" i="0" u="none" strike="noStrike" kern="1200" cap="none" normalizeH="0" baseline="0">
            <a:ln/>
            <a:effectLst/>
            <a:latin typeface="Arial" panose="020B0604020202020204" pitchFamily="34" charset="0"/>
            <a:cs typeface="Arial" panose="020B0604020202020204" pitchFamily="34" charset="0"/>
          </a:endParaRPr>
        </a:p>
      </dsp:txBody>
      <dsp:txXfrm>
        <a:off x="2268647" y="661952"/>
        <a:ext cx="1005082" cy="633639"/>
      </dsp:txXfrm>
    </dsp:sp>
    <dsp:sp modelId="{9C9F4464-3B34-44C0-99BC-DB2EAFF63EC4}">
      <dsp:nvSpPr>
        <dsp:cNvPr id="0" name=""/>
        <dsp:cNvSpPr/>
      </dsp:nvSpPr>
      <dsp:spPr>
        <a:xfrm>
          <a:off x="302180" y="509004"/>
          <a:ext cx="3670737" cy="3670737"/>
        </a:xfrm>
        <a:prstGeom prst="pie">
          <a:avLst>
            <a:gd name="adj1" fmla="val 19285716"/>
            <a:gd name="adj2" fmla="val 771428"/>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(2)</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وفقا لوجهة نظر </a:t>
          </a:r>
          <a:r>
            <a:rPr kumimoji="0" lang="ar-JO" altLang="ar-JO" sz="1100" b="1" i="0" u="none" strike="noStrike" kern="1200" cap="none" normalizeH="0" baseline="0" dirty="0">
              <a:ln/>
              <a:effectLst/>
              <a:latin typeface="Arial" panose="020B0604020202020204" pitchFamily="34" charset="0"/>
              <a:cs typeface="Arial" panose="020B0604020202020204" pitchFamily="34" charset="0"/>
            </a:rPr>
            <a:t>معينة</a:t>
          </a: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2814887" y="1819982"/>
        <a:ext cx="1066261" cy="677338"/>
      </dsp:txXfrm>
    </dsp:sp>
    <dsp:sp modelId="{F3377936-3EF9-43FA-9079-27F96914E4E7}">
      <dsp:nvSpPr>
        <dsp:cNvPr id="0" name=""/>
        <dsp:cNvSpPr/>
      </dsp:nvSpPr>
      <dsp:spPr>
        <a:xfrm>
          <a:off x="302180" y="509004"/>
          <a:ext cx="3670737" cy="3670737"/>
        </a:xfrm>
        <a:prstGeom prst="pie">
          <a:avLst>
            <a:gd name="adj1" fmla="val 771428"/>
            <a:gd name="adj2" fmla="val 3857143"/>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(3)</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JO" altLang="ar-JO" sz="1100" b="1" i="0" u="none" strike="noStrike" kern="1200" cap="none" normalizeH="0" baseline="0" dirty="0">
              <a:ln/>
              <a:effectLst/>
              <a:latin typeface="Arial" panose="020B0604020202020204" pitchFamily="34" charset="0"/>
              <a:cs typeface="Arial" panose="020B0604020202020204" pitchFamily="34" charset="0"/>
            </a:rPr>
            <a:t>تستند على</a:t>
          </a: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a:t>
          </a:r>
          <a:r>
            <a:rPr kumimoji="0" lang="ar-JO" altLang="ar-JO" sz="1100" b="1" i="0" u="none" strike="noStrike" kern="1200" cap="none" normalizeH="0" baseline="0" dirty="0">
              <a:ln/>
              <a:effectLst/>
              <a:latin typeface="Arial" panose="020B0604020202020204" pitchFamily="34" charset="0"/>
              <a:cs typeface="Arial" panose="020B0604020202020204" pitchFamily="34" charset="0"/>
            </a:rPr>
            <a:t>ا</a:t>
          </a: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لافتراضات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2661940" y="2693967"/>
        <a:ext cx="961383" cy="699188"/>
      </dsp:txXfrm>
    </dsp:sp>
    <dsp:sp modelId="{123B7436-6F0A-49FD-91E4-1CD1FDD94097}">
      <dsp:nvSpPr>
        <dsp:cNvPr id="0" name=""/>
        <dsp:cNvSpPr/>
      </dsp:nvSpPr>
      <dsp:spPr>
        <a:xfrm>
          <a:off x="302180" y="509004"/>
          <a:ext cx="3670737" cy="3670737"/>
        </a:xfrm>
        <a:prstGeom prst="pie">
          <a:avLst>
            <a:gd name="adj1" fmla="val 3857226"/>
            <a:gd name="adj2" fmla="val 6942858"/>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(4)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تؤدي إلى</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عواقب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1645932" y="3393156"/>
        <a:ext cx="983233" cy="699188"/>
      </dsp:txXfrm>
    </dsp:sp>
    <dsp:sp modelId="{EB42A1CF-74F9-412F-8D0D-869E7EAA568B}">
      <dsp:nvSpPr>
        <dsp:cNvPr id="0" name=""/>
        <dsp:cNvSpPr/>
      </dsp:nvSpPr>
      <dsp:spPr>
        <a:xfrm>
          <a:off x="302180" y="509004"/>
          <a:ext cx="3670737" cy="3670737"/>
        </a:xfrm>
        <a:prstGeom prst="pie">
          <a:avLst>
            <a:gd name="adj1" fmla="val 6942858"/>
            <a:gd name="adj2" fmla="val 10028574"/>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(5)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a:t>
          </a:r>
          <a:r>
            <a:rPr kumimoji="0" lang="ar-JO" altLang="ar-JO" sz="1100" b="1" i="0" u="none" strike="noStrike" kern="1200" cap="none" normalizeH="0" baseline="0" dirty="0">
              <a:ln/>
              <a:effectLst/>
              <a:latin typeface="Arial" panose="020B0604020202020204" pitchFamily="34" charset="0"/>
              <a:cs typeface="Arial" panose="020B0604020202020204" pitchFamily="34" charset="0"/>
            </a:rPr>
            <a:t>باستخدام</a:t>
          </a: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معلومات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وحقائق وخبرات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651774" y="2693967"/>
        <a:ext cx="961383" cy="699188"/>
      </dsp:txXfrm>
    </dsp:sp>
    <dsp:sp modelId="{00855609-32B5-46C8-86B1-47745511184D}">
      <dsp:nvSpPr>
        <dsp:cNvPr id="0" name=""/>
        <dsp:cNvSpPr/>
      </dsp:nvSpPr>
      <dsp:spPr>
        <a:xfrm>
          <a:off x="302180" y="509004"/>
          <a:ext cx="3670737" cy="3670737"/>
        </a:xfrm>
        <a:prstGeom prst="pie">
          <a:avLst>
            <a:gd name="adj1" fmla="val 10028574"/>
            <a:gd name="adj2" fmla="val 13114284"/>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(6)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لصنع استنتاج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أو حكم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393948" y="1819982"/>
        <a:ext cx="1066261" cy="677338"/>
      </dsp:txXfrm>
    </dsp:sp>
    <dsp:sp modelId="{597C9A00-C56E-4C7C-80C4-90C576EA0070}">
      <dsp:nvSpPr>
        <dsp:cNvPr id="0" name=""/>
        <dsp:cNvSpPr/>
      </dsp:nvSpPr>
      <dsp:spPr>
        <a:xfrm>
          <a:off x="302180" y="509004"/>
          <a:ext cx="3670737" cy="3670737"/>
        </a:xfrm>
        <a:prstGeom prst="pie">
          <a:avLst>
            <a:gd name="adj1" fmla="val 13114284"/>
            <a:gd name="adj2" fmla="val 1620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ar-JO" sz="1100" b="1" i="0" u="none" strike="noStrike" kern="1200" cap="none" normalizeH="0" baseline="0" dirty="0">
              <a:ln/>
              <a:effectLst/>
              <a:latin typeface="Arial" panose="020B0604020202020204" pitchFamily="34" charset="0"/>
              <a:cs typeface="Arial" panose="020B0604020202020204" pitchFamily="34" charset="0"/>
            </a:rPr>
            <a:t>(7)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بناء على المفاهيم</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100" b="1" i="0" u="none" strike="noStrike" kern="1200" cap="none" normalizeH="0" baseline="0" dirty="0">
              <a:ln/>
              <a:effectLst/>
              <a:latin typeface="Arial" panose="020B0604020202020204" pitchFamily="34" charset="0"/>
              <a:cs typeface="Arial" panose="020B0604020202020204" pitchFamily="34" charset="0"/>
            </a:rPr>
            <a:t> والنظريات </a:t>
          </a:r>
          <a:endParaRPr kumimoji="0" lang="en-GB" altLang="ar-JO" sz="1100" b="1" i="0" u="none" strike="noStrike" kern="1200" cap="none" normalizeH="0" baseline="0" dirty="0">
            <a:ln/>
            <a:effectLst/>
            <a:latin typeface="Arial" panose="020B0604020202020204" pitchFamily="34" charset="0"/>
            <a:cs typeface="Arial" panose="020B0604020202020204" pitchFamily="34" charset="0"/>
          </a:endParaRPr>
        </a:p>
      </dsp:txBody>
      <dsp:txXfrm>
        <a:off x="1097506" y="858598"/>
        <a:ext cx="1005082" cy="6336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4FF9F-E0F0-4DF6-BE90-956A945FBCC8}">
      <dsp:nvSpPr>
        <dsp:cNvPr id="0" name=""/>
        <dsp:cNvSpPr/>
      </dsp:nvSpPr>
      <dsp:spPr>
        <a:xfrm>
          <a:off x="2188410" y="2103251"/>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2500" b="1" i="0" u="none" strike="noStrike" kern="1200" cap="none" normalizeH="0" baseline="0" dirty="0">
              <a:ln/>
              <a:effectLst/>
              <a:latin typeface="Times New Roman" panose="02020603050405020304" pitchFamily="18" charset="0"/>
              <a:cs typeface="Arial" panose="020B0604020202020204" pitchFamily="34" charset="0"/>
            </a:rPr>
            <a:t>معايير</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2500" b="1" i="0" u="none" strike="noStrike" kern="1200" cap="none" normalizeH="0" baseline="0" dirty="0">
              <a:ln/>
              <a:effectLst/>
              <a:latin typeface="Times New Roman" panose="02020603050405020304" pitchFamily="18" charset="0"/>
              <a:cs typeface="Arial" panose="020B0604020202020204" pitchFamily="34" charset="0"/>
            </a:rPr>
            <a:t>التفكير</a:t>
          </a:r>
          <a:endParaRPr kumimoji="0" lang="en-GB" altLang="ar-JO" sz="2500" b="1" i="0" u="none" strike="noStrike" kern="1200" cap="none" normalizeH="0" baseline="0" dirty="0">
            <a:ln/>
            <a:effectLst/>
            <a:latin typeface="Times New Roman" panose="02020603050405020304" pitchFamily="18" charset="0"/>
            <a:cs typeface="Arial" panose="020B0604020202020204" pitchFamily="34" charset="0"/>
          </a:endParaRPr>
        </a:p>
      </dsp:txBody>
      <dsp:txXfrm>
        <a:off x="2348737" y="2263578"/>
        <a:ext cx="774130" cy="774130"/>
      </dsp:txXfrm>
    </dsp:sp>
    <dsp:sp modelId="{5A6543BD-B49E-4C78-B952-EED94E9CE860}">
      <dsp:nvSpPr>
        <dsp:cNvPr id="0" name=""/>
        <dsp:cNvSpPr/>
      </dsp:nvSpPr>
      <dsp:spPr>
        <a:xfrm rot="16200000">
          <a:off x="2241814" y="1591256"/>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2711103" y="1584564"/>
        <a:ext cx="49398" cy="49398"/>
      </dsp:txXfrm>
    </dsp:sp>
    <dsp:sp modelId="{28F8BAA3-1214-4F36-A70B-CD3B7DBF8F38}">
      <dsp:nvSpPr>
        <dsp:cNvPr id="0" name=""/>
        <dsp:cNvSpPr/>
      </dsp:nvSpPr>
      <dsp:spPr>
        <a:xfrm>
          <a:off x="2188410" y="20491"/>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Times New Roman" panose="02020603050405020304" pitchFamily="18" charset="0"/>
              <a:cs typeface="Arial" panose="020B0604020202020204" pitchFamily="34" charset="0"/>
            </a:rPr>
            <a:t> </a:t>
          </a: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الأهمية</a:t>
          </a:r>
          <a:r>
            <a:rPr kumimoji="0" lang="ar-SA" altLang="ar-JO" sz="1200" b="1" i="0" u="none" strike="noStrike" kern="1200" cap="none" normalizeH="0" baseline="0">
              <a:ln/>
              <a:effectLst/>
              <a:latin typeface="Times New Roman" panose="02020603050405020304" pitchFamily="18" charset="0"/>
              <a:cs typeface="Arial" panose="020B0604020202020204" pitchFamily="34" charset="0"/>
            </a:rPr>
            <a:t> </a:t>
          </a:r>
          <a:endParaRPr kumimoji="0" lang="en-GB" altLang="ar-JO" sz="1200" b="1" i="0" u="none" strike="noStrike" kern="1200" cap="none" normalizeH="0" baseline="0">
            <a:ln/>
            <a:effectLst/>
            <a:latin typeface="Times New Roman" panose="02020603050405020304" pitchFamily="18" charset="0"/>
            <a:cs typeface="Arial" panose="020B0604020202020204" pitchFamily="34" charset="0"/>
          </a:endParaRPr>
        </a:p>
      </dsp:txBody>
      <dsp:txXfrm>
        <a:off x="2348737" y="180818"/>
        <a:ext cx="774130" cy="774130"/>
      </dsp:txXfrm>
    </dsp:sp>
    <dsp:sp modelId="{7DF171C5-5059-45D4-AF55-7DA2F276FC33}">
      <dsp:nvSpPr>
        <dsp:cNvPr id="0" name=""/>
        <dsp:cNvSpPr/>
      </dsp:nvSpPr>
      <dsp:spPr>
        <a:xfrm rot="18600000">
          <a:off x="2911200" y="183489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3380489" y="1828200"/>
        <a:ext cx="49398" cy="49398"/>
      </dsp:txXfrm>
    </dsp:sp>
    <dsp:sp modelId="{03B051DD-7866-460F-A4C4-1940FBD386A0}">
      <dsp:nvSpPr>
        <dsp:cNvPr id="0" name=""/>
        <dsp:cNvSpPr/>
      </dsp:nvSpPr>
      <dsp:spPr>
        <a:xfrm>
          <a:off x="3527182" y="507764"/>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الثبات </a:t>
          </a:r>
          <a:endParaRPr kumimoji="0" lang="en-GB" altLang="ar-JO" sz="1200" b="1" i="0" u="none" strike="noStrike" kern="1200" cap="none" normalizeH="0" baseline="0">
            <a:ln/>
            <a:effectLst/>
            <a:latin typeface="Arial" panose="020B0604020202020204" pitchFamily="34" charset="0"/>
            <a:cs typeface="Arial" panose="020B0604020202020204" pitchFamily="34" charset="0"/>
          </a:endParaRPr>
        </a:p>
      </dsp:txBody>
      <dsp:txXfrm>
        <a:off x="3687509" y="668091"/>
        <a:ext cx="774130" cy="774130"/>
      </dsp:txXfrm>
    </dsp:sp>
    <dsp:sp modelId="{282708EF-1243-4587-AF41-7C9844EAEE0E}">
      <dsp:nvSpPr>
        <dsp:cNvPr id="0" name=""/>
        <dsp:cNvSpPr/>
      </dsp:nvSpPr>
      <dsp:spPr>
        <a:xfrm rot="21000000">
          <a:off x="3267373" y="245180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3736661" y="2445110"/>
        <a:ext cx="49398" cy="49398"/>
      </dsp:txXfrm>
    </dsp:sp>
    <dsp:sp modelId="{3E67BDC8-E405-4333-BBAD-FD5AE19F6A5C}">
      <dsp:nvSpPr>
        <dsp:cNvPr id="0" name=""/>
        <dsp:cNvSpPr/>
      </dsp:nvSpPr>
      <dsp:spPr>
        <a:xfrm>
          <a:off x="4239528" y="1741583"/>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ar-SA" altLang="ar-JO" sz="1200" b="1" i="0" u="none" strike="noStrike" kern="1200" cap="none" normalizeH="0" baseline="0">
            <a:ln/>
            <a:effectLst/>
            <a:latin typeface="Arial" panose="020B0604020202020204" pitchFamily="34" charset="0"/>
            <a:cs typeface="Arial" panose="020B0604020202020204" pitchFamily="34"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الصدق</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 والتجرد</a:t>
          </a:r>
          <a:endParaRPr kumimoji="0" lang="en-GB" altLang="ar-JO" sz="1200" b="1" i="0" u="none" strike="noStrike" kern="1200" cap="none" normalizeH="0" baseline="0">
            <a:ln/>
            <a:effectLst/>
            <a:latin typeface="Arial" panose="020B0604020202020204" pitchFamily="34" charset="0"/>
            <a:cs typeface="Arial" panose="020B0604020202020204" pitchFamily="34" charset="0"/>
          </a:endParaRPr>
        </a:p>
        <a:p>
          <a:pPr marL="0" marR="0" lvl="0" indent="0" algn="ctr" defTabSz="914400" rtl="1" eaLnBrk="1" fontAlgn="base" latinLnBrk="0" hangingPunct="1">
            <a:lnSpc>
              <a:spcPct val="100000"/>
            </a:lnSpc>
            <a:spcBef>
              <a:spcPct val="0"/>
            </a:spcBef>
            <a:spcAft>
              <a:spcPct val="0"/>
            </a:spcAft>
            <a:buClrTx/>
            <a:buSzTx/>
            <a:buFontTx/>
            <a:buNone/>
            <a:tabLst/>
          </a:pPr>
          <a:endParaRPr kumimoji="0" lang="ar-SA" altLang="ar-JO" sz="1200" b="1" i="0" u="none" strike="noStrike" kern="1200" cap="none" normalizeH="0" baseline="0">
            <a:ln/>
            <a:effectLst/>
            <a:latin typeface="Times New Roman" panose="02020603050405020304" pitchFamily="18" charset="0"/>
            <a:cs typeface="Arial" panose="020B0604020202020204" pitchFamily="34" charset="0"/>
          </a:endParaRPr>
        </a:p>
      </dsp:txBody>
      <dsp:txXfrm>
        <a:off x="4399855" y="1901910"/>
        <a:ext cx="774130" cy="774130"/>
      </dsp:txXfrm>
    </dsp:sp>
    <dsp:sp modelId="{CB8324E0-6DBA-4B98-9208-0EFFC6A4C222}">
      <dsp:nvSpPr>
        <dsp:cNvPr id="0" name=""/>
        <dsp:cNvSpPr/>
      </dsp:nvSpPr>
      <dsp:spPr>
        <a:xfrm rot="1800000">
          <a:off x="3143676" y="3153325"/>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3612964" y="3146633"/>
        <a:ext cx="49398" cy="49398"/>
      </dsp:txXfrm>
    </dsp:sp>
    <dsp:sp modelId="{09E6452A-6E00-4331-9DF1-BD3FF7F72A01}">
      <dsp:nvSpPr>
        <dsp:cNvPr id="0" name=""/>
        <dsp:cNvSpPr/>
      </dsp:nvSpPr>
      <dsp:spPr>
        <a:xfrm>
          <a:off x="3992132" y="3144630"/>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الوضوح</a:t>
          </a:r>
          <a:r>
            <a:rPr kumimoji="0" lang="ar-SA" altLang="ar-JO" sz="1200" b="1" i="0" u="none" strike="noStrike" kern="1200" cap="none" normalizeH="0" baseline="0">
              <a:ln/>
              <a:effectLst/>
              <a:latin typeface="Times New Roman" panose="02020603050405020304" pitchFamily="18" charset="0"/>
              <a:cs typeface="Arial" panose="020B0604020202020204" pitchFamily="34" charset="0"/>
            </a:rPr>
            <a:t> </a:t>
          </a:r>
          <a:endParaRPr kumimoji="0" lang="en-GB" altLang="ar-JO" sz="1200" b="1" i="0" u="none" strike="noStrike" kern="1200" cap="none" normalizeH="0" baseline="0">
            <a:ln/>
            <a:effectLst/>
            <a:latin typeface="Times New Roman" panose="02020603050405020304" pitchFamily="18" charset="0"/>
            <a:cs typeface="Arial" panose="020B0604020202020204" pitchFamily="34" charset="0"/>
          </a:endParaRPr>
        </a:p>
      </dsp:txBody>
      <dsp:txXfrm>
        <a:off x="4152459" y="3304957"/>
        <a:ext cx="774130" cy="774130"/>
      </dsp:txXfrm>
    </dsp:sp>
    <dsp:sp modelId="{9016B893-ED7C-443B-A5CE-6BE8FABD75FF}">
      <dsp:nvSpPr>
        <dsp:cNvPr id="0" name=""/>
        <dsp:cNvSpPr/>
      </dsp:nvSpPr>
      <dsp:spPr>
        <a:xfrm rot="4200000">
          <a:off x="2597987" y="361121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3067275" y="3604520"/>
        <a:ext cx="49398" cy="49398"/>
      </dsp:txXfrm>
    </dsp:sp>
    <dsp:sp modelId="{EE11113F-2943-4D7F-871A-77AD30D0794F}">
      <dsp:nvSpPr>
        <dsp:cNvPr id="0" name=""/>
        <dsp:cNvSpPr/>
      </dsp:nvSpPr>
      <dsp:spPr>
        <a:xfrm>
          <a:off x="2900756" y="4060404"/>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الصحة  والدقة</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والواقعية</a:t>
          </a:r>
          <a:endParaRPr kumimoji="0" lang="en-GB" altLang="ar-JO" sz="1200" b="1" i="0" u="none" strike="noStrike" kern="1200" cap="none" normalizeH="0" baseline="0">
            <a:ln/>
            <a:effectLst/>
            <a:latin typeface="Arial" panose="020B0604020202020204" pitchFamily="34" charset="0"/>
            <a:cs typeface="Arial" panose="020B0604020202020204" pitchFamily="34" charset="0"/>
          </a:endParaRPr>
        </a:p>
      </dsp:txBody>
      <dsp:txXfrm>
        <a:off x="3061083" y="4220731"/>
        <a:ext cx="774130" cy="774130"/>
      </dsp:txXfrm>
    </dsp:sp>
    <dsp:sp modelId="{8D21CDD9-9A5E-4BB9-9C74-AE4590D88DB0}">
      <dsp:nvSpPr>
        <dsp:cNvPr id="0" name=""/>
        <dsp:cNvSpPr/>
      </dsp:nvSpPr>
      <dsp:spPr>
        <a:xfrm rot="6600000">
          <a:off x="1885642" y="361121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rot="10800000">
        <a:off x="2354930" y="3604520"/>
        <a:ext cx="49398" cy="49398"/>
      </dsp:txXfrm>
    </dsp:sp>
    <dsp:sp modelId="{3FD25D66-1811-4B1B-BFE7-CAF23049B740}">
      <dsp:nvSpPr>
        <dsp:cNvPr id="0" name=""/>
        <dsp:cNvSpPr/>
      </dsp:nvSpPr>
      <dsp:spPr>
        <a:xfrm>
          <a:off x="1476064" y="4060404"/>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Times New Roman" panose="02020603050405020304" pitchFamily="18" charset="0"/>
              <a:cs typeface="Arial" panose="020B0604020202020204" pitchFamily="34" charset="0"/>
            </a:rPr>
            <a:t>التوسع  </a:t>
          </a:r>
          <a:endParaRPr kumimoji="0" lang="en-GB" altLang="ar-JO" sz="1200" b="1" i="0" u="none" strike="noStrike" kern="1200" cap="none" normalizeH="0" baseline="0">
            <a:ln/>
            <a:effectLst/>
            <a:latin typeface="Times New Roman" panose="02020603050405020304" pitchFamily="18" charset="0"/>
            <a:cs typeface="Arial" panose="020B0604020202020204" pitchFamily="34" charset="0"/>
          </a:endParaRPr>
        </a:p>
      </dsp:txBody>
      <dsp:txXfrm>
        <a:off x="1636391" y="4220731"/>
        <a:ext cx="774130" cy="774130"/>
      </dsp:txXfrm>
    </dsp:sp>
    <dsp:sp modelId="{44DD3381-A00C-451E-ADB9-61886738B226}">
      <dsp:nvSpPr>
        <dsp:cNvPr id="0" name=""/>
        <dsp:cNvSpPr/>
      </dsp:nvSpPr>
      <dsp:spPr>
        <a:xfrm rot="9000000">
          <a:off x="1339953" y="3153325"/>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rot="10800000">
        <a:off x="1809241" y="3146633"/>
        <a:ext cx="49398" cy="49398"/>
      </dsp:txXfrm>
    </dsp:sp>
    <dsp:sp modelId="{2476FF80-E5CB-4BD3-9CE5-A7B478BA5A39}">
      <dsp:nvSpPr>
        <dsp:cNvPr id="0" name=""/>
        <dsp:cNvSpPr/>
      </dsp:nvSpPr>
      <dsp:spPr>
        <a:xfrm>
          <a:off x="384687" y="3144630"/>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العلاقة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الموضوعية </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المباشرة</a:t>
          </a:r>
          <a:endParaRPr kumimoji="0" lang="en-GB" altLang="ar-JO" sz="1200" b="1" i="0" u="none" strike="noStrike" kern="1200" cap="none" normalizeH="0" baseline="0">
            <a:ln/>
            <a:effectLst/>
            <a:latin typeface="Arial" panose="020B0604020202020204" pitchFamily="34" charset="0"/>
            <a:cs typeface="Arial" panose="020B0604020202020204" pitchFamily="34" charset="0"/>
          </a:endParaRPr>
        </a:p>
      </dsp:txBody>
      <dsp:txXfrm>
        <a:off x="545014" y="3304957"/>
        <a:ext cx="774130" cy="774130"/>
      </dsp:txXfrm>
    </dsp:sp>
    <dsp:sp modelId="{48D318DC-8313-4E96-8900-4BAF4F8F9FB4}">
      <dsp:nvSpPr>
        <dsp:cNvPr id="0" name=""/>
        <dsp:cNvSpPr/>
      </dsp:nvSpPr>
      <dsp:spPr>
        <a:xfrm rot="11400000">
          <a:off x="1216256" y="245180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rot="10800000">
        <a:off x="1685544" y="2445110"/>
        <a:ext cx="49398" cy="49398"/>
      </dsp:txXfrm>
    </dsp:sp>
    <dsp:sp modelId="{BA5A4356-CFA8-4F4A-A992-7C5ACC066DCF}">
      <dsp:nvSpPr>
        <dsp:cNvPr id="0" name=""/>
        <dsp:cNvSpPr/>
      </dsp:nvSpPr>
      <dsp:spPr>
        <a:xfrm>
          <a:off x="137292" y="1741583"/>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التعمق</a:t>
          </a:r>
          <a:r>
            <a:rPr kumimoji="0" lang="ar-SA" altLang="ar-JO" sz="1200" b="1" i="0" u="none" strike="noStrike" kern="1200" cap="none" normalizeH="0" baseline="0">
              <a:ln/>
              <a:effectLst/>
              <a:latin typeface="Times New Roman" panose="02020603050405020304" pitchFamily="18" charset="0"/>
              <a:cs typeface="Arial" panose="020B0604020202020204" pitchFamily="34" charset="0"/>
            </a:rPr>
            <a:t> </a:t>
          </a:r>
          <a:endParaRPr kumimoji="0" lang="en-GB" altLang="ar-JO" sz="1200" b="1" i="0" u="none" strike="noStrike" kern="1200" cap="none" normalizeH="0" baseline="0">
            <a:ln/>
            <a:effectLst/>
            <a:latin typeface="Times New Roman" panose="02020603050405020304" pitchFamily="18" charset="0"/>
            <a:cs typeface="Arial" panose="020B0604020202020204" pitchFamily="34" charset="0"/>
          </a:endParaRPr>
        </a:p>
      </dsp:txBody>
      <dsp:txXfrm>
        <a:off x="297619" y="1901910"/>
        <a:ext cx="774130" cy="774130"/>
      </dsp:txXfrm>
    </dsp:sp>
    <dsp:sp modelId="{DB2B7913-78AA-45BD-BB53-17C67227CDC6}">
      <dsp:nvSpPr>
        <dsp:cNvPr id="0" name=""/>
        <dsp:cNvSpPr/>
      </dsp:nvSpPr>
      <dsp:spPr>
        <a:xfrm rot="13800000">
          <a:off x="1572428" y="1834892"/>
          <a:ext cx="987975" cy="36015"/>
        </a:xfrm>
        <a:custGeom>
          <a:avLst/>
          <a:gdLst/>
          <a:ahLst/>
          <a:cxnLst/>
          <a:rect l="0" t="0" r="0" b="0"/>
          <a:pathLst>
            <a:path>
              <a:moveTo>
                <a:pt x="0" y="18007"/>
              </a:moveTo>
              <a:lnTo>
                <a:pt x="987975" y="18007"/>
              </a:lnTo>
            </a:path>
          </a:pathLst>
        </a:custGeom>
        <a:noFill/>
        <a:ln w="12700" cap="flat" cmpd="sng" algn="ctr">
          <a:solidFill>
            <a:schemeClr val="accent5">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rot="10800000">
        <a:off x="2041717" y="1828200"/>
        <a:ext cx="49398" cy="49398"/>
      </dsp:txXfrm>
    </dsp:sp>
    <dsp:sp modelId="{AA3FB843-0F0A-4DE4-A467-142ABB98C7AA}">
      <dsp:nvSpPr>
        <dsp:cNvPr id="0" name=""/>
        <dsp:cNvSpPr/>
      </dsp:nvSpPr>
      <dsp:spPr>
        <a:xfrm>
          <a:off x="849638" y="507764"/>
          <a:ext cx="1094784" cy="1094784"/>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JO" sz="1200" b="1" i="0" u="none" strike="noStrike" kern="1200" cap="none" normalizeH="0" baseline="0">
              <a:ln/>
              <a:effectLst/>
              <a:latin typeface="Arial" panose="020B0604020202020204" pitchFamily="34" charset="0"/>
              <a:cs typeface="Arial" panose="020B0604020202020204" pitchFamily="34" charset="0"/>
            </a:rPr>
            <a:t>المنطقية</a:t>
          </a:r>
          <a:endParaRPr kumimoji="0" lang="en-GB" altLang="ar-JO" sz="1200" b="1" i="0" u="none" strike="noStrike" kern="1200" cap="none" normalizeH="0" baseline="0">
            <a:ln/>
            <a:effectLst/>
            <a:latin typeface="Arial" panose="020B0604020202020204" pitchFamily="34" charset="0"/>
            <a:cs typeface="Arial" panose="020B0604020202020204" pitchFamily="34" charset="0"/>
          </a:endParaRPr>
        </a:p>
      </dsp:txBody>
      <dsp:txXfrm>
        <a:off x="1009965" y="668091"/>
        <a:ext cx="774130" cy="7741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F6969-2CCD-4F01-BD9F-9F428FD1A174}">
      <dsp:nvSpPr>
        <dsp:cNvPr id="0" name=""/>
        <dsp:cNvSpPr/>
      </dsp:nvSpPr>
      <dsp:spPr>
        <a:xfrm>
          <a:off x="1346"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7E246E-8D41-42AE-A013-E106A2F11800}">
      <dsp:nvSpPr>
        <dsp:cNvPr id="0" name=""/>
        <dsp:cNvSpPr/>
      </dsp:nvSpPr>
      <dsp:spPr>
        <a:xfrm>
          <a:off x="171006"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تقييم المعلومات</a:t>
          </a:r>
          <a:endParaRPr lang="ar-JO" sz="2600" kern="1200" dirty="0"/>
        </a:p>
      </dsp:txBody>
      <dsp:txXfrm>
        <a:off x="199405" y="636329"/>
        <a:ext cx="1470138" cy="912806"/>
      </dsp:txXfrm>
    </dsp:sp>
    <dsp:sp modelId="{1CA54CA4-4FE9-4CC6-B4C3-CD2C642CC1AF}">
      <dsp:nvSpPr>
        <dsp:cNvPr id="0" name=""/>
        <dsp:cNvSpPr/>
      </dsp:nvSpPr>
      <dsp:spPr>
        <a:xfrm>
          <a:off x="1867601"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21FE9B-FD65-4B61-894D-133DA652FE6C}">
      <dsp:nvSpPr>
        <dsp:cNvPr id="0" name=""/>
        <dsp:cNvSpPr/>
      </dsp:nvSpPr>
      <dsp:spPr>
        <a:xfrm>
          <a:off x="2037261"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إنتاج المعلومات</a:t>
          </a:r>
          <a:endParaRPr lang="ar-JO" sz="2600" kern="1200" dirty="0"/>
        </a:p>
      </dsp:txBody>
      <dsp:txXfrm>
        <a:off x="2065660" y="636329"/>
        <a:ext cx="1470138" cy="912806"/>
      </dsp:txXfrm>
    </dsp:sp>
    <dsp:sp modelId="{4CEFD32A-23C4-4E6B-B90E-8B3ABC1ED0DC}">
      <dsp:nvSpPr>
        <dsp:cNvPr id="0" name=""/>
        <dsp:cNvSpPr/>
      </dsp:nvSpPr>
      <dsp:spPr>
        <a:xfrm>
          <a:off x="3733857"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ACFAAF-6339-45BD-919F-F5C9D03431E4}">
      <dsp:nvSpPr>
        <dsp:cNvPr id="0" name=""/>
        <dsp:cNvSpPr/>
      </dsp:nvSpPr>
      <dsp:spPr>
        <a:xfrm>
          <a:off x="3903516"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تحليل المعلومات</a:t>
          </a:r>
          <a:endParaRPr lang="ar-JO" sz="2600" kern="1200" dirty="0"/>
        </a:p>
      </dsp:txBody>
      <dsp:txXfrm>
        <a:off x="3931915" y="636329"/>
        <a:ext cx="1470138" cy="912806"/>
      </dsp:txXfrm>
    </dsp:sp>
    <dsp:sp modelId="{DE13C108-A41F-47A8-A0D7-687EDAB28FF9}">
      <dsp:nvSpPr>
        <dsp:cNvPr id="0" name=""/>
        <dsp:cNvSpPr/>
      </dsp:nvSpPr>
      <dsp:spPr>
        <a:xfrm>
          <a:off x="5600112"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D70DD3-5A0F-4E56-B760-3073A643DFC2}">
      <dsp:nvSpPr>
        <dsp:cNvPr id="0" name=""/>
        <dsp:cNvSpPr/>
      </dsp:nvSpPr>
      <dsp:spPr>
        <a:xfrm>
          <a:off x="5769772"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تنظيم المعلومات</a:t>
          </a:r>
          <a:endParaRPr lang="ar-JO" sz="2600" kern="1200" dirty="0"/>
        </a:p>
      </dsp:txBody>
      <dsp:txXfrm>
        <a:off x="5798171" y="636329"/>
        <a:ext cx="1470138" cy="912806"/>
      </dsp:txXfrm>
    </dsp:sp>
    <dsp:sp modelId="{B973D0E0-9C5E-431C-BF7A-8F9BE67449A3}">
      <dsp:nvSpPr>
        <dsp:cNvPr id="0" name=""/>
        <dsp:cNvSpPr/>
      </dsp:nvSpPr>
      <dsp:spPr>
        <a:xfrm>
          <a:off x="7466368"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C3AA23-959A-45C8-9DE7-A9FCB3BBB782}">
      <dsp:nvSpPr>
        <dsp:cNvPr id="0" name=""/>
        <dsp:cNvSpPr/>
      </dsp:nvSpPr>
      <dsp:spPr>
        <a:xfrm>
          <a:off x="7636027"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حفظ المعلومات</a:t>
          </a:r>
          <a:endParaRPr lang="ar-JO" sz="2600" kern="1200" dirty="0"/>
        </a:p>
      </dsp:txBody>
      <dsp:txXfrm>
        <a:off x="7664426" y="636329"/>
        <a:ext cx="1470138" cy="912806"/>
      </dsp:txXfrm>
    </dsp:sp>
    <dsp:sp modelId="{CB0E2D6D-E75B-4DF3-9C9D-C4BD49A4BA5A}">
      <dsp:nvSpPr>
        <dsp:cNvPr id="0" name=""/>
        <dsp:cNvSpPr/>
      </dsp:nvSpPr>
      <dsp:spPr>
        <a:xfrm>
          <a:off x="9332623" y="446753"/>
          <a:ext cx="1526936" cy="9696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597601-8D9A-4B53-A23D-536003424287}">
      <dsp:nvSpPr>
        <dsp:cNvPr id="0" name=""/>
        <dsp:cNvSpPr/>
      </dsp:nvSpPr>
      <dsp:spPr>
        <a:xfrm>
          <a:off x="9502283" y="607930"/>
          <a:ext cx="1526936" cy="96960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rtl="1">
            <a:lnSpc>
              <a:spcPct val="90000"/>
            </a:lnSpc>
            <a:spcBef>
              <a:spcPct val="0"/>
            </a:spcBef>
            <a:spcAft>
              <a:spcPct val="35000"/>
            </a:spcAft>
            <a:buNone/>
          </a:pPr>
          <a:r>
            <a:rPr lang="ar-JO" sz="2600" b="1" i="0" kern="1200" dirty="0"/>
            <a:t>جمع المعلومات</a:t>
          </a:r>
          <a:endParaRPr lang="ar-JO" sz="2600" kern="1200" dirty="0"/>
        </a:p>
      </dsp:txBody>
      <dsp:txXfrm>
        <a:off x="9530682" y="636329"/>
        <a:ext cx="1470138" cy="9128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0F958-78D5-4CA9-B42D-33347B6FC6DA}">
      <dsp:nvSpPr>
        <dsp:cNvPr id="0" name=""/>
        <dsp:cNvSpPr/>
      </dsp:nvSpPr>
      <dsp:spPr>
        <a:xfrm>
          <a:off x="546056" y="3453"/>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1" i="0" kern="1200" dirty="0">
              <a:solidFill>
                <a:schemeClr val="tx1"/>
              </a:solidFill>
            </a:rPr>
            <a:t>أ</a:t>
          </a:r>
          <a:r>
            <a:rPr lang="ar-SA" sz="1600" b="1" i="0" kern="1200" dirty="0">
              <a:solidFill>
                <a:schemeClr val="tx1"/>
              </a:solidFill>
            </a:rPr>
            <a:t>همية التفكير المنطقي في حياة الفرد</a:t>
          </a:r>
          <a:endParaRPr lang="ar-JO" sz="1600" kern="1200" dirty="0">
            <a:solidFill>
              <a:schemeClr val="tx1"/>
            </a:solidFill>
          </a:endParaRPr>
        </a:p>
      </dsp:txBody>
      <dsp:txXfrm>
        <a:off x="568343" y="25740"/>
        <a:ext cx="1477303" cy="716364"/>
      </dsp:txXfrm>
    </dsp:sp>
    <dsp:sp modelId="{22E646E2-2050-418C-A4BC-7B4AFE13226A}">
      <dsp:nvSpPr>
        <dsp:cNvPr id="0" name=""/>
        <dsp:cNvSpPr/>
      </dsp:nvSpPr>
      <dsp:spPr>
        <a:xfrm>
          <a:off x="546056" y="878532"/>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i="0" kern="1200" dirty="0"/>
            <a:t>تشجيع التفكير المستقل</a:t>
          </a:r>
          <a:endParaRPr lang="ar-JO" sz="1600" kern="1200" dirty="0"/>
        </a:p>
      </dsp:txBody>
      <dsp:txXfrm>
        <a:off x="568343" y="900819"/>
        <a:ext cx="1477303" cy="716364"/>
      </dsp:txXfrm>
    </dsp:sp>
    <dsp:sp modelId="{A6016E97-FE1C-4D18-92A4-EE43C3F20965}">
      <dsp:nvSpPr>
        <dsp:cNvPr id="0" name=""/>
        <dsp:cNvSpPr/>
      </dsp:nvSpPr>
      <dsp:spPr>
        <a:xfrm>
          <a:off x="546056" y="1753612"/>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EG" sz="1600" kern="1200" dirty="0"/>
            <a:t>تنظيم</a:t>
          </a:r>
          <a:r>
            <a:rPr lang="ar-JO" sz="1600" kern="1200" dirty="0"/>
            <a:t> واستثمار</a:t>
          </a:r>
          <a:r>
            <a:rPr lang="ar-EG" sz="1600" kern="1200" dirty="0"/>
            <a:t> الخبرات الذهنية</a:t>
          </a:r>
          <a:r>
            <a:rPr lang="ar-JO" sz="1600" kern="1200" dirty="0"/>
            <a:t> </a:t>
          </a:r>
        </a:p>
      </dsp:txBody>
      <dsp:txXfrm>
        <a:off x="568343" y="1775899"/>
        <a:ext cx="1477303" cy="716364"/>
      </dsp:txXfrm>
    </dsp:sp>
    <dsp:sp modelId="{CB211B89-CD40-44E7-B56F-EC5332FA43CF}">
      <dsp:nvSpPr>
        <dsp:cNvPr id="0" name=""/>
        <dsp:cNvSpPr/>
      </dsp:nvSpPr>
      <dsp:spPr>
        <a:xfrm>
          <a:off x="546056" y="2628692"/>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i="0" kern="1200" dirty="0"/>
            <a:t>تعزيز التفكير التحليلي</a:t>
          </a:r>
          <a:endParaRPr lang="ar-JO" sz="1600" kern="1200" dirty="0"/>
        </a:p>
      </dsp:txBody>
      <dsp:txXfrm>
        <a:off x="568343" y="2650979"/>
        <a:ext cx="1477303" cy="716364"/>
      </dsp:txXfrm>
    </dsp:sp>
    <dsp:sp modelId="{AC7510E9-35E8-469C-9BA0-710319E79A39}">
      <dsp:nvSpPr>
        <dsp:cNvPr id="0" name=""/>
        <dsp:cNvSpPr/>
      </dsp:nvSpPr>
      <dsp:spPr>
        <a:xfrm>
          <a:off x="546056" y="3503772"/>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i="0" kern="1200"/>
            <a:t>تنشيط الدماغ</a:t>
          </a:r>
          <a:endParaRPr lang="ar-JO" sz="1600" kern="1200"/>
        </a:p>
      </dsp:txBody>
      <dsp:txXfrm>
        <a:off x="568343" y="3526059"/>
        <a:ext cx="1477303" cy="716364"/>
      </dsp:txXfrm>
    </dsp:sp>
    <dsp:sp modelId="{4E39FCF8-0C5A-475F-ABC9-E586232100D4}">
      <dsp:nvSpPr>
        <dsp:cNvPr id="0" name=""/>
        <dsp:cNvSpPr/>
      </dsp:nvSpPr>
      <dsp:spPr>
        <a:xfrm>
          <a:off x="546056" y="4378851"/>
          <a:ext cx="1521877" cy="7609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i="0" kern="1200"/>
            <a:t>تعزيز التركيز</a:t>
          </a:r>
          <a:endParaRPr lang="ar-JO" sz="1600" kern="1200"/>
        </a:p>
      </dsp:txBody>
      <dsp:txXfrm>
        <a:off x="568343" y="4401138"/>
        <a:ext cx="1477303" cy="7163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0F958-78D5-4CA9-B42D-33347B6FC6DA}">
      <dsp:nvSpPr>
        <dsp:cNvPr id="0" name=""/>
        <dsp:cNvSpPr/>
      </dsp:nvSpPr>
      <dsp:spPr>
        <a:xfrm>
          <a:off x="69297" y="1506"/>
          <a:ext cx="1835796" cy="91789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1" i="0" kern="1200" dirty="0">
              <a:solidFill>
                <a:schemeClr val="tx1"/>
              </a:solidFill>
            </a:rPr>
            <a:t>أ</a:t>
          </a:r>
          <a:r>
            <a:rPr lang="ar-SA" sz="1600" b="1" i="0" kern="1200" dirty="0">
              <a:solidFill>
                <a:schemeClr val="tx1"/>
              </a:solidFill>
            </a:rPr>
            <a:t>همية التفكير المنطقي في حياة الفرد</a:t>
          </a:r>
          <a:endParaRPr lang="ar-JO" sz="1600" kern="1200" dirty="0">
            <a:solidFill>
              <a:schemeClr val="tx1"/>
            </a:solidFill>
          </a:endParaRPr>
        </a:p>
      </dsp:txBody>
      <dsp:txXfrm>
        <a:off x="96181" y="28390"/>
        <a:ext cx="1782028" cy="864130"/>
      </dsp:txXfrm>
    </dsp:sp>
    <dsp:sp modelId="{22E646E2-2050-418C-A4BC-7B4AFE13226A}">
      <dsp:nvSpPr>
        <dsp:cNvPr id="0" name=""/>
        <dsp:cNvSpPr/>
      </dsp:nvSpPr>
      <dsp:spPr>
        <a:xfrm>
          <a:off x="69297" y="1057089"/>
          <a:ext cx="1835796" cy="91789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EG" sz="1600" kern="1200" dirty="0"/>
            <a:t>الوصول إلى </a:t>
          </a:r>
          <a:r>
            <a:rPr lang="ar-JO" sz="1600" kern="1200" dirty="0"/>
            <a:t>البراهين </a:t>
          </a:r>
        </a:p>
      </dsp:txBody>
      <dsp:txXfrm>
        <a:off x="96181" y="1083973"/>
        <a:ext cx="1782028" cy="864130"/>
      </dsp:txXfrm>
    </dsp:sp>
    <dsp:sp modelId="{A6016E97-FE1C-4D18-92A4-EE43C3F20965}">
      <dsp:nvSpPr>
        <dsp:cNvPr id="0" name=""/>
        <dsp:cNvSpPr/>
      </dsp:nvSpPr>
      <dsp:spPr>
        <a:xfrm>
          <a:off x="69297" y="2112672"/>
          <a:ext cx="1835796" cy="91789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kern="1200" dirty="0"/>
            <a:t>التعرف على الأسباب والمسببات </a:t>
          </a:r>
        </a:p>
      </dsp:txBody>
      <dsp:txXfrm>
        <a:off x="96181" y="2139556"/>
        <a:ext cx="1782028" cy="864130"/>
      </dsp:txXfrm>
    </dsp:sp>
    <dsp:sp modelId="{CB211B89-CD40-44E7-B56F-EC5332FA43CF}">
      <dsp:nvSpPr>
        <dsp:cNvPr id="0" name=""/>
        <dsp:cNvSpPr/>
      </dsp:nvSpPr>
      <dsp:spPr>
        <a:xfrm>
          <a:off x="69297" y="3168255"/>
          <a:ext cx="1835796" cy="91789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1" i="0" kern="1200" dirty="0"/>
            <a:t>الوصول إلى أدلة تثبت البدائل المفترضة أوتنفيها </a:t>
          </a:r>
          <a:endParaRPr lang="ar-JO" sz="1600" kern="1200" dirty="0"/>
        </a:p>
      </dsp:txBody>
      <dsp:txXfrm>
        <a:off x="96181" y="3195139"/>
        <a:ext cx="1782028" cy="864130"/>
      </dsp:txXfrm>
    </dsp:sp>
    <dsp:sp modelId="{AC7510E9-35E8-469C-9BA0-710319E79A39}">
      <dsp:nvSpPr>
        <dsp:cNvPr id="0" name=""/>
        <dsp:cNvSpPr/>
      </dsp:nvSpPr>
      <dsp:spPr>
        <a:xfrm>
          <a:off x="69297" y="4223838"/>
          <a:ext cx="1835796" cy="91789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JO" sz="1600" b="1" i="0" kern="1200" dirty="0"/>
            <a:t>اختبار الآراء، وتحليلها</a:t>
          </a:r>
          <a:endParaRPr lang="ar-JO" sz="1600" kern="1200" dirty="0"/>
        </a:p>
      </dsp:txBody>
      <dsp:txXfrm>
        <a:off x="96181" y="4250722"/>
        <a:ext cx="1782028" cy="864130"/>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CBE7961-B0C0-43D5-8150-F4B7717528CD}" type="datetimeFigureOut">
              <a:rPr lang="ar-JO" smtClean="0"/>
              <a:t>11/05/1445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33C1C7F-4BBD-4F53-B03D-7231494A3442}" type="slidenum">
              <a:rPr lang="ar-JO" smtClean="0"/>
              <a:t>‹#›</a:t>
            </a:fld>
            <a:endParaRPr lang="ar-JO"/>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28</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blogger.googleusercontent.com/img/b/R29vZ2xl/AVvXsEg93Jq4PLMmA4AjLVRMoqh_VVD8rrZQi2wTzoquaQy7QOIoFvrLWwb67kG4d7utBwLwtd92Qxx9dmo2hy0W-FCwTPA13SE3tpSYUUFjuvqae4sWTxR3vZ66BYDmWUVqdf-2ygANFzW8skrp26jyBX7UeZWYHzwlatAbtL05sHJMAWlneqAGKYGmG8hL/s640/logical-thinker.webp" TargetMode="External"/><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4.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sv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4.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lvl="0">
              <a:buClrTx/>
              <a:defRPr/>
            </a:pPr>
            <a:r>
              <a:rPr lang="ar-JO" sz="24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schemeClr val="bg1"/>
              </a:solidFill>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8</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800" advTm="23461">
        <p:circle/>
      </p:transition>
    </mc:Choice>
    <mc:Fallback xmlns="">
      <p:transition spd="slow" advTm="23461">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rial" panose="020B0604020202020204" pitchFamily="34" charset="0"/>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465960"/>
    </mc:Choice>
    <mc:Fallback xmlns="">
      <p:transition spd="slow" advTm="4659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8</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64488753"/>
              </p:ext>
            </p:extLst>
          </p:nvPr>
        </p:nvGraphicFramePr>
        <p:xfrm>
          <a:off x="2044243" y="1961533"/>
          <a:ext cx="8175957" cy="4322890"/>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dirty="0">
                          <a:solidFill>
                            <a:schemeClr val="tx1"/>
                          </a:solidFill>
                          <a:effectLst/>
                        </a:rPr>
                        <a:t>المحاضرة</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tx1"/>
                          </a:solidFill>
                          <a:effectLst/>
                        </a:rPr>
                        <a:t>الموضوع</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400" b="1" dirty="0">
                          <a:effectLst/>
                        </a:rPr>
                        <a:t>مفهوم </a:t>
                      </a:r>
                      <a:r>
                        <a:rPr lang="en-GB" sz="2400" b="1" dirty="0">
                          <a:effectLst/>
                        </a:rPr>
                        <a:t>: </a:t>
                      </a:r>
                      <a:r>
                        <a:rPr lang="ar-JO" sz="2400" b="1" dirty="0">
                          <a:effectLst/>
                        </a:rPr>
                        <a:t>الإبداع والابتكار</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نظريات</a:t>
                      </a:r>
                      <a:r>
                        <a:rPr lang="en-GB" sz="2400" b="1" dirty="0">
                          <a:solidFill>
                            <a:schemeClr val="tx1"/>
                          </a:solidFill>
                          <a:effectLst/>
                        </a:rPr>
                        <a:t>:</a:t>
                      </a:r>
                      <a:r>
                        <a:rPr lang="ar-JO" sz="2400" b="1" dirty="0">
                          <a:solidFill>
                            <a:schemeClr val="tx1"/>
                          </a:solidFill>
                          <a:effectLst/>
                        </a:rPr>
                        <a:t> الإبداع والابتكار </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3</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مهارات القائد المبدع والمبتكر</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4</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الإدراك والتفكير الإبداعي</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 </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400" b="1" dirty="0">
                          <a:solidFill>
                            <a:schemeClr val="tx1"/>
                          </a:solidFill>
                          <a:effectLst/>
                        </a:rPr>
                        <a:t>التفكير الناقد ومهاراته</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bg1"/>
                          </a:solidFill>
                          <a:effectLst/>
                        </a:rPr>
                        <a:t>8</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bg1"/>
                          </a:solidFill>
                          <a:effectLst/>
                        </a:rPr>
                        <a:t>التفكير المنطقي وخطواته</a:t>
                      </a:r>
                      <a:endParaRPr lang="en-US"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tx1"/>
                          </a:solidFill>
                          <a:effectLst/>
                        </a:rPr>
                        <a:t>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400" b="1" dirty="0">
                          <a:effectLst/>
                        </a:rPr>
                        <a:t>أدوار القادة في تعزيز الإبداع والابتكار</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تنظيم وتنسيق الإبداع التكنولوجي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35994">
        <p:circle/>
      </p:transition>
    </mc:Choice>
    <mc:Fallback xmlns="">
      <p:transition spd="slow" advTm="35994">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6" y="474120"/>
            <a:ext cx="10734675"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03286" y="553250"/>
            <a:ext cx="3509515" cy="16199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4531179" y="692544"/>
            <a:ext cx="6237514" cy="5324535"/>
          </a:xfrm>
          <a:prstGeom prst="rect">
            <a:avLst/>
          </a:prstGeom>
        </p:spPr>
        <p:txBody>
          <a:bodyPr wrap="square">
            <a:spAutoFit/>
          </a:bodyPr>
          <a:lstStyle/>
          <a:p>
            <a:pPr algn="r"/>
            <a:r>
              <a:rPr lang="ar-JO" sz="2000" b="1" dirty="0">
                <a:solidFill>
                  <a:schemeClr val="tx1"/>
                </a:solidFill>
                <a:latin typeface="Simplified Arabic" pitchFamily="18" charset="-78"/>
                <a:cs typeface="Simplified Arabic" pitchFamily="18" charset="-78"/>
              </a:rPr>
              <a:t>في هذه المحاضرة سنتحدث عن:</a:t>
            </a:r>
            <a:endParaRPr lang="en-GB" sz="2000" b="1" dirty="0">
              <a:solidFill>
                <a:schemeClr val="tx1"/>
              </a:solidFill>
              <a:latin typeface="Simplified Arabic" pitchFamily="18" charset="-78"/>
              <a:cs typeface="Simplified Arabic" pitchFamily="18" charset="-78"/>
            </a:endParaRPr>
          </a:p>
          <a:p>
            <a:pPr algn="r"/>
            <a:endParaRPr lang="en-GB" sz="2000" b="1" u="sng" dirty="0">
              <a:solidFill>
                <a:schemeClr val="tx1"/>
              </a:solidFill>
              <a:latin typeface="Simplified Arabic" pitchFamily="18" charset="-78"/>
              <a:cs typeface="Simplified Arabic" pitchFamily="18" charset="-78"/>
            </a:endParaRPr>
          </a:p>
          <a:p>
            <a:pPr algn="ctr" rtl="1"/>
            <a:r>
              <a:rPr lang="ar-JO" sz="2000" b="1" u="sng" dirty="0">
                <a:latin typeface="Simplified Arabic" pitchFamily="18" charset="-78"/>
                <a:cs typeface="Simplified Arabic" pitchFamily="18" charset="-78"/>
              </a:rPr>
              <a:t>  التفكير المنطقي </a:t>
            </a:r>
            <a:r>
              <a:rPr lang="en-GB" sz="2000" b="1" u="sng" dirty="0">
                <a:latin typeface="Simplified Arabic" pitchFamily="18" charset="-78"/>
                <a:cs typeface="Simplified Arabic" pitchFamily="18" charset="-78"/>
              </a:rPr>
              <a:t>Logical Thinking</a:t>
            </a:r>
          </a:p>
          <a:p>
            <a:pPr algn="r"/>
            <a:endParaRPr lang="ar-JO" sz="2000" u="sng" dirty="0">
              <a:solidFill>
                <a:schemeClr val="tx1"/>
              </a:solidFill>
              <a:latin typeface="Simplified Arabic" pitchFamily="18" charset="-78"/>
              <a:cs typeface="Simplified Arabic" pitchFamily="18" charset="-78"/>
            </a:endParaRPr>
          </a:p>
          <a:p>
            <a:pPr algn="r"/>
            <a:r>
              <a:rPr lang="ar-JO" sz="2000" b="1" dirty="0">
                <a:latin typeface="Simplified Arabic" pitchFamily="18" charset="-78"/>
                <a:cs typeface="Simplified Arabic" pitchFamily="18" charset="-78"/>
              </a:rPr>
              <a:t>مفهوم المنطق</a:t>
            </a:r>
          </a:p>
          <a:p>
            <a:pPr algn="r"/>
            <a:r>
              <a:rPr lang="ar-JO" sz="2000" b="1" dirty="0">
                <a:latin typeface="Simplified Arabic" pitchFamily="18" charset="-78"/>
                <a:cs typeface="Simplified Arabic" pitchFamily="18" charset="-78"/>
              </a:rPr>
              <a:t>تعريف التفكير المنطقي</a:t>
            </a:r>
          </a:p>
          <a:p>
            <a:pPr algn="r" rtl="1"/>
            <a:r>
              <a:rPr lang="ar-JO" sz="2000" b="1" dirty="0">
                <a:solidFill>
                  <a:srgbClr val="2C2F34"/>
                </a:solidFill>
                <a:latin typeface="Almarai"/>
              </a:rPr>
              <a:t>الفرق بين التفكير العاطفي والمنطقي</a:t>
            </a:r>
          </a:p>
          <a:p>
            <a:pPr algn="r" rtl="1"/>
            <a:r>
              <a:rPr lang="ar-JO" sz="2000" b="1" dirty="0">
                <a:solidFill>
                  <a:srgbClr val="2C2F34"/>
                </a:solidFill>
                <a:latin typeface="Almarai"/>
              </a:rPr>
              <a:t>أنواع التفكير المنطقي </a:t>
            </a:r>
          </a:p>
          <a:p>
            <a:pPr algn="r" rtl="1"/>
            <a:r>
              <a:rPr lang="ar-JO" sz="2000" b="1" dirty="0">
                <a:solidFill>
                  <a:srgbClr val="2C2F34"/>
                </a:solidFill>
                <a:latin typeface="Almarai"/>
              </a:rPr>
              <a:t>خارطة معايير التفكير المنطقي </a:t>
            </a:r>
          </a:p>
          <a:p>
            <a:pPr algn="r"/>
            <a:r>
              <a:rPr lang="ar-JO" sz="2000" b="1" dirty="0">
                <a:latin typeface="Simplified Arabic" pitchFamily="18" charset="-78"/>
                <a:cs typeface="Simplified Arabic" pitchFamily="18" charset="-78"/>
              </a:rPr>
              <a:t>شروط التفكير المنطقي</a:t>
            </a:r>
          </a:p>
          <a:p>
            <a:pPr algn="r"/>
            <a:r>
              <a:rPr lang="ar-JO" sz="2000" b="1" dirty="0">
                <a:solidFill>
                  <a:srgbClr val="000000"/>
                </a:solidFill>
                <a:latin typeface="Cairo"/>
              </a:rPr>
              <a:t>خطوات التفكير المنطقي</a:t>
            </a:r>
          </a:p>
          <a:p>
            <a:pPr algn="r"/>
            <a:r>
              <a:rPr lang="ar-JO" sz="2000" b="1" dirty="0">
                <a:latin typeface="Simplified Arabic" pitchFamily="18" charset="-78"/>
                <a:cs typeface="Simplified Arabic" pitchFamily="18" charset="-78"/>
              </a:rPr>
              <a:t>خصائص ومهارات التفكير المنطقي</a:t>
            </a:r>
          </a:p>
          <a:p>
            <a:pPr algn="r"/>
            <a:r>
              <a:rPr lang="ar-JO" sz="2000" b="1" dirty="0">
                <a:latin typeface="Simplified Arabic" pitchFamily="18" charset="-78"/>
                <a:cs typeface="Simplified Arabic" pitchFamily="18" charset="-78"/>
              </a:rPr>
              <a:t>أهمية التفكير المنطقي</a:t>
            </a:r>
          </a:p>
          <a:p>
            <a:pPr algn="r"/>
            <a:r>
              <a:rPr lang="ar-JO" sz="2000" b="1" dirty="0">
                <a:latin typeface="Simplified Arabic" pitchFamily="18" charset="-78"/>
                <a:cs typeface="Simplified Arabic" pitchFamily="18" charset="-78"/>
              </a:rPr>
              <a:t>تطبيقات التفكير المنطقي </a:t>
            </a:r>
          </a:p>
          <a:p>
            <a:pPr algn="r"/>
            <a:r>
              <a:rPr lang="ar-JO" sz="2000" b="1" dirty="0">
                <a:latin typeface="Simplified Arabic" pitchFamily="18" charset="-78"/>
                <a:cs typeface="Simplified Arabic" pitchFamily="18" charset="-78"/>
              </a:rPr>
              <a:t>الفرق بين المعلومات والاستنتاجات والافتراضات </a:t>
            </a:r>
          </a:p>
          <a:p>
            <a:pPr algn="r"/>
            <a:r>
              <a:rPr lang="ar-JO" sz="2000" b="1" dirty="0">
                <a:latin typeface="Simplified Arabic" pitchFamily="18" charset="-78"/>
                <a:cs typeface="Simplified Arabic" pitchFamily="18" charset="-78"/>
              </a:rPr>
              <a:t>نصائح لتطوير مهارات التفكير المنطقي</a:t>
            </a:r>
          </a:p>
          <a:p>
            <a:pPr algn="r"/>
            <a:endParaRPr lang="ar-JO" sz="2000" b="1" dirty="0">
              <a:solidFill>
                <a:schemeClr val="tx1"/>
              </a:solidFill>
              <a:latin typeface="Simplified Arabic" pitchFamily="18" charset="-78"/>
              <a:cs typeface="Simplified Arabic" pitchFamily="18" charset="-78"/>
            </a:endParaRP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667713" y="475951"/>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6" y="227687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xmlns:p14="http://schemas.microsoft.com/office/powerpoint/2010/main">
    <mc:Choice Requires="p14">
      <p:transition spd="slow" p14:dur="3400" advTm="40986">
        <p14:reveal/>
      </p:transition>
    </mc:Choice>
    <mc:Fallback xmlns="">
      <p:transition spd="slow" advTm="4098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4" y="1014601"/>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823267" y="370022"/>
            <a:ext cx="4320733"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 التفكير المنطقي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9011" y="1544421"/>
            <a:ext cx="11393978" cy="4401205"/>
          </a:xfrm>
          <a:prstGeom prst="rect">
            <a:avLst/>
          </a:prstGeom>
          <a:noFill/>
        </p:spPr>
        <p:txBody>
          <a:bodyPr wrap="square" rtlCol="0">
            <a:spAutoFit/>
          </a:bodyPr>
          <a:lstStyle/>
          <a:p>
            <a:pPr algn="just" rtl="1"/>
            <a:r>
              <a:rPr lang="ar-JO" sz="2000" b="1" dirty="0"/>
              <a:t>مقدمة:</a:t>
            </a:r>
          </a:p>
          <a:p>
            <a:pPr algn="just" rtl="1"/>
            <a:r>
              <a:rPr lang="ar-JO" sz="2000" dirty="0"/>
              <a:t>          يعدّ التفكير المنطقي عمومًا أحد أنواع التفكير التي تعتمد على إدراك وتصوّر العلاقـات بين معلومات سابقة للتوصل إلى استنتاجات معينة خاصة بمواقف جديـدة وغيـر معروفة. والتفكير المنطقي هو ذلك التفكير الذي نمارسه عند محاولة بيان الأسباب والعلل التي تكمن وراء الأشياء ومحاولة معرفة نتائج الأعمال، وهو يعنـي قدرة الفرد على استنتاج نتيجة مجهولة من مجموعة من المعطيات أو المقـدمات ، والقدرة أيضاً على استقراء قاعدة عامة تتمثل في تعريف مفهوم أو نظرية أو تعميم معين.</a:t>
            </a:r>
          </a:p>
          <a:p>
            <a:pPr algn="just" rtl="1"/>
            <a:endParaRPr lang="ar-JO" sz="2000" dirty="0"/>
          </a:p>
          <a:p>
            <a:pPr algn="just" rtl="1"/>
            <a:r>
              <a:rPr lang="ar-JO" sz="2000" dirty="0"/>
              <a:t>         إن التفكير المنطقي هو نوع من التفكير يستخدم به المفكّر عقله ، لتحليل وتقويم المحتوى أو المشكلة أو الموضوع وتحديد الأسباب أو النتائج. لمعرفة نتائج ما قد نقوم به من أعمال، وللحصول على أدلة تؤيد أو تثبت صحة وجهة نظر معينة أو تنفيها.</a:t>
            </a:r>
          </a:p>
          <a:p>
            <a:pPr algn="just" rtl="1"/>
            <a:endParaRPr lang="ar-JO" sz="2000" dirty="0"/>
          </a:p>
          <a:p>
            <a:pPr algn="just" rtl="1"/>
            <a:r>
              <a:rPr lang="ar-JO" sz="2000" dirty="0"/>
              <a:t>        ويشار إلى أنّ هناك ثلاثة أشياء تستحق الملاحظة حول التفكير المنطقي، أولاً: أنّه يحاول أن يكون موضوعياً، وألا يعتمد على الاستنتاج أو على وجهة النظر أو الآراء أو المعتقدات الخاصة، ثانيًا: أنه من الضروري أن ينشأ الاستنتاج من الفرضية الصحيحة. ثالثًا: يتضمّن التفكير المنطقيّ سلسلة من الأفكار أو مجموعة من السلاسل، لربط الأفكار أو المعلومات معاً، وذلك حتى يتمكن الفرد من التفكير باتساق ، ومنطق، وعقلانية ، والتي  توصف بأنها القدرة على التفكير في الأسباب، والعوامل، والنتائج، وردود الأفعال. </a:t>
            </a:r>
          </a:p>
          <a:p>
            <a:pPr algn="just" rtl="1"/>
            <a:endParaRPr lang="ar-JO" sz="2000"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05477662"/>
      </p:ext>
    </p:extLst>
  </p:cSld>
  <p:clrMapOvr>
    <a:masterClrMapping/>
  </p:clrMapOvr>
  <mc:AlternateContent xmlns:mc="http://schemas.openxmlformats.org/markup-compatibility/2006" xmlns:p14="http://schemas.microsoft.com/office/powerpoint/2010/main">
    <mc:Choice Requires="p14">
      <p:transition spd="med" p14:dur="700" advTm="125751">
        <p:fade/>
      </p:transition>
    </mc:Choice>
    <mc:Fallback xmlns="">
      <p:transition spd="med" advTm="12575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32128" y="155223"/>
            <a:ext cx="3031619"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مفهوم المنطق</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4151" y="1109749"/>
            <a:ext cx="11643697" cy="5324535"/>
          </a:xfrm>
          <a:prstGeom prst="rect">
            <a:avLst/>
          </a:prstGeom>
          <a:noFill/>
        </p:spPr>
        <p:txBody>
          <a:bodyPr wrap="square" rtlCol="0">
            <a:spAutoFit/>
          </a:bodyPr>
          <a:lstStyle/>
          <a:p>
            <a:pPr algn="r"/>
            <a:r>
              <a:rPr lang="ar-JO" sz="2000" dirty="0"/>
              <a:t>المنطق في اللغة اليونانية يعني : "لوجوس" ومعناها "الكلمة" : وهي تدل أيضاً على العلم- العقل- التفكير-البرهان. وفي اللغة العربية: اشتقت كلمة منطق، من الناحية الظاهرية، من اللفظ " النطق" وهي كلمة تدل على الكلام والتلفظ. وباطنيا : هو التفكير العلمي.</a:t>
            </a:r>
          </a:p>
          <a:p>
            <a:pPr algn="r"/>
            <a:r>
              <a:rPr lang="ar-JO" sz="2000" dirty="0"/>
              <a:t> </a:t>
            </a:r>
            <a:r>
              <a:rPr lang="ar-JO" sz="2000" b="1" dirty="0">
                <a:solidFill>
                  <a:srgbClr val="00B0F0"/>
                </a:solidFill>
              </a:rPr>
              <a:t>المنطق</a:t>
            </a:r>
            <a:r>
              <a:rPr lang="ar-JO" sz="2000" dirty="0"/>
              <a:t> هو علم يدرس </a:t>
            </a:r>
            <a:r>
              <a:rPr lang="ar-JO" sz="2000" b="1" dirty="0"/>
              <a:t>طريقة تقييم الحجج والدلالات</a:t>
            </a:r>
            <a:r>
              <a:rPr lang="ar-JO" sz="2000" dirty="0"/>
              <a:t>، وهو ما يجعلنا نميز بين التفكير المنطقي الصحيح والضعيف، مما يؤدي إلى الوصول للحقيقة والمعتقدات السليمة، وهو علم يهدف إلى </a:t>
            </a:r>
            <a:r>
              <a:rPr lang="ar-JO" sz="2000" b="1" dirty="0"/>
              <a:t>تجنّب الأخطاء في التفكير </a:t>
            </a:r>
            <a:r>
              <a:rPr lang="ar-JO" sz="2000" dirty="0"/>
              <a:t>وجعل التفكير واضحًا وفعالًا. ويعتمد على استخدام القواعد والمبادئ الصحيحة لتحليل الأفكار والمعلومات واستخلاص النتائج بشكل صحيح. كما عرف </a:t>
            </a:r>
            <a:r>
              <a:rPr lang="ar-JO" sz="2000" b="1" dirty="0">
                <a:solidFill>
                  <a:srgbClr val="00B0F0"/>
                </a:solidFill>
              </a:rPr>
              <a:t>المنطق</a:t>
            </a:r>
            <a:r>
              <a:rPr lang="ar-JO" sz="2000" dirty="0"/>
              <a:t>:  بأنه </a:t>
            </a:r>
            <a:r>
              <a:rPr lang="ar-JO" sz="2000" b="1" dirty="0"/>
              <a:t>دراسة مناهج الفكر وطرق الاستدلال السليم </a:t>
            </a:r>
            <a:r>
              <a:rPr lang="ar-JO" sz="2000" dirty="0"/>
              <a:t>. ويقوم التفكير المنطقي على تنظيم الأفكار وترابطها للوصول إلى أفضل إجابة ويعتمد على الأدلة والحجج ويؤدي لحل المشكلات .</a:t>
            </a:r>
            <a:endParaRPr lang="ar-JO" sz="2000" b="1" dirty="0"/>
          </a:p>
          <a:p>
            <a:pPr algn="just" rtl="1"/>
            <a:r>
              <a:rPr lang="ar-JO" sz="2000" b="1" dirty="0">
                <a:solidFill>
                  <a:srgbClr val="00B0F0"/>
                </a:solidFill>
              </a:rPr>
              <a:t>أهمية علم المنطق</a:t>
            </a:r>
            <a:r>
              <a:rPr lang="ar-JO" sz="2000" b="1" dirty="0"/>
              <a:t>:</a:t>
            </a:r>
            <a:r>
              <a:rPr lang="ar-JO" sz="2000" dirty="0"/>
              <a:t> تكمن أهمية علم المنطق في النقاط التالية</a:t>
            </a:r>
            <a:r>
              <a:rPr lang="en-GB" sz="2000" dirty="0"/>
              <a:t>:</a:t>
            </a:r>
            <a:r>
              <a:rPr lang="ar-JO" sz="2000" dirty="0"/>
              <a:t> </a:t>
            </a:r>
          </a:p>
          <a:p>
            <a:pPr marL="285750" indent="-285750" algn="just" rtl="1">
              <a:buFont typeface="Arial" panose="020B0604020202020204" pitchFamily="34" charset="0"/>
              <a:buChar char="•"/>
            </a:pPr>
            <a:r>
              <a:rPr lang="ar-JO" sz="2000" dirty="0"/>
              <a:t>اعتماد جميع العلوم اعتماداً كلياً على علم المنطق لتكون جميع مساراته ونتائجه صحيحة وسليمة. </a:t>
            </a:r>
          </a:p>
          <a:p>
            <a:pPr marL="285750" indent="-285750" algn="just" rtl="1">
              <a:buFont typeface="Arial" panose="020B0604020202020204" pitchFamily="34" charset="0"/>
              <a:buChar char="•"/>
            </a:pPr>
            <a:r>
              <a:rPr lang="ar-JO" sz="2000" dirty="0"/>
              <a:t>تنمية الروح البشرية من خلال قدرة الفرد على التفكير بالنظريات العلمية المختلفة.</a:t>
            </a:r>
          </a:p>
          <a:p>
            <a:pPr marL="285750" indent="-285750" algn="just" rtl="1">
              <a:buFont typeface="Arial" panose="020B0604020202020204" pitchFamily="34" charset="0"/>
              <a:buChar char="•"/>
            </a:pPr>
            <a:r>
              <a:rPr lang="ar-JO" sz="2000" dirty="0"/>
              <a:t> التمكن من معرفة المناهج العلمية السليمة من غيرها. </a:t>
            </a:r>
          </a:p>
          <a:p>
            <a:pPr marL="285750" indent="-285750" algn="just" rtl="1">
              <a:buFont typeface="Arial" panose="020B0604020202020204" pitchFamily="34" charset="0"/>
              <a:buChar char="•"/>
            </a:pPr>
            <a:r>
              <a:rPr lang="ar-JO" sz="2000" dirty="0"/>
              <a:t>القدرة على التفريق والمقارنة بين القوانين العلمية المختلفة. </a:t>
            </a:r>
          </a:p>
          <a:p>
            <a:pPr algn="just" rtl="1"/>
            <a:r>
              <a:rPr lang="ar-JO" sz="2000" b="1" dirty="0">
                <a:solidFill>
                  <a:srgbClr val="00B0F0"/>
                </a:solidFill>
              </a:rPr>
              <a:t>أقسام علم المنطق</a:t>
            </a:r>
            <a:r>
              <a:rPr lang="ar-JO" sz="2000" dirty="0"/>
              <a:t>: </a:t>
            </a:r>
            <a:r>
              <a:rPr lang="ar-JO" sz="2000" b="1" dirty="0"/>
              <a:t>المنطق الصوري </a:t>
            </a:r>
            <a:r>
              <a:rPr lang="ar-JO" sz="2000" dirty="0"/>
              <a:t>هو البحث في القضايا من حيث صورتها وليس مادتها، وهذا المنطق هو ما كان يستخدمه أرسطو، أو هو المنطق القياسي بشكل عام، إذ إنّه يعتمد على الاستقراء ويعتبره طريقة للاستدلال على الصواب، ووصف بهذا الاسم لأنّه يهتم بصور وأشكال نظم التفكير الفردي ويبحث في مواد القضايا. </a:t>
            </a:r>
            <a:r>
              <a:rPr lang="ar-JO" sz="2000" b="1" dirty="0"/>
              <a:t>المنطق العام </a:t>
            </a:r>
            <a:r>
              <a:rPr lang="ar-JO" sz="2000" dirty="0"/>
              <a:t>هو البحث عن طرق الانتقال الفكري لمعرفة أيها يوصل الفرد إلى الحقيقة وأيها يوصله إلى الخطأ، إذ لا يعتمد على دراسة البراهين التي تتكون منها الصور، بل يدرس المواد التي ألفتها، ويعتبر هذا النوع مادياً؛ إذ إنّه يعتمد على الملاحظة والفرضيات والتجربة وغيرها من طرق البحث العلمي.</a:t>
            </a:r>
          </a:p>
          <a:p>
            <a:pPr algn="just" rtl="1"/>
            <a:endParaRPr lang="ar-JO" sz="2000"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58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60694274"/>
      </p:ext>
    </p:extLst>
  </p:cSld>
  <p:clrMapOvr>
    <a:masterClrMapping/>
  </p:clrMapOvr>
  <mc:AlternateContent xmlns:mc="http://schemas.openxmlformats.org/markup-compatibility/2006" xmlns:p14="http://schemas.microsoft.com/office/powerpoint/2010/main">
    <mc:Choice Requires="p14">
      <p:transition spd="med" p14:dur="700" advTm="184207">
        <p:fade/>
      </p:transition>
    </mc:Choice>
    <mc:Fallback xmlns="">
      <p:transition spd="med" advTm="184207">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مفهوم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17762" y="1390328"/>
            <a:ext cx="11478105" cy="5016758"/>
          </a:xfrm>
          <a:prstGeom prst="rect">
            <a:avLst/>
          </a:prstGeom>
          <a:noFill/>
        </p:spPr>
        <p:txBody>
          <a:bodyPr wrap="square">
            <a:spAutoFit/>
          </a:bodyPr>
          <a:lstStyle/>
          <a:p>
            <a:pPr algn="just" rtl="1"/>
            <a:r>
              <a:rPr lang="ar-EG" sz="2000" b="1" dirty="0">
                <a:solidFill>
                  <a:srgbClr val="00B0F0"/>
                </a:solidFill>
              </a:rPr>
              <a:t> التفكير المنطقي </a:t>
            </a:r>
            <a:r>
              <a:rPr lang="en-GB" sz="2000" b="1" dirty="0">
                <a:solidFill>
                  <a:srgbClr val="00B0F0"/>
                </a:solidFill>
              </a:rPr>
              <a:t>Logical Thinking</a:t>
            </a:r>
          </a:p>
          <a:p>
            <a:pPr algn="just" rtl="1"/>
            <a:r>
              <a:rPr lang="ar-EG" sz="2000" b="1" dirty="0"/>
              <a:t>التفكير المنطقي </a:t>
            </a:r>
            <a:r>
              <a:rPr lang="ar-EG" sz="2000" dirty="0"/>
              <a:t>هو نوع من أنواع التفكير يعتمد على أسس منطقية، بما في ذلك: الاستنتاج، والاستقراء، والحجج، والأدلة، من أجل إصدار الأحكام، واتخاذ القرارات أو حل المشكلات بطريقة فعالة. كما عرَف </a:t>
            </a:r>
            <a:r>
              <a:rPr lang="ar-EG" sz="2000" b="1" dirty="0"/>
              <a:t>التفكير المنطقيّ </a:t>
            </a:r>
            <a:r>
              <a:rPr lang="ar-EG" sz="2000" dirty="0"/>
              <a:t>بأنّه : الانتقال من بيان ذي صلة إلى آخر أو من فكرة محدّدة ذات صلة إلى فكرة أخرى، </a:t>
            </a:r>
            <a:r>
              <a:rPr lang="ar-EG" sz="2000" u="sng" dirty="0"/>
              <a:t>حيث تسمى العبارات الأولى بالتفكير المنطقيّ بالسوابق والعبارات اللاحقة باللواحق</a:t>
            </a:r>
            <a:r>
              <a:rPr lang="ar-EG" sz="2000" dirty="0"/>
              <a:t>.</a:t>
            </a:r>
          </a:p>
          <a:p>
            <a:pPr algn="just" rtl="1"/>
            <a:r>
              <a:rPr lang="ar-EG" sz="2000" dirty="0"/>
              <a:t>يعد التفكير المنطقي ضرورة لازمة للتفكير العلمي </a:t>
            </a:r>
            <a:r>
              <a:rPr lang="ar-JO" sz="2000" dirty="0"/>
              <a:t>ل</a:t>
            </a:r>
            <a:r>
              <a:rPr lang="ar-EG" sz="2000" dirty="0"/>
              <a:t>أن التفكير العلمي هو تفكير استنتاجي، حيث نصوغ الفرضيات ونختبر صحتها تجريبيا لنتوصل إلى استنتاجات تخضع لقواعد منطقية. </a:t>
            </a:r>
            <a:r>
              <a:rPr lang="ar-EG" sz="2000" b="1" dirty="0"/>
              <a:t>والتفكير المنطقي</a:t>
            </a:r>
            <a:r>
              <a:rPr lang="ar-EG" sz="2000" dirty="0"/>
              <a:t>: هو الفكر الذي يستخدم لبيان الأسباب والعلل التي تقف خلف الأشياء لمعرفة النتائج والحصول على أدلة تثبت وجهة النظر أو تنفيها.</a:t>
            </a:r>
          </a:p>
          <a:p>
            <a:pPr algn="just" rtl="1"/>
            <a:r>
              <a:rPr lang="ar-EG" sz="2000" dirty="0"/>
              <a:t>يُعرف </a:t>
            </a:r>
            <a:r>
              <a:rPr lang="ar-EG" sz="2000" b="1" dirty="0"/>
              <a:t>التفكير المنطقي </a:t>
            </a:r>
            <a:r>
              <a:rPr lang="ar-EG" sz="2000" dirty="0"/>
              <a:t>بأنه القدرة على التوصل إلى النتائج العقلانية وحل المشكلات المختلفة من خلال تحليل المواقف والمعطيات المتاحة وتفسيرها</a:t>
            </a:r>
            <a:r>
              <a:rPr lang="ar-JO" sz="2000" dirty="0"/>
              <a:t> </a:t>
            </a:r>
            <a:r>
              <a:rPr lang="ar-EG" sz="2000" dirty="0"/>
              <a:t>ومقارنتها واختيار الأنسب والأمثل منها، وذلك باتباع التسلسل المنطقي للمفاهيم والحقائق والأدلة والاستنتاجات المختلفة</a:t>
            </a:r>
          </a:p>
          <a:p>
            <a:pPr algn="just" rtl="1"/>
            <a:r>
              <a:rPr lang="ar-JO" sz="2000" b="1" dirty="0"/>
              <a:t>كما عرف</a:t>
            </a:r>
            <a:r>
              <a:rPr lang="ar-EG" sz="2000" b="1" dirty="0"/>
              <a:t> التفكير المنطقي</a:t>
            </a:r>
            <a:r>
              <a:rPr lang="ar-JO" sz="2000" dirty="0"/>
              <a:t>: هو التفكير الذي</a:t>
            </a:r>
            <a:r>
              <a:rPr lang="ar-EG" sz="2000" dirty="0"/>
              <a:t> يقوم على الأدلة، وهذا النوع من التفكير يساعدنا على الوصول إلى أفضل إجابة عن الأسئلة التي نسألها أو المشكلات التي نح</a:t>
            </a:r>
            <a:r>
              <a:rPr lang="ar-JO" sz="2000" dirty="0"/>
              <a:t>ا</a:t>
            </a:r>
            <a:r>
              <a:rPr lang="ar-EG" sz="2000" dirty="0"/>
              <a:t>ول أن نجد لها حلا. </a:t>
            </a:r>
            <a:endParaRPr lang="ar-JO" sz="2000" dirty="0"/>
          </a:p>
          <a:p>
            <a:pPr algn="just" rtl="1"/>
            <a:r>
              <a:rPr lang="ar-JO" sz="2000" dirty="0"/>
              <a:t>مما سبق نجد أن </a:t>
            </a:r>
            <a:r>
              <a:rPr lang="ar-JO" sz="2000" b="1" dirty="0"/>
              <a:t>التفكير المنطقي </a:t>
            </a:r>
            <a:r>
              <a:rPr lang="ar-JO" sz="2000" dirty="0"/>
              <a:t>هو تفكير قصدي موجه نحو هدف معين وهو الوصول إلى أفضل حـل للمـشكلة أو الموقف ، وهو التعبير عن حكم صـائب للأمور والتأكد من وجود علاقات أو عدم وجودها ، كما يشمل توضـيح الأسـباب والنتائج التي تكمن وراء هذا الحكم ، وهو بذلك نشاط أو عملية عقلية معرفية ذهنية تتمثـل إيجاد العلاقات بين الأشياء والأحداث والتعرف على الأسباب والنتائج التـي تكمـن وراء هذه الأشياء أو الأحداث بغية الحصول على أدلة تثبت صحة أو عدم صحة وجهة نظر الفرد. </a:t>
            </a:r>
            <a:endParaRPr lang="en-GB" sz="2000" dirty="0"/>
          </a:p>
          <a:p>
            <a:pPr algn="just" rtl="1"/>
            <a:endParaRPr lang="ar-EG" sz="2000" dirty="0"/>
          </a:p>
        </p:txBody>
      </p:sp>
    </p:spTree>
    <p:extLst>
      <p:ext uri="{BB962C8B-B14F-4D97-AF65-F5344CB8AC3E}">
        <p14:creationId xmlns:p14="http://schemas.microsoft.com/office/powerpoint/2010/main" val="1211726112"/>
      </p:ext>
    </p:extLst>
  </p:cSld>
  <p:clrMapOvr>
    <a:masterClrMapping/>
  </p:clrMapOvr>
  <mc:AlternateContent xmlns:mc="http://schemas.openxmlformats.org/markup-compatibility/2006" xmlns:p14="http://schemas.microsoft.com/office/powerpoint/2010/main">
    <mc:Choice Requires="p14">
      <p:transition spd="med" p14:dur="700" advTm="161532">
        <p:fade/>
      </p:transition>
    </mc:Choice>
    <mc:Fallback xmlns="">
      <p:transition spd="med" advTm="161532">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787051" y="210535"/>
            <a:ext cx="4617898"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الفرق بين التفكير العاطفي والمنطقي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222" y="1376996"/>
            <a:ext cx="11393978" cy="4401205"/>
          </a:xfrm>
          <a:prstGeom prst="rect">
            <a:avLst/>
          </a:prstGeom>
          <a:noFill/>
        </p:spPr>
        <p:txBody>
          <a:bodyPr wrap="square" rtlCol="0">
            <a:spAutoFit/>
          </a:bodyPr>
          <a:lstStyle/>
          <a:p>
            <a:pPr algn="just" rtl="1"/>
            <a:r>
              <a:rPr lang="ar-JO" sz="2000" b="1" dirty="0"/>
              <a:t>مفهوم التفكير العاطفي :</a:t>
            </a:r>
          </a:p>
          <a:p>
            <a:pPr algn="just" rtl="1"/>
            <a:r>
              <a:rPr lang="ar-JO" sz="2000" dirty="0">
                <a:solidFill>
                  <a:srgbClr val="00B0F0"/>
                </a:solidFill>
              </a:rPr>
              <a:t>العواطف</a:t>
            </a:r>
            <a:r>
              <a:rPr lang="ar-JO" sz="2000" dirty="0"/>
              <a:t> هي حالات فيزيولوجية ترتبط بشكل متنوع بالأفكار، والمشاعر، والاستجابات السلوكية، التي ترتبط بعناصر عديدة. إن </a:t>
            </a:r>
            <a:r>
              <a:rPr lang="ar-JO" sz="2000" b="1" dirty="0"/>
              <a:t>التفكير العاطفي يكون بناء على ميولاتنا واعتقاداتنا</a:t>
            </a:r>
            <a:r>
              <a:rPr lang="ar-JO" sz="2000" dirty="0"/>
              <a:t>، على سبيل المثال بمجرد أنك تحب شخص ما ترى ان كل ما يفعله صحيح حتى وان كان خاطئا، وقد تبرر له الاخطاء وتعطيه الحق في التصرفات التي يقوم بها، أو قد تدافع عن فكرة ما بسبب عرقك أو انتمائك أو مذهبك، </a:t>
            </a:r>
            <a:r>
              <a:rPr lang="ar-JO" sz="2000" b="1" dirty="0"/>
              <a:t>فالتفكير العاطفي يعني ان كل ما تحب هو أمر صحيح وكل ما تكره فهو أمرخاطئ.</a:t>
            </a:r>
          </a:p>
          <a:p>
            <a:pPr algn="just" rtl="1"/>
            <a:r>
              <a:rPr lang="ar-JO" sz="2000" dirty="0"/>
              <a:t>بينما التفكير المنطقي هو أن تفكر بعقلانية، فإن كان ما تفعله أمر صواب ينبغي أن ترى النقص فيه، وإن كان تصرف شخص تحبه تصرفا خاطئا ينبغى الاعتراف بالخطأ، فالتفكير المنطقي يعطي جميع الاحتمالات ولا يُبنى على الاحكام من جانب واحد.</a:t>
            </a:r>
          </a:p>
          <a:p>
            <a:pPr algn="just" rtl="1"/>
            <a:endParaRPr lang="ar-JO" sz="2000" dirty="0"/>
          </a:p>
          <a:p>
            <a:pPr algn="just" rtl="1"/>
            <a:r>
              <a:rPr lang="ar-JO" sz="2000" dirty="0"/>
              <a:t> </a:t>
            </a:r>
            <a:r>
              <a:rPr lang="ar-JO" sz="2000" b="1" dirty="0"/>
              <a:t>الفرق بين التفكير العاطفي والمنطقي من خلال أمثلة توضيحية يُمكن دراسة الأمثلة التوضيحية على أنواع التفكير كالآتي: </a:t>
            </a:r>
          </a:p>
          <a:p>
            <a:pPr algn="just" rtl="1"/>
            <a:r>
              <a:rPr lang="ar-JO" sz="2000" dirty="0"/>
              <a:t>يُمكن دراسة الأمثلة التوضيحية على التفكير العاطفي على النحو الآتي:</a:t>
            </a:r>
          </a:p>
          <a:p>
            <a:pPr algn="just" rtl="1"/>
            <a:r>
              <a:rPr lang="ar-JO" sz="2000" dirty="0"/>
              <a:t>تعليم أطفالنا، يحتاج الأطفال إلى تعلم العواطف منا، مثل كيفية الحب، وكيفية التعامل مع المواقف الصعبة. علاقاتنا، سواء كانت مع زوجك، أطفالك، العائلة، أو الأصدقاء، سنحتاج دائمًا أن نُريهم كيف نهتم بهم باستخدام العواطف.</a:t>
            </a:r>
          </a:p>
          <a:p>
            <a:pPr algn="just" rtl="1"/>
            <a:r>
              <a:rPr lang="ar-JO" sz="2000" dirty="0"/>
              <a:t>يُمكن دراسة الأمثلة التوضيحية على التفكير المنطقي على النحو الآتي:</a:t>
            </a:r>
          </a:p>
          <a:p>
            <a:pPr algn="just" rtl="1"/>
            <a:r>
              <a:rPr lang="ar-JO" sz="2000" dirty="0"/>
              <a:t>الإنفاق، أثناء إنفاقنا للأموال يتحتم علينا استخدام المنطق، كي نكون حريصين على نفقاتنا وادخارنا، لأنه يجب علينا التفكير بالمستقبل.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8329549"/>
      </p:ext>
    </p:extLst>
  </p:cSld>
  <p:clrMapOvr>
    <a:masterClrMapping/>
  </p:clrMapOvr>
  <mc:AlternateContent xmlns:mc="http://schemas.openxmlformats.org/markup-compatibility/2006" xmlns:p14="http://schemas.microsoft.com/office/powerpoint/2010/main">
    <mc:Choice Requires="p14">
      <p:transition spd="med" p14:dur="700" advTm="134470">
        <p:fade/>
      </p:transition>
    </mc:Choice>
    <mc:Fallback xmlns="">
      <p:transition spd="med" advTm="13447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307195" y="272090"/>
            <a:ext cx="4320733"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 المنطقي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222" y="1114293"/>
            <a:ext cx="11393978" cy="5062924"/>
          </a:xfrm>
          <a:prstGeom prst="rect">
            <a:avLst/>
          </a:prstGeom>
          <a:noFill/>
        </p:spPr>
        <p:txBody>
          <a:bodyPr wrap="square" rtlCol="0">
            <a:spAutoFit/>
          </a:bodyPr>
          <a:lstStyle/>
          <a:p>
            <a:pPr algn="just" rtl="1"/>
            <a:r>
              <a:rPr lang="ar-JO" sz="1900" b="1" dirty="0">
                <a:solidFill>
                  <a:srgbClr val="00B0F0"/>
                </a:solidFill>
              </a:rPr>
              <a:t>هناك أنواع للتفكير المنطقي، ومنها:</a:t>
            </a:r>
          </a:p>
          <a:p>
            <a:pPr algn="just" rtl="1"/>
            <a:r>
              <a:rPr lang="ar-JO" sz="1900" b="1" dirty="0"/>
              <a:t>الاستدلال بالاستنتاج</a:t>
            </a:r>
            <a:r>
              <a:rPr lang="ar-JO" sz="1900" dirty="0"/>
              <a:t>: هو الاستنتاج بالمضمون، من خلال تأكيد قاعدة عامة، ثمّ ينتهي باستدلال محدّد ومضمون، أي أنّه ينتقل من القاعدة العامة إلى التطبيق المحدّد، فمثلاً إذا كانت الحقائق الأصلية صحيحة، فلا بد أن يكون الاستنتاج صحيحاً.</a:t>
            </a:r>
          </a:p>
          <a:p>
            <a:pPr algn="just" rtl="1"/>
            <a:r>
              <a:rPr lang="ar-JO" sz="1900" dirty="0"/>
              <a:t> </a:t>
            </a:r>
            <a:r>
              <a:rPr lang="ar-JO" sz="1900" b="1" dirty="0"/>
              <a:t>الاستدلال الاستقرائي</a:t>
            </a:r>
            <a:r>
              <a:rPr lang="ar-JO" sz="1900" dirty="0"/>
              <a:t>: يبدأ الاستدلال الاستقرائيّ بملاحظات دقيقة ومحدّدة، حتى ينتهي باستنتاج عام، حيث يكون هذا الاستنناج مبنيّ على أدلّة متراكمة، من خلال جمع الأدلّة. في الحقيقة إن الاستدلال الاستقرائي هو عكس التفكير الاستنتاجي حيث يبدأ بملاحظة معينة أو فرضية معينة ومن ثم يتوصل إلى استنتاج عام. </a:t>
            </a:r>
          </a:p>
          <a:p>
            <a:pPr algn="just" rtl="1"/>
            <a:r>
              <a:rPr lang="ar-JO" sz="1900" b="1" dirty="0"/>
              <a:t>الاستدلال العقلي: </a:t>
            </a:r>
            <a:r>
              <a:rPr lang="ar-JO" sz="1900" dirty="0"/>
              <a:t>وهذا النوع من التفكير المنطقيّ يكون محاولة لتجربة الحظ، حيث يبدأ بمجموعة غير مكتملة من الملاحظات، وينتهي بتفسير قريب للمجموعة، ويفيد أيضاً هذا النوع في صنع القرار اليوميّ، في ظلّ وجود معلومات غير المكتملة. . </a:t>
            </a:r>
          </a:p>
          <a:p>
            <a:pPr algn="just" rtl="1"/>
            <a:r>
              <a:rPr lang="ar-JO" sz="1900" b="1" dirty="0"/>
              <a:t>التفكير الاستنتاجي: </a:t>
            </a:r>
            <a:r>
              <a:rPr lang="ar-JO" sz="1900" dirty="0"/>
              <a:t>يمكن تعريف التفكير الاستنتاجي على أنه الاستنتاج الذي يتم التوصل إليه من خلال تطبيق الحقائق والبيانات المتاحة في قضية معينة فهو استنتاج مستمد من محتوى القضية المعنية، حيثُ أنه من الممكن استخدام هذه النوع من التفكير المنطقي من أجل إثبات صحة الحقائق المختلفة بشكل عام. ويعتبر التفكير الاستنتاجي أو المنطق الاستنتاجي مكونًا مهمًا من مكونات التفكير المنطقي من أجل الوصول إلى استنتاجات محددة، حيث يبدأ بفرضية عامة ومن ثم يتم تطبيقها على فرضية معينة في عمليات التفكير المنطقي والعقلاني.</a:t>
            </a:r>
          </a:p>
          <a:p>
            <a:pPr algn="just" rtl="1"/>
            <a:r>
              <a:rPr lang="ar-JO" sz="1900" dirty="0"/>
              <a:t> </a:t>
            </a:r>
            <a:r>
              <a:rPr lang="ar-JO" sz="1900" b="1" dirty="0"/>
              <a:t>التفكير التقديري: </a:t>
            </a:r>
            <a:r>
              <a:rPr lang="ar-JO" sz="1900" dirty="0"/>
              <a:t>يمكن تعريف التفكير التقديري على أنه الاستنتاج المستخلص من الاحتمالات وهو نوع من التفكير المنطقي الذي يستند بشكل رئيس على التخمين المبني على مجموعة من المقاييس والأدلة المطروحة.</a:t>
            </a:r>
          </a:p>
          <a:p>
            <a:pPr algn="just" rtl="1"/>
            <a:r>
              <a:rPr lang="ar-JO" sz="1900" b="1" dirty="0"/>
              <a:t>التفكير الاستقرائي: </a:t>
            </a:r>
            <a:r>
              <a:rPr lang="ar-JO" sz="1900" dirty="0"/>
              <a:t>يمكن تعريف التفكير الاستقرائي بأنها الاستنتاجات العامة التي يتم التوصل إليها من خلال الملاحظات الدقيقة، فهي استنتاجات مبنية على الأدلة المتراكمة، وهي ليست بالضرورة أن تكون صحيحة ومؤكدة بشكل كامل وتام.</a:t>
            </a:r>
          </a:p>
          <a:p>
            <a:pPr algn="just" rtl="1"/>
            <a:endParaRPr lang="ar-JO" sz="1900"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59303222"/>
      </p:ext>
    </p:extLst>
  </p:cSld>
  <p:clrMapOvr>
    <a:masterClrMapping/>
  </p:clrMapOvr>
  <mc:AlternateContent xmlns:mc="http://schemas.openxmlformats.org/markup-compatibility/2006" xmlns:p14="http://schemas.microsoft.com/office/powerpoint/2010/main">
    <mc:Choice Requires="p14">
      <p:transition spd="med" p14:dur="700" advTm="202254">
        <p:fade/>
      </p:transition>
    </mc:Choice>
    <mc:Fallback xmlns="">
      <p:transition spd="med" advTm="20225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26782" y="190429"/>
            <a:ext cx="4068796"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مبادئ التفكير المنطقي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0472" y="1217302"/>
            <a:ext cx="11393978" cy="4939814"/>
          </a:xfrm>
          <a:prstGeom prst="rect">
            <a:avLst/>
          </a:prstGeom>
          <a:noFill/>
        </p:spPr>
        <p:txBody>
          <a:bodyPr wrap="square" rtlCol="0">
            <a:spAutoFit/>
          </a:bodyPr>
          <a:lstStyle/>
          <a:p>
            <a:pPr algn="just" rtl="1"/>
            <a:r>
              <a:rPr lang="ar-JO" sz="2100" b="1" dirty="0">
                <a:solidFill>
                  <a:srgbClr val="00B0F0"/>
                </a:solidFill>
              </a:rPr>
              <a:t>يقوم التفكير المنطقي على مبادئ رئيسية، كما يأتي:</a:t>
            </a:r>
          </a:p>
          <a:p>
            <a:pPr algn="just" rtl="1"/>
            <a:r>
              <a:rPr lang="ar-JO" sz="2100" b="1" dirty="0"/>
              <a:t>التجريد</a:t>
            </a:r>
            <a:r>
              <a:rPr lang="ar-JO" sz="2100" dirty="0"/>
              <a:t> هو عبارة عن استقصاء أي موضوع معين أو أي فكرة معينة لتصبح بذلك قضية منفصلة للتفكير فيها والبحث عنها وإجراء التحليل لها، فهو مبدأ قائم على استخلاص ومعرفة أسباب النتائج من خلال البحث العميق عن نقطة معينة ومحددة بمعزل عن الجوانب الأخرى المرتبطة بها. </a:t>
            </a:r>
          </a:p>
          <a:p>
            <a:pPr algn="just" rtl="1"/>
            <a:r>
              <a:rPr lang="ar-JO" sz="2100" b="1" dirty="0"/>
              <a:t>التعميم</a:t>
            </a:r>
            <a:r>
              <a:rPr lang="ar-JO" sz="2100" dirty="0"/>
              <a:t> هو القيام باستخراج فكرة عامة أو استنتاج عام عن طريق الاستنباط والاستدلال المبني على الملاحظة لشيء معين، وذلك من أجل تحديد الصفات المشتركة بين الأفراد أو المواضيع أو الأشياء. يوجد نوعان من التعميمات تعميمات ضعيفة تُطلق على نحو متسرع وبالتالي تؤدي إلى حدوث أضرار ، وتعميمات تتصف بالقوة تُطلق بعد التثبت. </a:t>
            </a:r>
          </a:p>
          <a:p>
            <a:pPr algn="just" rtl="1"/>
            <a:r>
              <a:rPr lang="ar-JO" sz="2100" b="1" dirty="0"/>
              <a:t> الحكم </a:t>
            </a:r>
            <a:r>
              <a:rPr lang="ar-JO" sz="2100" dirty="0"/>
              <a:t>وهو المقارنة بين فردين أو موضوعين أو شيئين، وذلك من أجل إدراك أوجه التشابه والاختلاف بين هذين الموضعين.</a:t>
            </a:r>
          </a:p>
          <a:p>
            <a:pPr algn="just" rtl="1"/>
            <a:r>
              <a:rPr lang="ar-JO" sz="2100" b="1" dirty="0"/>
              <a:t>المنطق</a:t>
            </a:r>
            <a:r>
              <a:rPr lang="ar-JO" sz="2100" dirty="0"/>
              <a:t> هو علم يدرس طريقة تقييم الحجج والدلالات وتجنّب الأخطاء في التفكير، وهو ما يجعلنا نميز بين التفكير المنطقي الصحيح والضعيف، مما يؤدي إلى الوصول للحقيقة والمعتقدات السليمة، وهو علم يهدف إلى إجراء مقارنة بين موضوعين أو شيئين أو فردين، وذلك من أجل توضيح علاقتهما سواء بموضوع أو شيء أو فرد آخر، حيثُ تكون هذه المقارنة مبنية على توافر ووجود الأدلة والبراهين أو المؤشرات ومن ثمّ العمل على التمييز بينها وتقييمها .</a:t>
            </a:r>
          </a:p>
          <a:p>
            <a:pPr algn="just" rtl="1"/>
            <a:r>
              <a:rPr lang="ar-SA" sz="2100" b="1" i="0" dirty="0">
                <a:effectLst/>
                <a:latin typeface="Times New Roman" panose="02020603050405020304" pitchFamily="18" charset="0"/>
                <a:ea typeface="Times New Roman" panose="02020603050405020304" pitchFamily="18" charset="0"/>
              </a:rPr>
              <a:t>الاستدلال</a:t>
            </a:r>
            <a:r>
              <a:rPr lang="ar-SA" sz="2100" i="0" dirty="0">
                <a:effectLst/>
                <a:latin typeface="Times New Roman" panose="02020603050405020304" pitchFamily="18" charset="0"/>
                <a:ea typeface="Times New Roman" panose="02020603050405020304" pitchFamily="18" charset="0"/>
              </a:rPr>
              <a:t> هو عملية التوصل إلى حقيقة أو نتيجة بناءً على على حقائق موجودة لدينا بالفعل. ويتضمن الاستدلال إدراك التغير والتطور في الموضوع من أجل المساعدة في التفكير بشكل منطقي وعقلاني.</a:t>
            </a:r>
          </a:p>
          <a:p>
            <a:pPr algn="just" rtl="1"/>
            <a:endParaRPr lang="ar-SA" sz="2100" i="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77772561"/>
      </p:ext>
    </p:extLst>
  </p:cSld>
  <p:clrMapOvr>
    <a:masterClrMapping/>
  </p:clrMapOvr>
  <mc:AlternateContent xmlns:mc="http://schemas.openxmlformats.org/markup-compatibility/2006" xmlns:p14="http://schemas.microsoft.com/office/powerpoint/2010/main">
    <mc:Choice Requires="p14">
      <p:transition spd="med" p14:dur="700" advTm="150771">
        <p:fade/>
      </p:transition>
    </mc:Choice>
    <mc:Fallback xmlns="">
      <p:transition spd="med" advTm="150771">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54">
            <a:extLst>
              <a:ext uri="{FF2B5EF4-FFF2-40B4-BE49-F238E27FC236}">
                <a16:creationId xmlns:a16="http://schemas.microsoft.com/office/drawing/2014/main" id="{36DDE0F9-9DAC-D555-2E51-573FC7325EFF}"/>
              </a:ext>
            </a:extLst>
          </p:cNvPr>
          <p:cNvSpPr>
            <a:spLocks noChangeArrowheads="1"/>
          </p:cNvSpPr>
          <p:nvPr/>
        </p:nvSpPr>
        <p:spPr bwMode="auto">
          <a:xfrm>
            <a:off x="1847850" y="404813"/>
            <a:ext cx="8351838" cy="431800"/>
          </a:xfrm>
          <a:prstGeom prst="flowChartAlternateProcess">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sz="2400" dirty="0"/>
              <a:t>خارطة معايير التفكيرال</a:t>
            </a:r>
            <a:r>
              <a:rPr lang="ar-JO" altLang="ar-JO" sz="2400" dirty="0"/>
              <a:t>منطقي</a:t>
            </a:r>
            <a:r>
              <a:rPr lang="ar-SA" altLang="ar-JO" dirty="0"/>
              <a:t> </a:t>
            </a:r>
            <a:endParaRPr lang="en-US" altLang="ar-JO" dirty="0"/>
          </a:p>
        </p:txBody>
      </p:sp>
      <p:sp>
        <p:nvSpPr>
          <p:cNvPr id="58371" name="AutoShape 56">
            <a:extLst>
              <a:ext uri="{FF2B5EF4-FFF2-40B4-BE49-F238E27FC236}">
                <a16:creationId xmlns:a16="http://schemas.microsoft.com/office/drawing/2014/main" id="{906AF83B-BCC8-AD8D-2AEA-DD3E6BDC702B}"/>
              </a:ext>
            </a:extLst>
          </p:cNvPr>
          <p:cNvSpPr>
            <a:spLocks noChangeArrowheads="1"/>
          </p:cNvSpPr>
          <p:nvPr/>
        </p:nvSpPr>
        <p:spPr bwMode="auto">
          <a:xfrm>
            <a:off x="9767888" y="836613"/>
            <a:ext cx="252412" cy="1225550"/>
          </a:xfrm>
          <a:prstGeom prst="downArrow">
            <a:avLst>
              <a:gd name="adj1" fmla="val 50000"/>
              <a:gd name="adj2" fmla="val 121384"/>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2" name="AutoShape 57">
            <a:extLst>
              <a:ext uri="{FF2B5EF4-FFF2-40B4-BE49-F238E27FC236}">
                <a16:creationId xmlns:a16="http://schemas.microsoft.com/office/drawing/2014/main" id="{1A3A566D-8205-E383-5EA1-44BA28617491}"/>
              </a:ext>
            </a:extLst>
          </p:cNvPr>
          <p:cNvSpPr>
            <a:spLocks noChangeArrowheads="1"/>
          </p:cNvSpPr>
          <p:nvPr/>
        </p:nvSpPr>
        <p:spPr bwMode="auto">
          <a:xfrm>
            <a:off x="8759826" y="836613"/>
            <a:ext cx="252413" cy="2449512"/>
          </a:xfrm>
          <a:prstGeom prst="downArrow">
            <a:avLst>
              <a:gd name="adj1" fmla="val 50000"/>
              <a:gd name="adj2" fmla="val 242610"/>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3" name="AutoShape 58">
            <a:extLst>
              <a:ext uri="{FF2B5EF4-FFF2-40B4-BE49-F238E27FC236}">
                <a16:creationId xmlns:a16="http://schemas.microsoft.com/office/drawing/2014/main" id="{C9F478E5-74CB-E81D-626E-1333060A5BBD}"/>
              </a:ext>
            </a:extLst>
          </p:cNvPr>
          <p:cNvSpPr>
            <a:spLocks noChangeArrowheads="1"/>
          </p:cNvSpPr>
          <p:nvPr/>
        </p:nvSpPr>
        <p:spPr bwMode="auto">
          <a:xfrm>
            <a:off x="7751763" y="836613"/>
            <a:ext cx="252412" cy="1225550"/>
          </a:xfrm>
          <a:prstGeom prst="downArrow">
            <a:avLst>
              <a:gd name="adj1" fmla="val 50000"/>
              <a:gd name="adj2" fmla="val 121384"/>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4" name="AutoShape 59">
            <a:extLst>
              <a:ext uri="{FF2B5EF4-FFF2-40B4-BE49-F238E27FC236}">
                <a16:creationId xmlns:a16="http://schemas.microsoft.com/office/drawing/2014/main" id="{6C3D5987-2BEC-6244-67AC-CEC156B8C477}"/>
              </a:ext>
            </a:extLst>
          </p:cNvPr>
          <p:cNvSpPr>
            <a:spLocks noChangeArrowheads="1"/>
          </p:cNvSpPr>
          <p:nvPr/>
        </p:nvSpPr>
        <p:spPr bwMode="auto">
          <a:xfrm>
            <a:off x="6780213" y="836613"/>
            <a:ext cx="252412" cy="1225550"/>
          </a:xfrm>
          <a:prstGeom prst="downArrow">
            <a:avLst>
              <a:gd name="adj1" fmla="val 50000"/>
              <a:gd name="adj2" fmla="val 121384"/>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5" name="AutoShape 61">
            <a:extLst>
              <a:ext uri="{FF2B5EF4-FFF2-40B4-BE49-F238E27FC236}">
                <a16:creationId xmlns:a16="http://schemas.microsoft.com/office/drawing/2014/main" id="{851D9FAF-A657-A740-8156-47ED6A87A8E5}"/>
              </a:ext>
            </a:extLst>
          </p:cNvPr>
          <p:cNvSpPr>
            <a:spLocks noChangeArrowheads="1"/>
          </p:cNvSpPr>
          <p:nvPr/>
        </p:nvSpPr>
        <p:spPr bwMode="auto">
          <a:xfrm>
            <a:off x="3935413" y="836613"/>
            <a:ext cx="252412" cy="1225550"/>
          </a:xfrm>
          <a:prstGeom prst="downArrow">
            <a:avLst>
              <a:gd name="adj1" fmla="val 50000"/>
              <a:gd name="adj2" fmla="val 121384"/>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6" name="AutoShape 63">
            <a:extLst>
              <a:ext uri="{FF2B5EF4-FFF2-40B4-BE49-F238E27FC236}">
                <a16:creationId xmlns:a16="http://schemas.microsoft.com/office/drawing/2014/main" id="{BED56431-8A86-94D2-66FF-299DC0C5CCE1}"/>
              </a:ext>
            </a:extLst>
          </p:cNvPr>
          <p:cNvSpPr>
            <a:spLocks noChangeArrowheads="1"/>
          </p:cNvSpPr>
          <p:nvPr/>
        </p:nvSpPr>
        <p:spPr bwMode="auto">
          <a:xfrm>
            <a:off x="5016501" y="836613"/>
            <a:ext cx="252413" cy="1225550"/>
          </a:xfrm>
          <a:prstGeom prst="downArrow">
            <a:avLst>
              <a:gd name="adj1" fmla="val 50000"/>
              <a:gd name="adj2" fmla="val 121383"/>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7" name="AutoShape 64">
            <a:extLst>
              <a:ext uri="{FF2B5EF4-FFF2-40B4-BE49-F238E27FC236}">
                <a16:creationId xmlns:a16="http://schemas.microsoft.com/office/drawing/2014/main" id="{4E1F44E7-62D6-2891-CF0B-9F6DCC6487CE}"/>
              </a:ext>
            </a:extLst>
          </p:cNvPr>
          <p:cNvSpPr>
            <a:spLocks noChangeArrowheads="1"/>
          </p:cNvSpPr>
          <p:nvPr/>
        </p:nvSpPr>
        <p:spPr bwMode="auto">
          <a:xfrm>
            <a:off x="1882776" y="836613"/>
            <a:ext cx="252413" cy="1225550"/>
          </a:xfrm>
          <a:prstGeom prst="downArrow">
            <a:avLst>
              <a:gd name="adj1" fmla="val 50000"/>
              <a:gd name="adj2" fmla="val 121383"/>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78" name="Rectangle 65">
            <a:extLst>
              <a:ext uri="{FF2B5EF4-FFF2-40B4-BE49-F238E27FC236}">
                <a16:creationId xmlns:a16="http://schemas.microsoft.com/office/drawing/2014/main" id="{31F3C799-CFAF-1C13-6190-E33CB314514C}"/>
              </a:ext>
            </a:extLst>
          </p:cNvPr>
          <p:cNvSpPr>
            <a:spLocks noChangeArrowheads="1"/>
          </p:cNvSpPr>
          <p:nvPr/>
        </p:nvSpPr>
        <p:spPr bwMode="auto">
          <a:xfrm>
            <a:off x="9517063" y="2312988"/>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الوضوح</a:t>
            </a:r>
            <a:endParaRPr lang="en-US" altLang="ar-JO"/>
          </a:p>
        </p:txBody>
      </p:sp>
      <p:sp>
        <p:nvSpPr>
          <p:cNvPr id="58379" name="Rectangle 66">
            <a:extLst>
              <a:ext uri="{FF2B5EF4-FFF2-40B4-BE49-F238E27FC236}">
                <a16:creationId xmlns:a16="http://schemas.microsoft.com/office/drawing/2014/main" id="{D00245C7-2C0A-0F0C-28D9-E28B8E6E63BB}"/>
              </a:ext>
            </a:extLst>
          </p:cNvPr>
          <p:cNvSpPr>
            <a:spLocks noChangeArrowheads="1"/>
          </p:cNvSpPr>
          <p:nvPr/>
        </p:nvSpPr>
        <p:spPr bwMode="auto">
          <a:xfrm>
            <a:off x="8509000" y="3465513"/>
            <a:ext cx="863600" cy="539750"/>
          </a:xfrm>
          <a:prstGeom prst="rect">
            <a:avLst/>
          </a:prstGeom>
          <a:solidFill>
            <a:schemeClr val="bg1"/>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المنطقية </a:t>
            </a:r>
            <a:endParaRPr lang="en-US" altLang="ar-JO" dirty="0"/>
          </a:p>
        </p:txBody>
      </p:sp>
      <p:sp>
        <p:nvSpPr>
          <p:cNvPr id="58380" name="Rectangle 67">
            <a:extLst>
              <a:ext uri="{FF2B5EF4-FFF2-40B4-BE49-F238E27FC236}">
                <a16:creationId xmlns:a16="http://schemas.microsoft.com/office/drawing/2014/main" id="{FE5A93C3-2BC6-D66F-515F-27185DD55D7B}"/>
              </a:ext>
            </a:extLst>
          </p:cNvPr>
          <p:cNvSpPr>
            <a:spLocks noChangeArrowheads="1"/>
          </p:cNvSpPr>
          <p:nvPr/>
        </p:nvSpPr>
        <p:spPr bwMode="auto">
          <a:xfrm>
            <a:off x="7500938" y="2241550"/>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الأهمية </a:t>
            </a:r>
            <a:endParaRPr lang="en-US" altLang="ar-JO"/>
          </a:p>
        </p:txBody>
      </p:sp>
      <p:sp>
        <p:nvSpPr>
          <p:cNvPr id="58381" name="Rectangle 68">
            <a:extLst>
              <a:ext uri="{FF2B5EF4-FFF2-40B4-BE49-F238E27FC236}">
                <a16:creationId xmlns:a16="http://schemas.microsoft.com/office/drawing/2014/main" id="{720FBB13-AAE4-D367-E591-7D1890471392}"/>
              </a:ext>
            </a:extLst>
          </p:cNvPr>
          <p:cNvSpPr>
            <a:spLocks noChangeArrowheads="1"/>
          </p:cNvSpPr>
          <p:nvPr/>
        </p:nvSpPr>
        <p:spPr bwMode="auto">
          <a:xfrm>
            <a:off x="6491288" y="2241550"/>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التوسع</a:t>
            </a:r>
            <a:endParaRPr lang="en-US" altLang="ar-JO"/>
          </a:p>
        </p:txBody>
      </p:sp>
      <p:sp>
        <p:nvSpPr>
          <p:cNvPr id="58382" name="Rectangle 69">
            <a:extLst>
              <a:ext uri="{FF2B5EF4-FFF2-40B4-BE49-F238E27FC236}">
                <a16:creationId xmlns:a16="http://schemas.microsoft.com/office/drawing/2014/main" id="{772ED5B3-6B92-B62D-6C6D-08743A4FCC45}"/>
              </a:ext>
            </a:extLst>
          </p:cNvPr>
          <p:cNvSpPr>
            <a:spLocks noChangeArrowheads="1"/>
          </p:cNvSpPr>
          <p:nvPr/>
        </p:nvSpPr>
        <p:spPr bwMode="auto">
          <a:xfrm>
            <a:off x="5340350" y="3536950"/>
            <a:ext cx="1439864" cy="539750"/>
          </a:xfrm>
          <a:prstGeom prst="rect">
            <a:avLst/>
          </a:prstGeom>
          <a:solidFill>
            <a:schemeClr val="bg1"/>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r" eaLnBrk="1" hangingPunct="1"/>
            <a:r>
              <a:rPr lang="ar-SA" altLang="ar-JO" dirty="0"/>
              <a:t>الدقة والصحة</a:t>
            </a:r>
            <a:endParaRPr lang="en-US" altLang="ar-JO" dirty="0"/>
          </a:p>
        </p:txBody>
      </p:sp>
      <p:sp>
        <p:nvSpPr>
          <p:cNvPr id="58383" name="Rectangle 70">
            <a:extLst>
              <a:ext uri="{FF2B5EF4-FFF2-40B4-BE49-F238E27FC236}">
                <a16:creationId xmlns:a16="http://schemas.microsoft.com/office/drawing/2014/main" id="{F52EFC81-59A0-A0C7-E3D1-4CD986FFE219}"/>
              </a:ext>
            </a:extLst>
          </p:cNvPr>
          <p:cNvSpPr>
            <a:spLocks noChangeArrowheads="1"/>
          </p:cNvSpPr>
          <p:nvPr/>
        </p:nvSpPr>
        <p:spPr bwMode="auto">
          <a:xfrm>
            <a:off x="4764088" y="2241550"/>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التعمق</a:t>
            </a:r>
            <a:endParaRPr lang="en-US" altLang="ar-JO"/>
          </a:p>
        </p:txBody>
      </p:sp>
      <p:sp>
        <p:nvSpPr>
          <p:cNvPr id="58384" name="Rectangle 71">
            <a:extLst>
              <a:ext uri="{FF2B5EF4-FFF2-40B4-BE49-F238E27FC236}">
                <a16:creationId xmlns:a16="http://schemas.microsoft.com/office/drawing/2014/main" id="{F82096A2-3838-B962-87B3-66EDAE49829F}"/>
              </a:ext>
            </a:extLst>
          </p:cNvPr>
          <p:cNvSpPr>
            <a:spLocks noChangeArrowheads="1"/>
          </p:cNvSpPr>
          <p:nvPr/>
        </p:nvSpPr>
        <p:spPr bwMode="auto">
          <a:xfrm>
            <a:off x="3648075" y="2241550"/>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التجرد</a:t>
            </a:r>
            <a:endParaRPr lang="en-US" altLang="ar-JO" dirty="0"/>
          </a:p>
        </p:txBody>
      </p:sp>
      <p:sp>
        <p:nvSpPr>
          <p:cNvPr id="58385" name="Rectangle 72">
            <a:extLst>
              <a:ext uri="{FF2B5EF4-FFF2-40B4-BE49-F238E27FC236}">
                <a16:creationId xmlns:a16="http://schemas.microsoft.com/office/drawing/2014/main" id="{32EC2322-DB41-C2B4-06A7-EE4F2852D2EB}"/>
              </a:ext>
            </a:extLst>
          </p:cNvPr>
          <p:cNvSpPr>
            <a:spLocks noChangeArrowheads="1"/>
          </p:cNvSpPr>
          <p:nvPr/>
        </p:nvSpPr>
        <p:spPr bwMode="auto">
          <a:xfrm>
            <a:off x="2459039" y="3500438"/>
            <a:ext cx="828675" cy="539750"/>
          </a:xfrm>
          <a:prstGeom prst="rect">
            <a:avLst/>
          </a:prstGeom>
          <a:solidFill>
            <a:schemeClr val="bg1"/>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الثبات </a:t>
            </a:r>
            <a:endParaRPr lang="en-US" altLang="ar-JO"/>
          </a:p>
        </p:txBody>
      </p:sp>
      <p:sp>
        <p:nvSpPr>
          <p:cNvPr id="58386" name="Rectangle 73">
            <a:extLst>
              <a:ext uri="{FF2B5EF4-FFF2-40B4-BE49-F238E27FC236}">
                <a16:creationId xmlns:a16="http://schemas.microsoft.com/office/drawing/2014/main" id="{5D9E71C6-03E0-BF3A-DC8E-AF5A496D00B2}"/>
              </a:ext>
            </a:extLst>
          </p:cNvPr>
          <p:cNvSpPr>
            <a:spLocks noChangeArrowheads="1"/>
          </p:cNvSpPr>
          <p:nvPr/>
        </p:nvSpPr>
        <p:spPr bwMode="auto">
          <a:xfrm>
            <a:off x="1703388" y="2276475"/>
            <a:ext cx="755650" cy="5397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sz="1600" dirty="0"/>
              <a:t>العلاقة </a:t>
            </a:r>
          </a:p>
          <a:p>
            <a:pPr algn="ctr" eaLnBrk="1" hangingPunct="1"/>
            <a:r>
              <a:rPr lang="ar-SA" altLang="ar-JO" sz="1600" dirty="0"/>
              <a:t>الموضوعية</a:t>
            </a:r>
            <a:endParaRPr lang="en-US" altLang="ar-JO" sz="1600" dirty="0"/>
          </a:p>
        </p:txBody>
      </p:sp>
      <p:sp>
        <p:nvSpPr>
          <p:cNvPr id="58387" name="AutoShape 75">
            <a:extLst>
              <a:ext uri="{FF2B5EF4-FFF2-40B4-BE49-F238E27FC236}">
                <a16:creationId xmlns:a16="http://schemas.microsoft.com/office/drawing/2014/main" id="{D57C0DFD-BFDC-72F6-89C5-8190D91B1B91}"/>
              </a:ext>
            </a:extLst>
          </p:cNvPr>
          <p:cNvSpPr>
            <a:spLocks noChangeArrowheads="1"/>
          </p:cNvSpPr>
          <p:nvPr/>
        </p:nvSpPr>
        <p:spPr bwMode="auto">
          <a:xfrm>
            <a:off x="5808663" y="836613"/>
            <a:ext cx="252412" cy="2449512"/>
          </a:xfrm>
          <a:prstGeom prst="downArrow">
            <a:avLst>
              <a:gd name="adj1" fmla="val 50000"/>
              <a:gd name="adj2" fmla="val 242610"/>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88" name="AutoShape 76">
            <a:extLst>
              <a:ext uri="{FF2B5EF4-FFF2-40B4-BE49-F238E27FC236}">
                <a16:creationId xmlns:a16="http://schemas.microsoft.com/office/drawing/2014/main" id="{1E900E6B-FE65-5292-C428-21E671E2612D}"/>
              </a:ext>
            </a:extLst>
          </p:cNvPr>
          <p:cNvSpPr>
            <a:spLocks noChangeArrowheads="1"/>
          </p:cNvSpPr>
          <p:nvPr/>
        </p:nvSpPr>
        <p:spPr bwMode="auto">
          <a:xfrm>
            <a:off x="2711451" y="836613"/>
            <a:ext cx="252413" cy="2449512"/>
          </a:xfrm>
          <a:prstGeom prst="downArrow">
            <a:avLst>
              <a:gd name="adj1" fmla="val 50000"/>
              <a:gd name="adj2" fmla="val 242610"/>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eaLnBrk="1" hangingPunct="1"/>
            <a:endParaRPr lang="ar-SA" altLang="ar-JO"/>
          </a:p>
        </p:txBody>
      </p:sp>
      <p:sp>
        <p:nvSpPr>
          <p:cNvPr id="58389" name="Oval 83">
            <a:extLst>
              <a:ext uri="{FF2B5EF4-FFF2-40B4-BE49-F238E27FC236}">
                <a16:creationId xmlns:a16="http://schemas.microsoft.com/office/drawing/2014/main" id="{077F19CF-E774-01E5-E994-5A0C98CFD646}"/>
              </a:ext>
            </a:extLst>
          </p:cNvPr>
          <p:cNvSpPr>
            <a:spLocks noChangeArrowheads="1"/>
          </p:cNvSpPr>
          <p:nvPr/>
        </p:nvSpPr>
        <p:spPr bwMode="auto">
          <a:xfrm>
            <a:off x="8580438" y="4184651"/>
            <a:ext cx="792162" cy="396875"/>
          </a:xfrm>
          <a:prstGeom prst="ellipse">
            <a:avLst/>
          </a:prstGeom>
          <a:solidFill>
            <a:srgbClr val="00B0F0"/>
          </a:solidFill>
          <a:ln w="9525">
            <a:solidFill>
              <a:schemeClr val="tx1"/>
            </a:solidFill>
            <a:round/>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مهارات </a:t>
            </a:r>
            <a:endParaRPr lang="en-US" altLang="ar-JO"/>
          </a:p>
        </p:txBody>
      </p:sp>
      <p:sp>
        <p:nvSpPr>
          <p:cNvPr id="58390" name="Oval 84">
            <a:extLst>
              <a:ext uri="{FF2B5EF4-FFF2-40B4-BE49-F238E27FC236}">
                <a16:creationId xmlns:a16="http://schemas.microsoft.com/office/drawing/2014/main" id="{EE566680-9B4E-7485-B905-D81B289E67D2}"/>
              </a:ext>
            </a:extLst>
          </p:cNvPr>
          <p:cNvSpPr>
            <a:spLocks noChangeArrowheads="1"/>
          </p:cNvSpPr>
          <p:nvPr/>
        </p:nvSpPr>
        <p:spPr bwMode="auto">
          <a:xfrm>
            <a:off x="2459038" y="4221164"/>
            <a:ext cx="792162" cy="396875"/>
          </a:xfrm>
          <a:prstGeom prst="ellipse">
            <a:avLst/>
          </a:prstGeom>
          <a:solidFill>
            <a:srgbClr val="00B0F0"/>
          </a:solidFill>
          <a:ln w="9525">
            <a:solidFill>
              <a:schemeClr val="tx1"/>
            </a:solidFill>
            <a:round/>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مهارات </a:t>
            </a:r>
            <a:endParaRPr lang="en-US" altLang="ar-JO" dirty="0"/>
          </a:p>
        </p:txBody>
      </p:sp>
      <p:sp>
        <p:nvSpPr>
          <p:cNvPr id="58391" name="Oval 85">
            <a:extLst>
              <a:ext uri="{FF2B5EF4-FFF2-40B4-BE49-F238E27FC236}">
                <a16:creationId xmlns:a16="http://schemas.microsoft.com/office/drawing/2014/main" id="{6CF7A49A-8EA8-35BE-419C-4EE3F192D272}"/>
              </a:ext>
            </a:extLst>
          </p:cNvPr>
          <p:cNvSpPr>
            <a:spLocks noChangeArrowheads="1"/>
          </p:cNvSpPr>
          <p:nvPr/>
        </p:nvSpPr>
        <p:spPr bwMode="auto">
          <a:xfrm>
            <a:off x="5519738" y="4221164"/>
            <a:ext cx="792162" cy="396875"/>
          </a:xfrm>
          <a:prstGeom prst="ellipse">
            <a:avLst/>
          </a:prstGeom>
          <a:solidFill>
            <a:srgbClr val="00B0F0"/>
          </a:solidFill>
          <a:ln w="9525">
            <a:solidFill>
              <a:schemeClr val="tx1"/>
            </a:solidFill>
            <a:round/>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مهارات </a:t>
            </a:r>
            <a:endParaRPr lang="en-US" altLang="ar-JO" dirty="0"/>
          </a:p>
        </p:txBody>
      </p:sp>
      <p:sp>
        <p:nvSpPr>
          <p:cNvPr id="58392" name="Rectangle 86">
            <a:extLst>
              <a:ext uri="{FF2B5EF4-FFF2-40B4-BE49-F238E27FC236}">
                <a16:creationId xmlns:a16="http://schemas.microsoft.com/office/drawing/2014/main" id="{707E0920-CF33-0F7C-12FA-D67C979854F5}"/>
              </a:ext>
            </a:extLst>
          </p:cNvPr>
          <p:cNvSpPr>
            <a:spLocks noChangeArrowheads="1"/>
          </p:cNvSpPr>
          <p:nvPr/>
        </p:nvSpPr>
        <p:spPr bwMode="auto">
          <a:xfrm>
            <a:off x="7967664" y="4652963"/>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تحري التسلسل المنطقي</a:t>
            </a:r>
            <a:endParaRPr lang="en-US" altLang="ar-JO" dirty="0"/>
          </a:p>
        </p:txBody>
      </p:sp>
      <p:sp>
        <p:nvSpPr>
          <p:cNvPr id="58393" name="Rectangle 87">
            <a:extLst>
              <a:ext uri="{FF2B5EF4-FFF2-40B4-BE49-F238E27FC236}">
                <a16:creationId xmlns:a16="http://schemas.microsoft.com/office/drawing/2014/main" id="{E7E060D5-D112-111C-8F63-6D2ECDFCC433}"/>
              </a:ext>
            </a:extLst>
          </p:cNvPr>
          <p:cNvSpPr>
            <a:spLocks noChangeArrowheads="1"/>
          </p:cNvSpPr>
          <p:nvPr/>
        </p:nvSpPr>
        <p:spPr bwMode="auto">
          <a:xfrm>
            <a:off x="7967664" y="5229225"/>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التعميمات</a:t>
            </a:r>
            <a:endParaRPr lang="en-US" altLang="ar-JO"/>
          </a:p>
        </p:txBody>
      </p:sp>
      <p:sp>
        <p:nvSpPr>
          <p:cNvPr id="58394" name="Rectangle 88">
            <a:extLst>
              <a:ext uri="{FF2B5EF4-FFF2-40B4-BE49-F238E27FC236}">
                <a16:creationId xmlns:a16="http://schemas.microsoft.com/office/drawing/2014/main" id="{1CA735A3-7C60-ABDA-AA72-7FBA61679728}"/>
              </a:ext>
            </a:extLst>
          </p:cNvPr>
          <p:cNvSpPr>
            <a:spLocks noChangeArrowheads="1"/>
          </p:cNvSpPr>
          <p:nvPr/>
        </p:nvSpPr>
        <p:spPr bwMode="auto">
          <a:xfrm>
            <a:off x="7967664" y="5842000"/>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JO" altLang="ar-JO" dirty="0"/>
              <a:t>التثبت من مصادر</a:t>
            </a:r>
            <a:r>
              <a:rPr lang="ar-SA" altLang="ar-JO" dirty="0"/>
              <a:t> ال</a:t>
            </a:r>
            <a:r>
              <a:rPr lang="ar-JO" altLang="ar-JO" dirty="0"/>
              <a:t>أدلة</a:t>
            </a:r>
            <a:r>
              <a:rPr lang="ar-SA" altLang="ar-JO" dirty="0"/>
              <a:t> </a:t>
            </a:r>
            <a:endParaRPr lang="en-US" altLang="ar-JO" dirty="0"/>
          </a:p>
        </p:txBody>
      </p:sp>
      <p:sp>
        <p:nvSpPr>
          <p:cNvPr id="58395" name="Rectangle 89">
            <a:extLst>
              <a:ext uri="{FF2B5EF4-FFF2-40B4-BE49-F238E27FC236}">
                <a16:creationId xmlns:a16="http://schemas.microsoft.com/office/drawing/2014/main" id="{67670E56-A880-EB78-91B2-6C399B610F67}"/>
              </a:ext>
            </a:extLst>
          </p:cNvPr>
          <p:cNvSpPr>
            <a:spLocks noChangeArrowheads="1"/>
          </p:cNvSpPr>
          <p:nvPr/>
        </p:nvSpPr>
        <p:spPr bwMode="auto">
          <a:xfrm>
            <a:off x="7967664" y="6426200"/>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تحري التضليل </a:t>
            </a:r>
            <a:endParaRPr lang="en-US" altLang="ar-JO" dirty="0"/>
          </a:p>
        </p:txBody>
      </p:sp>
      <p:sp>
        <p:nvSpPr>
          <p:cNvPr id="58396" name="Rectangle 90">
            <a:extLst>
              <a:ext uri="{FF2B5EF4-FFF2-40B4-BE49-F238E27FC236}">
                <a16:creationId xmlns:a16="http://schemas.microsoft.com/office/drawing/2014/main" id="{67465D5A-756E-8C81-25CC-C65DC28318E7}"/>
              </a:ext>
            </a:extLst>
          </p:cNvPr>
          <p:cNvSpPr>
            <a:spLocks noChangeArrowheads="1"/>
          </p:cNvSpPr>
          <p:nvPr/>
        </p:nvSpPr>
        <p:spPr bwMode="auto">
          <a:xfrm>
            <a:off x="4656139" y="6165850"/>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اكتشاف النقص المعرفي </a:t>
            </a:r>
            <a:endParaRPr lang="en-US" altLang="ar-JO"/>
          </a:p>
        </p:txBody>
      </p:sp>
      <p:sp>
        <p:nvSpPr>
          <p:cNvPr id="58397" name="Rectangle 91">
            <a:extLst>
              <a:ext uri="{FF2B5EF4-FFF2-40B4-BE49-F238E27FC236}">
                <a16:creationId xmlns:a16="http://schemas.microsoft.com/office/drawing/2014/main" id="{9FBD0071-57D0-4874-A67B-3CE9D97434A7}"/>
              </a:ext>
            </a:extLst>
          </p:cNvPr>
          <p:cNvSpPr>
            <a:spLocks noChangeArrowheads="1"/>
          </p:cNvSpPr>
          <p:nvPr/>
        </p:nvSpPr>
        <p:spPr bwMode="auto">
          <a:xfrm>
            <a:off x="4656139" y="5445125"/>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تحري الانتقاء </a:t>
            </a:r>
            <a:r>
              <a:rPr lang="ar-JO" altLang="ar-JO" dirty="0"/>
              <a:t>النوعي</a:t>
            </a:r>
            <a:endParaRPr lang="en-US" altLang="ar-JO" dirty="0"/>
          </a:p>
        </p:txBody>
      </p:sp>
      <p:sp>
        <p:nvSpPr>
          <p:cNvPr id="58398" name="Rectangle 92">
            <a:extLst>
              <a:ext uri="{FF2B5EF4-FFF2-40B4-BE49-F238E27FC236}">
                <a16:creationId xmlns:a16="http://schemas.microsoft.com/office/drawing/2014/main" id="{F53434A8-1947-177D-E01A-6438AA6A3BC3}"/>
              </a:ext>
            </a:extLst>
          </p:cNvPr>
          <p:cNvSpPr>
            <a:spLocks noChangeArrowheads="1"/>
          </p:cNvSpPr>
          <p:nvPr/>
        </p:nvSpPr>
        <p:spPr bwMode="auto">
          <a:xfrm>
            <a:off x="4619625" y="4760913"/>
            <a:ext cx="2700338"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التحقق من موثوقية المصادر</a:t>
            </a:r>
            <a:endParaRPr lang="en-US" altLang="ar-JO" dirty="0"/>
          </a:p>
        </p:txBody>
      </p:sp>
      <p:sp>
        <p:nvSpPr>
          <p:cNvPr id="58399" name="Rectangle 93">
            <a:extLst>
              <a:ext uri="{FF2B5EF4-FFF2-40B4-BE49-F238E27FC236}">
                <a16:creationId xmlns:a16="http://schemas.microsoft.com/office/drawing/2014/main" id="{48B09675-D1CB-5108-EC16-4CCE09181C98}"/>
              </a:ext>
            </a:extLst>
          </p:cNvPr>
          <p:cNvSpPr>
            <a:spLocks noChangeArrowheads="1"/>
          </p:cNvSpPr>
          <p:nvPr/>
        </p:nvSpPr>
        <p:spPr bwMode="auto">
          <a:xfrm>
            <a:off x="1703389" y="5481639"/>
            <a:ext cx="2700337" cy="612775"/>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dirty="0"/>
              <a:t>اكتشاف والعلاقات </a:t>
            </a:r>
          </a:p>
          <a:p>
            <a:pPr algn="ctr" eaLnBrk="1" hangingPunct="1"/>
            <a:r>
              <a:rPr lang="ar-SA" altLang="ar-JO" dirty="0"/>
              <a:t>والقياس</a:t>
            </a:r>
            <a:endParaRPr lang="en-US" altLang="ar-JO" dirty="0"/>
          </a:p>
        </p:txBody>
      </p:sp>
      <p:sp>
        <p:nvSpPr>
          <p:cNvPr id="58400" name="Rectangle 94">
            <a:extLst>
              <a:ext uri="{FF2B5EF4-FFF2-40B4-BE49-F238E27FC236}">
                <a16:creationId xmlns:a16="http://schemas.microsoft.com/office/drawing/2014/main" id="{32AA2730-6698-EF98-0FA5-3CD59FC013CE}"/>
              </a:ext>
            </a:extLst>
          </p:cNvPr>
          <p:cNvSpPr>
            <a:spLocks noChangeArrowheads="1"/>
          </p:cNvSpPr>
          <p:nvPr/>
        </p:nvSpPr>
        <p:spPr bwMode="auto">
          <a:xfrm>
            <a:off x="1703389" y="4797425"/>
            <a:ext cx="2700337" cy="43180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a:t>اكتشاف المعايير المزدوجة</a:t>
            </a:r>
            <a:endParaRPr lang="en-US" altLang="ar-JO"/>
          </a:p>
        </p:txBody>
      </p:sp>
      <p:sp>
        <p:nvSpPr>
          <p:cNvPr id="2" name="Rectangle 5">
            <a:extLst>
              <a:ext uri="{FF2B5EF4-FFF2-40B4-BE49-F238E27FC236}">
                <a16:creationId xmlns:a16="http://schemas.microsoft.com/office/drawing/2014/main" id="{E85193BC-1643-CA5C-7E01-726CA6FBED85}"/>
              </a:ext>
            </a:extLst>
          </p:cNvPr>
          <p:cNvSpPr>
            <a:spLocks noChangeArrowheads="1"/>
          </p:cNvSpPr>
          <p:nvPr/>
        </p:nvSpPr>
        <p:spPr bwMode="auto">
          <a:xfrm>
            <a:off x="1526960" y="817563"/>
            <a:ext cx="8948690" cy="1225550"/>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eaLnBrk="1" hangingPunct="1"/>
            <a:r>
              <a:rPr lang="ar-SA" altLang="ar-JO" sz="2400" b="0" u="sng" dirty="0">
                <a:latin typeface="Times New Roman" panose="02020603050405020304" pitchFamily="18" charset="0"/>
              </a:rPr>
              <a:t>معايير التفكير</a:t>
            </a:r>
            <a:r>
              <a:rPr lang="ar-SA" altLang="ar-JO" sz="2400" b="0" dirty="0">
                <a:latin typeface="Times New Roman" panose="02020603050405020304" pitchFamily="18" charset="0"/>
              </a:rPr>
              <a:t> </a:t>
            </a:r>
          </a:p>
          <a:p>
            <a:pPr algn="ctr" eaLnBrk="1" hangingPunct="1"/>
            <a:r>
              <a:rPr lang="ar-SA" altLang="ar-JO" sz="2400" b="0" dirty="0">
                <a:latin typeface="Times New Roman" panose="02020603050405020304" pitchFamily="18" charset="0"/>
              </a:rPr>
              <a:t>الوضوح – </a:t>
            </a:r>
            <a:r>
              <a:rPr lang="ar-JO" altLang="ar-JO" sz="2400" b="0" dirty="0">
                <a:latin typeface="Times New Roman" panose="02020603050405020304" pitchFamily="18" charset="0"/>
              </a:rPr>
              <a:t>التجرد</a:t>
            </a:r>
            <a:r>
              <a:rPr lang="ar-SA" altLang="ar-JO" sz="2400" b="0" dirty="0">
                <a:latin typeface="Times New Roman" panose="02020603050405020304" pitchFamily="18" charset="0"/>
              </a:rPr>
              <a:t> –العلاقة </a:t>
            </a:r>
            <a:r>
              <a:rPr lang="ar-JO" altLang="ar-JO" sz="2400" b="0" dirty="0">
                <a:latin typeface="Times New Roman" panose="02020603050405020304" pitchFamily="18" charset="0"/>
              </a:rPr>
              <a:t>الموضوعية </a:t>
            </a:r>
            <a:r>
              <a:rPr lang="ar-SA" altLang="ar-JO" sz="2400" b="0" dirty="0">
                <a:latin typeface="Times New Roman" panose="02020603050405020304" pitchFamily="18" charset="0"/>
              </a:rPr>
              <a:t>المباشرة بالموضوع  </a:t>
            </a:r>
          </a:p>
          <a:p>
            <a:pPr algn="ctr" eaLnBrk="1" hangingPunct="1"/>
            <a:r>
              <a:rPr lang="ar-SA" altLang="ar-JO" sz="2400" b="0" dirty="0">
                <a:solidFill>
                  <a:schemeClr val="bg1"/>
                </a:solidFill>
                <a:latin typeface="Times New Roman" panose="02020603050405020304" pitchFamily="18" charset="0"/>
              </a:rPr>
              <a:t>المنطقية</a:t>
            </a:r>
            <a:r>
              <a:rPr lang="ar-SA" altLang="ar-JO" sz="2400" b="0" dirty="0">
                <a:latin typeface="Times New Roman" panose="02020603050405020304" pitchFamily="18" charset="0"/>
              </a:rPr>
              <a:t> – ال</a:t>
            </a:r>
            <a:r>
              <a:rPr lang="ar-JO" altLang="ar-JO" sz="2400" b="0" dirty="0">
                <a:latin typeface="Times New Roman" panose="02020603050405020304" pitchFamily="18" charset="0"/>
              </a:rPr>
              <a:t>ت</a:t>
            </a:r>
            <a:r>
              <a:rPr lang="ar-SA" altLang="ar-JO" sz="2400" b="0" dirty="0">
                <a:latin typeface="Times New Roman" panose="02020603050405020304" pitchFamily="18" charset="0"/>
              </a:rPr>
              <a:t>عمق –التوسع –</a:t>
            </a:r>
            <a:r>
              <a:rPr lang="ar-JO" altLang="ar-JO" sz="2400" b="0" dirty="0">
                <a:solidFill>
                  <a:schemeClr val="bg1"/>
                </a:solidFill>
                <a:latin typeface="Times New Roman" panose="02020603050405020304" pitchFamily="18" charset="0"/>
              </a:rPr>
              <a:t>الدقة والصحة -</a:t>
            </a:r>
            <a:r>
              <a:rPr lang="ar-SA" altLang="ar-JO" sz="2400" b="0" dirty="0">
                <a:solidFill>
                  <a:schemeClr val="bg1"/>
                </a:solidFill>
                <a:latin typeface="Times New Roman" panose="02020603050405020304" pitchFamily="18" charset="0"/>
              </a:rPr>
              <a:t> </a:t>
            </a:r>
            <a:r>
              <a:rPr lang="ar-SA" altLang="ar-JO" sz="2400" b="0" dirty="0">
                <a:latin typeface="Times New Roman" panose="02020603050405020304" pitchFamily="18" charset="0"/>
              </a:rPr>
              <a:t>الأهمية</a:t>
            </a:r>
            <a:r>
              <a:rPr lang="ar-JO" altLang="ar-JO" sz="2400" b="0" dirty="0">
                <a:latin typeface="Times New Roman" panose="02020603050405020304" pitchFamily="18" charset="0"/>
              </a:rPr>
              <a:t> - </a:t>
            </a:r>
            <a:r>
              <a:rPr lang="ar-JO" altLang="ar-JO" sz="2400" b="0" dirty="0">
                <a:solidFill>
                  <a:schemeClr val="bg1"/>
                </a:solidFill>
                <a:latin typeface="Times New Roman" panose="02020603050405020304" pitchFamily="18" charset="0"/>
              </a:rPr>
              <a:t>الثبات</a:t>
            </a:r>
            <a:r>
              <a:rPr lang="ar-SA" altLang="ar-JO" sz="2400" b="0" dirty="0">
                <a:latin typeface="Times New Roman" panose="02020603050405020304" pitchFamily="18" charset="0"/>
              </a:rPr>
              <a:t> .</a:t>
            </a:r>
            <a:endParaRPr lang="en-US" altLang="ar-JO" sz="2400" b="0" dirty="0">
              <a:latin typeface="Times New Roman" panose="02020603050405020304" pitchFamily="18" charset="0"/>
            </a:endParaRPr>
          </a:p>
        </p:txBody>
      </p:sp>
      <p:sp>
        <p:nvSpPr>
          <p:cNvPr id="4" name="Rectangle 3">
            <a:extLst>
              <a:ext uri="{FF2B5EF4-FFF2-40B4-BE49-F238E27FC236}">
                <a16:creationId xmlns:a16="http://schemas.microsoft.com/office/drawing/2014/main" id="{E39396F7-66FE-DEE9-4A25-D365EE2075B3}"/>
              </a:ext>
            </a:extLst>
          </p:cNvPr>
          <p:cNvSpPr/>
          <p:nvPr/>
        </p:nvSpPr>
        <p:spPr>
          <a:xfrm>
            <a:off x="353253" y="16532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5" name="TextBox 4">
            <a:extLst>
              <a:ext uri="{FF2B5EF4-FFF2-40B4-BE49-F238E27FC236}">
                <a16:creationId xmlns:a16="http://schemas.microsoft.com/office/drawing/2014/main" id="{A2F5E9AF-4C20-38A8-F6F7-2CEB2B38680B}"/>
              </a:ext>
            </a:extLst>
          </p:cNvPr>
          <p:cNvSpPr txBox="1"/>
          <p:nvPr/>
        </p:nvSpPr>
        <p:spPr>
          <a:xfrm>
            <a:off x="442913" y="32832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a:extLst>
              <a:ext uri="{FF2B5EF4-FFF2-40B4-BE49-F238E27FC236}">
                <a16:creationId xmlns:a16="http://schemas.microsoft.com/office/drawing/2014/main" id="{A087C3FF-39BD-1065-D4A7-4E59AE8AE0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520578" y="-110522"/>
            <a:ext cx="1584181" cy="909035"/>
          </a:xfrm>
          <a:prstGeom prst="rect">
            <a:avLst/>
          </a:prstGeom>
        </p:spPr>
      </p:pic>
    </p:spTree>
    <p:extLst>
      <p:ext uri="{BB962C8B-B14F-4D97-AF65-F5344CB8AC3E}">
        <p14:creationId xmlns:p14="http://schemas.microsoft.com/office/powerpoint/2010/main" val="43099082"/>
      </p:ext>
    </p:extLst>
  </p:cSld>
  <p:clrMapOvr>
    <a:masterClrMapping/>
  </p:clrMapOvr>
  <mc:AlternateContent xmlns:mc="http://schemas.openxmlformats.org/markup-compatibility/2006" xmlns:p14="http://schemas.microsoft.com/office/powerpoint/2010/main">
    <mc:Choice Requires="p14">
      <p:transition spd="slow" p14:dur="2000" advTm="70494"/>
    </mc:Choice>
    <mc:Fallback xmlns="">
      <p:transition spd="slow" advTm="7049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شروط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70472" y="1109482"/>
            <a:ext cx="11462490" cy="5421421"/>
          </a:xfrm>
          <a:prstGeom prst="rect">
            <a:avLst/>
          </a:prstGeom>
          <a:noFill/>
        </p:spPr>
        <p:txBody>
          <a:bodyPr wrap="square">
            <a:spAutoFit/>
          </a:bodyPr>
          <a:lstStyle/>
          <a:p>
            <a:pPr algn="just" rtl="1"/>
            <a:endParaRPr lang="en-GB" sz="2000" dirty="0"/>
          </a:p>
          <a:p>
            <a:pPr algn="just" rtl="1"/>
            <a:r>
              <a:rPr lang="ar-JO" sz="2000" dirty="0"/>
              <a:t>       حتى يتمكن الفرد من الوصول إلى الاستنتاجات المنطقية لا بدّ من أن يستفيد من معلوماته وخبراته السابقة وقدراتـه الذهنية في التوصل للعلاقات المنطقية بين القضايا والمواقف الاخلاقية من أجل إصـدار القرارات المناسبة، وإعطاء التفسيرات المقنعة والتبريـرات الصحيحة للقـضايا المطروحة، ومن ثم إصدار الأحكام المنطقية ، حيث يرتّب الفرد المعلومات والحقائق في خطوات منطقية من أجل الوصول إلى أحكام ونتائج وقرارات صائبة ومناسبة، وحتى يتمكن الفرد من ذلك هناك شروط لا بدّ من توفرها.</a:t>
            </a:r>
          </a:p>
          <a:p>
            <a:pPr algn="just" rtl="1"/>
            <a:endParaRPr lang="ar-JO" sz="2000" dirty="0"/>
          </a:p>
          <a:p>
            <a:pPr algn="just" rtl="1"/>
            <a:r>
              <a:rPr lang="ar-EG" sz="2000" b="1" dirty="0"/>
              <a:t>للتفكير المنطقي شروط ينبغي توفرها، وهي على النحو الآتي: </a:t>
            </a:r>
          </a:p>
          <a:p>
            <a:pPr algn="just" rtl="1"/>
            <a:r>
              <a:rPr lang="ar-EG" sz="2000" b="1" dirty="0">
                <a:solidFill>
                  <a:srgbClr val="00B0F0"/>
                </a:solidFill>
              </a:rPr>
              <a:t>الكفاية</a:t>
            </a:r>
            <a:r>
              <a:rPr lang="ar-EG" sz="2000" dirty="0"/>
              <a:t>: والمقصود بها القدرة على تحقيق نشاطات قابلة للملاحظة في سياقات مختلفة</a:t>
            </a:r>
            <a:r>
              <a:rPr lang="ar-JO" sz="2000" dirty="0"/>
              <a:t> ،وهي </a:t>
            </a:r>
            <a:r>
              <a:rPr lang="ar-JO" sz="2000" b="0" i="0" dirty="0">
                <a:effectLst/>
                <a:latin typeface="Verdana" panose="020B0604030504040204" pitchFamily="34" charset="0"/>
              </a:rPr>
              <a:t>نظام من المعارف المفاهيمية (الذهنية) والمهارية (العملية) التي تنتظم في خطوات إجرائية تمكّن من التعرف على المهمة الإشكالية وحلها بشكل صحيح.</a:t>
            </a:r>
            <a:r>
              <a:rPr lang="ar-JO" sz="2000" dirty="0">
                <a:latin typeface="Verdana" panose="020B0604030504040204" pitchFamily="34" charset="0"/>
              </a:rPr>
              <a:t> ف</a:t>
            </a:r>
            <a:r>
              <a:rPr lang="ar-JO" sz="2000" b="0" i="0" dirty="0">
                <a:effectLst/>
                <a:latin typeface="Verdana" panose="020B0604030504040204" pitchFamily="34" charset="0"/>
              </a:rPr>
              <a:t>الكفاية عبارة عن نشاط وظيفي يرتكز على نظام من المعارف والمهارات والاتجاهات تنتظم في شكل قدرات وأداءات، </a:t>
            </a:r>
            <a:r>
              <a:rPr lang="ar-JO" sz="2000" dirty="0"/>
              <a:t>لذا ينبغي على </a:t>
            </a:r>
            <a:r>
              <a:rPr lang="ar-EG" sz="2000" dirty="0"/>
              <a:t>المفكر أن يفتش ويبحث عن التصورات ذات العلاقة ويبرهن عليها.</a:t>
            </a:r>
          </a:p>
          <a:p>
            <a:pPr algn="just" rtl="1">
              <a:lnSpc>
                <a:spcPct val="150000"/>
              </a:lnSpc>
            </a:pPr>
            <a:r>
              <a:rPr lang="ar-EG" sz="2000" b="1" dirty="0">
                <a:solidFill>
                  <a:srgbClr val="00B0F0"/>
                </a:solidFill>
              </a:rPr>
              <a:t>الإحكام</a:t>
            </a:r>
            <a:r>
              <a:rPr lang="ar-EG" sz="2000" dirty="0"/>
              <a:t>: يكون التفكير محكما إذا كانت القضايا </a:t>
            </a:r>
            <a:r>
              <a:rPr lang="ar-JO" sz="2000" dirty="0"/>
              <a:t>أو التصورات </a:t>
            </a:r>
            <a:r>
              <a:rPr lang="ar-EG" sz="2000" dirty="0"/>
              <a:t>متوافقة </a:t>
            </a:r>
            <a:r>
              <a:rPr lang="ar-JO" sz="2000" dirty="0"/>
              <a:t>أ</a:t>
            </a:r>
            <a:r>
              <a:rPr lang="ar-EG" sz="2000" dirty="0"/>
              <a:t>ي لا تؤدي إلى تناقض</a:t>
            </a:r>
            <a:r>
              <a:rPr lang="ar-JO" sz="2000" dirty="0"/>
              <a:t>ات</a:t>
            </a:r>
            <a:r>
              <a:rPr lang="ar-EG" sz="2000" dirty="0"/>
              <a:t> فيما بعد. </a:t>
            </a:r>
            <a:endParaRPr lang="en-GB" sz="2000" dirty="0"/>
          </a:p>
          <a:p>
            <a:pPr algn="just" rtl="1">
              <a:lnSpc>
                <a:spcPct val="150000"/>
              </a:lnSpc>
            </a:pPr>
            <a:r>
              <a:rPr lang="ar-EG" sz="2000" b="1" dirty="0">
                <a:solidFill>
                  <a:srgbClr val="00B0F0"/>
                </a:solidFill>
              </a:rPr>
              <a:t>استقلال الأفكار</a:t>
            </a:r>
            <a:r>
              <a:rPr lang="ar-EG" sz="2000" dirty="0"/>
              <a:t>: تكون القضايا مستقلة إذا كانت محددة ولا تحتاج إلى قضايا أخرى. </a:t>
            </a:r>
          </a:p>
          <a:p>
            <a:pPr algn="just" rtl="1">
              <a:lnSpc>
                <a:spcPct val="150000"/>
              </a:lnSpc>
            </a:pPr>
            <a:r>
              <a:rPr lang="ar-EG" sz="2000" b="1" dirty="0">
                <a:solidFill>
                  <a:srgbClr val="00B0F0"/>
                </a:solidFill>
              </a:rPr>
              <a:t>الإيجاز: </a:t>
            </a:r>
            <a:r>
              <a:rPr lang="ar-EG" sz="2000" dirty="0"/>
              <a:t>تكون القضايا موجزة حينما يختصر عددها إلى أقل عدد ممكن.</a:t>
            </a:r>
          </a:p>
          <a:p>
            <a:pPr algn="just" rtl="1">
              <a:lnSpc>
                <a:spcPct val="150000"/>
              </a:lnSpc>
            </a:pPr>
            <a:r>
              <a:rPr lang="ar-EG" sz="2000" b="1" dirty="0">
                <a:solidFill>
                  <a:srgbClr val="00B0F0"/>
                </a:solidFill>
              </a:rPr>
              <a:t>الخصوبة: </a:t>
            </a:r>
            <a:r>
              <a:rPr lang="ar-EG" sz="2000" dirty="0"/>
              <a:t>تكون الافكار خصبة إذا تضمنت كثيرا من </a:t>
            </a:r>
            <a:r>
              <a:rPr lang="ar-JO" sz="2000" dirty="0"/>
              <a:t>المعلومات أو </a:t>
            </a:r>
            <a:r>
              <a:rPr lang="ar-EG" sz="2000" dirty="0"/>
              <a:t>النظريات. </a:t>
            </a:r>
          </a:p>
        </p:txBody>
      </p:sp>
    </p:spTree>
    <p:extLst>
      <p:ext uri="{BB962C8B-B14F-4D97-AF65-F5344CB8AC3E}">
        <p14:creationId xmlns:p14="http://schemas.microsoft.com/office/powerpoint/2010/main" val="1186712952"/>
      </p:ext>
    </p:extLst>
  </p:cSld>
  <p:clrMapOvr>
    <a:masterClrMapping/>
  </p:clrMapOvr>
  <mc:AlternateContent xmlns:mc="http://schemas.openxmlformats.org/markup-compatibility/2006" xmlns:p14="http://schemas.microsoft.com/office/powerpoint/2010/main">
    <mc:Choice Requires="p14">
      <p:transition spd="med" p14:dur="700" advTm="120587">
        <p:fade/>
      </p:transition>
    </mc:Choice>
    <mc:Fallback xmlns="">
      <p:transition spd="med" advTm="120587">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خطوات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70473" y="1505596"/>
            <a:ext cx="11425394" cy="5078313"/>
          </a:xfrm>
          <a:prstGeom prst="rect">
            <a:avLst/>
          </a:prstGeom>
          <a:noFill/>
        </p:spPr>
        <p:txBody>
          <a:bodyPr wrap="square">
            <a:spAutoFit/>
          </a:bodyPr>
          <a:lstStyle/>
          <a:p>
            <a:pPr algn="r"/>
            <a:r>
              <a:rPr lang="ar-JO" sz="2400" dirty="0"/>
              <a:t>      </a:t>
            </a:r>
            <a:r>
              <a:rPr lang="ar-EG" sz="2400" dirty="0"/>
              <a:t>يعتمد التفكير المنطقي على عدد من المهارات أو العمليات العقلية المتكاملة </a:t>
            </a:r>
            <a:r>
              <a:rPr lang="ar-JO" sz="2400" dirty="0"/>
              <a:t>مثل</a:t>
            </a:r>
            <a:r>
              <a:rPr lang="ar-EG" sz="2400" dirty="0"/>
              <a:t>: المقارنة والتصنيف والبحث عن الـسبب والنتيجـة والتسلـسل وإدراك العلاقـات والتنظيم والتجريد والتعمـيم والحـسية والتحليـل والتركيـب والاسـتدلال والاسـتنباط والاستقراء </a:t>
            </a:r>
            <a:r>
              <a:rPr lang="ar-JO" sz="2400" dirty="0"/>
              <a:t>.</a:t>
            </a:r>
          </a:p>
          <a:p>
            <a:pPr algn="r"/>
            <a:endParaRPr lang="ar-JO" sz="2400" b="1" dirty="0"/>
          </a:p>
          <a:p>
            <a:pPr algn="r"/>
            <a:r>
              <a:rPr lang="ar-JO" sz="2400" b="1" dirty="0"/>
              <a:t>يمر التفكير المنطقي بأربع خطوات رئيسة وهي</a:t>
            </a:r>
            <a:r>
              <a:rPr lang="ar-JO" sz="2400" dirty="0"/>
              <a:t>:</a:t>
            </a:r>
            <a:endParaRPr lang="ar-EG" sz="2400" dirty="0"/>
          </a:p>
          <a:p>
            <a:pPr marL="342900" indent="-342900" algn="r" rtl="1">
              <a:lnSpc>
                <a:spcPct val="150000"/>
              </a:lnSpc>
              <a:buFont typeface="Wingdings" panose="05000000000000000000" pitchFamily="2" charset="2"/>
              <a:buChar char="q"/>
            </a:pPr>
            <a:r>
              <a:rPr lang="ar-EG" sz="2400" dirty="0"/>
              <a:t>الشعور بالحاجة إلى التفكير من أجل التعامل مع القضية</a:t>
            </a:r>
            <a:r>
              <a:rPr lang="ar-JO" sz="2400" dirty="0"/>
              <a:t> أو الموقف</a:t>
            </a:r>
            <a:r>
              <a:rPr lang="ar-EG" sz="2400" dirty="0"/>
              <a:t>.</a:t>
            </a:r>
          </a:p>
          <a:p>
            <a:pPr marL="342900" indent="-342900" algn="r" rtl="1">
              <a:lnSpc>
                <a:spcPct val="150000"/>
              </a:lnSpc>
              <a:buFont typeface="Wingdings" panose="05000000000000000000" pitchFamily="2" charset="2"/>
              <a:buChar char="q"/>
            </a:pPr>
            <a:r>
              <a:rPr lang="ar-EG" sz="2400" dirty="0"/>
              <a:t>استحضار المعلومات والخبرات المختزنة للافادة منها في التعامل مع المسألة التي طرأت من أجل التوصل إلى حلول مرضية.</a:t>
            </a:r>
          </a:p>
          <a:p>
            <a:pPr marL="342900" indent="-342900" algn="r" rtl="1">
              <a:lnSpc>
                <a:spcPct val="150000"/>
              </a:lnSpc>
              <a:buFont typeface="Wingdings" panose="05000000000000000000" pitchFamily="2" charset="2"/>
              <a:buChar char="q"/>
            </a:pPr>
            <a:r>
              <a:rPr lang="ar-EG" sz="2400" dirty="0"/>
              <a:t>البحث عن أفكار مساندة ودراستها للتعرف على مدى الافادة منها لتحقيق الأهداف والوصول إلى النتائج.</a:t>
            </a:r>
          </a:p>
          <a:p>
            <a:pPr marL="342900" indent="-342900" algn="r" rtl="1">
              <a:lnSpc>
                <a:spcPct val="150000"/>
              </a:lnSpc>
              <a:buFont typeface="Wingdings" panose="05000000000000000000" pitchFamily="2" charset="2"/>
              <a:buChar char="q"/>
            </a:pPr>
            <a:r>
              <a:rPr lang="ar-EG" sz="2400" dirty="0"/>
              <a:t>اختيار الحل الملائم و</a:t>
            </a:r>
            <a:r>
              <a:rPr lang="ar-JO" sz="2400" dirty="0"/>
              <a:t>ا</a:t>
            </a:r>
            <a:r>
              <a:rPr lang="ar-EG" sz="2400" dirty="0"/>
              <a:t>ختباره للتأكد من صلاحيته</a:t>
            </a:r>
            <a:r>
              <a:rPr lang="ar-JO" sz="2400" dirty="0"/>
              <a:t> </a:t>
            </a:r>
            <a:r>
              <a:rPr lang="ar-EG" sz="2400" dirty="0"/>
              <a:t>(بلابـل  ،٢٠١٢)</a:t>
            </a:r>
            <a:r>
              <a:rPr lang="ar-JO" sz="2400" dirty="0"/>
              <a:t>0</a:t>
            </a:r>
            <a:r>
              <a:rPr lang="ar-EG" sz="2400" dirty="0"/>
              <a:t> </a:t>
            </a:r>
            <a:endParaRPr lang="en-US" sz="2400" dirty="0"/>
          </a:p>
          <a:p>
            <a:pPr algn="r"/>
            <a:endParaRPr lang="ar-EG" sz="2400" dirty="0"/>
          </a:p>
        </p:txBody>
      </p:sp>
    </p:spTree>
    <p:extLst>
      <p:ext uri="{BB962C8B-B14F-4D97-AF65-F5344CB8AC3E}">
        <p14:creationId xmlns:p14="http://schemas.microsoft.com/office/powerpoint/2010/main" val="3485711624"/>
      </p:ext>
    </p:extLst>
  </p:cSld>
  <p:clrMapOvr>
    <a:masterClrMapping/>
  </p:clrMapOvr>
  <mc:AlternateContent xmlns:mc="http://schemas.openxmlformats.org/markup-compatibility/2006" xmlns:p14="http://schemas.microsoft.com/office/powerpoint/2010/main">
    <mc:Choice Requires="p14">
      <p:transition spd="med" p14:dur="700" advTm="94787">
        <p:fade/>
      </p:transition>
    </mc:Choice>
    <mc:Fallback xmlns="">
      <p:transition spd="med" advTm="94787">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07C122-CE46-5771-3B35-003EFFD15F1A}"/>
              </a:ext>
            </a:extLst>
          </p:cNvPr>
          <p:cNvSpPr txBox="1"/>
          <p:nvPr/>
        </p:nvSpPr>
        <p:spPr>
          <a:xfrm>
            <a:off x="5104661" y="1002064"/>
            <a:ext cx="6748508" cy="2031325"/>
          </a:xfrm>
          <a:prstGeom prst="rect">
            <a:avLst/>
          </a:prstGeom>
          <a:noFill/>
        </p:spPr>
        <p:txBody>
          <a:bodyPr wrap="square">
            <a:spAutoFit/>
          </a:bodyPr>
          <a:lstStyle/>
          <a:p>
            <a:pPr algn="r"/>
            <a:r>
              <a:rPr lang="ar-EG" sz="1800" dirty="0">
                <a:solidFill>
                  <a:schemeClr val="bg1"/>
                </a:solidFill>
              </a:rPr>
              <a:t>إذا عرفت كيف تفكر تفكيرا منطقيا، فإنك تستطيع أن تضع خططا أفضل لتحقيق الأهداف</a:t>
            </a:r>
            <a:r>
              <a:rPr lang="ar-JO" sz="1800" dirty="0">
                <a:solidFill>
                  <a:schemeClr val="bg1"/>
                </a:solidFill>
              </a:rPr>
              <a:t>،</a:t>
            </a:r>
            <a:r>
              <a:rPr lang="ar-EG" sz="1800" dirty="0">
                <a:solidFill>
                  <a:schemeClr val="bg1"/>
                </a:solidFill>
              </a:rPr>
              <a:t> و</a:t>
            </a:r>
            <a:r>
              <a:rPr lang="ar-JO" sz="1800" dirty="0">
                <a:solidFill>
                  <a:schemeClr val="bg1"/>
                </a:solidFill>
              </a:rPr>
              <a:t>يمكن</a:t>
            </a:r>
            <a:r>
              <a:rPr lang="ar-EG" sz="1800" dirty="0">
                <a:solidFill>
                  <a:schemeClr val="bg1"/>
                </a:solidFill>
              </a:rPr>
              <a:t> التأكد من منطقية وصحة الافتراضات  </a:t>
            </a:r>
            <a:r>
              <a:rPr lang="ar-JO" sz="1800" dirty="0">
                <a:solidFill>
                  <a:schemeClr val="bg1"/>
                </a:solidFill>
              </a:rPr>
              <a:t>من خلال ط</a:t>
            </a:r>
            <a:r>
              <a:rPr lang="ar-EG" sz="1800" dirty="0">
                <a:solidFill>
                  <a:schemeClr val="bg1"/>
                </a:solidFill>
              </a:rPr>
              <a:t>رح الأسئلة التالية :</a:t>
            </a:r>
          </a:p>
          <a:p>
            <a:pPr algn="r"/>
            <a:r>
              <a:rPr lang="ar-EG" sz="1800" dirty="0">
                <a:solidFill>
                  <a:schemeClr val="bg1"/>
                </a:solidFill>
              </a:rPr>
              <a:t>ما مدى معقولية الفكرة أو الرأي؟</a:t>
            </a:r>
          </a:p>
          <a:p>
            <a:pPr algn="r"/>
            <a:r>
              <a:rPr lang="ar-EG" sz="1800" dirty="0">
                <a:solidFill>
                  <a:schemeClr val="bg1"/>
                </a:solidFill>
              </a:rPr>
              <a:t>هل يوجد تناقض بين الأفكار والعبارات؟</a:t>
            </a:r>
          </a:p>
          <a:p>
            <a:pPr algn="r"/>
            <a:r>
              <a:rPr lang="ar-EG" sz="1800" dirty="0">
                <a:solidFill>
                  <a:schemeClr val="bg1"/>
                </a:solidFill>
              </a:rPr>
              <a:t>هل العلاقة بين المقدم</a:t>
            </a:r>
            <a:r>
              <a:rPr lang="ar-JO" sz="1800" dirty="0">
                <a:solidFill>
                  <a:schemeClr val="bg1"/>
                </a:solidFill>
              </a:rPr>
              <a:t>ة</a:t>
            </a:r>
            <a:r>
              <a:rPr lang="ar-EG" sz="1800" dirty="0">
                <a:solidFill>
                  <a:schemeClr val="bg1"/>
                </a:solidFill>
              </a:rPr>
              <a:t> والنتيجة واضحة وغير غامضة؟</a:t>
            </a:r>
          </a:p>
          <a:p>
            <a:pPr algn="r"/>
            <a:r>
              <a:rPr lang="ar-EG" sz="1800" dirty="0">
                <a:solidFill>
                  <a:schemeClr val="bg1"/>
                </a:solidFill>
              </a:rPr>
              <a:t>هل المبررات أو المقدمات تؤدي إلى هذه النت</a:t>
            </a:r>
            <a:r>
              <a:rPr lang="ar-JO" sz="1800" dirty="0">
                <a:solidFill>
                  <a:schemeClr val="bg1"/>
                </a:solidFill>
              </a:rPr>
              <a:t>ائج</a:t>
            </a:r>
            <a:r>
              <a:rPr lang="ar-EG" sz="1800" dirty="0">
                <a:solidFill>
                  <a:schemeClr val="bg1"/>
                </a:solidFill>
              </a:rPr>
              <a:t> بالضرورة؟</a:t>
            </a:r>
          </a:p>
          <a:p>
            <a:pPr algn="r"/>
            <a:r>
              <a:rPr lang="ar-EG" sz="1800" dirty="0">
                <a:solidFill>
                  <a:schemeClr val="bg1"/>
                </a:solidFill>
              </a:rPr>
              <a:t>هل يوجد خلل في الاستدلال؟</a:t>
            </a:r>
          </a:p>
        </p:txBody>
      </p:sp>
      <p:graphicFrame>
        <p:nvGraphicFramePr>
          <p:cNvPr id="4" name="Picture Placeholder 3">
            <a:extLst>
              <a:ext uri="{FF2B5EF4-FFF2-40B4-BE49-F238E27FC236}">
                <a16:creationId xmlns:a16="http://schemas.microsoft.com/office/drawing/2014/main" id="{EF158BCD-E840-9812-B4DA-08E407C443C2}"/>
              </a:ext>
            </a:extLst>
          </p:cNvPr>
          <p:cNvGraphicFramePr>
            <a:graphicFrameLocks noGrp="1"/>
          </p:cNvGraphicFramePr>
          <p:nvPr>
            <p:ph type="pic" sz="quarter" idx="11"/>
            <p:extLst>
              <p:ext uri="{D42A27DB-BD31-4B8C-83A1-F6EECF244321}">
                <p14:modId xmlns:p14="http://schemas.microsoft.com/office/powerpoint/2010/main" val="1166108251"/>
              </p:ext>
            </p:extLst>
          </p:nvPr>
        </p:nvGraphicFramePr>
        <p:xfrm>
          <a:off x="6542964" y="2758950"/>
          <a:ext cx="4369926" cy="44921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ED636160-7EAB-03E7-3662-E69E5D27537C}"/>
              </a:ext>
            </a:extLst>
          </p:cNvPr>
          <p:cNvGraphicFramePr/>
          <p:nvPr>
            <p:extLst>
              <p:ext uri="{D42A27DB-BD31-4B8C-83A1-F6EECF244321}">
                <p14:modId xmlns:p14="http://schemas.microsoft.com/office/powerpoint/2010/main" val="3872076555"/>
              </p:ext>
            </p:extLst>
          </p:nvPr>
        </p:nvGraphicFramePr>
        <p:xfrm>
          <a:off x="733887" y="1682319"/>
          <a:ext cx="5471605" cy="51756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2" name="Picture 1">
            <a:extLst>
              <a:ext uri="{FF2B5EF4-FFF2-40B4-BE49-F238E27FC236}">
                <a16:creationId xmlns:a16="http://schemas.microsoft.com/office/drawing/2014/main" id="{5088631D-50C9-C0BA-7CE3-1EA81B588810}"/>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9721022" y="-110521"/>
            <a:ext cx="2383737" cy="1033800"/>
          </a:xfrm>
          <a:prstGeom prst="rect">
            <a:avLst/>
          </a:prstGeom>
        </p:spPr>
      </p:pic>
      <p:sp>
        <p:nvSpPr>
          <p:cNvPr id="3" name="Rectangle 2">
            <a:extLst>
              <a:ext uri="{FF2B5EF4-FFF2-40B4-BE49-F238E27FC236}">
                <a16:creationId xmlns:a16="http://schemas.microsoft.com/office/drawing/2014/main" id="{54C62CA2-D706-6A5F-7E11-3D11473359FB}"/>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id="{DCC31CA1-E8EC-D821-E3E5-671B3450AD6D}"/>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28513221"/>
      </p:ext>
    </p:extLst>
  </p:cSld>
  <p:clrMapOvr>
    <a:masterClrMapping/>
  </p:clrMapOvr>
  <mc:AlternateContent xmlns:mc="http://schemas.openxmlformats.org/markup-compatibility/2006" xmlns:p14="http://schemas.microsoft.com/office/powerpoint/2010/main">
    <mc:Choice Requires="p14">
      <p:transition spd="slow" p14:dur="2000" advTm="123530"/>
    </mc:Choice>
    <mc:Fallback xmlns="">
      <p:transition spd="slow" advTm="1235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خصائص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E790D69-BE7C-5EF4-E746-9E3F4A4C20BB}"/>
              </a:ext>
            </a:extLst>
          </p:cNvPr>
          <p:cNvSpPr txBox="1"/>
          <p:nvPr/>
        </p:nvSpPr>
        <p:spPr>
          <a:xfrm>
            <a:off x="470473" y="1505596"/>
            <a:ext cx="11425394" cy="4293483"/>
          </a:xfrm>
          <a:prstGeom prst="rect">
            <a:avLst/>
          </a:prstGeom>
          <a:noFill/>
        </p:spPr>
        <p:txBody>
          <a:bodyPr wrap="square">
            <a:spAutoFit/>
          </a:bodyPr>
          <a:lstStyle/>
          <a:p>
            <a:pPr algn="just" rtl="1"/>
            <a:r>
              <a:rPr lang="ar-EG" sz="2100" b="1" dirty="0"/>
              <a:t>للتفكير المنطقي خصائص متعددة منها:</a:t>
            </a:r>
          </a:p>
          <a:p>
            <a:pPr marL="342900" indent="-342900" algn="just" rtl="1">
              <a:buFont typeface="Arial" panose="020B0604020202020204" pitchFamily="34" charset="0"/>
              <a:buChar char="•"/>
            </a:pPr>
            <a:r>
              <a:rPr lang="ar-EG" sz="2100" dirty="0"/>
              <a:t>يعتمد على إيجاد </a:t>
            </a:r>
            <a:r>
              <a:rPr lang="ar-JO" sz="2100" dirty="0"/>
              <a:t>ال</a:t>
            </a:r>
            <a:r>
              <a:rPr lang="ar-EG" sz="2100" dirty="0"/>
              <a:t>علاقات بين القضايا والظواهر المراد فحصها وبين المعلومات والخبرات السابقة في الذاكرة.</a:t>
            </a:r>
          </a:p>
          <a:p>
            <a:pPr marL="342900" indent="-342900" algn="just" rtl="1">
              <a:buFont typeface="Arial" panose="020B0604020202020204" pitchFamily="34" charset="0"/>
              <a:buChar char="•"/>
            </a:pPr>
            <a:r>
              <a:rPr lang="ar-JO" sz="2100" dirty="0"/>
              <a:t>التفكير المنطقي هو </a:t>
            </a:r>
            <a:r>
              <a:rPr lang="ar-EG" sz="2100" dirty="0"/>
              <a:t>تفكير منهجي محدد الأدوات، و</a:t>
            </a:r>
            <a:r>
              <a:rPr lang="ar-JO" sz="2100" dirty="0"/>
              <a:t>و</a:t>
            </a:r>
            <a:r>
              <a:rPr lang="ar-EG" sz="2100" dirty="0"/>
              <a:t>اضح الأساليب، ويتطور من خلال البحث عن العلاقات بين الأشياء وربط بعضها ببعض.</a:t>
            </a:r>
          </a:p>
          <a:p>
            <a:pPr marL="342900" indent="-342900" algn="just" rtl="1">
              <a:buFont typeface="Arial" panose="020B0604020202020204" pitchFamily="34" charset="0"/>
              <a:buChar char="•"/>
            </a:pPr>
            <a:r>
              <a:rPr lang="ar-EG" sz="2100" dirty="0"/>
              <a:t>التفكير المنطقي تفكير عملي يستند على عمليات عقلية، ويستدل عليه من </a:t>
            </a:r>
            <a:r>
              <a:rPr lang="ar-JO" sz="2100" dirty="0"/>
              <a:t>آ</a:t>
            </a:r>
            <a:r>
              <a:rPr lang="ar-EG" sz="2100" dirty="0"/>
              <a:t>ثاره</a:t>
            </a:r>
            <a:r>
              <a:rPr lang="ar-JO" sz="2100" dirty="0"/>
              <a:t>، و</a:t>
            </a:r>
            <a:r>
              <a:rPr lang="ar-EG" sz="2100" dirty="0"/>
              <a:t>يعتمد التفكير المنطقي عل</a:t>
            </a:r>
            <a:r>
              <a:rPr lang="ar-JO" sz="2100" dirty="0"/>
              <a:t>ى</a:t>
            </a:r>
            <a:r>
              <a:rPr lang="ar-EG" sz="2100" dirty="0"/>
              <a:t> عدد من العمليات العقلية المتصلة لتحقيق الأهداف مثل المقارنة، </a:t>
            </a:r>
            <a:r>
              <a:rPr lang="ar-JO" sz="2100" dirty="0"/>
              <a:t>و</a:t>
            </a:r>
            <a:r>
              <a:rPr lang="ar-EG" sz="2100" dirty="0"/>
              <a:t>التصنيف، </a:t>
            </a:r>
            <a:r>
              <a:rPr lang="ar-JO" sz="2100" dirty="0"/>
              <a:t>و</a:t>
            </a:r>
            <a:r>
              <a:rPr lang="ar-EG" sz="2100" dirty="0"/>
              <a:t>التنظيم، </a:t>
            </a:r>
            <a:r>
              <a:rPr lang="ar-JO" sz="2100" dirty="0"/>
              <a:t>و</a:t>
            </a:r>
            <a:r>
              <a:rPr lang="ar-EG" sz="2100" dirty="0"/>
              <a:t>التعميم، </a:t>
            </a:r>
            <a:r>
              <a:rPr lang="ar-JO" sz="2100" dirty="0"/>
              <a:t>و</a:t>
            </a:r>
            <a:r>
              <a:rPr lang="ar-EG" sz="2100" dirty="0"/>
              <a:t>التحليل، </a:t>
            </a:r>
            <a:r>
              <a:rPr lang="ar-JO" sz="2100" dirty="0"/>
              <a:t>و</a:t>
            </a:r>
            <a:r>
              <a:rPr lang="ar-EG" sz="2100" dirty="0"/>
              <a:t>التركيب، </a:t>
            </a:r>
            <a:r>
              <a:rPr lang="ar-JO" sz="2100" dirty="0"/>
              <a:t>و</a:t>
            </a:r>
            <a:r>
              <a:rPr lang="ar-EG" sz="2100" dirty="0"/>
              <a:t>الاستدلال.</a:t>
            </a:r>
          </a:p>
          <a:p>
            <a:pPr marL="342900" indent="-342900" algn="just" rtl="1">
              <a:buFont typeface="Arial" panose="020B0604020202020204" pitchFamily="34" charset="0"/>
              <a:buChar char="•"/>
            </a:pPr>
            <a:r>
              <a:rPr lang="ar-EG" sz="2100" dirty="0"/>
              <a:t>يبدأ التفكير المنطقي بخبرات حسية ويتطور إلى خبرات تجريدية، وينمو مع نمو العقل وزيادة حصيلته المعرفية ونوعية الاسئلة التي توجه اليه.</a:t>
            </a:r>
          </a:p>
          <a:p>
            <a:pPr marL="342900" indent="-342900" algn="just" rtl="1">
              <a:buFont typeface="Arial" panose="020B0604020202020204" pitchFamily="34" charset="0"/>
              <a:buChar char="•"/>
            </a:pPr>
            <a:r>
              <a:rPr lang="ar-EG" sz="2100" dirty="0"/>
              <a:t>يتمركز التفكير المنطقي </a:t>
            </a:r>
            <a:r>
              <a:rPr lang="ar-JO" sz="2100" dirty="0"/>
              <a:t>ب</a:t>
            </a:r>
            <a:r>
              <a:rPr lang="ar-EG" sz="2100" dirty="0"/>
              <a:t>تفكير الفرد في البداية ثم يتطور ليتفاعل مع القضايا التي يثيرها </a:t>
            </a:r>
            <a:r>
              <a:rPr lang="ar-JO" sz="2100" dirty="0"/>
              <a:t>الأفراد</a:t>
            </a:r>
            <a:r>
              <a:rPr lang="ar-EG" sz="2100" dirty="0"/>
              <a:t>.</a:t>
            </a:r>
          </a:p>
          <a:p>
            <a:pPr marL="342900" indent="-342900" algn="just" rtl="1">
              <a:buFont typeface="Arial" panose="020B0604020202020204" pitchFamily="34" charset="0"/>
              <a:buChar char="•"/>
            </a:pPr>
            <a:r>
              <a:rPr lang="ar-JO" sz="2100" dirty="0"/>
              <a:t> </a:t>
            </a:r>
            <a:r>
              <a:rPr lang="ar-EG" sz="2100" dirty="0"/>
              <a:t>يتميز التفكير المنطقي بأنه عملية تفكير متسلسلة</a:t>
            </a:r>
            <a:r>
              <a:rPr lang="ar-JO" sz="2100" dirty="0"/>
              <a:t> تسير بخطوات منتظمة.</a:t>
            </a:r>
            <a:endParaRPr lang="ar-EG" sz="2100" dirty="0"/>
          </a:p>
          <a:p>
            <a:pPr marL="342900" indent="-342900" algn="just" rtl="1">
              <a:buFont typeface="Arial" panose="020B0604020202020204" pitchFamily="34" charset="0"/>
              <a:buChar char="•"/>
            </a:pPr>
            <a:r>
              <a:rPr lang="ar-JO" sz="2100" dirty="0"/>
              <a:t>يستطيع الفرد أن</a:t>
            </a:r>
            <a:r>
              <a:rPr lang="ar-EG" sz="2100" dirty="0"/>
              <a:t> </a:t>
            </a:r>
            <a:r>
              <a:rPr lang="ar-JO" sz="2100" dirty="0"/>
              <a:t>يكتسب مهارات التفكير المنطقي  من خلال الممارسة والتدريب.</a:t>
            </a:r>
            <a:r>
              <a:rPr lang="ar-EG" sz="2100" dirty="0"/>
              <a:t> </a:t>
            </a:r>
            <a:endParaRPr lang="ar-JO" sz="2100" dirty="0"/>
          </a:p>
          <a:p>
            <a:pPr marL="342900" indent="-342900" algn="just" rtl="1">
              <a:buFont typeface="Arial" panose="020B0604020202020204" pitchFamily="34" charset="0"/>
              <a:buChar char="•"/>
            </a:pPr>
            <a:r>
              <a:rPr lang="ar-EG" sz="2100" dirty="0"/>
              <a:t>يهتم التفكير المنطقي بالتفاصيل</a:t>
            </a:r>
            <a:r>
              <a:rPr lang="ar-JO" sz="2100" dirty="0"/>
              <a:t> و</a:t>
            </a:r>
            <a:r>
              <a:rPr lang="ar-EG" sz="2100" dirty="0"/>
              <a:t>الحقائق والبيانات والأنماط والتصورات.</a:t>
            </a:r>
          </a:p>
          <a:p>
            <a:pPr marL="342900" indent="-342900" algn="just" rtl="1">
              <a:buFont typeface="Arial" panose="020B0604020202020204" pitchFamily="34" charset="0"/>
              <a:buChar char="•"/>
            </a:pPr>
            <a:r>
              <a:rPr lang="ar-EG" sz="2100" dirty="0"/>
              <a:t>لا يوجد مكان للجوانب العاطفية أو التحيزات </a:t>
            </a:r>
            <a:r>
              <a:rPr lang="ar-JO" sz="2100" dirty="0"/>
              <a:t>الشخصية </a:t>
            </a:r>
            <a:r>
              <a:rPr lang="ar-EG" sz="2100" dirty="0"/>
              <a:t>في التفكير المنطقي.</a:t>
            </a:r>
          </a:p>
        </p:txBody>
      </p:sp>
    </p:spTree>
    <p:extLst>
      <p:ext uri="{BB962C8B-B14F-4D97-AF65-F5344CB8AC3E}">
        <p14:creationId xmlns:p14="http://schemas.microsoft.com/office/powerpoint/2010/main" val="100377145"/>
      </p:ext>
    </p:extLst>
  </p:cSld>
  <p:clrMapOvr>
    <a:masterClrMapping/>
  </p:clrMapOvr>
  <mc:AlternateContent xmlns:mc="http://schemas.openxmlformats.org/markup-compatibility/2006" xmlns:p14="http://schemas.microsoft.com/office/powerpoint/2010/main">
    <mc:Choice Requires="p14">
      <p:transition spd="med" p14:dur="700" advTm="113094">
        <p:fade/>
      </p:transition>
    </mc:Choice>
    <mc:Fallback xmlns="">
      <p:transition spd="med" advTm="113094">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509857" y="190429"/>
            <a:ext cx="3727922" cy="523220"/>
          </a:xfrm>
          <a:prstGeom prst="rect">
            <a:avLst/>
          </a:prstGeom>
          <a:noFill/>
        </p:spPr>
        <p:txBody>
          <a:bodyPr wrap="square" rtlCol="0">
            <a:spAutoFit/>
          </a:bodyPr>
          <a:lstStyle/>
          <a:p>
            <a:pPr lvl="0">
              <a:buClrTx/>
            </a:pPr>
            <a:r>
              <a:rPr lang="ar-JO" sz="2800" b="1" kern="1200" dirty="0">
                <a:solidFill>
                  <a:srgbClr val="00B0F0"/>
                </a:solidFill>
                <a:latin typeface="Times New Roman" panose="02020603050405020304" pitchFamily="18" charset="0"/>
                <a:ea typeface="+mn-ea"/>
                <a:cs typeface="Times New Roman" panose="02020603050405020304" pitchFamily="18" charset="0"/>
              </a:rPr>
              <a:t>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2071" y="1036262"/>
            <a:ext cx="11256279" cy="3170099"/>
          </a:xfrm>
          <a:prstGeom prst="rect">
            <a:avLst/>
          </a:prstGeom>
          <a:noFill/>
        </p:spPr>
        <p:txBody>
          <a:bodyPr wrap="square" rtlCol="0">
            <a:spAutoFit/>
          </a:bodyPr>
          <a:lstStyle/>
          <a:p>
            <a:pPr algn="just" rtl="1"/>
            <a:endParaRPr lang="ar-JO" sz="2000" dirty="0">
              <a:latin typeface="Times New Roman" panose="02020603050405020304" pitchFamily="18" charset="0"/>
              <a:ea typeface="Times New Roman" panose="02020603050405020304" pitchFamily="18" charset="0"/>
            </a:endParaRPr>
          </a:p>
          <a:p>
            <a:pPr algn="just" rtl="1"/>
            <a:r>
              <a:rPr lang="ar-SA" sz="2000" b="1" i="0" dirty="0">
                <a:effectLst/>
                <a:latin typeface="Times New Roman" panose="02020603050405020304" pitchFamily="18" charset="0"/>
                <a:ea typeface="Times New Roman" panose="02020603050405020304" pitchFamily="18" charset="0"/>
              </a:rPr>
              <a:t>مهارات التفكير المنطقي</a:t>
            </a:r>
          </a:p>
          <a:p>
            <a:pPr algn="just" rtl="1"/>
            <a:r>
              <a:rPr lang="ar-JO" sz="2000" i="0" dirty="0">
                <a:effectLst/>
                <a:latin typeface="Times New Roman" panose="02020603050405020304" pitchFamily="18" charset="0"/>
                <a:ea typeface="Times New Roman" panose="02020603050405020304" pitchFamily="18" charset="0"/>
              </a:rPr>
              <a:t>      </a:t>
            </a:r>
            <a:r>
              <a:rPr lang="ar-SA" sz="2000" i="0" dirty="0">
                <a:effectLst/>
                <a:latin typeface="Times New Roman" panose="02020603050405020304" pitchFamily="18" charset="0"/>
                <a:ea typeface="Times New Roman" panose="02020603050405020304" pitchFamily="18" charset="0"/>
              </a:rPr>
              <a:t>التفكير المنطقي وسيلة للوصول إلى الحقائق والأدلة بشكل منطقي وعقلاني. </a:t>
            </a:r>
            <a:r>
              <a:rPr lang="ar-JO" sz="2000" i="0" dirty="0">
                <a:effectLst/>
                <a:latin typeface="Times New Roman" panose="02020603050405020304" pitchFamily="18" charset="0"/>
                <a:ea typeface="Times New Roman" panose="02020603050405020304" pitchFamily="18" charset="0"/>
              </a:rPr>
              <a:t>ف</a:t>
            </a:r>
            <a:r>
              <a:rPr lang="ar-SA" sz="2000" i="0" dirty="0">
                <a:effectLst/>
                <a:latin typeface="Times New Roman" panose="02020603050405020304" pitchFamily="18" charset="0"/>
                <a:ea typeface="Times New Roman" panose="02020603050405020304" pitchFamily="18" charset="0"/>
              </a:rPr>
              <a:t>كل فرد يحتاج أن يطبق مهارات التفكير المنطقي </a:t>
            </a:r>
            <a:r>
              <a:rPr lang="ar-JO" sz="2000" i="0" dirty="0">
                <a:effectLst/>
                <a:latin typeface="Times New Roman" panose="02020603050405020304" pitchFamily="18" charset="0"/>
                <a:ea typeface="Times New Roman" panose="02020603050405020304" pitchFamily="18" charset="0"/>
              </a:rPr>
              <a:t>، </a:t>
            </a:r>
            <a:r>
              <a:rPr lang="ar-SA" sz="2000" i="0" dirty="0">
                <a:effectLst/>
                <a:latin typeface="Times New Roman" panose="02020603050405020304" pitchFamily="18" charset="0"/>
                <a:ea typeface="Times New Roman" panose="02020603050405020304" pitchFamily="18" charset="0"/>
              </a:rPr>
              <a:t>وكلما حسّن الفرد من هذه المهارات كلما توصل إلى حلول وخطط أفضل على الصعيد العملي المهني </a:t>
            </a:r>
            <a:r>
              <a:rPr lang="ar-JO" sz="2000" i="0" dirty="0">
                <a:effectLst/>
                <a:latin typeface="Times New Roman" panose="02020603050405020304" pitchFamily="18" charset="0"/>
                <a:ea typeface="Times New Roman" panose="02020603050405020304" pitchFamily="18" charset="0"/>
              </a:rPr>
              <a:t>والشخصي </a:t>
            </a:r>
            <a:r>
              <a:rPr lang="ar-SA" sz="2000" i="0" dirty="0">
                <a:effectLst/>
                <a:latin typeface="Times New Roman" panose="02020603050405020304" pitchFamily="18" charset="0"/>
                <a:ea typeface="Times New Roman" panose="02020603050405020304" pitchFamily="18" charset="0"/>
              </a:rPr>
              <a:t>أيضًا</a:t>
            </a:r>
            <a:r>
              <a:rPr lang="ar-JO" sz="2000" dirty="0">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 </a:t>
            </a:r>
            <a:r>
              <a:rPr lang="ar-JO" sz="2000" i="0" dirty="0">
                <a:effectLst/>
                <a:latin typeface="Times New Roman" panose="02020603050405020304" pitchFamily="18" charset="0"/>
                <a:ea typeface="Times New Roman" panose="02020603050405020304" pitchFamily="18" charset="0"/>
              </a:rPr>
              <a:t>و</a:t>
            </a:r>
            <a:r>
              <a:rPr lang="ar-SA" sz="2000" i="0" dirty="0">
                <a:effectLst/>
                <a:latin typeface="Times New Roman" panose="02020603050405020304" pitchFamily="18" charset="0"/>
                <a:ea typeface="Times New Roman" panose="02020603050405020304" pitchFamily="18" charset="0"/>
              </a:rPr>
              <a:t>يعتمد التفكير المنطقي على فهم معاني الألفاظ المكونة للعبارة أو الموقف وعلى الأدلـة المتـضمنة فيها، لتفسير الظـاهرة أو القـضية أو موضوع الدراسة، ويسير التفكير المنطقي وفق خطوات واضحة حيث تبدأ من نقطة معينة  لغاية الوصول إلى الاستنتاجات المنطقية حيث يستفيد الفرد من معلوماته وخبراته السابقة وقدراتـه الذهنية في التوصل للعلاقات المنطقية بين القضايا والمواقف ال</a:t>
            </a:r>
            <a:r>
              <a:rPr lang="ar-JO" sz="2000" i="0" dirty="0">
                <a:effectLst/>
                <a:latin typeface="Times New Roman" panose="02020603050405020304" pitchFamily="18" charset="0"/>
                <a:ea typeface="Times New Roman" panose="02020603050405020304" pitchFamily="18" charset="0"/>
              </a:rPr>
              <a:t>أ</a:t>
            </a:r>
            <a:r>
              <a:rPr lang="ar-SA" sz="2000" i="0" dirty="0">
                <a:effectLst/>
                <a:latin typeface="Times New Roman" panose="02020603050405020304" pitchFamily="18" charset="0"/>
                <a:ea typeface="Times New Roman" panose="02020603050405020304" pitchFamily="18" charset="0"/>
              </a:rPr>
              <a:t>خلاقية من </a:t>
            </a:r>
            <a:r>
              <a:rPr lang="ar-JO" sz="2000" i="0" dirty="0">
                <a:effectLst/>
                <a:latin typeface="Times New Roman" panose="02020603050405020304" pitchFamily="18" charset="0"/>
                <a:ea typeface="Times New Roman" panose="02020603050405020304" pitchFamily="18" charset="0"/>
              </a:rPr>
              <a:t>أ</a:t>
            </a:r>
            <a:r>
              <a:rPr lang="ar-SA" sz="2000" i="0" dirty="0">
                <a:effectLst/>
                <a:latin typeface="Times New Roman" panose="02020603050405020304" pitchFamily="18" charset="0"/>
                <a:ea typeface="Times New Roman" panose="02020603050405020304" pitchFamily="18" charset="0"/>
              </a:rPr>
              <a:t>جـل </a:t>
            </a:r>
            <a:r>
              <a:rPr lang="ar-JO" sz="2000" i="0" dirty="0">
                <a:effectLst/>
                <a:latin typeface="Times New Roman" panose="02020603050405020304" pitchFamily="18" charset="0"/>
                <a:ea typeface="Times New Roman" panose="02020603050405020304" pitchFamily="18" charset="0"/>
              </a:rPr>
              <a:t>إ</a:t>
            </a:r>
            <a:r>
              <a:rPr lang="ar-SA" sz="2000" i="0" dirty="0">
                <a:effectLst/>
                <a:latin typeface="Times New Roman" panose="02020603050405020304" pitchFamily="18" charset="0"/>
                <a:ea typeface="Times New Roman" panose="02020603050405020304" pitchFamily="18" charset="0"/>
              </a:rPr>
              <a:t>صـدارالقرارات المناسبة، وإعطاء التفسيرات والتبريـرات المنطقيـة لـلقـضايا المطروحة، لإصدار ال</a:t>
            </a:r>
            <a:r>
              <a:rPr lang="ar-JO" sz="2000" i="0" dirty="0">
                <a:effectLst/>
                <a:latin typeface="Times New Roman" panose="02020603050405020304" pitchFamily="18" charset="0"/>
                <a:ea typeface="Times New Roman" panose="02020603050405020304" pitchFamily="18" charset="0"/>
              </a:rPr>
              <a:t>أ</a:t>
            </a:r>
            <a:r>
              <a:rPr lang="ar-SA" sz="2000" i="0" dirty="0">
                <a:effectLst/>
                <a:latin typeface="Times New Roman" panose="02020603050405020304" pitchFamily="18" charset="0"/>
                <a:ea typeface="Times New Roman" panose="02020603050405020304" pitchFamily="18" charset="0"/>
              </a:rPr>
              <a:t>حكام والقرارات الصائبة والمناسبة. </a:t>
            </a:r>
          </a:p>
          <a:p>
            <a:pPr algn="just" rtl="1"/>
            <a:endParaRPr lang="ar-SA" sz="2000" i="0" dirty="0">
              <a:effectLst/>
              <a:latin typeface="Times New Roman" panose="02020603050405020304" pitchFamily="18" charset="0"/>
              <a:ea typeface="Times New Roman" panose="02020603050405020304" pitchFamily="18" charset="0"/>
            </a:endParaRPr>
          </a:p>
          <a:p>
            <a:pPr algn="just" rtl="1"/>
            <a:endParaRPr lang="ar-SA" sz="2000" i="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Diagram 3">
            <a:extLst>
              <a:ext uri="{FF2B5EF4-FFF2-40B4-BE49-F238E27FC236}">
                <a16:creationId xmlns:a16="http://schemas.microsoft.com/office/drawing/2014/main" id="{8779B8B7-21AA-C124-8A6B-7A17753DD4DD}"/>
              </a:ext>
            </a:extLst>
          </p:cNvPr>
          <p:cNvGraphicFramePr/>
          <p:nvPr>
            <p:extLst>
              <p:ext uri="{D42A27DB-BD31-4B8C-83A1-F6EECF244321}">
                <p14:modId xmlns:p14="http://schemas.microsoft.com/office/powerpoint/2010/main" val="1357512862"/>
              </p:ext>
            </p:extLst>
          </p:nvPr>
        </p:nvGraphicFramePr>
        <p:xfrm>
          <a:off x="580717" y="3915579"/>
          <a:ext cx="11030566" cy="20242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0389299"/>
      </p:ext>
    </p:extLst>
  </p:cSld>
  <p:clrMapOvr>
    <a:masterClrMapping/>
  </p:clrMapOvr>
  <mc:AlternateContent xmlns:mc="http://schemas.openxmlformats.org/markup-compatibility/2006" xmlns:p14="http://schemas.microsoft.com/office/powerpoint/2010/main">
    <mc:Choice Requires="p14">
      <p:transition spd="med" p14:dur="700" advTm="75375">
        <p:fade/>
      </p:transition>
    </mc:Choice>
    <mc:Fallback xmlns="">
      <p:transition spd="med" advTm="7537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412756" y="161456"/>
            <a:ext cx="3648929" cy="523220"/>
          </a:xfrm>
          <a:prstGeom prst="rect">
            <a:avLst/>
          </a:prstGeom>
          <a:noFill/>
        </p:spPr>
        <p:txBody>
          <a:bodyPr wrap="square" rtlCol="0">
            <a:spAutoFit/>
          </a:bodyPr>
          <a:lstStyle/>
          <a:p>
            <a:pPr lvl="0">
              <a:buClrTx/>
            </a:pPr>
            <a:r>
              <a:rPr lang="ar-JO" sz="2800" b="1" kern="1200" dirty="0">
                <a:solidFill>
                  <a:srgbClr val="00B0F0"/>
                </a:solidFill>
                <a:latin typeface="Times New Roman" panose="02020603050405020304" pitchFamily="18" charset="0"/>
                <a:ea typeface="+mn-ea"/>
                <a:cs typeface="Times New Roman" panose="02020603050405020304" pitchFamily="18" charset="0"/>
              </a:rPr>
              <a:t>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6093" y="1324133"/>
            <a:ext cx="11559813" cy="369332"/>
          </a:xfrm>
          <a:prstGeom prst="rect">
            <a:avLst/>
          </a:prstGeom>
          <a:noFill/>
        </p:spPr>
        <p:txBody>
          <a:bodyPr wrap="square" rtlCol="0">
            <a:spAutoFit/>
          </a:bodyPr>
          <a:lstStyle/>
          <a:p>
            <a:pPr algn="just" rtl="1"/>
            <a:r>
              <a:rPr lang="ar-SA" b="1" i="0" dirty="0">
                <a:effectLst/>
                <a:latin typeface="Times New Roman" panose="02020603050405020304" pitchFamily="18" charset="0"/>
                <a:ea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98849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1FFBF913-6D0D-3234-8921-29299B6B75CE}"/>
              </a:ext>
            </a:extLst>
          </p:cNvPr>
          <p:cNvPicPr>
            <a:picLocks noChangeAspect="1"/>
          </p:cNvPicPr>
          <p:nvPr/>
        </p:nvPicPr>
        <p:blipFill>
          <a:blip r:embed="rId3"/>
          <a:stretch>
            <a:fillRect/>
          </a:stretch>
        </p:blipFill>
        <p:spPr>
          <a:xfrm>
            <a:off x="5885895" y="1014601"/>
            <a:ext cx="6303146" cy="5799399"/>
          </a:xfrm>
          <a:prstGeom prst="rect">
            <a:avLst/>
          </a:prstGeom>
        </p:spPr>
      </p:pic>
      <p:pic>
        <p:nvPicPr>
          <p:cNvPr id="11" name="Picture 10">
            <a:extLst>
              <a:ext uri="{FF2B5EF4-FFF2-40B4-BE49-F238E27FC236}">
                <a16:creationId xmlns:a16="http://schemas.microsoft.com/office/drawing/2014/main" id="{DA8AED24-3302-FB5A-1B75-57F65484ADEE}"/>
              </a:ext>
            </a:extLst>
          </p:cNvPr>
          <p:cNvPicPr>
            <a:picLocks noChangeAspect="1"/>
          </p:cNvPicPr>
          <p:nvPr/>
        </p:nvPicPr>
        <p:blipFill>
          <a:blip r:embed="rId4"/>
          <a:stretch>
            <a:fillRect/>
          </a:stretch>
        </p:blipFill>
        <p:spPr>
          <a:xfrm>
            <a:off x="-1" y="1014601"/>
            <a:ext cx="5882935" cy="2200275"/>
          </a:xfrm>
          <a:prstGeom prst="rect">
            <a:avLst/>
          </a:prstGeom>
        </p:spPr>
      </p:pic>
      <p:pic>
        <p:nvPicPr>
          <p:cNvPr id="12" name="Picture 11">
            <a:extLst>
              <a:ext uri="{FF2B5EF4-FFF2-40B4-BE49-F238E27FC236}">
                <a16:creationId xmlns:a16="http://schemas.microsoft.com/office/drawing/2014/main" id="{8F029FC9-A1FD-F2C9-16E2-4CD6D4DFE116}"/>
              </a:ext>
            </a:extLst>
          </p:cNvPr>
          <p:cNvPicPr>
            <a:picLocks noChangeAspect="1"/>
          </p:cNvPicPr>
          <p:nvPr/>
        </p:nvPicPr>
        <p:blipFill>
          <a:blip r:embed="rId5"/>
          <a:stretch>
            <a:fillRect/>
          </a:stretch>
        </p:blipFill>
        <p:spPr>
          <a:xfrm>
            <a:off x="0" y="3214876"/>
            <a:ext cx="5882935" cy="3599124"/>
          </a:xfrm>
          <a:prstGeom prst="rect">
            <a:avLst/>
          </a:prstGeom>
        </p:spPr>
      </p:pic>
    </p:spTree>
    <p:extLst>
      <p:ext uri="{BB962C8B-B14F-4D97-AF65-F5344CB8AC3E}">
        <p14:creationId xmlns:p14="http://schemas.microsoft.com/office/powerpoint/2010/main" val="3678481265"/>
      </p:ext>
    </p:extLst>
  </p:cSld>
  <p:clrMapOvr>
    <a:masterClrMapping/>
  </p:clrMapOvr>
  <mc:AlternateContent xmlns:mc="http://schemas.openxmlformats.org/markup-compatibility/2006" xmlns:p14="http://schemas.microsoft.com/office/powerpoint/2010/main">
    <mc:Choice Requires="p14">
      <p:transition spd="med" p14:dur="700" advTm="152100">
        <p:fade/>
      </p:transition>
    </mc:Choice>
    <mc:Fallback xmlns="">
      <p:transition spd="med" advTm="1521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مثال على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F786D838-E619-785B-577F-277633048C3F}"/>
              </a:ext>
            </a:extLst>
          </p:cNvPr>
          <p:cNvSpPr txBox="1"/>
          <p:nvPr/>
        </p:nvSpPr>
        <p:spPr>
          <a:xfrm>
            <a:off x="470473" y="1253698"/>
            <a:ext cx="11582232" cy="5170646"/>
          </a:xfrm>
          <a:prstGeom prst="rect">
            <a:avLst/>
          </a:prstGeom>
          <a:noFill/>
        </p:spPr>
        <p:txBody>
          <a:bodyPr wrap="square">
            <a:spAutoFit/>
          </a:bodyPr>
          <a:lstStyle/>
          <a:p>
            <a:pPr algn="r"/>
            <a:r>
              <a:rPr lang="ar-JO" sz="2200" b="1" dirty="0">
                <a:solidFill>
                  <a:srgbClr val="00B0F0"/>
                </a:solidFill>
              </a:rPr>
              <a:t>مثال على التفكير المنطقي: </a:t>
            </a:r>
          </a:p>
          <a:p>
            <a:pPr algn="r" rtl="1"/>
            <a:r>
              <a:rPr lang="ar-JO" sz="2200" dirty="0"/>
              <a:t>         لنفرض أنك أردت الإلتحاق بإحدى الدورات التدريبية، و قيل لك أنها ستعقد نهاية الشهر الحالي. ويسألك المشرف إن كان ذلك يناسبك. فإنه من المنطقي أن تسأل المشرف في أي يوم بالضبط سنبدأ، أو تبحث في مفكرتك إن كان لديك أية أعمال أخرى في نفس اليوم قد تتعارض مع مو عد الدورة أو لا، فإن كانت لا تتعارض مع جدولك فإنك ستعطي الإجابة بنعم. وستسير أمورك على ما يرام، أما لو وافقت فورا فإنك ستواجه صعوبة لتعارض موعد الدورة مع موعد آخر لديك ويكون بهذه الحالة تفكيرك متسرع وغير منطقي.</a:t>
            </a:r>
          </a:p>
          <a:p>
            <a:pPr algn="r" rtl="1"/>
            <a:endParaRPr lang="ar-JO" sz="2200" dirty="0"/>
          </a:p>
          <a:p>
            <a:pPr algn="r" rtl="1"/>
            <a:r>
              <a:rPr lang="ar-JO" sz="2200" dirty="0"/>
              <a:t>إن  المتأمل في طبيعة هذا المثال  يجد أنه حدث تفكير بين الشخص وذاته، وعادة فإن أي إنسان يتعرض للشعور بالحيرة والتردد عند طرح سؤال مباشر له في موقف ما ، يعود الإنسان إلى ذاته و يحاول التفكير ومحاورة نفسه كما في المثال "عندما لم يعط الفرد إجابة مباشرة" فإن هذا يدل على أنه يقوم بعمليات ذهنية من تصور وتذكر وانتباه وإدراك واستحضار للمعلومات السابقة .</a:t>
            </a:r>
          </a:p>
          <a:p>
            <a:pPr algn="r" rtl="1"/>
            <a:endParaRPr lang="ar-JO" sz="2200" dirty="0"/>
          </a:p>
          <a:p>
            <a:pPr algn="r" rtl="1"/>
            <a:r>
              <a:rPr lang="ar-JO" sz="2200" dirty="0"/>
              <a:t>إن  التفكير المنطقي نشاط متكامل يسعى من خلاله الفرد للوصول إلى نتائج مضمونة وواعية ومبررة وهادفة، ولا يكون هذا التفكير إلا من خلال اللّغة، فالمتكلم ينبغي أن يحسن استخدام اللغة حتى يوضح أفكاره للآخرين بطريقة سليمة، فحسن استعمال اللغة للتعبير عن الأفكار يوفّر الوقت والجهد ويساعد على تنظيم الأمور بصورة منطقية وواقعية، وهذا يدل على أن هناك ارتباطا وثيقا بين اللّغة والمفكر. </a:t>
            </a:r>
          </a:p>
        </p:txBody>
      </p:sp>
    </p:spTree>
    <p:extLst>
      <p:ext uri="{BB962C8B-B14F-4D97-AF65-F5344CB8AC3E}">
        <p14:creationId xmlns:p14="http://schemas.microsoft.com/office/powerpoint/2010/main" val="1938745901"/>
      </p:ext>
    </p:extLst>
  </p:cSld>
  <p:clrMapOvr>
    <a:masterClrMapping/>
  </p:clrMapOvr>
  <mc:AlternateContent xmlns:mc="http://schemas.openxmlformats.org/markup-compatibility/2006" xmlns:p14="http://schemas.microsoft.com/office/powerpoint/2010/main">
    <mc:Choice Requires="p14">
      <p:transition spd="med" p14:dur="700" advTm="172103">
        <p:fade/>
      </p:transition>
    </mc:Choice>
    <mc:Fallback xmlns="">
      <p:transition spd="med" advTm="17210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133" y="1109482"/>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14019" y="210535"/>
            <a:ext cx="4390789" cy="523220"/>
          </a:xfrm>
          <a:prstGeom prst="rect">
            <a:avLst/>
          </a:prstGeom>
          <a:noFill/>
        </p:spPr>
        <p:txBody>
          <a:bodyPr wrap="square" rtlCol="0">
            <a:spAutoFit/>
          </a:bodyPr>
          <a:lstStyle/>
          <a:p>
            <a:pPr lvl="0" algn="ctr">
              <a:buClrTx/>
            </a:pPr>
            <a:r>
              <a:rPr lang="ar-JO" sz="2800" b="1" kern="1200">
                <a:solidFill>
                  <a:prstClr val="white"/>
                </a:solidFill>
                <a:latin typeface="Times New Roman" panose="02020603050405020304" pitchFamily="18" charset="0"/>
                <a:ea typeface="+mn-ea"/>
                <a:cs typeface="Times New Roman" panose="02020603050405020304" pitchFamily="18" charset="0"/>
              </a:rPr>
              <a:t>المفكر </a:t>
            </a:r>
            <a:r>
              <a:rPr lang="ar-JO" sz="2800" b="1" kern="1200" dirty="0">
                <a:solidFill>
                  <a:prstClr val="white"/>
                </a:solidFill>
                <a:latin typeface="Times New Roman" panose="02020603050405020304" pitchFamily="18" charset="0"/>
                <a:ea typeface="+mn-ea"/>
                <a:cs typeface="Times New Roman" panose="02020603050405020304" pitchFamily="18" charset="0"/>
              </a:rPr>
              <a:t>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AutoShape 2" descr="من هو المفكر المنطقي">
            <a:hlinkClick r:id="rId3"/>
            <a:extLst>
              <a:ext uri="{FF2B5EF4-FFF2-40B4-BE49-F238E27FC236}">
                <a16:creationId xmlns:a16="http://schemas.microsoft.com/office/drawing/2014/main" id="{65573831-A235-6C33-AA46-18790F62AB41}"/>
              </a:ext>
            </a:extLst>
          </p:cNvPr>
          <p:cNvSpPr>
            <a:spLocks noChangeAspect="1" noChangeArrowheads="1"/>
          </p:cNvSpPr>
          <p:nvPr/>
        </p:nvSpPr>
        <p:spPr bwMode="auto">
          <a:xfrm>
            <a:off x="2590019" y="1726781"/>
            <a:ext cx="3048000" cy="75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JO"/>
          </a:p>
        </p:txBody>
      </p:sp>
      <p:sp>
        <p:nvSpPr>
          <p:cNvPr id="11" name="TextBox 10">
            <a:extLst>
              <a:ext uri="{FF2B5EF4-FFF2-40B4-BE49-F238E27FC236}">
                <a16:creationId xmlns:a16="http://schemas.microsoft.com/office/drawing/2014/main" id="{B0737EA5-C6EA-0222-1A5C-F90E30DCD11B}"/>
              </a:ext>
            </a:extLst>
          </p:cNvPr>
          <p:cNvSpPr txBox="1"/>
          <p:nvPr/>
        </p:nvSpPr>
        <p:spPr>
          <a:xfrm>
            <a:off x="417762" y="1312155"/>
            <a:ext cx="11478105" cy="5016758"/>
          </a:xfrm>
          <a:prstGeom prst="rect">
            <a:avLst/>
          </a:prstGeom>
          <a:noFill/>
        </p:spPr>
        <p:txBody>
          <a:bodyPr wrap="square">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2000" b="1" i="0" u="none" strike="noStrike" cap="none" normalizeH="0" baseline="0" dirty="0">
                <a:ln>
                  <a:noFill/>
                </a:ln>
                <a:solidFill>
                  <a:srgbClr val="00B0F0"/>
                </a:solidFill>
                <a:effectLst/>
                <a:latin typeface="Arimo"/>
                <a:cs typeface="Arial" panose="020B0604020202020204" pitchFamily="34" charset="0"/>
              </a:rPr>
              <a:t>من هو المفكر المنطقي؟</a:t>
            </a:r>
            <a:endParaRPr kumimoji="0" lang="ar-JO" altLang="ar-JO" sz="2000" b="1" i="0" u="none" strike="noStrike" cap="none" normalizeH="0" baseline="0" dirty="0">
              <a:ln>
                <a:noFill/>
              </a:ln>
              <a:solidFill>
                <a:srgbClr val="00B0F0"/>
              </a:solidFill>
              <a:effectLst/>
              <a:latin typeface="Arimo"/>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2000" b="1" i="0" u="none" strike="noStrike" cap="none" normalizeH="0" baseline="0" dirty="0">
                <a:ln>
                  <a:noFill/>
                </a:ln>
                <a:solidFill>
                  <a:srgbClr val="000000"/>
                </a:solidFill>
                <a:effectLst/>
                <a:cs typeface="Arial" panose="020B0604020202020204" pitchFamily="34" charset="0"/>
              </a:rPr>
              <a:t>المفكر المنطقي</a:t>
            </a:r>
            <a:r>
              <a:rPr kumimoji="0" lang="ar-JO" altLang="ar-JO" sz="2000" b="1" i="0" u="none" strike="noStrike" cap="none" normalizeH="0" baseline="0" dirty="0">
                <a:ln>
                  <a:noFill/>
                </a:ln>
                <a:solidFill>
                  <a:srgbClr val="000000"/>
                </a:solidFill>
                <a:effectLst/>
                <a:cs typeface="Arial" panose="020B0604020202020204" pitchFamily="34" charset="0"/>
              </a:rPr>
              <a:t>: </a:t>
            </a:r>
            <a:r>
              <a:rPr kumimoji="0" lang="ar-JO" altLang="ar-JO" sz="2000" b="0" i="0" u="none" strike="noStrike" cap="none" normalizeH="0" baseline="0" dirty="0">
                <a:ln>
                  <a:noFill/>
                </a:ln>
                <a:solidFill>
                  <a:srgbClr val="000000"/>
                </a:solidFill>
                <a:effectLst/>
                <a:latin typeface="Arial" panose="020B0604020202020204" pitchFamily="34" charset="0"/>
              </a:rPr>
              <a:t> </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هو الشخص الذي لديه القدرة على تحليل ومراقبة المواقف أو ردود ال</a:t>
            </a:r>
            <a:r>
              <a:rPr lang="ar-JO" altLang="ar-JO" sz="2000" dirty="0">
                <a:solidFill>
                  <a:srgbClr val="000000"/>
                </a:solidFill>
                <a:latin typeface="Arial" panose="020B0604020202020204" pitchFamily="34" charset="0"/>
                <a:cs typeface="Arial" panose="020B0604020202020204" pitchFamily="34" charset="0"/>
              </a:rPr>
              <a:t>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فع</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ل أو المهام </a:t>
            </a:r>
            <a:r>
              <a:rPr lang="ar-JO" altLang="ar-JO" sz="2000" dirty="0">
                <a:solidFill>
                  <a:srgbClr val="000000"/>
                </a:solidFill>
                <a:latin typeface="Arial" panose="020B0604020202020204" pitchFamily="34" charset="0"/>
                <a:cs typeface="Arial" panose="020B0604020202020204" pitchFamily="34" charset="0"/>
              </a:rPr>
              <a:t>ل</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لتوصل إلى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استنتاجات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منطقية. </a:t>
            </a:r>
            <a:r>
              <a:rPr kumimoji="0" lang="ar-SA" altLang="ar-JO" sz="2000" b="0" i="0" u="none" strike="noStrike" cap="none" normalizeH="0" baseline="0" dirty="0">
                <a:ln>
                  <a:noFill/>
                </a:ln>
                <a:effectLst/>
                <a:latin typeface="Arial" panose="020B0604020202020204" pitchFamily="34" charset="0"/>
                <a:cs typeface="Arial" panose="020B0604020202020204" pitchFamily="34" charset="0"/>
              </a:rPr>
              <a:t>يتضمن</a:t>
            </a:r>
            <a:r>
              <a:rPr kumimoji="0" lang="ar-JO" altLang="ar-JO" sz="2000" b="0" i="0" u="none" strike="noStrike" cap="none" normalizeH="0" baseline="0" dirty="0">
                <a:ln>
                  <a:noFill/>
                </a:ln>
                <a:effectLst/>
                <a:latin typeface="Arial" panose="020B0604020202020204" pitchFamily="34" charset="0"/>
              </a:rPr>
              <a:t> </a:t>
            </a:r>
            <a:r>
              <a:rPr kumimoji="0" lang="ar-SA" altLang="ar-JO" sz="2000" b="0" i="0" u="none" strike="noStrike" cap="none" normalizeH="0" baseline="0" dirty="0">
                <a:ln>
                  <a:noFill/>
                </a:ln>
                <a:effectLst/>
                <a:latin typeface="Arial" panose="020B0604020202020204" pitchFamily="34" charset="0"/>
                <a:cs typeface="Arial" panose="020B0604020202020204" pitchFamily="34" charset="0"/>
              </a:rPr>
              <a:t>التفكير المنطقي</a:t>
            </a:r>
            <a:r>
              <a:rPr kumimoji="0" lang="ar-JO" altLang="ar-JO" sz="2000" b="0" i="0" u="none" strike="noStrike" cap="none" normalizeH="0" baseline="0" dirty="0">
                <a:ln>
                  <a:noFill/>
                </a:ln>
                <a:effectLst/>
                <a:latin typeface="Arial" panose="020B0604020202020204" pitchFamily="34" charset="0"/>
              </a:rPr>
              <a:t> </a:t>
            </a:r>
            <a:r>
              <a:rPr kumimoji="0" lang="ar-SA" altLang="ar-JO" sz="2000" b="0" i="0" u="none" strike="noStrike" cap="none" normalizeH="0" baseline="0" dirty="0">
                <a:ln>
                  <a:noFill/>
                </a:ln>
                <a:effectLst/>
                <a:latin typeface="Arial" panose="020B0604020202020204" pitchFamily="34" charset="0"/>
                <a:cs typeface="Arial" panose="020B0604020202020204" pitchFamily="34" charset="0"/>
              </a:rPr>
              <a:t>دراسة الموقف بموضوعية واستخدام التفكير لتطوير حل قابل للتطبيق أو توليد الأفكار</a:t>
            </a:r>
            <a:r>
              <a:rPr kumimoji="0" lang="ar-JO" altLang="ar-JO" sz="2000" b="0" i="0" u="none" strike="noStrike" cap="none" normalizeH="0" baseline="0" dirty="0">
                <a:ln>
                  <a:noFill/>
                </a:ln>
                <a:effectLst/>
                <a:latin typeface="Arial" panose="020B0604020202020204" pitchFamily="34" charset="0"/>
                <a:cs typeface="Arial" panose="020B0604020202020204" pitchFamily="34" charset="0"/>
              </a:rPr>
              <a:t>.</a:t>
            </a:r>
            <a:r>
              <a:rPr lang="en-GB" altLang="ar-JO" sz="2000" dirty="0">
                <a:solidFill>
                  <a:srgbClr val="000000"/>
                </a:solidFill>
                <a:latin typeface="Arial" panose="020B0604020202020204" pitchFamily="34" charset="0"/>
              </a:rPr>
              <a:t> </a:t>
            </a: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ar-JO" sz="20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إذا كنت تريد أن تفكر بشكل منطقي، فتعلم السلوكيات التي تُميز المفكر المنطقي عن غيره، وهي كما يلي</a:t>
            </a:r>
            <a:r>
              <a:rPr kumimoji="0" lang="ar-JO" altLang="ar-JO" sz="20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1"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الشخص الذي يفكر بشكل منطقي يكون منتبهًا في جميع المواقف</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مما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يساعده هذا الانتباه على رؤية الأشياء التي لن يراها الآخر</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ن، مما يتيح </a:t>
            </a:r>
            <a:r>
              <a:rPr lang="ar-JO" altLang="ar-JO" sz="2000" dirty="0">
                <a:solidFill>
                  <a:srgbClr val="000000"/>
                </a:solidFill>
                <a:latin typeface="Arial" panose="020B0604020202020204" pitchFamily="34" charset="0"/>
                <a:cs typeface="Arial" panose="020B0604020202020204" pitchFamily="34" charset="0"/>
              </a:rPr>
              <a:t>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تخاذ القرارات بناءً على تلك التفاصيل الصغيرة التي لاحظها</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لديه القدرة على إيصال أفكاره، حيث يجيد العثور على الكلمات المناسبة، ويتأكد من أن كلماته تتطابق مع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أفكاره.</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منفتح على الأفكار الجديدة والآراء المختلفة</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و</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يتأكد من الحصول على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جميع</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الحقائق</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يأخذ الوقت الكافي لجمع المعلومات</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مما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يساعده على تجنب القفز إلى الاستنتاجات</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لا يستخدم لغة مر</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وغة</a:t>
            </a:r>
            <a:r>
              <a:rPr lang="ar-JO" altLang="ar-JO" sz="2000" dirty="0">
                <a:solidFill>
                  <a:srgbClr val="000000"/>
                </a:solidFill>
                <a:latin typeface="Arial" panose="020B0604020202020204" pitchFamily="34" charset="0"/>
                <a:cs typeface="Arial" panose="020B0604020202020204" pitchFamily="34" charset="0"/>
              </a:rPr>
              <a:t> أو غير واضحة</a:t>
            </a:r>
            <a:r>
              <a:rPr lang="ar-JO" altLang="ar-JO" sz="2000" dirty="0">
                <a:solidFill>
                  <a:srgbClr val="000000"/>
                </a:solidFill>
                <a:latin typeface="Arial" panose="020B0604020202020204" pitchFamily="34" charset="0"/>
              </a:rPr>
              <a:t>، بل </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يقدم دائما المعلومات بوضوح</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يتجنب قبول المعلومات في ظاهرها</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فهو </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يريد معرفة البيانات أو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الأدلة</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على أي شيء يتعامل معه</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يتجنب المفكر المنطقي الإفراط في تحليل الأشياء</a:t>
            </a:r>
            <a:r>
              <a:rPr lang="ar-JO" altLang="ar-JO" sz="2000" dirty="0">
                <a:solidFill>
                  <a:srgbClr val="000000"/>
                </a:solidFill>
                <a:latin typeface="Arial" panose="020B0604020202020204" pitchFamily="34" charset="0"/>
                <a:cs typeface="Arial" panose="020B0604020202020204" pitchFamily="34" charset="0"/>
              </a:rPr>
              <a:t> لأنه </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يعرف متى يكون لديه معلومات كافية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ومتى </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يتوقف عن البحث عن المعلومات لتجنب الإفراط في التفكير فيها</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يسعى دائمًا لمعرفة الحقيقة</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ولا</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 يتوقف عن البحث عن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إجابات حتى يصبح كل شيء منطقيًا </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لديه وحتى ي</a:t>
            </a: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ضع التفاصيل في مكانها الصحيح</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المفكر المنطقي يناقش الأفكار ولا يتوقف عن التعلم أبدًا</a:t>
            </a:r>
            <a:r>
              <a:rPr kumimoji="0" lang="ar-JO" altLang="ar-JO"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ar-JO" altLang="ar-JO" sz="2000" b="0" i="0" u="none" strike="noStrike" cap="none" normalizeH="0" baseline="0" dirty="0">
              <a:ln>
                <a:noFill/>
              </a:ln>
              <a:solidFill>
                <a:srgbClr val="000000"/>
              </a:solidFill>
              <a:effectLst/>
              <a:latin typeface="Arial" panose="020B0604020202020204" pitchFamily="34" charset="0"/>
            </a:endParaRPr>
          </a:p>
        </p:txBody>
      </p:sp>
      <p:sp>
        <p:nvSpPr>
          <p:cNvPr id="7" name="TextBox 6">
            <a:extLst>
              <a:ext uri="{FF2B5EF4-FFF2-40B4-BE49-F238E27FC236}">
                <a16:creationId xmlns:a16="http://schemas.microsoft.com/office/drawing/2014/main" id="{DC6AE495-E261-23E7-1D76-70B1C3AD4E7E}"/>
              </a:ext>
            </a:extLst>
          </p:cNvPr>
          <p:cNvSpPr txBox="1"/>
          <p:nvPr/>
        </p:nvSpPr>
        <p:spPr>
          <a:xfrm>
            <a:off x="470472" y="6275391"/>
            <a:ext cx="6187736" cy="369332"/>
          </a:xfrm>
          <a:prstGeom prst="rect">
            <a:avLst/>
          </a:prstGeom>
          <a:noFill/>
        </p:spPr>
        <p:txBody>
          <a:bodyPr wrap="square">
            <a:spAutoFit/>
          </a:bodyPr>
          <a:lstStyle/>
          <a:p>
            <a:r>
              <a:rPr lang="en-GB" dirty="0"/>
              <a:t>https://www.filsof.com/2022/10/logical-thinker.html</a:t>
            </a:r>
            <a:endParaRPr lang="ar-JO" dirty="0"/>
          </a:p>
        </p:txBody>
      </p:sp>
    </p:spTree>
    <p:extLst>
      <p:ext uri="{BB962C8B-B14F-4D97-AF65-F5344CB8AC3E}">
        <p14:creationId xmlns:p14="http://schemas.microsoft.com/office/powerpoint/2010/main" val="1609710028"/>
      </p:ext>
    </p:extLst>
  </p:cSld>
  <p:clrMapOvr>
    <a:masterClrMapping/>
  </p:clrMapOvr>
  <mc:AlternateContent xmlns:mc="http://schemas.openxmlformats.org/markup-compatibility/2006" xmlns:p14="http://schemas.microsoft.com/office/powerpoint/2010/main">
    <mc:Choice Requires="p14">
      <p:transition spd="med" p14:dur="700" advTm="180664">
        <p:fade/>
      </p:transition>
    </mc:Choice>
    <mc:Fallback xmlns="">
      <p:transition spd="med" advTm="180664">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3760475"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 أهمية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50564" y="1266434"/>
            <a:ext cx="7989510" cy="4932119"/>
          </a:xfrm>
          <a:prstGeom prst="rect">
            <a:avLst/>
          </a:prstGeom>
          <a:noFill/>
        </p:spPr>
        <p:txBody>
          <a:bodyPr wrap="square" rtlCol="0">
            <a:spAutoFit/>
          </a:bodyPr>
          <a:lstStyle/>
          <a:p>
            <a:pPr algn="just" rtl="1"/>
            <a:r>
              <a:rPr lang="ar-JO" sz="2000" b="1" i="0" dirty="0">
                <a:solidFill>
                  <a:srgbClr val="00B0F0"/>
                </a:solidFill>
                <a:effectLst/>
                <a:latin typeface="Times New Roman" panose="02020603050405020304" pitchFamily="18" charset="0"/>
                <a:ea typeface="Times New Roman" panose="02020603050405020304" pitchFamily="18" charset="0"/>
              </a:rPr>
              <a:t>أ</a:t>
            </a:r>
            <a:r>
              <a:rPr lang="ar-SA" sz="2000" b="1" i="0" dirty="0">
                <a:solidFill>
                  <a:srgbClr val="00B0F0"/>
                </a:solidFill>
                <a:effectLst/>
                <a:latin typeface="Times New Roman" panose="02020603050405020304" pitchFamily="18" charset="0"/>
                <a:ea typeface="Times New Roman" panose="02020603050405020304" pitchFamily="18" charset="0"/>
              </a:rPr>
              <a:t>همية التفكير المنطقي في حياة الفرد</a:t>
            </a:r>
          </a:p>
          <a:p>
            <a:pPr marL="285750" indent="-285750" algn="just" rtl="1">
              <a:buFont typeface="Arial" panose="020B0604020202020204" pitchFamily="34" charset="0"/>
              <a:buChar char="•"/>
            </a:pPr>
            <a:r>
              <a:rPr lang="ar-SA" sz="1850" i="0" dirty="0">
                <a:effectLst/>
                <a:latin typeface="Times New Roman" panose="02020603050405020304" pitchFamily="18" charset="0"/>
                <a:ea typeface="Times New Roman" panose="02020603050405020304" pitchFamily="18" charset="0"/>
              </a:rPr>
              <a:t>تشجيع التفكير المستقل</a:t>
            </a:r>
            <a:r>
              <a:rPr lang="ar-JO" sz="1850" i="0" dirty="0">
                <a:effectLst/>
                <a:latin typeface="Times New Roman" panose="02020603050405020304" pitchFamily="18" charset="0"/>
                <a:ea typeface="Times New Roman" panose="02020603050405020304" pitchFamily="18" charset="0"/>
              </a:rPr>
              <a:t>: </a:t>
            </a:r>
            <a:r>
              <a:rPr lang="ar-SA" sz="1850" i="0" dirty="0">
                <a:effectLst/>
                <a:latin typeface="Times New Roman" panose="02020603050405020304" pitchFamily="18" charset="0"/>
                <a:ea typeface="Times New Roman" panose="02020603050405020304" pitchFamily="18" charset="0"/>
              </a:rPr>
              <a:t>من خلال تشجيع التفكير والتحليل في سياق حل المشكلات. </a:t>
            </a:r>
            <a:r>
              <a:rPr lang="ar-JO" sz="1850" i="0" dirty="0">
                <a:effectLst/>
                <a:latin typeface="Times New Roman" panose="02020603050405020304" pitchFamily="18" charset="0"/>
                <a:ea typeface="Times New Roman" panose="02020603050405020304" pitchFamily="18" charset="0"/>
              </a:rPr>
              <a:t>ف</a:t>
            </a:r>
            <a:r>
              <a:rPr lang="ar-SA" sz="1850" i="0" dirty="0">
                <a:effectLst/>
                <a:latin typeface="Times New Roman" panose="02020603050405020304" pitchFamily="18" charset="0"/>
                <a:ea typeface="Times New Roman" panose="02020603050405020304" pitchFamily="18" charset="0"/>
              </a:rPr>
              <a:t>من الضروري اكتساب قدرات التفكير المستقل من أجل التفكير المنطقي</a:t>
            </a:r>
            <a:r>
              <a:rPr lang="ar-JO" sz="1850" i="0" dirty="0">
                <a:effectLst/>
                <a:latin typeface="Times New Roman" panose="02020603050405020304" pitchFamily="18" charset="0"/>
                <a:ea typeface="Times New Roman" panose="02020603050405020304" pitchFamily="18" charset="0"/>
              </a:rPr>
              <a:t>.</a:t>
            </a:r>
            <a:endParaRPr lang="ar-SA" sz="1850" i="0" dirty="0">
              <a:effectLst/>
              <a:latin typeface="Times New Roman" panose="02020603050405020304" pitchFamily="18" charset="0"/>
              <a:ea typeface="Times New Roman" panose="02020603050405020304" pitchFamily="18" charset="0"/>
            </a:endParaRPr>
          </a:p>
          <a:p>
            <a:pPr marL="285750" indent="-285750" algn="just" rtl="1">
              <a:buFont typeface="Arial" panose="020B0604020202020204" pitchFamily="34" charset="0"/>
              <a:buChar char="•"/>
            </a:pPr>
            <a:r>
              <a:rPr lang="ar-SA" sz="1850" i="0" dirty="0">
                <a:effectLst/>
                <a:latin typeface="Times New Roman" panose="02020603050405020304" pitchFamily="18" charset="0"/>
                <a:ea typeface="Times New Roman" panose="02020603050405020304" pitchFamily="18" charset="0"/>
              </a:rPr>
              <a:t>تعزيز التفكير التحليلي</a:t>
            </a:r>
            <a:r>
              <a:rPr lang="ar-JO" sz="1850" i="0" dirty="0">
                <a:effectLst/>
                <a:latin typeface="Times New Roman" panose="02020603050405020304" pitchFamily="18" charset="0"/>
                <a:ea typeface="Times New Roman" panose="02020603050405020304" pitchFamily="18" charset="0"/>
              </a:rPr>
              <a:t>: و</a:t>
            </a:r>
            <a:r>
              <a:rPr lang="ar-SA" sz="1850" i="0" dirty="0">
                <a:effectLst/>
                <a:latin typeface="Times New Roman" panose="02020603050405020304" pitchFamily="18" charset="0"/>
                <a:ea typeface="Times New Roman" panose="02020603050405020304" pitchFamily="18" charset="0"/>
              </a:rPr>
              <a:t>هو جزء من التفكير المنطقي</a:t>
            </a:r>
            <a:r>
              <a:rPr lang="ar-JO" sz="1850" i="0" dirty="0">
                <a:effectLst/>
                <a:latin typeface="Times New Roman" panose="02020603050405020304" pitchFamily="18" charset="0"/>
                <a:ea typeface="Times New Roman" panose="02020603050405020304" pitchFamily="18" charset="0"/>
              </a:rPr>
              <a:t>،</a:t>
            </a:r>
            <a:r>
              <a:rPr lang="ar-SA" sz="1850" i="0" dirty="0">
                <a:effectLst/>
                <a:latin typeface="Times New Roman" panose="02020603050405020304" pitchFamily="18" charset="0"/>
                <a:ea typeface="Times New Roman" panose="02020603050405020304" pitchFamily="18" charset="0"/>
              </a:rPr>
              <a:t> </a:t>
            </a:r>
            <a:r>
              <a:rPr lang="ar-JO" sz="1850" i="0" dirty="0">
                <a:effectLst/>
                <a:latin typeface="Times New Roman" panose="02020603050405020304" pitchFamily="18" charset="0"/>
                <a:ea typeface="Times New Roman" panose="02020603050405020304" pitchFamily="18" charset="0"/>
              </a:rPr>
              <a:t>ف</a:t>
            </a:r>
            <a:r>
              <a:rPr lang="ar-SA" sz="1850" i="0" dirty="0">
                <a:effectLst/>
                <a:latin typeface="Times New Roman" panose="02020603050405020304" pitchFamily="18" charset="0"/>
                <a:ea typeface="Times New Roman" panose="02020603050405020304" pitchFamily="18" charset="0"/>
              </a:rPr>
              <a:t>على الفرد أن يحلل كل النتائج المحتملة ويقيم الخيارات المختلفة عند التفكير في موضوع معين من أجل الوصول إلى نتيجة إيجابية</a:t>
            </a:r>
          </a:p>
          <a:p>
            <a:pPr marL="285750" indent="-285750" algn="just" rtl="1">
              <a:buFont typeface="Arial" panose="020B0604020202020204" pitchFamily="34" charset="0"/>
              <a:buChar char="•"/>
            </a:pPr>
            <a:r>
              <a:rPr lang="ar-SA" sz="1850" i="0" dirty="0">
                <a:effectLst/>
                <a:latin typeface="Times New Roman" panose="02020603050405020304" pitchFamily="18" charset="0"/>
                <a:ea typeface="Times New Roman" panose="02020603050405020304" pitchFamily="18" charset="0"/>
              </a:rPr>
              <a:t>تنشيط الدماغ</a:t>
            </a:r>
            <a:r>
              <a:rPr lang="ar-JO" sz="1850" i="0" dirty="0">
                <a:effectLst/>
                <a:latin typeface="Times New Roman" panose="02020603050405020304" pitchFamily="18" charset="0"/>
                <a:ea typeface="Times New Roman" panose="02020603050405020304" pitchFamily="18" charset="0"/>
              </a:rPr>
              <a:t>: ف</a:t>
            </a:r>
            <a:r>
              <a:rPr lang="ar-SA" sz="1850" i="0" dirty="0">
                <a:effectLst/>
                <a:latin typeface="Times New Roman" panose="02020603050405020304" pitchFamily="18" charset="0"/>
                <a:ea typeface="Times New Roman" panose="02020603050405020304" pitchFamily="18" charset="0"/>
              </a:rPr>
              <a:t>التفكير المنطقي يتضمن الكثير من المهمات التي تساعد في تنشيط أجزاء مختلفة من الدماغ بما في ذلك الذاكرة اللفظية المنطقية والذاكرة البصرية وغير ذلك مما يساعد على تقوية الدماغ.</a:t>
            </a:r>
          </a:p>
          <a:p>
            <a:pPr marL="285750" indent="-285750" algn="just" rtl="1">
              <a:buFont typeface="Arial" panose="020B0604020202020204" pitchFamily="34" charset="0"/>
              <a:buChar char="•"/>
            </a:pPr>
            <a:r>
              <a:rPr lang="ar-SA" sz="1850" i="0" dirty="0">
                <a:effectLst/>
                <a:latin typeface="Times New Roman" panose="02020603050405020304" pitchFamily="18" charset="0"/>
                <a:ea typeface="Times New Roman" panose="02020603050405020304" pitchFamily="18" charset="0"/>
              </a:rPr>
              <a:t>تعزيز التركيز</a:t>
            </a:r>
            <a:r>
              <a:rPr lang="ar-JO" sz="1850" i="0" dirty="0">
                <a:effectLst/>
                <a:latin typeface="Times New Roman" panose="02020603050405020304" pitchFamily="18" charset="0"/>
                <a:ea typeface="Times New Roman" panose="02020603050405020304" pitchFamily="18" charset="0"/>
              </a:rPr>
              <a:t>: ف</a:t>
            </a:r>
            <a:r>
              <a:rPr lang="ar-SA" sz="1850" i="0" dirty="0">
                <a:effectLst/>
                <a:latin typeface="Times New Roman" panose="02020603050405020304" pitchFamily="18" charset="0"/>
                <a:ea typeface="Times New Roman" panose="02020603050405020304" pitchFamily="18" charset="0"/>
              </a:rPr>
              <a:t>التفكير المنطقي من أفضل الطرق لزيادة التركيز. </a:t>
            </a:r>
            <a:r>
              <a:rPr lang="ar-JO" sz="1850" i="0" dirty="0">
                <a:effectLst/>
                <a:latin typeface="Times New Roman" panose="02020603050405020304" pitchFamily="18" charset="0"/>
                <a:ea typeface="Times New Roman" panose="02020603050405020304" pitchFamily="18" charset="0"/>
              </a:rPr>
              <a:t>لأنها </a:t>
            </a:r>
            <a:r>
              <a:rPr lang="ar-SA" sz="1850" i="0" dirty="0">
                <a:effectLst/>
                <a:latin typeface="Times New Roman" panose="02020603050405020304" pitchFamily="18" charset="0"/>
                <a:ea typeface="Times New Roman" panose="02020603050405020304" pitchFamily="18" charset="0"/>
              </a:rPr>
              <a:t>تتطلب التركيز في الفكرة وتحليل</a:t>
            </a:r>
            <a:r>
              <a:rPr lang="ar-JO" sz="1850" i="0" dirty="0">
                <a:effectLst/>
                <a:latin typeface="Times New Roman" panose="02020603050405020304" pitchFamily="18" charset="0"/>
                <a:ea typeface="Times New Roman" panose="02020603050405020304" pitchFamily="18" charset="0"/>
              </a:rPr>
              <a:t>ها</a:t>
            </a:r>
            <a:r>
              <a:rPr lang="ar-SA" sz="1850" i="0" dirty="0">
                <a:effectLst/>
                <a:latin typeface="Times New Roman" panose="02020603050405020304" pitchFamily="18" charset="0"/>
                <a:ea typeface="Times New Roman" panose="02020603050405020304" pitchFamily="18" charset="0"/>
              </a:rPr>
              <a:t> إلى أجزاء والاستدلال واستخلاص الأدلة والحجج وكل هذا يعزز التركيز.</a:t>
            </a:r>
            <a:endParaRPr lang="ar-JO" sz="1850" i="0" dirty="0">
              <a:effectLst/>
              <a:latin typeface="Times New Roman" panose="02020603050405020304" pitchFamily="18" charset="0"/>
              <a:ea typeface="Times New Roman" panose="02020603050405020304" pitchFamily="18" charset="0"/>
            </a:endParaRPr>
          </a:p>
          <a:p>
            <a:pPr marL="342900" indent="-342900" algn="just" rtl="1">
              <a:buFont typeface="Arial" panose="020B0604020202020204" pitchFamily="34" charset="0"/>
              <a:buChar char="•"/>
            </a:pPr>
            <a:r>
              <a:rPr lang="ar-EG" sz="1850" dirty="0"/>
              <a:t>تنظيم</a:t>
            </a:r>
            <a:r>
              <a:rPr lang="ar-JO" sz="1850" dirty="0"/>
              <a:t> واستثمار</a:t>
            </a:r>
            <a:r>
              <a:rPr lang="ar-EG" sz="1850" dirty="0"/>
              <a:t> الخبرات الذهنية</a:t>
            </a:r>
            <a:r>
              <a:rPr lang="ar-JO" sz="1850" dirty="0"/>
              <a:t> </a:t>
            </a:r>
            <a:r>
              <a:rPr lang="ar-EG" sz="1850" dirty="0"/>
              <a:t>المتوافرة لدى الفرد، و</a:t>
            </a:r>
            <a:r>
              <a:rPr lang="ar-JO" sz="1850" dirty="0"/>
              <a:t>توظيفها </a:t>
            </a:r>
            <a:r>
              <a:rPr lang="ar-EG" sz="1850" dirty="0"/>
              <a:t>في طريق خاص</a:t>
            </a:r>
            <a:r>
              <a:rPr lang="ar-JO" sz="1850" dirty="0"/>
              <a:t> للاستفادة منها</a:t>
            </a:r>
            <a:r>
              <a:rPr lang="ar-EG" sz="1850" dirty="0"/>
              <a:t>.</a:t>
            </a:r>
          </a:p>
          <a:p>
            <a:pPr marL="342900" indent="-342900" algn="just" rtl="1">
              <a:buFont typeface="Arial" panose="020B0604020202020204" pitchFamily="34" charset="0"/>
              <a:buChar char="•"/>
            </a:pPr>
            <a:r>
              <a:rPr lang="ar-EG" sz="1850" dirty="0"/>
              <a:t>اختبار الآراء، وتحليلها، والمقارنة، والمقابلة بين بعضها البعض</a:t>
            </a:r>
            <a:r>
              <a:rPr lang="ar-JO" sz="1850" dirty="0"/>
              <a:t>، وا</a:t>
            </a:r>
            <a:r>
              <a:rPr lang="ar-EG" sz="1850" dirty="0"/>
              <a:t>ختيار أفضل البدائل. </a:t>
            </a:r>
          </a:p>
          <a:p>
            <a:pPr marL="342900" indent="-342900" algn="just" rtl="1">
              <a:buFont typeface="Arial" panose="020B0604020202020204" pitchFamily="34" charset="0"/>
              <a:buChar char="•"/>
            </a:pPr>
            <a:r>
              <a:rPr lang="ar-EG" sz="1850" dirty="0"/>
              <a:t>التعرف على الأسباب والمسببات لنتائج الاعمال أو الانشطة.</a:t>
            </a:r>
          </a:p>
          <a:p>
            <a:pPr marL="342900" indent="-342900" algn="just" rtl="1">
              <a:buFont typeface="Arial" panose="020B0604020202020204" pitchFamily="34" charset="0"/>
              <a:buChar char="•"/>
            </a:pPr>
            <a:r>
              <a:rPr lang="ar-JO" sz="1850" dirty="0"/>
              <a:t>الوصول</a:t>
            </a:r>
            <a:r>
              <a:rPr lang="ar-EG" sz="1850" dirty="0"/>
              <a:t> إلى </a:t>
            </a:r>
            <a:r>
              <a:rPr lang="ar-JO" sz="1850" dirty="0"/>
              <a:t>أ</a:t>
            </a:r>
            <a:r>
              <a:rPr lang="ar-EG" sz="1850" dirty="0"/>
              <a:t>دلة تثبت البدائل المفترضة </a:t>
            </a:r>
            <a:r>
              <a:rPr lang="ar-JO" sz="1850" dirty="0"/>
              <a:t>أو</a:t>
            </a:r>
            <a:r>
              <a:rPr lang="ar-EG" sz="1850" dirty="0"/>
              <a:t>تنفيها </a:t>
            </a:r>
            <a:r>
              <a:rPr lang="ar-JO" sz="1850" dirty="0"/>
              <a:t>.</a:t>
            </a:r>
            <a:endParaRPr lang="ar-EG" sz="1850" dirty="0"/>
          </a:p>
          <a:p>
            <a:pPr marL="342900" indent="-342900" algn="just" rtl="1">
              <a:buFont typeface="Arial" panose="020B0604020202020204" pitchFamily="34" charset="0"/>
              <a:buChar char="•"/>
            </a:pPr>
            <a:r>
              <a:rPr lang="ar-JO" sz="1850" dirty="0"/>
              <a:t>ا</a:t>
            </a:r>
            <a:r>
              <a:rPr lang="ar-EG" sz="1850" dirty="0"/>
              <a:t>لوصول إلى افضل </a:t>
            </a:r>
            <a:r>
              <a:rPr lang="ar-JO" sz="1850" dirty="0"/>
              <a:t>إ</a:t>
            </a:r>
            <a:r>
              <a:rPr lang="ar-EG" sz="1850" dirty="0"/>
              <a:t>جابة للاسئلة التي يثيرها الذهن أو افضل الحلول </a:t>
            </a:r>
            <a:r>
              <a:rPr lang="ar-JO" sz="1850" dirty="0"/>
              <a:t>ل</a:t>
            </a:r>
            <a:r>
              <a:rPr lang="ar-EG" sz="1850" dirty="0"/>
              <a:t>لمشكلات التي تهدف إلى حلها.</a:t>
            </a:r>
          </a:p>
          <a:p>
            <a:pPr marL="342900" indent="-342900" algn="just" rtl="1">
              <a:buFont typeface="Arial" panose="020B0604020202020204" pitchFamily="34" charset="0"/>
              <a:buChar char="•"/>
            </a:pPr>
            <a:r>
              <a:rPr lang="ar-EG" sz="1850" dirty="0"/>
              <a:t>يساعد الفرد في الوصول إلى </a:t>
            </a:r>
            <a:r>
              <a:rPr lang="ar-JO" sz="1850" dirty="0"/>
              <a:t>البراهين اللازمة للدفاع عن الأفكار والمعتقدات والأفعال </a:t>
            </a:r>
            <a:r>
              <a:rPr lang="ar-EG" sz="1850" dirty="0"/>
              <a:t>فيما يتعلق بالمهنة أو الدراسة أو الحياة العائلية</a:t>
            </a:r>
            <a:r>
              <a:rPr lang="ar-JO" sz="1850" dirty="0"/>
              <a:t>.</a:t>
            </a:r>
            <a:endParaRPr lang="ar-EG" sz="1850" dirty="0"/>
          </a:p>
          <a:p>
            <a:pPr algn="just" rtl="1"/>
            <a:endParaRPr lang="ar-SA" sz="1850" i="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715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Diagram 3">
            <a:extLst>
              <a:ext uri="{FF2B5EF4-FFF2-40B4-BE49-F238E27FC236}">
                <a16:creationId xmlns:a16="http://schemas.microsoft.com/office/drawing/2014/main" id="{45713A5F-842A-ECA8-472C-A7D356EA0E87}"/>
              </a:ext>
            </a:extLst>
          </p:cNvPr>
          <p:cNvGraphicFramePr/>
          <p:nvPr>
            <p:extLst>
              <p:ext uri="{D42A27DB-BD31-4B8C-83A1-F6EECF244321}">
                <p14:modId xmlns:p14="http://schemas.microsoft.com/office/powerpoint/2010/main" val="427541701"/>
              </p:ext>
            </p:extLst>
          </p:nvPr>
        </p:nvGraphicFramePr>
        <p:xfrm>
          <a:off x="-163754" y="1199335"/>
          <a:ext cx="2613990" cy="51432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a:extLst>
              <a:ext uri="{FF2B5EF4-FFF2-40B4-BE49-F238E27FC236}">
                <a16:creationId xmlns:a16="http://schemas.microsoft.com/office/drawing/2014/main" id="{5FD61100-CC5A-D929-8D82-16A8E81761E3}"/>
              </a:ext>
            </a:extLst>
          </p:cNvPr>
          <p:cNvGraphicFramePr/>
          <p:nvPr>
            <p:extLst>
              <p:ext uri="{D42A27DB-BD31-4B8C-83A1-F6EECF244321}">
                <p14:modId xmlns:p14="http://schemas.microsoft.com/office/powerpoint/2010/main" val="3782895123"/>
              </p:ext>
            </p:extLst>
          </p:nvPr>
        </p:nvGraphicFramePr>
        <p:xfrm>
          <a:off x="1976172" y="1199335"/>
          <a:ext cx="1974392" cy="514324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154438159"/>
      </p:ext>
    </p:extLst>
  </p:cSld>
  <p:clrMapOvr>
    <a:masterClrMapping/>
  </p:clrMapOvr>
  <mc:AlternateContent xmlns:mc="http://schemas.openxmlformats.org/markup-compatibility/2006" xmlns:p14="http://schemas.microsoft.com/office/powerpoint/2010/main">
    <mc:Choice Requires="p14">
      <p:transition spd="med" p14:dur="700" advTm="125199">
        <p:fade/>
      </p:transition>
    </mc:Choice>
    <mc:Fallback xmlns="">
      <p:transition spd="med" advTm="125199">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3157518"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تطبيقات التفكير المنطقي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87898A4-FED7-CD9A-56EC-200C316BF9FD}"/>
              </a:ext>
            </a:extLst>
          </p:cNvPr>
          <p:cNvSpPr txBox="1"/>
          <p:nvPr/>
        </p:nvSpPr>
        <p:spPr>
          <a:xfrm>
            <a:off x="265139" y="1369373"/>
            <a:ext cx="11429258" cy="4401205"/>
          </a:xfrm>
          <a:prstGeom prst="rect">
            <a:avLst/>
          </a:prstGeom>
          <a:noFill/>
        </p:spPr>
        <p:txBody>
          <a:bodyPr wrap="square">
            <a:spAutoFit/>
          </a:bodyPr>
          <a:lstStyle/>
          <a:p>
            <a:pPr algn="r"/>
            <a:r>
              <a:rPr lang="ar-JO" sz="2000" dirty="0">
                <a:solidFill>
                  <a:srgbClr val="2C2F34"/>
                </a:solidFill>
                <a:latin typeface="Noto Sans Kufi Arabic"/>
              </a:rPr>
              <a:t>         </a:t>
            </a:r>
            <a:r>
              <a:rPr lang="ar-JO" sz="2000" b="0" i="0" dirty="0">
                <a:solidFill>
                  <a:srgbClr val="2C2F34"/>
                </a:solidFill>
                <a:effectLst/>
                <a:latin typeface="Noto Sans Kufi Arabic"/>
              </a:rPr>
              <a:t>تتضمن </a:t>
            </a:r>
            <a:r>
              <a:rPr lang="ar-JO" sz="2000" b="0" i="0" dirty="0">
                <a:solidFill>
                  <a:srgbClr val="00B0F0"/>
                </a:solidFill>
                <a:effectLst/>
                <a:latin typeface="Noto Sans Kufi Arabic"/>
              </a:rPr>
              <a:t>تطبيقات التفكير المنطقي </a:t>
            </a:r>
            <a:r>
              <a:rPr lang="ar-JO" sz="2000" b="0" i="0" dirty="0">
                <a:solidFill>
                  <a:srgbClr val="2C2F34"/>
                </a:solidFill>
                <a:effectLst/>
                <a:latin typeface="Noto Sans Kufi Arabic"/>
              </a:rPr>
              <a:t>أخذ المعلومات المتعلقة بالفكرة وتنظيم هذه المعلومات في تسلسل منطقي والتفكير في هذه الأجزاء والعناصر. وللتفكير المنطقي تطبيقات في كل مجالات حياة الفرد بلا استثناء، </a:t>
            </a:r>
            <a:r>
              <a:rPr lang="ar-JO" sz="2000" b="0" i="0" dirty="0">
                <a:solidFill>
                  <a:srgbClr val="00B0F0"/>
                </a:solidFill>
                <a:effectLst/>
                <a:latin typeface="Noto Sans Kufi Arabic"/>
              </a:rPr>
              <a:t>في المجال الاجتماعي، والمجال الأخلاقي، والمجال العلمي، والمجال الديني، والمجال الفلسفي، والمجال الاقتصادي، والمجال الإعلامي، والمجال القانوني، والمجال السياسي</a:t>
            </a:r>
            <a:r>
              <a:rPr lang="ar-JO" sz="2000" b="0" i="0" dirty="0">
                <a:solidFill>
                  <a:srgbClr val="2C2F34"/>
                </a:solidFill>
                <a:effectLst/>
                <a:latin typeface="Noto Sans Kufi Arabic"/>
              </a:rPr>
              <a:t>. ولذلك فإن الاهتمام بالتفكير المنطقي هو بسبب أهميته في حياة الفرد.</a:t>
            </a:r>
          </a:p>
          <a:p>
            <a:pPr algn="r"/>
            <a:r>
              <a:rPr lang="ar-JO" sz="2000" b="0" i="0" dirty="0">
                <a:solidFill>
                  <a:srgbClr val="2C2F34"/>
                </a:solidFill>
                <a:effectLst/>
                <a:latin typeface="Noto Sans Kufi Arabic"/>
              </a:rPr>
              <a:t>من الضروري تطوير مهارات التفكير المنطقي منذ الصغر لأن التفكير المنطقي ضروري وأساسي في جميع المواد الدراسية بما في ذلك المواد الأدبية والمواد العلمية. على سبيل المثال، في مادة الرياضيات يجب على الطالب الاستفادة من المعلومات التي تم تقديمها ومعرفة ما يجب فعله بها بالإضافة إلى الخطوات اللازمة للوصول إلى حل.</a:t>
            </a:r>
            <a:endParaRPr lang="en-US" sz="2000" b="0" i="0" dirty="0">
              <a:solidFill>
                <a:srgbClr val="2C2F34"/>
              </a:solidFill>
              <a:effectLst/>
              <a:latin typeface="Noto Sans Kufi Arabic"/>
            </a:endParaRPr>
          </a:p>
          <a:p>
            <a:pPr algn="r"/>
            <a:endParaRPr lang="ar-JO" sz="2000" b="0" i="0" dirty="0">
              <a:solidFill>
                <a:srgbClr val="2C2F34"/>
              </a:solidFill>
              <a:effectLst/>
              <a:latin typeface="Noto Sans Kufi Arabic"/>
            </a:endParaRPr>
          </a:p>
          <a:p>
            <a:pPr algn="r"/>
            <a:r>
              <a:rPr lang="ar-JO" sz="2000" b="0" i="0" dirty="0">
                <a:solidFill>
                  <a:srgbClr val="00B0F0"/>
                </a:solidFill>
                <a:effectLst/>
                <a:latin typeface="Noto Sans Kufi Arabic"/>
              </a:rPr>
              <a:t>فيما يلي بعض المواد الدراسية الأخرى التي تتطلب مهارة التفكير المنطقي:</a:t>
            </a:r>
          </a:p>
          <a:p>
            <a:pPr algn="r"/>
            <a:r>
              <a:rPr lang="ar-JO" sz="2000" b="0" i="0" dirty="0">
                <a:solidFill>
                  <a:srgbClr val="2C2F34"/>
                </a:solidFill>
                <a:effectLst/>
                <a:latin typeface="Noto Sans Kufi Arabic"/>
              </a:rPr>
              <a:t>الكيمياء: يتضمن إعداد التجربة الكيميائية معرفة المواد الكيميائية والأجهزة اللازمة بالإضافة إلى الخطوات الصحيحة للوصول إلى نتيجة.</a:t>
            </a:r>
          </a:p>
          <a:p>
            <a:pPr algn="r"/>
            <a:r>
              <a:rPr lang="ar-JO" sz="2000" b="0" i="0" dirty="0">
                <a:solidFill>
                  <a:srgbClr val="2C2F34"/>
                </a:solidFill>
                <a:effectLst/>
                <a:latin typeface="Noto Sans Kufi Arabic"/>
              </a:rPr>
              <a:t>الحوسبة: الخوارزميات المستخدمة من قبل أجهزة الكمبيوتر والهواتف الذكية والأجهزة الإلكترونية الأخرى هي في الواقع مجموعات من التعليمات المنطقية التي أنشأها المبرمجون.</a:t>
            </a:r>
          </a:p>
          <a:p>
            <a:pPr algn="r"/>
            <a:r>
              <a:rPr lang="ar-JO" sz="2000" b="0" i="0" dirty="0">
                <a:solidFill>
                  <a:srgbClr val="2C2F34"/>
                </a:solidFill>
                <a:effectLst/>
                <a:latin typeface="Noto Sans Kufi Arabic"/>
              </a:rPr>
              <a:t>التاريخ والجغرافيا: للتوصل إلى الحقائق التاريخية يجب جمع المعلومات من المصادر وتحليل هذه المعلومات. </a:t>
            </a:r>
          </a:p>
          <a:p>
            <a:pPr algn="r"/>
            <a:r>
              <a:rPr lang="ar-JO" sz="2000" b="0" i="0" dirty="0">
                <a:solidFill>
                  <a:srgbClr val="2C2F34"/>
                </a:solidFill>
                <a:effectLst/>
                <a:latin typeface="Noto Sans Kufi Arabic"/>
              </a:rPr>
              <a:t>علم الاجتماع: يجب معرفة طرق جمع البيانات وتقنيات التحليل المطلوبة للوصول إلى استنتاجات ذات مغزى حول مجال البحث الاجتماعي.</a:t>
            </a:r>
          </a:p>
        </p:txBody>
      </p:sp>
    </p:spTree>
    <p:extLst>
      <p:ext uri="{BB962C8B-B14F-4D97-AF65-F5344CB8AC3E}">
        <p14:creationId xmlns:p14="http://schemas.microsoft.com/office/powerpoint/2010/main" val="1076025859"/>
      </p:ext>
    </p:extLst>
  </p:cSld>
  <p:clrMapOvr>
    <a:masterClrMapping/>
  </p:clrMapOvr>
  <mc:AlternateContent xmlns:mc="http://schemas.openxmlformats.org/markup-compatibility/2006" xmlns:p14="http://schemas.microsoft.com/office/powerpoint/2010/main">
    <mc:Choice Requires="p14">
      <p:transition spd="med" p14:dur="700" advTm="117067">
        <p:fade/>
      </p:transition>
    </mc:Choice>
    <mc:Fallback xmlns="">
      <p:transition spd="med" advTm="11706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pic>
        <p:nvPicPr>
          <p:cNvPr id="4" name="Picture 3">
            <a:extLst>
              <a:ext uri="{FF2B5EF4-FFF2-40B4-BE49-F238E27FC236}">
                <a16:creationId xmlns:a16="http://schemas.microsoft.com/office/drawing/2014/main" id="{31299A90-833A-7F95-552D-CE70896755B7}"/>
              </a:ext>
            </a:extLst>
          </p:cNvPr>
          <p:cNvPicPr>
            <a:picLocks noChangeAspect="1"/>
          </p:cNvPicPr>
          <p:nvPr/>
        </p:nvPicPr>
        <p:blipFill>
          <a:blip r:embed="rId3">
            <a:duotone>
              <a:schemeClr val="accent5">
                <a:shade val="45000"/>
                <a:satMod val="135000"/>
              </a:schemeClr>
              <a:prstClr val="white"/>
            </a:duotone>
          </a:blip>
          <a:stretch>
            <a:fillRect/>
          </a:stretch>
        </p:blipFill>
        <p:spPr>
          <a:xfrm>
            <a:off x="-1" y="4549675"/>
            <a:ext cx="12192000" cy="2308324"/>
          </a:xfrm>
          <a:prstGeom prst="rect">
            <a:avLst/>
          </a:prstGeom>
        </p:spPr>
      </p:pic>
      <p:sp>
        <p:nvSpPr>
          <p:cNvPr id="7" name="TextBox 6">
            <a:extLst>
              <a:ext uri="{FF2B5EF4-FFF2-40B4-BE49-F238E27FC236}">
                <a16:creationId xmlns:a16="http://schemas.microsoft.com/office/drawing/2014/main" id="{F48A2767-8986-C55F-A3D6-44012E9EA92E}"/>
              </a:ext>
            </a:extLst>
          </p:cNvPr>
          <p:cNvSpPr txBox="1"/>
          <p:nvPr/>
        </p:nvSpPr>
        <p:spPr>
          <a:xfrm>
            <a:off x="4904131"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56055DBD-692E-C573-439C-D25F9F7EEF85}"/>
              </a:ext>
            </a:extLst>
          </p:cNvPr>
          <p:cNvSpPr txBox="1"/>
          <p:nvPr/>
        </p:nvSpPr>
        <p:spPr>
          <a:xfrm>
            <a:off x="2926900" y="783768"/>
            <a:ext cx="5861993" cy="461665"/>
          </a:xfrm>
          <a:prstGeom prst="rect">
            <a:avLst/>
          </a:prstGeom>
          <a:noFill/>
        </p:spPr>
        <p:txBody>
          <a:bodyPr wrap="square">
            <a:spAutoFit/>
          </a:bodyPr>
          <a:lstStyle/>
          <a:p>
            <a:pPr algn="ctr" rtl="1"/>
            <a:r>
              <a:rPr lang="ar-JO" sz="2400" b="1" dirty="0">
                <a:solidFill>
                  <a:srgbClr val="00B0F0"/>
                </a:solidFill>
              </a:rPr>
              <a:t>ما الفرق بين المعلومات والاستنتاجات والافتراضات</a:t>
            </a:r>
          </a:p>
        </p:txBody>
      </p:sp>
      <p:sp>
        <p:nvSpPr>
          <p:cNvPr id="12" name="TextBox 11">
            <a:extLst>
              <a:ext uri="{FF2B5EF4-FFF2-40B4-BE49-F238E27FC236}">
                <a16:creationId xmlns:a16="http://schemas.microsoft.com/office/drawing/2014/main" id="{2041D629-7FB8-67CB-4E30-8F40DEE9F3AB}"/>
              </a:ext>
            </a:extLst>
          </p:cNvPr>
          <p:cNvSpPr txBox="1"/>
          <p:nvPr/>
        </p:nvSpPr>
        <p:spPr>
          <a:xfrm>
            <a:off x="470472" y="1550723"/>
            <a:ext cx="11026065" cy="2862322"/>
          </a:xfrm>
          <a:prstGeom prst="rect">
            <a:avLst/>
          </a:prstGeom>
          <a:noFill/>
        </p:spPr>
        <p:txBody>
          <a:bodyPr wrap="square">
            <a:spAutoFit/>
          </a:bodyPr>
          <a:lstStyle/>
          <a:p>
            <a:pPr algn="just" rtl="1"/>
            <a:r>
              <a:rPr lang="ar-JO" sz="2000" b="1" dirty="0">
                <a:solidFill>
                  <a:schemeClr val="bg1"/>
                </a:solidFill>
              </a:rPr>
              <a:t>المعلومات : تشكِّل المادة التي تُبنَى على أساسها الفرضيات، والفرضيات بالمقابل تقودُ وتوجِّه عملية البحث عن مزيد من المعلومات.</a:t>
            </a:r>
            <a:endParaRPr lang="en-GB" sz="2000" b="1" dirty="0">
              <a:solidFill>
                <a:schemeClr val="bg1"/>
              </a:solidFill>
            </a:endParaRPr>
          </a:p>
          <a:p>
            <a:pPr algn="just" rtl="1"/>
            <a:endParaRPr lang="ar-JO" sz="2000" b="1" dirty="0">
              <a:solidFill>
                <a:schemeClr val="bg1"/>
              </a:solidFill>
            </a:endParaRPr>
          </a:p>
          <a:p>
            <a:pPr algn="just" rtl="1"/>
            <a:r>
              <a:rPr lang="ar-JO" sz="2000" b="1" dirty="0">
                <a:solidFill>
                  <a:schemeClr val="bg1"/>
                </a:solidFill>
              </a:rPr>
              <a:t>الافتراضات(الفرضيات):  تعبيرٌ يستخدَمُ عمومًا للإشارة إلى أيِّ استنتاج مبدئي، أو قول غير مثبت، ويخضعها الباحثون للفحص والتجريب من أجل التوصل إلى إجابة أو نتيجة معقولة، وتفسِّر الغموض الذي يكتنف الموقف أو المشكلة. وتُضِيف معنًى لمجموعةٍ من المعطيات ، وهي  اتجاهات أو معتقدات موجودة في الوعي أو اللاوعي تأثّر وتتأثّر بالاستنتاجات والمواقف التي تمر بالفرد.</a:t>
            </a:r>
            <a:endParaRPr lang="en-GB" sz="2000" b="1" dirty="0">
              <a:solidFill>
                <a:schemeClr val="bg1"/>
              </a:solidFill>
            </a:endParaRPr>
          </a:p>
          <a:p>
            <a:pPr algn="just" rtl="1"/>
            <a:endParaRPr lang="ar-JO" sz="2000" b="1" dirty="0">
              <a:solidFill>
                <a:schemeClr val="bg1"/>
              </a:solidFill>
            </a:endParaRPr>
          </a:p>
          <a:p>
            <a:pPr algn="just" rtl="1"/>
            <a:r>
              <a:rPr lang="ar-JO" sz="2000" b="1" dirty="0">
                <a:solidFill>
                  <a:schemeClr val="bg1"/>
                </a:solidFill>
              </a:rPr>
              <a:t> الاستنتاجات: يطلق عليها أيضاً اسم الاستدلال وكذلك الاستنباط، وهي خلاصة عقلية لموقف معين ، تعتمد على افتراضات سابقة . وهي استخلاص الحقائق والمعلومات والبيانات والبحث حول الأسباب والتفسيرات المنطقيّة والتوصّل إلى المفاهيم المناسبة التي تحاكي العقل والمنطق</a:t>
            </a:r>
          </a:p>
        </p:txBody>
      </p:sp>
    </p:spTree>
    <p:extLst>
      <p:ext uri="{BB962C8B-B14F-4D97-AF65-F5344CB8AC3E}">
        <p14:creationId xmlns:p14="http://schemas.microsoft.com/office/powerpoint/2010/main" val="3468642470"/>
      </p:ext>
    </p:extLst>
  </p:cSld>
  <p:clrMapOvr>
    <a:masterClrMapping/>
  </p:clrMapOvr>
  <mc:AlternateContent xmlns:mc="http://schemas.openxmlformats.org/markup-compatibility/2006" xmlns:p14="http://schemas.microsoft.com/office/powerpoint/2010/main">
    <mc:Choice Requires="p14">
      <p:transition spd="med" p14:dur="700" advTm="168553">
        <p:fade/>
      </p:transition>
    </mc:Choice>
    <mc:Fallback xmlns="">
      <p:transition spd="med" advTm="168553">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Text Box 4">
            <a:extLst>
              <a:ext uri="{FF2B5EF4-FFF2-40B4-BE49-F238E27FC236}">
                <a16:creationId xmlns:a16="http://schemas.microsoft.com/office/drawing/2014/main" id="{236A7011-BA8D-DDD7-49FD-EE44ADD38915}"/>
              </a:ext>
            </a:extLst>
          </p:cNvPr>
          <p:cNvSpPr txBox="1">
            <a:spLocks noChangeArrowheads="1"/>
          </p:cNvSpPr>
          <p:nvPr/>
        </p:nvSpPr>
        <p:spPr bwMode="auto">
          <a:xfrm>
            <a:off x="2337774" y="453303"/>
            <a:ext cx="69305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ctr">
              <a:spcBef>
                <a:spcPct val="50000"/>
              </a:spcBef>
            </a:pPr>
            <a:r>
              <a:rPr lang="ar-SA" altLang="en-US" sz="2400" dirty="0">
                <a:solidFill>
                  <a:schemeClr val="bg1"/>
                </a:solidFill>
                <a:latin typeface="Times New Roman" panose="02020603050405020304" pitchFamily="18" charset="0"/>
                <a:cs typeface="Traditional Arabic" panose="02020603050405020304" pitchFamily="18" charset="-78"/>
              </a:rPr>
              <a:t>مثال على الفرق بين المعلومات والاستنتاجات والافتراضات  </a:t>
            </a:r>
            <a:endParaRPr lang="en-US" altLang="en-US" sz="2400" dirty="0">
              <a:solidFill>
                <a:schemeClr val="bg1"/>
              </a:solidFill>
              <a:latin typeface="Times New Roman" panose="02020603050405020304" pitchFamily="18" charset="0"/>
              <a:cs typeface="Traditional Arabic" panose="02020603050405020304" pitchFamily="18" charset="-78"/>
            </a:endParaRPr>
          </a:p>
        </p:txBody>
      </p:sp>
      <p:sp>
        <p:nvSpPr>
          <p:cNvPr id="119814" name="Rectangle 6">
            <a:extLst>
              <a:ext uri="{FF2B5EF4-FFF2-40B4-BE49-F238E27FC236}">
                <a16:creationId xmlns:a16="http://schemas.microsoft.com/office/drawing/2014/main" id="{781FBB2A-FDED-AD67-0CDB-9980B8AE1E91}"/>
              </a:ext>
            </a:extLst>
          </p:cNvPr>
          <p:cNvSpPr>
            <a:spLocks noChangeArrowheads="1"/>
          </p:cNvSpPr>
          <p:nvPr/>
        </p:nvSpPr>
        <p:spPr bwMode="auto">
          <a:xfrm>
            <a:off x="982417" y="3404091"/>
            <a:ext cx="9641226" cy="3384550"/>
          </a:xfrm>
          <a:prstGeom prst="rect">
            <a:avLst/>
          </a:prstGeom>
          <a:noFill/>
          <a:ln w="9525">
            <a:noFill/>
            <a:miter lim="800000"/>
            <a:headEnd/>
            <a:tailEnd/>
          </a:ln>
          <a:effectLst/>
        </p:spPr>
        <p:txBody>
          <a:bodyPr/>
          <a:lstStyle/>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الموقف( المعلومة </a:t>
            </a:r>
            <a:r>
              <a:rPr lang="ar-JO" sz="2400" dirty="0">
                <a:solidFill>
                  <a:schemeClr val="bg1"/>
                </a:solidFill>
                <a:effectLst>
                  <a:outerShdw blurRad="38100" dist="38100" dir="2700000" algn="tl">
                    <a:srgbClr val="010199"/>
                  </a:outerShdw>
                </a:effectLst>
              </a:rPr>
              <a:t>): </a:t>
            </a:r>
            <a:r>
              <a:rPr lang="ar-SA" sz="2400" dirty="0">
                <a:solidFill>
                  <a:schemeClr val="bg1"/>
                </a:solidFill>
                <a:effectLst>
                  <a:outerShdw blurRad="38100" dist="38100" dir="2700000" algn="tl">
                    <a:srgbClr val="010199"/>
                  </a:outerShdw>
                </a:effectLst>
              </a:rPr>
              <a:t> رجل يتمدد على قارعة الطريق . </a:t>
            </a:r>
          </a:p>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الاستنتاج  </a:t>
            </a:r>
            <a:r>
              <a:rPr lang="ar-JO" sz="2400" dirty="0">
                <a:solidFill>
                  <a:schemeClr val="bg1"/>
                </a:solidFill>
                <a:effectLst>
                  <a:outerShdw blurRad="38100" dist="38100" dir="2700000" algn="tl">
                    <a:srgbClr val="010199"/>
                  </a:outerShdw>
                </a:effectLst>
              </a:rPr>
              <a:t>:</a:t>
            </a:r>
            <a:r>
              <a:rPr lang="ar-SA" sz="2400" dirty="0">
                <a:solidFill>
                  <a:schemeClr val="bg1"/>
                </a:solidFill>
                <a:effectLst>
                  <a:outerShdw blurRad="38100" dist="38100" dir="2700000" algn="tl">
                    <a:srgbClr val="010199"/>
                  </a:outerShdw>
                </a:effectLst>
              </a:rPr>
              <a:t> الرجل مشرد . </a:t>
            </a:r>
          </a:p>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الافتراضات</a:t>
            </a:r>
            <a:r>
              <a:rPr lang="ar-JO" sz="2400" dirty="0">
                <a:solidFill>
                  <a:schemeClr val="bg1"/>
                </a:solidFill>
                <a:effectLst>
                  <a:outerShdw blurRad="38100" dist="38100" dir="2700000" algn="tl">
                    <a:srgbClr val="010199"/>
                  </a:outerShdw>
                </a:effectLst>
              </a:rPr>
              <a:t>: </a:t>
            </a:r>
            <a:r>
              <a:rPr lang="ar-SA" sz="2400" dirty="0">
                <a:solidFill>
                  <a:schemeClr val="bg1"/>
                </a:solidFill>
                <a:effectLst>
                  <a:outerShdw blurRad="38100" dist="38100" dir="2700000" algn="tl">
                    <a:srgbClr val="010199"/>
                  </a:outerShdw>
                </a:effectLst>
              </a:rPr>
              <a:t> ( التي بني عليها الاستنتاج </a:t>
            </a:r>
            <a:r>
              <a:rPr lang="ar-JO" sz="2400" dirty="0">
                <a:solidFill>
                  <a:schemeClr val="bg1"/>
                </a:solidFill>
                <a:effectLst>
                  <a:outerShdw blurRad="38100" dist="38100" dir="2700000" algn="tl">
                    <a:srgbClr val="010199"/>
                  </a:outerShdw>
                </a:effectLst>
              </a:rPr>
              <a:t>)</a:t>
            </a:r>
            <a:r>
              <a:rPr lang="ar-SA" sz="2400" dirty="0">
                <a:solidFill>
                  <a:schemeClr val="bg1"/>
                </a:solidFill>
                <a:effectLst>
                  <a:outerShdw blurRad="38100" dist="38100" dir="2700000" algn="tl">
                    <a:srgbClr val="010199"/>
                  </a:outerShdw>
                </a:effectLst>
              </a:rPr>
              <a:t> المشردون فقط هم الذين ينامون على قارعة الطريق . </a:t>
            </a:r>
          </a:p>
          <a:p>
            <a:pPr algn="r">
              <a:lnSpc>
                <a:spcPct val="80000"/>
              </a:lnSpc>
              <a:spcBef>
                <a:spcPct val="20000"/>
              </a:spcBef>
              <a:buClr>
                <a:schemeClr val="hlink"/>
              </a:buClr>
              <a:buSzPct val="75000"/>
              <a:defRPr/>
            </a:pPr>
            <a:endParaRPr lang="en-GB" sz="2400" dirty="0">
              <a:solidFill>
                <a:schemeClr val="bg1"/>
              </a:solidFill>
              <a:effectLst>
                <a:outerShdw blurRad="38100" dist="38100" dir="2700000" algn="tl">
                  <a:srgbClr val="010199"/>
                </a:outerShdw>
              </a:effectLst>
            </a:endParaRPr>
          </a:p>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الموقف ( المعلومة ) </a:t>
            </a:r>
            <a:r>
              <a:rPr lang="ar-JO" sz="2400" dirty="0">
                <a:solidFill>
                  <a:schemeClr val="bg1"/>
                </a:solidFill>
                <a:effectLst>
                  <a:outerShdw blurRad="38100" dist="38100" dir="2700000" algn="tl">
                    <a:srgbClr val="010199"/>
                  </a:outerShdw>
                </a:effectLst>
              </a:rPr>
              <a:t>:</a:t>
            </a:r>
            <a:r>
              <a:rPr lang="ar-SA" sz="2400" dirty="0">
                <a:solidFill>
                  <a:schemeClr val="bg1"/>
                </a:solidFill>
                <a:effectLst>
                  <a:outerShdw blurRad="38100" dist="38100" dir="2700000" algn="tl">
                    <a:srgbClr val="010199"/>
                  </a:outerShdw>
                </a:effectLst>
              </a:rPr>
              <a:t> رجل يتمدد على قارعة الطريق . </a:t>
            </a:r>
          </a:p>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الاستنتاج </a:t>
            </a:r>
            <a:r>
              <a:rPr lang="ar-JO" sz="2400" dirty="0">
                <a:solidFill>
                  <a:schemeClr val="bg1"/>
                </a:solidFill>
                <a:effectLst>
                  <a:outerShdw blurRad="38100" dist="38100" dir="2700000" algn="tl">
                    <a:srgbClr val="010199"/>
                  </a:outerShdw>
                </a:effectLst>
              </a:rPr>
              <a:t>:</a:t>
            </a:r>
            <a:r>
              <a:rPr lang="ar-SA" sz="2400" dirty="0">
                <a:solidFill>
                  <a:schemeClr val="bg1"/>
                </a:solidFill>
                <a:effectLst>
                  <a:outerShdw blurRad="38100" dist="38100" dir="2700000" algn="tl">
                    <a:srgbClr val="010199"/>
                  </a:outerShdw>
                </a:effectLst>
              </a:rPr>
              <a:t> الرجل بحاجة إلى مساعدة . </a:t>
            </a:r>
          </a:p>
          <a:p>
            <a:pPr algn="r">
              <a:lnSpc>
                <a:spcPct val="80000"/>
              </a:lnSpc>
              <a:spcBef>
                <a:spcPct val="20000"/>
              </a:spcBef>
              <a:buClr>
                <a:schemeClr val="hlink"/>
              </a:buClr>
              <a:buSzPct val="75000"/>
              <a:defRPr/>
            </a:pPr>
            <a:r>
              <a:rPr lang="ar-SA" sz="2400" dirty="0">
                <a:solidFill>
                  <a:schemeClr val="bg1"/>
                </a:solidFill>
                <a:effectLst>
                  <a:outerShdw blurRad="38100" dist="38100" dir="2700000" algn="tl">
                    <a:srgbClr val="010199"/>
                  </a:outerShdw>
                </a:effectLst>
              </a:rPr>
              <a:t>الافتراض </a:t>
            </a:r>
            <a:r>
              <a:rPr lang="ar-JO" sz="2400" dirty="0">
                <a:solidFill>
                  <a:schemeClr val="bg1"/>
                </a:solidFill>
                <a:effectLst>
                  <a:outerShdw blurRad="38100" dist="38100" dir="2700000" algn="tl">
                    <a:srgbClr val="010199"/>
                  </a:outerShdw>
                </a:effectLst>
              </a:rPr>
              <a:t>:</a:t>
            </a:r>
            <a:r>
              <a:rPr lang="ar-SA" sz="2400" dirty="0">
                <a:solidFill>
                  <a:schemeClr val="bg1"/>
                </a:solidFill>
                <a:effectLst>
                  <a:outerShdw blurRad="38100" dist="38100" dir="2700000" algn="tl">
                    <a:srgbClr val="010199"/>
                  </a:outerShdw>
                </a:effectLst>
              </a:rPr>
              <a:t> أي إنسان ينام على قارعة الطريق بحاجة إلى مساعدة . </a:t>
            </a:r>
          </a:p>
        </p:txBody>
      </p:sp>
      <p:sp>
        <p:nvSpPr>
          <p:cNvPr id="2" name="Rectangle 5">
            <a:extLst>
              <a:ext uri="{FF2B5EF4-FFF2-40B4-BE49-F238E27FC236}">
                <a16:creationId xmlns:a16="http://schemas.microsoft.com/office/drawing/2014/main" id="{27593B85-9B42-DA65-9613-A86F61933E97}"/>
              </a:ext>
            </a:extLst>
          </p:cNvPr>
          <p:cNvSpPr>
            <a:spLocks noChangeArrowheads="1"/>
          </p:cNvSpPr>
          <p:nvPr/>
        </p:nvSpPr>
        <p:spPr bwMode="auto">
          <a:xfrm>
            <a:off x="683581" y="1274019"/>
            <a:ext cx="10400161" cy="1771021"/>
          </a:xfrm>
          <a:prstGeom prst="rect">
            <a:avLst/>
          </a:prstGeom>
          <a:solidFill>
            <a:srgbClr val="00B0F0"/>
          </a:solidFill>
          <a:ln w="9525">
            <a:solidFill>
              <a:schemeClr val="tx1"/>
            </a:solidFill>
            <a:miter lim="800000"/>
            <a:headEnd/>
            <a:tailEnd/>
          </a:ln>
        </p:spPr>
        <p:txBody>
          <a:bodyPr wrap="none" anchor="ctr"/>
          <a:lstStyle>
            <a:lvl1pPr eaLnBrk="0" hangingPunct="0">
              <a:defRPr sz="2000" b="1">
                <a:solidFill>
                  <a:schemeClr val="tx1"/>
                </a:solidFill>
                <a:latin typeface="Arial" panose="020B0604020202020204" pitchFamily="34" charset="0"/>
                <a:cs typeface="Arial" panose="020B0604020202020204" pitchFamily="34" charset="0"/>
              </a:defRPr>
            </a:lvl1pPr>
            <a:lvl2pPr marL="742950" indent="-285750" eaLnBrk="0" hangingPunct="0">
              <a:defRPr sz="2000" b="1">
                <a:solidFill>
                  <a:schemeClr val="tx1"/>
                </a:solidFill>
                <a:latin typeface="Arial" panose="020B0604020202020204" pitchFamily="34" charset="0"/>
                <a:cs typeface="Arial" panose="020B0604020202020204" pitchFamily="34" charset="0"/>
              </a:defRPr>
            </a:lvl2pPr>
            <a:lvl3pPr marL="1143000" indent="-228600" eaLnBrk="0" hangingPunct="0">
              <a:defRPr sz="2000" b="1">
                <a:solidFill>
                  <a:schemeClr val="tx1"/>
                </a:solidFill>
                <a:latin typeface="Arial" panose="020B0604020202020204" pitchFamily="34" charset="0"/>
                <a:cs typeface="Arial" panose="020B0604020202020204" pitchFamily="34" charset="0"/>
              </a:defRPr>
            </a:lvl3pPr>
            <a:lvl4pPr marL="1600200" indent="-228600" eaLnBrk="0" hangingPunct="0">
              <a:defRPr sz="2000" b="1">
                <a:solidFill>
                  <a:schemeClr val="tx1"/>
                </a:solidFill>
                <a:latin typeface="Arial" panose="020B0604020202020204" pitchFamily="34" charset="0"/>
                <a:cs typeface="Arial" panose="020B0604020202020204" pitchFamily="34" charset="0"/>
              </a:defRPr>
            </a:lvl4pPr>
            <a:lvl5pPr marL="2057400" indent="-228600" eaLnBrk="0" hangingPunct="0">
              <a:defRPr sz="2000" b="1">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sz="2000" b="1">
                <a:solidFill>
                  <a:schemeClr val="tx1"/>
                </a:solidFill>
                <a:latin typeface="Arial" panose="020B0604020202020204" pitchFamily="34" charset="0"/>
                <a:cs typeface="Arial" panose="020B0604020202020204" pitchFamily="34" charset="0"/>
              </a:defRPr>
            </a:lvl9pPr>
          </a:lstStyle>
          <a:p>
            <a:pPr algn="r" rtl="1" eaLnBrk="1" hangingPunct="1"/>
            <a:r>
              <a:rPr lang="ar-SA" altLang="ar-JO" dirty="0">
                <a:solidFill>
                  <a:schemeClr val="bg1"/>
                </a:solidFill>
              </a:rPr>
              <a:t>المعلومات : تشكِّل المادة التي تُبنَى على أساسها الفرضيات</a:t>
            </a:r>
            <a:r>
              <a:rPr lang="ar-JO" altLang="ar-JO" dirty="0">
                <a:solidFill>
                  <a:schemeClr val="bg1"/>
                </a:solidFill>
              </a:rPr>
              <a:t>.</a:t>
            </a:r>
          </a:p>
          <a:p>
            <a:pPr algn="r" rtl="1" eaLnBrk="1" hangingPunct="1"/>
            <a:r>
              <a:rPr lang="ar-SA" altLang="ar-JO" dirty="0">
                <a:solidFill>
                  <a:schemeClr val="bg1"/>
                </a:solidFill>
              </a:rPr>
              <a:t>الافتراضات : اتجاهات أو معتقدات موجودة في الوعي أو الل</a:t>
            </a:r>
            <a:r>
              <a:rPr lang="ar-JO" altLang="ar-JO" dirty="0">
                <a:solidFill>
                  <a:schemeClr val="bg1"/>
                </a:solidFill>
              </a:rPr>
              <a:t>ا</a:t>
            </a:r>
            <a:r>
              <a:rPr lang="ar-SA" altLang="ar-JO" dirty="0">
                <a:solidFill>
                  <a:schemeClr val="bg1"/>
                </a:solidFill>
              </a:rPr>
              <a:t>وعي تأث</a:t>
            </a:r>
            <a:r>
              <a:rPr lang="ar-JO" altLang="ar-JO" dirty="0">
                <a:solidFill>
                  <a:schemeClr val="bg1"/>
                </a:solidFill>
              </a:rPr>
              <a:t>ّ</a:t>
            </a:r>
            <a:r>
              <a:rPr lang="ar-SA" altLang="ar-JO" dirty="0">
                <a:solidFill>
                  <a:schemeClr val="bg1"/>
                </a:solidFill>
              </a:rPr>
              <a:t>ر وتتأث</a:t>
            </a:r>
            <a:r>
              <a:rPr lang="ar-JO" altLang="ar-JO" dirty="0">
                <a:solidFill>
                  <a:schemeClr val="bg1"/>
                </a:solidFill>
              </a:rPr>
              <a:t>ّ</a:t>
            </a:r>
            <a:r>
              <a:rPr lang="ar-SA" altLang="ar-JO" dirty="0">
                <a:solidFill>
                  <a:schemeClr val="bg1"/>
                </a:solidFill>
              </a:rPr>
              <a:t>ر بالاستنتاجات</a:t>
            </a:r>
            <a:r>
              <a:rPr lang="en-US" altLang="ar-JO" dirty="0">
                <a:solidFill>
                  <a:schemeClr val="bg1"/>
                </a:solidFill>
              </a:rPr>
              <a:t> </a:t>
            </a:r>
            <a:r>
              <a:rPr lang="ar-SA" altLang="ar-JO" dirty="0">
                <a:solidFill>
                  <a:schemeClr val="bg1"/>
                </a:solidFill>
              </a:rPr>
              <a:t>والمواقف التي </a:t>
            </a:r>
            <a:r>
              <a:rPr lang="ar-JO" altLang="ar-JO" dirty="0">
                <a:solidFill>
                  <a:schemeClr val="bg1"/>
                </a:solidFill>
              </a:rPr>
              <a:t>ي</a:t>
            </a:r>
            <a:r>
              <a:rPr lang="ar-SA" altLang="ar-JO" dirty="0">
                <a:solidFill>
                  <a:schemeClr val="bg1"/>
                </a:solidFill>
              </a:rPr>
              <a:t>مر ب</a:t>
            </a:r>
            <a:r>
              <a:rPr lang="ar-JO" altLang="ar-JO" dirty="0">
                <a:solidFill>
                  <a:schemeClr val="bg1"/>
                </a:solidFill>
              </a:rPr>
              <a:t>ها </a:t>
            </a:r>
            <a:r>
              <a:rPr lang="ar-SA" altLang="ar-JO" dirty="0">
                <a:solidFill>
                  <a:schemeClr val="bg1"/>
                </a:solidFill>
              </a:rPr>
              <a:t>الفرد</a:t>
            </a:r>
            <a:r>
              <a:rPr lang="ar-JO" altLang="ar-JO" dirty="0">
                <a:solidFill>
                  <a:schemeClr val="bg1"/>
                </a:solidFill>
              </a:rPr>
              <a:t>.</a:t>
            </a:r>
            <a:r>
              <a:rPr lang="ar-SA" altLang="ar-JO" dirty="0">
                <a:solidFill>
                  <a:schemeClr val="bg1"/>
                </a:solidFill>
              </a:rPr>
              <a:t> </a:t>
            </a:r>
            <a:endParaRPr lang="ar-JO" altLang="ar-JO" dirty="0">
              <a:solidFill>
                <a:schemeClr val="bg1"/>
              </a:solidFill>
            </a:endParaRPr>
          </a:p>
          <a:p>
            <a:pPr algn="r" rtl="1" eaLnBrk="1" hangingPunct="1"/>
            <a:r>
              <a:rPr lang="ar-JO" altLang="ar-JO" dirty="0">
                <a:solidFill>
                  <a:schemeClr val="bg1"/>
                </a:solidFill>
              </a:rPr>
              <a:t>الاستنتاجات : هي خلاصة عقلية لموقف معين تعتمد على افتراضات سابقة .</a:t>
            </a:r>
          </a:p>
          <a:p>
            <a:pPr algn="r" rtl="1" eaLnBrk="1" hangingPunct="1"/>
            <a:endParaRPr lang="en-US" altLang="ar-JO" dirty="0">
              <a:solidFill>
                <a:schemeClr val="bg1"/>
              </a:solidFill>
            </a:endParaRPr>
          </a:p>
        </p:txBody>
      </p:sp>
      <p:sp>
        <p:nvSpPr>
          <p:cNvPr id="3" name="Rectangle 2">
            <a:extLst>
              <a:ext uri="{FF2B5EF4-FFF2-40B4-BE49-F238E27FC236}">
                <a16:creationId xmlns:a16="http://schemas.microsoft.com/office/drawing/2014/main" id="{F25EF0DF-AB5A-BC07-1BD5-4D1A57E04C75}"/>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 name="TextBox 3">
            <a:extLst>
              <a:ext uri="{FF2B5EF4-FFF2-40B4-BE49-F238E27FC236}">
                <a16:creationId xmlns:a16="http://schemas.microsoft.com/office/drawing/2014/main" id="{C58284A5-8415-72FA-869E-C50A846BFA40}"/>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a:extLst>
              <a:ext uri="{FF2B5EF4-FFF2-40B4-BE49-F238E27FC236}">
                <a16:creationId xmlns:a16="http://schemas.microsoft.com/office/drawing/2014/main" id="{EFF2E5A9-16FB-E46F-3C38-BDFB72AE93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7DE9B6BF-DDBE-FA82-E781-B548C4069E44}"/>
              </a:ext>
            </a:extLst>
          </p:cNvPr>
          <p:cNvSpPr txBox="1"/>
          <p:nvPr/>
        </p:nvSpPr>
        <p:spPr>
          <a:xfrm>
            <a:off x="2829743" y="82707"/>
            <a:ext cx="6107836" cy="369332"/>
          </a:xfrm>
          <a:prstGeom prst="rect">
            <a:avLst/>
          </a:prstGeom>
          <a:noFill/>
        </p:spPr>
        <p:txBody>
          <a:bodyPr wrap="square">
            <a:spAutoFit/>
          </a:bodyPr>
          <a:lstStyle/>
          <a:p>
            <a:pPr algn="ctr" rtl="1"/>
            <a:r>
              <a:rPr lang="ar-JO" sz="1800" b="1" dirty="0">
                <a:solidFill>
                  <a:srgbClr val="00B0F0"/>
                </a:solidFill>
              </a:rPr>
              <a:t>فكر معي الآن</a:t>
            </a:r>
            <a:r>
              <a:rPr lang="ar-JO" sz="1800" dirty="0">
                <a:solidFill>
                  <a:srgbClr val="00B0F0"/>
                </a:solidFill>
              </a:rPr>
              <a:t>؟</a:t>
            </a:r>
          </a:p>
        </p:txBody>
      </p:sp>
    </p:spTree>
    <p:extLst>
      <p:ext uri="{BB962C8B-B14F-4D97-AF65-F5344CB8AC3E}">
        <p14:creationId xmlns:p14="http://schemas.microsoft.com/office/powerpoint/2010/main" val="3845383601"/>
      </p:ext>
    </p:extLst>
  </p:cSld>
  <p:clrMapOvr>
    <a:masterClrMapping/>
  </p:clrMapOvr>
  <mc:AlternateContent xmlns:mc="http://schemas.openxmlformats.org/markup-compatibility/2006" xmlns:p14="http://schemas.microsoft.com/office/powerpoint/2010/main">
    <mc:Choice Requires="p14">
      <p:transition spd="slow" p14:dur="2000" advTm="85005"/>
    </mc:Choice>
    <mc:Fallback xmlns="">
      <p:transition spd="slow" advTm="850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12682" y="182504"/>
            <a:ext cx="4720629"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نصائح لتطوير 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8C869F95-2311-19BB-1831-4891200DE001}"/>
              </a:ext>
            </a:extLst>
          </p:cNvPr>
          <p:cNvSpPr txBox="1"/>
          <p:nvPr/>
        </p:nvSpPr>
        <p:spPr>
          <a:xfrm>
            <a:off x="337351" y="1149508"/>
            <a:ext cx="11578104" cy="5016758"/>
          </a:xfrm>
          <a:prstGeom prst="rect">
            <a:avLst/>
          </a:prstGeom>
          <a:noFill/>
        </p:spPr>
        <p:txBody>
          <a:bodyPr wrap="square">
            <a:spAutoFit/>
          </a:bodyPr>
          <a:lstStyle/>
          <a:p>
            <a:pPr algn="just" rtl="1"/>
            <a:r>
              <a:rPr lang="ar-JO" sz="2000" dirty="0"/>
              <a:t>يمكن لأي فرد أن ينمّي مهارة التفكير المنطقي لديه وذلك باتباع عدد من الخطوات التي تساعد على ذلك منها:</a:t>
            </a:r>
          </a:p>
          <a:p>
            <a:pPr algn="just" rtl="1"/>
            <a:r>
              <a:rPr lang="ar-JO" sz="2000" b="1" dirty="0"/>
              <a:t>التعود على التساؤل بشكل دائم </a:t>
            </a:r>
            <a:r>
              <a:rPr lang="ar-JO" sz="2000" dirty="0"/>
              <a:t>: على الفرد أن يتعود على إيجاد الأسئلة وذلك بالنسبة للمعطيات التي يحصل عليها، وعلى الفرد أن يقوم بالبحث والتحري من مصادر المعلومات للتأكد من المعلومات التي حصل عليها ، وليجد إجابات للتساؤلات التي قام بطرحها.</a:t>
            </a:r>
          </a:p>
          <a:p>
            <a:pPr algn="just" rtl="1"/>
            <a:r>
              <a:rPr lang="ar-JO" sz="2000" b="1" dirty="0"/>
              <a:t>البعد عن التحيز </a:t>
            </a:r>
            <a:r>
              <a:rPr lang="ar-JO" sz="2000" dirty="0"/>
              <a:t>:  على الفرد أن يتعرف جيدًا على أهوائه وتحيزاته الفردية التي قد تؤثر على طريقة معالجته للمعلومات وأن يتخلى عن هذه التحيزات، وأن يتقبل أي معلومات جديدة بصدر رحب وعقل متفتح، من أجل الاستفادة منها وذلك بدون تحيز لأفكاره القديمة.</a:t>
            </a:r>
          </a:p>
          <a:p>
            <a:pPr algn="just" rtl="1"/>
            <a:r>
              <a:rPr lang="ar-JO" sz="2000" b="1" dirty="0"/>
              <a:t>إعمال العقل في ربط المعلومات والحقائق ببعضها البعض </a:t>
            </a:r>
            <a:r>
              <a:rPr lang="ar-JO" sz="2000" dirty="0"/>
              <a:t>: على الفرد أن يتعلم ترتيب أفكاره ويمكن القيام بذلك عن طريق كتابة الأفكار وذلك لتوضيحها والتعرف عليها بشكل جيد، وأن يقوم بفحص المعلومات والتحري بشأن صحتها من عدمها، ثم يقوم بعد ذلك بربط جميع المعلومات التي لديه ببعضها البعض، وبعد ذلك يخرج بنتائج وحلول ويقوم بتقييم هذه النتائج وهذه الحلول ومعرفة أيها الأنسب بالنسبة للموقف أو المشكلة التي يعاني منها.</a:t>
            </a:r>
          </a:p>
          <a:p>
            <a:pPr algn="just" rtl="1"/>
            <a:r>
              <a:rPr lang="ar-JO" sz="2000" b="1" dirty="0"/>
              <a:t>التقييم الذاتي : </a:t>
            </a:r>
            <a:r>
              <a:rPr lang="ar-JO" sz="2000" dirty="0"/>
              <a:t>يعني تقييم أفكارك، والإجراءات التي تقوم باتباعها، وما تؤمن به، فالمفكر المنطقي هو الفرد الذي يستطيع أن يفهم دوافعه الداخلية وكيفية تأثيرها على الحلول والقرارات التي يتخذها. </a:t>
            </a:r>
          </a:p>
          <a:p>
            <a:pPr algn="just" rtl="1"/>
            <a:r>
              <a:rPr lang="ar-JO" sz="2000" b="1" dirty="0"/>
              <a:t>تخصيص الوقت الكافي </a:t>
            </a:r>
            <a:r>
              <a:rPr lang="ar-JO" sz="2000" dirty="0"/>
              <a:t>من أجل تحليل العمليات قبل اتخاذ القرارات ،مما يساعد على التصرف بموضوعية واتخاذ القرار الأفضل.</a:t>
            </a:r>
          </a:p>
          <a:p>
            <a:pPr algn="just" rtl="1"/>
            <a:r>
              <a:rPr lang="ar-JO" sz="2000" b="1" dirty="0"/>
              <a:t>تطوير البصيرة: </a:t>
            </a:r>
            <a:r>
              <a:rPr lang="ar-JO" sz="2000" dirty="0"/>
              <a:t>هذا يعني التفكير بالأمر من وجهة نظر شاملة، وليس من نقطة محددة لتحديد النتائج المحتملة .</a:t>
            </a:r>
          </a:p>
          <a:p>
            <a:pPr algn="just" rtl="1"/>
            <a:r>
              <a:rPr lang="ar-JO" sz="2000" b="1" dirty="0"/>
              <a:t>تدرب على الاستماع الفعال</a:t>
            </a:r>
            <a:r>
              <a:rPr lang="ar-JO" sz="2000" dirty="0"/>
              <a:t>: الفرد المستمع هو الفرد الذي يستطيع التوصل للنتائج الفعالة، لأن الاستماع الفعال عنصر أساسي في التفكير، ففهمك لما يريده الأفراد المحيطين بك يساعدك على التفاعل بشكل إيجابي معهم. بالاضافة إلى ذلك، يمكن أن يساعدك هذا الأمر في اكتساب خبرات أكثر وتطويرها.</a:t>
            </a:r>
          </a:p>
        </p:txBody>
      </p:sp>
      <p:sp>
        <p:nvSpPr>
          <p:cNvPr id="13" name="TextBox 12">
            <a:extLst>
              <a:ext uri="{FF2B5EF4-FFF2-40B4-BE49-F238E27FC236}">
                <a16:creationId xmlns:a16="http://schemas.microsoft.com/office/drawing/2014/main" id="{FA317905-A3BE-BC92-91D4-DCED21814F2B}"/>
              </a:ext>
            </a:extLst>
          </p:cNvPr>
          <p:cNvSpPr txBox="1"/>
          <p:nvPr/>
        </p:nvSpPr>
        <p:spPr>
          <a:xfrm>
            <a:off x="579268" y="6248929"/>
            <a:ext cx="6094520" cy="369332"/>
          </a:xfrm>
          <a:prstGeom prst="rect">
            <a:avLst/>
          </a:prstGeom>
          <a:noFill/>
        </p:spPr>
        <p:txBody>
          <a:bodyPr wrap="square">
            <a:spAutoFit/>
          </a:bodyPr>
          <a:lstStyle/>
          <a:p>
            <a:r>
              <a:rPr lang="en-GB" dirty="0"/>
              <a:t>https://www.almrsal.com/post/738392</a:t>
            </a:r>
            <a:endParaRPr lang="ar-JO" dirty="0"/>
          </a:p>
        </p:txBody>
      </p:sp>
    </p:spTree>
    <p:extLst>
      <p:ext uri="{BB962C8B-B14F-4D97-AF65-F5344CB8AC3E}">
        <p14:creationId xmlns:p14="http://schemas.microsoft.com/office/powerpoint/2010/main" val="582625350"/>
      </p:ext>
    </p:extLst>
  </p:cSld>
  <p:clrMapOvr>
    <a:masterClrMapping/>
  </p:clrMapOvr>
  <mc:AlternateContent xmlns:mc="http://schemas.openxmlformats.org/markup-compatibility/2006" xmlns:p14="http://schemas.microsoft.com/office/powerpoint/2010/main">
    <mc:Choice Requires="p14">
      <p:transition spd="med" p14:dur="700" advTm="205419">
        <p:fade/>
      </p:transition>
    </mc:Choice>
    <mc:Fallback xmlns="">
      <p:transition spd="med" advTm="20541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960634"/>
            <a:ext cx="11756571" cy="562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320249" y="276721"/>
            <a:ext cx="4741400"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نصائح لتطوير مهارات التفكير المنطقي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127872"/>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10535"/>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110522"/>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671668" y="6475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87898A4-FED7-CD9A-56EC-200C316BF9FD}"/>
              </a:ext>
            </a:extLst>
          </p:cNvPr>
          <p:cNvSpPr txBox="1"/>
          <p:nvPr/>
        </p:nvSpPr>
        <p:spPr>
          <a:xfrm>
            <a:off x="1307528" y="1489745"/>
            <a:ext cx="9569617" cy="4708981"/>
          </a:xfrm>
          <a:prstGeom prst="rect">
            <a:avLst/>
          </a:prstGeom>
          <a:noFill/>
        </p:spPr>
        <p:txBody>
          <a:bodyPr wrap="square">
            <a:spAutoFit/>
          </a:bodyPr>
          <a:lstStyle/>
          <a:p>
            <a:pPr algn="just" rtl="1"/>
            <a:r>
              <a:rPr lang="ar-JO" sz="2000" b="0" i="0" dirty="0">
                <a:solidFill>
                  <a:srgbClr val="2C2F34"/>
                </a:solidFill>
                <a:effectLst/>
                <a:latin typeface="Noto Sans Kufi Arabic"/>
              </a:rPr>
              <a:t>         نظرًا لأهمية التفكير المنطقي في حياة الفرد يجب على كل انسان أن يحسن من مهارة التفكير المنطقي حتى يتمكن من الاستفادة من هذه المهارة بالشكل الأفضل، إن أفضل طريقة للمساعدة في تحسين قدرات التفكير المنطقي لديك هي القدرة على التركيز على المهمة المعينة من خلال اتباع سلسلة من عمليات التفكير حتى التوصل إلى حل منطقي وعقلاني للمشكلة.</a:t>
            </a:r>
            <a:endParaRPr lang="en-US" sz="2000" b="0" i="0" dirty="0">
              <a:solidFill>
                <a:srgbClr val="2C2F34"/>
              </a:solidFill>
              <a:effectLst/>
              <a:latin typeface="Noto Sans Kufi Arabic"/>
            </a:endParaRPr>
          </a:p>
          <a:p>
            <a:pPr algn="just" rtl="1"/>
            <a:endParaRPr lang="ar-JO" sz="2000" b="0" i="0" dirty="0">
              <a:solidFill>
                <a:srgbClr val="2C2F34"/>
              </a:solidFill>
              <a:effectLst/>
              <a:latin typeface="Noto Sans Kufi Arabic"/>
            </a:endParaRPr>
          </a:p>
          <a:p>
            <a:pPr algn="just" rtl="1"/>
            <a:r>
              <a:rPr lang="ar-JO" sz="2000" b="0" i="0" dirty="0">
                <a:solidFill>
                  <a:srgbClr val="2C2F34"/>
                </a:solidFill>
                <a:effectLst/>
                <a:latin typeface="Noto Sans Kufi Arabic"/>
              </a:rPr>
              <a:t>من المفيد أيضًا من أجل تحسين التفكير المنطقي تعزيز مهارات التفكير من خلال بناء الحجج والاستدلالات والاستنتاجات المنطقية. مما سيعزز من القدرة على حل المشاكل، وتحسين التفكير المنطقي سيساعد في التعامل مع المشاكل بطريقة مختلفة من أجل الوصول إلى أفضل القرارات،  ففي كثير من النواحي يحتاج كل فرد إلى مهارة التفكير المنطقي مهما كان مجال دراسته أو مجال عمله، حيث تعتبر مهارة حل المشكلات وهي جانب من جوانب التفكير المنطقي واحدة من أفضل المهارات التي يجب أن تكون موجودة عند كل فرد.</a:t>
            </a:r>
          </a:p>
          <a:p>
            <a:pPr algn="just" rtl="1"/>
            <a:r>
              <a:rPr lang="ar-JO" sz="2000" b="0" i="0" dirty="0">
                <a:solidFill>
                  <a:srgbClr val="2C2F34"/>
                </a:solidFill>
                <a:effectLst/>
                <a:latin typeface="Noto Sans Kufi Arabic"/>
              </a:rPr>
              <a:t>فالاستدلالات المنطقية بطريقة منظمة وصحيحة له دور كبير وفائدة كبيرة في تقديم أدلة للتوصل إلى النتيجة الصحيحة كما أن التفكير المنطقي يساعد في الاقتناع العقلي بالدليل وبالتفكير المنطقي بناء على أسس صحيحة منطقية</a:t>
            </a:r>
            <a:r>
              <a:rPr lang="ar-JO" sz="2000" dirty="0">
                <a:solidFill>
                  <a:srgbClr val="2C2F34"/>
                </a:solidFill>
                <a:latin typeface="Noto Sans Kufi Arabic"/>
              </a:rPr>
              <a:t>. </a:t>
            </a:r>
            <a:r>
              <a:rPr lang="ar-JO" sz="2000" b="0" i="0" dirty="0">
                <a:solidFill>
                  <a:srgbClr val="2C2F34"/>
                </a:solidFill>
                <a:effectLst/>
                <a:latin typeface="Noto Sans Kufi Arabic"/>
              </a:rPr>
              <a:t>وكما ذكرنا سابقًا فإن تطبيقات التفكير المنطقي في العمل لا تقتصر على جانب واحد أو مجال واحد من مجالات العمل وإنما هي ضرورية في كل جوانب ومجالات الحياة الاجتماعي والاقتصادي والسياسي والقانوني والإعلامي والعلمي.</a:t>
            </a:r>
          </a:p>
          <a:p>
            <a:pPr algn="just" rtl="1"/>
            <a:endParaRPr lang="ar-JO" sz="2000" b="0" i="0" dirty="0">
              <a:solidFill>
                <a:srgbClr val="2C2F34"/>
              </a:solidFill>
              <a:effectLst/>
              <a:latin typeface="Noto Sans Kufi Arabic"/>
            </a:endParaRPr>
          </a:p>
        </p:txBody>
      </p:sp>
    </p:spTree>
    <p:extLst>
      <p:ext uri="{BB962C8B-B14F-4D97-AF65-F5344CB8AC3E}">
        <p14:creationId xmlns:p14="http://schemas.microsoft.com/office/powerpoint/2010/main" val="1520902239"/>
      </p:ext>
    </p:extLst>
  </p:cSld>
  <p:clrMapOvr>
    <a:masterClrMapping/>
  </p:clrMapOvr>
  <mc:AlternateContent xmlns:mc="http://schemas.openxmlformats.org/markup-compatibility/2006" xmlns:p14="http://schemas.microsoft.com/office/powerpoint/2010/main">
    <mc:Choice Requires="p14">
      <p:transition spd="med" p14:dur="700" advTm="107676">
        <p:fade/>
      </p:transition>
    </mc:Choice>
    <mc:Fallback xmlns="">
      <p:transition spd="med" advTm="107676">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12002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8990" y="1291870"/>
            <a:ext cx="10916759"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5356283" y="1340237"/>
            <a:ext cx="6524542" cy="430887"/>
          </a:xfrm>
          <a:prstGeom prst="rect">
            <a:avLst/>
          </a:prstGeom>
          <a:noFill/>
        </p:spPr>
        <p:txBody>
          <a:bodyPr wrap="square" rtlCol="0">
            <a:spAutoFit/>
          </a:bodyPr>
          <a:lstStyle/>
          <a:p>
            <a:pPr indent="503555" algn="just" rtl="1">
              <a:lnSpc>
                <a:spcPts val="2400"/>
              </a:lnSpc>
              <a:spcBef>
                <a:spcPts val="60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خاتمــــــة:</a:t>
            </a:r>
            <a:endParaRPr lang="en-US"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910798" y="1932471"/>
            <a:ext cx="10646129" cy="3416320"/>
          </a:xfrm>
          <a:prstGeom prst="rect">
            <a:avLst/>
          </a:prstGeom>
          <a:noFill/>
        </p:spPr>
        <p:txBody>
          <a:bodyPr wrap="square">
            <a:spAutoFit/>
          </a:bodyPr>
          <a:lstStyle/>
          <a:p>
            <a:pPr algn="just" rtl="1"/>
            <a:r>
              <a:rPr lang="ar-JO" sz="2400" dirty="0"/>
              <a:t>     يُعبّر التفكير المنطقي عن التوصّل إلى النتائج العقلانية وحل المشكلات المختلفة من خلال تحليل المواقف والمعطيات المتاحة وتفسيرها ومقارنتها واختيار الأنسب والأمثل منها، وذلك باتباع التسلسل المنطقي للمفاهيم والحقائق والأدلة والاستنتاجات المختلفة</a:t>
            </a:r>
          </a:p>
          <a:p>
            <a:pPr algn="just" rtl="1"/>
            <a:r>
              <a:rPr lang="ar-JO" sz="2400" dirty="0"/>
              <a:t>إن التفكير المنطقي هو التفكير الذي نمارسه عندما نحاول أن نتبيّن الأسباب والعلل التي تكمن وراء الأشياء. </a:t>
            </a:r>
          </a:p>
          <a:p>
            <a:pPr algn="just" rtl="1"/>
            <a:r>
              <a:rPr lang="ar-JO" sz="2400" dirty="0"/>
              <a:t>ويركز التفكير المنطقي على الأدلة الموجودة في الواقع، وليس على العواطف. ويقوم بتحليل المعلومات والبيانات غير المتحيزة أو المتعلقة بالمعتقدات الفردية. فالتحليل الموضوعي يعتبر أساس عملية التفكير المنطقي. وبناءً على ذلك يقوم الفرد باتخاذ القرارات والتوصّل للحلول، بعد أن يفكر في جميع وجهات النظر المحتملة، وينظر للأمر من جميع الزوايا حتى يتوصّل للحل الصحيح.</a:t>
            </a:r>
          </a:p>
          <a:p>
            <a:pPr algn="just" rtl="1"/>
            <a:r>
              <a:rPr lang="ar-JO" sz="2400" dirty="0"/>
              <a:t> ولا يحتوي التفكير المنطقي على المشاعر أو الافكار المتحيّزة والتي لا تمت لصلب المشكلة أو الموضوع.</a:t>
            </a:r>
          </a:p>
        </p:txBody>
      </p:sp>
    </p:spTree>
    <p:extLst>
      <p:ext uri="{BB962C8B-B14F-4D97-AF65-F5344CB8AC3E}">
        <p14:creationId xmlns:p14="http://schemas.microsoft.com/office/powerpoint/2010/main" val="2257820946"/>
      </p:ext>
    </p:extLst>
  </p:cSld>
  <p:clrMapOvr>
    <a:masterClrMapping/>
  </p:clrMapOvr>
  <mc:AlternateContent xmlns:mc="http://schemas.openxmlformats.org/markup-compatibility/2006" xmlns:p14="http://schemas.microsoft.com/office/powerpoint/2010/main">
    <mc:Choice Requires="p14">
      <p:transition spd="slow" p14:dur="2000" advTm="94520"/>
    </mc:Choice>
    <mc:Fallback xmlns="">
      <p:transition spd="slow" advTm="945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4000" b="1" dirty="0">
                <a:solidFill>
                  <a:schemeClr val="bg1">
                    <a:lumMod val="85000"/>
                  </a:schemeClr>
                </a:solidFill>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2000" advTm="431560"/>
    </mc:Choice>
    <mc:Fallback xmlns="">
      <p:transition spd="slow" advTm="4315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7741328" y="5092532"/>
            <a:ext cx="3924577"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39755" y="621707"/>
            <a:ext cx="6663223" cy="8925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أدوار القادة في تعزيز الإبداع والابتكار</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2000" advTm="47510"/>
    </mc:Choice>
    <mc:Fallback xmlns="">
      <p:transition spd="slow" advTm="4751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6204</TotalTime>
  <Words>4767</Words>
  <Application>Microsoft Office PowerPoint</Application>
  <PresentationFormat>Widescreen</PresentationFormat>
  <Paragraphs>347</Paragraphs>
  <Slides>28</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28</vt:i4>
      </vt:variant>
    </vt:vector>
  </HeadingPairs>
  <TitlesOfParts>
    <vt:vector size="42" baseType="lpstr">
      <vt:lpstr>Almarai</vt:lpstr>
      <vt:lpstr>Arial</vt:lpstr>
      <vt:lpstr>Arimo</vt:lpstr>
      <vt:lpstr>Bahnschrift SemiBold SemiConden</vt:lpstr>
      <vt:lpstr>Cairo</vt:lpstr>
      <vt:lpstr>Calibri</vt:lpstr>
      <vt:lpstr>Calibri Light</vt:lpstr>
      <vt:lpstr>Noto Sans Kufi Arabic</vt:lpstr>
      <vt:lpstr>Simplified Arabic</vt:lpstr>
      <vt:lpstr>Tajawal Medium</vt:lpstr>
      <vt:lpstr>Times New Roman</vt:lpstr>
      <vt:lpstr>Verdana</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379</cp:revision>
  <dcterms:created xsi:type="dcterms:W3CDTF">2023-10-13T06:05:23Z</dcterms:created>
  <dcterms:modified xsi:type="dcterms:W3CDTF">2023-11-23T05:38:12Z</dcterms:modified>
</cp:coreProperties>
</file>