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3"/>
  </p:notesMasterIdLst>
  <p:sldIdLst>
    <p:sldId id="502" r:id="rId5"/>
    <p:sldId id="503" r:id="rId6"/>
    <p:sldId id="501" r:id="rId7"/>
    <p:sldId id="370" r:id="rId8"/>
    <p:sldId id="799" r:id="rId9"/>
    <p:sldId id="872" r:id="rId10"/>
    <p:sldId id="873" r:id="rId11"/>
    <p:sldId id="839" r:id="rId12"/>
    <p:sldId id="840" r:id="rId13"/>
    <p:sldId id="841" r:id="rId14"/>
    <p:sldId id="842" r:id="rId15"/>
    <p:sldId id="843" r:id="rId16"/>
    <p:sldId id="881" r:id="rId17"/>
    <p:sldId id="844" r:id="rId18"/>
    <p:sldId id="845" r:id="rId19"/>
    <p:sldId id="846" r:id="rId20"/>
    <p:sldId id="847" r:id="rId21"/>
    <p:sldId id="848" r:id="rId22"/>
    <p:sldId id="849" r:id="rId23"/>
    <p:sldId id="851" r:id="rId24"/>
    <p:sldId id="882" r:id="rId25"/>
    <p:sldId id="874" r:id="rId26"/>
    <p:sldId id="850" r:id="rId27"/>
    <p:sldId id="852" r:id="rId28"/>
    <p:sldId id="853" r:id="rId29"/>
    <p:sldId id="854" r:id="rId30"/>
    <p:sldId id="875" r:id="rId31"/>
    <p:sldId id="876" r:id="rId32"/>
    <p:sldId id="855" r:id="rId33"/>
    <p:sldId id="856" r:id="rId34"/>
    <p:sldId id="857" r:id="rId35"/>
    <p:sldId id="880" r:id="rId36"/>
    <p:sldId id="877" r:id="rId37"/>
    <p:sldId id="878" r:id="rId38"/>
    <p:sldId id="879" r:id="rId39"/>
    <p:sldId id="858" r:id="rId40"/>
    <p:sldId id="665" r:id="rId41"/>
    <p:sldId id="349" r:id="rId42"/>
  </p:sldIdLst>
  <p:sldSz cx="12192000" cy="6858000"/>
  <p:notesSz cx="6858000" cy="9144000"/>
  <p:embeddedFontLst>
    <p:embeddedFont>
      <p:font typeface="Alexandria" pitchFamily="2" charset="-78"/>
      <p:regular r:id="rId44"/>
      <p:bold r:id="rId45"/>
    </p:embeddedFont>
    <p:embeddedFont>
      <p:font typeface="Alexandria Light" pitchFamily="2" charset="-78"/>
      <p:regular r:id="rId4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872"/>
            <p14:sldId id="873"/>
            <p14:sldId id="839"/>
            <p14:sldId id="840"/>
            <p14:sldId id="841"/>
            <p14:sldId id="842"/>
            <p14:sldId id="843"/>
            <p14:sldId id="881"/>
            <p14:sldId id="844"/>
            <p14:sldId id="845"/>
            <p14:sldId id="846"/>
            <p14:sldId id="847"/>
            <p14:sldId id="848"/>
            <p14:sldId id="849"/>
            <p14:sldId id="851"/>
            <p14:sldId id="882"/>
            <p14:sldId id="874"/>
            <p14:sldId id="850"/>
            <p14:sldId id="852"/>
            <p14:sldId id="853"/>
            <p14:sldId id="854"/>
            <p14:sldId id="875"/>
            <p14:sldId id="876"/>
            <p14:sldId id="855"/>
            <p14:sldId id="856"/>
            <p14:sldId id="857"/>
            <p14:sldId id="880"/>
            <p14:sldId id="877"/>
            <p14:sldId id="878"/>
            <p14:sldId id="879"/>
            <p14:sldId id="858"/>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49" autoAdjust="0"/>
    <p:restoredTop sz="59070" autoAdjust="0"/>
  </p:normalViewPr>
  <p:slideViewPr>
    <p:cSldViewPr snapToGrid="0">
      <p:cViewPr varScale="1">
        <p:scale>
          <a:sx n="54" d="100"/>
          <a:sy n="54" d="100"/>
        </p:scale>
        <p:origin x="1432"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3.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3640FDBA-28B2-46C3-9EF4-DF06FDA9E2EB}"/>
    <pc:docChg chg="undo custSel addSld delSld modSld sldOrd modSection">
      <pc:chgData name="ِAwatef B" userId="4c3a533462edbdd8" providerId="LiveId" clId="{3640FDBA-28B2-46C3-9EF4-DF06FDA9E2EB}" dt="2024-10-23T18:03:54.314" v="1783" actId="478"/>
      <pc:docMkLst>
        <pc:docMk/>
      </pc:docMkLst>
      <pc:sldChg chg="addSp modSp del mod">
        <pc:chgData name="ِAwatef B" userId="4c3a533462edbdd8" providerId="LiveId" clId="{3640FDBA-28B2-46C3-9EF4-DF06FDA9E2EB}" dt="2024-10-21T13:19:36.909" v="183" actId="2696"/>
        <pc:sldMkLst>
          <pc:docMk/>
          <pc:sldMk cId="0" sldId="287"/>
        </pc:sldMkLst>
        <pc:spChg chg="mod">
          <ac:chgData name="ِAwatef B" userId="4c3a533462edbdd8" providerId="LiveId" clId="{3640FDBA-28B2-46C3-9EF4-DF06FDA9E2EB}" dt="2024-10-21T13:18:52.732" v="171" actId="1076"/>
          <ac:spMkLst>
            <pc:docMk/>
            <pc:sldMk cId="0" sldId="287"/>
            <ac:spMk id="2" creationId="{5C73D1F7-AC01-9968-2C78-9096219D3FE0}"/>
          </ac:spMkLst>
        </pc:spChg>
        <pc:spChg chg="mod">
          <ac:chgData name="ِAwatef B" userId="4c3a533462edbdd8" providerId="LiveId" clId="{3640FDBA-28B2-46C3-9EF4-DF06FDA9E2EB}" dt="2024-10-21T13:18:46.672" v="169" actId="1076"/>
          <ac:spMkLst>
            <pc:docMk/>
            <pc:sldMk cId="0" sldId="287"/>
            <ac:spMk id="3" creationId="{8E920FEA-2D76-62CD-F8E4-C2E2171FF4AB}"/>
          </ac:spMkLst>
        </pc:spChg>
        <pc:picChg chg="add mod">
          <ac:chgData name="ِAwatef B" userId="4c3a533462edbdd8" providerId="LiveId" clId="{3640FDBA-28B2-46C3-9EF4-DF06FDA9E2EB}" dt="2024-10-21T13:19:04.883" v="175"/>
          <ac:picMkLst>
            <pc:docMk/>
            <pc:sldMk cId="0" sldId="287"/>
            <ac:picMk id="4" creationId="{6EC2E460-9BE3-B812-7DBA-AD324489D6AF}"/>
          </ac:picMkLst>
        </pc:picChg>
        <pc:picChg chg="add mod">
          <ac:chgData name="ِAwatef B" userId="4c3a533462edbdd8" providerId="LiveId" clId="{3640FDBA-28B2-46C3-9EF4-DF06FDA9E2EB}" dt="2024-10-21T13:19:14.516" v="178"/>
          <ac:picMkLst>
            <pc:docMk/>
            <pc:sldMk cId="0" sldId="287"/>
            <ac:picMk id="5" creationId="{68F30075-B7C4-916A-1655-700A0022EFB2}"/>
          </ac:picMkLst>
        </pc:picChg>
      </pc:sldChg>
      <pc:sldChg chg="modSp mod modAnim">
        <pc:chgData name="ِAwatef B" userId="4c3a533462edbdd8" providerId="LiveId" clId="{3640FDBA-28B2-46C3-9EF4-DF06FDA9E2EB}" dt="2024-10-23T18:01:09.201" v="1733" actId="20577"/>
        <pc:sldMkLst>
          <pc:docMk/>
          <pc:sldMk cId="2844625956" sldId="370"/>
        </pc:sldMkLst>
        <pc:spChg chg="mod">
          <ac:chgData name="ِAwatef B" userId="4c3a533462edbdd8" providerId="LiveId" clId="{3640FDBA-28B2-46C3-9EF4-DF06FDA9E2EB}" dt="2024-10-23T17:58:26.341" v="1717" actId="207"/>
          <ac:spMkLst>
            <pc:docMk/>
            <pc:sldMk cId="2844625956" sldId="370"/>
            <ac:spMk id="3" creationId="{571164F4-6807-D434-2AC4-6A7AB2080EE8}"/>
          </ac:spMkLst>
        </pc:spChg>
        <pc:spChg chg="mod">
          <ac:chgData name="ِAwatef B" userId="4c3a533462edbdd8" providerId="LiveId" clId="{3640FDBA-28B2-46C3-9EF4-DF06FDA9E2EB}" dt="2024-10-23T18:01:09.201" v="1733" actId="20577"/>
          <ac:spMkLst>
            <pc:docMk/>
            <pc:sldMk cId="2844625956" sldId="370"/>
            <ac:spMk id="5" creationId="{1E9B58F9-D209-BBC2-C55F-4125F655B657}"/>
          </ac:spMkLst>
        </pc:spChg>
      </pc:sldChg>
      <pc:sldChg chg="modSp mod modAnim">
        <pc:chgData name="ِAwatef B" userId="4c3a533462edbdd8" providerId="LiveId" clId="{3640FDBA-28B2-46C3-9EF4-DF06FDA9E2EB}" dt="2024-10-22T16:43:02.431" v="1265"/>
        <pc:sldMkLst>
          <pc:docMk/>
          <pc:sldMk cId="1750087695" sldId="385"/>
        </pc:sldMkLst>
        <pc:spChg chg="mod">
          <ac:chgData name="ِAwatef B" userId="4c3a533462edbdd8" providerId="LiveId" clId="{3640FDBA-28B2-46C3-9EF4-DF06FDA9E2EB}" dt="2024-10-21T16:36:50.894" v="1229" actId="1076"/>
          <ac:spMkLst>
            <pc:docMk/>
            <pc:sldMk cId="1750087695" sldId="385"/>
            <ac:spMk id="3" creationId="{F7742FE6-616D-D342-D9B2-E546C0FA367B}"/>
          </ac:spMkLst>
        </pc:spChg>
        <pc:spChg chg="mod">
          <ac:chgData name="ِAwatef B" userId="4c3a533462edbdd8" providerId="LiveId" clId="{3640FDBA-28B2-46C3-9EF4-DF06FDA9E2EB}" dt="2024-10-21T16:37:17.683" v="1239" actId="20577"/>
          <ac:spMkLst>
            <pc:docMk/>
            <pc:sldMk cId="1750087695" sldId="385"/>
            <ac:spMk id="5" creationId="{F8C5A973-7087-C0AB-626C-FCA351C48265}"/>
          </ac:spMkLst>
        </pc:spChg>
        <pc:spChg chg="mod">
          <ac:chgData name="ِAwatef B" userId="4c3a533462edbdd8" providerId="LiveId" clId="{3640FDBA-28B2-46C3-9EF4-DF06FDA9E2EB}" dt="2024-10-20T04:25:10.483" v="115" actId="14100"/>
          <ac:spMkLst>
            <pc:docMk/>
            <pc:sldMk cId="1750087695" sldId="385"/>
            <ac:spMk id="25" creationId="{2BC869EB-5623-4AA1-9123-4AF9DF916049}"/>
          </ac:spMkLst>
        </pc:spChg>
      </pc:sldChg>
      <pc:sldChg chg="addSp delSp modSp mod modAnim">
        <pc:chgData name="ِAwatef B" userId="4c3a533462edbdd8" providerId="LiveId" clId="{3640FDBA-28B2-46C3-9EF4-DF06FDA9E2EB}" dt="2024-10-23T18:00:08.919" v="1718"/>
        <pc:sldMkLst>
          <pc:docMk/>
          <pc:sldMk cId="3209221492" sldId="501"/>
        </pc:sldMkLst>
        <pc:spChg chg="add del mod">
          <ac:chgData name="ِAwatef B" userId="4c3a533462edbdd8" providerId="LiveId" clId="{3640FDBA-28B2-46C3-9EF4-DF06FDA9E2EB}" dt="2024-10-21T13:18:59.215" v="173" actId="21"/>
          <ac:spMkLst>
            <pc:docMk/>
            <pc:sldMk cId="3209221492" sldId="501"/>
            <ac:spMk id="8" creationId="{881AA325-CA4C-84B8-1D4C-88267F918F83}"/>
          </ac:spMkLst>
        </pc:spChg>
        <pc:spChg chg="mod">
          <ac:chgData name="ِAwatef B" userId="4c3a533462edbdd8" providerId="LiveId" clId="{3640FDBA-28B2-46C3-9EF4-DF06FDA9E2EB}" dt="2024-10-20T04:15:19.250" v="87" actId="20577"/>
          <ac:spMkLst>
            <pc:docMk/>
            <pc:sldMk cId="3209221492" sldId="501"/>
            <ac:spMk id="10" creationId="{00000000-0000-0000-0000-000000000000}"/>
          </ac:spMkLst>
        </pc:spChg>
        <pc:picChg chg="add del mod">
          <ac:chgData name="ِAwatef B" userId="4c3a533462edbdd8" providerId="LiveId" clId="{3640FDBA-28B2-46C3-9EF4-DF06FDA9E2EB}" dt="2024-10-21T13:19:18.880" v="179" actId="1076"/>
          <ac:picMkLst>
            <pc:docMk/>
            <pc:sldMk cId="3209221492" sldId="501"/>
            <ac:picMk id="5" creationId="{00000000-0000-0000-0000-000000000000}"/>
          </ac:picMkLst>
        </pc:picChg>
      </pc:sldChg>
      <pc:sldChg chg="modSp mod modAnim modNotesTx">
        <pc:chgData name="ِAwatef B" userId="4c3a533462edbdd8" providerId="LiveId" clId="{3640FDBA-28B2-46C3-9EF4-DF06FDA9E2EB}" dt="2024-10-23T17:53:47.938" v="1599"/>
        <pc:sldMkLst>
          <pc:docMk/>
          <pc:sldMk cId="0" sldId="502"/>
        </pc:sldMkLst>
        <pc:spChg chg="mod">
          <ac:chgData name="ِAwatef B" userId="4c3a533462edbdd8" providerId="LiveId" clId="{3640FDBA-28B2-46C3-9EF4-DF06FDA9E2EB}" dt="2024-10-20T04:13:07.879" v="38" actId="20577"/>
          <ac:spMkLst>
            <pc:docMk/>
            <pc:sldMk cId="0" sldId="502"/>
            <ac:spMk id="3" creationId="{6D9AC4FC-D5AC-C002-168E-DF345744E9DD}"/>
          </ac:spMkLst>
        </pc:spChg>
        <pc:spChg chg="mod">
          <ac:chgData name="ِAwatef B" userId="4c3a533462edbdd8" providerId="LiveId" clId="{3640FDBA-28B2-46C3-9EF4-DF06FDA9E2EB}" dt="2024-10-20T04:10:25.962" v="11" actId="2711"/>
          <ac:spMkLst>
            <pc:docMk/>
            <pc:sldMk cId="0" sldId="502"/>
            <ac:spMk id="34" creationId="{00000000-0000-0000-0000-000000000000}"/>
          </ac:spMkLst>
        </pc:spChg>
        <pc:spChg chg="mod">
          <ac:chgData name="ِAwatef B" userId="4c3a533462edbdd8" providerId="LiveId" clId="{3640FDBA-28B2-46C3-9EF4-DF06FDA9E2EB}" dt="2024-10-20T04:11:42.210" v="19" actId="207"/>
          <ac:spMkLst>
            <pc:docMk/>
            <pc:sldMk cId="0" sldId="502"/>
            <ac:spMk id="46" creationId="{00000000-0000-0000-0000-000000000000}"/>
          </ac:spMkLst>
        </pc:spChg>
        <pc:picChg chg="mod">
          <ac:chgData name="ِAwatef B" userId="4c3a533462edbdd8" providerId="LiveId" clId="{3640FDBA-28B2-46C3-9EF4-DF06FDA9E2EB}" dt="2024-10-23T17:53:31.943" v="1598" actId="1076"/>
          <ac:picMkLst>
            <pc:docMk/>
            <pc:sldMk cId="0" sldId="502"/>
            <ac:picMk id="6" creationId="{01AE48ED-A938-7435-9D36-FD322B66B6EE}"/>
          </ac:picMkLst>
        </pc:picChg>
      </pc:sldChg>
      <pc:sldChg chg="addSp delSp modSp mod delAnim modAnim">
        <pc:chgData name="ِAwatef B" userId="4c3a533462edbdd8" providerId="LiveId" clId="{3640FDBA-28B2-46C3-9EF4-DF06FDA9E2EB}" dt="2024-10-23T17:49:53.881" v="1596" actId="1076"/>
        <pc:sldMkLst>
          <pc:docMk/>
          <pc:sldMk cId="363843668" sldId="503"/>
        </pc:sldMkLst>
        <pc:spChg chg="mod">
          <ac:chgData name="ِAwatef B" userId="4c3a533462edbdd8" providerId="LiveId" clId="{3640FDBA-28B2-46C3-9EF4-DF06FDA9E2EB}" dt="2024-10-23T17:48:51.808" v="1590" actId="1076"/>
          <ac:spMkLst>
            <pc:docMk/>
            <pc:sldMk cId="363843668" sldId="503"/>
            <ac:spMk id="34" creationId="{00000000-0000-0000-0000-000000000000}"/>
          </ac:spMkLst>
        </pc:spChg>
        <pc:spChg chg="mod">
          <ac:chgData name="ِAwatef B" userId="4c3a533462edbdd8" providerId="LiveId" clId="{3640FDBA-28B2-46C3-9EF4-DF06FDA9E2EB}" dt="2024-10-23T17:48:48.950" v="1589" actId="1036"/>
          <ac:spMkLst>
            <pc:docMk/>
            <pc:sldMk cId="363843668" sldId="503"/>
            <ac:spMk id="46" creationId="{00000000-0000-0000-0000-000000000000}"/>
          </ac:spMkLst>
        </pc:spChg>
        <pc:picChg chg="add del mod">
          <ac:chgData name="ِAwatef B" userId="4c3a533462edbdd8" providerId="LiveId" clId="{3640FDBA-28B2-46C3-9EF4-DF06FDA9E2EB}" dt="2024-10-23T17:49:50.734" v="1594" actId="21"/>
          <ac:picMkLst>
            <pc:docMk/>
            <pc:sldMk cId="363843668" sldId="503"/>
            <ac:picMk id="3" creationId="{1056C288-EEA9-ED03-95CB-3531B2064C01}"/>
          </ac:picMkLst>
        </pc:picChg>
        <pc:picChg chg="add mod">
          <ac:chgData name="ِAwatef B" userId="4c3a533462edbdd8" providerId="LiveId" clId="{3640FDBA-28B2-46C3-9EF4-DF06FDA9E2EB}" dt="2024-10-23T17:49:53.881" v="1596" actId="1076"/>
          <ac:picMkLst>
            <pc:docMk/>
            <pc:sldMk cId="363843668" sldId="503"/>
            <ac:picMk id="6" creationId="{1056C288-EEA9-ED03-95CB-3531B2064C01}"/>
          </ac:picMkLst>
        </pc:picChg>
      </pc:sldChg>
      <pc:sldChg chg="modSp del mod ord">
        <pc:chgData name="ِAwatef B" userId="4c3a533462edbdd8" providerId="LiveId" clId="{3640FDBA-28B2-46C3-9EF4-DF06FDA9E2EB}" dt="2024-10-21T14:19:25.784" v="662" actId="47"/>
        <pc:sldMkLst>
          <pc:docMk/>
          <pc:sldMk cId="402852008" sldId="707"/>
        </pc:sldMkLst>
        <pc:spChg chg="mod">
          <ac:chgData name="ِAwatef B" userId="4c3a533462edbdd8" providerId="LiveId" clId="{3640FDBA-28B2-46C3-9EF4-DF06FDA9E2EB}" dt="2024-10-21T13:56:02.509" v="464"/>
          <ac:spMkLst>
            <pc:docMk/>
            <pc:sldMk cId="402852008" sldId="707"/>
            <ac:spMk id="3" creationId="{F7742FE6-616D-D342-D9B2-E546C0FA367B}"/>
          </ac:spMkLst>
        </pc:spChg>
      </pc:sldChg>
      <pc:sldChg chg="addSp modSp mod">
        <pc:chgData name="ِAwatef B" userId="4c3a533462edbdd8" providerId="LiveId" clId="{3640FDBA-28B2-46C3-9EF4-DF06FDA9E2EB}" dt="2024-10-23T18:01:20.454" v="1743" actId="20577"/>
        <pc:sldMkLst>
          <pc:docMk/>
          <pc:sldMk cId="1482824151" sldId="709"/>
        </pc:sldMkLst>
        <pc:spChg chg="add mod">
          <ac:chgData name="ِAwatef B" userId="4c3a533462edbdd8" providerId="LiveId" clId="{3640FDBA-28B2-46C3-9EF4-DF06FDA9E2EB}" dt="2024-10-20T04:32:41.782" v="155" actId="1076"/>
          <ac:spMkLst>
            <pc:docMk/>
            <pc:sldMk cId="1482824151" sldId="709"/>
            <ac:spMk id="2" creationId="{0D074B02-2A4E-132D-52F6-9A45010A5718}"/>
          </ac:spMkLst>
        </pc:spChg>
        <pc:spChg chg="mod">
          <ac:chgData name="ِAwatef B" userId="4c3a533462edbdd8" providerId="LiveId" clId="{3640FDBA-28B2-46C3-9EF4-DF06FDA9E2EB}" dt="2024-10-21T17:42:15.968" v="1240" actId="20577"/>
          <ac:spMkLst>
            <pc:docMk/>
            <pc:sldMk cId="1482824151" sldId="709"/>
            <ac:spMk id="3" creationId="{F7742FE6-616D-D342-D9B2-E546C0FA367B}"/>
          </ac:spMkLst>
        </pc:spChg>
        <pc:spChg chg="add mod">
          <ac:chgData name="ِAwatef B" userId="4c3a533462edbdd8" providerId="LiveId" clId="{3640FDBA-28B2-46C3-9EF4-DF06FDA9E2EB}" dt="2024-10-20T04:32:41.782" v="155" actId="1076"/>
          <ac:spMkLst>
            <pc:docMk/>
            <pc:sldMk cId="1482824151" sldId="709"/>
            <ac:spMk id="4" creationId="{143A0313-17E0-B2EB-430A-94DEE8FE36BB}"/>
          </ac:spMkLst>
        </pc:spChg>
        <pc:spChg chg="mod">
          <ac:chgData name="ِAwatef B" userId="4c3a533462edbdd8" providerId="LiveId" clId="{3640FDBA-28B2-46C3-9EF4-DF06FDA9E2EB}" dt="2024-10-23T18:01:20.454" v="1743" actId="20577"/>
          <ac:spMkLst>
            <pc:docMk/>
            <pc:sldMk cId="1482824151" sldId="709"/>
            <ac:spMk id="5" creationId="{F8C5A973-7087-C0AB-626C-FCA351C48265}"/>
          </ac:spMkLst>
        </pc:spChg>
        <pc:spChg chg="mod">
          <ac:chgData name="ِAwatef B" userId="4c3a533462edbdd8" providerId="LiveId" clId="{3640FDBA-28B2-46C3-9EF4-DF06FDA9E2EB}" dt="2024-10-20T04:32:36.736" v="153" actId="14100"/>
          <ac:spMkLst>
            <pc:docMk/>
            <pc:sldMk cId="1482824151" sldId="709"/>
            <ac:spMk id="25" creationId="{2BC869EB-5623-4AA1-9123-4AF9DF916049}"/>
          </ac:spMkLst>
        </pc:spChg>
      </pc:sldChg>
      <pc:sldChg chg="modSp del mod">
        <pc:chgData name="ِAwatef B" userId="4c3a533462edbdd8" providerId="LiveId" clId="{3640FDBA-28B2-46C3-9EF4-DF06FDA9E2EB}" dt="2024-10-21T13:28:45.730" v="336" actId="47"/>
        <pc:sldMkLst>
          <pc:docMk/>
          <pc:sldMk cId="805627824" sldId="710"/>
        </pc:sldMkLst>
        <pc:spChg chg="mod">
          <ac:chgData name="ِAwatef B" userId="4c3a533462edbdd8" providerId="LiveId" clId="{3640FDBA-28B2-46C3-9EF4-DF06FDA9E2EB}" dt="2024-10-21T13:23:44.933" v="283" actId="2710"/>
          <ac:spMkLst>
            <pc:docMk/>
            <pc:sldMk cId="805627824" sldId="710"/>
            <ac:spMk id="6" creationId="{00EB9016-9AEF-D03E-8AA2-44F2416DE52B}"/>
          </ac:spMkLst>
        </pc:spChg>
      </pc:sldChg>
      <pc:sldChg chg="modSp mod modAnim">
        <pc:chgData name="ِAwatef B" userId="4c3a533462edbdd8" providerId="LiveId" clId="{3640FDBA-28B2-46C3-9EF4-DF06FDA9E2EB}" dt="2024-10-23T16:59:25.132" v="1282"/>
        <pc:sldMkLst>
          <pc:docMk/>
          <pc:sldMk cId="1827993131" sldId="711"/>
        </pc:sldMkLst>
        <pc:spChg chg="mod">
          <ac:chgData name="ِAwatef B" userId="4c3a533462edbdd8" providerId="LiveId" clId="{3640FDBA-28B2-46C3-9EF4-DF06FDA9E2EB}" dt="2024-10-21T13:33:04.473" v="361" actId="14100"/>
          <ac:spMkLst>
            <pc:docMk/>
            <pc:sldMk cId="1827993131" sldId="711"/>
            <ac:spMk id="2" creationId="{5C73D1F7-AC01-9968-2C78-9096219D3FE0}"/>
          </ac:spMkLst>
        </pc:spChg>
        <pc:spChg chg="mod">
          <ac:chgData name="ِAwatef B" userId="4c3a533462edbdd8" providerId="LiveId" clId="{3640FDBA-28B2-46C3-9EF4-DF06FDA9E2EB}" dt="2024-10-23T16:57:10.096" v="1278" actId="2710"/>
          <ac:spMkLst>
            <pc:docMk/>
            <pc:sldMk cId="1827993131" sldId="711"/>
            <ac:spMk id="6" creationId="{00EB9016-9AEF-D03E-8AA2-44F2416DE52B}"/>
          </ac:spMkLst>
        </pc:spChg>
        <pc:spChg chg="mod">
          <ac:chgData name="ِAwatef B" userId="4c3a533462edbdd8" providerId="LiveId" clId="{3640FDBA-28B2-46C3-9EF4-DF06FDA9E2EB}" dt="2024-10-23T16:57:18.201" v="1281" actId="1076"/>
          <ac:spMkLst>
            <pc:docMk/>
            <pc:sldMk cId="1827993131" sldId="711"/>
            <ac:spMk id="9" creationId="{50E315D9-8202-0169-24F1-3D64438FB3AA}"/>
          </ac:spMkLst>
        </pc:spChg>
        <pc:spChg chg="mod">
          <ac:chgData name="ِAwatef B" userId="4c3a533462edbdd8" providerId="LiveId" clId="{3640FDBA-28B2-46C3-9EF4-DF06FDA9E2EB}" dt="2024-10-23T16:57:18.201" v="1281" actId="1076"/>
          <ac:spMkLst>
            <pc:docMk/>
            <pc:sldMk cId="1827993131" sldId="711"/>
            <ac:spMk id="10" creationId="{0BBA3510-E3ED-7BAC-3759-594AC80DFB48}"/>
          </ac:spMkLst>
        </pc:spChg>
      </pc:sldChg>
      <pc:sldChg chg="del">
        <pc:chgData name="ِAwatef B" userId="4c3a533462edbdd8" providerId="LiveId" clId="{3640FDBA-28B2-46C3-9EF4-DF06FDA9E2EB}" dt="2024-10-21T14:11:45.897" v="591" actId="47"/>
        <pc:sldMkLst>
          <pc:docMk/>
          <pc:sldMk cId="3376591055" sldId="712"/>
        </pc:sldMkLst>
      </pc:sldChg>
      <pc:sldChg chg="del">
        <pc:chgData name="ِAwatef B" userId="4c3a533462edbdd8" providerId="LiveId" clId="{3640FDBA-28B2-46C3-9EF4-DF06FDA9E2EB}" dt="2024-10-21T14:11:45.897" v="591" actId="47"/>
        <pc:sldMkLst>
          <pc:docMk/>
          <pc:sldMk cId="4186429455" sldId="713"/>
        </pc:sldMkLst>
      </pc:sldChg>
      <pc:sldChg chg="del">
        <pc:chgData name="ِAwatef B" userId="4c3a533462edbdd8" providerId="LiveId" clId="{3640FDBA-28B2-46C3-9EF4-DF06FDA9E2EB}" dt="2024-10-21T14:11:45.897" v="591" actId="47"/>
        <pc:sldMkLst>
          <pc:docMk/>
          <pc:sldMk cId="1478394480" sldId="714"/>
        </pc:sldMkLst>
      </pc:sldChg>
      <pc:sldChg chg="del">
        <pc:chgData name="ِAwatef B" userId="4c3a533462edbdd8" providerId="LiveId" clId="{3640FDBA-28B2-46C3-9EF4-DF06FDA9E2EB}" dt="2024-10-21T14:11:45.897" v="591" actId="47"/>
        <pc:sldMkLst>
          <pc:docMk/>
          <pc:sldMk cId="1115272640" sldId="715"/>
        </pc:sldMkLst>
      </pc:sldChg>
      <pc:sldChg chg="del">
        <pc:chgData name="ِAwatef B" userId="4c3a533462edbdd8" providerId="LiveId" clId="{3640FDBA-28B2-46C3-9EF4-DF06FDA9E2EB}" dt="2024-10-21T14:11:45.897" v="591" actId="47"/>
        <pc:sldMkLst>
          <pc:docMk/>
          <pc:sldMk cId="2315950893" sldId="716"/>
        </pc:sldMkLst>
      </pc:sldChg>
      <pc:sldChg chg="del">
        <pc:chgData name="ِAwatef B" userId="4c3a533462edbdd8" providerId="LiveId" clId="{3640FDBA-28B2-46C3-9EF4-DF06FDA9E2EB}" dt="2024-10-21T14:11:45.897" v="591" actId="47"/>
        <pc:sldMkLst>
          <pc:docMk/>
          <pc:sldMk cId="490603143" sldId="717"/>
        </pc:sldMkLst>
      </pc:sldChg>
      <pc:sldChg chg="del">
        <pc:chgData name="ِAwatef B" userId="4c3a533462edbdd8" providerId="LiveId" clId="{3640FDBA-28B2-46C3-9EF4-DF06FDA9E2EB}" dt="2024-10-21T14:11:45.897" v="591" actId="47"/>
        <pc:sldMkLst>
          <pc:docMk/>
          <pc:sldMk cId="259992988" sldId="718"/>
        </pc:sldMkLst>
      </pc:sldChg>
      <pc:sldChg chg="del">
        <pc:chgData name="ِAwatef B" userId="4c3a533462edbdd8" providerId="LiveId" clId="{3640FDBA-28B2-46C3-9EF4-DF06FDA9E2EB}" dt="2024-10-21T14:11:45.897" v="591" actId="47"/>
        <pc:sldMkLst>
          <pc:docMk/>
          <pc:sldMk cId="1979823706" sldId="719"/>
        </pc:sldMkLst>
      </pc:sldChg>
      <pc:sldChg chg="del">
        <pc:chgData name="ِAwatef B" userId="4c3a533462edbdd8" providerId="LiveId" clId="{3640FDBA-28B2-46C3-9EF4-DF06FDA9E2EB}" dt="2024-10-21T14:11:45.897" v="591" actId="47"/>
        <pc:sldMkLst>
          <pc:docMk/>
          <pc:sldMk cId="3304153114" sldId="720"/>
        </pc:sldMkLst>
      </pc:sldChg>
      <pc:sldChg chg="del">
        <pc:chgData name="ِAwatef B" userId="4c3a533462edbdd8" providerId="LiveId" clId="{3640FDBA-28B2-46C3-9EF4-DF06FDA9E2EB}" dt="2024-10-21T14:11:45.897" v="591" actId="47"/>
        <pc:sldMkLst>
          <pc:docMk/>
          <pc:sldMk cId="984268417" sldId="721"/>
        </pc:sldMkLst>
      </pc:sldChg>
      <pc:sldChg chg="del">
        <pc:chgData name="ِAwatef B" userId="4c3a533462edbdd8" providerId="LiveId" clId="{3640FDBA-28B2-46C3-9EF4-DF06FDA9E2EB}" dt="2024-10-21T14:11:45.897" v="591" actId="47"/>
        <pc:sldMkLst>
          <pc:docMk/>
          <pc:sldMk cId="3625328874" sldId="722"/>
        </pc:sldMkLst>
      </pc:sldChg>
      <pc:sldChg chg="del">
        <pc:chgData name="ِAwatef B" userId="4c3a533462edbdd8" providerId="LiveId" clId="{3640FDBA-28B2-46C3-9EF4-DF06FDA9E2EB}" dt="2024-10-21T14:11:45.897" v="591" actId="47"/>
        <pc:sldMkLst>
          <pc:docMk/>
          <pc:sldMk cId="3891186528" sldId="723"/>
        </pc:sldMkLst>
      </pc:sldChg>
      <pc:sldChg chg="del">
        <pc:chgData name="ِAwatef B" userId="4c3a533462edbdd8" providerId="LiveId" clId="{3640FDBA-28B2-46C3-9EF4-DF06FDA9E2EB}" dt="2024-10-21T14:11:45.897" v="591" actId="47"/>
        <pc:sldMkLst>
          <pc:docMk/>
          <pc:sldMk cId="1710546588" sldId="724"/>
        </pc:sldMkLst>
      </pc:sldChg>
      <pc:sldChg chg="del">
        <pc:chgData name="ِAwatef B" userId="4c3a533462edbdd8" providerId="LiveId" clId="{3640FDBA-28B2-46C3-9EF4-DF06FDA9E2EB}" dt="2024-10-21T14:11:45.897" v="591" actId="47"/>
        <pc:sldMkLst>
          <pc:docMk/>
          <pc:sldMk cId="3213568470" sldId="725"/>
        </pc:sldMkLst>
      </pc:sldChg>
      <pc:sldChg chg="del">
        <pc:chgData name="ِAwatef B" userId="4c3a533462edbdd8" providerId="LiveId" clId="{3640FDBA-28B2-46C3-9EF4-DF06FDA9E2EB}" dt="2024-10-21T14:11:45.897" v="591" actId="47"/>
        <pc:sldMkLst>
          <pc:docMk/>
          <pc:sldMk cId="3296478262" sldId="726"/>
        </pc:sldMkLst>
      </pc:sldChg>
      <pc:sldChg chg="del">
        <pc:chgData name="ِAwatef B" userId="4c3a533462edbdd8" providerId="LiveId" clId="{3640FDBA-28B2-46C3-9EF4-DF06FDA9E2EB}" dt="2024-10-21T14:11:45.897" v="591" actId="47"/>
        <pc:sldMkLst>
          <pc:docMk/>
          <pc:sldMk cId="3273481303" sldId="727"/>
        </pc:sldMkLst>
      </pc:sldChg>
      <pc:sldChg chg="del">
        <pc:chgData name="ِAwatef B" userId="4c3a533462edbdd8" providerId="LiveId" clId="{3640FDBA-28B2-46C3-9EF4-DF06FDA9E2EB}" dt="2024-10-21T14:11:45.897" v="591" actId="47"/>
        <pc:sldMkLst>
          <pc:docMk/>
          <pc:sldMk cId="209951817" sldId="728"/>
        </pc:sldMkLst>
      </pc:sldChg>
      <pc:sldChg chg="del">
        <pc:chgData name="ِAwatef B" userId="4c3a533462edbdd8" providerId="LiveId" clId="{3640FDBA-28B2-46C3-9EF4-DF06FDA9E2EB}" dt="2024-10-21T14:11:45.897" v="591" actId="47"/>
        <pc:sldMkLst>
          <pc:docMk/>
          <pc:sldMk cId="2962839634" sldId="729"/>
        </pc:sldMkLst>
      </pc:sldChg>
      <pc:sldChg chg="del">
        <pc:chgData name="ِAwatef B" userId="4c3a533462edbdd8" providerId="LiveId" clId="{3640FDBA-28B2-46C3-9EF4-DF06FDA9E2EB}" dt="2024-10-21T14:11:45.897" v="591" actId="47"/>
        <pc:sldMkLst>
          <pc:docMk/>
          <pc:sldMk cId="2549482472" sldId="730"/>
        </pc:sldMkLst>
      </pc:sldChg>
      <pc:sldChg chg="del">
        <pc:chgData name="ِAwatef B" userId="4c3a533462edbdd8" providerId="LiveId" clId="{3640FDBA-28B2-46C3-9EF4-DF06FDA9E2EB}" dt="2024-10-21T14:11:45.897" v="591" actId="47"/>
        <pc:sldMkLst>
          <pc:docMk/>
          <pc:sldMk cId="1634341809" sldId="731"/>
        </pc:sldMkLst>
      </pc:sldChg>
      <pc:sldChg chg="del">
        <pc:chgData name="ِAwatef B" userId="4c3a533462edbdd8" providerId="LiveId" clId="{3640FDBA-28B2-46C3-9EF4-DF06FDA9E2EB}" dt="2024-10-21T14:11:45.897" v="591" actId="47"/>
        <pc:sldMkLst>
          <pc:docMk/>
          <pc:sldMk cId="32565028" sldId="732"/>
        </pc:sldMkLst>
      </pc:sldChg>
      <pc:sldChg chg="addSp delSp modSp mod modAnim modNotesTx">
        <pc:chgData name="ِAwatef B" userId="4c3a533462edbdd8" providerId="LiveId" clId="{3640FDBA-28B2-46C3-9EF4-DF06FDA9E2EB}" dt="2024-10-23T17:08:39.883" v="1300"/>
        <pc:sldMkLst>
          <pc:docMk/>
          <pc:sldMk cId="2595755576" sldId="733"/>
        </pc:sldMkLst>
        <pc:spChg chg="del">
          <ac:chgData name="ِAwatef B" userId="4c3a533462edbdd8" providerId="LiveId" clId="{3640FDBA-28B2-46C3-9EF4-DF06FDA9E2EB}" dt="2024-10-21T13:58:10.595" v="487" actId="478"/>
          <ac:spMkLst>
            <pc:docMk/>
            <pc:sldMk cId="2595755576" sldId="733"/>
            <ac:spMk id="3" creationId="{F7742FE6-616D-D342-D9B2-E546C0FA367B}"/>
          </ac:spMkLst>
        </pc:spChg>
        <pc:spChg chg="mod">
          <ac:chgData name="ِAwatef B" userId="4c3a533462edbdd8" providerId="LiveId" clId="{3640FDBA-28B2-46C3-9EF4-DF06FDA9E2EB}" dt="2024-10-21T13:58:59.496" v="504" actId="1076"/>
          <ac:spMkLst>
            <pc:docMk/>
            <pc:sldMk cId="2595755576" sldId="733"/>
            <ac:spMk id="5" creationId="{F8C5A973-7087-C0AB-626C-FCA351C48265}"/>
          </ac:spMkLst>
        </pc:spChg>
        <pc:spChg chg="mod">
          <ac:chgData name="ِAwatef B" userId="4c3a533462edbdd8" providerId="LiveId" clId="{3640FDBA-28B2-46C3-9EF4-DF06FDA9E2EB}" dt="2024-10-21T13:58:51.322" v="493" actId="14100"/>
          <ac:spMkLst>
            <pc:docMk/>
            <pc:sldMk cId="2595755576" sldId="733"/>
            <ac:spMk id="25" creationId="{2BC869EB-5623-4AA1-9123-4AF9DF916049}"/>
          </ac:spMkLst>
        </pc:spChg>
        <pc:picChg chg="add mod modCrop">
          <ac:chgData name="ِAwatef B" userId="4c3a533462edbdd8" providerId="LiveId" clId="{3640FDBA-28B2-46C3-9EF4-DF06FDA9E2EB}" dt="2024-10-21T13:59:11.908" v="507" actId="14100"/>
          <ac:picMkLst>
            <pc:docMk/>
            <pc:sldMk cId="2595755576" sldId="733"/>
            <ac:picMk id="4" creationId="{2853E4D2-DC04-2CB8-AD07-7A94947A35E8}"/>
          </ac:picMkLst>
        </pc:picChg>
        <pc:picChg chg="mod">
          <ac:chgData name="ِAwatef B" userId="4c3a533462edbdd8" providerId="LiveId" clId="{3640FDBA-28B2-46C3-9EF4-DF06FDA9E2EB}" dt="2024-10-21T13:58:47.904" v="492" actId="1076"/>
          <ac:picMkLst>
            <pc:docMk/>
            <pc:sldMk cId="2595755576" sldId="733"/>
            <ac:picMk id="6" creationId="{89815670-0C52-8C75-ABD6-AA7F512E658F}"/>
          </ac:picMkLst>
        </pc:picChg>
      </pc:sldChg>
      <pc:sldChg chg="del">
        <pc:chgData name="ِAwatef B" userId="4c3a533462edbdd8" providerId="LiveId" clId="{3640FDBA-28B2-46C3-9EF4-DF06FDA9E2EB}" dt="2024-10-21T14:11:45.897" v="591" actId="47"/>
        <pc:sldMkLst>
          <pc:docMk/>
          <pc:sldMk cId="4183053502" sldId="734"/>
        </pc:sldMkLst>
      </pc:sldChg>
      <pc:sldChg chg="del">
        <pc:chgData name="ِAwatef B" userId="4c3a533462edbdd8" providerId="LiveId" clId="{3640FDBA-28B2-46C3-9EF4-DF06FDA9E2EB}" dt="2024-10-21T14:11:45.897" v="591" actId="47"/>
        <pc:sldMkLst>
          <pc:docMk/>
          <pc:sldMk cId="766680039" sldId="735"/>
        </pc:sldMkLst>
      </pc:sldChg>
      <pc:sldChg chg="del">
        <pc:chgData name="ِAwatef B" userId="4c3a533462edbdd8" providerId="LiveId" clId="{3640FDBA-28B2-46C3-9EF4-DF06FDA9E2EB}" dt="2024-10-21T14:11:45.897" v="591" actId="47"/>
        <pc:sldMkLst>
          <pc:docMk/>
          <pc:sldMk cId="1068271824" sldId="736"/>
        </pc:sldMkLst>
      </pc:sldChg>
      <pc:sldChg chg="del">
        <pc:chgData name="ِAwatef B" userId="4c3a533462edbdd8" providerId="LiveId" clId="{3640FDBA-28B2-46C3-9EF4-DF06FDA9E2EB}" dt="2024-10-21T14:11:45.897" v="591" actId="47"/>
        <pc:sldMkLst>
          <pc:docMk/>
          <pc:sldMk cId="4262555897" sldId="737"/>
        </pc:sldMkLst>
      </pc:sldChg>
      <pc:sldChg chg="del">
        <pc:chgData name="ِAwatef B" userId="4c3a533462edbdd8" providerId="LiveId" clId="{3640FDBA-28B2-46C3-9EF4-DF06FDA9E2EB}" dt="2024-10-21T14:11:45.897" v="591" actId="47"/>
        <pc:sldMkLst>
          <pc:docMk/>
          <pc:sldMk cId="2123112818" sldId="738"/>
        </pc:sldMkLst>
      </pc:sldChg>
      <pc:sldChg chg="del">
        <pc:chgData name="ِAwatef B" userId="4c3a533462edbdd8" providerId="LiveId" clId="{3640FDBA-28B2-46C3-9EF4-DF06FDA9E2EB}" dt="2024-10-21T14:11:45.897" v="591" actId="47"/>
        <pc:sldMkLst>
          <pc:docMk/>
          <pc:sldMk cId="949462636" sldId="739"/>
        </pc:sldMkLst>
      </pc:sldChg>
      <pc:sldChg chg="del">
        <pc:chgData name="ِAwatef B" userId="4c3a533462edbdd8" providerId="LiveId" clId="{3640FDBA-28B2-46C3-9EF4-DF06FDA9E2EB}" dt="2024-10-21T14:11:45.897" v="591" actId="47"/>
        <pc:sldMkLst>
          <pc:docMk/>
          <pc:sldMk cId="1511833352" sldId="741"/>
        </pc:sldMkLst>
      </pc:sldChg>
      <pc:sldChg chg="addSp delSp modSp add mod">
        <pc:chgData name="ِAwatef B" userId="4c3a533462edbdd8" providerId="LiveId" clId="{3640FDBA-28B2-46C3-9EF4-DF06FDA9E2EB}" dt="2024-10-21T13:46:49.378" v="415" actId="478"/>
        <pc:sldMkLst>
          <pc:docMk/>
          <pc:sldMk cId="4233355824" sldId="742"/>
        </pc:sldMkLst>
        <pc:spChg chg="add del mod">
          <ac:chgData name="ِAwatef B" userId="4c3a533462edbdd8" providerId="LiveId" clId="{3640FDBA-28B2-46C3-9EF4-DF06FDA9E2EB}" dt="2024-10-21T13:46:49.378" v="415" actId="478"/>
          <ac:spMkLst>
            <pc:docMk/>
            <pc:sldMk cId="4233355824" sldId="742"/>
            <ac:spMk id="3" creationId="{8E920FEA-2D76-62CD-F8E4-C2E2171FF4AB}"/>
          </ac:spMkLst>
        </pc:spChg>
        <pc:spChg chg="add del mod">
          <ac:chgData name="ِAwatef B" userId="4c3a533462edbdd8" providerId="LiveId" clId="{3640FDBA-28B2-46C3-9EF4-DF06FDA9E2EB}" dt="2024-10-21T13:46:49.378" v="415" actId="478"/>
          <ac:spMkLst>
            <pc:docMk/>
            <pc:sldMk cId="4233355824" sldId="742"/>
            <ac:spMk id="5" creationId="{F85BFC04-5849-EC5E-EB7D-78AF551F2D87}"/>
          </ac:spMkLst>
        </pc:spChg>
        <pc:picChg chg="add del mod modCrop">
          <ac:chgData name="ِAwatef B" userId="4c3a533462edbdd8" providerId="LiveId" clId="{3640FDBA-28B2-46C3-9EF4-DF06FDA9E2EB}" dt="2024-10-21T13:46:48.212" v="413" actId="22"/>
          <ac:picMkLst>
            <pc:docMk/>
            <pc:sldMk cId="4233355824" sldId="742"/>
            <ac:picMk id="9" creationId="{A713FCAC-8DF9-5282-C8A5-45CB6AD35932}"/>
          </ac:picMkLst>
        </pc:picChg>
      </pc:sldChg>
      <pc:sldChg chg="addSp delSp modSp add mod ord modAnim">
        <pc:chgData name="ِAwatef B" userId="4c3a533462edbdd8" providerId="LiveId" clId="{3640FDBA-28B2-46C3-9EF4-DF06FDA9E2EB}" dt="2024-10-22T16:53:06.586" v="1266"/>
        <pc:sldMkLst>
          <pc:docMk/>
          <pc:sldMk cId="4035259958" sldId="743"/>
        </pc:sldMkLst>
        <pc:spChg chg="add del mod">
          <ac:chgData name="ِAwatef B" userId="4c3a533462edbdd8" providerId="LiveId" clId="{3640FDBA-28B2-46C3-9EF4-DF06FDA9E2EB}" dt="2024-10-21T13:20:05.223" v="216" actId="478"/>
          <ac:spMkLst>
            <pc:docMk/>
            <pc:sldMk cId="4035259958" sldId="743"/>
            <ac:spMk id="7" creationId="{E445F2CB-103E-E393-EAB7-5F2EFC5DA38A}"/>
          </ac:spMkLst>
        </pc:spChg>
        <pc:spChg chg="mod">
          <ac:chgData name="ِAwatef B" userId="4c3a533462edbdd8" providerId="LiveId" clId="{3640FDBA-28B2-46C3-9EF4-DF06FDA9E2EB}" dt="2024-10-21T13:19:58.478" v="214" actId="20577"/>
          <ac:spMkLst>
            <pc:docMk/>
            <pc:sldMk cId="4035259958" sldId="743"/>
            <ac:spMk id="9" creationId="{00000000-0000-0000-0000-000000000000}"/>
          </ac:spMkLst>
        </pc:spChg>
        <pc:spChg chg="del">
          <ac:chgData name="ِAwatef B" userId="4c3a533462edbdd8" providerId="LiveId" clId="{3640FDBA-28B2-46C3-9EF4-DF06FDA9E2EB}" dt="2024-10-21T13:20:01.650" v="215" actId="478"/>
          <ac:spMkLst>
            <pc:docMk/>
            <pc:sldMk cId="4035259958" sldId="743"/>
            <ac:spMk id="10" creationId="{00000000-0000-0000-0000-000000000000}"/>
          </ac:spMkLst>
        </pc:spChg>
      </pc:sldChg>
      <pc:sldChg chg="modSp add mod modAnim">
        <pc:chgData name="ِAwatef B" userId="4c3a533462edbdd8" providerId="LiveId" clId="{3640FDBA-28B2-46C3-9EF4-DF06FDA9E2EB}" dt="2024-10-22T16:59:13.835" v="1270"/>
        <pc:sldMkLst>
          <pc:docMk/>
          <pc:sldMk cId="1158465606" sldId="744"/>
        </pc:sldMkLst>
        <pc:spChg chg="mod">
          <ac:chgData name="ِAwatef B" userId="4c3a533462edbdd8" providerId="LiveId" clId="{3640FDBA-28B2-46C3-9EF4-DF06FDA9E2EB}" dt="2024-10-21T13:22:55.661" v="277" actId="207"/>
          <ac:spMkLst>
            <pc:docMk/>
            <pc:sldMk cId="1158465606" sldId="744"/>
            <ac:spMk id="3" creationId="{8E920FEA-2D76-62CD-F8E4-C2E2171FF4AB}"/>
          </ac:spMkLst>
        </pc:spChg>
        <pc:picChg chg="mod">
          <ac:chgData name="ِAwatef B" userId="4c3a533462edbdd8" providerId="LiveId" clId="{3640FDBA-28B2-46C3-9EF4-DF06FDA9E2EB}" dt="2024-10-22T16:58:06.431" v="1267" actId="1076"/>
          <ac:picMkLst>
            <pc:docMk/>
            <pc:sldMk cId="1158465606" sldId="744"/>
            <ac:picMk id="4" creationId="{0C86D321-CE5D-E3D9-F1B9-856ADDC869AF}"/>
          </ac:picMkLst>
        </pc:picChg>
      </pc:sldChg>
      <pc:sldChg chg="add del">
        <pc:chgData name="ِAwatef B" userId="4c3a533462edbdd8" providerId="LiveId" clId="{3640FDBA-28B2-46C3-9EF4-DF06FDA9E2EB}" dt="2024-10-21T17:51:24.864" v="1241" actId="47"/>
        <pc:sldMkLst>
          <pc:docMk/>
          <pc:sldMk cId="3104607903" sldId="745"/>
        </pc:sldMkLst>
      </pc:sldChg>
      <pc:sldChg chg="modSp add mod modAnim modNotesTx">
        <pc:chgData name="ِAwatef B" userId="4c3a533462edbdd8" providerId="LiveId" clId="{3640FDBA-28B2-46C3-9EF4-DF06FDA9E2EB}" dt="2024-10-22T17:01:53.923" v="1271"/>
        <pc:sldMkLst>
          <pc:docMk/>
          <pc:sldMk cId="3001436991" sldId="746"/>
        </pc:sldMkLst>
        <pc:spChg chg="mod">
          <ac:chgData name="ِAwatef B" userId="4c3a533462edbdd8" providerId="LiveId" clId="{3640FDBA-28B2-46C3-9EF4-DF06FDA9E2EB}" dt="2024-10-21T13:24:28.069" v="291" actId="207"/>
          <ac:spMkLst>
            <pc:docMk/>
            <pc:sldMk cId="3001436991" sldId="746"/>
            <ac:spMk id="3" creationId="{8E920FEA-2D76-62CD-F8E4-C2E2171FF4AB}"/>
          </ac:spMkLst>
        </pc:spChg>
      </pc:sldChg>
      <pc:sldChg chg="modSp add mod modAnim modNotesTx">
        <pc:chgData name="ِAwatef B" userId="4c3a533462edbdd8" providerId="LiveId" clId="{3640FDBA-28B2-46C3-9EF4-DF06FDA9E2EB}" dt="2024-10-23T16:55:45.959" v="1275"/>
        <pc:sldMkLst>
          <pc:docMk/>
          <pc:sldMk cId="344859869" sldId="747"/>
        </pc:sldMkLst>
        <pc:spChg chg="mod">
          <ac:chgData name="ِAwatef B" userId="4c3a533462edbdd8" providerId="LiveId" clId="{3640FDBA-28B2-46C3-9EF4-DF06FDA9E2EB}" dt="2024-10-21T13:25:19.220" v="326" actId="5793"/>
          <ac:spMkLst>
            <pc:docMk/>
            <pc:sldMk cId="344859869" sldId="747"/>
            <ac:spMk id="3" creationId="{8E920FEA-2D76-62CD-F8E4-C2E2171FF4AB}"/>
          </ac:spMkLst>
        </pc:spChg>
        <pc:picChg chg="mod">
          <ac:chgData name="ِAwatef B" userId="4c3a533462edbdd8" providerId="LiveId" clId="{3640FDBA-28B2-46C3-9EF4-DF06FDA9E2EB}" dt="2024-10-23T16:55:28.290" v="1272" actId="1076"/>
          <ac:picMkLst>
            <pc:docMk/>
            <pc:sldMk cId="344859869" sldId="747"/>
            <ac:picMk id="5" creationId="{FD660847-A63E-A2B8-81DB-D9F3DAA843D4}"/>
          </ac:picMkLst>
        </pc:picChg>
      </pc:sldChg>
      <pc:sldChg chg="modSp add mod">
        <pc:chgData name="ِAwatef B" userId="4c3a533462edbdd8" providerId="LiveId" clId="{3640FDBA-28B2-46C3-9EF4-DF06FDA9E2EB}" dt="2024-10-21T13:26:02.106" v="331" actId="207"/>
        <pc:sldMkLst>
          <pc:docMk/>
          <pc:sldMk cId="3369707977" sldId="748"/>
        </pc:sldMkLst>
        <pc:spChg chg="mod">
          <ac:chgData name="ِAwatef B" userId="4c3a533462edbdd8" providerId="LiveId" clId="{3640FDBA-28B2-46C3-9EF4-DF06FDA9E2EB}" dt="2024-10-21T13:26:02.106" v="331" actId="207"/>
          <ac:spMkLst>
            <pc:docMk/>
            <pc:sldMk cId="3369707977" sldId="748"/>
            <ac:spMk id="3" creationId="{8E920FEA-2D76-62CD-F8E4-C2E2171FF4AB}"/>
          </ac:spMkLst>
        </pc:spChg>
      </pc:sldChg>
      <pc:sldChg chg="modSp add mod modAnim">
        <pc:chgData name="ِAwatef B" userId="4c3a533462edbdd8" providerId="LiveId" clId="{3640FDBA-28B2-46C3-9EF4-DF06FDA9E2EB}" dt="2024-10-23T17:01:14.576" v="1284"/>
        <pc:sldMkLst>
          <pc:docMk/>
          <pc:sldMk cId="1986504564" sldId="749"/>
        </pc:sldMkLst>
        <pc:spChg chg="mod">
          <ac:chgData name="ِAwatef B" userId="4c3a533462edbdd8" providerId="LiveId" clId="{3640FDBA-28B2-46C3-9EF4-DF06FDA9E2EB}" dt="2024-10-21T13:46:49.831" v="416" actId="14100"/>
          <ac:spMkLst>
            <pc:docMk/>
            <pc:sldMk cId="1986504564" sldId="749"/>
            <ac:spMk id="2" creationId="{5C73D1F7-AC01-9968-2C78-9096219D3FE0}"/>
          </ac:spMkLst>
        </pc:spChg>
        <pc:spChg chg="mod">
          <ac:chgData name="ِAwatef B" userId="4c3a533462edbdd8" providerId="LiveId" clId="{3640FDBA-28B2-46C3-9EF4-DF06FDA9E2EB}" dt="2024-10-23T16:59:32.158" v="1283" actId="1076"/>
          <ac:spMkLst>
            <pc:docMk/>
            <pc:sldMk cId="1986504564" sldId="749"/>
            <ac:spMk id="6" creationId="{00EB9016-9AEF-D03E-8AA2-44F2416DE52B}"/>
          </ac:spMkLst>
        </pc:spChg>
        <pc:spChg chg="mod">
          <ac:chgData name="ِAwatef B" userId="4c3a533462edbdd8" providerId="LiveId" clId="{3640FDBA-28B2-46C3-9EF4-DF06FDA9E2EB}" dt="2024-10-21T15:25:56.407" v="1193" actId="14100"/>
          <ac:spMkLst>
            <pc:docMk/>
            <pc:sldMk cId="1986504564" sldId="749"/>
            <ac:spMk id="9" creationId="{50E315D9-8202-0169-24F1-3D64438FB3AA}"/>
          </ac:spMkLst>
        </pc:spChg>
        <pc:spChg chg="mod">
          <ac:chgData name="ِAwatef B" userId="4c3a533462edbdd8" providerId="LiveId" clId="{3640FDBA-28B2-46C3-9EF4-DF06FDA9E2EB}" dt="2024-10-21T15:26:05.678" v="1195" actId="14100"/>
          <ac:spMkLst>
            <pc:docMk/>
            <pc:sldMk cId="1986504564" sldId="749"/>
            <ac:spMk id="10" creationId="{0BBA3510-E3ED-7BAC-3759-594AC80DFB48}"/>
          </ac:spMkLst>
        </pc:spChg>
      </pc:sldChg>
      <pc:sldChg chg="modSp add mod modAnim">
        <pc:chgData name="ِAwatef B" userId="4c3a533462edbdd8" providerId="LiveId" clId="{3640FDBA-28B2-46C3-9EF4-DF06FDA9E2EB}" dt="2024-10-23T18:01:40.277" v="1753" actId="20577"/>
        <pc:sldMkLst>
          <pc:docMk/>
          <pc:sldMk cId="1205347397" sldId="750"/>
        </pc:sldMkLst>
        <pc:spChg chg="mod">
          <ac:chgData name="ِAwatef B" userId="4c3a533462edbdd8" providerId="LiveId" clId="{3640FDBA-28B2-46C3-9EF4-DF06FDA9E2EB}" dt="2024-10-23T17:05:50.514" v="1299" actId="1076"/>
          <ac:spMkLst>
            <pc:docMk/>
            <pc:sldMk cId="1205347397" sldId="750"/>
            <ac:spMk id="3" creationId="{F7742FE6-616D-D342-D9B2-E546C0FA367B}"/>
          </ac:spMkLst>
        </pc:spChg>
        <pc:spChg chg="mod">
          <ac:chgData name="ِAwatef B" userId="4c3a533462edbdd8" providerId="LiveId" clId="{3640FDBA-28B2-46C3-9EF4-DF06FDA9E2EB}" dt="2024-10-23T18:01:40.277" v="1753" actId="20577"/>
          <ac:spMkLst>
            <pc:docMk/>
            <pc:sldMk cId="1205347397" sldId="750"/>
            <ac:spMk id="5" creationId="{F8C5A973-7087-C0AB-626C-FCA351C48265}"/>
          </ac:spMkLst>
        </pc:spChg>
        <pc:picChg chg="mod">
          <ac:chgData name="ِAwatef B" userId="4c3a533462edbdd8" providerId="LiveId" clId="{3640FDBA-28B2-46C3-9EF4-DF06FDA9E2EB}" dt="2024-10-23T17:05:30.749" v="1293"/>
          <ac:picMkLst>
            <pc:docMk/>
            <pc:sldMk cId="1205347397" sldId="750"/>
            <ac:picMk id="2" creationId="{B37A359F-E9E7-E06F-F1C7-3AD043F9AAAE}"/>
          </ac:picMkLst>
        </pc:picChg>
      </pc:sldChg>
      <pc:sldChg chg="addSp delSp modSp add mod modAnim">
        <pc:chgData name="ِAwatef B" userId="4c3a533462edbdd8" providerId="LiveId" clId="{3640FDBA-28B2-46C3-9EF4-DF06FDA9E2EB}" dt="2024-10-23T18:02:09.261" v="1768"/>
        <pc:sldMkLst>
          <pc:docMk/>
          <pc:sldMk cId="3920476698" sldId="751"/>
        </pc:sldMkLst>
        <pc:spChg chg="mod">
          <ac:chgData name="ِAwatef B" userId="4c3a533462edbdd8" providerId="LiveId" clId="{3640FDBA-28B2-46C3-9EF4-DF06FDA9E2EB}" dt="2024-10-23T17:14:42.765" v="1337" actId="20577"/>
          <ac:spMkLst>
            <pc:docMk/>
            <pc:sldMk cId="3920476698" sldId="751"/>
            <ac:spMk id="3" creationId="{F7742FE6-616D-D342-D9B2-E546C0FA367B}"/>
          </ac:spMkLst>
        </pc:spChg>
        <pc:spChg chg="mod">
          <ac:chgData name="ِAwatef B" userId="4c3a533462edbdd8" providerId="LiveId" clId="{3640FDBA-28B2-46C3-9EF4-DF06FDA9E2EB}" dt="2024-10-23T18:02:09.261" v="1768"/>
          <ac:spMkLst>
            <pc:docMk/>
            <pc:sldMk cId="3920476698" sldId="751"/>
            <ac:spMk id="5" creationId="{F8C5A973-7087-C0AB-626C-FCA351C48265}"/>
          </ac:spMkLst>
        </pc:spChg>
        <pc:picChg chg="mod">
          <ac:chgData name="ِAwatef B" userId="4c3a533462edbdd8" providerId="LiveId" clId="{3640FDBA-28B2-46C3-9EF4-DF06FDA9E2EB}" dt="2024-10-23T17:14:29.298" v="1330" actId="1076"/>
          <ac:picMkLst>
            <pc:docMk/>
            <pc:sldMk cId="3920476698" sldId="751"/>
            <ac:picMk id="2" creationId="{92833D42-4EF7-35B8-5E26-1CFC1B37F5A0}"/>
          </ac:picMkLst>
        </pc:picChg>
        <pc:picChg chg="add del">
          <ac:chgData name="ِAwatef B" userId="4c3a533462edbdd8" providerId="LiveId" clId="{3640FDBA-28B2-46C3-9EF4-DF06FDA9E2EB}" dt="2024-10-21T14:03:51.333" v="546" actId="22"/>
          <ac:picMkLst>
            <pc:docMk/>
            <pc:sldMk cId="3920476698" sldId="751"/>
            <ac:picMk id="4" creationId="{45C02FB6-7881-E0F9-2868-C744A1CA20F6}"/>
          </ac:picMkLst>
        </pc:picChg>
      </pc:sldChg>
      <pc:sldChg chg="addSp delSp modSp add mod ord">
        <pc:chgData name="ِAwatef B" userId="4c3a533462edbdd8" providerId="LiveId" clId="{3640FDBA-28B2-46C3-9EF4-DF06FDA9E2EB}" dt="2024-10-23T18:03:15.171" v="1774" actId="478"/>
        <pc:sldMkLst>
          <pc:docMk/>
          <pc:sldMk cId="3736730598" sldId="752"/>
        </pc:sldMkLst>
        <pc:spChg chg="mod">
          <ac:chgData name="ِAwatef B" userId="4c3a533462edbdd8" providerId="LiveId" clId="{3640FDBA-28B2-46C3-9EF4-DF06FDA9E2EB}" dt="2024-10-23T17:23:04.214" v="1369" actId="20577"/>
          <ac:spMkLst>
            <pc:docMk/>
            <pc:sldMk cId="3736730598" sldId="752"/>
            <ac:spMk id="3" creationId="{F7742FE6-616D-D342-D9B2-E546C0FA367B}"/>
          </ac:spMkLst>
        </pc:spChg>
        <pc:spChg chg="del">
          <ac:chgData name="ِAwatef B" userId="4c3a533462edbdd8" providerId="LiveId" clId="{3640FDBA-28B2-46C3-9EF4-DF06FDA9E2EB}" dt="2024-10-23T18:03:15.171" v="1774" actId="478"/>
          <ac:spMkLst>
            <pc:docMk/>
            <pc:sldMk cId="3736730598" sldId="752"/>
            <ac:spMk id="5" creationId="{F8C5A973-7087-C0AB-626C-FCA351C48265}"/>
          </ac:spMkLst>
        </pc:spChg>
        <pc:spChg chg="mod">
          <ac:chgData name="ِAwatef B" userId="4c3a533462edbdd8" providerId="LiveId" clId="{3640FDBA-28B2-46C3-9EF4-DF06FDA9E2EB}" dt="2024-10-21T14:37:14.882" v="916" actId="1035"/>
          <ac:spMkLst>
            <pc:docMk/>
            <pc:sldMk cId="3736730598" sldId="752"/>
            <ac:spMk id="25" creationId="{2BC869EB-5623-4AA1-9123-4AF9DF916049}"/>
          </ac:spMkLst>
        </pc:spChg>
        <pc:picChg chg="add del">
          <ac:chgData name="ِAwatef B" userId="4c3a533462edbdd8" providerId="LiveId" clId="{3640FDBA-28B2-46C3-9EF4-DF06FDA9E2EB}" dt="2024-10-21T14:07:32.373" v="585" actId="22"/>
          <ac:picMkLst>
            <pc:docMk/>
            <pc:sldMk cId="3736730598" sldId="752"/>
            <ac:picMk id="4" creationId="{53E16725-C152-71FE-E2F8-4E39DC36C5D1}"/>
          </ac:picMkLst>
        </pc:picChg>
      </pc:sldChg>
      <pc:sldChg chg="delSp modSp add mod">
        <pc:chgData name="ِAwatef B" userId="4c3a533462edbdd8" providerId="LiveId" clId="{3640FDBA-28B2-46C3-9EF4-DF06FDA9E2EB}" dt="2024-10-23T18:03:18.895" v="1775" actId="478"/>
        <pc:sldMkLst>
          <pc:docMk/>
          <pc:sldMk cId="3450340838" sldId="753"/>
        </pc:sldMkLst>
        <pc:spChg chg="mod">
          <ac:chgData name="ِAwatef B" userId="4c3a533462edbdd8" providerId="LiveId" clId="{3640FDBA-28B2-46C3-9EF4-DF06FDA9E2EB}" dt="2024-10-23T17:28:18.533" v="1409" actId="20577"/>
          <ac:spMkLst>
            <pc:docMk/>
            <pc:sldMk cId="3450340838" sldId="753"/>
            <ac:spMk id="3" creationId="{F7742FE6-616D-D342-D9B2-E546C0FA367B}"/>
          </ac:spMkLst>
        </pc:spChg>
        <pc:spChg chg="del">
          <ac:chgData name="ِAwatef B" userId="4c3a533462edbdd8" providerId="LiveId" clId="{3640FDBA-28B2-46C3-9EF4-DF06FDA9E2EB}" dt="2024-10-23T18:03:18.895" v="1775" actId="478"/>
          <ac:spMkLst>
            <pc:docMk/>
            <pc:sldMk cId="3450340838" sldId="753"/>
            <ac:spMk id="5" creationId="{F8C5A973-7087-C0AB-626C-FCA351C48265}"/>
          </ac:spMkLst>
        </pc:spChg>
      </pc:sldChg>
      <pc:sldChg chg="delSp modSp add mod modAnim">
        <pc:chgData name="ِAwatef B" userId="4c3a533462edbdd8" providerId="LiveId" clId="{3640FDBA-28B2-46C3-9EF4-DF06FDA9E2EB}" dt="2024-10-23T18:03:37.285" v="1779" actId="478"/>
        <pc:sldMkLst>
          <pc:docMk/>
          <pc:sldMk cId="1072834862" sldId="754"/>
        </pc:sldMkLst>
        <pc:spChg chg="mod">
          <ac:chgData name="ِAwatef B" userId="4c3a533462edbdd8" providerId="LiveId" clId="{3640FDBA-28B2-46C3-9EF4-DF06FDA9E2EB}" dt="2024-10-23T17:37:55.862" v="1488" actId="1035"/>
          <ac:spMkLst>
            <pc:docMk/>
            <pc:sldMk cId="1072834862" sldId="754"/>
            <ac:spMk id="3" creationId="{F7742FE6-616D-D342-D9B2-E546C0FA367B}"/>
          </ac:spMkLst>
        </pc:spChg>
        <pc:spChg chg="del">
          <ac:chgData name="ِAwatef B" userId="4c3a533462edbdd8" providerId="LiveId" clId="{3640FDBA-28B2-46C3-9EF4-DF06FDA9E2EB}" dt="2024-10-23T18:03:37.285" v="1779" actId="478"/>
          <ac:spMkLst>
            <pc:docMk/>
            <pc:sldMk cId="1072834862" sldId="754"/>
            <ac:spMk id="5" creationId="{F8C5A973-7087-C0AB-626C-FCA351C48265}"/>
          </ac:spMkLst>
        </pc:spChg>
      </pc:sldChg>
      <pc:sldChg chg="modSp add mod modAnim">
        <pc:chgData name="ِAwatef B" userId="4c3a533462edbdd8" providerId="LiveId" clId="{3640FDBA-28B2-46C3-9EF4-DF06FDA9E2EB}" dt="2024-10-23T18:01:50.466" v="1766" actId="20577"/>
        <pc:sldMkLst>
          <pc:docMk/>
          <pc:sldMk cId="496303276" sldId="755"/>
        </pc:sldMkLst>
        <pc:spChg chg="mod">
          <ac:chgData name="ِAwatef B" userId="4c3a533462edbdd8" providerId="LiveId" clId="{3640FDBA-28B2-46C3-9EF4-DF06FDA9E2EB}" dt="2024-10-21T15:25:04.891" v="1184" actId="20577"/>
          <ac:spMkLst>
            <pc:docMk/>
            <pc:sldMk cId="496303276" sldId="755"/>
            <ac:spMk id="3" creationId="{F7742FE6-616D-D342-D9B2-E546C0FA367B}"/>
          </ac:spMkLst>
        </pc:spChg>
        <pc:spChg chg="mod">
          <ac:chgData name="ِAwatef B" userId="4c3a533462edbdd8" providerId="LiveId" clId="{3640FDBA-28B2-46C3-9EF4-DF06FDA9E2EB}" dt="2024-10-23T18:01:50.466" v="1766" actId="20577"/>
          <ac:spMkLst>
            <pc:docMk/>
            <pc:sldMk cId="496303276" sldId="755"/>
            <ac:spMk id="5" creationId="{F8C5A973-7087-C0AB-626C-FCA351C48265}"/>
          </ac:spMkLst>
        </pc:spChg>
      </pc:sldChg>
      <pc:sldChg chg="modSp add mod modAnim">
        <pc:chgData name="ِAwatef B" userId="4c3a533462edbdd8" providerId="LiveId" clId="{3640FDBA-28B2-46C3-9EF4-DF06FDA9E2EB}" dt="2024-10-23T18:02:01.675" v="1767"/>
        <pc:sldMkLst>
          <pc:docMk/>
          <pc:sldMk cId="3708648787" sldId="756"/>
        </pc:sldMkLst>
        <pc:spChg chg="mod">
          <ac:chgData name="ِAwatef B" userId="4c3a533462edbdd8" providerId="LiveId" clId="{3640FDBA-28B2-46C3-9EF4-DF06FDA9E2EB}" dt="2024-10-23T17:12:34.496" v="1327" actId="20577"/>
          <ac:spMkLst>
            <pc:docMk/>
            <pc:sldMk cId="3708648787" sldId="756"/>
            <ac:spMk id="3" creationId="{F7742FE6-616D-D342-D9B2-E546C0FA367B}"/>
          </ac:spMkLst>
        </pc:spChg>
        <pc:spChg chg="mod">
          <ac:chgData name="ِAwatef B" userId="4c3a533462edbdd8" providerId="LiveId" clId="{3640FDBA-28B2-46C3-9EF4-DF06FDA9E2EB}" dt="2024-10-23T18:02:01.675" v="1767"/>
          <ac:spMkLst>
            <pc:docMk/>
            <pc:sldMk cId="3708648787" sldId="756"/>
            <ac:spMk id="5" creationId="{F8C5A973-7087-C0AB-626C-FCA351C48265}"/>
          </ac:spMkLst>
        </pc:spChg>
      </pc:sldChg>
      <pc:sldChg chg="modSp add mod">
        <pc:chgData name="ِAwatef B" userId="4c3a533462edbdd8" providerId="LiveId" clId="{3640FDBA-28B2-46C3-9EF4-DF06FDA9E2EB}" dt="2024-10-23T18:02:14.563" v="1769"/>
        <pc:sldMkLst>
          <pc:docMk/>
          <pc:sldMk cId="3000072378" sldId="757"/>
        </pc:sldMkLst>
        <pc:spChg chg="mod">
          <ac:chgData name="ِAwatef B" userId="4c3a533462edbdd8" providerId="LiveId" clId="{3640FDBA-28B2-46C3-9EF4-DF06FDA9E2EB}" dt="2024-10-23T17:18:07.234" v="1355" actId="20577"/>
          <ac:spMkLst>
            <pc:docMk/>
            <pc:sldMk cId="3000072378" sldId="757"/>
            <ac:spMk id="3" creationId="{F7742FE6-616D-D342-D9B2-E546C0FA367B}"/>
          </ac:spMkLst>
        </pc:spChg>
        <pc:spChg chg="mod">
          <ac:chgData name="ِAwatef B" userId="4c3a533462edbdd8" providerId="LiveId" clId="{3640FDBA-28B2-46C3-9EF4-DF06FDA9E2EB}" dt="2024-10-23T18:02:14.563" v="1769"/>
          <ac:spMkLst>
            <pc:docMk/>
            <pc:sldMk cId="3000072378" sldId="757"/>
            <ac:spMk id="5" creationId="{F8C5A973-7087-C0AB-626C-FCA351C48265}"/>
          </ac:spMkLst>
        </pc:spChg>
        <pc:picChg chg="mod">
          <ac:chgData name="ِAwatef B" userId="4c3a533462edbdd8" providerId="LiveId" clId="{3640FDBA-28B2-46C3-9EF4-DF06FDA9E2EB}" dt="2024-10-23T17:17:29.411" v="1339" actId="1076"/>
          <ac:picMkLst>
            <pc:docMk/>
            <pc:sldMk cId="3000072378" sldId="757"/>
            <ac:picMk id="2" creationId="{32CEAF6E-1EB9-0CD6-B0C5-C8A418A2D3CF}"/>
          </ac:picMkLst>
        </pc:picChg>
      </pc:sldChg>
      <pc:sldChg chg="delSp modSp add mod modAnim">
        <pc:chgData name="ِAwatef B" userId="4c3a533462edbdd8" providerId="LiveId" clId="{3640FDBA-28B2-46C3-9EF4-DF06FDA9E2EB}" dt="2024-10-23T18:02:57.018" v="1770" actId="478"/>
        <pc:sldMkLst>
          <pc:docMk/>
          <pc:sldMk cId="2456012962" sldId="758"/>
        </pc:sldMkLst>
        <pc:spChg chg="mod">
          <ac:chgData name="ِAwatef B" userId="4c3a533462edbdd8" providerId="LiveId" clId="{3640FDBA-28B2-46C3-9EF4-DF06FDA9E2EB}" dt="2024-10-23T17:21:17.882" v="1365" actId="20577"/>
          <ac:spMkLst>
            <pc:docMk/>
            <pc:sldMk cId="2456012962" sldId="758"/>
            <ac:spMk id="3" creationId="{F7742FE6-616D-D342-D9B2-E546C0FA367B}"/>
          </ac:spMkLst>
        </pc:spChg>
        <pc:spChg chg="del">
          <ac:chgData name="ِAwatef B" userId="4c3a533462edbdd8" providerId="LiveId" clId="{3640FDBA-28B2-46C3-9EF4-DF06FDA9E2EB}" dt="2024-10-23T18:02:57.018" v="1770" actId="478"/>
          <ac:spMkLst>
            <pc:docMk/>
            <pc:sldMk cId="2456012962" sldId="758"/>
            <ac:spMk id="5" creationId="{F8C5A973-7087-C0AB-626C-FCA351C48265}"/>
          </ac:spMkLst>
        </pc:spChg>
        <pc:picChg chg="mod">
          <ac:chgData name="ِAwatef B" userId="4c3a533462edbdd8" providerId="LiveId" clId="{3640FDBA-28B2-46C3-9EF4-DF06FDA9E2EB}" dt="2024-10-23T17:21:11.797" v="1357" actId="1076"/>
          <ac:picMkLst>
            <pc:docMk/>
            <pc:sldMk cId="2456012962" sldId="758"/>
            <ac:picMk id="2" creationId="{EC00B4B1-7093-AA34-6254-05C9452E1C11}"/>
          </ac:picMkLst>
        </pc:picChg>
      </pc:sldChg>
      <pc:sldChg chg="delSp modSp add mod modAnim">
        <pc:chgData name="ِAwatef B" userId="4c3a533462edbdd8" providerId="LiveId" clId="{3640FDBA-28B2-46C3-9EF4-DF06FDA9E2EB}" dt="2024-10-23T18:03:00.768" v="1771" actId="478"/>
        <pc:sldMkLst>
          <pc:docMk/>
          <pc:sldMk cId="2830057025" sldId="759"/>
        </pc:sldMkLst>
        <pc:spChg chg="mod">
          <ac:chgData name="ِAwatef B" userId="4c3a533462edbdd8" providerId="LiveId" clId="{3640FDBA-28B2-46C3-9EF4-DF06FDA9E2EB}" dt="2024-10-23T17:24:52.854" v="1375" actId="20577"/>
          <ac:spMkLst>
            <pc:docMk/>
            <pc:sldMk cId="2830057025" sldId="759"/>
            <ac:spMk id="3" creationId="{F7742FE6-616D-D342-D9B2-E546C0FA367B}"/>
          </ac:spMkLst>
        </pc:spChg>
        <pc:spChg chg="del">
          <ac:chgData name="ِAwatef B" userId="4c3a533462edbdd8" providerId="LiveId" clId="{3640FDBA-28B2-46C3-9EF4-DF06FDA9E2EB}" dt="2024-10-23T18:03:00.768" v="1771" actId="478"/>
          <ac:spMkLst>
            <pc:docMk/>
            <pc:sldMk cId="2830057025" sldId="759"/>
            <ac:spMk id="5" creationId="{F8C5A973-7087-C0AB-626C-FCA351C48265}"/>
          </ac:spMkLst>
        </pc:spChg>
      </pc:sldChg>
      <pc:sldChg chg="delSp modSp add mod modAnim">
        <pc:chgData name="ِAwatef B" userId="4c3a533462edbdd8" providerId="LiveId" clId="{3640FDBA-28B2-46C3-9EF4-DF06FDA9E2EB}" dt="2024-10-23T18:03:08.652" v="1773" actId="478"/>
        <pc:sldMkLst>
          <pc:docMk/>
          <pc:sldMk cId="1955907918" sldId="760"/>
        </pc:sldMkLst>
        <pc:spChg chg="mod">
          <ac:chgData name="ِAwatef B" userId="4c3a533462edbdd8" providerId="LiveId" clId="{3640FDBA-28B2-46C3-9EF4-DF06FDA9E2EB}" dt="2024-10-23T17:27:22.704" v="1398" actId="20577"/>
          <ac:spMkLst>
            <pc:docMk/>
            <pc:sldMk cId="1955907918" sldId="760"/>
            <ac:spMk id="3" creationId="{F7742FE6-616D-D342-D9B2-E546C0FA367B}"/>
          </ac:spMkLst>
        </pc:spChg>
        <pc:spChg chg="del">
          <ac:chgData name="ِAwatef B" userId="4c3a533462edbdd8" providerId="LiveId" clId="{3640FDBA-28B2-46C3-9EF4-DF06FDA9E2EB}" dt="2024-10-23T18:03:08.652" v="1773" actId="478"/>
          <ac:spMkLst>
            <pc:docMk/>
            <pc:sldMk cId="1955907918" sldId="760"/>
            <ac:spMk id="5" creationId="{F8C5A973-7087-C0AB-626C-FCA351C48265}"/>
          </ac:spMkLst>
        </pc:spChg>
      </pc:sldChg>
      <pc:sldChg chg="delSp modSp add mod modAnim">
        <pc:chgData name="ِAwatef B" userId="4c3a533462edbdd8" providerId="LiveId" clId="{3640FDBA-28B2-46C3-9EF4-DF06FDA9E2EB}" dt="2024-10-23T18:03:22.652" v="1776" actId="478"/>
        <pc:sldMkLst>
          <pc:docMk/>
          <pc:sldMk cId="204966445" sldId="761"/>
        </pc:sldMkLst>
        <pc:spChg chg="mod">
          <ac:chgData name="ِAwatef B" userId="4c3a533462edbdd8" providerId="LiveId" clId="{3640FDBA-28B2-46C3-9EF4-DF06FDA9E2EB}" dt="2024-10-23T17:30:32.544" v="1413" actId="20577"/>
          <ac:spMkLst>
            <pc:docMk/>
            <pc:sldMk cId="204966445" sldId="761"/>
            <ac:spMk id="3" creationId="{F7742FE6-616D-D342-D9B2-E546C0FA367B}"/>
          </ac:spMkLst>
        </pc:spChg>
        <pc:spChg chg="del">
          <ac:chgData name="ِAwatef B" userId="4c3a533462edbdd8" providerId="LiveId" clId="{3640FDBA-28B2-46C3-9EF4-DF06FDA9E2EB}" dt="2024-10-23T18:03:22.652" v="1776" actId="478"/>
          <ac:spMkLst>
            <pc:docMk/>
            <pc:sldMk cId="204966445" sldId="761"/>
            <ac:spMk id="5" creationId="{F8C5A973-7087-C0AB-626C-FCA351C48265}"/>
          </ac:spMkLst>
        </pc:spChg>
        <pc:spChg chg="mod">
          <ac:chgData name="ِAwatef B" userId="4c3a533462edbdd8" providerId="LiveId" clId="{3640FDBA-28B2-46C3-9EF4-DF06FDA9E2EB}" dt="2024-10-21T14:46:53.082" v="1023" actId="14100"/>
          <ac:spMkLst>
            <pc:docMk/>
            <pc:sldMk cId="204966445" sldId="761"/>
            <ac:spMk id="25" creationId="{2BC869EB-5623-4AA1-9123-4AF9DF916049}"/>
          </ac:spMkLst>
        </pc:spChg>
      </pc:sldChg>
      <pc:sldChg chg="delSp modSp add mod modAnim">
        <pc:chgData name="ِAwatef B" userId="4c3a533462edbdd8" providerId="LiveId" clId="{3640FDBA-28B2-46C3-9EF4-DF06FDA9E2EB}" dt="2024-10-23T18:03:25.954" v="1777" actId="478"/>
        <pc:sldMkLst>
          <pc:docMk/>
          <pc:sldMk cId="2840739010" sldId="762"/>
        </pc:sldMkLst>
        <pc:spChg chg="mod">
          <ac:chgData name="ِAwatef B" userId="4c3a533462edbdd8" providerId="LiveId" clId="{3640FDBA-28B2-46C3-9EF4-DF06FDA9E2EB}" dt="2024-10-23T17:33:05.668" v="1430" actId="20577"/>
          <ac:spMkLst>
            <pc:docMk/>
            <pc:sldMk cId="2840739010" sldId="762"/>
            <ac:spMk id="3" creationId="{F7742FE6-616D-D342-D9B2-E546C0FA367B}"/>
          </ac:spMkLst>
        </pc:spChg>
        <pc:spChg chg="del">
          <ac:chgData name="ِAwatef B" userId="4c3a533462edbdd8" providerId="LiveId" clId="{3640FDBA-28B2-46C3-9EF4-DF06FDA9E2EB}" dt="2024-10-23T18:03:25.954" v="1777" actId="478"/>
          <ac:spMkLst>
            <pc:docMk/>
            <pc:sldMk cId="2840739010" sldId="762"/>
            <ac:spMk id="5" creationId="{F8C5A973-7087-C0AB-626C-FCA351C48265}"/>
          </ac:spMkLst>
        </pc:spChg>
      </pc:sldChg>
      <pc:sldChg chg="delSp modSp add mod ord modAnim">
        <pc:chgData name="ِAwatef B" userId="4c3a533462edbdd8" providerId="LiveId" clId="{3640FDBA-28B2-46C3-9EF4-DF06FDA9E2EB}" dt="2024-10-23T18:03:30.032" v="1778" actId="478"/>
        <pc:sldMkLst>
          <pc:docMk/>
          <pc:sldMk cId="898800185" sldId="763"/>
        </pc:sldMkLst>
        <pc:spChg chg="mod">
          <ac:chgData name="ِAwatef B" userId="4c3a533462edbdd8" providerId="LiveId" clId="{3640FDBA-28B2-46C3-9EF4-DF06FDA9E2EB}" dt="2024-10-23T17:32:38.604" v="1420" actId="20577"/>
          <ac:spMkLst>
            <pc:docMk/>
            <pc:sldMk cId="898800185" sldId="763"/>
            <ac:spMk id="3" creationId="{F7742FE6-616D-D342-D9B2-E546C0FA367B}"/>
          </ac:spMkLst>
        </pc:spChg>
        <pc:spChg chg="del">
          <ac:chgData name="ِAwatef B" userId="4c3a533462edbdd8" providerId="LiveId" clId="{3640FDBA-28B2-46C3-9EF4-DF06FDA9E2EB}" dt="2024-10-23T18:03:30.032" v="1778" actId="478"/>
          <ac:spMkLst>
            <pc:docMk/>
            <pc:sldMk cId="898800185" sldId="763"/>
            <ac:spMk id="5" creationId="{F8C5A973-7087-C0AB-626C-FCA351C48265}"/>
          </ac:spMkLst>
        </pc:spChg>
      </pc:sldChg>
      <pc:sldChg chg="delSp modSp add mod modAnim">
        <pc:chgData name="ِAwatef B" userId="4c3a533462edbdd8" providerId="LiveId" clId="{3640FDBA-28B2-46C3-9EF4-DF06FDA9E2EB}" dt="2024-10-23T18:03:43.692" v="1780" actId="478"/>
        <pc:sldMkLst>
          <pc:docMk/>
          <pc:sldMk cId="1452976500" sldId="764"/>
        </pc:sldMkLst>
        <pc:spChg chg="mod">
          <ac:chgData name="ِAwatef B" userId="4c3a533462edbdd8" providerId="LiveId" clId="{3640FDBA-28B2-46C3-9EF4-DF06FDA9E2EB}" dt="2024-10-21T14:58:48.685" v="1086" actId="404"/>
          <ac:spMkLst>
            <pc:docMk/>
            <pc:sldMk cId="1452976500" sldId="764"/>
            <ac:spMk id="3" creationId="{F7742FE6-616D-D342-D9B2-E546C0FA367B}"/>
          </ac:spMkLst>
        </pc:spChg>
        <pc:spChg chg="del">
          <ac:chgData name="ِAwatef B" userId="4c3a533462edbdd8" providerId="LiveId" clId="{3640FDBA-28B2-46C3-9EF4-DF06FDA9E2EB}" dt="2024-10-23T18:03:43.692" v="1780" actId="478"/>
          <ac:spMkLst>
            <pc:docMk/>
            <pc:sldMk cId="1452976500" sldId="764"/>
            <ac:spMk id="5" creationId="{F8C5A973-7087-C0AB-626C-FCA351C48265}"/>
          </ac:spMkLst>
        </pc:spChg>
      </pc:sldChg>
      <pc:sldChg chg="delSp modSp add mod modAnim">
        <pc:chgData name="ِAwatef B" userId="4c3a533462edbdd8" providerId="LiveId" clId="{3640FDBA-28B2-46C3-9EF4-DF06FDA9E2EB}" dt="2024-10-23T18:03:47.170" v="1781" actId="478"/>
        <pc:sldMkLst>
          <pc:docMk/>
          <pc:sldMk cId="1846588230" sldId="765"/>
        </pc:sldMkLst>
        <pc:spChg chg="mod">
          <ac:chgData name="ِAwatef B" userId="4c3a533462edbdd8" providerId="LiveId" clId="{3640FDBA-28B2-46C3-9EF4-DF06FDA9E2EB}" dt="2024-10-21T16:34:28.853" v="1209" actId="122"/>
          <ac:spMkLst>
            <pc:docMk/>
            <pc:sldMk cId="1846588230" sldId="765"/>
            <ac:spMk id="3" creationId="{F7742FE6-616D-D342-D9B2-E546C0FA367B}"/>
          </ac:spMkLst>
        </pc:spChg>
        <pc:spChg chg="del">
          <ac:chgData name="ِAwatef B" userId="4c3a533462edbdd8" providerId="LiveId" clId="{3640FDBA-28B2-46C3-9EF4-DF06FDA9E2EB}" dt="2024-10-23T18:03:47.170" v="1781" actId="478"/>
          <ac:spMkLst>
            <pc:docMk/>
            <pc:sldMk cId="1846588230" sldId="765"/>
            <ac:spMk id="5" creationId="{F8C5A973-7087-C0AB-626C-FCA351C48265}"/>
          </ac:spMkLst>
        </pc:spChg>
      </pc:sldChg>
      <pc:sldChg chg="delSp modSp add mod modAnim">
        <pc:chgData name="ِAwatef B" userId="4c3a533462edbdd8" providerId="LiveId" clId="{3640FDBA-28B2-46C3-9EF4-DF06FDA9E2EB}" dt="2024-10-23T18:03:50.695" v="1782" actId="478"/>
        <pc:sldMkLst>
          <pc:docMk/>
          <pc:sldMk cId="2466907116" sldId="766"/>
        </pc:sldMkLst>
        <pc:spChg chg="mod">
          <ac:chgData name="ِAwatef B" userId="4c3a533462edbdd8" providerId="LiveId" clId="{3640FDBA-28B2-46C3-9EF4-DF06FDA9E2EB}" dt="2024-10-23T17:42:13.582" v="1501" actId="20577"/>
          <ac:spMkLst>
            <pc:docMk/>
            <pc:sldMk cId="2466907116" sldId="766"/>
            <ac:spMk id="3" creationId="{F7742FE6-616D-D342-D9B2-E546C0FA367B}"/>
          </ac:spMkLst>
        </pc:spChg>
        <pc:spChg chg="del">
          <ac:chgData name="ِAwatef B" userId="4c3a533462edbdd8" providerId="LiveId" clId="{3640FDBA-28B2-46C3-9EF4-DF06FDA9E2EB}" dt="2024-10-23T18:03:50.695" v="1782" actId="478"/>
          <ac:spMkLst>
            <pc:docMk/>
            <pc:sldMk cId="2466907116" sldId="766"/>
            <ac:spMk id="5" creationId="{F8C5A973-7087-C0AB-626C-FCA351C48265}"/>
          </ac:spMkLst>
        </pc:spChg>
      </pc:sldChg>
      <pc:sldChg chg="delSp modSp add mod modAnim">
        <pc:chgData name="ِAwatef B" userId="4c3a533462edbdd8" providerId="LiveId" clId="{3640FDBA-28B2-46C3-9EF4-DF06FDA9E2EB}" dt="2024-10-23T18:03:54.314" v="1783" actId="478"/>
        <pc:sldMkLst>
          <pc:docMk/>
          <pc:sldMk cId="826446891" sldId="767"/>
        </pc:sldMkLst>
        <pc:spChg chg="mod">
          <ac:chgData name="ِAwatef B" userId="4c3a533462edbdd8" providerId="LiveId" clId="{3640FDBA-28B2-46C3-9EF4-DF06FDA9E2EB}" dt="2024-10-23T17:44:14.070" v="1509" actId="20577"/>
          <ac:spMkLst>
            <pc:docMk/>
            <pc:sldMk cId="826446891" sldId="767"/>
            <ac:spMk id="3" creationId="{F7742FE6-616D-D342-D9B2-E546C0FA367B}"/>
          </ac:spMkLst>
        </pc:spChg>
        <pc:spChg chg="del">
          <ac:chgData name="ِAwatef B" userId="4c3a533462edbdd8" providerId="LiveId" clId="{3640FDBA-28B2-46C3-9EF4-DF06FDA9E2EB}" dt="2024-10-23T18:03:54.314" v="1783" actId="478"/>
          <ac:spMkLst>
            <pc:docMk/>
            <pc:sldMk cId="826446891" sldId="767"/>
            <ac:spMk id="5" creationId="{F8C5A973-7087-C0AB-626C-FCA351C48265}"/>
          </ac:spMkLst>
        </pc:spChg>
        <pc:spChg chg="mod">
          <ac:chgData name="ِAwatef B" userId="4c3a533462edbdd8" providerId="LiveId" clId="{3640FDBA-28B2-46C3-9EF4-DF06FDA9E2EB}" dt="2024-10-21T15:10:23.350" v="1161" actId="1076"/>
          <ac:spMkLst>
            <pc:docMk/>
            <pc:sldMk cId="826446891" sldId="767"/>
            <ac:spMk id="25" creationId="{2BC869EB-5623-4AA1-9123-4AF9DF916049}"/>
          </ac:spMkLst>
        </pc:spChg>
      </pc:sldChg>
      <pc:sldChg chg="delSp modSp add mod modAnim">
        <pc:chgData name="ِAwatef B" userId="4c3a533462edbdd8" providerId="LiveId" clId="{3640FDBA-28B2-46C3-9EF4-DF06FDA9E2EB}" dt="2024-10-23T18:03:04.607" v="1772" actId="478"/>
        <pc:sldMkLst>
          <pc:docMk/>
          <pc:sldMk cId="2528854353" sldId="768"/>
        </pc:sldMkLst>
        <pc:spChg chg="mod">
          <ac:chgData name="ِAwatef B" userId="4c3a533462edbdd8" providerId="LiveId" clId="{3640FDBA-28B2-46C3-9EF4-DF06FDA9E2EB}" dt="2024-10-23T17:26:20.279" v="1389" actId="20577"/>
          <ac:spMkLst>
            <pc:docMk/>
            <pc:sldMk cId="2528854353" sldId="768"/>
            <ac:spMk id="3" creationId="{F7742FE6-616D-D342-D9B2-E546C0FA367B}"/>
          </ac:spMkLst>
        </pc:spChg>
        <pc:spChg chg="del">
          <ac:chgData name="ِAwatef B" userId="4c3a533462edbdd8" providerId="LiveId" clId="{3640FDBA-28B2-46C3-9EF4-DF06FDA9E2EB}" dt="2024-10-23T18:03:04.607" v="1772" actId="478"/>
          <ac:spMkLst>
            <pc:docMk/>
            <pc:sldMk cId="2528854353" sldId="768"/>
            <ac:spMk id="5" creationId="{F8C5A973-7087-C0AB-626C-FCA351C48265}"/>
          </ac:spMkLst>
        </pc:spChg>
        <pc:spChg chg="mod">
          <ac:chgData name="ِAwatef B" userId="4c3a533462edbdd8" providerId="LiveId" clId="{3640FDBA-28B2-46C3-9EF4-DF06FDA9E2EB}" dt="2024-10-21T15:11:46.650" v="1182" actId="14100"/>
          <ac:spMkLst>
            <pc:docMk/>
            <pc:sldMk cId="2528854353" sldId="768"/>
            <ac:spMk id="25" creationId="{2BC869EB-5623-4AA1-9123-4AF9DF916049}"/>
          </ac:spMkLst>
        </pc:spChg>
      </pc:sldChg>
      <pc:sldChg chg="modSp add mod modAnim">
        <pc:chgData name="ِAwatef B" userId="4c3a533462edbdd8" providerId="LiveId" clId="{3640FDBA-28B2-46C3-9EF4-DF06FDA9E2EB}" dt="2024-10-23T17:04:19.878" v="1285"/>
        <pc:sldMkLst>
          <pc:docMk/>
          <pc:sldMk cId="1077746844" sldId="769"/>
        </pc:sldMkLst>
        <pc:spChg chg="mod">
          <ac:chgData name="ِAwatef B" userId="4c3a533462edbdd8" providerId="LiveId" clId="{3640FDBA-28B2-46C3-9EF4-DF06FDA9E2EB}" dt="2024-10-21T16:33:42.649" v="1202" actId="2710"/>
          <ac:spMkLst>
            <pc:docMk/>
            <pc:sldMk cId="1077746844" sldId="769"/>
            <ac:spMk id="6" creationId="{00EB9016-9AEF-D03E-8AA2-44F2416DE52B}"/>
          </ac:spMkLst>
        </pc:spChg>
      </pc:sldChg>
    </pc:docChg>
  </pc:docChgLst>
  <pc:docChgLst>
    <pc:chgData name="ِAwatef B" userId="4c3a533462edbdd8" providerId="LiveId" clId="{0F0F6750-30D8-4A04-B487-392DA7B14F09}"/>
    <pc:docChg chg="custSel modSld">
      <pc:chgData name="ِAwatef B" userId="4c3a533462edbdd8" providerId="LiveId" clId="{0F0F6750-30D8-4A04-B487-392DA7B14F09}" dt="2024-11-21T10:32:07.541" v="44" actId="478"/>
      <pc:docMkLst>
        <pc:docMk/>
      </pc:docMkLst>
      <pc:sldChg chg="delSp mod delAnim">
        <pc:chgData name="ِAwatef B" userId="4c3a533462edbdd8" providerId="LiveId" clId="{0F0F6750-30D8-4A04-B487-392DA7B14F09}" dt="2024-11-21T10:32:07.541" v="44" actId="478"/>
        <pc:sldMkLst>
          <pc:docMk/>
          <pc:sldMk cId="0" sldId="349"/>
        </pc:sldMkLst>
        <pc:picChg chg="del">
          <ac:chgData name="ِAwatef B" userId="4c3a533462edbdd8" providerId="LiveId" clId="{0F0F6750-30D8-4A04-B487-392DA7B14F09}" dt="2024-11-21T10:32:07.541" v="44" actId="478"/>
          <ac:picMkLst>
            <pc:docMk/>
            <pc:sldMk cId="0" sldId="349"/>
            <ac:picMk id="3" creationId="{583D19D0-8E8C-3929-FAD0-4AE66DA5A11D}"/>
          </ac:picMkLst>
        </pc:picChg>
      </pc:sldChg>
      <pc:sldChg chg="delSp mod delAnim">
        <pc:chgData name="ِAwatef B" userId="4c3a533462edbdd8" providerId="LiveId" clId="{0F0F6750-30D8-4A04-B487-392DA7B14F09}" dt="2024-11-21T10:29:05.423" v="5" actId="478"/>
        <pc:sldMkLst>
          <pc:docMk/>
          <pc:sldMk cId="2844625956" sldId="370"/>
        </pc:sldMkLst>
        <pc:picChg chg="del">
          <ac:chgData name="ِAwatef B" userId="4c3a533462edbdd8" providerId="LiveId" clId="{0F0F6750-30D8-4A04-B487-392DA7B14F09}" dt="2024-11-21T10:29:05.423" v="5" actId="478"/>
          <ac:picMkLst>
            <pc:docMk/>
            <pc:sldMk cId="2844625956" sldId="370"/>
            <ac:picMk id="2" creationId="{9556F3E6-397F-1776-4292-A633259D8C2B}"/>
          </ac:picMkLst>
        </pc:picChg>
      </pc:sldChg>
      <pc:sldChg chg="delSp mod delAnim">
        <pc:chgData name="ِAwatef B" userId="4c3a533462edbdd8" providerId="LiveId" clId="{0F0F6750-30D8-4A04-B487-392DA7B14F09}" dt="2024-11-21T10:29:01.370" v="4" actId="478"/>
        <pc:sldMkLst>
          <pc:docMk/>
          <pc:sldMk cId="3209221492" sldId="501"/>
        </pc:sldMkLst>
        <pc:picChg chg="del">
          <ac:chgData name="ِAwatef B" userId="4c3a533462edbdd8" providerId="LiveId" clId="{0F0F6750-30D8-4A04-B487-392DA7B14F09}" dt="2024-11-21T10:29:01.370" v="4" actId="478"/>
          <ac:picMkLst>
            <pc:docMk/>
            <pc:sldMk cId="3209221492" sldId="501"/>
            <ac:picMk id="7" creationId="{F76879BA-1335-906D-8A76-E2ACA45203CB}"/>
          </ac:picMkLst>
        </pc:picChg>
      </pc:sldChg>
      <pc:sldChg chg="delSp mod delAnim modNotesTx">
        <pc:chgData name="ِAwatef B" userId="4c3a533462edbdd8" providerId="LiveId" clId="{0F0F6750-30D8-4A04-B487-392DA7B14F09}" dt="2024-11-21T10:28:52.123" v="1" actId="6549"/>
        <pc:sldMkLst>
          <pc:docMk/>
          <pc:sldMk cId="0" sldId="502"/>
        </pc:sldMkLst>
        <pc:picChg chg="del">
          <ac:chgData name="ِAwatef B" userId="4c3a533462edbdd8" providerId="LiveId" clId="{0F0F6750-30D8-4A04-B487-392DA7B14F09}" dt="2024-11-21T10:28:49.657" v="0" actId="478"/>
          <ac:picMkLst>
            <pc:docMk/>
            <pc:sldMk cId="0" sldId="502"/>
            <ac:picMk id="6" creationId="{40FF3E6B-542F-DA05-1BFE-77B6384B6BE2}"/>
          </ac:picMkLst>
        </pc:picChg>
      </pc:sldChg>
      <pc:sldChg chg="delSp mod delAnim">
        <pc:chgData name="ِAwatef B" userId="4c3a533462edbdd8" providerId="LiveId" clId="{0F0F6750-30D8-4A04-B487-392DA7B14F09}" dt="2024-11-21T10:32:03.369" v="43" actId="478"/>
        <pc:sldMkLst>
          <pc:docMk/>
          <pc:sldMk cId="1058915096" sldId="665"/>
        </pc:sldMkLst>
        <pc:picChg chg="del">
          <ac:chgData name="ِAwatef B" userId="4c3a533462edbdd8" providerId="LiveId" clId="{0F0F6750-30D8-4A04-B487-392DA7B14F09}" dt="2024-11-21T10:32:03.369" v="43" actId="478"/>
          <ac:picMkLst>
            <pc:docMk/>
            <pc:sldMk cId="1058915096" sldId="665"/>
            <ac:picMk id="3" creationId="{10D772C2-9F47-671A-9076-8F23E9552719}"/>
          </ac:picMkLst>
        </pc:picChg>
      </pc:sldChg>
      <pc:sldChg chg="delSp mod delAnim">
        <pc:chgData name="ِAwatef B" userId="4c3a533462edbdd8" providerId="LiveId" clId="{0F0F6750-30D8-4A04-B487-392DA7B14F09}" dt="2024-11-21T10:29:09.010" v="6" actId="478"/>
        <pc:sldMkLst>
          <pc:docMk/>
          <pc:sldMk cId="1628360170" sldId="799"/>
        </pc:sldMkLst>
        <pc:picChg chg="del">
          <ac:chgData name="ِAwatef B" userId="4c3a533462edbdd8" providerId="LiveId" clId="{0F0F6750-30D8-4A04-B487-392DA7B14F09}" dt="2024-11-21T10:29:09.010" v="6" actId="478"/>
          <ac:picMkLst>
            <pc:docMk/>
            <pc:sldMk cId="1628360170" sldId="799"/>
            <ac:picMk id="2" creationId="{53BA6A94-A9B9-2487-B738-5874C5C67A01}"/>
          </ac:picMkLst>
        </pc:picChg>
      </pc:sldChg>
      <pc:sldChg chg="delSp mod delAnim">
        <pc:chgData name="ِAwatef B" userId="4c3a533462edbdd8" providerId="LiveId" clId="{0F0F6750-30D8-4A04-B487-392DA7B14F09}" dt="2024-11-21T10:29:30.350" v="9" actId="478"/>
        <pc:sldMkLst>
          <pc:docMk/>
          <pc:sldMk cId="125118117" sldId="839"/>
        </pc:sldMkLst>
        <pc:picChg chg="del">
          <ac:chgData name="ِAwatef B" userId="4c3a533462edbdd8" providerId="LiveId" clId="{0F0F6750-30D8-4A04-B487-392DA7B14F09}" dt="2024-11-21T10:29:30.350" v="9" actId="478"/>
          <ac:picMkLst>
            <pc:docMk/>
            <pc:sldMk cId="125118117" sldId="839"/>
            <ac:picMk id="2" creationId="{4E3B09D5-667C-D11F-9DA3-1C335D2D2645}"/>
          </ac:picMkLst>
        </pc:picChg>
      </pc:sldChg>
      <pc:sldChg chg="delSp mod delAnim">
        <pc:chgData name="ِAwatef B" userId="4c3a533462edbdd8" providerId="LiveId" clId="{0F0F6750-30D8-4A04-B487-392DA7B14F09}" dt="2024-11-21T10:29:38.072" v="11" actId="478"/>
        <pc:sldMkLst>
          <pc:docMk/>
          <pc:sldMk cId="848931401" sldId="840"/>
        </pc:sldMkLst>
        <pc:picChg chg="del">
          <ac:chgData name="ِAwatef B" userId="4c3a533462edbdd8" providerId="LiveId" clId="{0F0F6750-30D8-4A04-B487-392DA7B14F09}" dt="2024-11-21T10:29:38.072" v="11" actId="478"/>
          <ac:picMkLst>
            <pc:docMk/>
            <pc:sldMk cId="848931401" sldId="840"/>
            <ac:picMk id="11" creationId="{1600EF2E-AB3D-640A-22EE-2ABBE9E97F67}"/>
          </ac:picMkLst>
        </pc:picChg>
        <pc:picChg chg="del">
          <ac:chgData name="ِAwatef B" userId="4c3a533462edbdd8" providerId="LiveId" clId="{0F0F6750-30D8-4A04-B487-392DA7B14F09}" dt="2024-11-21T10:29:34.262" v="10" actId="478"/>
          <ac:picMkLst>
            <pc:docMk/>
            <pc:sldMk cId="848931401" sldId="840"/>
            <ac:picMk id="12" creationId="{83846F01-397B-0BA7-774C-641BC8D4B5D5}"/>
          </ac:picMkLst>
        </pc:picChg>
      </pc:sldChg>
      <pc:sldChg chg="delSp mod delAnim">
        <pc:chgData name="ِAwatef B" userId="4c3a533462edbdd8" providerId="LiveId" clId="{0F0F6750-30D8-4A04-B487-392DA7B14F09}" dt="2024-11-21T10:29:42.042" v="12" actId="478"/>
        <pc:sldMkLst>
          <pc:docMk/>
          <pc:sldMk cId="299286769" sldId="841"/>
        </pc:sldMkLst>
        <pc:picChg chg="del">
          <ac:chgData name="ِAwatef B" userId="4c3a533462edbdd8" providerId="LiveId" clId="{0F0F6750-30D8-4A04-B487-392DA7B14F09}" dt="2024-11-21T10:29:42.042" v="12" actId="478"/>
          <ac:picMkLst>
            <pc:docMk/>
            <pc:sldMk cId="299286769" sldId="841"/>
            <ac:picMk id="5" creationId="{39313D5E-2C1A-4872-E6E9-42F05596CC1A}"/>
          </ac:picMkLst>
        </pc:picChg>
      </pc:sldChg>
      <pc:sldChg chg="delSp mod delAnim">
        <pc:chgData name="ِAwatef B" userId="4c3a533462edbdd8" providerId="LiveId" clId="{0F0F6750-30D8-4A04-B487-392DA7B14F09}" dt="2024-11-21T10:29:48.317" v="13" actId="478"/>
        <pc:sldMkLst>
          <pc:docMk/>
          <pc:sldMk cId="3454434535" sldId="842"/>
        </pc:sldMkLst>
        <pc:picChg chg="del">
          <ac:chgData name="ِAwatef B" userId="4c3a533462edbdd8" providerId="LiveId" clId="{0F0F6750-30D8-4A04-B487-392DA7B14F09}" dt="2024-11-21T10:29:48.317" v="13" actId="478"/>
          <ac:picMkLst>
            <pc:docMk/>
            <pc:sldMk cId="3454434535" sldId="842"/>
            <ac:picMk id="5" creationId="{4D3F15B7-0961-204F-D912-31BB418C6BF3}"/>
          </ac:picMkLst>
        </pc:picChg>
        <pc:picChg chg="del">
          <ac:chgData name="ِAwatef B" userId="4c3a533462edbdd8" providerId="LiveId" clId="{0F0F6750-30D8-4A04-B487-392DA7B14F09}" dt="2024-11-21T10:29:48.317" v="13" actId="478"/>
          <ac:picMkLst>
            <pc:docMk/>
            <pc:sldMk cId="3454434535" sldId="842"/>
            <ac:picMk id="8" creationId="{34DF9762-5F32-6241-5601-39FCF7F6795E}"/>
          </ac:picMkLst>
        </pc:picChg>
      </pc:sldChg>
      <pc:sldChg chg="delSp mod delAnim">
        <pc:chgData name="ِAwatef B" userId="4c3a533462edbdd8" providerId="LiveId" clId="{0F0F6750-30D8-4A04-B487-392DA7B14F09}" dt="2024-11-21T10:29:52.490" v="14" actId="478"/>
        <pc:sldMkLst>
          <pc:docMk/>
          <pc:sldMk cId="1315979859" sldId="843"/>
        </pc:sldMkLst>
        <pc:picChg chg="del">
          <ac:chgData name="ِAwatef B" userId="4c3a533462edbdd8" providerId="LiveId" clId="{0F0F6750-30D8-4A04-B487-392DA7B14F09}" dt="2024-11-21T10:29:52.490" v="14" actId="478"/>
          <ac:picMkLst>
            <pc:docMk/>
            <pc:sldMk cId="1315979859" sldId="843"/>
            <ac:picMk id="3" creationId="{20ADDC09-7010-4E02-C6D3-1522D0E08A4D}"/>
          </ac:picMkLst>
        </pc:picChg>
      </pc:sldChg>
      <pc:sldChg chg="delSp mod delAnim">
        <pc:chgData name="ِAwatef B" userId="4c3a533462edbdd8" providerId="LiveId" clId="{0F0F6750-30D8-4A04-B487-392DA7B14F09}" dt="2024-11-21T10:30:03.578" v="16" actId="478"/>
        <pc:sldMkLst>
          <pc:docMk/>
          <pc:sldMk cId="1598178396" sldId="844"/>
        </pc:sldMkLst>
        <pc:picChg chg="del">
          <ac:chgData name="ِAwatef B" userId="4c3a533462edbdd8" providerId="LiveId" clId="{0F0F6750-30D8-4A04-B487-392DA7B14F09}" dt="2024-11-21T10:30:03.578" v="16" actId="478"/>
          <ac:picMkLst>
            <pc:docMk/>
            <pc:sldMk cId="1598178396" sldId="844"/>
            <ac:picMk id="4" creationId="{A5BADC72-8FF8-50A5-A8B3-01687B230E6F}"/>
          </ac:picMkLst>
        </pc:picChg>
      </pc:sldChg>
      <pc:sldChg chg="delSp mod delAnim">
        <pc:chgData name="ِAwatef B" userId="4c3a533462edbdd8" providerId="LiveId" clId="{0F0F6750-30D8-4A04-B487-392DA7B14F09}" dt="2024-11-21T10:30:08.889" v="18" actId="478"/>
        <pc:sldMkLst>
          <pc:docMk/>
          <pc:sldMk cId="1694647740" sldId="845"/>
        </pc:sldMkLst>
        <pc:picChg chg="del">
          <ac:chgData name="ِAwatef B" userId="4c3a533462edbdd8" providerId="LiveId" clId="{0F0F6750-30D8-4A04-B487-392DA7B14F09}" dt="2024-11-21T10:30:07.030" v="17" actId="478"/>
          <ac:picMkLst>
            <pc:docMk/>
            <pc:sldMk cId="1694647740" sldId="845"/>
            <ac:picMk id="2" creationId="{80FDCA48-ECD0-9127-2573-7A8663E7BE06}"/>
          </ac:picMkLst>
        </pc:picChg>
        <pc:picChg chg="del">
          <ac:chgData name="ِAwatef B" userId="4c3a533462edbdd8" providerId="LiveId" clId="{0F0F6750-30D8-4A04-B487-392DA7B14F09}" dt="2024-11-21T10:30:08.889" v="18" actId="478"/>
          <ac:picMkLst>
            <pc:docMk/>
            <pc:sldMk cId="1694647740" sldId="845"/>
            <ac:picMk id="3" creationId="{08987CEB-F008-52FF-C51E-1866EE86AB38}"/>
          </ac:picMkLst>
        </pc:picChg>
      </pc:sldChg>
      <pc:sldChg chg="delSp mod delAnim">
        <pc:chgData name="ِAwatef B" userId="4c3a533462edbdd8" providerId="LiveId" clId="{0F0F6750-30D8-4A04-B487-392DA7B14F09}" dt="2024-11-21T10:30:12.479" v="19" actId="478"/>
        <pc:sldMkLst>
          <pc:docMk/>
          <pc:sldMk cId="2654956524" sldId="846"/>
        </pc:sldMkLst>
        <pc:picChg chg="del">
          <ac:chgData name="ِAwatef B" userId="4c3a533462edbdd8" providerId="LiveId" clId="{0F0F6750-30D8-4A04-B487-392DA7B14F09}" dt="2024-11-21T10:30:12.479" v="19" actId="478"/>
          <ac:picMkLst>
            <pc:docMk/>
            <pc:sldMk cId="2654956524" sldId="846"/>
            <ac:picMk id="8" creationId="{8DE174CE-8B3C-A21B-D25C-2AB92208DCC4}"/>
          </ac:picMkLst>
        </pc:picChg>
      </pc:sldChg>
      <pc:sldChg chg="delSp mod delAnim">
        <pc:chgData name="ِAwatef B" userId="4c3a533462edbdd8" providerId="LiveId" clId="{0F0F6750-30D8-4A04-B487-392DA7B14F09}" dt="2024-11-21T10:30:17.215" v="20" actId="478"/>
        <pc:sldMkLst>
          <pc:docMk/>
          <pc:sldMk cId="4119410463" sldId="847"/>
        </pc:sldMkLst>
        <pc:picChg chg="del">
          <ac:chgData name="ِAwatef B" userId="4c3a533462edbdd8" providerId="LiveId" clId="{0F0F6750-30D8-4A04-B487-392DA7B14F09}" dt="2024-11-21T10:30:17.215" v="20" actId="478"/>
          <ac:picMkLst>
            <pc:docMk/>
            <pc:sldMk cId="4119410463" sldId="847"/>
            <ac:picMk id="3" creationId="{3ACD791C-B2CB-5B68-1718-CF3DE981ADE0}"/>
          </ac:picMkLst>
        </pc:picChg>
      </pc:sldChg>
      <pc:sldChg chg="delSp mod delAnim">
        <pc:chgData name="ِAwatef B" userId="4c3a533462edbdd8" providerId="LiveId" clId="{0F0F6750-30D8-4A04-B487-392DA7B14F09}" dt="2024-11-21T10:30:21.132" v="21" actId="478"/>
        <pc:sldMkLst>
          <pc:docMk/>
          <pc:sldMk cId="2617823820" sldId="848"/>
        </pc:sldMkLst>
        <pc:picChg chg="del">
          <ac:chgData name="ِAwatef B" userId="4c3a533462edbdd8" providerId="LiveId" clId="{0F0F6750-30D8-4A04-B487-392DA7B14F09}" dt="2024-11-21T10:30:21.132" v="21" actId="478"/>
          <ac:picMkLst>
            <pc:docMk/>
            <pc:sldMk cId="2617823820" sldId="848"/>
            <ac:picMk id="5" creationId="{1CA6E333-A8E4-39E7-EAFB-D8D420DD5B71}"/>
          </ac:picMkLst>
        </pc:picChg>
      </pc:sldChg>
      <pc:sldChg chg="delSp mod delAnim">
        <pc:chgData name="ِAwatef B" userId="4c3a533462edbdd8" providerId="LiveId" clId="{0F0F6750-30D8-4A04-B487-392DA7B14F09}" dt="2024-11-21T10:30:25.644" v="22" actId="478"/>
        <pc:sldMkLst>
          <pc:docMk/>
          <pc:sldMk cId="1883340706" sldId="849"/>
        </pc:sldMkLst>
        <pc:picChg chg="del">
          <ac:chgData name="ِAwatef B" userId="4c3a533462edbdd8" providerId="LiveId" clId="{0F0F6750-30D8-4A04-B487-392DA7B14F09}" dt="2024-11-21T10:30:25.644" v="22" actId="478"/>
          <ac:picMkLst>
            <pc:docMk/>
            <pc:sldMk cId="1883340706" sldId="849"/>
            <ac:picMk id="3" creationId="{FE83E085-C7CF-8DEB-1346-547D504F219F}"/>
          </ac:picMkLst>
        </pc:picChg>
      </pc:sldChg>
      <pc:sldChg chg="delSp mod delAnim">
        <pc:chgData name="ِAwatef B" userId="4c3a533462edbdd8" providerId="LiveId" clId="{0F0F6750-30D8-4A04-B487-392DA7B14F09}" dt="2024-11-21T10:30:41.836" v="26" actId="478"/>
        <pc:sldMkLst>
          <pc:docMk/>
          <pc:sldMk cId="3080019697" sldId="850"/>
        </pc:sldMkLst>
        <pc:picChg chg="del">
          <ac:chgData name="ِAwatef B" userId="4c3a533462edbdd8" providerId="LiveId" clId="{0F0F6750-30D8-4A04-B487-392DA7B14F09}" dt="2024-11-21T10:30:41.836" v="26" actId="478"/>
          <ac:picMkLst>
            <pc:docMk/>
            <pc:sldMk cId="3080019697" sldId="850"/>
            <ac:picMk id="2" creationId="{0237DAAF-1CC4-3B68-1DBF-B095543478C4}"/>
          </ac:picMkLst>
        </pc:picChg>
      </pc:sldChg>
      <pc:sldChg chg="delSp mod delAnim">
        <pc:chgData name="ِAwatef B" userId="4c3a533462edbdd8" providerId="LiveId" clId="{0F0F6750-30D8-4A04-B487-392DA7B14F09}" dt="2024-11-21T10:30:32.026" v="23" actId="478"/>
        <pc:sldMkLst>
          <pc:docMk/>
          <pc:sldMk cId="652985227" sldId="851"/>
        </pc:sldMkLst>
        <pc:picChg chg="del">
          <ac:chgData name="ِAwatef B" userId="4c3a533462edbdd8" providerId="LiveId" clId="{0F0F6750-30D8-4A04-B487-392DA7B14F09}" dt="2024-11-21T10:30:32.026" v="23" actId="478"/>
          <ac:picMkLst>
            <pc:docMk/>
            <pc:sldMk cId="652985227" sldId="851"/>
            <ac:picMk id="2" creationId="{9229863D-CADC-A977-5C35-BC9EF835EAD9}"/>
          </ac:picMkLst>
        </pc:picChg>
      </pc:sldChg>
      <pc:sldChg chg="delSp mod delAnim">
        <pc:chgData name="ِAwatef B" userId="4c3a533462edbdd8" providerId="LiveId" clId="{0F0F6750-30D8-4A04-B487-392DA7B14F09}" dt="2024-11-21T10:30:46.739" v="27" actId="478"/>
        <pc:sldMkLst>
          <pc:docMk/>
          <pc:sldMk cId="2360846878" sldId="852"/>
        </pc:sldMkLst>
        <pc:picChg chg="del">
          <ac:chgData name="ِAwatef B" userId="4c3a533462edbdd8" providerId="LiveId" clId="{0F0F6750-30D8-4A04-B487-392DA7B14F09}" dt="2024-11-21T10:30:46.739" v="27" actId="478"/>
          <ac:picMkLst>
            <pc:docMk/>
            <pc:sldMk cId="2360846878" sldId="852"/>
            <ac:picMk id="2" creationId="{56F4D867-A930-6475-110D-244D010AD2FB}"/>
          </ac:picMkLst>
        </pc:picChg>
      </pc:sldChg>
      <pc:sldChg chg="delSp mod delAnim">
        <pc:chgData name="ِAwatef B" userId="4c3a533462edbdd8" providerId="LiveId" clId="{0F0F6750-30D8-4A04-B487-392DA7B14F09}" dt="2024-11-21T10:30:53.022" v="29" actId="478"/>
        <pc:sldMkLst>
          <pc:docMk/>
          <pc:sldMk cId="571413978" sldId="853"/>
        </pc:sldMkLst>
        <pc:picChg chg="del">
          <ac:chgData name="ِAwatef B" userId="4c3a533462edbdd8" providerId="LiveId" clId="{0F0F6750-30D8-4A04-B487-392DA7B14F09}" dt="2024-11-21T10:30:53.022" v="29" actId="478"/>
          <ac:picMkLst>
            <pc:docMk/>
            <pc:sldMk cId="571413978" sldId="853"/>
            <ac:picMk id="4" creationId="{200AABCD-26E1-5E81-B434-6641CFB24A8E}"/>
          </ac:picMkLst>
        </pc:picChg>
        <pc:picChg chg="del">
          <ac:chgData name="ِAwatef B" userId="4c3a533462edbdd8" providerId="LiveId" clId="{0F0F6750-30D8-4A04-B487-392DA7B14F09}" dt="2024-11-21T10:30:50.957" v="28" actId="478"/>
          <ac:picMkLst>
            <pc:docMk/>
            <pc:sldMk cId="571413978" sldId="853"/>
            <ac:picMk id="5" creationId="{C43D054A-537A-6CBB-1E05-98C38F873219}"/>
          </ac:picMkLst>
        </pc:picChg>
      </pc:sldChg>
      <pc:sldChg chg="delSp mod delAnim">
        <pc:chgData name="ِAwatef B" userId="4c3a533462edbdd8" providerId="LiveId" clId="{0F0F6750-30D8-4A04-B487-392DA7B14F09}" dt="2024-11-21T10:31:01.027" v="30" actId="478"/>
        <pc:sldMkLst>
          <pc:docMk/>
          <pc:sldMk cId="2235341761" sldId="854"/>
        </pc:sldMkLst>
        <pc:picChg chg="del">
          <ac:chgData name="ِAwatef B" userId="4c3a533462edbdd8" providerId="LiveId" clId="{0F0F6750-30D8-4A04-B487-392DA7B14F09}" dt="2024-11-21T10:31:01.027" v="30" actId="478"/>
          <ac:picMkLst>
            <pc:docMk/>
            <pc:sldMk cId="2235341761" sldId="854"/>
            <ac:picMk id="2" creationId="{DDEA454E-EFE7-1B7D-509A-C183CC105CE3}"/>
          </ac:picMkLst>
        </pc:picChg>
      </pc:sldChg>
      <pc:sldChg chg="delSp mod delAnim">
        <pc:chgData name="ِAwatef B" userId="4c3a533462edbdd8" providerId="LiveId" clId="{0F0F6750-30D8-4A04-B487-392DA7B14F09}" dt="2024-11-21T10:31:12.236" v="33" actId="478"/>
        <pc:sldMkLst>
          <pc:docMk/>
          <pc:sldMk cId="3440900723" sldId="855"/>
        </pc:sldMkLst>
        <pc:picChg chg="del">
          <ac:chgData name="ِAwatef B" userId="4c3a533462edbdd8" providerId="LiveId" clId="{0F0F6750-30D8-4A04-B487-392DA7B14F09}" dt="2024-11-21T10:31:12.236" v="33" actId="478"/>
          <ac:picMkLst>
            <pc:docMk/>
            <pc:sldMk cId="3440900723" sldId="855"/>
            <ac:picMk id="3" creationId="{C3368BB9-A5EE-3061-A349-5DD25F2066CE}"/>
          </ac:picMkLst>
        </pc:picChg>
      </pc:sldChg>
      <pc:sldChg chg="delSp mod delAnim">
        <pc:chgData name="ِAwatef B" userId="4c3a533462edbdd8" providerId="LiveId" clId="{0F0F6750-30D8-4A04-B487-392DA7B14F09}" dt="2024-11-21T10:31:21.367" v="34" actId="478"/>
        <pc:sldMkLst>
          <pc:docMk/>
          <pc:sldMk cId="4080181393" sldId="856"/>
        </pc:sldMkLst>
        <pc:picChg chg="del">
          <ac:chgData name="ِAwatef B" userId="4c3a533462edbdd8" providerId="LiveId" clId="{0F0F6750-30D8-4A04-B487-392DA7B14F09}" dt="2024-11-21T10:31:21.367" v="34" actId="478"/>
          <ac:picMkLst>
            <pc:docMk/>
            <pc:sldMk cId="4080181393" sldId="856"/>
            <ac:picMk id="8" creationId="{D3EA5FCF-116C-C6D9-DFFA-A1B65DD5C530}"/>
          </ac:picMkLst>
        </pc:picChg>
      </pc:sldChg>
      <pc:sldChg chg="delSp mod delAnim">
        <pc:chgData name="ِAwatef B" userId="4c3a533462edbdd8" providerId="LiveId" clId="{0F0F6750-30D8-4A04-B487-392DA7B14F09}" dt="2024-11-21T10:31:30.799" v="35" actId="478"/>
        <pc:sldMkLst>
          <pc:docMk/>
          <pc:sldMk cId="2589321421" sldId="857"/>
        </pc:sldMkLst>
        <pc:picChg chg="del">
          <ac:chgData name="ِAwatef B" userId="4c3a533462edbdd8" providerId="LiveId" clId="{0F0F6750-30D8-4A04-B487-392DA7B14F09}" dt="2024-11-21T10:31:30.799" v="35" actId="478"/>
          <ac:picMkLst>
            <pc:docMk/>
            <pc:sldMk cId="2589321421" sldId="857"/>
            <ac:picMk id="3" creationId="{1298E499-6536-E2F2-066C-8ABADE4FABE9}"/>
          </ac:picMkLst>
        </pc:picChg>
      </pc:sldChg>
      <pc:sldChg chg="delSp mod delAnim">
        <pc:chgData name="ِAwatef B" userId="4c3a533462edbdd8" providerId="LiveId" clId="{0F0F6750-30D8-4A04-B487-392DA7B14F09}" dt="2024-11-21T10:31:59.086" v="42" actId="478"/>
        <pc:sldMkLst>
          <pc:docMk/>
          <pc:sldMk cId="3912935267" sldId="858"/>
        </pc:sldMkLst>
        <pc:picChg chg="del">
          <ac:chgData name="ِAwatef B" userId="4c3a533462edbdd8" providerId="LiveId" clId="{0F0F6750-30D8-4A04-B487-392DA7B14F09}" dt="2024-11-21T10:31:59.086" v="42" actId="478"/>
          <ac:picMkLst>
            <pc:docMk/>
            <pc:sldMk cId="3912935267" sldId="858"/>
            <ac:picMk id="2" creationId="{70931215-4715-6780-72FC-C882235EBFB1}"/>
          </ac:picMkLst>
        </pc:picChg>
      </pc:sldChg>
      <pc:sldChg chg="delSp mod delAnim">
        <pc:chgData name="ِAwatef B" userId="4c3a533462edbdd8" providerId="LiveId" clId="{0F0F6750-30D8-4A04-B487-392DA7B14F09}" dt="2024-11-21T10:29:15.299" v="7" actId="478"/>
        <pc:sldMkLst>
          <pc:docMk/>
          <pc:sldMk cId="3353734950" sldId="872"/>
        </pc:sldMkLst>
        <pc:picChg chg="del">
          <ac:chgData name="ِAwatef B" userId="4c3a533462edbdd8" providerId="LiveId" clId="{0F0F6750-30D8-4A04-B487-392DA7B14F09}" dt="2024-11-21T10:29:15.299" v="7" actId="478"/>
          <ac:picMkLst>
            <pc:docMk/>
            <pc:sldMk cId="3353734950" sldId="872"/>
            <ac:picMk id="2" creationId="{1031233E-7BF1-62F5-F220-2E47A40219EB}"/>
          </ac:picMkLst>
        </pc:picChg>
        <pc:picChg chg="del">
          <ac:chgData name="ِAwatef B" userId="4c3a533462edbdd8" providerId="LiveId" clId="{0F0F6750-30D8-4A04-B487-392DA7B14F09}" dt="2024-11-21T10:29:15.299" v="7" actId="478"/>
          <ac:picMkLst>
            <pc:docMk/>
            <pc:sldMk cId="3353734950" sldId="872"/>
            <ac:picMk id="5" creationId="{9C63C410-6C01-8292-EDD2-4148861135A8}"/>
          </ac:picMkLst>
        </pc:picChg>
      </pc:sldChg>
      <pc:sldChg chg="delSp mod delAnim">
        <pc:chgData name="ِAwatef B" userId="4c3a533462edbdd8" providerId="LiveId" clId="{0F0F6750-30D8-4A04-B487-392DA7B14F09}" dt="2024-11-21T10:29:22.539" v="8" actId="478"/>
        <pc:sldMkLst>
          <pc:docMk/>
          <pc:sldMk cId="3522379651" sldId="873"/>
        </pc:sldMkLst>
        <pc:picChg chg="del">
          <ac:chgData name="ِAwatef B" userId="4c3a533462edbdd8" providerId="LiveId" clId="{0F0F6750-30D8-4A04-B487-392DA7B14F09}" dt="2024-11-21T10:29:22.539" v="8" actId="478"/>
          <ac:picMkLst>
            <pc:docMk/>
            <pc:sldMk cId="3522379651" sldId="873"/>
            <ac:picMk id="4" creationId="{039E5466-8998-797B-8D79-81D7107DCAB2}"/>
          </ac:picMkLst>
        </pc:picChg>
      </pc:sldChg>
      <pc:sldChg chg="delSp mod delAnim">
        <pc:chgData name="ِAwatef B" userId="4c3a533462edbdd8" providerId="LiveId" clId="{0F0F6750-30D8-4A04-B487-392DA7B14F09}" dt="2024-11-21T10:30:38.466" v="25" actId="478"/>
        <pc:sldMkLst>
          <pc:docMk/>
          <pc:sldMk cId="350848631" sldId="874"/>
        </pc:sldMkLst>
        <pc:picChg chg="del">
          <ac:chgData name="ِAwatef B" userId="4c3a533462edbdd8" providerId="LiveId" clId="{0F0F6750-30D8-4A04-B487-392DA7B14F09}" dt="2024-11-21T10:30:38.466" v="25" actId="478"/>
          <ac:picMkLst>
            <pc:docMk/>
            <pc:sldMk cId="350848631" sldId="874"/>
            <ac:picMk id="4" creationId="{E91777A1-68B6-185C-C290-F50023E87040}"/>
          </ac:picMkLst>
        </pc:picChg>
      </pc:sldChg>
      <pc:sldChg chg="delSp mod delAnim">
        <pc:chgData name="ِAwatef B" userId="4c3a533462edbdd8" providerId="LiveId" clId="{0F0F6750-30D8-4A04-B487-392DA7B14F09}" dt="2024-11-21T10:31:04.502" v="31" actId="478"/>
        <pc:sldMkLst>
          <pc:docMk/>
          <pc:sldMk cId="3800445637" sldId="875"/>
        </pc:sldMkLst>
        <pc:picChg chg="del">
          <ac:chgData name="ِAwatef B" userId="4c3a533462edbdd8" providerId="LiveId" clId="{0F0F6750-30D8-4A04-B487-392DA7B14F09}" dt="2024-11-21T10:31:04.502" v="31" actId="478"/>
          <ac:picMkLst>
            <pc:docMk/>
            <pc:sldMk cId="3800445637" sldId="875"/>
            <ac:picMk id="2" creationId="{74DACEE4-4C64-56D3-1633-D19864E3977A}"/>
          </ac:picMkLst>
        </pc:picChg>
      </pc:sldChg>
      <pc:sldChg chg="delSp mod delAnim">
        <pc:chgData name="ِAwatef B" userId="4c3a533462edbdd8" providerId="LiveId" clId="{0F0F6750-30D8-4A04-B487-392DA7B14F09}" dt="2024-11-21T10:31:07.953" v="32" actId="478"/>
        <pc:sldMkLst>
          <pc:docMk/>
          <pc:sldMk cId="2903005815" sldId="876"/>
        </pc:sldMkLst>
        <pc:picChg chg="del">
          <ac:chgData name="ِAwatef B" userId="4c3a533462edbdd8" providerId="LiveId" clId="{0F0F6750-30D8-4A04-B487-392DA7B14F09}" dt="2024-11-21T10:31:07.953" v="32" actId="478"/>
          <ac:picMkLst>
            <pc:docMk/>
            <pc:sldMk cId="2903005815" sldId="876"/>
            <ac:picMk id="2" creationId="{86495D68-BC23-FD85-589C-127815FDDF04}"/>
          </ac:picMkLst>
        </pc:picChg>
      </pc:sldChg>
      <pc:sldChg chg="delSp mod delAnim">
        <pc:chgData name="ِAwatef B" userId="4c3a533462edbdd8" providerId="LiveId" clId="{0F0F6750-30D8-4A04-B487-392DA7B14F09}" dt="2024-11-21T10:31:41.375" v="38" actId="478"/>
        <pc:sldMkLst>
          <pc:docMk/>
          <pc:sldMk cId="3906849620" sldId="877"/>
        </pc:sldMkLst>
        <pc:picChg chg="del">
          <ac:chgData name="ِAwatef B" userId="4c3a533462edbdd8" providerId="LiveId" clId="{0F0F6750-30D8-4A04-B487-392DA7B14F09}" dt="2024-11-21T10:31:41.375" v="38" actId="478"/>
          <ac:picMkLst>
            <pc:docMk/>
            <pc:sldMk cId="3906849620" sldId="877"/>
            <ac:picMk id="4" creationId="{9E406EBB-9526-191A-9B8D-B243550C6ED4}"/>
          </ac:picMkLst>
        </pc:picChg>
        <pc:picChg chg="del">
          <ac:chgData name="ِAwatef B" userId="4c3a533462edbdd8" providerId="LiveId" clId="{0F0F6750-30D8-4A04-B487-392DA7B14F09}" dt="2024-11-21T10:31:38.914" v="37" actId="478"/>
          <ac:picMkLst>
            <pc:docMk/>
            <pc:sldMk cId="3906849620" sldId="877"/>
            <ac:picMk id="5" creationId="{CD6A3452-BDD4-058D-C508-553639E01286}"/>
          </ac:picMkLst>
        </pc:picChg>
      </pc:sldChg>
      <pc:sldChg chg="delSp mod delAnim">
        <pc:chgData name="ِAwatef B" userId="4c3a533462edbdd8" providerId="LiveId" clId="{0F0F6750-30D8-4A04-B487-392DA7B14F09}" dt="2024-11-21T10:31:46.983" v="40" actId="478"/>
        <pc:sldMkLst>
          <pc:docMk/>
          <pc:sldMk cId="2670665017" sldId="878"/>
        </pc:sldMkLst>
        <pc:picChg chg="del">
          <ac:chgData name="ِAwatef B" userId="4c3a533462edbdd8" providerId="LiveId" clId="{0F0F6750-30D8-4A04-B487-392DA7B14F09}" dt="2024-11-21T10:31:46.983" v="40" actId="478"/>
          <ac:picMkLst>
            <pc:docMk/>
            <pc:sldMk cId="2670665017" sldId="878"/>
            <ac:picMk id="2" creationId="{7DFA05D9-0CF6-63C1-F15E-8CFDA9DE8C07}"/>
          </ac:picMkLst>
        </pc:picChg>
        <pc:picChg chg="del">
          <ac:chgData name="ِAwatef B" userId="4c3a533462edbdd8" providerId="LiveId" clId="{0F0F6750-30D8-4A04-B487-392DA7B14F09}" dt="2024-11-21T10:31:45.344" v="39" actId="478"/>
          <ac:picMkLst>
            <pc:docMk/>
            <pc:sldMk cId="2670665017" sldId="878"/>
            <ac:picMk id="3" creationId="{7F243834-B203-47DA-9FA6-39FE3578FC03}"/>
          </ac:picMkLst>
        </pc:picChg>
      </pc:sldChg>
      <pc:sldChg chg="delSp mod delAnim">
        <pc:chgData name="ِAwatef B" userId="4c3a533462edbdd8" providerId="LiveId" clId="{0F0F6750-30D8-4A04-B487-392DA7B14F09}" dt="2024-11-21T10:31:55.191" v="41" actId="478"/>
        <pc:sldMkLst>
          <pc:docMk/>
          <pc:sldMk cId="3836304383" sldId="879"/>
        </pc:sldMkLst>
        <pc:picChg chg="del">
          <ac:chgData name="ِAwatef B" userId="4c3a533462edbdd8" providerId="LiveId" clId="{0F0F6750-30D8-4A04-B487-392DA7B14F09}" dt="2024-11-21T10:31:55.191" v="41" actId="478"/>
          <ac:picMkLst>
            <pc:docMk/>
            <pc:sldMk cId="3836304383" sldId="879"/>
            <ac:picMk id="3" creationId="{0FB4DAA4-B320-E8E8-65BD-CE36DA9230EA}"/>
          </ac:picMkLst>
        </pc:picChg>
      </pc:sldChg>
      <pc:sldChg chg="delSp mod delAnim">
        <pc:chgData name="ِAwatef B" userId="4c3a533462edbdd8" providerId="LiveId" clId="{0F0F6750-30D8-4A04-B487-392DA7B14F09}" dt="2024-11-21T10:31:34.120" v="36" actId="478"/>
        <pc:sldMkLst>
          <pc:docMk/>
          <pc:sldMk cId="3617043679" sldId="880"/>
        </pc:sldMkLst>
        <pc:picChg chg="del">
          <ac:chgData name="ِAwatef B" userId="4c3a533462edbdd8" providerId="LiveId" clId="{0F0F6750-30D8-4A04-B487-392DA7B14F09}" dt="2024-11-21T10:31:34.120" v="36" actId="478"/>
          <ac:picMkLst>
            <pc:docMk/>
            <pc:sldMk cId="3617043679" sldId="880"/>
            <ac:picMk id="2" creationId="{BAC0EA7B-903C-5A88-A1B3-DF23862D48D9}"/>
          </ac:picMkLst>
        </pc:picChg>
      </pc:sldChg>
      <pc:sldChg chg="delSp mod delAnim">
        <pc:chgData name="ِAwatef B" userId="4c3a533462edbdd8" providerId="LiveId" clId="{0F0F6750-30D8-4A04-B487-392DA7B14F09}" dt="2024-11-21T10:29:59.728" v="15" actId="478"/>
        <pc:sldMkLst>
          <pc:docMk/>
          <pc:sldMk cId="2743934386" sldId="881"/>
        </pc:sldMkLst>
        <pc:picChg chg="del">
          <ac:chgData name="ِAwatef B" userId="4c3a533462edbdd8" providerId="LiveId" clId="{0F0F6750-30D8-4A04-B487-392DA7B14F09}" dt="2024-11-21T10:29:59.728" v="15" actId="478"/>
          <ac:picMkLst>
            <pc:docMk/>
            <pc:sldMk cId="2743934386" sldId="881"/>
            <ac:picMk id="2" creationId="{1DF0C85A-F4B6-9209-762B-3EEF80FB8A6C}"/>
          </ac:picMkLst>
        </pc:picChg>
      </pc:sldChg>
      <pc:sldChg chg="delSp mod delAnim">
        <pc:chgData name="ِAwatef B" userId="4c3a533462edbdd8" providerId="LiveId" clId="{0F0F6750-30D8-4A04-B487-392DA7B14F09}" dt="2024-11-21T10:30:35.203" v="24" actId="478"/>
        <pc:sldMkLst>
          <pc:docMk/>
          <pc:sldMk cId="560972970" sldId="882"/>
        </pc:sldMkLst>
        <pc:picChg chg="del">
          <ac:chgData name="ِAwatef B" userId="4c3a533462edbdd8" providerId="LiveId" clId="{0F0F6750-30D8-4A04-B487-392DA7B14F09}" dt="2024-11-21T10:30:35.203" v="24" actId="478"/>
          <ac:picMkLst>
            <pc:docMk/>
            <pc:sldMk cId="560972970" sldId="882"/>
            <ac:picMk id="2" creationId="{5523B731-025C-6F27-453F-0AB69A8CCFC7}"/>
          </ac:picMkLst>
        </pc:picChg>
      </pc:sldChg>
    </pc:docChg>
  </pc:docChgLst>
  <pc:docChgLst>
    <pc:chgData name="ِAwatef B" userId="4c3a533462edbdd8" providerId="LiveId" clId="{D8C822D6-C2B3-4778-99D8-325836A675C0}"/>
    <pc:docChg chg="undo custSel addSld delSld modSld sldOrd modSection">
      <pc:chgData name="ِAwatef B" userId="4c3a533462edbdd8" providerId="LiveId" clId="{D8C822D6-C2B3-4778-99D8-325836A675C0}" dt="2024-11-13T12:55:04.995" v="3102"/>
      <pc:docMkLst>
        <pc:docMk/>
      </pc:docMkLst>
      <pc:sldChg chg="modTransition">
        <pc:chgData name="ِAwatef B" userId="4c3a533462edbdd8" providerId="LiveId" clId="{D8C822D6-C2B3-4778-99D8-325836A675C0}" dt="2024-11-13T12:55:04.995" v="3102"/>
        <pc:sldMkLst>
          <pc:docMk/>
          <pc:sldMk cId="0" sldId="349"/>
        </pc:sldMkLst>
      </pc:sldChg>
      <pc:sldChg chg="modSp mod modTransition modAnim">
        <pc:chgData name="ِAwatef B" userId="4c3a533462edbdd8" providerId="LiveId" clId="{D8C822D6-C2B3-4778-99D8-325836A675C0}" dt="2024-11-13T12:55:04.995" v="3102"/>
        <pc:sldMkLst>
          <pc:docMk/>
          <pc:sldMk cId="2844625956" sldId="370"/>
        </pc:sldMkLst>
        <pc:spChg chg="mod">
          <ac:chgData name="ِAwatef B" userId="4c3a533462edbdd8" providerId="LiveId" clId="{D8C822D6-C2B3-4778-99D8-325836A675C0}" dt="2024-11-12T10:24:27.379" v="1173" actId="1076"/>
          <ac:spMkLst>
            <pc:docMk/>
            <pc:sldMk cId="2844625956" sldId="370"/>
            <ac:spMk id="3" creationId="{571164F4-6807-D434-2AC4-6A7AB2080EE8}"/>
          </ac:spMkLst>
        </pc:spChg>
        <pc:spChg chg="mod">
          <ac:chgData name="ِAwatef B" userId="4c3a533462edbdd8" providerId="LiveId" clId="{D8C822D6-C2B3-4778-99D8-325836A675C0}" dt="2024-11-12T10:24:20.862" v="1172" actId="1076"/>
          <ac:spMkLst>
            <pc:docMk/>
            <pc:sldMk cId="2844625956" sldId="370"/>
            <ac:spMk id="6" creationId="{E301E4EB-6725-EE88-A4AC-5AA22C82CCFC}"/>
          </ac:spMkLst>
        </pc:spChg>
        <pc:spChg chg="mod">
          <ac:chgData name="ِAwatef B" userId="4c3a533462edbdd8" providerId="LiveId" clId="{D8C822D6-C2B3-4778-99D8-325836A675C0}" dt="2024-11-12T10:24:20.862" v="1172" actId="1076"/>
          <ac:spMkLst>
            <pc:docMk/>
            <pc:sldMk cId="2844625956" sldId="370"/>
            <ac:spMk id="7" creationId="{D7E40114-B3AA-7AD0-0065-E7172B8E820D}"/>
          </ac:spMkLst>
        </pc:spChg>
        <pc:spChg chg="mod">
          <ac:chgData name="ِAwatef B" userId="4c3a533462edbdd8" providerId="LiveId" clId="{D8C822D6-C2B3-4778-99D8-325836A675C0}" dt="2024-11-12T10:24:27.379" v="1173" actId="1076"/>
          <ac:spMkLst>
            <pc:docMk/>
            <pc:sldMk cId="2844625956" sldId="370"/>
            <ac:spMk id="25" creationId="{2BC869EB-5623-4AA1-9123-4AF9DF916049}"/>
          </ac:spMkLst>
        </pc:spChg>
      </pc:sldChg>
      <pc:sldChg chg="modSp mod modTransition modAnim">
        <pc:chgData name="ِAwatef B" userId="4c3a533462edbdd8" providerId="LiveId" clId="{D8C822D6-C2B3-4778-99D8-325836A675C0}" dt="2024-11-13T12:55:04.995" v="3102"/>
        <pc:sldMkLst>
          <pc:docMk/>
          <pc:sldMk cId="3209221492" sldId="501"/>
        </pc:sldMkLst>
        <pc:spChg chg="mod">
          <ac:chgData name="ِAwatef B" userId="4c3a533462edbdd8" providerId="LiveId" clId="{D8C822D6-C2B3-4778-99D8-325836A675C0}" dt="2024-11-11T11:49:14.834" v="945" actId="20577"/>
          <ac:spMkLst>
            <pc:docMk/>
            <pc:sldMk cId="3209221492" sldId="501"/>
            <ac:spMk id="10" creationId="{00000000-0000-0000-0000-000000000000}"/>
          </ac:spMkLst>
        </pc:spChg>
      </pc:sldChg>
      <pc:sldChg chg="modSp mod modTransition modAnim modNotesTx">
        <pc:chgData name="ِAwatef B" userId="4c3a533462edbdd8" providerId="LiveId" clId="{D8C822D6-C2B3-4778-99D8-325836A675C0}" dt="2024-11-13T12:55:04.995" v="3102"/>
        <pc:sldMkLst>
          <pc:docMk/>
          <pc:sldMk cId="0" sldId="502"/>
        </pc:sldMkLst>
        <pc:spChg chg="mod">
          <ac:chgData name="ِAwatef B" userId="4c3a533462edbdd8" providerId="LiveId" clId="{D8C822D6-C2B3-4778-99D8-325836A675C0}" dt="2024-10-31T19:03:08.468" v="11" actId="20577"/>
          <ac:spMkLst>
            <pc:docMk/>
            <pc:sldMk cId="0" sldId="502"/>
            <ac:spMk id="3" creationId="{6D9AC4FC-D5AC-C002-168E-DF345744E9DD}"/>
          </ac:spMkLst>
        </pc:spChg>
        <pc:spChg chg="mod">
          <ac:chgData name="ِAwatef B" userId="4c3a533462edbdd8" providerId="LiveId" clId="{D8C822D6-C2B3-4778-99D8-325836A675C0}" dt="2024-10-31T19:03:02.213" v="6" actId="20577"/>
          <ac:spMkLst>
            <pc:docMk/>
            <pc:sldMk cId="0" sldId="502"/>
            <ac:spMk id="34" creationId="{00000000-0000-0000-0000-000000000000}"/>
          </ac:spMkLst>
        </pc:spChg>
        <pc:spChg chg="mod">
          <ac:chgData name="ِAwatef B" userId="4c3a533462edbdd8" providerId="LiveId" clId="{D8C822D6-C2B3-4778-99D8-325836A675C0}" dt="2024-11-04T22:48:36.829" v="38" actId="20577"/>
          <ac:spMkLst>
            <pc:docMk/>
            <pc:sldMk cId="0" sldId="502"/>
            <ac:spMk id="46" creationId="{00000000-0000-0000-0000-000000000000}"/>
          </ac:spMkLst>
        </pc:spChg>
      </pc:sldChg>
      <pc:sldChg chg="addSp delSp modSp mod modTransition delAnim modAnim">
        <pc:chgData name="ِAwatef B" userId="4c3a533462edbdd8" providerId="LiveId" clId="{D8C822D6-C2B3-4778-99D8-325836A675C0}" dt="2024-11-13T12:55:04.995" v="3102"/>
        <pc:sldMkLst>
          <pc:docMk/>
          <pc:sldMk cId="363843668" sldId="503"/>
        </pc:sldMkLst>
        <pc:spChg chg="mod">
          <ac:chgData name="ِAwatef B" userId="4c3a533462edbdd8" providerId="LiveId" clId="{D8C822D6-C2B3-4778-99D8-325836A675C0}" dt="2024-11-11T11:48:05.737" v="939" actId="20577"/>
          <ac:spMkLst>
            <pc:docMk/>
            <pc:sldMk cId="363843668" sldId="503"/>
            <ac:spMk id="46" creationId="{00000000-0000-0000-0000-000000000000}"/>
          </ac:spMkLst>
        </pc:spChg>
        <pc:picChg chg="mod">
          <ac:chgData name="ِAwatef B" userId="4c3a533462edbdd8" providerId="LiveId" clId="{D8C822D6-C2B3-4778-99D8-325836A675C0}" dt="2024-11-13T12:44:44.832" v="3090" actId="1076"/>
          <ac:picMkLst>
            <pc:docMk/>
            <pc:sldMk cId="363843668" sldId="503"/>
            <ac:picMk id="3" creationId="{17EA05E2-E4B8-47CE-C0D3-A637D93090B2}"/>
          </ac:picMkLst>
        </pc:picChg>
        <pc:picChg chg="add del mod">
          <ac:chgData name="ِAwatef B" userId="4c3a533462edbdd8" providerId="LiveId" clId="{D8C822D6-C2B3-4778-99D8-325836A675C0}" dt="2024-11-13T12:34:34.308" v="3086" actId="21"/>
          <ac:picMkLst>
            <pc:docMk/>
            <pc:sldMk cId="363843668" sldId="503"/>
            <ac:picMk id="3" creationId="{E49FB1B9-4CEA-9529-683C-0827D6D0A20B}"/>
          </ac:picMkLst>
        </pc:picChg>
        <pc:picChg chg="del mod">
          <ac:chgData name="ِAwatef B" userId="4c3a533462edbdd8" providerId="LiveId" clId="{D8C822D6-C2B3-4778-99D8-325836A675C0}" dt="2024-11-13T12:39:33.799" v="3089" actId="478"/>
          <ac:picMkLst>
            <pc:docMk/>
            <pc:sldMk cId="363843668" sldId="503"/>
            <ac:picMk id="5" creationId="{C923B0A8-F04C-27DD-896A-0DF297B51ACF}"/>
          </ac:picMkLst>
        </pc:picChg>
        <pc:picChg chg="add del mod">
          <ac:chgData name="ِAwatef B" userId="4c3a533462edbdd8" providerId="LiveId" clId="{D8C822D6-C2B3-4778-99D8-325836A675C0}" dt="2024-11-13T12:39:24.970" v="3088" actId="478"/>
          <ac:picMkLst>
            <pc:docMk/>
            <pc:sldMk cId="363843668" sldId="503"/>
            <ac:picMk id="6" creationId="{E49FB1B9-4CEA-9529-683C-0827D6D0A20B}"/>
          </ac:picMkLst>
        </pc:picChg>
      </pc:sldChg>
      <pc:sldChg chg="modTransition modAnim">
        <pc:chgData name="ِAwatef B" userId="4c3a533462edbdd8" providerId="LiveId" clId="{D8C822D6-C2B3-4778-99D8-325836A675C0}" dt="2024-11-13T12:55:04.995" v="3102"/>
        <pc:sldMkLst>
          <pc:docMk/>
          <pc:sldMk cId="1058915096" sldId="665"/>
        </pc:sldMkLst>
      </pc:sldChg>
      <pc:sldChg chg="del">
        <pc:chgData name="ِAwatef B" userId="4c3a533462edbdd8" providerId="LiveId" clId="{D8C822D6-C2B3-4778-99D8-325836A675C0}" dt="2024-11-11T11:41:35.256" v="835" actId="47"/>
        <pc:sldMkLst>
          <pc:docMk/>
          <pc:sldMk cId="2171021660" sldId="798"/>
        </pc:sldMkLst>
      </pc:sldChg>
      <pc:sldChg chg="addSp delSp modSp mod modTransition modAnim modNotesTx">
        <pc:chgData name="ِAwatef B" userId="4c3a533462edbdd8" providerId="LiveId" clId="{D8C822D6-C2B3-4778-99D8-325836A675C0}" dt="2024-11-13T12:55:04.995" v="3102"/>
        <pc:sldMkLst>
          <pc:docMk/>
          <pc:sldMk cId="1628360170" sldId="799"/>
        </pc:sldMkLst>
        <pc:spChg chg="add mod">
          <ac:chgData name="ِAwatef B" userId="4c3a533462edbdd8" providerId="LiveId" clId="{D8C822D6-C2B3-4778-99D8-325836A675C0}" dt="2024-11-12T10:23:23.674" v="1120" actId="1076"/>
          <ac:spMkLst>
            <pc:docMk/>
            <pc:sldMk cId="1628360170" sldId="799"/>
            <ac:spMk id="4" creationId="{270265D0-1305-6E23-105B-4C311F999D32}"/>
          </ac:spMkLst>
        </pc:spChg>
        <pc:spChg chg="add mod">
          <ac:chgData name="ِAwatef B" userId="4c3a533462edbdd8" providerId="LiveId" clId="{D8C822D6-C2B3-4778-99D8-325836A675C0}" dt="2024-11-12T15:07:15.879" v="1389" actId="14100"/>
          <ac:spMkLst>
            <pc:docMk/>
            <pc:sldMk cId="1628360170" sldId="799"/>
            <ac:spMk id="5" creationId="{5DFA3386-09A8-43B3-C426-7AFB2B9E2794}"/>
          </ac:spMkLst>
        </pc:spChg>
        <pc:spChg chg="mod">
          <ac:chgData name="ِAwatef B" userId="4c3a533462edbdd8" providerId="LiveId" clId="{D8C822D6-C2B3-4778-99D8-325836A675C0}" dt="2024-11-12T10:23:27.754" v="1121" actId="14100"/>
          <ac:spMkLst>
            <pc:docMk/>
            <pc:sldMk cId="1628360170" sldId="799"/>
            <ac:spMk id="25" creationId="{9CE0DB92-C4BF-CE79-3F1D-BF0AB6422424}"/>
          </ac:spMkLst>
        </pc:spChg>
        <pc:picChg chg="add del mod modCrop">
          <ac:chgData name="ِAwatef B" userId="4c3a533462edbdd8" providerId="LiveId" clId="{D8C822D6-C2B3-4778-99D8-325836A675C0}" dt="2024-11-12T15:05:54.475" v="1353" actId="478"/>
          <ac:picMkLst>
            <pc:docMk/>
            <pc:sldMk cId="1628360170" sldId="799"/>
            <ac:picMk id="3" creationId="{17CAD8F8-3F34-718D-8336-223C075DFA26}"/>
          </ac:picMkLst>
        </pc:picChg>
        <pc:picChg chg="mod">
          <ac:chgData name="ِAwatef B" userId="4c3a533462edbdd8" providerId="LiveId" clId="{D8C822D6-C2B3-4778-99D8-325836A675C0}" dt="2024-11-11T09:05:49.905" v="44" actId="1076"/>
          <ac:picMkLst>
            <pc:docMk/>
            <pc:sldMk cId="1628360170" sldId="799"/>
            <ac:picMk id="9" creationId="{009FFC58-1C78-FF68-3033-898F2DDB8803}"/>
          </ac:picMkLst>
        </pc:picChg>
      </pc:sldChg>
      <pc:sldChg chg="del">
        <pc:chgData name="ِAwatef B" userId="4c3a533462edbdd8" providerId="LiveId" clId="{D8C822D6-C2B3-4778-99D8-325836A675C0}" dt="2024-11-11T11:41:35.256" v="835" actId="47"/>
        <pc:sldMkLst>
          <pc:docMk/>
          <pc:sldMk cId="1531436029" sldId="807"/>
        </pc:sldMkLst>
      </pc:sldChg>
      <pc:sldChg chg="addSp delSp modSp mod modTransition modAnim modNotesTx">
        <pc:chgData name="ِAwatef B" userId="4c3a533462edbdd8" providerId="LiveId" clId="{D8C822D6-C2B3-4778-99D8-325836A675C0}" dt="2024-11-13T12:55:04.995" v="3102"/>
        <pc:sldMkLst>
          <pc:docMk/>
          <pc:sldMk cId="11161155" sldId="808"/>
        </pc:sldMkLst>
        <pc:spChg chg="mod">
          <ac:chgData name="ِAwatef B" userId="4c3a533462edbdd8" providerId="LiveId" clId="{D8C822D6-C2B3-4778-99D8-325836A675C0}" dt="2024-11-12T15:49:59.171" v="1777" actId="1036"/>
          <ac:spMkLst>
            <pc:docMk/>
            <pc:sldMk cId="11161155" sldId="808"/>
            <ac:spMk id="2" creationId="{7E49359C-3AFA-1324-3E18-580B0861CB61}"/>
          </ac:spMkLst>
        </pc:spChg>
        <pc:spChg chg="del">
          <ac:chgData name="ِAwatef B" userId="4c3a533462edbdd8" providerId="LiveId" clId="{D8C822D6-C2B3-4778-99D8-325836A675C0}" dt="2024-11-11T09:23:06.665" v="230" actId="478"/>
          <ac:spMkLst>
            <pc:docMk/>
            <pc:sldMk cId="11161155" sldId="808"/>
            <ac:spMk id="3" creationId="{DD8A9AE4-7149-4549-D9B2-D3BED7161E42}"/>
          </ac:spMkLst>
        </pc:spChg>
        <pc:spChg chg="add del">
          <ac:chgData name="ِAwatef B" userId="4c3a533462edbdd8" providerId="LiveId" clId="{D8C822D6-C2B3-4778-99D8-325836A675C0}" dt="2024-11-12T15:44:51.893" v="1678" actId="22"/>
          <ac:spMkLst>
            <pc:docMk/>
            <pc:sldMk cId="11161155" sldId="808"/>
            <ac:spMk id="7" creationId="{ADF1EEE8-A1D4-A608-6675-3D8376010116}"/>
          </ac:spMkLst>
        </pc:spChg>
        <pc:spChg chg="del mod">
          <ac:chgData name="ِAwatef B" userId="4c3a533462edbdd8" providerId="LiveId" clId="{D8C822D6-C2B3-4778-99D8-325836A675C0}" dt="2024-11-11T09:23:23.229" v="235" actId="478"/>
          <ac:spMkLst>
            <pc:docMk/>
            <pc:sldMk cId="11161155" sldId="808"/>
            <ac:spMk id="9" creationId="{6299B529-A611-E0FF-0C11-0AECC0AF065C}"/>
          </ac:spMkLst>
        </pc:spChg>
        <pc:spChg chg="add mod">
          <ac:chgData name="ِAwatef B" userId="4c3a533462edbdd8" providerId="LiveId" clId="{D8C822D6-C2B3-4778-99D8-325836A675C0}" dt="2024-11-12T15:49:34.453" v="1761" actId="207"/>
          <ac:spMkLst>
            <pc:docMk/>
            <pc:sldMk cId="11161155" sldId="808"/>
            <ac:spMk id="10" creationId="{0E35905B-5E59-5F77-7E0D-6ABA100E1388}"/>
          </ac:spMkLst>
        </pc:spChg>
        <pc:spChg chg="del">
          <ac:chgData name="ِAwatef B" userId="4c3a533462edbdd8" providerId="LiveId" clId="{D8C822D6-C2B3-4778-99D8-325836A675C0}" dt="2024-11-12T15:43:16.203" v="1663" actId="478"/>
          <ac:spMkLst>
            <pc:docMk/>
            <pc:sldMk cId="11161155" sldId="808"/>
            <ac:spMk id="12" creationId="{C028FA51-264D-939E-359E-52793684633B}"/>
          </ac:spMkLst>
        </pc:spChg>
        <pc:spChg chg="del">
          <ac:chgData name="ِAwatef B" userId="4c3a533462edbdd8" providerId="LiveId" clId="{D8C822D6-C2B3-4778-99D8-325836A675C0}" dt="2024-11-12T15:43:19.416" v="1664" actId="478"/>
          <ac:spMkLst>
            <pc:docMk/>
            <pc:sldMk cId="11161155" sldId="808"/>
            <ac:spMk id="13" creationId="{42C32D69-5351-6DC3-4D7D-A17758680B84}"/>
          </ac:spMkLst>
        </pc:spChg>
        <pc:picChg chg="mod">
          <ac:chgData name="ِAwatef B" userId="4c3a533462edbdd8" providerId="LiveId" clId="{D8C822D6-C2B3-4778-99D8-325836A675C0}" dt="2024-11-12T15:48:34.473" v="1749" actId="14100"/>
          <ac:picMkLst>
            <pc:docMk/>
            <pc:sldMk cId="11161155" sldId="808"/>
            <ac:picMk id="5" creationId="{63A0FC0E-EF2E-01C2-83C1-3B7261442040}"/>
          </ac:picMkLst>
        </pc:picChg>
        <pc:picChg chg="del">
          <ac:chgData name="ِAwatef B" userId="4c3a533462edbdd8" providerId="LiveId" clId="{D8C822D6-C2B3-4778-99D8-325836A675C0}" dt="2024-11-12T15:43:12.592" v="1662" actId="478"/>
          <ac:picMkLst>
            <pc:docMk/>
            <pc:sldMk cId="11161155" sldId="808"/>
            <ac:picMk id="6" creationId="{49FBAFD7-C2CB-ED12-5EC3-BC457696BAEB}"/>
          </ac:picMkLst>
        </pc:picChg>
        <pc:picChg chg="add del mod modCrop">
          <ac:chgData name="ِAwatef B" userId="4c3a533462edbdd8" providerId="LiveId" clId="{D8C822D6-C2B3-4778-99D8-325836A675C0}" dt="2024-11-12T15:47:53.040" v="1738" actId="478"/>
          <ac:picMkLst>
            <pc:docMk/>
            <pc:sldMk cId="11161155" sldId="808"/>
            <ac:picMk id="8" creationId="{6FD532A9-4AD6-E240-72FD-EF0EA2D691AA}"/>
          </ac:picMkLst>
        </pc:picChg>
      </pc:sldChg>
      <pc:sldChg chg="del">
        <pc:chgData name="ِAwatef B" userId="4c3a533462edbdd8" providerId="LiveId" clId="{D8C822D6-C2B3-4778-99D8-325836A675C0}" dt="2024-11-11T11:41:35.256" v="835" actId="47"/>
        <pc:sldMkLst>
          <pc:docMk/>
          <pc:sldMk cId="3068544396" sldId="809"/>
        </pc:sldMkLst>
      </pc:sldChg>
      <pc:sldChg chg="del">
        <pc:chgData name="ِAwatef B" userId="4c3a533462edbdd8" providerId="LiveId" clId="{D8C822D6-C2B3-4778-99D8-325836A675C0}" dt="2024-11-11T11:41:35.256" v="835" actId="47"/>
        <pc:sldMkLst>
          <pc:docMk/>
          <pc:sldMk cId="3251902608" sldId="810"/>
        </pc:sldMkLst>
      </pc:sldChg>
      <pc:sldChg chg="del">
        <pc:chgData name="ِAwatef B" userId="4c3a533462edbdd8" providerId="LiveId" clId="{D8C822D6-C2B3-4778-99D8-325836A675C0}" dt="2024-11-11T11:41:35.256" v="835" actId="47"/>
        <pc:sldMkLst>
          <pc:docMk/>
          <pc:sldMk cId="3064047632" sldId="811"/>
        </pc:sldMkLst>
      </pc:sldChg>
      <pc:sldChg chg="del">
        <pc:chgData name="ِAwatef B" userId="4c3a533462edbdd8" providerId="LiveId" clId="{D8C822D6-C2B3-4778-99D8-325836A675C0}" dt="2024-11-11T11:41:35.256" v="835" actId="47"/>
        <pc:sldMkLst>
          <pc:docMk/>
          <pc:sldMk cId="4064918566" sldId="812"/>
        </pc:sldMkLst>
      </pc:sldChg>
      <pc:sldChg chg="del">
        <pc:chgData name="ِAwatef B" userId="4c3a533462edbdd8" providerId="LiveId" clId="{D8C822D6-C2B3-4778-99D8-325836A675C0}" dt="2024-11-11T11:41:35.256" v="835" actId="47"/>
        <pc:sldMkLst>
          <pc:docMk/>
          <pc:sldMk cId="1404815497" sldId="813"/>
        </pc:sldMkLst>
      </pc:sldChg>
      <pc:sldChg chg="del">
        <pc:chgData name="ِAwatef B" userId="4c3a533462edbdd8" providerId="LiveId" clId="{D8C822D6-C2B3-4778-99D8-325836A675C0}" dt="2024-11-11T11:41:35.256" v="835" actId="47"/>
        <pc:sldMkLst>
          <pc:docMk/>
          <pc:sldMk cId="3996498813" sldId="814"/>
        </pc:sldMkLst>
      </pc:sldChg>
      <pc:sldChg chg="del">
        <pc:chgData name="ِAwatef B" userId="4c3a533462edbdd8" providerId="LiveId" clId="{D8C822D6-C2B3-4778-99D8-325836A675C0}" dt="2024-11-11T11:41:35.256" v="835" actId="47"/>
        <pc:sldMkLst>
          <pc:docMk/>
          <pc:sldMk cId="2406628233" sldId="815"/>
        </pc:sldMkLst>
      </pc:sldChg>
      <pc:sldChg chg="del">
        <pc:chgData name="ِAwatef B" userId="4c3a533462edbdd8" providerId="LiveId" clId="{D8C822D6-C2B3-4778-99D8-325836A675C0}" dt="2024-11-11T11:41:35.256" v="835" actId="47"/>
        <pc:sldMkLst>
          <pc:docMk/>
          <pc:sldMk cId="1958017527" sldId="816"/>
        </pc:sldMkLst>
      </pc:sldChg>
      <pc:sldChg chg="del">
        <pc:chgData name="ِAwatef B" userId="4c3a533462edbdd8" providerId="LiveId" clId="{D8C822D6-C2B3-4778-99D8-325836A675C0}" dt="2024-11-11T11:41:35.256" v="835" actId="47"/>
        <pc:sldMkLst>
          <pc:docMk/>
          <pc:sldMk cId="4198150081" sldId="817"/>
        </pc:sldMkLst>
      </pc:sldChg>
      <pc:sldChg chg="del">
        <pc:chgData name="ِAwatef B" userId="4c3a533462edbdd8" providerId="LiveId" clId="{D8C822D6-C2B3-4778-99D8-325836A675C0}" dt="2024-11-11T11:41:35.256" v="835" actId="47"/>
        <pc:sldMkLst>
          <pc:docMk/>
          <pc:sldMk cId="2857178608" sldId="818"/>
        </pc:sldMkLst>
      </pc:sldChg>
      <pc:sldChg chg="del">
        <pc:chgData name="ِAwatef B" userId="4c3a533462edbdd8" providerId="LiveId" clId="{D8C822D6-C2B3-4778-99D8-325836A675C0}" dt="2024-11-11T11:41:35.256" v="835" actId="47"/>
        <pc:sldMkLst>
          <pc:docMk/>
          <pc:sldMk cId="1355490693" sldId="819"/>
        </pc:sldMkLst>
      </pc:sldChg>
      <pc:sldChg chg="del">
        <pc:chgData name="ِAwatef B" userId="4c3a533462edbdd8" providerId="LiveId" clId="{D8C822D6-C2B3-4778-99D8-325836A675C0}" dt="2024-11-11T11:41:35.256" v="835" actId="47"/>
        <pc:sldMkLst>
          <pc:docMk/>
          <pc:sldMk cId="2034491507" sldId="820"/>
        </pc:sldMkLst>
      </pc:sldChg>
      <pc:sldChg chg="del">
        <pc:chgData name="ِAwatef B" userId="4c3a533462edbdd8" providerId="LiveId" clId="{D8C822D6-C2B3-4778-99D8-325836A675C0}" dt="2024-11-11T11:41:35.256" v="835" actId="47"/>
        <pc:sldMkLst>
          <pc:docMk/>
          <pc:sldMk cId="2776422381" sldId="821"/>
        </pc:sldMkLst>
      </pc:sldChg>
      <pc:sldChg chg="del">
        <pc:chgData name="ِAwatef B" userId="4c3a533462edbdd8" providerId="LiveId" clId="{D8C822D6-C2B3-4778-99D8-325836A675C0}" dt="2024-11-11T11:41:35.256" v="835" actId="47"/>
        <pc:sldMkLst>
          <pc:docMk/>
          <pc:sldMk cId="1134626345" sldId="822"/>
        </pc:sldMkLst>
      </pc:sldChg>
      <pc:sldChg chg="del">
        <pc:chgData name="ِAwatef B" userId="4c3a533462edbdd8" providerId="LiveId" clId="{D8C822D6-C2B3-4778-99D8-325836A675C0}" dt="2024-11-11T11:41:35.256" v="835" actId="47"/>
        <pc:sldMkLst>
          <pc:docMk/>
          <pc:sldMk cId="2091564327" sldId="823"/>
        </pc:sldMkLst>
      </pc:sldChg>
      <pc:sldChg chg="del">
        <pc:chgData name="ِAwatef B" userId="4c3a533462edbdd8" providerId="LiveId" clId="{D8C822D6-C2B3-4778-99D8-325836A675C0}" dt="2024-11-11T11:41:35.256" v="835" actId="47"/>
        <pc:sldMkLst>
          <pc:docMk/>
          <pc:sldMk cId="1705776700" sldId="824"/>
        </pc:sldMkLst>
      </pc:sldChg>
      <pc:sldChg chg="del">
        <pc:chgData name="ِAwatef B" userId="4c3a533462edbdd8" providerId="LiveId" clId="{D8C822D6-C2B3-4778-99D8-325836A675C0}" dt="2024-11-11T11:41:35.256" v="835" actId="47"/>
        <pc:sldMkLst>
          <pc:docMk/>
          <pc:sldMk cId="2442759244" sldId="825"/>
        </pc:sldMkLst>
      </pc:sldChg>
      <pc:sldChg chg="del">
        <pc:chgData name="ِAwatef B" userId="4c3a533462edbdd8" providerId="LiveId" clId="{D8C822D6-C2B3-4778-99D8-325836A675C0}" dt="2024-11-11T11:41:35.256" v="835" actId="47"/>
        <pc:sldMkLst>
          <pc:docMk/>
          <pc:sldMk cId="260726257" sldId="826"/>
        </pc:sldMkLst>
      </pc:sldChg>
      <pc:sldChg chg="del">
        <pc:chgData name="ِAwatef B" userId="4c3a533462edbdd8" providerId="LiveId" clId="{D8C822D6-C2B3-4778-99D8-325836A675C0}" dt="2024-11-11T11:41:35.256" v="835" actId="47"/>
        <pc:sldMkLst>
          <pc:docMk/>
          <pc:sldMk cId="856035299" sldId="827"/>
        </pc:sldMkLst>
      </pc:sldChg>
      <pc:sldChg chg="del">
        <pc:chgData name="ِAwatef B" userId="4c3a533462edbdd8" providerId="LiveId" clId="{D8C822D6-C2B3-4778-99D8-325836A675C0}" dt="2024-11-11T11:41:35.256" v="835" actId="47"/>
        <pc:sldMkLst>
          <pc:docMk/>
          <pc:sldMk cId="1658735925" sldId="828"/>
        </pc:sldMkLst>
      </pc:sldChg>
      <pc:sldChg chg="del">
        <pc:chgData name="ِAwatef B" userId="4c3a533462edbdd8" providerId="LiveId" clId="{D8C822D6-C2B3-4778-99D8-325836A675C0}" dt="2024-11-11T11:41:35.256" v="835" actId="47"/>
        <pc:sldMkLst>
          <pc:docMk/>
          <pc:sldMk cId="80293051" sldId="829"/>
        </pc:sldMkLst>
      </pc:sldChg>
      <pc:sldChg chg="del">
        <pc:chgData name="ِAwatef B" userId="4c3a533462edbdd8" providerId="LiveId" clId="{D8C822D6-C2B3-4778-99D8-325836A675C0}" dt="2024-11-11T11:41:35.256" v="835" actId="47"/>
        <pc:sldMkLst>
          <pc:docMk/>
          <pc:sldMk cId="1853094324" sldId="830"/>
        </pc:sldMkLst>
      </pc:sldChg>
      <pc:sldChg chg="del">
        <pc:chgData name="ِAwatef B" userId="4c3a533462edbdd8" providerId="LiveId" clId="{D8C822D6-C2B3-4778-99D8-325836A675C0}" dt="2024-11-11T11:41:35.256" v="835" actId="47"/>
        <pc:sldMkLst>
          <pc:docMk/>
          <pc:sldMk cId="4232456128" sldId="831"/>
        </pc:sldMkLst>
      </pc:sldChg>
      <pc:sldChg chg="del">
        <pc:chgData name="ِAwatef B" userId="4c3a533462edbdd8" providerId="LiveId" clId="{D8C822D6-C2B3-4778-99D8-325836A675C0}" dt="2024-11-11T11:41:35.256" v="835" actId="47"/>
        <pc:sldMkLst>
          <pc:docMk/>
          <pc:sldMk cId="2901141175" sldId="832"/>
        </pc:sldMkLst>
      </pc:sldChg>
      <pc:sldChg chg="del">
        <pc:chgData name="ِAwatef B" userId="4c3a533462edbdd8" providerId="LiveId" clId="{D8C822D6-C2B3-4778-99D8-325836A675C0}" dt="2024-11-11T11:41:35.256" v="835" actId="47"/>
        <pc:sldMkLst>
          <pc:docMk/>
          <pc:sldMk cId="964317117" sldId="833"/>
        </pc:sldMkLst>
      </pc:sldChg>
      <pc:sldChg chg="del">
        <pc:chgData name="ِAwatef B" userId="4c3a533462edbdd8" providerId="LiveId" clId="{D8C822D6-C2B3-4778-99D8-325836A675C0}" dt="2024-11-11T11:41:35.256" v="835" actId="47"/>
        <pc:sldMkLst>
          <pc:docMk/>
          <pc:sldMk cId="875047583" sldId="834"/>
        </pc:sldMkLst>
      </pc:sldChg>
      <pc:sldChg chg="del">
        <pc:chgData name="ِAwatef B" userId="4c3a533462edbdd8" providerId="LiveId" clId="{D8C822D6-C2B3-4778-99D8-325836A675C0}" dt="2024-11-11T11:41:35.256" v="835" actId="47"/>
        <pc:sldMkLst>
          <pc:docMk/>
          <pc:sldMk cId="3064974468" sldId="835"/>
        </pc:sldMkLst>
      </pc:sldChg>
      <pc:sldChg chg="del">
        <pc:chgData name="ِAwatef B" userId="4c3a533462edbdd8" providerId="LiveId" clId="{D8C822D6-C2B3-4778-99D8-325836A675C0}" dt="2024-11-11T11:41:35.256" v="835" actId="47"/>
        <pc:sldMkLst>
          <pc:docMk/>
          <pc:sldMk cId="62364871" sldId="837"/>
        </pc:sldMkLst>
      </pc:sldChg>
      <pc:sldChg chg="del">
        <pc:chgData name="ِAwatef B" userId="4c3a533462edbdd8" providerId="LiveId" clId="{D8C822D6-C2B3-4778-99D8-325836A675C0}" dt="2024-11-11T11:41:35.256" v="835" actId="47"/>
        <pc:sldMkLst>
          <pc:docMk/>
          <pc:sldMk cId="83106620" sldId="838"/>
        </pc:sldMkLst>
      </pc:sldChg>
      <pc:sldChg chg="addSp delSp modSp add mod modTransition modAnim">
        <pc:chgData name="ِAwatef B" userId="4c3a533462edbdd8" providerId="LiveId" clId="{D8C822D6-C2B3-4778-99D8-325836A675C0}" dt="2024-11-13T12:55:04.995" v="3102"/>
        <pc:sldMkLst>
          <pc:docMk/>
          <pc:sldMk cId="125118117" sldId="839"/>
        </pc:sldMkLst>
        <pc:spChg chg="ord">
          <ac:chgData name="ِAwatef B" userId="4c3a533462edbdd8" providerId="LiveId" clId="{D8C822D6-C2B3-4778-99D8-325836A675C0}" dt="2024-11-12T15:07:44.244" v="1394" actId="166"/>
          <ac:spMkLst>
            <pc:docMk/>
            <pc:sldMk cId="125118117" sldId="839"/>
            <ac:spMk id="4" creationId="{7D8C79A6-7B09-D3A7-A055-C981D77EE9E0}"/>
          </ac:spMkLst>
        </pc:spChg>
        <pc:picChg chg="del">
          <ac:chgData name="ِAwatef B" userId="4c3a533462edbdd8" providerId="LiveId" clId="{D8C822D6-C2B3-4778-99D8-325836A675C0}" dt="2024-11-11T09:08:12.217" v="99" actId="478"/>
          <ac:picMkLst>
            <pc:docMk/>
            <pc:sldMk cId="125118117" sldId="839"/>
            <ac:picMk id="3" creationId="{2B1E4A99-2164-7DA0-3522-A35BA0269E75}"/>
          </ac:picMkLst>
        </pc:picChg>
        <pc:picChg chg="add mod modCrop">
          <ac:chgData name="ِAwatef B" userId="4c3a533462edbdd8" providerId="LiveId" clId="{D8C822D6-C2B3-4778-99D8-325836A675C0}" dt="2024-11-12T15:07:33.424" v="1393" actId="14100"/>
          <ac:picMkLst>
            <pc:docMk/>
            <pc:sldMk cId="125118117" sldId="839"/>
            <ac:picMk id="5" creationId="{7A61E24F-AB7E-1691-298A-E2F78607E6DC}"/>
          </ac:picMkLst>
        </pc:picChg>
      </pc:sldChg>
      <pc:sldChg chg="addSp delSp modSp add mod modTransition modAnim modNotesTx">
        <pc:chgData name="ِAwatef B" userId="4c3a533462edbdd8" providerId="LiveId" clId="{D8C822D6-C2B3-4778-99D8-325836A675C0}" dt="2024-11-13T12:55:04.995" v="3102"/>
        <pc:sldMkLst>
          <pc:docMk/>
          <pc:sldMk cId="848931401" sldId="840"/>
        </pc:sldMkLst>
        <pc:spChg chg="del mod">
          <ac:chgData name="ِAwatef B" userId="4c3a533462edbdd8" providerId="LiveId" clId="{D8C822D6-C2B3-4778-99D8-325836A675C0}" dt="2024-11-12T15:22:03.706" v="1421" actId="478"/>
          <ac:spMkLst>
            <pc:docMk/>
            <pc:sldMk cId="848931401" sldId="840"/>
            <ac:spMk id="4" creationId="{FF47C4DD-DAAF-5817-3167-7E2074B8B91E}"/>
          </ac:spMkLst>
        </pc:spChg>
        <pc:spChg chg="add del">
          <ac:chgData name="ِAwatef B" userId="4c3a533462edbdd8" providerId="LiveId" clId="{D8C822D6-C2B3-4778-99D8-325836A675C0}" dt="2024-11-12T15:19:40.602" v="1398" actId="22"/>
          <ac:spMkLst>
            <pc:docMk/>
            <pc:sldMk cId="848931401" sldId="840"/>
            <ac:spMk id="8" creationId="{FBE0EEDE-1A23-A344-424D-5DD849B74968}"/>
          </ac:spMkLst>
        </pc:spChg>
        <pc:spChg chg="add mod">
          <ac:chgData name="ِAwatef B" userId="4c3a533462edbdd8" providerId="LiveId" clId="{D8C822D6-C2B3-4778-99D8-325836A675C0}" dt="2024-11-12T15:22:10.677" v="1423" actId="1076"/>
          <ac:spMkLst>
            <pc:docMk/>
            <pc:sldMk cId="848931401" sldId="840"/>
            <ac:spMk id="11" creationId="{7AC2816A-557F-6589-A7EC-2423F65B69EA}"/>
          </ac:spMkLst>
        </pc:spChg>
        <pc:spChg chg="mod">
          <ac:chgData name="ِAwatef B" userId="4c3a533462edbdd8" providerId="LiveId" clId="{D8C822D6-C2B3-4778-99D8-325836A675C0}" dt="2024-11-12T15:21:45.831" v="1416" actId="14100"/>
          <ac:spMkLst>
            <pc:docMk/>
            <pc:sldMk cId="848931401" sldId="840"/>
            <ac:spMk id="25" creationId="{95620BB7-D92D-4550-5012-08FE257C7484}"/>
          </ac:spMkLst>
        </pc:spChg>
        <pc:picChg chg="mod">
          <ac:chgData name="ِAwatef B" userId="4c3a533462edbdd8" providerId="LiveId" clId="{D8C822D6-C2B3-4778-99D8-325836A675C0}" dt="2024-11-13T12:49:22.822" v="3099" actId="1036"/>
          <ac:picMkLst>
            <pc:docMk/>
            <pc:sldMk cId="848931401" sldId="840"/>
            <ac:picMk id="2" creationId="{BC72C444-0753-E55A-D3F6-877344E665D7}"/>
          </ac:picMkLst>
        </pc:picChg>
        <pc:picChg chg="add del mod modCrop">
          <ac:chgData name="ِAwatef B" userId="4c3a533462edbdd8" providerId="LiveId" clId="{D8C822D6-C2B3-4778-99D8-325836A675C0}" dt="2024-11-12T15:21:26.187" v="1411" actId="478"/>
          <ac:picMkLst>
            <pc:docMk/>
            <pc:sldMk cId="848931401" sldId="840"/>
            <ac:picMk id="3" creationId="{095D0ED1-CAF8-2BF0-A914-90573E8763BC}"/>
          </ac:picMkLst>
        </pc:picChg>
        <pc:picChg chg="add del mod modCrop">
          <ac:chgData name="ِAwatef B" userId="4c3a533462edbdd8" providerId="LiveId" clId="{D8C822D6-C2B3-4778-99D8-325836A675C0}" dt="2024-11-12T15:21:27.525" v="1412" actId="478"/>
          <ac:picMkLst>
            <pc:docMk/>
            <pc:sldMk cId="848931401" sldId="840"/>
            <ac:picMk id="5" creationId="{3D50CDD3-5DC0-6123-D4C9-041F10E2226C}"/>
          </ac:picMkLst>
        </pc:picChg>
        <pc:picChg chg="del">
          <ac:chgData name="ِAwatef B" userId="4c3a533462edbdd8" providerId="LiveId" clId="{D8C822D6-C2B3-4778-99D8-325836A675C0}" dt="2024-11-12T15:22:07.277" v="1422" actId="478"/>
          <ac:picMkLst>
            <pc:docMk/>
            <pc:sldMk cId="848931401" sldId="840"/>
            <ac:picMk id="9" creationId="{5B9426E7-A33D-F9FB-F6D6-F78ED1FD9D34}"/>
          </ac:picMkLst>
        </pc:picChg>
      </pc:sldChg>
      <pc:sldChg chg="addSp delSp modSp add mod modTransition modAnim modNotesTx">
        <pc:chgData name="ِAwatef B" userId="4c3a533462edbdd8" providerId="LiveId" clId="{D8C822D6-C2B3-4778-99D8-325836A675C0}" dt="2024-11-13T12:55:04.995" v="3102"/>
        <pc:sldMkLst>
          <pc:docMk/>
          <pc:sldMk cId="299286769" sldId="841"/>
        </pc:sldMkLst>
        <pc:spChg chg="add del">
          <ac:chgData name="ِAwatef B" userId="4c3a533462edbdd8" providerId="LiveId" clId="{D8C822D6-C2B3-4778-99D8-325836A675C0}" dt="2024-11-12T15:28:28.719" v="1546" actId="478"/>
          <ac:spMkLst>
            <pc:docMk/>
            <pc:sldMk cId="299286769" sldId="841"/>
            <ac:spMk id="4" creationId="{895512A0-9A1A-1E71-9294-D7CA4663B653}"/>
          </ac:spMkLst>
        </pc:spChg>
        <pc:spChg chg="add del mod">
          <ac:chgData name="ِAwatef B" userId="4c3a533462edbdd8" providerId="LiveId" clId="{D8C822D6-C2B3-4778-99D8-325836A675C0}" dt="2024-11-12T15:28:13.332" v="1541" actId="22"/>
          <ac:spMkLst>
            <pc:docMk/>
            <pc:sldMk cId="299286769" sldId="841"/>
            <ac:spMk id="5" creationId="{AECC3DE4-9857-9E2F-1636-3D2E51FCB639}"/>
          </ac:spMkLst>
        </pc:spChg>
        <pc:spChg chg="add mod">
          <ac:chgData name="ِAwatef B" userId="4c3a533462edbdd8" providerId="LiveId" clId="{D8C822D6-C2B3-4778-99D8-325836A675C0}" dt="2024-11-12T15:28:34.979" v="1555" actId="1038"/>
          <ac:spMkLst>
            <pc:docMk/>
            <pc:sldMk cId="299286769" sldId="841"/>
            <ac:spMk id="10" creationId="{AECC3DE4-9857-9E2F-1636-3D2E51FCB639}"/>
          </ac:spMkLst>
        </pc:spChg>
        <pc:spChg chg="mod">
          <ac:chgData name="ِAwatef B" userId="4c3a533462edbdd8" providerId="LiveId" clId="{D8C822D6-C2B3-4778-99D8-325836A675C0}" dt="2024-11-12T10:35:19.008" v="1204" actId="14100"/>
          <ac:spMkLst>
            <pc:docMk/>
            <pc:sldMk cId="299286769" sldId="841"/>
            <ac:spMk id="25" creationId="{3178672B-2C3A-8C65-968C-A6AC6B7BDBF1}"/>
          </ac:spMkLst>
        </pc:spChg>
        <pc:picChg chg="add del mod modCrop">
          <ac:chgData name="ِAwatef B" userId="4c3a533462edbdd8" providerId="LiveId" clId="{D8C822D6-C2B3-4778-99D8-325836A675C0}" dt="2024-11-12T15:28:24.232" v="1545" actId="478"/>
          <ac:picMkLst>
            <pc:docMk/>
            <pc:sldMk cId="299286769" sldId="841"/>
            <ac:picMk id="3" creationId="{9B32F409-07D3-5BC7-B06B-DDD99E10B2AC}"/>
          </ac:picMkLst>
        </pc:picChg>
        <pc:picChg chg="del">
          <ac:chgData name="ِAwatef B" userId="4c3a533462edbdd8" providerId="LiveId" clId="{D8C822D6-C2B3-4778-99D8-325836A675C0}" dt="2024-11-11T09:11:10.702" v="131" actId="478"/>
          <ac:picMkLst>
            <pc:docMk/>
            <pc:sldMk cId="299286769" sldId="841"/>
            <ac:picMk id="5" creationId="{4F869B37-1EF9-863A-F3F7-EFBD33193E06}"/>
          </ac:picMkLst>
        </pc:picChg>
        <pc:picChg chg="add del mod modCrop">
          <ac:chgData name="ِAwatef B" userId="4c3a533462edbdd8" providerId="LiveId" clId="{D8C822D6-C2B3-4778-99D8-325836A675C0}" dt="2024-11-12T15:27:00.377" v="1481" actId="478"/>
          <ac:picMkLst>
            <pc:docMk/>
            <pc:sldMk cId="299286769" sldId="841"/>
            <ac:picMk id="8" creationId="{18587160-72C5-97BD-7241-AB287DD06E4C}"/>
          </ac:picMkLst>
        </pc:picChg>
        <pc:picChg chg="mod">
          <ac:chgData name="ِAwatef B" userId="4c3a533462edbdd8" providerId="LiveId" clId="{D8C822D6-C2B3-4778-99D8-325836A675C0}" dt="2024-11-12T10:35:15.439" v="1203" actId="14100"/>
          <ac:picMkLst>
            <pc:docMk/>
            <pc:sldMk cId="299286769" sldId="841"/>
            <ac:picMk id="9" creationId="{C1C8E6BC-87DC-26C4-C530-C041E6FFEA5B}"/>
          </ac:picMkLst>
        </pc:picChg>
      </pc:sldChg>
      <pc:sldChg chg="addSp delSp modSp add mod modTransition modAnim modNotesTx">
        <pc:chgData name="ِAwatef B" userId="4c3a533462edbdd8" providerId="LiveId" clId="{D8C822D6-C2B3-4778-99D8-325836A675C0}" dt="2024-11-13T12:55:04.995" v="3102"/>
        <pc:sldMkLst>
          <pc:docMk/>
          <pc:sldMk cId="3454434535" sldId="842"/>
        </pc:sldMkLst>
        <pc:spChg chg="add mod">
          <ac:chgData name="ِAwatef B" userId="4c3a533462edbdd8" providerId="LiveId" clId="{D8C822D6-C2B3-4778-99D8-325836A675C0}" dt="2024-11-12T15:33:11.006" v="1590"/>
          <ac:spMkLst>
            <pc:docMk/>
            <pc:sldMk cId="3454434535" sldId="842"/>
            <ac:spMk id="3" creationId="{CBC23EF1-482E-1B2C-3367-1DD3919C624C}"/>
          </ac:spMkLst>
        </pc:spChg>
        <pc:spChg chg="del ord">
          <ac:chgData name="ِAwatef B" userId="4c3a533462edbdd8" providerId="LiveId" clId="{D8C822D6-C2B3-4778-99D8-325836A675C0}" dt="2024-11-12T15:32:03.733" v="1585" actId="478"/>
          <ac:spMkLst>
            <pc:docMk/>
            <pc:sldMk cId="3454434535" sldId="842"/>
            <ac:spMk id="4" creationId="{B9F2AE1E-FFB6-07A7-E87E-78DC4CD89232}"/>
          </ac:spMkLst>
        </pc:spChg>
        <pc:spChg chg="mod">
          <ac:chgData name="ِAwatef B" userId="4c3a533462edbdd8" providerId="LiveId" clId="{D8C822D6-C2B3-4778-99D8-325836A675C0}" dt="2024-11-12T15:32:36.768" v="1588" actId="14100"/>
          <ac:spMkLst>
            <pc:docMk/>
            <pc:sldMk cId="3454434535" sldId="842"/>
            <ac:spMk id="6" creationId="{FD6B575B-F630-76FE-1A92-CA9C271AF8A5}"/>
          </ac:spMkLst>
        </pc:spChg>
        <pc:spChg chg="mod">
          <ac:chgData name="ِAwatef B" userId="4c3a533462edbdd8" providerId="LiveId" clId="{D8C822D6-C2B3-4778-99D8-325836A675C0}" dt="2024-11-12T15:32:29.283" v="1587" actId="14100"/>
          <ac:spMkLst>
            <pc:docMk/>
            <pc:sldMk cId="3454434535" sldId="842"/>
            <ac:spMk id="7" creationId="{F3CE7D01-A303-5EB3-B726-3410B0041AE2}"/>
          </ac:spMkLst>
        </pc:spChg>
        <pc:spChg chg="mod">
          <ac:chgData name="ِAwatef B" userId="4c3a533462edbdd8" providerId="LiveId" clId="{D8C822D6-C2B3-4778-99D8-325836A675C0}" dt="2024-11-12T10:39:43.682" v="1224" actId="14100"/>
          <ac:spMkLst>
            <pc:docMk/>
            <pc:sldMk cId="3454434535" sldId="842"/>
            <ac:spMk id="25" creationId="{7C3294B6-8D1B-20D4-CAF2-4F705DED44F8}"/>
          </ac:spMkLst>
        </pc:spChg>
        <pc:picChg chg="del">
          <ac:chgData name="ِAwatef B" userId="4c3a533462edbdd8" providerId="LiveId" clId="{D8C822D6-C2B3-4778-99D8-325836A675C0}" dt="2024-11-11T09:14:45.216" v="162" actId="478"/>
          <ac:picMkLst>
            <pc:docMk/>
            <pc:sldMk cId="3454434535" sldId="842"/>
            <ac:picMk id="3" creationId="{D1495936-53C6-9429-82C0-BF09C914785A}"/>
          </ac:picMkLst>
        </pc:picChg>
        <pc:picChg chg="add del mod modCrop">
          <ac:chgData name="ِAwatef B" userId="4c3a533462edbdd8" providerId="LiveId" clId="{D8C822D6-C2B3-4778-99D8-325836A675C0}" dt="2024-11-12T15:31:20.098" v="1578" actId="478"/>
          <ac:picMkLst>
            <pc:docMk/>
            <pc:sldMk cId="3454434535" sldId="842"/>
            <ac:picMk id="5" creationId="{0C62E3A0-86FD-5F35-149A-F9BEA35DCDFF}"/>
          </ac:picMkLst>
        </pc:picChg>
        <pc:picChg chg="del">
          <ac:chgData name="ِAwatef B" userId="4c3a533462edbdd8" providerId="LiveId" clId="{D8C822D6-C2B3-4778-99D8-325836A675C0}" dt="2024-11-11T09:14:43.758" v="161" actId="478"/>
          <ac:picMkLst>
            <pc:docMk/>
            <pc:sldMk cId="3454434535" sldId="842"/>
            <ac:picMk id="8" creationId="{5E180301-CCBE-319B-274E-A6AE678114EB}"/>
          </ac:picMkLst>
        </pc:picChg>
        <pc:picChg chg="del">
          <ac:chgData name="ِAwatef B" userId="4c3a533462edbdd8" providerId="LiveId" clId="{D8C822D6-C2B3-4778-99D8-325836A675C0}" dt="2024-11-12T15:33:23.309" v="1591" actId="478"/>
          <ac:picMkLst>
            <pc:docMk/>
            <pc:sldMk cId="3454434535" sldId="842"/>
            <ac:picMk id="9" creationId="{6A412288-27F5-814C-61DE-0F0BC9F79E6D}"/>
          </ac:picMkLst>
        </pc:picChg>
        <pc:picChg chg="add del">
          <ac:chgData name="ِAwatef B" userId="4c3a533462edbdd8" providerId="LiveId" clId="{D8C822D6-C2B3-4778-99D8-325836A675C0}" dt="2024-11-11T09:16:52.240" v="177" actId="22"/>
          <ac:picMkLst>
            <pc:docMk/>
            <pc:sldMk cId="3454434535" sldId="842"/>
            <ac:picMk id="11" creationId="{5804CFE9-C0F7-E2E5-059A-95B627B50298}"/>
          </ac:picMkLst>
        </pc:picChg>
        <pc:picChg chg="add del mod modCrop">
          <ac:chgData name="ِAwatef B" userId="4c3a533462edbdd8" providerId="LiveId" clId="{D8C822D6-C2B3-4778-99D8-325836A675C0}" dt="2024-11-12T15:32:23.428" v="1586" actId="21"/>
          <ac:picMkLst>
            <pc:docMk/>
            <pc:sldMk cId="3454434535" sldId="842"/>
            <ac:picMk id="13" creationId="{E75786C5-3F5F-6699-7281-C01CDD2C9542}"/>
          </ac:picMkLst>
        </pc:picChg>
      </pc:sldChg>
      <pc:sldChg chg="addSp delSp modSp add mod modTransition modAnim modNotesTx">
        <pc:chgData name="ِAwatef B" userId="4c3a533462edbdd8" providerId="LiveId" clId="{D8C822D6-C2B3-4778-99D8-325836A675C0}" dt="2024-11-13T12:55:04.995" v="3102"/>
        <pc:sldMkLst>
          <pc:docMk/>
          <pc:sldMk cId="1315979859" sldId="843"/>
        </pc:sldMkLst>
        <pc:spChg chg="add mod">
          <ac:chgData name="ِAwatef B" userId="4c3a533462edbdd8" providerId="LiveId" clId="{D8C822D6-C2B3-4778-99D8-325836A675C0}" dt="2024-11-12T15:36:28.769" v="1616" actId="207"/>
          <ac:spMkLst>
            <pc:docMk/>
            <pc:sldMk cId="1315979859" sldId="843"/>
            <ac:spMk id="3" creationId="{CDD1EAED-F1A2-EA95-7E0B-D74ECC8BA14F}"/>
          </ac:spMkLst>
        </pc:spChg>
        <pc:spChg chg="del">
          <ac:chgData name="ِAwatef B" userId="4c3a533462edbdd8" providerId="LiveId" clId="{D8C822D6-C2B3-4778-99D8-325836A675C0}" dt="2024-11-12T15:36:07.353" v="1607" actId="478"/>
          <ac:spMkLst>
            <pc:docMk/>
            <pc:sldMk cId="1315979859" sldId="843"/>
            <ac:spMk id="4" creationId="{CC4AF3F4-CEC7-3DB6-F24D-9209F6A6B99B}"/>
          </ac:spMkLst>
        </pc:spChg>
        <pc:spChg chg="mod">
          <ac:chgData name="ِAwatef B" userId="4c3a533462edbdd8" providerId="LiveId" clId="{D8C822D6-C2B3-4778-99D8-325836A675C0}" dt="2024-11-12T11:43:04.409" v="1228" actId="14100"/>
          <ac:spMkLst>
            <pc:docMk/>
            <pc:sldMk cId="1315979859" sldId="843"/>
            <ac:spMk id="25" creationId="{E4F8367B-2B94-1D4B-616C-10BF87707E6A}"/>
          </ac:spMkLst>
        </pc:spChg>
        <pc:picChg chg="del">
          <ac:chgData name="ِAwatef B" userId="4c3a533462edbdd8" providerId="LiveId" clId="{D8C822D6-C2B3-4778-99D8-325836A675C0}" dt="2024-11-11T09:18:13.054" v="196" actId="478"/>
          <ac:picMkLst>
            <pc:docMk/>
            <pc:sldMk cId="1315979859" sldId="843"/>
            <ac:picMk id="5" creationId="{848A2F12-01F5-73C5-1FC8-6F6C672598D1}"/>
          </ac:picMkLst>
        </pc:picChg>
        <pc:picChg chg="del">
          <ac:chgData name="ِAwatef B" userId="4c3a533462edbdd8" providerId="LiveId" clId="{D8C822D6-C2B3-4778-99D8-325836A675C0}" dt="2024-11-12T15:36:13.294" v="1609" actId="478"/>
          <ac:picMkLst>
            <pc:docMk/>
            <pc:sldMk cId="1315979859" sldId="843"/>
            <ac:picMk id="9" creationId="{61B90EFC-454F-974D-EC3B-11713D38BB47}"/>
          </ac:picMkLst>
        </pc:picChg>
        <pc:picChg chg="del mod modCrop">
          <ac:chgData name="ِAwatef B" userId="4c3a533462edbdd8" providerId="LiveId" clId="{D8C822D6-C2B3-4778-99D8-325836A675C0}" dt="2024-11-12T15:35:44.439" v="1598" actId="478"/>
          <ac:picMkLst>
            <pc:docMk/>
            <pc:sldMk cId="1315979859" sldId="843"/>
            <ac:picMk id="13" creationId="{5BD5F655-39F2-FCEF-1A57-A69F72998061}"/>
          </ac:picMkLst>
        </pc:picChg>
      </pc:sldChg>
      <pc:sldChg chg="addSp delSp modSp add mod modTransition modAnim modNotesTx">
        <pc:chgData name="ِAwatef B" userId="4c3a533462edbdd8" providerId="LiveId" clId="{D8C822D6-C2B3-4778-99D8-325836A675C0}" dt="2024-11-13T12:55:04.995" v="3102"/>
        <pc:sldMkLst>
          <pc:docMk/>
          <pc:sldMk cId="1598178396" sldId="844"/>
        </pc:sldMkLst>
        <pc:spChg chg="add mod">
          <ac:chgData name="ِAwatef B" userId="4c3a533462edbdd8" providerId="LiveId" clId="{D8C822D6-C2B3-4778-99D8-325836A675C0}" dt="2024-11-12T15:42:05.335" v="1655" actId="20577"/>
          <ac:spMkLst>
            <pc:docMk/>
            <pc:sldMk cId="1598178396" sldId="844"/>
            <ac:spMk id="5" creationId="{A95C77B0-6C2D-CD25-75A7-BAA2D2BF10F2}"/>
          </ac:spMkLst>
        </pc:spChg>
        <pc:picChg chg="add del mod modCrop">
          <ac:chgData name="ِAwatef B" userId="4c3a533462edbdd8" providerId="LiveId" clId="{D8C822D6-C2B3-4778-99D8-325836A675C0}" dt="2024-11-12T15:39:40.787" v="1643" actId="478"/>
          <ac:picMkLst>
            <pc:docMk/>
            <pc:sldMk cId="1598178396" sldId="844"/>
            <ac:picMk id="3" creationId="{9675780D-02C9-46D5-5820-DDD8D7532544}"/>
          </ac:picMkLst>
        </pc:picChg>
        <pc:picChg chg="add del mod modCrop">
          <ac:chgData name="ِAwatef B" userId="4c3a533462edbdd8" providerId="LiveId" clId="{D8C822D6-C2B3-4778-99D8-325836A675C0}" dt="2024-11-12T15:38:09.704" v="1629" actId="478"/>
          <ac:picMkLst>
            <pc:docMk/>
            <pc:sldMk cId="1598178396" sldId="844"/>
            <ac:picMk id="13" creationId="{1B11C7BE-1659-A45C-46F7-346BC146C72D}"/>
          </ac:picMkLst>
        </pc:picChg>
      </pc:sldChg>
      <pc:sldChg chg="addSp delSp modSp add mod ord modTransition modAnim modNotesTx">
        <pc:chgData name="ِAwatef B" userId="4c3a533462edbdd8" providerId="LiveId" clId="{D8C822D6-C2B3-4778-99D8-325836A675C0}" dt="2024-11-13T12:55:04.995" v="3102"/>
        <pc:sldMkLst>
          <pc:docMk/>
          <pc:sldMk cId="1694647740" sldId="845"/>
        </pc:sldMkLst>
        <pc:spChg chg="add mod">
          <ac:chgData name="ِAwatef B" userId="4c3a533462edbdd8" providerId="LiveId" clId="{D8C822D6-C2B3-4778-99D8-325836A675C0}" dt="2024-11-12T15:52:25.664" v="1811" actId="207"/>
          <ac:spMkLst>
            <pc:docMk/>
            <pc:sldMk cId="1694647740" sldId="845"/>
            <ac:spMk id="3" creationId="{43D6C80B-033D-CDDC-A8F0-6E9373C66635}"/>
          </ac:spMkLst>
        </pc:spChg>
        <pc:spChg chg="mod">
          <ac:chgData name="ِAwatef B" userId="4c3a533462edbdd8" providerId="LiveId" clId="{D8C822D6-C2B3-4778-99D8-325836A675C0}" dt="2024-11-12T15:52:54.213" v="1819" actId="404"/>
          <ac:spMkLst>
            <pc:docMk/>
            <pc:sldMk cId="1694647740" sldId="845"/>
            <ac:spMk id="4" creationId="{6289A948-7F59-CA9C-CDFF-DF98F5DFDBD7}"/>
          </ac:spMkLst>
        </pc:spChg>
        <pc:spChg chg="mod">
          <ac:chgData name="ِAwatef B" userId="4c3a533462edbdd8" providerId="LiveId" clId="{D8C822D6-C2B3-4778-99D8-325836A675C0}" dt="2024-11-12T15:52:36.863" v="1813" actId="14100"/>
          <ac:spMkLst>
            <pc:docMk/>
            <pc:sldMk cId="1694647740" sldId="845"/>
            <ac:spMk id="6" creationId="{5B1A4A8E-14CD-1090-2BC4-FB73A32D5BAC}"/>
          </ac:spMkLst>
        </pc:spChg>
        <pc:spChg chg="mod">
          <ac:chgData name="ِAwatef B" userId="4c3a533462edbdd8" providerId="LiveId" clId="{D8C822D6-C2B3-4778-99D8-325836A675C0}" dt="2024-11-12T15:52:29.609" v="1812" actId="14100"/>
          <ac:spMkLst>
            <pc:docMk/>
            <pc:sldMk cId="1694647740" sldId="845"/>
            <ac:spMk id="7" creationId="{284223EA-9104-4B06-A926-1FBFFBFF2AD2}"/>
          </ac:spMkLst>
        </pc:spChg>
        <pc:spChg chg="mod">
          <ac:chgData name="ِAwatef B" userId="4c3a533462edbdd8" providerId="LiveId" clId="{D8C822D6-C2B3-4778-99D8-325836A675C0}" dt="2024-11-12T15:52:06.734" v="1795" actId="14100"/>
          <ac:spMkLst>
            <pc:docMk/>
            <pc:sldMk cId="1694647740" sldId="845"/>
            <ac:spMk id="25" creationId="{8C10F656-04EA-F653-ED7F-236B6BFC84FF}"/>
          </ac:spMkLst>
        </pc:spChg>
        <pc:picChg chg="del">
          <ac:chgData name="ِAwatef B" userId="4c3a533462edbdd8" providerId="LiveId" clId="{D8C822D6-C2B3-4778-99D8-325836A675C0}" dt="2024-11-11T09:24:55.129" v="247" actId="478"/>
          <ac:picMkLst>
            <pc:docMk/>
            <pc:sldMk cId="1694647740" sldId="845"/>
            <ac:picMk id="3" creationId="{A3DCC502-34F3-E52C-0E0D-E9CF64EAF56F}"/>
          </ac:picMkLst>
        </pc:picChg>
        <pc:picChg chg="add del mod modCrop">
          <ac:chgData name="ِAwatef B" userId="4c3a533462edbdd8" providerId="LiveId" clId="{D8C822D6-C2B3-4778-99D8-325836A675C0}" dt="2024-11-12T15:51:45.467" v="1788" actId="478"/>
          <ac:picMkLst>
            <pc:docMk/>
            <pc:sldMk cId="1694647740" sldId="845"/>
            <ac:picMk id="5" creationId="{D79AB4E7-84A7-FBC5-988A-ACA8F9E7BC59}"/>
          </ac:picMkLst>
        </pc:picChg>
        <pc:picChg chg="del">
          <ac:chgData name="ِAwatef B" userId="4c3a533462edbdd8" providerId="LiveId" clId="{D8C822D6-C2B3-4778-99D8-325836A675C0}" dt="2024-11-12T11:58:42.116" v="1273" actId="478"/>
          <ac:picMkLst>
            <pc:docMk/>
            <pc:sldMk cId="1694647740" sldId="845"/>
            <ac:picMk id="9" creationId="{A89A33BA-C22B-4CD7-0BB3-0D44F45FE64A}"/>
          </ac:picMkLst>
        </pc:picChg>
        <pc:picChg chg="del">
          <ac:chgData name="ِAwatef B" userId="4c3a533462edbdd8" providerId="LiveId" clId="{D8C822D6-C2B3-4778-99D8-325836A675C0}" dt="2024-11-11T09:24:52.722" v="246" actId="478"/>
          <ac:picMkLst>
            <pc:docMk/>
            <pc:sldMk cId="1694647740" sldId="845"/>
            <ac:picMk id="13" creationId="{43C6C7A1-2CB1-F6B2-7A62-4837983BA1A0}"/>
          </ac:picMkLst>
        </pc:picChg>
      </pc:sldChg>
      <pc:sldChg chg="addSp delSp modSp add mod modTransition modAnim modNotesTx">
        <pc:chgData name="ِAwatef B" userId="4c3a533462edbdd8" providerId="LiveId" clId="{D8C822D6-C2B3-4778-99D8-325836A675C0}" dt="2024-11-13T12:55:04.995" v="3102"/>
        <pc:sldMkLst>
          <pc:docMk/>
          <pc:sldMk cId="2654956524" sldId="846"/>
        </pc:sldMkLst>
        <pc:spChg chg="add mod">
          <ac:chgData name="ِAwatef B" userId="4c3a533462edbdd8" providerId="LiveId" clId="{D8C822D6-C2B3-4778-99D8-325836A675C0}" dt="2024-11-12T15:56:36.483" v="1875" actId="1037"/>
          <ac:spMkLst>
            <pc:docMk/>
            <pc:sldMk cId="2654956524" sldId="846"/>
            <ac:spMk id="8" creationId="{D46EEF44-8FD9-62E9-10D5-DB571F0AD833}"/>
          </ac:spMkLst>
        </pc:spChg>
        <pc:picChg chg="add del mod modCrop">
          <ac:chgData name="ِAwatef B" userId="4c3a533462edbdd8" providerId="LiveId" clId="{D8C822D6-C2B3-4778-99D8-325836A675C0}" dt="2024-11-12T15:55:31.191" v="1831" actId="478"/>
          <ac:picMkLst>
            <pc:docMk/>
            <pc:sldMk cId="2654956524" sldId="846"/>
            <ac:picMk id="3" creationId="{D94201D8-A6E6-291D-7190-1AA3746A8BC6}"/>
          </ac:picMkLst>
        </pc:picChg>
        <pc:picChg chg="del mod modCrop">
          <ac:chgData name="ِAwatef B" userId="4c3a533462edbdd8" providerId="LiveId" clId="{D8C822D6-C2B3-4778-99D8-325836A675C0}" dt="2024-11-12T15:55:32.649" v="1832" actId="478"/>
          <ac:picMkLst>
            <pc:docMk/>
            <pc:sldMk cId="2654956524" sldId="846"/>
            <ac:picMk id="5" creationId="{2263E771-3EEC-B45C-B040-D7BC58C4420B}"/>
          </ac:picMkLst>
        </pc:picChg>
      </pc:sldChg>
      <pc:sldChg chg="addSp delSp modSp add mod modTransition modAnim modNotesTx">
        <pc:chgData name="ِAwatef B" userId="4c3a533462edbdd8" providerId="LiveId" clId="{D8C822D6-C2B3-4778-99D8-325836A675C0}" dt="2024-11-13T12:55:04.995" v="3102"/>
        <pc:sldMkLst>
          <pc:docMk/>
          <pc:sldMk cId="4119410463" sldId="847"/>
        </pc:sldMkLst>
        <pc:spChg chg="add mod">
          <ac:chgData name="ِAwatef B" userId="4c3a533462edbdd8" providerId="LiveId" clId="{D8C822D6-C2B3-4778-99D8-325836A675C0}" dt="2024-11-12T15:58:33.305" v="1891" actId="14100"/>
          <ac:spMkLst>
            <pc:docMk/>
            <pc:sldMk cId="4119410463" sldId="847"/>
            <ac:spMk id="3" creationId="{F21977A3-8AD9-A602-0B81-C8E89FAE9156}"/>
          </ac:spMkLst>
        </pc:spChg>
        <pc:picChg chg="del">
          <ac:chgData name="ِAwatef B" userId="4c3a533462edbdd8" providerId="LiveId" clId="{D8C822D6-C2B3-4778-99D8-325836A675C0}" dt="2024-11-11T09:29:09.039" v="301" actId="478"/>
          <ac:picMkLst>
            <pc:docMk/>
            <pc:sldMk cId="4119410463" sldId="847"/>
            <ac:picMk id="3" creationId="{F0A4E2BA-570E-63D5-CB7E-E9E9EB1332EE}"/>
          </ac:picMkLst>
        </pc:picChg>
        <pc:picChg chg="del">
          <ac:chgData name="ِAwatef B" userId="4c3a533462edbdd8" providerId="LiveId" clId="{D8C822D6-C2B3-4778-99D8-325836A675C0}" dt="2024-11-11T09:29:10.429" v="302" actId="478"/>
          <ac:picMkLst>
            <pc:docMk/>
            <pc:sldMk cId="4119410463" sldId="847"/>
            <ac:picMk id="5" creationId="{70C16545-0A07-F6EE-BA25-F9B2320F98CD}"/>
          </ac:picMkLst>
        </pc:picChg>
        <pc:picChg chg="add del mod modCrop">
          <ac:chgData name="ِAwatef B" userId="4c3a533462edbdd8" providerId="LiveId" clId="{D8C822D6-C2B3-4778-99D8-325836A675C0}" dt="2024-11-12T15:58:07.117" v="1884" actId="478"/>
          <ac:picMkLst>
            <pc:docMk/>
            <pc:sldMk cId="4119410463" sldId="847"/>
            <ac:picMk id="8" creationId="{423A2F30-8C21-B91C-472B-A7D8253692CC}"/>
          </ac:picMkLst>
        </pc:picChg>
      </pc:sldChg>
      <pc:sldChg chg="addSp delSp modSp add mod modTransition modAnim modNotesTx">
        <pc:chgData name="ِAwatef B" userId="4c3a533462edbdd8" providerId="LiveId" clId="{D8C822D6-C2B3-4778-99D8-325836A675C0}" dt="2024-11-13T12:55:04.995" v="3102"/>
        <pc:sldMkLst>
          <pc:docMk/>
          <pc:sldMk cId="2617823820" sldId="848"/>
        </pc:sldMkLst>
        <pc:spChg chg="del">
          <ac:chgData name="ِAwatef B" userId="4c3a533462edbdd8" providerId="LiveId" clId="{D8C822D6-C2B3-4778-99D8-325836A675C0}" dt="2024-11-12T16:03:15.615" v="1954" actId="478"/>
          <ac:spMkLst>
            <pc:docMk/>
            <pc:sldMk cId="2617823820" sldId="848"/>
            <ac:spMk id="4" creationId="{3C93E1A9-98FC-C906-1C44-5D897ED32CA5}"/>
          </ac:spMkLst>
        </pc:spChg>
        <pc:spChg chg="add mod">
          <ac:chgData name="ِAwatef B" userId="4c3a533462edbdd8" providerId="LiveId" clId="{D8C822D6-C2B3-4778-99D8-325836A675C0}" dt="2024-11-12T16:03:02.740" v="1952" actId="1036"/>
          <ac:spMkLst>
            <pc:docMk/>
            <pc:sldMk cId="2617823820" sldId="848"/>
            <ac:spMk id="5" creationId="{36D3C3D7-7B5E-2F76-BFD6-C1F88DDE3052}"/>
          </ac:spMkLst>
        </pc:spChg>
        <pc:spChg chg="mod">
          <ac:chgData name="ِAwatef B" userId="4c3a533462edbdd8" providerId="LiveId" clId="{D8C822D6-C2B3-4778-99D8-325836A675C0}" dt="2024-11-12T16:02:54.864" v="1934" actId="14100"/>
          <ac:spMkLst>
            <pc:docMk/>
            <pc:sldMk cId="2617823820" sldId="848"/>
            <ac:spMk id="25" creationId="{1AAA1C5B-E723-8ABA-D867-746CD6ACAEE1}"/>
          </ac:spMkLst>
        </pc:spChg>
        <pc:picChg chg="add del mod modCrop">
          <ac:chgData name="ِAwatef B" userId="4c3a533462edbdd8" providerId="LiveId" clId="{D8C822D6-C2B3-4778-99D8-325836A675C0}" dt="2024-11-12T16:02:28.500" v="1926" actId="478"/>
          <ac:picMkLst>
            <pc:docMk/>
            <pc:sldMk cId="2617823820" sldId="848"/>
            <ac:picMk id="3" creationId="{8F63A517-F523-B031-1430-893BECE3318F}"/>
          </ac:picMkLst>
        </pc:picChg>
        <pc:picChg chg="del mod modCrop">
          <ac:chgData name="ِAwatef B" userId="4c3a533462edbdd8" providerId="LiveId" clId="{D8C822D6-C2B3-4778-99D8-325836A675C0}" dt="2024-11-12T16:02:30.034" v="1927" actId="478"/>
          <ac:picMkLst>
            <pc:docMk/>
            <pc:sldMk cId="2617823820" sldId="848"/>
            <ac:picMk id="8" creationId="{D10EB745-AEEA-65A9-E3C3-EB91DA893A45}"/>
          </ac:picMkLst>
        </pc:picChg>
      </pc:sldChg>
      <pc:sldChg chg="addSp delSp modSp add mod modTransition modAnim modNotesTx">
        <pc:chgData name="ِAwatef B" userId="4c3a533462edbdd8" providerId="LiveId" clId="{D8C822D6-C2B3-4778-99D8-325836A675C0}" dt="2024-11-13T12:55:04.995" v="3102"/>
        <pc:sldMkLst>
          <pc:docMk/>
          <pc:sldMk cId="1883340706" sldId="849"/>
        </pc:sldMkLst>
        <pc:spChg chg="add mod">
          <ac:chgData name="ِAwatef B" userId="4c3a533462edbdd8" providerId="LiveId" clId="{D8C822D6-C2B3-4778-99D8-325836A675C0}" dt="2024-11-13T11:14:13.530" v="2906" actId="20577"/>
          <ac:spMkLst>
            <pc:docMk/>
            <pc:sldMk cId="1883340706" sldId="849"/>
            <ac:spMk id="3" creationId="{19B945B3-1D0C-63C7-68A0-3F170C21A421}"/>
          </ac:spMkLst>
        </pc:spChg>
        <pc:picChg chg="del">
          <ac:chgData name="ِAwatef B" userId="4c3a533462edbdd8" providerId="LiveId" clId="{D8C822D6-C2B3-4778-99D8-325836A675C0}" dt="2024-11-11T09:33:31.061" v="336" actId="478"/>
          <ac:picMkLst>
            <pc:docMk/>
            <pc:sldMk cId="1883340706" sldId="849"/>
            <ac:picMk id="3" creationId="{B1231D1D-0543-E836-FE00-DDB3D2B33359}"/>
          </ac:picMkLst>
        </pc:picChg>
        <pc:picChg chg="add del mod modCrop">
          <ac:chgData name="ِAwatef B" userId="4c3a533462edbdd8" providerId="LiveId" clId="{D8C822D6-C2B3-4778-99D8-325836A675C0}" dt="2024-11-12T16:11:28.108" v="1975" actId="478"/>
          <ac:picMkLst>
            <pc:docMk/>
            <pc:sldMk cId="1883340706" sldId="849"/>
            <ac:picMk id="5" creationId="{8DB120FB-13B0-19CA-4911-8387E84C0902}"/>
          </ac:picMkLst>
        </pc:picChg>
        <pc:picChg chg="del">
          <ac:chgData name="ِAwatef B" userId="4c3a533462edbdd8" providerId="LiveId" clId="{D8C822D6-C2B3-4778-99D8-325836A675C0}" dt="2024-11-11T09:33:32.743" v="337" actId="478"/>
          <ac:picMkLst>
            <pc:docMk/>
            <pc:sldMk cId="1883340706" sldId="849"/>
            <ac:picMk id="8" creationId="{2316B28E-F01F-69D3-EDB5-7BEAFA29B548}"/>
          </ac:picMkLst>
        </pc:picChg>
      </pc:sldChg>
      <pc:sldChg chg="addSp delSp modSp add mod modTransition modAnim modNotesTx">
        <pc:chgData name="ِAwatef B" userId="4c3a533462edbdd8" providerId="LiveId" clId="{D8C822D6-C2B3-4778-99D8-325836A675C0}" dt="2024-11-13T12:55:04.995" v="3102"/>
        <pc:sldMkLst>
          <pc:docMk/>
          <pc:sldMk cId="3080019697" sldId="850"/>
        </pc:sldMkLst>
        <pc:spChg chg="del">
          <ac:chgData name="ِAwatef B" userId="4c3a533462edbdd8" providerId="LiveId" clId="{D8C822D6-C2B3-4778-99D8-325836A675C0}" dt="2024-11-13T11:17:15.369" v="2909" actId="478"/>
          <ac:spMkLst>
            <pc:docMk/>
            <pc:sldMk cId="3080019697" sldId="850"/>
            <ac:spMk id="4" creationId="{5B8D8BD1-E2EE-AEBA-2E65-DE39F3569400}"/>
          </ac:spMkLst>
        </pc:spChg>
        <pc:spChg chg="add mod">
          <ac:chgData name="ِAwatef B" userId="4c3a533462edbdd8" providerId="LiveId" clId="{D8C822D6-C2B3-4778-99D8-325836A675C0}" dt="2024-11-13T11:17:19.830" v="2910" actId="14100"/>
          <ac:spMkLst>
            <pc:docMk/>
            <pc:sldMk cId="3080019697" sldId="850"/>
            <ac:spMk id="5" creationId="{6F5CF762-1C78-B2B7-1B2A-DB912A1CBF49}"/>
          </ac:spMkLst>
        </pc:spChg>
        <pc:spChg chg="mod">
          <ac:chgData name="ِAwatef B" userId="4c3a533462edbdd8" providerId="LiveId" clId="{D8C822D6-C2B3-4778-99D8-325836A675C0}" dt="2024-11-12T16:19:27.564" v="2074" actId="1076"/>
          <ac:spMkLst>
            <pc:docMk/>
            <pc:sldMk cId="3080019697" sldId="850"/>
            <ac:spMk id="25" creationId="{7C26A8B3-7904-DC5D-8266-DA8FF95DD288}"/>
          </ac:spMkLst>
        </pc:spChg>
        <pc:picChg chg="add del mod modCrop">
          <ac:chgData name="ِAwatef B" userId="4c3a533462edbdd8" providerId="LiveId" clId="{D8C822D6-C2B3-4778-99D8-325836A675C0}" dt="2024-11-12T16:18:54.466" v="2066" actId="478"/>
          <ac:picMkLst>
            <pc:docMk/>
            <pc:sldMk cId="3080019697" sldId="850"/>
            <ac:picMk id="3" creationId="{2B20988B-A3A2-0145-15CE-03714ABDD978}"/>
          </ac:picMkLst>
        </pc:picChg>
        <pc:picChg chg="del">
          <ac:chgData name="ِAwatef B" userId="4c3a533462edbdd8" providerId="LiveId" clId="{D8C822D6-C2B3-4778-99D8-325836A675C0}" dt="2024-11-11T09:34:59.465" v="348" actId="478"/>
          <ac:picMkLst>
            <pc:docMk/>
            <pc:sldMk cId="3080019697" sldId="850"/>
            <ac:picMk id="5" creationId="{F330B976-DFEB-9F1E-18AE-DABF71D28F01}"/>
          </ac:picMkLst>
        </pc:picChg>
      </pc:sldChg>
      <pc:sldChg chg="addSp delSp modSp add mod ord modTransition modAnim modNotesTx">
        <pc:chgData name="ِAwatef B" userId="4c3a533462edbdd8" providerId="LiveId" clId="{D8C822D6-C2B3-4778-99D8-325836A675C0}" dt="2024-11-13T12:55:04.995" v="3102"/>
        <pc:sldMkLst>
          <pc:docMk/>
          <pc:sldMk cId="652985227" sldId="851"/>
        </pc:sldMkLst>
        <pc:spChg chg="ord">
          <ac:chgData name="ِAwatef B" userId="4c3a533462edbdd8" providerId="LiveId" clId="{D8C822D6-C2B3-4778-99D8-325836A675C0}" dt="2024-11-11T09:35:52.848" v="367" actId="166"/>
          <ac:spMkLst>
            <pc:docMk/>
            <pc:sldMk cId="652985227" sldId="851"/>
            <ac:spMk id="4" creationId="{D2308EC1-4C1D-2F5F-1BA4-E1404B179510}"/>
          </ac:spMkLst>
        </pc:spChg>
        <pc:spChg chg="add del mod">
          <ac:chgData name="ِAwatef B" userId="4c3a533462edbdd8" providerId="LiveId" clId="{D8C822D6-C2B3-4778-99D8-325836A675C0}" dt="2024-11-12T16:13:53.424" v="2019" actId="22"/>
          <ac:spMkLst>
            <pc:docMk/>
            <pc:sldMk cId="652985227" sldId="851"/>
            <ac:spMk id="5" creationId="{8E6AFA82-5350-D946-DEE3-D23C9A0A7C5C}"/>
          </ac:spMkLst>
        </pc:spChg>
        <pc:spChg chg="add mod">
          <ac:chgData name="ِAwatef B" userId="4c3a533462edbdd8" providerId="LiveId" clId="{D8C822D6-C2B3-4778-99D8-325836A675C0}" dt="2024-11-12T16:16:21.089" v="2054" actId="20577"/>
          <ac:spMkLst>
            <pc:docMk/>
            <pc:sldMk cId="652985227" sldId="851"/>
            <ac:spMk id="10" creationId="{0F4C9170-8D16-52D1-6843-0497758D0004}"/>
          </ac:spMkLst>
        </pc:spChg>
        <pc:picChg chg="add del mod modCrop">
          <ac:chgData name="ِAwatef B" userId="4c3a533462edbdd8" providerId="LiveId" clId="{D8C822D6-C2B3-4778-99D8-325836A675C0}" dt="2024-11-12T16:15:25.668" v="2035" actId="478"/>
          <ac:picMkLst>
            <pc:docMk/>
            <pc:sldMk cId="652985227" sldId="851"/>
            <ac:picMk id="3" creationId="{82B9729F-4F0B-C7C3-E786-7E870A6D44FE}"/>
          </ac:picMkLst>
        </pc:picChg>
      </pc:sldChg>
      <pc:sldChg chg="addSp delSp modSp add mod modTransition modAnim modNotesTx">
        <pc:chgData name="ِAwatef B" userId="4c3a533462edbdd8" providerId="LiveId" clId="{D8C822D6-C2B3-4778-99D8-325836A675C0}" dt="2024-11-13T12:55:04.995" v="3102"/>
        <pc:sldMkLst>
          <pc:docMk/>
          <pc:sldMk cId="2360846878" sldId="852"/>
        </pc:sldMkLst>
        <pc:spChg chg="add mod">
          <ac:chgData name="ِAwatef B" userId="4c3a533462edbdd8" providerId="LiveId" clId="{D8C822D6-C2B3-4778-99D8-325836A675C0}" dt="2024-11-13T11:20:35.004" v="2937" actId="1036"/>
          <ac:spMkLst>
            <pc:docMk/>
            <pc:sldMk cId="2360846878" sldId="852"/>
            <ac:spMk id="3" creationId="{20678435-B15C-E303-7D92-A2265256F2FE}"/>
          </ac:spMkLst>
        </pc:spChg>
        <pc:spChg chg="del">
          <ac:chgData name="ِAwatef B" userId="4c3a533462edbdd8" providerId="LiveId" clId="{D8C822D6-C2B3-4778-99D8-325836A675C0}" dt="2024-11-12T16:21:23.912" v="2092" actId="478"/>
          <ac:spMkLst>
            <pc:docMk/>
            <pc:sldMk cId="2360846878" sldId="852"/>
            <ac:spMk id="4" creationId="{FD4D4F11-AA02-9D10-C770-FE2ED01C53FA}"/>
          </ac:spMkLst>
        </pc:spChg>
        <pc:spChg chg="mod">
          <ac:chgData name="ِAwatef B" userId="4c3a533462edbdd8" providerId="LiveId" clId="{D8C822D6-C2B3-4778-99D8-325836A675C0}" dt="2024-11-12T16:21:21.694" v="2091" actId="14100"/>
          <ac:spMkLst>
            <pc:docMk/>
            <pc:sldMk cId="2360846878" sldId="852"/>
            <ac:spMk id="25" creationId="{62F59781-A7F5-F76B-2A4D-3CD54470F89C}"/>
          </ac:spMkLst>
        </pc:spChg>
        <pc:picChg chg="del">
          <ac:chgData name="ِAwatef B" userId="4c3a533462edbdd8" providerId="LiveId" clId="{D8C822D6-C2B3-4778-99D8-325836A675C0}" dt="2024-11-11T10:48:48.128" v="379" actId="478"/>
          <ac:picMkLst>
            <pc:docMk/>
            <pc:sldMk cId="2360846878" sldId="852"/>
            <ac:picMk id="3" creationId="{79427545-DE2D-FE16-304E-83641A75D838}"/>
          </ac:picMkLst>
        </pc:picChg>
        <pc:picChg chg="add del mod modCrop">
          <ac:chgData name="ِAwatef B" userId="4c3a533462edbdd8" providerId="LiveId" clId="{D8C822D6-C2B3-4778-99D8-325836A675C0}" dt="2024-11-12T16:20:58.487" v="2084" actId="478"/>
          <ac:picMkLst>
            <pc:docMk/>
            <pc:sldMk cId="2360846878" sldId="852"/>
            <ac:picMk id="5" creationId="{7D9690CF-EF68-93A5-3133-DC3B7ABDF419}"/>
          </ac:picMkLst>
        </pc:picChg>
      </pc:sldChg>
      <pc:sldChg chg="addSp delSp modSp add mod modTransition modNotesTx">
        <pc:chgData name="ِAwatef B" userId="4c3a533462edbdd8" providerId="LiveId" clId="{D8C822D6-C2B3-4778-99D8-325836A675C0}" dt="2024-11-13T12:55:04.995" v="3102"/>
        <pc:sldMkLst>
          <pc:docMk/>
          <pc:sldMk cId="571413978" sldId="853"/>
        </pc:sldMkLst>
        <pc:spChg chg="mod ord">
          <ac:chgData name="ِAwatef B" userId="4c3a533462edbdd8" providerId="LiveId" clId="{D8C822D6-C2B3-4778-99D8-325836A675C0}" dt="2024-11-11T10:51:46.897" v="424" actId="1037"/>
          <ac:spMkLst>
            <pc:docMk/>
            <pc:sldMk cId="571413978" sldId="853"/>
            <ac:spMk id="4" creationId="{730728C4-DFF9-3940-109C-7A8277164E27}"/>
          </ac:spMkLst>
        </pc:spChg>
        <pc:spChg chg="ord">
          <ac:chgData name="ِAwatef B" userId="4c3a533462edbdd8" providerId="LiveId" clId="{D8C822D6-C2B3-4778-99D8-325836A675C0}" dt="2024-11-11T10:51:54.995" v="426" actId="166"/>
          <ac:spMkLst>
            <pc:docMk/>
            <pc:sldMk cId="571413978" sldId="853"/>
            <ac:spMk id="7" creationId="{0C137F42-2958-7E57-BD40-B55C4671E9DE}"/>
          </ac:spMkLst>
        </pc:spChg>
        <pc:spChg chg="mod">
          <ac:chgData name="ِAwatef B" userId="4c3a533462edbdd8" providerId="LiveId" clId="{D8C822D6-C2B3-4778-99D8-325836A675C0}" dt="2024-11-12T16:24:08.669" v="2112" actId="1076"/>
          <ac:spMkLst>
            <pc:docMk/>
            <pc:sldMk cId="571413978" sldId="853"/>
            <ac:spMk id="25" creationId="{D12E3C7E-42A2-8245-B8D0-6EC7CD22552B}"/>
          </ac:spMkLst>
        </pc:spChg>
        <pc:picChg chg="add mod">
          <ac:chgData name="ِAwatef B" userId="4c3a533462edbdd8" providerId="LiveId" clId="{D8C822D6-C2B3-4778-99D8-325836A675C0}" dt="2024-11-12T16:23:15.576" v="2102"/>
          <ac:picMkLst>
            <pc:docMk/>
            <pc:sldMk cId="571413978" sldId="853"/>
            <ac:picMk id="2" creationId="{30648CB4-B4C2-20A3-34FE-315013C43063}"/>
          </ac:picMkLst>
        </pc:picChg>
        <pc:picChg chg="add del mod modCrop">
          <ac:chgData name="ِAwatef B" userId="4c3a533462edbdd8" providerId="LiveId" clId="{D8C822D6-C2B3-4778-99D8-325836A675C0}" dt="2024-11-12T16:23:13.803" v="2101" actId="478"/>
          <ac:picMkLst>
            <pc:docMk/>
            <pc:sldMk cId="571413978" sldId="853"/>
            <ac:picMk id="3" creationId="{CC5DB620-6B10-DEAF-B704-72891F74D9FD}"/>
          </ac:picMkLst>
        </pc:picChg>
        <pc:picChg chg="del">
          <ac:chgData name="ِAwatef B" userId="4c3a533462edbdd8" providerId="LiveId" clId="{D8C822D6-C2B3-4778-99D8-325836A675C0}" dt="2024-11-11T10:50:27.513" v="395" actId="478"/>
          <ac:picMkLst>
            <pc:docMk/>
            <pc:sldMk cId="571413978" sldId="853"/>
            <ac:picMk id="5" creationId="{8ACBB433-9CD7-6899-D2D0-2D82723C5034}"/>
          </ac:picMkLst>
        </pc:picChg>
      </pc:sldChg>
      <pc:sldChg chg="addSp delSp modSp add mod modTransition modAnim modNotesTx">
        <pc:chgData name="ِAwatef B" userId="4c3a533462edbdd8" providerId="LiveId" clId="{D8C822D6-C2B3-4778-99D8-325836A675C0}" dt="2024-11-13T12:55:04.995" v="3102"/>
        <pc:sldMkLst>
          <pc:docMk/>
          <pc:sldMk cId="2235341761" sldId="854"/>
        </pc:sldMkLst>
        <pc:spChg chg="del">
          <ac:chgData name="ِAwatef B" userId="4c3a533462edbdd8" providerId="LiveId" clId="{D8C822D6-C2B3-4778-99D8-325836A675C0}" dt="2024-11-12T16:30:39.630" v="2167" actId="478"/>
          <ac:spMkLst>
            <pc:docMk/>
            <pc:sldMk cId="2235341761" sldId="854"/>
            <ac:spMk id="4" creationId="{AA5B7705-EC0F-B92E-1C92-322D0AF50616}"/>
          </ac:spMkLst>
        </pc:spChg>
        <pc:spChg chg="add mod">
          <ac:chgData name="ِAwatef B" userId="4c3a533462edbdd8" providerId="LiveId" clId="{D8C822D6-C2B3-4778-99D8-325836A675C0}" dt="2024-11-12T16:30:35.718" v="2166" actId="1037"/>
          <ac:spMkLst>
            <pc:docMk/>
            <pc:sldMk cId="2235341761" sldId="854"/>
            <ac:spMk id="8" creationId="{453F32BA-98BC-CEA7-5258-E4BB4B6566B1}"/>
          </ac:spMkLst>
        </pc:spChg>
        <pc:picChg chg="del mod modCrop">
          <ac:chgData name="ِAwatef B" userId="4c3a533462edbdd8" providerId="LiveId" clId="{D8C822D6-C2B3-4778-99D8-325836A675C0}" dt="2024-11-12T16:30:05.849" v="2120" actId="478"/>
          <ac:picMkLst>
            <pc:docMk/>
            <pc:sldMk cId="2235341761" sldId="854"/>
            <ac:picMk id="3" creationId="{A5D5B63B-511A-80D0-79C7-83101811E0E2}"/>
          </ac:picMkLst>
        </pc:picChg>
        <pc:picChg chg="add del mod modCrop">
          <ac:chgData name="ِAwatef B" userId="4c3a533462edbdd8" providerId="LiveId" clId="{D8C822D6-C2B3-4778-99D8-325836A675C0}" dt="2024-11-12T16:30:04.216" v="2119" actId="478"/>
          <ac:picMkLst>
            <pc:docMk/>
            <pc:sldMk cId="2235341761" sldId="854"/>
            <ac:picMk id="5" creationId="{6561A752-A8C1-37F7-CCD3-1584974159E2}"/>
          </ac:picMkLst>
        </pc:picChg>
      </pc:sldChg>
      <pc:sldChg chg="addSp delSp modSp add mod modTransition modNotesTx">
        <pc:chgData name="ِAwatef B" userId="4c3a533462edbdd8" providerId="LiveId" clId="{D8C822D6-C2B3-4778-99D8-325836A675C0}" dt="2024-11-13T12:55:04.995" v="3102"/>
        <pc:sldMkLst>
          <pc:docMk/>
          <pc:sldMk cId="3440900723" sldId="855"/>
        </pc:sldMkLst>
        <pc:spChg chg="add mod">
          <ac:chgData name="ِAwatef B" userId="4c3a533462edbdd8" providerId="LiveId" clId="{D8C822D6-C2B3-4778-99D8-325836A675C0}" dt="2024-11-12T16:34:28.151" v="2203" actId="1036"/>
          <ac:spMkLst>
            <pc:docMk/>
            <pc:sldMk cId="3440900723" sldId="855"/>
            <ac:spMk id="3" creationId="{AC3B432B-956A-FF50-BCF9-6ED42DAB99F9}"/>
          </ac:spMkLst>
        </pc:spChg>
        <pc:spChg chg="ord">
          <ac:chgData name="ِAwatef B" userId="4c3a533462edbdd8" providerId="LiveId" clId="{D8C822D6-C2B3-4778-99D8-325836A675C0}" dt="2024-11-11T10:56:00.043" v="482" actId="166"/>
          <ac:spMkLst>
            <pc:docMk/>
            <pc:sldMk cId="3440900723" sldId="855"/>
            <ac:spMk id="4" creationId="{2AEAE72D-F6FD-48C1-5D1F-018C1F0FD483}"/>
          </ac:spMkLst>
        </pc:spChg>
        <pc:picChg chg="del">
          <ac:chgData name="ِAwatef B" userId="4c3a533462edbdd8" providerId="LiveId" clId="{D8C822D6-C2B3-4778-99D8-325836A675C0}" dt="2024-11-11T10:54:21.315" v="466" actId="478"/>
          <ac:picMkLst>
            <pc:docMk/>
            <pc:sldMk cId="3440900723" sldId="855"/>
            <ac:picMk id="3" creationId="{3E11FF5D-3F92-8E98-9B51-844A5FA6CB8D}"/>
          </ac:picMkLst>
        </pc:picChg>
        <pc:picChg chg="del">
          <ac:chgData name="ِAwatef B" userId="4c3a533462edbdd8" providerId="LiveId" clId="{D8C822D6-C2B3-4778-99D8-325836A675C0}" dt="2024-11-11T10:54:19.857" v="465" actId="478"/>
          <ac:picMkLst>
            <pc:docMk/>
            <pc:sldMk cId="3440900723" sldId="855"/>
            <ac:picMk id="5" creationId="{7E9100A7-532E-B2E7-CB6D-B2FB884DF613}"/>
          </ac:picMkLst>
        </pc:picChg>
        <pc:picChg chg="add del">
          <ac:chgData name="ِAwatef B" userId="4c3a533462edbdd8" providerId="LiveId" clId="{D8C822D6-C2B3-4778-99D8-325836A675C0}" dt="2024-11-11T10:54:50.587" v="468" actId="478"/>
          <ac:picMkLst>
            <pc:docMk/>
            <pc:sldMk cId="3440900723" sldId="855"/>
            <ac:picMk id="8" creationId="{453B9FA4-7136-AF99-6185-488437D91A15}"/>
          </ac:picMkLst>
        </pc:picChg>
        <pc:picChg chg="add del mod modCrop">
          <ac:chgData name="ِAwatef B" userId="4c3a533462edbdd8" providerId="LiveId" clId="{D8C822D6-C2B3-4778-99D8-325836A675C0}" dt="2024-11-12T16:34:02.650" v="2193" actId="478"/>
          <ac:picMkLst>
            <pc:docMk/>
            <pc:sldMk cId="3440900723" sldId="855"/>
            <ac:picMk id="11" creationId="{819FCE2A-EE6B-3B57-0D16-7E9DE0EFA4D9}"/>
          </ac:picMkLst>
        </pc:picChg>
      </pc:sldChg>
      <pc:sldChg chg="addSp delSp modSp add mod modTransition modNotesTx">
        <pc:chgData name="ِAwatef B" userId="4c3a533462edbdd8" providerId="LiveId" clId="{D8C822D6-C2B3-4778-99D8-325836A675C0}" dt="2024-11-13T12:55:04.995" v="3102"/>
        <pc:sldMkLst>
          <pc:docMk/>
          <pc:sldMk cId="4080181393" sldId="856"/>
        </pc:sldMkLst>
        <pc:spChg chg="del">
          <ac:chgData name="ِAwatef B" userId="4c3a533462edbdd8" providerId="LiveId" clId="{D8C822D6-C2B3-4778-99D8-325836A675C0}" dt="2024-11-12T18:08:48.131" v="2237" actId="478"/>
          <ac:spMkLst>
            <pc:docMk/>
            <pc:sldMk cId="4080181393" sldId="856"/>
            <ac:spMk id="4" creationId="{F974D076-45B6-DBB6-14F3-063AF05CDD25}"/>
          </ac:spMkLst>
        </pc:spChg>
        <pc:spChg chg="add mod">
          <ac:chgData name="ِAwatef B" userId="4c3a533462edbdd8" providerId="LiveId" clId="{D8C822D6-C2B3-4778-99D8-325836A675C0}" dt="2024-11-12T18:08:44.523" v="2236" actId="1037"/>
          <ac:spMkLst>
            <pc:docMk/>
            <pc:sldMk cId="4080181393" sldId="856"/>
            <ac:spMk id="5" creationId="{AADB6C61-F4A5-5EE2-6F1A-41AE220090BD}"/>
          </ac:spMkLst>
        </pc:spChg>
        <pc:picChg chg="add del mod modCrop">
          <ac:chgData name="ِAwatef B" userId="4c3a533462edbdd8" providerId="LiveId" clId="{D8C822D6-C2B3-4778-99D8-325836A675C0}" dt="2024-11-12T18:08:17.935" v="2215" actId="478"/>
          <ac:picMkLst>
            <pc:docMk/>
            <pc:sldMk cId="4080181393" sldId="856"/>
            <ac:picMk id="3" creationId="{1FF1C56B-B1E7-4D59-D56B-8161A6AF5824}"/>
          </ac:picMkLst>
        </pc:picChg>
        <pc:picChg chg="del">
          <ac:chgData name="ِAwatef B" userId="4c3a533462edbdd8" providerId="LiveId" clId="{D8C822D6-C2B3-4778-99D8-325836A675C0}" dt="2024-11-11T10:56:19.303" v="484" actId="478"/>
          <ac:picMkLst>
            <pc:docMk/>
            <pc:sldMk cId="4080181393" sldId="856"/>
            <ac:picMk id="11" creationId="{8A9E72E7-9AFC-55F7-C594-CDEA5037E0FB}"/>
          </ac:picMkLst>
        </pc:picChg>
      </pc:sldChg>
      <pc:sldChg chg="addSp delSp modSp add mod modTransition delAnim modAnim modNotesTx">
        <pc:chgData name="ِAwatef B" userId="4c3a533462edbdd8" providerId="LiveId" clId="{D8C822D6-C2B3-4778-99D8-325836A675C0}" dt="2024-11-13T12:55:04.995" v="3102"/>
        <pc:sldMkLst>
          <pc:docMk/>
          <pc:sldMk cId="2589321421" sldId="857"/>
        </pc:sldMkLst>
        <pc:spChg chg="add mod">
          <ac:chgData name="ِAwatef B" userId="4c3a533462edbdd8" providerId="LiveId" clId="{D8C822D6-C2B3-4778-99D8-325836A675C0}" dt="2024-11-13T11:54:09.567" v="2961" actId="1076"/>
          <ac:spMkLst>
            <pc:docMk/>
            <pc:sldMk cId="2589321421" sldId="857"/>
            <ac:spMk id="3" creationId="{17DEA69A-733E-32EC-6C1D-C368841AEAFB}"/>
          </ac:spMkLst>
        </pc:spChg>
        <pc:spChg chg="del">
          <ac:chgData name="ِAwatef B" userId="4c3a533462edbdd8" providerId="LiveId" clId="{D8C822D6-C2B3-4778-99D8-325836A675C0}" dt="2024-11-12T18:11:07.811" v="2253" actId="478"/>
          <ac:spMkLst>
            <pc:docMk/>
            <pc:sldMk cId="2589321421" sldId="857"/>
            <ac:spMk id="4" creationId="{BDA6A990-9E22-F2E8-953B-D08475E6B5A0}"/>
          </ac:spMkLst>
        </pc:spChg>
        <pc:spChg chg="add mod">
          <ac:chgData name="ِAwatef B" userId="4c3a533462edbdd8" providerId="LiveId" clId="{D8C822D6-C2B3-4778-99D8-325836A675C0}" dt="2024-11-13T11:54:05.119" v="2960" actId="20577"/>
          <ac:spMkLst>
            <pc:docMk/>
            <pc:sldMk cId="2589321421" sldId="857"/>
            <ac:spMk id="5" creationId="{67B59487-3EFE-9CBF-3284-C15A464CD149}"/>
          </ac:spMkLst>
        </pc:spChg>
        <pc:spChg chg="mod">
          <ac:chgData name="ِAwatef B" userId="4c3a533462edbdd8" providerId="LiveId" clId="{D8C822D6-C2B3-4778-99D8-325836A675C0}" dt="2024-11-12T18:11:14.081" v="2264" actId="1036"/>
          <ac:spMkLst>
            <pc:docMk/>
            <pc:sldMk cId="2589321421" sldId="857"/>
            <ac:spMk id="25" creationId="{A9D0EE1E-D8A9-2C55-197C-8441378BDCF2}"/>
          </ac:spMkLst>
        </pc:spChg>
        <pc:picChg chg="del">
          <ac:chgData name="ِAwatef B" userId="4c3a533462edbdd8" providerId="LiveId" clId="{D8C822D6-C2B3-4778-99D8-325836A675C0}" dt="2024-11-11T10:57:10.935" v="493" actId="478"/>
          <ac:picMkLst>
            <pc:docMk/>
            <pc:sldMk cId="2589321421" sldId="857"/>
            <ac:picMk id="3" creationId="{E7797727-3400-C7CF-8E1C-95EC430CD109}"/>
          </ac:picMkLst>
        </pc:picChg>
        <pc:picChg chg="add del mod modCrop">
          <ac:chgData name="ِAwatef B" userId="4c3a533462edbdd8" providerId="LiveId" clId="{D8C822D6-C2B3-4778-99D8-325836A675C0}" dt="2024-11-12T18:10:29.346" v="2245" actId="478"/>
          <ac:picMkLst>
            <pc:docMk/>
            <pc:sldMk cId="2589321421" sldId="857"/>
            <ac:picMk id="5" creationId="{47845A60-6105-786D-3DF8-8124A69AFD3D}"/>
          </ac:picMkLst>
        </pc:picChg>
        <pc:picChg chg="mod">
          <ac:chgData name="ِAwatef B" userId="4c3a533462edbdd8" providerId="LiveId" clId="{D8C822D6-C2B3-4778-99D8-325836A675C0}" dt="2024-11-13T11:56:13.776" v="2965" actId="1038"/>
          <ac:picMkLst>
            <pc:docMk/>
            <pc:sldMk cId="2589321421" sldId="857"/>
            <ac:picMk id="8" creationId="{6E4DAC06-360F-CFBD-0474-E403586771EE}"/>
          </ac:picMkLst>
        </pc:picChg>
        <pc:picChg chg="add del mod modCrop">
          <ac:chgData name="ِAwatef B" userId="4c3a533462edbdd8" providerId="LiveId" clId="{D8C822D6-C2B3-4778-99D8-325836A675C0}" dt="2024-11-12T18:10:29.346" v="2245" actId="478"/>
          <ac:picMkLst>
            <pc:docMk/>
            <pc:sldMk cId="2589321421" sldId="857"/>
            <ac:picMk id="8" creationId="{7306D42A-2C35-5893-75E7-BA7D18294ADC}"/>
          </ac:picMkLst>
        </pc:picChg>
        <pc:picChg chg="del mod">
          <ac:chgData name="ِAwatef B" userId="4c3a533462edbdd8" providerId="LiveId" clId="{D8C822D6-C2B3-4778-99D8-325836A675C0}" dt="2024-11-13T11:56:07.303" v="2964" actId="478"/>
          <ac:picMkLst>
            <pc:docMk/>
            <pc:sldMk cId="2589321421" sldId="857"/>
            <ac:picMk id="10" creationId="{53E4F8A9-E7EE-9E87-D5BE-8A357265A93F}"/>
          </ac:picMkLst>
        </pc:picChg>
      </pc:sldChg>
      <pc:sldChg chg="addSp delSp modSp add mod modTransition modNotesTx">
        <pc:chgData name="ِAwatef B" userId="4c3a533462edbdd8" providerId="LiveId" clId="{D8C822D6-C2B3-4778-99D8-325836A675C0}" dt="2024-11-13T12:55:04.995" v="3102"/>
        <pc:sldMkLst>
          <pc:docMk/>
          <pc:sldMk cId="3912935267" sldId="858"/>
        </pc:sldMkLst>
        <pc:spChg chg="del mod ord">
          <ac:chgData name="ِAwatef B" userId="4c3a533462edbdd8" providerId="LiveId" clId="{D8C822D6-C2B3-4778-99D8-325836A675C0}" dt="2024-11-12T18:14:43.957" v="2302" actId="478"/>
          <ac:spMkLst>
            <pc:docMk/>
            <pc:sldMk cId="3912935267" sldId="858"/>
            <ac:spMk id="4" creationId="{41F776E8-3F44-93E9-C46E-B840D2115FE9}"/>
          </ac:spMkLst>
        </pc:spChg>
        <pc:spChg chg="add mod">
          <ac:chgData name="ِAwatef B" userId="4c3a533462edbdd8" providerId="LiveId" clId="{D8C822D6-C2B3-4778-99D8-325836A675C0}" dt="2024-11-13T11:56:41.710" v="2967" actId="1076"/>
          <ac:spMkLst>
            <pc:docMk/>
            <pc:sldMk cId="3912935267" sldId="858"/>
            <ac:spMk id="5" creationId="{96A740A2-C48B-8C02-E126-92F01977A330}"/>
          </ac:spMkLst>
        </pc:spChg>
        <pc:spChg chg="ord">
          <ac:chgData name="ِAwatef B" userId="4c3a533462edbdd8" providerId="LiveId" clId="{D8C822D6-C2B3-4778-99D8-325836A675C0}" dt="2024-11-11T10:59:42.305" v="545" actId="166"/>
          <ac:spMkLst>
            <pc:docMk/>
            <pc:sldMk cId="3912935267" sldId="858"/>
            <ac:spMk id="7" creationId="{95A8CB1E-358A-A0A5-EA4D-7C84A9850AE0}"/>
          </ac:spMkLst>
        </pc:spChg>
        <pc:picChg chg="add del mod modCrop">
          <ac:chgData name="ِAwatef B" userId="4c3a533462edbdd8" providerId="LiveId" clId="{D8C822D6-C2B3-4778-99D8-325836A675C0}" dt="2024-11-12T18:14:01.103" v="2287" actId="478"/>
          <ac:picMkLst>
            <pc:docMk/>
            <pc:sldMk cId="3912935267" sldId="858"/>
            <ac:picMk id="3" creationId="{FB377FDB-3366-3D91-A7C1-9E476D79D2A1}"/>
          </ac:picMkLst>
        </pc:picChg>
        <pc:picChg chg="del">
          <ac:chgData name="ِAwatef B" userId="4c3a533462edbdd8" providerId="LiveId" clId="{D8C822D6-C2B3-4778-99D8-325836A675C0}" dt="2024-11-11T10:58:47.815" v="514" actId="478"/>
          <ac:picMkLst>
            <pc:docMk/>
            <pc:sldMk cId="3912935267" sldId="858"/>
            <ac:picMk id="5" creationId="{D7200BEA-FFC2-C743-3088-91CE0E4BB1DC}"/>
          </ac:picMkLst>
        </pc:picChg>
        <pc:picChg chg="del">
          <ac:chgData name="ِAwatef B" userId="4c3a533462edbdd8" providerId="LiveId" clId="{D8C822D6-C2B3-4778-99D8-325836A675C0}" dt="2024-11-11T10:58:49.122" v="515" actId="478"/>
          <ac:picMkLst>
            <pc:docMk/>
            <pc:sldMk cId="3912935267" sldId="858"/>
            <ac:picMk id="8" creationId="{DB693F9D-DFA9-C3A1-74C5-905DFF6FCA06}"/>
          </ac:picMkLst>
        </pc:picChg>
        <pc:picChg chg="add del mod">
          <ac:chgData name="ِAwatef B" userId="4c3a533462edbdd8" providerId="LiveId" clId="{D8C822D6-C2B3-4778-99D8-325836A675C0}" dt="2024-11-12T18:14:03.081" v="2288" actId="478"/>
          <ac:picMkLst>
            <pc:docMk/>
            <pc:sldMk cId="3912935267" sldId="858"/>
            <ac:picMk id="10" creationId="{EBD2E5A9-2CCD-5214-01E2-E49DDF4EAE2C}"/>
          </ac:picMkLst>
        </pc:picChg>
      </pc:sldChg>
      <pc:sldChg chg="addSp delSp modSp add mod modTransition modAnim modNotesTx">
        <pc:chgData name="ِAwatef B" userId="4c3a533462edbdd8" providerId="LiveId" clId="{D8C822D6-C2B3-4778-99D8-325836A675C0}" dt="2024-11-13T12:55:04.995" v="3102"/>
        <pc:sldMkLst>
          <pc:docMk/>
          <pc:sldMk cId="109804348" sldId="859"/>
        </pc:sldMkLst>
        <pc:spChg chg="add mod">
          <ac:chgData name="ِAwatef B" userId="4c3a533462edbdd8" providerId="LiveId" clId="{D8C822D6-C2B3-4778-99D8-325836A675C0}" dt="2024-11-13T12:08:07.671" v="2997" actId="1036"/>
          <ac:spMkLst>
            <pc:docMk/>
            <pc:sldMk cId="109804348" sldId="859"/>
            <ac:spMk id="3" creationId="{EBAEB465-BDCD-06E7-DC72-746B3B72C949}"/>
          </ac:spMkLst>
        </pc:spChg>
        <pc:spChg chg="mod">
          <ac:chgData name="ِAwatef B" userId="4c3a533462edbdd8" providerId="LiveId" clId="{D8C822D6-C2B3-4778-99D8-325836A675C0}" dt="2024-11-12T18:19:59.033" v="2374" actId="1076"/>
          <ac:spMkLst>
            <pc:docMk/>
            <pc:sldMk cId="109804348" sldId="859"/>
            <ac:spMk id="25" creationId="{2EF4D4AA-0562-5AA6-A0E3-254A65A4FE00}"/>
          </ac:spMkLst>
        </pc:spChg>
        <pc:picChg chg="del">
          <ac:chgData name="ِAwatef B" userId="4c3a533462edbdd8" providerId="LiveId" clId="{D8C822D6-C2B3-4778-99D8-325836A675C0}" dt="2024-11-11T11:00:18.043" v="547" actId="478"/>
          <ac:picMkLst>
            <pc:docMk/>
            <pc:sldMk cId="109804348" sldId="859"/>
            <ac:picMk id="3" creationId="{8C08ABDC-6FCB-974C-5823-778F556294F3}"/>
          </ac:picMkLst>
        </pc:picChg>
        <pc:picChg chg="add del mod modCrop">
          <ac:chgData name="ِAwatef B" userId="4c3a533462edbdd8" providerId="LiveId" clId="{D8C822D6-C2B3-4778-99D8-325836A675C0}" dt="2024-11-11T11:00:43.424" v="553" actId="21"/>
          <ac:picMkLst>
            <pc:docMk/>
            <pc:sldMk cId="109804348" sldId="859"/>
            <ac:picMk id="5" creationId="{EBD2E5A9-2CCD-5214-01E2-E49DDF4EAE2C}"/>
          </ac:picMkLst>
        </pc:picChg>
        <pc:picChg chg="add del mod modCrop">
          <ac:chgData name="ِAwatef B" userId="4c3a533462edbdd8" providerId="LiveId" clId="{D8C822D6-C2B3-4778-99D8-325836A675C0}" dt="2024-11-12T18:19:35.207" v="2366" actId="478"/>
          <ac:picMkLst>
            <pc:docMk/>
            <pc:sldMk cId="109804348" sldId="859"/>
            <ac:picMk id="10" creationId="{FAEB2883-E87A-EB0E-75C2-55677E549955}"/>
          </ac:picMkLst>
        </pc:picChg>
        <pc:picChg chg="add del mod modCrop">
          <ac:chgData name="ِAwatef B" userId="4c3a533462edbdd8" providerId="LiveId" clId="{D8C822D6-C2B3-4778-99D8-325836A675C0}" dt="2024-11-12T18:19:36.992" v="2367" actId="478"/>
          <ac:picMkLst>
            <pc:docMk/>
            <pc:sldMk cId="109804348" sldId="859"/>
            <ac:picMk id="11" creationId="{238B2B96-BE2B-0F4A-EFA1-5DE8CA1208B5}"/>
          </ac:picMkLst>
        </pc:picChg>
      </pc:sldChg>
      <pc:sldChg chg="addSp delSp modSp add mod modTransition modAnim modNotesTx">
        <pc:chgData name="ِAwatef B" userId="4c3a533462edbdd8" providerId="LiveId" clId="{D8C822D6-C2B3-4778-99D8-325836A675C0}" dt="2024-11-13T12:55:04.995" v="3102"/>
        <pc:sldMkLst>
          <pc:docMk/>
          <pc:sldMk cId="1832709186" sldId="860"/>
        </pc:sldMkLst>
        <pc:spChg chg="add del">
          <ac:chgData name="ِAwatef B" userId="4c3a533462edbdd8" providerId="LiveId" clId="{D8C822D6-C2B3-4778-99D8-325836A675C0}" dt="2024-11-12T18:15:48.100" v="2306" actId="22"/>
          <ac:spMkLst>
            <pc:docMk/>
            <pc:sldMk cId="1832709186" sldId="860"/>
            <ac:spMk id="3" creationId="{E2C32545-8674-8570-A7A7-E49B70481C9A}"/>
          </ac:spMkLst>
        </pc:spChg>
        <pc:spChg chg="add mod">
          <ac:chgData name="ِAwatef B" userId="4c3a533462edbdd8" providerId="LiveId" clId="{D8C822D6-C2B3-4778-99D8-325836A675C0}" dt="2024-11-12T18:17:36.782" v="2345" actId="1036"/>
          <ac:spMkLst>
            <pc:docMk/>
            <pc:sldMk cId="1832709186" sldId="860"/>
            <ac:spMk id="10" creationId="{1938D29E-6473-D2B1-4A49-0C32FBD17F20}"/>
          </ac:spMkLst>
        </pc:spChg>
        <pc:picChg chg="del">
          <ac:chgData name="ِAwatef B" userId="4c3a533462edbdd8" providerId="LiveId" clId="{D8C822D6-C2B3-4778-99D8-325836A675C0}" dt="2024-11-11T11:06:01.236" v="561" actId="478"/>
          <ac:picMkLst>
            <pc:docMk/>
            <pc:sldMk cId="1832709186" sldId="860"/>
            <ac:picMk id="3" creationId="{821355CE-422B-A8A1-AE10-810F9DFAAD9A}"/>
          </ac:picMkLst>
        </pc:picChg>
        <pc:picChg chg="add del mod modCrop">
          <ac:chgData name="ِAwatef B" userId="4c3a533462edbdd8" providerId="LiveId" clId="{D8C822D6-C2B3-4778-99D8-325836A675C0}" dt="2024-11-12T18:17:13.050" v="2325" actId="478"/>
          <ac:picMkLst>
            <pc:docMk/>
            <pc:sldMk cId="1832709186" sldId="860"/>
            <ac:picMk id="5" creationId="{6E06EB3A-B3E2-5455-D9A6-E8116DACFBD3}"/>
          </ac:picMkLst>
        </pc:picChg>
        <pc:picChg chg="del">
          <ac:chgData name="ِAwatef B" userId="4c3a533462edbdd8" providerId="LiveId" clId="{D8C822D6-C2B3-4778-99D8-325836A675C0}" dt="2024-11-11T11:06:03.142" v="562" actId="478"/>
          <ac:picMkLst>
            <pc:docMk/>
            <pc:sldMk cId="1832709186" sldId="860"/>
            <ac:picMk id="10" creationId="{D70AD56D-1E64-04FD-FB61-73533A1ED242}"/>
          </ac:picMkLst>
        </pc:picChg>
      </pc:sldChg>
      <pc:sldChg chg="addSp delSp modSp add mod modTransition modAnim modNotesTx">
        <pc:chgData name="ِAwatef B" userId="4c3a533462edbdd8" providerId="LiveId" clId="{D8C822D6-C2B3-4778-99D8-325836A675C0}" dt="2024-11-13T12:55:04.995" v="3102"/>
        <pc:sldMkLst>
          <pc:docMk/>
          <pc:sldMk cId="3539313769" sldId="861"/>
        </pc:sldMkLst>
        <pc:spChg chg="add mod">
          <ac:chgData name="ِAwatef B" userId="4c3a533462edbdd8" providerId="LiveId" clId="{D8C822D6-C2B3-4778-99D8-325836A675C0}" dt="2024-11-13T12:11:40.574" v="3032" actId="1038"/>
          <ac:spMkLst>
            <pc:docMk/>
            <pc:sldMk cId="3539313769" sldId="861"/>
            <ac:spMk id="5" creationId="{67CF56AD-B3F9-29C7-8ADD-DAA959789D41}"/>
          </ac:spMkLst>
        </pc:spChg>
        <pc:spChg chg="mod">
          <ac:chgData name="ِAwatef B" userId="4c3a533462edbdd8" providerId="LiveId" clId="{D8C822D6-C2B3-4778-99D8-325836A675C0}" dt="2024-11-11T11:13:44.487" v="637" actId="1076"/>
          <ac:spMkLst>
            <pc:docMk/>
            <pc:sldMk cId="3539313769" sldId="861"/>
            <ac:spMk id="25" creationId="{811D3844-D553-F722-7C54-567C6AFAB29A}"/>
          </ac:spMkLst>
        </pc:spChg>
        <pc:picChg chg="add del mod modCrop">
          <ac:chgData name="ِAwatef B" userId="4c3a533462edbdd8" providerId="LiveId" clId="{D8C822D6-C2B3-4778-99D8-325836A675C0}" dt="2024-11-12T18:21:21.981" v="2386" actId="478"/>
          <ac:picMkLst>
            <pc:docMk/>
            <pc:sldMk cId="3539313769" sldId="861"/>
            <ac:picMk id="3" creationId="{EE111E47-86B8-F115-7F5B-5E222600F2F7}"/>
          </ac:picMkLst>
        </pc:picChg>
        <pc:picChg chg="del">
          <ac:chgData name="ِAwatef B" userId="4c3a533462edbdd8" providerId="LiveId" clId="{D8C822D6-C2B3-4778-99D8-325836A675C0}" dt="2024-11-11T11:11:42.123" v="622" actId="478"/>
          <ac:picMkLst>
            <pc:docMk/>
            <pc:sldMk cId="3539313769" sldId="861"/>
            <ac:picMk id="10" creationId="{B2FDCD28-18A3-5263-FA64-1622519EF78C}"/>
          </ac:picMkLst>
        </pc:picChg>
        <pc:picChg chg="del">
          <ac:chgData name="ِAwatef B" userId="4c3a533462edbdd8" providerId="LiveId" clId="{D8C822D6-C2B3-4778-99D8-325836A675C0}" dt="2024-11-11T11:11:44.487" v="623" actId="478"/>
          <ac:picMkLst>
            <pc:docMk/>
            <pc:sldMk cId="3539313769" sldId="861"/>
            <ac:picMk id="11" creationId="{1793C318-9BB5-0DC9-D121-BB7DC7942615}"/>
          </ac:picMkLst>
        </pc:picChg>
      </pc:sldChg>
      <pc:sldChg chg="addSp delSp modSp add mod modTransition modAnim modNotesTx">
        <pc:chgData name="ِAwatef B" userId="4c3a533462edbdd8" providerId="LiveId" clId="{D8C822D6-C2B3-4778-99D8-325836A675C0}" dt="2024-11-13T12:55:04.995" v="3102"/>
        <pc:sldMkLst>
          <pc:docMk/>
          <pc:sldMk cId="2465576557" sldId="862"/>
        </pc:sldMkLst>
        <pc:spChg chg="add mod">
          <ac:chgData name="ِAwatef B" userId="4c3a533462edbdd8" providerId="LiveId" clId="{D8C822D6-C2B3-4778-99D8-325836A675C0}" dt="2024-11-13T12:13:05.330" v="3064" actId="1038"/>
          <ac:spMkLst>
            <pc:docMk/>
            <pc:sldMk cId="2465576557" sldId="862"/>
            <ac:spMk id="3" creationId="{0469ED14-0770-DC86-C6D9-82B62144A8DA}"/>
          </ac:spMkLst>
        </pc:spChg>
        <pc:spChg chg="del">
          <ac:chgData name="ِAwatef B" userId="4c3a533462edbdd8" providerId="LiveId" clId="{D8C822D6-C2B3-4778-99D8-325836A675C0}" dt="2024-11-13T12:13:09.095" v="3065" actId="478"/>
          <ac:spMkLst>
            <pc:docMk/>
            <pc:sldMk cId="2465576557" sldId="862"/>
            <ac:spMk id="4" creationId="{D2251387-60AF-EC33-112E-F82FB323EB88}"/>
          </ac:spMkLst>
        </pc:spChg>
        <pc:spChg chg="ord">
          <ac:chgData name="ِAwatef B" userId="4c3a533462edbdd8" providerId="LiveId" clId="{D8C822D6-C2B3-4778-99D8-325836A675C0}" dt="2024-11-11T11:15:29.702" v="651" actId="166"/>
          <ac:spMkLst>
            <pc:docMk/>
            <pc:sldMk cId="2465576557" sldId="862"/>
            <ac:spMk id="6" creationId="{AEE61CBD-BDA7-2CFD-CF34-5FA87281FA84}"/>
          </ac:spMkLst>
        </pc:spChg>
        <pc:spChg chg="ord">
          <ac:chgData name="ِAwatef B" userId="4c3a533462edbdd8" providerId="LiveId" clId="{D8C822D6-C2B3-4778-99D8-325836A675C0}" dt="2024-11-11T11:15:34.728" v="652" actId="166"/>
          <ac:spMkLst>
            <pc:docMk/>
            <pc:sldMk cId="2465576557" sldId="862"/>
            <ac:spMk id="7" creationId="{A37019AD-687C-079A-A150-924DB56A7F9B}"/>
          </ac:spMkLst>
        </pc:spChg>
        <pc:picChg chg="del">
          <ac:chgData name="ِAwatef B" userId="4c3a533462edbdd8" providerId="LiveId" clId="{D8C822D6-C2B3-4778-99D8-325836A675C0}" dt="2024-11-11T11:14:24.520" v="642" actId="478"/>
          <ac:picMkLst>
            <pc:docMk/>
            <pc:sldMk cId="2465576557" sldId="862"/>
            <ac:picMk id="3" creationId="{F1682779-C1B4-64C6-C22F-65BDB3D9E3E8}"/>
          </ac:picMkLst>
        </pc:picChg>
        <pc:picChg chg="add del mod modCrop">
          <ac:chgData name="ِAwatef B" userId="4c3a533462edbdd8" providerId="LiveId" clId="{D8C822D6-C2B3-4778-99D8-325836A675C0}" dt="2024-11-12T18:23:44.845" v="2417" actId="478"/>
          <ac:picMkLst>
            <pc:docMk/>
            <pc:sldMk cId="2465576557" sldId="862"/>
            <ac:picMk id="5" creationId="{4183F4AF-1AA8-061F-7530-98B0F0663534}"/>
          </ac:picMkLst>
        </pc:picChg>
      </pc:sldChg>
      <pc:sldChg chg="addSp delSp modSp add mod modTransition modAnim modNotesTx">
        <pc:chgData name="ِAwatef B" userId="4c3a533462edbdd8" providerId="LiveId" clId="{D8C822D6-C2B3-4778-99D8-325836A675C0}" dt="2024-11-13T12:55:04.995" v="3102"/>
        <pc:sldMkLst>
          <pc:docMk/>
          <pc:sldMk cId="2916318531" sldId="863"/>
        </pc:sldMkLst>
        <pc:spChg chg="add mod">
          <ac:chgData name="ِAwatef B" userId="4c3a533462edbdd8" providerId="LiveId" clId="{D8C822D6-C2B3-4778-99D8-325836A675C0}" dt="2024-11-12T18:26:33.038" v="2470" actId="1037"/>
          <ac:spMkLst>
            <pc:docMk/>
            <pc:sldMk cId="2916318531" sldId="863"/>
            <ac:spMk id="5" creationId="{B02F6152-AFFE-A96A-DD31-9105A6BA7BC5}"/>
          </ac:spMkLst>
        </pc:spChg>
        <pc:picChg chg="add del mod modCrop">
          <ac:chgData name="ِAwatef B" userId="4c3a533462edbdd8" providerId="LiveId" clId="{D8C822D6-C2B3-4778-99D8-325836A675C0}" dt="2024-11-12T18:26:13.984" v="2445" actId="478"/>
          <ac:picMkLst>
            <pc:docMk/>
            <pc:sldMk cId="2916318531" sldId="863"/>
            <ac:picMk id="3" creationId="{562112C4-8B46-83C6-3865-544D5CFD16A5}"/>
          </ac:picMkLst>
        </pc:picChg>
        <pc:picChg chg="del">
          <ac:chgData name="ِAwatef B" userId="4c3a533462edbdd8" providerId="LiveId" clId="{D8C822D6-C2B3-4778-99D8-325836A675C0}" dt="2024-11-11T11:16:27.487" v="654" actId="478"/>
          <ac:picMkLst>
            <pc:docMk/>
            <pc:sldMk cId="2916318531" sldId="863"/>
            <ac:picMk id="5" creationId="{611406C8-B1D6-79F7-2BBF-873680AFD5EC}"/>
          </ac:picMkLst>
        </pc:picChg>
      </pc:sldChg>
      <pc:sldChg chg="addSp delSp modSp add mod modTransition modNotesTx">
        <pc:chgData name="ِAwatef B" userId="4c3a533462edbdd8" providerId="LiveId" clId="{D8C822D6-C2B3-4778-99D8-325836A675C0}" dt="2024-11-13T12:55:04.995" v="3102"/>
        <pc:sldMkLst>
          <pc:docMk/>
          <pc:sldMk cId="2802732469" sldId="864"/>
        </pc:sldMkLst>
        <pc:spChg chg="add mod">
          <ac:chgData name="ِAwatef B" userId="4c3a533462edbdd8" providerId="LiveId" clId="{D8C822D6-C2B3-4778-99D8-325836A675C0}" dt="2024-11-12T18:29:27.185" v="2520" actId="1076"/>
          <ac:spMkLst>
            <pc:docMk/>
            <pc:sldMk cId="2802732469" sldId="864"/>
            <ac:spMk id="3" creationId="{A274808D-34EC-6053-DB9B-7136047B4791}"/>
          </ac:spMkLst>
        </pc:spChg>
        <pc:spChg chg="ord">
          <ac:chgData name="ِAwatef B" userId="4c3a533462edbdd8" providerId="LiveId" clId="{D8C822D6-C2B3-4778-99D8-325836A675C0}" dt="2024-11-11T11:18:27.085" v="672" actId="166"/>
          <ac:spMkLst>
            <pc:docMk/>
            <pc:sldMk cId="2802732469" sldId="864"/>
            <ac:spMk id="4" creationId="{0C918C43-8C43-6094-C853-C4690650B3A0}"/>
          </ac:spMkLst>
        </pc:spChg>
        <pc:spChg chg="mod">
          <ac:chgData name="ِAwatef B" userId="4c3a533462edbdd8" providerId="LiveId" clId="{D8C822D6-C2B3-4778-99D8-325836A675C0}" dt="2024-11-11T11:18:15.933" v="669" actId="14100"/>
          <ac:spMkLst>
            <pc:docMk/>
            <pc:sldMk cId="2802732469" sldId="864"/>
            <ac:spMk id="25" creationId="{16523CAD-C5DF-7125-575D-6077C0487D9A}"/>
          </ac:spMkLst>
        </pc:spChg>
        <pc:picChg chg="del">
          <ac:chgData name="ِAwatef B" userId="4c3a533462edbdd8" providerId="LiveId" clId="{D8C822D6-C2B3-4778-99D8-325836A675C0}" dt="2024-11-11T11:17:29.456" v="662" actId="478"/>
          <ac:picMkLst>
            <pc:docMk/>
            <pc:sldMk cId="2802732469" sldId="864"/>
            <ac:picMk id="3" creationId="{A7C0882D-5A80-DA51-82C7-F53D60788DF5}"/>
          </ac:picMkLst>
        </pc:picChg>
        <pc:picChg chg="add del mod modCrop">
          <ac:chgData name="ِAwatef B" userId="4c3a533462edbdd8" providerId="LiveId" clId="{D8C822D6-C2B3-4778-99D8-325836A675C0}" dt="2024-11-12T18:28:56.817" v="2493" actId="478"/>
          <ac:picMkLst>
            <pc:docMk/>
            <pc:sldMk cId="2802732469" sldId="864"/>
            <ac:picMk id="5" creationId="{0792B600-CA6D-0940-C4E4-C4EFB31A5B16}"/>
          </ac:picMkLst>
        </pc:picChg>
        <pc:picChg chg="add del">
          <ac:chgData name="ِAwatef B" userId="4c3a533462edbdd8" providerId="LiveId" clId="{D8C822D6-C2B3-4778-99D8-325836A675C0}" dt="2024-11-11T11:18:34.770" v="674" actId="478"/>
          <ac:picMkLst>
            <pc:docMk/>
            <pc:sldMk cId="2802732469" sldId="864"/>
            <ac:picMk id="10" creationId="{845594AE-D403-458E-9C78-24DCEF1912D5}"/>
          </ac:picMkLst>
        </pc:picChg>
        <pc:picChg chg="add del mod modCrop">
          <ac:chgData name="ِAwatef B" userId="4c3a533462edbdd8" providerId="LiveId" clId="{D8C822D6-C2B3-4778-99D8-325836A675C0}" dt="2024-11-12T18:28:58.567" v="2494" actId="478"/>
          <ac:picMkLst>
            <pc:docMk/>
            <pc:sldMk cId="2802732469" sldId="864"/>
            <ac:picMk id="12" creationId="{5F59440F-EE66-9756-8BA1-7589A0B1CD6D}"/>
          </ac:picMkLst>
        </pc:picChg>
      </pc:sldChg>
      <pc:sldChg chg="addSp delSp modSp add del mod">
        <pc:chgData name="ِAwatef B" userId="4c3a533462edbdd8" providerId="LiveId" clId="{D8C822D6-C2B3-4778-99D8-325836A675C0}" dt="2024-11-13T12:32:52.120" v="3079" actId="47"/>
        <pc:sldMkLst>
          <pc:docMk/>
          <pc:sldMk cId="1628431607" sldId="865"/>
        </pc:sldMkLst>
        <pc:spChg chg="del ord">
          <ac:chgData name="ِAwatef B" userId="4c3a533462edbdd8" providerId="LiveId" clId="{D8C822D6-C2B3-4778-99D8-325836A675C0}" dt="2024-11-12T12:48:21.458" v="1307" actId="478"/>
          <ac:spMkLst>
            <pc:docMk/>
            <pc:sldMk cId="1628431607" sldId="865"/>
            <ac:spMk id="4" creationId="{F2D2B25B-512A-EAA5-393D-04B23AFEF127}"/>
          </ac:spMkLst>
        </pc:spChg>
        <pc:spChg chg="add mod">
          <ac:chgData name="ِAwatef B" userId="4c3a533462edbdd8" providerId="LiveId" clId="{D8C822D6-C2B3-4778-99D8-325836A675C0}" dt="2024-11-12T18:32:22.951" v="2561" actId="1076"/>
          <ac:spMkLst>
            <pc:docMk/>
            <pc:sldMk cId="1628431607" sldId="865"/>
            <ac:spMk id="5" creationId="{E682B8DB-6DE2-A6D8-1DDE-A38A06DE5EC8}"/>
          </ac:spMkLst>
        </pc:spChg>
        <pc:spChg chg="ord">
          <ac:chgData name="ِAwatef B" userId="4c3a533462edbdd8" providerId="LiveId" clId="{D8C822D6-C2B3-4778-99D8-325836A675C0}" dt="2024-11-11T11:20:26.834" v="723" actId="166"/>
          <ac:spMkLst>
            <pc:docMk/>
            <pc:sldMk cId="1628431607" sldId="865"/>
            <ac:spMk id="7" creationId="{6DBF88DA-9282-FC20-022B-596EAEEBC8DE}"/>
          </ac:spMkLst>
        </pc:spChg>
        <pc:spChg chg="add del mod">
          <ac:chgData name="ِAwatef B" userId="4c3a533462edbdd8" providerId="LiveId" clId="{D8C822D6-C2B3-4778-99D8-325836A675C0}" dt="2024-11-12T18:32:16.688" v="2559" actId="14100"/>
          <ac:spMkLst>
            <pc:docMk/>
            <pc:sldMk cId="1628431607" sldId="865"/>
            <ac:spMk id="25" creationId="{4A682B5F-1BF7-83A8-B3D8-27AAA1DCE303}"/>
          </ac:spMkLst>
        </pc:spChg>
        <pc:picChg chg="add del mod modCrop">
          <ac:chgData name="ِAwatef B" userId="4c3a533462edbdd8" providerId="LiveId" clId="{D8C822D6-C2B3-4778-99D8-325836A675C0}" dt="2024-11-12T18:31:03.750" v="2528" actId="478"/>
          <ac:picMkLst>
            <pc:docMk/>
            <pc:sldMk cId="1628431607" sldId="865"/>
            <ac:picMk id="2" creationId="{07D34352-9EB4-302B-32B3-2E57C9B5BE41}"/>
          </ac:picMkLst>
        </pc:picChg>
        <pc:picChg chg="add mod modCrop">
          <ac:chgData name="ِAwatef B" userId="4c3a533462edbdd8" providerId="LiveId" clId="{D8C822D6-C2B3-4778-99D8-325836A675C0}" dt="2024-11-12T18:33:33.368" v="2598" actId="14100"/>
          <ac:picMkLst>
            <pc:docMk/>
            <pc:sldMk cId="1628431607" sldId="865"/>
            <ac:picMk id="3" creationId="{97584C09-8261-C146-84A2-67F48BE337AC}"/>
          </ac:picMkLst>
        </pc:picChg>
        <pc:picChg chg="del">
          <ac:chgData name="ِAwatef B" userId="4c3a533462edbdd8" providerId="LiveId" clId="{D8C822D6-C2B3-4778-99D8-325836A675C0}" dt="2024-11-11T11:19:46.886" v="714" actId="478"/>
          <ac:picMkLst>
            <pc:docMk/>
            <pc:sldMk cId="1628431607" sldId="865"/>
            <ac:picMk id="5" creationId="{A234F626-6210-1D6C-FA85-1BECB4D90D2F}"/>
          </ac:picMkLst>
        </pc:picChg>
        <pc:picChg chg="del">
          <ac:chgData name="ِAwatef B" userId="4c3a533462edbdd8" providerId="LiveId" clId="{D8C822D6-C2B3-4778-99D8-325836A675C0}" dt="2024-11-12T18:32:09.947" v="2557" actId="478"/>
          <ac:picMkLst>
            <pc:docMk/>
            <pc:sldMk cId="1628431607" sldId="865"/>
            <ac:picMk id="9" creationId="{82B18730-F666-34C7-F97E-ED50584D54E4}"/>
          </ac:picMkLst>
        </pc:picChg>
        <pc:picChg chg="del">
          <ac:chgData name="ِAwatef B" userId="4c3a533462edbdd8" providerId="LiveId" clId="{D8C822D6-C2B3-4778-99D8-325836A675C0}" dt="2024-11-11T11:19:48.256" v="715" actId="478"/>
          <ac:picMkLst>
            <pc:docMk/>
            <pc:sldMk cId="1628431607" sldId="865"/>
            <ac:picMk id="12" creationId="{2B1D2EB4-CFEC-E592-8481-E26B3B10814E}"/>
          </ac:picMkLst>
        </pc:picChg>
      </pc:sldChg>
      <pc:sldChg chg="addSp delSp modSp add del mod">
        <pc:chgData name="ِAwatef B" userId="4c3a533462edbdd8" providerId="LiveId" clId="{D8C822D6-C2B3-4778-99D8-325836A675C0}" dt="2024-11-12T12:39:55.443" v="1279" actId="47"/>
        <pc:sldMkLst>
          <pc:docMk/>
          <pc:sldMk cId="2177941559" sldId="866"/>
        </pc:sldMkLst>
        <pc:picChg chg="del">
          <ac:chgData name="ِAwatef B" userId="4c3a533462edbdd8" providerId="LiveId" clId="{D8C822D6-C2B3-4778-99D8-325836A675C0}" dt="2024-11-11T11:21:24.028" v="726" actId="478"/>
          <ac:picMkLst>
            <pc:docMk/>
            <pc:sldMk cId="2177941559" sldId="866"/>
            <ac:picMk id="3" creationId="{00E64496-31F6-7F11-99E6-23095A2F7F62}"/>
          </ac:picMkLst>
        </pc:picChg>
        <pc:picChg chg="add mod modCrop">
          <ac:chgData name="ِAwatef B" userId="4c3a533462edbdd8" providerId="LiveId" clId="{D8C822D6-C2B3-4778-99D8-325836A675C0}" dt="2024-11-11T11:21:57.335" v="730" actId="1076"/>
          <ac:picMkLst>
            <pc:docMk/>
            <pc:sldMk cId="2177941559" sldId="866"/>
            <ac:picMk id="5" creationId="{92FAE97C-22B9-6A0E-BF82-B9A650EEB7EA}"/>
          </ac:picMkLst>
        </pc:picChg>
      </pc:sldChg>
      <pc:sldChg chg="addSp delSp modSp add mod modTransition modNotesTx">
        <pc:chgData name="ِAwatef B" userId="4c3a533462edbdd8" providerId="LiveId" clId="{D8C822D6-C2B3-4778-99D8-325836A675C0}" dt="2024-11-13T12:55:04.995" v="3102"/>
        <pc:sldMkLst>
          <pc:docMk/>
          <pc:sldMk cId="1114528727" sldId="867"/>
        </pc:sldMkLst>
        <pc:spChg chg="add mod">
          <ac:chgData name="ِAwatef B" userId="4c3a533462edbdd8" providerId="LiveId" clId="{D8C822D6-C2B3-4778-99D8-325836A675C0}" dt="2024-11-12T18:39:02.528" v="2656" actId="1037"/>
          <ac:spMkLst>
            <pc:docMk/>
            <pc:sldMk cId="1114528727" sldId="867"/>
            <ac:spMk id="4" creationId="{37E263F9-B6AB-7C9C-D362-523E00436AE1}"/>
          </ac:spMkLst>
        </pc:spChg>
        <pc:spChg chg="del">
          <ac:chgData name="ِAwatef B" userId="4c3a533462edbdd8" providerId="LiveId" clId="{D8C822D6-C2B3-4778-99D8-325836A675C0}" dt="2024-11-12T12:48:29.267" v="1308" actId="478"/>
          <ac:spMkLst>
            <pc:docMk/>
            <pc:sldMk cId="1114528727" sldId="867"/>
            <ac:spMk id="4" creationId="{50663589-318B-D6A6-6EE6-3B85BE284ABC}"/>
          </ac:spMkLst>
        </pc:spChg>
        <pc:spChg chg="mod">
          <ac:chgData name="ِAwatef B" userId="4c3a533462edbdd8" providerId="LiveId" clId="{D8C822D6-C2B3-4778-99D8-325836A675C0}" dt="2024-11-12T12:48:40.131" v="1323" actId="1035"/>
          <ac:spMkLst>
            <pc:docMk/>
            <pc:sldMk cId="1114528727" sldId="867"/>
            <ac:spMk id="25" creationId="{9CD1BA24-D889-BEC7-BA39-7394DBCB007D}"/>
          </ac:spMkLst>
        </pc:spChg>
        <pc:picChg chg="add del mod modCrop">
          <ac:chgData name="ِAwatef B" userId="4c3a533462edbdd8" providerId="LiveId" clId="{D8C822D6-C2B3-4778-99D8-325836A675C0}" dt="2024-11-12T18:38:22.752" v="2630" actId="478"/>
          <ac:picMkLst>
            <pc:docMk/>
            <pc:sldMk cId="1114528727" sldId="867"/>
            <ac:picMk id="3" creationId="{D110FF5B-B8C1-A9F6-0C33-5D4522772B78}"/>
          </ac:picMkLst>
        </pc:picChg>
        <pc:picChg chg="del">
          <ac:chgData name="ِAwatef B" userId="4c3a533462edbdd8" providerId="LiveId" clId="{D8C822D6-C2B3-4778-99D8-325836A675C0}" dt="2024-11-11T11:22:47.139" v="732" actId="478"/>
          <ac:picMkLst>
            <pc:docMk/>
            <pc:sldMk cId="1114528727" sldId="867"/>
            <ac:picMk id="5" creationId="{E797376E-60E8-F8DF-5CC9-0EF6DABB64E5}"/>
          </ac:picMkLst>
        </pc:picChg>
      </pc:sldChg>
      <pc:sldChg chg="addSp delSp modSp add mod modTransition delAnim modAnim modNotesTx">
        <pc:chgData name="ِAwatef B" userId="4c3a533462edbdd8" providerId="LiveId" clId="{D8C822D6-C2B3-4778-99D8-325836A675C0}" dt="2024-11-13T12:55:04.995" v="3102"/>
        <pc:sldMkLst>
          <pc:docMk/>
          <pc:sldMk cId="2050890703" sldId="868"/>
        </pc:sldMkLst>
        <pc:spChg chg="add mod">
          <ac:chgData name="ِAwatef B" userId="4c3a533462edbdd8" providerId="LiveId" clId="{D8C822D6-C2B3-4778-99D8-325836A675C0}" dt="2024-11-12T18:47:43.792" v="2785" actId="1076"/>
          <ac:spMkLst>
            <pc:docMk/>
            <pc:sldMk cId="2050890703" sldId="868"/>
            <ac:spMk id="3" creationId="{A5C889A4-7244-59FE-5D0E-35D046ADBD61}"/>
          </ac:spMkLst>
        </pc:spChg>
        <pc:spChg chg="del">
          <ac:chgData name="ِAwatef B" userId="4c3a533462edbdd8" providerId="LiveId" clId="{D8C822D6-C2B3-4778-99D8-325836A675C0}" dt="2024-11-12T18:47:30.542" v="2782" actId="478"/>
          <ac:spMkLst>
            <pc:docMk/>
            <pc:sldMk cId="2050890703" sldId="868"/>
            <ac:spMk id="4" creationId="{233F4388-EB78-BBB8-EC0B-F4A85BF4C8F5}"/>
          </ac:spMkLst>
        </pc:spChg>
        <pc:picChg chg="del">
          <ac:chgData name="ِAwatef B" userId="4c3a533462edbdd8" providerId="LiveId" clId="{D8C822D6-C2B3-4778-99D8-325836A675C0}" dt="2024-11-13T12:28:32.026" v="3076" actId="478"/>
          <ac:picMkLst>
            <pc:docMk/>
            <pc:sldMk cId="2050890703" sldId="868"/>
            <ac:picMk id="2" creationId="{3286105B-C533-8A44-37D0-EC51D8F53686}"/>
          </ac:picMkLst>
        </pc:picChg>
        <pc:picChg chg="del">
          <ac:chgData name="ِAwatef B" userId="4c3a533462edbdd8" providerId="LiveId" clId="{D8C822D6-C2B3-4778-99D8-325836A675C0}" dt="2024-11-11T11:24:47.431" v="740" actId="478"/>
          <ac:picMkLst>
            <pc:docMk/>
            <pc:sldMk cId="2050890703" sldId="868"/>
            <ac:picMk id="3" creationId="{7931A266-381C-5D7D-E9AF-D0725F80E36B}"/>
          </ac:picMkLst>
        </pc:picChg>
        <pc:picChg chg="add del mod modCrop">
          <ac:chgData name="ِAwatef B" userId="4c3a533462edbdd8" providerId="LiveId" clId="{D8C822D6-C2B3-4778-99D8-325836A675C0}" dt="2024-11-11T11:29:26.381" v="756" actId="478"/>
          <ac:picMkLst>
            <pc:docMk/>
            <pc:sldMk cId="2050890703" sldId="868"/>
            <ac:picMk id="5" creationId="{650AB6D3-ACFF-EE47-9DF8-DAB5D10AE54D}"/>
          </ac:picMkLst>
        </pc:picChg>
        <pc:picChg chg="add del mod modCrop">
          <ac:chgData name="ِAwatef B" userId="4c3a533462edbdd8" providerId="LiveId" clId="{D8C822D6-C2B3-4778-99D8-325836A675C0}" dt="2024-11-11T11:29:34.550" v="757" actId="478"/>
          <ac:picMkLst>
            <pc:docMk/>
            <pc:sldMk cId="2050890703" sldId="868"/>
            <ac:picMk id="8" creationId="{888C4090-7806-4F74-7A4B-0B10FD2DC956}"/>
          </ac:picMkLst>
        </pc:picChg>
        <pc:picChg chg="add del mod modCrop">
          <ac:chgData name="ِAwatef B" userId="4c3a533462edbdd8" providerId="LiveId" clId="{D8C822D6-C2B3-4778-99D8-325836A675C0}" dt="2024-11-12T18:47:07.833" v="2760" actId="478"/>
          <ac:picMkLst>
            <pc:docMk/>
            <pc:sldMk cId="2050890703" sldId="868"/>
            <ac:picMk id="11" creationId="{16F492C9-8046-CA85-60E8-114F575F8402}"/>
          </ac:picMkLst>
        </pc:picChg>
        <pc:picChg chg="add del mod modCrop">
          <ac:chgData name="ِAwatef B" userId="4c3a533462edbdd8" providerId="LiveId" clId="{D8C822D6-C2B3-4778-99D8-325836A675C0}" dt="2024-11-12T18:47:10.182" v="2761" actId="478"/>
          <ac:picMkLst>
            <pc:docMk/>
            <pc:sldMk cId="2050890703" sldId="868"/>
            <ac:picMk id="13" creationId="{88B25ACF-15CE-D682-033B-26538620FF12}"/>
          </ac:picMkLst>
        </pc:picChg>
      </pc:sldChg>
      <pc:sldChg chg="addSp delSp modSp add mod modTransition modAnim modNotesTx">
        <pc:chgData name="ِAwatef B" userId="4c3a533462edbdd8" providerId="LiveId" clId="{D8C822D6-C2B3-4778-99D8-325836A675C0}" dt="2024-11-13T12:55:04.995" v="3102"/>
        <pc:sldMkLst>
          <pc:docMk/>
          <pc:sldMk cId="355912033" sldId="869"/>
        </pc:sldMkLst>
        <pc:spChg chg="ord">
          <ac:chgData name="ِAwatef B" userId="4c3a533462edbdd8" providerId="LiveId" clId="{D8C822D6-C2B3-4778-99D8-325836A675C0}" dt="2024-11-11T11:34:19.400" v="802" actId="166"/>
          <ac:spMkLst>
            <pc:docMk/>
            <pc:sldMk cId="355912033" sldId="869"/>
            <ac:spMk id="4" creationId="{7FD3BF88-83FC-07AF-787B-FA2508DADE8C}"/>
          </ac:spMkLst>
        </pc:spChg>
        <pc:spChg chg="add mod">
          <ac:chgData name="ِAwatef B" userId="4c3a533462edbdd8" providerId="LiveId" clId="{D8C822D6-C2B3-4778-99D8-325836A675C0}" dt="2024-11-13T12:22:22.049" v="3073" actId="20577"/>
          <ac:spMkLst>
            <pc:docMk/>
            <pc:sldMk cId="355912033" sldId="869"/>
            <ac:spMk id="5" creationId="{E9BD58C9-3D86-E00F-7410-2A6388E3B4C9}"/>
          </ac:spMkLst>
        </pc:spChg>
        <pc:spChg chg="mod">
          <ac:chgData name="ِAwatef B" userId="4c3a533462edbdd8" providerId="LiveId" clId="{D8C822D6-C2B3-4778-99D8-325836A675C0}" dt="2024-11-12T18:53:56.194" v="2865" actId="14100"/>
          <ac:spMkLst>
            <pc:docMk/>
            <pc:sldMk cId="355912033" sldId="869"/>
            <ac:spMk id="25" creationId="{B7AAA34C-4964-C2B6-AB8F-5A3FEE33E939}"/>
          </ac:spMkLst>
        </pc:spChg>
        <pc:picChg chg="add del mod modCrop">
          <ac:chgData name="ِAwatef B" userId="4c3a533462edbdd8" providerId="LiveId" clId="{D8C822D6-C2B3-4778-99D8-325836A675C0}" dt="2024-11-12T18:53:35.164" v="2858" actId="478"/>
          <ac:picMkLst>
            <pc:docMk/>
            <pc:sldMk cId="355912033" sldId="869"/>
            <ac:picMk id="3" creationId="{81851FC8-B011-80EF-6C0C-A636CB389BD3}"/>
          </ac:picMkLst>
        </pc:picChg>
        <pc:picChg chg="del">
          <ac:chgData name="ِAwatef B" userId="4c3a533462edbdd8" providerId="LiveId" clId="{D8C822D6-C2B3-4778-99D8-325836A675C0}" dt="2024-11-11T11:33:11.301" v="789" actId="478"/>
          <ac:picMkLst>
            <pc:docMk/>
            <pc:sldMk cId="355912033" sldId="869"/>
            <ac:picMk id="11" creationId="{79EBAD19-F411-9941-A967-D050987742D3}"/>
          </ac:picMkLst>
        </pc:picChg>
        <pc:picChg chg="del">
          <ac:chgData name="ِAwatef B" userId="4c3a533462edbdd8" providerId="LiveId" clId="{D8C822D6-C2B3-4778-99D8-325836A675C0}" dt="2024-11-11T11:33:12.991" v="790" actId="478"/>
          <ac:picMkLst>
            <pc:docMk/>
            <pc:sldMk cId="355912033" sldId="869"/>
            <ac:picMk id="13" creationId="{D5007EC7-3E3F-A8E6-71B0-88F5459344BD}"/>
          </ac:picMkLst>
        </pc:picChg>
      </pc:sldChg>
      <pc:sldChg chg="addSp delSp modSp add mod modTransition modAnim modNotesTx">
        <pc:chgData name="ِAwatef B" userId="4c3a533462edbdd8" providerId="LiveId" clId="{D8C822D6-C2B3-4778-99D8-325836A675C0}" dt="2024-11-13T12:55:04.995" v="3102"/>
        <pc:sldMkLst>
          <pc:docMk/>
          <pc:sldMk cId="2238400595" sldId="870"/>
        </pc:sldMkLst>
        <pc:spChg chg="del ord">
          <ac:chgData name="ِAwatef B" userId="4c3a533462edbdd8" providerId="LiveId" clId="{D8C822D6-C2B3-4778-99D8-325836A675C0}" dt="2024-11-12T18:51:25.185" v="2847" actId="478"/>
          <ac:spMkLst>
            <pc:docMk/>
            <pc:sldMk cId="2238400595" sldId="870"/>
            <ac:spMk id="4" creationId="{FF25256A-7122-DCCA-4316-E835462E6A99}"/>
          </ac:spMkLst>
        </pc:spChg>
        <pc:spChg chg="add mod">
          <ac:chgData name="ِAwatef B" userId="4c3a533462edbdd8" providerId="LiveId" clId="{D8C822D6-C2B3-4778-99D8-325836A675C0}" dt="2024-11-12T18:51:15.658" v="2845" actId="20577"/>
          <ac:spMkLst>
            <pc:docMk/>
            <pc:sldMk cId="2238400595" sldId="870"/>
            <ac:spMk id="5" creationId="{9C7E5085-A4E3-D2F2-ABB6-3C59F57B5C8A}"/>
          </ac:spMkLst>
        </pc:spChg>
        <pc:spChg chg="mod">
          <ac:chgData name="ِAwatef B" userId="4c3a533462edbdd8" providerId="LiveId" clId="{D8C822D6-C2B3-4778-99D8-325836A675C0}" dt="2024-11-12T12:42:18.867" v="1285" actId="1036"/>
          <ac:spMkLst>
            <pc:docMk/>
            <pc:sldMk cId="2238400595" sldId="870"/>
            <ac:spMk id="25" creationId="{4A7EB978-57B6-7B08-05D4-0BF40D42580F}"/>
          </ac:spMkLst>
        </pc:spChg>
        <pc:picChg chg="add del mod modCrop">
          <ac:chgData name="ِAwatef B" userId="4c3a533462edbdd8" providerId="LiveId" clId="{D8C822D6-C2B3-4778-99D8-325836A675C0}" dt="2024-11-12T18:50:27.693" v="2817" actId="478"/>
          <ac:picMkLst>
            <pc:docMk/>
            <pc:sldMk cId="2238400595" sldId="870"/>
            <ac:picMk id="3" creationId="{B2D6A962-6D7A-2111-7E88-2FC782E4547B}"/>
          </ac:picMkLst>
        </pc:picChg>
        <pc:picChg chg="del">
          <ac:chgData name="ِAwatef B" userId="4c3a533462edbdd8" providerId="LiveId" clId="{D8C822D6-C2B3-4778-99D8-325836A675C0}" dt="2024-11-12T12:42:07.063" v="1282" actId="478"/>
          <ac:picMkLst>
            <pc:docMk/>
            <pc:sldMk cId="2238400595" sldId="870"/>
            <ac:picMk id="9" creationId="{6D61D63D-3A1E-1500-21D5-0C2A06A438A8}"/>
          </ac:picMkLst>
        </pc:picChg>
        <pc:picChg chg="del">
          <ac:chgData name="ِAwatef B" userId="4c3a533462edbdd8" providerId="LiveId" clId="{D8C822D6-C2B3-4778-99D8-325836A675C0}" dt="2024-11-11T11:36:26.243" v="804" actId="478"/>
          <ac:picMkLst>
            <pc:docMk/>
            <pc:sldMk cId="2238400595" sldId="870"/>
            <ac:picMk id="11" creationId="{B3328197-8B2A-86F1-F27F-5FC267B2320A}"/>
          </ac:picMkLst>
        </pc:picChg>
        <pc:picChg chg="del">
          <ac:chgData name="ِAwatef B" userId="4c3a533462edbdd8" providerId="LiveId" clId="{D8C822D6-C2B3-4778-99D8-325836A675C0}" dt="2024-11-11T11:36:28.504" v="805" actId="478"/>
          <ac:picMkLst>
            <pc:docMk/>
            <pc:sldMk cId="2238400595" sldId="870"/>
            <ac:picMk id="13" creationId="{0D645009-CA65-BF58-0571-DE62B5B0EC73}"/>
          </ac:picMkLst>
        </pc:picChg>
      </pc:sldChg>
      <pc:sldChg chg="addSp delSp modSp add mod modTransition modAnim modNotesTx">
        <pc:chgData name="ِAwatef B" userId="4c3a533462edbdd8" providerId="LiveId" clId="{D8C822D6-C2B3-4778-99D8-325836A675C0}" dt="2024-11-13T12:55:04.995" v="3102"/>
        <pc:sldMkLst>
          <pc:docMk/>
          <pc:sldMk cId="860537994" sldId="871"/>
        </pc:sldMkLst>
        <pc:spChg chg="add mod">
          <ac:chgData name="ِAwatef B" userId="4c3a533462edbdd8" providerId="LiveId" clId="{D8C822D6-C2B3-4778-99D8-325836A675C0}" dt="2024-11-12T18:42:00.010" v="2749" actId="14100"/>
          <ac:spMkLst>
            <pc:docMk/>
            <pc:sldMk cId="860537994" sldId="871"/>
            <ac:spMk id="3" creationId="{117A0AC1-56CF-FA8B-DFD6-4135FE01FA57}"/>
          </ac:spMkLst>
        </pc:spChg>
        <pc:picChg chg="del">
          <ac:chgData name="ِAwatef B" userId="4c3a533462edbdd8" providerId="LiveId" clId="{D8C822D6-C2B3-4778-99D8-325836A675C0}" dt="2024-11-11T11:38:51.309" v="816" actId="478"/>
          <ac:picMkLst>
            <pc:docMk/>
            <pc:sldMk cId="860537994" sldId="871"/>
            <ac:picMk id="3" creationId="{442EA2FE-AFC2-E2F3-AA34-F274C0FC8859}"/>
          </ac:picMkLst>
        </pc:picChg>
        <pc:picChg chg="add del">
          <ac:chgData name="ِAwatef B" userId="4c3a533462edbdd8" providerId="LiveId" clId="{D8C822D6-C2B3-4778-99D8-325836A675C0}" dt="2024-11-11T11:38:54.555" v="818" actId="22"/>
          <ac:picMkLst>
            <pc:docMk/>
            <pc:sldMk cId="860537994" sldId="871"/>
            <ac:picMk id="5" creationId="{063E584D-41A4-7F7D-7332-B08FAF418D31}"/>
          </ac:picMkLst>
        </pc:picChg>
        <pc:picChg chg="add del mod modCrop">
          <ac:chgData name="ِAwatef B" userId="4c3a533462edbdd8" providerId="LiveId" clId="{D8C822D6-C2B3-4778-99D8-325836A675C0}" dt="2024-11-12T18:41:24.744" v="2725" actId="478"/>
          <ac:picMkLst>
            <pc:docMk/>
            <pc:sldMk cId="860537994" sldId="871"/>
            <ac:picMk id="10" creationId="{D08FEA61-6B5A-9F42-3599-F4E85980CC0A}"/>
          </ac:picMkLst>
        </pc:picChg>
        <pc:picChg chg="add del mod modCrop">
          <ac:chgData name="ِAwatef B" userId="4c3a533462edbdd8" providerId="LiveId" clId="{D8C822D6-C2B3-4778-99D8-325836A675C0}" dt="2024-11-12T18:41:22.664" v="2724" actId="478"/>
          <ac:picMkLst>
            <pc:docMk/>
            <pc:sldMk cId="860537994" sldId="871"/>
            <ac:picMk id="11" creationId="{A33AF872-25D9-5A8C-470B-44520AC0DD36}"/>
          </ac:picMkLst>
        </pc:picChg>
      </pc:sldChg>
    </pc:docChg>
  </pc:docChgLst>
  <pc:docChgLst>
    <pc:chgData name="ِAwatef B" userId="4c3a533462edbdd8" providerId="LiveId" clId="{B5139915-CC54-4047-ABA4-BD9E3CE0AEA3}"/>
    <pc:docChg chg="undo custSel addSld delSld modSld sldOrd modSection">
      <pc:chgData name="ِAwatef B" userId="4c3a533462edbdd8" providerId="LiveId" clId="{B5139915-CC54-4047-ABA4-BD9E3CE0AEA3}" dt="2024-11-18T19:19:05.300" v="3226" actId="20577"/>
      <pc:docMkLst>
        <pc:docMk/>
      </pc:docMkLst>
      <pc:sldChg chg="modSp mod">
        <pc:chgData name="ِAwatef B" userId="4c3a533462edbdd8" providerId="LiveId" clId="{B5139915-CC54-4047-ABA4-BD9E3CE0AEA3}" dt="2024-11-18T18:46:05.508" v="3224" actId="1076"/>
        <pc:sldMkLst>
          <pc:docMk/>
          <pc:sldMk cId="2844625956" sldId="370"/>
        </pc:sldMkLst>
        <pc:spChg chg="mod">
          <ac:chgData name="ِAwatef B" userId="4c3a533462edbdd8" providerId="LiveId" clId="{B5139915-CC54-4047-ABA4-BD9E3CE0AEA3}" dt="2024-11-18T18:46:05.508" v="3224" actId="1076"/>
          <ac:spMkLst>
            <pc:docMk/>
            <pc:sldMk cId="2844625956" sldId="370"/>
            <ac:spMk id="3" creationId="{571164F4-6807-D434-2AC4-6A7AB2080EE8}"/>
          </ac:spMkLst>
        </pc:spChg>
        <pc:spChg chg="mod">
          <ac:chgData name="ِAwatef B" userId="4c3a533462edbdd8" providerId="LiveId" clId="{B5139915-CC54-4047-ABA4-BD9E3CE0AEA3}" dt="2024-11-18T18:44:55.442" v="3188" actId="14100"/>
          <ac:spMkLst>
            <pc:docMk/>
            <pc:sldMk cId="2844625956" sldId="370"/>
            <ac:spMk id="25" creationId="{2BC869EB-5623-4AA1-9123-4AF9DF916049}"/>
          </ac:spMkLst>
        </pc:spChg>
      </pc:sldChg>
      <pc:sldChg chg="modSp mod">
        <pc:chgData name="ِAwatef B" userId="4c3a533462edbdd8" providerId="LiveId" clId="{B5139915-CC54-4047-ABA4-BD9E3CE0AEA3}" dt="2024-11-17T16:51:26.901" v="113" actId="20577"/>
        <pc:sldMkLst>
          <pc:docMk/>
          <pc:sldMk cId="3209221492" sldId="501"/>
        </pc:sldMkLst>
        <pc:spChg chg="mod">
          <ac:chgData name="ِAwatef B" userId="4c3a533462edbdd8" providerId="LiveId" clId="{B5139915-CC54-4047-ABA4-BD9E3CE0AEA3}" dt="2024-11-17T16:51:26.901" v="113" actId="20577"/>
          <ac:spMkLst>
            <pc:docMk/>
            <pc:sldMk cId="3209221492" sldId="501"/>
            <ac:spMk id="10" creationId="{00000000-0000-0000-0000-000000000000}"/>
          </ac:spMkLst>
        </pc:spChg>
      </pc:sldChg>
      <pc:sldChg chg="modSp mod">
        <pc:chgData name="ِAwatef B" userId="4c3a533462edbdd8" providerId="LiveId" clId="{B5139915-CC54-4047-ABA4-BD9E3CE0AEA3}" dt="2024-11-17T16:49:35.612" v="46" actId="20577"/>
        <pc:sldMkLst>
          <pc:docMk/>
          <pc:sldMk cId="0" sldId="502"/>
        </pc:sldMkLst>
        <pc:spChg chg="mod">
          <ac:chgData name="ِAwatef B" userId="4c3a533462edbdd8" providerId="LiveId" clId="{B5139915-CC54-4047-ABA4-BD9E3CE0AEA3}" dt="2024-11-17T16:49:35.612" v="46" actId="20577"/>
          <ac:spMkLst>
            <pc:docMk/>
            <pc:sldMk cId="0" sldId="502"/>
            <ac:spMk id="3" creationId="{6D9AC4FC-D5AC-C002-168E-DF345744E9DD}"/>
          </ac:spMkLst>
        </pc:spChg>
        <pc:spChg chg="mod">
          <ac:chgData name="ِAwatef B" userId="4c3a533462edbdd8" providerId="LiveId" clId="{B5139915-CC54-4047-ABA4-BD9E3CE0AEA3}" dt="2024-11-17T16:49:28.995" v="39" actId="20577"/>
          <ac:spMkLst>
            <pc:docMk/>
            <pc:sldMk cId="0" sldId="502"/>
            <ac:spMk id="34" creationId="{00000000-0000-0000-0000-000000000000}"/>
          </ac:spMkLst>
        </pc:spChg>
        <pc:spChg chg="mod">
          <ac:chgData name="ِAwatef B" userId="4c3a533462edbdd8" providerId="LiveId" clId="{B5139915-CC54-4047-ABA4-BD9E3CE0AEA3}" dt="2024-11-17T16:49:18.851" v="29" actId="20577"/>
          <ac:spMkLst>
            <pc:docMk/>
            <pc:sldMk cId="0" sldId="502"/>
            <ac:spMk id="46" creationId="{00000000-0000-0000-0000-000000000000}"/>
          </ac:spMkLst>
        </pc:spChg>
      </pc:sldChg>
      <pc:sldChg chg="modSp mod">
        <pc:chgData name="ِAwatef B" userId="4c3a533462edbdd8" providerId="LiveId" clId="{B5139915-CC54-4047-ABA4-BD9E3CE0AEA3}" dt="2024-11-18T18:32:17.526" v="3098"/>
        <pc:sldMkLst>
          <pc:docMk/>
          <pc:sldMk cId="363843668" sldId="503"/>
        </pc:sldMkLst>
        <pc:spChg chg="mod">
          <ac:chgData name="ِAwatef B" userId="4c3a533462edbdd8" providerId="LiveId" clId="{B5139915-CC54-4047-ABA4-BD9E3CE0AEA3}" dt="2024-11-18T18:32:17.526" v="3098"/>
          <ac:spMkLst>
            <pc:docMk/>
            <pc:sldMk cId="363843668" sldId="503"/>
            <ac:spMk id="46" creationId="{00000000-0000-0000-0000-000000000000}"/>
          </ac:spMkLst>
        </pc:spChg>
      </pc:sldChg>
      <pc:sldChg chg="modSp mod">
        <pc:chgData name="ِAwatef B" userId="4c3a533462edbdd8" providerId="LiveId" clId="{B5139915-CC54-4047-ABA4-BD9E3CE0AEA3}" dt="2024-11-18T18:46:38.185" v="3225" actId="20577"/>
        <pc:sldMkLst>
          <pc:docMk/>
          <pc:sldMk cId="1628360170" sldId="799"/>
        </pc:sldMkLst>
        <pc:spChg chg="mod">
          <ac:chgData name="ِAwatef B" userId="4c3a533462edbdd8" providerId="LiveId" clId="{B5139915-CC54-4047-ABA4-BD9E3CE0AEA3}" dt="2024-11-17T17:01:31.180" v="147" actId="20577"/>
          <ac:spMkLst>
            <pc:docMk/>
            <pc:sldMk cId="1628360170" sldId="799"/>
            <ac:spMk id="4" creationId="{270265D0-1305-6E23-105B-4C311F999D32}"/>
          </ac:spMkLst>
        </pc:spChg>
        <pc:spChg chg="mod">
          <ac:chgData name="ِAwatef B" userId="4c3a533462edbdd8" providerId="LiveId" clId="{B5139915-CC54-4047-ABA4-BD9E3CE0AEA3}" dt="2024-11-18T18:46:38.185" v="3225" actId="20577"/>
          <ac:spMkLst>
            <pc:docMk/>
            <pc:sldMk cId="1628360170" sldId="799"/>
            <ac:spMk id="5" creationId="{5DFA3386-09A8-43B3-C426-7AFB2B9E2794}"/>
          </ac:spMkLst>
        </pc:spChg>
      </pc:sldChg>
      <pc:sldChg chg="del">
        <pc:chgData name="ِAwatef B" userId="4c3a533462edbdd8" providerId="LiveId" clId="{B5139915-CC54-4047-ABA4-BD9E3CE0AEA3}" dt="2024-11-17T18:06:01.701" v="1040" actId="47"/>
        <pc:sldMkLst>
          <pc:docMk/>
          <pc:sldMk cId="11161155" sldId="808"/>
        </pc:sldMkLst>
      </pc:sldChg>
      <pc:sldChg chg="addSp delSp modSp mod">
        <pc:chgData name="ِAwatef B" userId="4c3a533462edbdd8" providerId="LiveId" clId="{B5139915-CC54-4047-ABA4-BD9E3CE0AEA3}" dt="2024-11-17T17:16:05.183" v="592" actId="1036"/>
        <pc:sldMkLst>
          <pc:docMk/>
          <pc:sldMk cId="125118117" sldId="839"/>
        </pc:sldMkLst>
        <pc:spChg chg="add del mod">
          <ac:chgData name="ِAwatef B" userId="4c3a533462edbdd8" providerId="LiveId" clId="{B5139915-CC54-4047-ABA4-BD9E3CE0AEA3}" dt="2024-11-17T17:15:36.862" v="562" actId="478"/>
          <ac:spMkLst>
            <pc:docMk/>
            <pc:sldMk cId="125118117" sldId="839"/>
            <ac:spMk id="2" creationId="{AC07F346-D099-79B6-2DC5-CAA0926E9081}"/>
          </ac:spMkLst>
        </pc:spChg>
        <pc:spChg chg="add del mod">
          <ac:chgData name="ِAwatef B" userId="4c3a533462edbdd8" providerId="LiveId" clId="{B5139915-CC54-4047-ABA4-BD9E3CE0AEA3}" dt="2024-11-17T17:15:42.960" v="564" actId="478"/>
          <ac:spMkLst>
            <pc:docMk/>
            <pc:sldMk cId="125118117" sldId="839"/>
            <ac:spMk id="3" creationId="{359BEF55-38DA-6F5C-BD3F-5EDC2E709A43}"/>
          </ac:spMkLst>
        </pc:spChg>
        <pc:spChg chg="del">
          <ac:chgData name="ِAwatef B" userId="4c3a533462edbdd8" providerId="LiveId" clId="{B5139915-CC54-4047-ABA4-BD9E3CE0AEA3}" dt="2024-11-17T17:15:39.623" v="563" actId="478"/>
          <ac:spMkLst>
            <pc:docMk/>
            <pc:sldMk cId="125118117" sldId="839"/>
            <ac:spMk id="4" creationId="{7D8C79A6-7B09-D3A7-A055-C981D77EE9E0}"/>
          </ac:spMkLst>
        </pc:spChg>
        <pc:spChg chg="add mod">
          <ac:chgData name="ِAwatef B" userId="4c3a533462edbdd8" providerId="LiveId" clId="{B5139915-CC54-4047-ABA4-BD9E3CE0AEA3}" dt="2024-11-17T17:16:05.183" v="592" actId="1036"/>
          <ac:spMkLst>
            <pc:docMk/>
            <pc:sldMk cId="125118117" sldId="839"/>
            <ac:spMk id="8" creationId="{6473AFA0-092F-0111-4167-6D8E36C18270}"/>
          </ac:spMkLst>
        </pc:spChg>
        <pc:picChg chg="del">
          <ac:chgData name="ِAwatef B" userId="4c3a533462edbdd8" providerId="LiveId" clId="{B5139915-CC54-4047-ABA4-BD9E3CE0AEA3}" dt="2024-11-17T17:12:19.871" v="437" actId="478"/>
          <ac:picMkLst>
            <pc:docMk/>
            <pc:sldMk cId="125118117" sldId="839"/>
            <ac:picMk id="5" creationId="{7A61E24F-AB7E-1691-298A-E2F78607E6DC}"/>
          </ac:picMkLst>
        </pc:picChg>
      </pc:sldChg>
      <pc:sldChg chg="addSp delSp modSp mod">
        <pc:chgData name="ِAwatef B" userId="4c3a533462edbdd8" providerId="LiveId" clId="{B5139915-CC54-4047-ABA4-BD9E3CE0AEA3}" dt="2024-11-18T18:14:24.726" v="2740" actId="1036"/>
        <pc:sldMkLst>
          <pc:docMk/>
          <pc:sldMk cId="848931401" sldId="840"/>
        </pc:sldMkLst>
        <pc:spChg chg="add">
          <ac:chgData name="ِAwatef B" userId="4c3a533462edbdd8" providerId="LiveId" clId="{B5139915-CC54-4047-ABA4-BD9E3CE0AEA3}" dt="2024-11-17T17:16:30.131" v="594"/>
          <ac:spMkLst>
            <pc:docMk/>
            <pc:sldMk cId="848931401" sldId="840"/>
            <ac:spMk id="2" creationId="{1AF1E9E2-B6E2-8843-98BA-114E66EA89CA}"/>
          </ac:spMkLst>
        </pc:spChg>
        <pc:spChg chg="add mod">
          <ac:chgData name="ِAwatef B" userId="4c3a533462edbdd8" providerId="LiveId" clId="{B5139915-CC54-4047-ABA4-BD9E3CE0AEA3}" dt="2024-11-17T17:21:41.971" v="722" actId="2710"/>
          <ac:spMkLst>
            <pc:docMk/>
            <pc:sldMk cId="848931401" sldId="840"/>
            <ac:spMk id="3" creationId="{B5C30158-6303-AEF2-6DC0-3A33136DDDAE}"/>
          </ac:spMkLst>
        </pc:spChg>
        <pc:spChg chg="add mod">
          <ac:chgData name="ِAwatef B" userId="4c3a533462edbdd8" providerId="LiveId" clId="{B5139915-CC54-4047-ABA4-BD9E3CE0AEA3}" dt="2024-11-17T17:21:36.342" v="721" actId="1035"/>
          <ac:spMkLst>
            <pc:docMk/>
            <pc:sldMk cId="848931401" sldId="840"/>
            <ac:spMk id="4" creationId="{0B4F870A-48BC-4231-E64C-A8FF66F87759}"/>
          </ac:spMkLst>
        </pc:spChg>
        <pc:spChg chg="mod">
          <ac:chgData name="ِAwatef B" userId="4c3a533462edbdd8" providerId="LiveId" clId="{B5139915-CC54-4047-ABA4-BD9E3CE0AEA3}" dt="2024-11-17T17:18:24.749" v="621" actId="1076"/>
          <ac:spMkLst>
            <pc:docMk/>
            <pc:sldMk cId="848931401" sldId="840"/>
            <ac:spMk id="6" creationId="{C8F83D70-DA22-9DE1-2C3A-4FD8539DAB22}"/>
          </ac:spMkLst>
        </pc:spChg>
        <pc:spChg chg="mod">
          <ac:chgData name="ِAwatef B" userId="4c3a533462edbdd8" providerId="LiveId" clId="{B5139915-CC54-4047-ABA4-BD9E3CE0AEA3}" dt="2024-11-17T17:18:24.749" v="621" actId="1076"/>
          <ac:spMkLst>
            <pc:docMk/>
            <pc:sldMk cId="848931401" sldId="840"/>
            <ac:spMk id="7" creationId="{1385CF40-CB1F-DA5E-CF81-BDEC78411616}"/>
          </ac:spMkLst>
        </pc:spChg>
        <pc:spChg chg="add mod">
          <ac:chgData name="ِAwatef B" userId="4c3a533462edbdd8" providerId="LiveId" clId="{B5139915-CC54-4047-ABA4-BD9E3CE0AEA3}" dt="2024-11-17T17:20:25.085" v="640" actId="14100"/>
          <ac:spMkLst>
            <pc:docMk/>
            <pc:sldMk cId="848931401" sldId="840"/>
            <ac:spMk id="8" creationId="{ED62719E-4AAB-03D6-55C4-FA38826E9C1F}"/>
          </ac:spMkLst>
        </pc:spChg>
        <pc:spChg chg="add mod">
          <ac:chgData name="ِAwatef B" userId="4c3a533462edbdd8" providerId="LiveId" clId="{B5139915-CC54-4047-ABA4-BD9E3CE0AEA3}" dt="2024-11-18T18:14:24.726" v="2740" actId="1036"/>
          <ac:spMkLst>
            <pc:docMk/>
            <pc:sldMk cId="848931401" sldId="840"/>
            <ac:spMk id="9" creationId="{1F4FF708-4299-4A0B-84AB-0310857B8DAA}"/>
          </ac:spMkLst>
        </pc:spChg>
        <pc:spChg chg="add mod">
          <ac:chgData name="ِAwatef B" userId="4c3a533462edbdd8" providerId="LiveId" clId="{B5139915-CC54-4047-ABA4-BD9E3CE0AEA3}" dt="2024-11-18T18:14:20.957" v="2729" actId="1076"/>
          <ac:spMkLst>
            <pc:docMk/>
            <pc:sldMk cId="848931401" sldId="840"/>
            <ac:spMk id="10" creationId="{846E1C7E-4938-3522-8205-52B5B461A585}"/>
          </ac:spMkLst>
        </pc:spChg>
        <pc:spChg chg="del">
          <ac:chgData name="ِAwatef B" userId="4c3a533462edbdd8" providerId="LiveId" clId="{B5139915-CC54-4047-ABA4-BD9E3CE0AEA3}" dt="2024-11-17T17:16:28.047" v="593" actId="478"/>
          <ac:spMkLst>
            <pc:docMk/>
            <pc:sldMk cId="848931401" sldId="840"/>
            <ac:spMk id="11" creationId="{7AC2816A-557F-6589-A7EC-2423F65B69EA}"/>
          </ac:spMkLst>
        </pc:spChg>
        <pc:spChg chg="mod">
          <ac:chgData name="ِAwatef B" userId="4c3a533462edbdd8" providerId="LiveId" clId="{B5139915-CC54-4047-ABA4-BD9E3CE0AEA3}" dt="2024-11-17T17:20:54.583" v="646" actId="14100"/>
          <ac:spMkLst>
            <pc:docMk/>
            <pc:sldMk cId="848931401" sldId="840"/>
            <ac:spMk id="25" creationId="{95620BB7-D92D-4550-5012-08FE257C7484}"/>
          </ac:spMkLst>
        </pc:spChg>
        <pc:graphicFrameChg chg="add del mod modGraphic">
          <ac:chgData name="ِAwatef B" userId="4c3a533462edbdd8" providerId="LiveId" clId="{B5139915-CC54-4047-ABA4-BD9E3CE0AEA3}" dt="2024-11-17T17:21:00.392" v="672" actId="1036"/>
          <ac:graphicFrameMkLst>
            <pc:docMk/>
            <pc:sldMk cId="848931401" sldId="840"/>
            <ac:graphicFrameMk id="5" creationId="{A2B29695-CD4B-CFDB-ADE4-577F0EA87088}"/>
          </ac:graphicFrameMkLst>
        </pc:graphicFrameChg>
      </pc:sldChg>
      <pc:sldChg chg="addSp delSp modSp mod">
        <pc:chgData name="ِAwatef B" userId="4c3a533462edbdd8" providerId="LiveId" clId="{B5139915-CC54-4047-ABA4-BD9E3CE0AEA3}" dt="2024-11-18T18:13:12.090" v="2705" actId="1036"/>
        <pc:sldMkLst>
          <pc:docMk/>
          <pc:sldMk cId="299286769" sldId="841"/>
        </pc:sldMkLst>
        <pc:spChg chg="add mod">
          <ac:chgData name="ِAwatef B" userId="4c3a533462edbdd8" providerId="LiveId" clId="{B5139915-CC54-4047-ABA4-BD9E3CE0AEA3}" dt="2024-11-17T17:24:38.457" v="801" actId="1035"/>
          <ac:spMkLst>
            <pc:docMk/>
            <pc:sldMk cId="299286769" sldId="841"/>
            <ac:spMk id="2" creationId="{4DF513F2-A0C2-BFB4-CF87-E7780347A629}"/>
          </ac:spMkLst>
        </pc:spChg>
        <pc:spChg chg="add mod">
          <ac:chgData name="ِAwatef B" userId="4c3a533462edbdd8" providerId="LiveId" clId="{B5139915-CC54-4047-ABA4-BD9E3CE0AEA3}" dt="2024-11-18T18:13:12.090" v="2705" actId="1036"/>
          <ac:spMkLst>
            <pc:docMk/>
            <pc:sldMk cId="299286769" sldId="841"/>
            <ac:spMk id="3" creationId="{725C9A8D-0A5A-AF3C-2B48-AF69BCADDC2D}"/>
          </ac:spMkLst>
        </pc:spChg>
        <pc:spChg chg="add mod">
          <ac:chgData name="ِAwatef B" userId="4c3a533462edbdd8" providerId="LiveId" clId="{B5139915-CC54-4047-ABA4-BD9E3CE0AEA3}" dt="2024-11-17T17:24:55.845" v="807" actId="1076"/>
          <ac:spMkLst>
            <pc:docMk/>
            <pc:sldMk cId="299286769" sldId="841"/>
            <ac:spMk id="4" creationId="{07366C83-6C89-08D0-8FC4-13D478AE2419}"/>
          </ac:spMkLst>
        </pc:spChg>
        <pc:spChg chg="del">
          <ac:chgData name="ِAwatef B" userId="4c3a533462edbdd8" providerId="LiveId" clId="{B5139915-CC54-4047-ABA4-BD9E3CE0AEA3}" dt="2024-11-17T17:22:02.396" v="723" actId="478"/>
          <ac:spMkLst>
            <pc:docMk/>
            <pc:sldMk cId="299286769" sldId="841"/>
            <ac:spMk id="10" creationId="{AECC3DE4-9857-9E2F-1636-3D2E51FCB639}"/>
          </ac:spMkLst>
        </pc:spChg>
        <pc:spChg chg="mod">
          <ac:chgData name="ِAwatef B" userId="4c3a533462edbdd8" providerId="LiveId" clId="{B5139915-CC54-4047-ABA4-BD9E3CE0AEA3}" dt="2024-11-17T17:24:50.052" v="806" actId="1076"/>
          <ac:spMkLst>
            <pc:docMk/>
            <pc:sldMk cId="299286769" sldId="841"/>
            <ac:spMk id="25" creationId="{3178672B-2C3A-8C65-968C-A6AC6B7BDBF1}"/>
          </ac:spMkLst>
        </pc:spChg>
      </pc:sldChg>
      <pc:sldChg chg="addSp modSp mod">
        <pc:chgData name="ِAwatef B" userId="4c3a533462edbdd8" providerId="LiveId" clId="{B5139915-CC54-4047-ABA4-BD9E3CE0AEA3}" dt="2024-11-18T18:15:54.787" v="2785" actId="1035"/>
        <pc:sldMkLst>
          <pc:docMk/>
          <pc:sldMk cId="3454434535" sldId="842"/>
        </pc:sldMkLst>
        <pc:spChg chg="add mod">
          <ac:chgData name="ِAwatef B" userId="4c3a533462edbdd8" providerId="LiveId" clId="{B5139915-CC54-4047-ABA4-BD9E3CE0AEA3}" dt="2024-11-18T18:15:42.294" v="2778" actId="1076"/>
          <ac:spMkLst>
            <pc:docMk/>
            <pc:sldMk cId="3454434535" sldId="842"/>
            <ac:spMk id="2" creationId="{D44EDEEE-8D7F-CA6C-4137-E0E8FC01AAC3}"/>
          </ac:spMkLst>
        </pc:spChg>
        <pc:spChg chg="mod">
          <ac:chgData name="ِAwatef B" userId="4c3a533462edbdd8" providerId="LiveId" clId="{B5139915-CC54-4047-ABA4-BD9E3CE0AEA3}" dt="2024-11-18T18:15:54.787" v="2785" actId="1035"/>
          <ac:spMkLst>
            <pc:docMk/>
            <pc:sldMk cId="3454434535" sldId="842"/>
            <ac:spMk id="3" creationId="{CBC23EF1-482E-1B2C-3367-1DD3919C624C}"/>
          </ac:spMkLst>
        </pc:spChg>
        <pc:spChg chg="add mod">
          <ac:chgData name="ِAwatef B" userId="4c3a533462edbdd8" providerId="LiveId" clId="{B5139915-CC54-4047-ABA4-BD9E3CE0AEA3}" dt="2024-11-18T18:15:42.294" v="2778" actId="1076"/>
          <ac:spMkLst>
            <pc:docMk/>
            <pc:sldMk cId="3454434535" sldId="842"/>
            <ac:spMk id="4" creationId="{0760D5F5-FE96-5173-8E23-0332715ABC2E}"/>
          </ac:spMkLst>
        </pc:spChg>
        <pc:spChg chg="mod">
          <ac:chgData name="ِAwatef B" userId="4c3a533462edbdd8" providerId="LiveId" clId="{B5139915-CC54-4047-ABA4-BD9E3CE0AEA3}" dt="2024-11-18T18:15:49.525" v="2779" actId="14100"/>
          <ac:spMkLst>
            <pc:docMk/>
            <pc:sldMk cId="3454434535" sldId="842"/>
            <ac:spMk id="25" creationId="{7C3294B6-8D1B-20D4-CAF2-4F705DED44F8}"/>
          </ac:spMkLst>
        </pc:spChg>
      </pc:sldChg>
      <pc:sldChg chg="addSp delSp modSp mod">
        <pc:chgData name="ِAwatef B" userId="4c3a533462edbdd8" providerId="LiveId" clId="{B5139915-CC54-4047-ABA4-BD9E3CE0AEA3}" dt="2024-11-18T18:23:09.295" v="3000" actId="1076"/>
        <pc:sldMkLst>
          <pc:docMk/>
          <pc:sldMk cId="1315979859" sldId="843"/>
        </pc:sldMkLst>
        <pc:spChg chg="add mod">
          <ac:chgData name="ِAwatef B" userId="4c3a533462edbdd8" providerId="LiveId" clId="{B5139915-CC54-4047-ABA4-BD9E3CE0AEA3}" dt="2024-11-18T18:23:00.077" v="2998" actId="1076"/>
          <ac:spMkLst>
            <pc:docMk/>
            <pc:sldMk cId="1315979859" sldId="843"/>
            <ac:spMk id="2" creationId="{A443D3BF-CB05-E153-5640-5A0FC67512BC}"/>
          </ac:spMkLst>
        </pc:spChg>
        <pc:spChg chg="del">
          <ac:chgData name="ِAwatef B" userId="4c3a533462edbdd8" providerId="LiveId" clId="{B5139915-CC54-4047-ABA4-BD9E3CE0AEA3}" dt="2024-11-17T17:27:02.679" v="883" actId="478"/>
          <ac:spMkLst>
            <pc:docMk/>
            <pc:sldMk cId="1315979859" sldId="843"/>
            <ac:spMk id="3" creationId="{CDD1EAED-F1A2-EA95-7E0B-D74ECC8BA14F}"/>
          </ac:spMkLst>
        </pc:spChg>
        <pc:spChg chg="add mod">
          <ac:chgData name="ِAwatef B" userId="4c3a533462edbdd8" providerId="LiveId" clId="{B5139915-CC54-4047-ABA4-BD9E3CE0AEA3}" dt="2024-11-18T18:22:22.956" v="2975" actId="1076"/>
          <ac:spMkLst>
            <pc:docMk/>
            <pc:sldMk cId="1315979859" sldId="843"/>
            <ac:spMk id="4" creationId="{F2E9A734-DAA1-0A13-419D-0FA547D66B8A}"/>
          </ac:spMkLst>
        </pc:spChg>
        <pc:spChg chg="add mod">
          <ac:chgData name="ِAwatef B" userId="4c3a533462edbdd8" providerId="LiveId" clId="{B5139915-CC54-4047-ABA4-BD9E3CE0AEA3}" dt="2024-11-18T18:22:32.483" v="2989" actId="1036"/>
          <ac:spMkLst>
            <pc:docMk/>
            <pc:sldMk cId="1315979859" sldId="843"/>
            <ac:spMk id="5" creationId="{D458CF7B-6889-7B3D-8D3E-B0802996ECB8}"/>
          </ac:spMkLst>
        </pc:spChg>
        <pc:spChg chg="mod">
          <ac:chgData name="ِAwatef B" userId="4c3a533462edbdd8" providerId="LiveId" clId="{B5139915-CC54-4047-ABA4-BD9E3CE0AEA3}" dt="2024-11-18T18:22:40.036" v="2991" actId="14100"/>
          <ac:spMkLst>
            <pc:docMk/>
            <pc:sldMk cId="1315979859" sldId="843"/>
            <ac:spMk id="6" creationId="{C7398342-63DA-9747-24DE-2F96C089597A}"/>
          </ac:spMkLst>
        </pc:spChg>
        <pc:spChg chg="mod">
          <ac:chgData name="ِAwatef B" userId="4c3a533462edbdd8" providerId="LiveId" clId="{B5139915-CC54-4047-ABA4-BD9E3CE0AEA3}" dt="2024-11-18T18:22:45.699" v="2993" actId="14100"/>
          <ac:spMkLst>
            <pc:docMk/>
            <pc:sldMk cId="1315979859" sldId="843"/>
            <ac:spMk id="7" creationId="{DAA826C5-9BCB-EB9B-3D7B-85B59AB8B693}"/>
          </ac:spMkLst>
        </pc:spChg>
        <pc:spChg chg="mod">
          <ac:chgData name="ِAwatef B" userId="4c3a533462edbdd8" providerId="LiveId" clId="{B5139915-CC54-4047-ABA4-BD9E3CE0AEA3}" dt="2024-11-18T18:23:09.295" v="3000" actId="1076"/>
          <ac:spMkLst>
            <pc:docMk/>
            <pc:sldMk cId="1315979859" sldId="843"/>
            <ac:spMk id="25" creationId="{E4F8367B-2B94-1D4B-616C-10BF87707E6A}"/>
          </ac:spMkLst>
        </pc:spChg>
      </pc:sldChg>
      <pc:sldChg chg="addSp delSp modSp mod">
        <pc:chgData name="ِAwatef B" userId="4c3a533462edbdd8" providerId="LiveId" clId="{B5139915-CC54-4047-ABA4-BD9E3CE0AEA3}" dt="2024-11-17T18:05:34.332" v="1039" actId="14100"/>
        <pc:sldMkLst>
          <pc:docMk/>
          <pc:sldMk cId="1598178396" sldId="844"/>
        </pc:sldMkLst>
        <pc:spChg chg="add del mod">
          <ac:chgData name="ِAwatef B" userId="4c3a533462edbdd8" providerId="LiveId" clId="{B5139915-CC54-4047-ABA4-BD9E3CE0AEA3}" dt="2024-11-17T18:05:24.013" v="1036" actId="1076"/>
          <ac:spMkLst>
            <pc:docMk/>
            <pc:sldMk cId="1598178396" sldId="844"/>
            <ac:spMk id="2" creationId="{A130D31E-1425-BEDB-0260-6CA99E8982D3}"/>
          </ac:spMkLst>
        </pc:spChg>
        <pc:spChg chg="add del mod">
          <ac:chgData name="ِAwatef B" userId="4c3a533462edbdd8" providerId="LiveId" clId="{B5139915-CC54-4047-ABA4-BD9E3CE0AEA3}" dt="2024-11-17T18:05:15.195" v="1033" actId="404"/>
          <ac:spMkLst>
            <pc:docMk/>
            <pc:sldMk cId="1598178396" sldId="844"/>
            <ac:spMk id="3" creationId="{02CF50C4-57F0-8DE5-A856-77F74A2C3218}"/>
          </ac:spMkLst>
        </pc:spChg>
        <pc:spChg chg="del">
          <ac:chgData name="ِAwatef B" userId="4c3a533462edbdd8" providerId="LiveId" clId="{B5139915-CC54-4047-ABA4-BD9E3CE0AEA3}" dt="2024-11-17T18:03:34.516" v="1001" actId="478"/>
          <ac:spMkLst>
            <pc:docMk/>
            <pc:sldMk cId="1598178396" sldId="844"/>
            <ac:spMk id="4" creationId="{C50E43F4-1AD5-1234-EDC5-4CECF8B2939A}"/>
          </ac:spMkLst>
        </pc:spChg>
        <pc:spChg chg="add del">
          <ac:chgData name="ِAwatef B" userId="4c3a533462edbdd8" providerId="LiveId" clId="{B5139915-CC54-4047-ABA4-BD9E3CE0AEA3}" dt="2024-11-17T18:02:54.777" v="993" actId="478"/>
          <ac:spMkLst>
            <pc:docMk/>
            <pc:sldMk cId="1598178396" sldId="844"/>
            <ac:spMk id="5" creationId="{A95C77B0-6C2D-CD25-75A7-BAA2D2BF10F2}"/>
          </ac:spMkLst>
        </pc:spChg>
        <pc:spChg chg="add del mod">
          <ac:chgData name="ِAwatef B" userId="4c3a533462edbdd8" providerId="LiveId" clId="{B5139915-CC54-4047-ABA4-BD9E3CE0AEA3}" dt="2024-11-17T18:05:10.661" v="1032" actId="2710"/>
          <ac:spMkLst>
            <pc:docMk/>
            <pc:sldMk cId="1598178396" sldId="844"/>
            <ac:spMk id="8" creationId="{DC8474CA-05F7-9570-947F-E09466BBC48A}"/>
          </ac:spMkLst>
        </pc:spChg>
        <pc:spChg chg="mod">
          <ac:chgData name="ِAwatef B" userId="4c3a533462edbdd8" providerId="LiveId" clId="{B5139915-CC54-4047-ABA4-BD9E3CE0AEA3}" dt="2024-11-17T18:05:34.332" v="1039" actId="14100"/>
          <ac:spMkLst>
            <pc:docMk/>
            <pc:sldMk cId="1598178396" sldId="844"/>
            <ac:spMk id="25" creationId="{A2EFA303-1775-DFCE-B3A3-B328420EAAE5}"/>
          </ac:spMkLst>
        </pc:spChg>
      </pc:sldChg>
      <pc:sldChg chg="addSp delSp modSp mod">
        <pc:chgData name="ِAwatef B" userId="4c3a533462edbdd8" providerId="LiveId" clId="{B5139915-CC54-4047-ABA4-BD9E3CE0AEA3}" dt="2024-11-18T18:17:08.522" v="2827" actId="14100"/>
        <pc:sldMkLst>
          <pc:docMk/>
          <pc:sldMk cId="1694647740" sldId="845"/>
        </pc:sldMkLst>
        <pc:spChg chg="del mod">
          <ac:chgData name="ِAwatef B" userId="4c3a533462edbdd8" providerId="LiveId" clId="{B5139915-CC54-4047-ABA4-BD9E3CE0AEA3}" dt="2024-11-17T18:06:10.204" v="1042" actId="478"/>
          <ac:spMkLst>
            <pc:docMk/>
            <pc:sldMk cId="1694647740" sldId="845"/>
            <ac:spMk id="3" creationId="{43D6C80B-033D-CDDC-A8F0-6E9373C66635}"/>
          </ac:spMkLst>
        </pc:spChg>
        <pc:spChg chg="del">
          <ac:chgData name="ِAwatef B" userId="4c3a533462edbdd8" providerId="LiveId" clId="{B5139915-CC54-4047-ABA4-BD9E3CE0AEA3}" dt="2024-11-17T18:06:18.358" v="1043" actId="478"/>
          <ac:spMkLst>
            <pc:docMk/>
            <pc:sldMk cId="1694647740" sldId="845"/>
            <ac:spMk id="4" creationId="{6289A948-7F59-CA9C-CDFF-DF98F5DFDBD7}"/>
          </ac:spMkLst>
        </pc:spChg>
        <pc:spChg chg="add mod">
          <ac:chgData name="ِAwatef B" userId="4c3a533462edbdd8" providerId="LiveId" clId="{B5139915-CC54-4047-ABA4-BD9E3CE0AEA3}" dt="2024-11-17T18:08:14.443" v="1085" actId="20577"/>
          <ac:spMkLst>
            <pc:docMk/>
            <pc:sldMk cId="1694647740" sldId="845"/>
            <ac:spMk id="5" creationId="{65C2CFCF-6919-11EA-BF09-FDB2631EE30F}"/>
          </ac:spMkLst>
        </pc:spChg>
        <pc:spChg chg="mod">
          <ac:chgData name="ِAwatef B" userId="4c3a533462edbdd8" providerId="LiveId" clId="{B5139915-CC54-4047-ABA4-BD9E3CE0AEA3}" dt="2024-11-17T18:07:14.513" v="1079" actId="14100"/>
          <ac:spMkLst>
            <pc:docMk/>
            <pc:sldMk cId="1694647740" sldId="845"/>
            <ac:spMk id="6" creationId="{5B1A4A8E-14CD-1090-2BC4-FB73A32D5BAC}"/>
          </ac:spMkLst>
        </pc:spChg>
        <pc:spChg chg="mod">
          <ac:chgData name="ِAwatef B" userId="4c3a533462edbdd8" providerId="LiveId" clId="{B5139915-CC54-4047-ABA4-BD9E3CE0AEA3}" dt="2024-11-17T18:07:19.974" v="1081" actId="14100"/>
          <ac:spMkLst>
            <pc:docMk/>
            <pc:sldMk cId="1694647740" sldId="845"/>
            <ac:spMk id="7" creationId="{284223EA-9104-4B06-A926-1FBFFBFF2AD2}"/>
          </ac:spMkLst>
        </pc:spChg>
        <pc:spChg chg="add mod">
          <ac:chgData name="ِAwatef B" userId="4c3a533462edbdd8" providerId="LiveId" clId="{B5139915-CC54-4047-ABA4-BD9E3CE0AEA3}" dt="2024-11-18T18:17:08.522" v="2827" actId="14100"/>
          <ac:spMkLst>
            <pc:docMk/>
            <pc:sldMk cId="1694647740" sldId="845"/>
            <ac:spMk id="8" creationId="{69C5DF38-9B95-FAB3-4726-6B4AE3410F93}"/>
          </ac:spMkLst>
        </pc:spChg>
        <pc:spChg chg="add mod">
          <ac:chgData name="ِAwatef B" userId="4c3a533462edbdd8" providerId="LiveId" clId="{B5139915-CC54-4047-ABA4-BD9E3CE0AEA3}" dt="2024-11-18T18:16:29.744" v="2787" actId="1076"/>
          <ac:spMkLst>
            <pc:docMk/>
            <pc:sldMk cId="1694647740" sldId="845"/>
            <ac:spMk id="9" creationId="{90BDF20D-D8E9-71DD-90D4-9C1DEC6BCF21}"/>
          </ac:spMkLst>
        </pc:spChg>
        <pc:spChg chg="mod">
          <ac:chgData name="ِAwatef B" userId="4c3a533462edbdd8" providerId="LiveId" clId="{B5139915-CC54-4047-ABA4-BD9E3CE0AEA3}" dt="2024-11-17T18:08:21.028" v="1090" actId="1036"/>
          <ac:spMkLst>
            <pc:docMk/>
            <pc:sldMk cId="1694647740" sldId="845"/>
            <ac:spMk id="25" creationId="{8C10F656-04EA-F653-ED7F-236B6BFC84FF}"/>
          </ac:spMkLst>
        </pc:spChg>
      </pc:sldChg>
      <pc:sldChg chg="addSp delSp modSp mod">
        <pc:chgData name="ِAwatef B" userId="4c3a533462edbdd8" providerId="LiveId" clId="{B5139915-CC54-4047-ABA4-BD9E3CE0AEA3}" dt="2024-11-17T18:14:32.251" v="1200" actId="1036"/>
        <pc:sldMkLst>
          <pc:docMk/>
          <pc:sldMk cId="2654956524" sldId="846"/>
        </pc:sldMkLst>
        <pc:spChg chg="add mod">
          <ac:chgData name="ِAwatef B" userId="4c3a533462edbdd8" providerId="LiveId" clId="{B5139915-CC54-4047-ABA4-BD9E3CE0AEA3}" dt="2024-11-17T18:13:11.641" v="1130" actId="2710"/>
          <ac:spMkLst>
            <pc:docMk/>
            <pc:sldMk cId="2654956524" sldId="846"/>
            <ac:spMk id="2" creationId="{1CAB5B1A-F13F-2883-BB39-796E05121E3C}"/>
          </ac:spMkLst>
        </pc:spChg>
        <pc:spChg chg="add mod">
          <ac:chgData name="ِAwatef B" userId="4c3a533462edbdd8" providerId="LiveId" clId="{B5139915-CC54-4047-ABA4-BD9E3CE0AEA3}" dt="2024-11-17T18:14:28.455" v="1191" actId="1036"/>
          <ac:spMkLst>
            <pc:docMk/>
            <pc:sldMk cId="2654956524" sldId="846"/>
            <ac:spMk id="3" creationId="{A8038CA8-258D-C421-0576-4765CE240FC4}"/>
          </ac:spMkLst>
        </pc:spChg>
        <pc:spChg chg="mod">
          <ac:chgData name="ِAwatef B" userId="4c3a533462edbdd8" providerId="LiveId" clId="{B5139915-CC54-4047-ABA4-BD9E3CE0AEA3}" dt="2024-11-17T18:09:55.109" v="1098" actId="14100"/>
          <ac:spMkLst>
            <pc:docMk/>
            <pc:sldMk cId="2654956524" sldId="846"/>
            <ac:spMk id="4" creationId="{8AB6AADE-74AB-1C0B-5DA4-C3CC8F0A55EB}"/>
          </ac:spMkLst>
        </pc:spChg>
        <pc:spChg chg="add mod">
          <ac:chgData name="ِAwatef B" userId="4c3a533462edbdd8" providerId="LiveId" clId="{B5139915-CC54-4047-ABA4-BD9E3CE0AEA3}" dt="2024-11-17T18:14:25.952" v="1179" actId="1036"/>
          <ac:spMkLst>
            <pc:docMk/>
            <pc:sldMk cId="2654956524" sldId="846"/>
            <ac:spMk id="5" creationId="{90CA34E0-2FED-C2ED-9F2E-8144F685E1AF}"/>
          </ac:spMkLst>
        </pc:spChg>
        <pc:spChg chg="del">
          <ac:chgData name="ِAwatef B" userId="4c3a533462edbdd8" providerId="LiveId" clId="{B5139915-CC54-4047-ABA4-BD9E3CE0AEA3}" dt="2024-11-17T18:10:34.797" v="1099" actId="478"/>
          <ac:spMkLst>
            <pc:docMk/>
            <pc:sldMk cId="2654956524" sldId="846"/>
            <ac:spMk id="8" creationId="{D46EEF44-8FD9-62E9-10D5-DB571F0AD833}"/>
          </ac:spMkLst>
        </pc:spChg>
        <pc:spChg chg="add mod">
          <ac:chgData name="ِAwatef B" userId="4c3a533462edbdd8" providerId="LiveId" clId="{B5139915-CC54-4047-ABA4-BD9E3CE0AEA3}" dt="2024-11-17T18:11:33.860" v="1111" actId="1076"/>
          <ac:spMkLst>
            <pc:docMk/>
            <pc:sldMk cId="2654956524" sldId="846"/>
            <ac:spMk id="10" creationId="{3E362BBE-C8CE-6DFB-52C3-03E5E3974A77}"/>
          </ac:spMkLst>
        </pc:spChg>
        <pc:spChg chg="add mod">
          <ac:chgData name="ِAwatef B" userId="4c3a533462edbdd8" providerId="LiveId" clId="{B5139915-CC54-4047-ABA4-BD9E3CE0AEA3}" dt="2024-11-17T18:14:32.251" v="1200" actId="1036"/>
          <ac:spMkLst>
            <pc:docMk/>
            <pc:sldMk cId="2654956524" sldId="846"/>
            <ac:spMk id="11" creationId="{5C6FE1EE-90C3-C2AB-14E7-AA0884AD31AF}"/>
          </ac:spMkLst>
        </pc:spChg>
        <pc:spChg chg="add mod">
          <ac:chgData name="ِAwatef B" userId="4c3a533462edbdd8" providerId="LiveId" clId="{B5139915-CC54-4047-ABA4-BD9E3CE0AEA3}" dt="2024-11-17T18:10:45.535" v="1102" actId="14100"/>
          <ac:spMkLst>
            <pc:docMk/>
            <pc:sldMk cId="2654956524" sldId="846"/>
            <ac:spMk id="12" creationId="{95284164-2B00-5144-86FD-22CE50DD04EA}"/>
          </ac:spMkLst>
        </pc:spChg>
      </pc:sldChg>
      <pc:sldChg chg="addSp delSp modSp mod">
        <pc:chgData name="ِAwatef B" userId="4c3a533462edbdd8" providerId="LiveId" clId="{B5139915-CC54-4047-ABA4-BD9E3CE0AEA3}" dt="2024-11-17T18:20:19.026" v="1363" actId="1037"/>
        <pc:sldMkLst>
          <pc:docMk/>
          <pc:sldMk cId="4119410463" sldId="847"/>
        </pc:sldMkLst>
        <pc:spChg chg="add mod">
          <ac:chgData name="ِAwatef B" userId="4c3a533462edbdd8" providerId="LiveId" clId="{B5139915-CC54-4047-ABA4-BD9E3CE0AEA3}" dt="2024-11-17T18:17:51.135" v="1276" actId="14100"/>
          <ac:spMkLst>
            <pc:docMk/>
            <pc:sldMk cId="4119410463" sldId="847"/>
            <ac:spMk id="2" creationId="{45C49133-2A54-22F5-C8E9-2565E52D794C}"/>
          </ac:spMkLst>
        </pc:spChg>
        <pc:spChg chg="del">
          <ac:chgData name="ِAwatef B" userId="4c3a533462edbdd8" providerId="LiveId" clId="{B5139915-CC54-4047-ABA4-BD9E3CE0AEA3}" dt="2024-11-17T18:14:59.168" v="1201" actId="478"/>
          <ac:spMkLst>
            <pc:docMk/>
            <pc:sldMk cId="4119410463" sldId="847"/>
            <ac:spMk id="3" creationId="{F21977A3-8AD9-A602-0B81-C8E89FAE9156}"/>
          </ac:spMkLst>
        </pc:spChg>
        <pc:spChg chg="add mod">
          <ac:chgData name="ِAwatef B" userId="4c3a533462edbdd8" providerId="LiveId" clId="{B5139915-CC54-4047-ABA4-BD9E3CE0AEA3}" dt="2024-11-17T18:18:20.482" v="1294" actId="14100"/>
          <ac:spMkLst>
            <pc:docMk/>
            <pc:sldMk cId="4119410463" sldId="847"/>
            <ac:spMk id="5" creationId="{F006B2A5-20C2-61C2-FB77-20E9A1F5255B}"/>
          </ac:spMkLst>
        </pc:spChg>
        <pc:spChg chg="add del mod">
          <ac:chgData name="ِAwatef B" userId="4c3a533462edbdd8" providerId="LiveId" clId="{B5139915-CC54-4047-ABA4-BD9E3CE0AEA3}" dt="2024-11-17T18:20:00.699" v="1354" actId="122"/>
          <ac:spMkLst>
            <pc:docMk/>
            <pc:sldMk cId="4119410463" sldId="847"/>
            <ac:spMk id="8" creationId="{2384B334-E857-93BA-EF86-08C065AA283E}"/>
          </ac:spMkLst>
        </pc:spChg>
        <pc:spChg chg="add mod">
          <ac:chgData name="ِAwatef B" userId="4c3a533462edbdd8" providerId="LiveId" clId="{B5139915-CC54-4047-ABA4-BD9E3CE0AEA3}" dt="2024-11-17T18:17:02.997" v="1242" actId="1035"/>
          <ac:spMkLst>
            <pc:docMk/>
            <pc:sldMk cId="4119410463" sldId="847"/>
            <ac:spMk id="10" creationId="{465F2548-48E1-BB83-9A09-A3FA791BA2D0}"/>
          </ac:spMkLst>
        </pc:spChg>
        <pc:spChg chg="add mod">
          <ac:chgData name="ِAwatef B" userId="4c3a533462edbdd8" providerId="LiveId" clId="{B5139915-CC54-4047-ABA4-BD9E3CE0AEA3}" dt="2024-11-17T18:17:08.989" v="1243" actId="1076"/>
          <ac:spMkLst>
            <pc:docMk/>
            <pc:sldMk cId="4119410463" sldId="847"/>
            <ac:spMk id="11" creationId="{CED590AB-B702-A72E-D6D2-4CF256B3DE00}"/>
          </ac:spMkLst>
        </pc:spChg>
        <pc:spChg chg="add mod">
          <ac:chgData name="ِAwatef B" userId="4c3a533462edbdd8" providerId="LiveId" clId="{B5139915-CC54-4047-ABA4-BD9E3CE0AEA3}" dt="2024-11-17T18:20:19.026" v="1363" actId="1037"/>
          <ac:spMkLst>
            <pc:docMk/>
            <pc:sldMk cId="4119410463" sldId="847"/>
            <ac:spMk id="12" creationId="{FB527F64-B313-50A8-676C-B47C4D78FC67}"/>
          </ac:spMkLst>
        </pc:spChg>
        <pc:spChg chg="add mod">
          <ac:chgData name="ِAwatef B" userId="4c3a533462edbdd8" providerId="LiveId" clId="{B5139915-CC54-4047-ABA4-BD9E3CE0AEA3}" dt="2024-11-17T18:15:16.858" v="1207" actId="121"/>
          <ac:spMkLst>
            <pc:docMk/>
            <pc:sldMk cId="4119410463" sldId="847"/>
            <ac:spMk id="13" creationId="{3401B11D-F295-2CD8-FC34-97AA15770B69}"/>
          </ac:spMkLst>
        </pc:spChg>
        <pc:spChg chg="mod">
          <ac:chgData name="ِAwatef B" userId="4c3a533462edbdd8" providerId="LiveId" clId="{B5139915-CC54-4047-ABA4-BD9E3CE0AEA3}" dt="2024-11-17T18:19:27.786" v="1348" actId="1076"/>
          <ac:spMkLst>
            <pc:docMk/>
            <pc:sldMk cId="4119410463" sldId="847"/>
            <ac:spMk id="25" creationId="{240FD380-E473-1763-EBC6-F34ED5DAE87D}"/>
          </ac:spMkLst>
        </pc:spChg>
      </pc:sldChg>
      <pc:sldChg chg="addSp delSp modSp mod">
        <pc:chgData name="ِAwatef B" userId="4c3a533462edbdd8" providerId="LiveId" clId="{B5139915-CC54-4047-ABA4-BD9E3CE0AEA3}" dt="2024-11-17T18:25:46.189" v="1489" actId="1076"/>
        <pc:sldMkLst>
          <pc:docMk/>
          <pc:sldMk cId="2617823820" sldId="848"/>
        </pc:sldMkLst>
        <pc:spChg chg="add mod">
          <ac:chgData name="ِAwatef B" userId="4c3a533462edbdd8" providerId="LiveId" clId="{B5139915-CC54-4047-ABA4-BD9E3CE0AEA3}" dt="2024-11-17T18:24:41.064" v="1480" actId="404"/>
          <ac:spMkLst>
            <pc:docMk/>
            <pc:sldMk cId="2617823820" sldId="848"/>
            <ac:spMk id="2" creationId="{8226BBD1-EC96-6663-DC45-0064796641AB}"/>
          </ac:spMkLst>
        </pc:spChg>
        <pc:spChg chg="add mod">
          <ac:chgData name="ِAwatef B" userId="4c3a533462edbdd8" providerId="LiveId" clId="{B5139915-CC54-4047-ABA4-BD9E3CE0AEA3}" dt="2024-11-17T18:25:46.189" v="1489" actId="1076"/>
          <ac:spMkLst>
            <pc:docMk/>
            <pc:sldMk cId="2617823820" sldId="848"/>
            <ac:spMk id="3" creationId="{D97107AD-D594-ADD4-3D5D-9991BD98BE11}"/>
          </ac:spMkLst>
        </pc:spChg>
        <pc:spChg chg="add mod">
          <ac:chgData name="ِAwatef B" userId="4c3a533462edbdd8" providerId="LiveId" clId="{B5139915-CC54-4047-ABA4-BD9E3CE0AEA3}" dt="2024-11-17T18:25:01.156" v="1484" actId="1076"/>
          <ac:spMkLst>
            <pc:docMk/>
            <pc:sldMk cId="2617823820" sldId="848"/>
            <ac:spMk id="4" creationId="{CCA969A1-9264-B501-C571-AA1302B89ECD}"/>
          </ac:spMkLst>
        </pc:spChg>
        <pc:spChg chg="del">
          <ac:chgData name="ِAwatef B" userId="4c3a533462edbdd8" providerId="LiveId" clId="{B5139915-CC54-4047-ABA4-BD9E3CE0AEA3}" dt="2024-11-17T18:20:45.097" v="1364" actId="478"/>
          <ac:spMkLst>
            <pc:docMk/>
            <pc:sldMk cId="2617823820" sldId="848"/>
            <ac:spMk id="5" creationId="{36D3C3D7-7B5E-2F76-BFD6-C1F88DDE3052}"/>
          </ac:spMkLst>
        </pc:spChg>
        <pc:spChg chg="add mod">
          <ac:chgData name="ِAwatef B" userId="4c3a533462edbdd8" providerId="LiveId" clId="{B5139915-CC54-4047-ABA4-BD9E3CE0AEA3}" dt="2024-11-17T18:24:20.723" v="1460" actId="1076"/>
          <ac:spMkLst>
            <pc:docMk/>
            <pc:sldMk cId="2617823820" sldId="848"/>
            <ac:spMk id="8" creationId="{4E4EC22D-72E1-4F92-E654-568AB51E8EFE}"/>
          </ac:spMkLst>
        </pc:spChg>
        <pc:spChg chg="add mod">
          <ac:chgData name="ِAwatef B" userId="4c3a533462edbdd8" providerId="LiveId" clId="{B5139915-CC54-4047-ABA4-BD9E3CE0AEA3}" dt="2024-11-17T18:21:01.845" v="1370" actId="121"/>
          <ac:spMkLst>
            <pc:docMk/>
            <pc:sldMk cId="2617823820" sldId="848"/>
            <ac:spMk id="10" creationId="{4BEEF456-121F-4B7F-EB41-F71978373781}"/>
          </ac:spMkLst>
        </pc:spChg>
        <pc:spChg chg="mod">
          <ac:chgData name="ِAwatef B" userId="4c3a533462edbdd8" providerId="LiveId" clId="{B5139915-CC54-4047-ABA4-BD9E3CE0AEA3}" dt="2024-11-17T18:24:23.974" v="1462" actId="1076"/>
          <ac:spMkLst>
            <pc:docMk/>
            <pc:sldMk cId="2617823820" sldId="848"/>
            <ac:spMk id="25" creationId="{1AAA1C5B-E723-8ABA-D867-746CD6ACAEE1}"/>
          </ac:spMkLst>
        </pc:spChg>
        <pc:picChg chg="mod">
          <ac:chgData name="ِAwatef B" userId="4c3a533462edbdd8" providerId="LiveId" clId="{B5139915-CC54-4047-ABA4-BD9E3CE0AEA3}" dt="2024-11-17T18:24:12.627" v="1459" actId="1076"/>
          <ac:picMkLst>
            <pc:docMk/>
            <pc:sldMk cId="2617823820" sldId="848"/>
            <ac:picMk id="9" creationId="{744A897A-30FA-6C80-1898-2E273A54CA71}"/>
          </ac:picMkLst>
        </pc:picChg>
      </pc:sldChg>
      <pc:sldChg chg="addSp delSp modSp mod">
        <pc:chgData name="ِAwatef B" userId="4c3a533462edbdd8" providerId="LiveId" clId="{B5139915-CC54-4047-ABA4-BD9E3CE0AEA3}" dt="2024-11-17T18:30:25.959" v="1612" actId="403"/>
        <pc:sldMkLst>
          <pc:docMk/>
          <pc:sldMk cId="1883340706" sldId="849"/>
        </pc:sldMkLst>
        <pc:spChg chg="add mod">
          <ac:chgData name="ِAwatef B" userId="4c3a533462edbdd8" providerId="LiveId" clId="{B5139915-CC54-4047-ABA4-BD9E3CE0AEA3}" dt="2024-11-17T18:30:25.959" v="1612" actId="403"/>
          <ac:spMkLst>
            <pc:docMk/>
            <pc:sldMk cId="1883340706" sldId="849"/>
            <ac:spMk id="2" creationId="{EF2159FD-71CF-A89C-1945-7EC9958BBA87}"/>
          </ac:spMkLst>
        </pc:spChg>
        <pc:spChg chg="del">
          <ac:chgData name="ِAwatef B" userId="4c3a533462edbdd8" providerId="LiveId" clId="{B5139915-CC54-4047-ABA4-BD9E3CE0AEA3}" dt="2024-11-17T18:26:10.538" v="1491" actId="478"/>
          <ac:spMkLst>
            <pc:docMk/>
            <pc:sldMk cId="1883340706" sldId="849"/>
            <ac:spMk id="3" creationId="{19B945B3-1D0C-63C7-68A0-3F170C21A421}"/>
          </ac:spMkLst>
        </pc:spChg>
        <pc:spChg chg="del">
          <ac:chgData name="ِAwatef B" userId="4c3a533462edbdd8" providerId="LiveId" clId="{B5139915-CC54-4047-ABA4-BD9E3CE0AEA3}" dt="2024-11-17T18:26:07.419" v="1490" actId="478"/>
          <ac:spMkLst>
            <pc:docMk/>
            <pc:sldMk cId="1883340706" sldId="849"/>
            <ac:spMk id="4" creationId="{5DE5246F-BD3C-A613-EBE1-94CC1332250C}"/>
          </ac:spMkLst>
        </pc:spChg>
        <pc:spChg chg="add mod">
          <ac:chgData name="ِAwatef B" userId="4c3a533462edbdd8" providerId="LiveId" clId="{B5139915-CC54-4047-ABA4-BD9E3CE0AEA3}" dt="2024-11-17T18:30:17.391" v="1610" actId="1035"/>
          <ac:spMkLst>
            <pc:docMk/>
            <pc:sldMk cId="1883340706" sldId="849"/>
            <ac:spMk id="5" creationId="{AED2E1CD-E784-6B57-70D2-D6D6B6A13F1B}"/>
          </ac:spMkLst>
        </pc:spChg>
        <pc:spChg chg="mod">
          <ac:chgData name="ِAwatef B" userId="4c3a533462edbdd8" providerId="LiveId" clId="{B5139915-CC54-4047-ABA4-BD9E3CE0AEA3}" dt="2024-11-17T18:26:31.387" v="1497" actId="14100"/>
          <ac:spMkLst>
            <pc:docMk/>
            <pc:sldMk cId="1883340706" sldId="849"/>
            <ac:spMk id="6" creationId="{7BA641DF-F54F-A846-75A6-00A8A4AD5160}"/>
          </ac:spMkLst>
        </pc:spChg>
        <pc:spChg chg="mod">
          <ac:chgData name="ِAwatef B" userId="4c3a533462edbdd8" providerId="LiveId" clId="{B5139915-CC54-4047-ABA4-BD9E3CE0AEA3}" dt="2024-11-17T18:26:34.696" v="1498" actId="14100"/>
          <ac:spMkLst>
            <pc:docMk/>
            <pc:sldMk cId="1883340706" sldId="849"/>
            <ac:spMk id="7" creationId="{4E2674B1-1B14-99C7-DAD9-EE5C1EE75B43}"/>
          </ac:spMkLst>
        </pc:spChg>
        <pc:spChg chg="add mod">
          <ac:chgData name="ِAwatef B" userId="4c3a533462edbdd8" providerId="LiveId" clId="{B5139915-CC54-4047-ABA4-BD9E3CE0AEA3}" dt="2024-11-17T18:26:55.751" v="1504" actId="1076"/>
          <ac:spMkLst>
            <pc:docMk/>
            <pc:sldMk cId="1883340706" sldId="849"/>
            <ac:spMk id="8" creationId="{154778EF-46FC-0D81-65AF-BC5A085D31C1}"/>
          </ac:spMkLst>
        </pc:spChg>
        <pc:spChg chg="add mod">
          <ac:chgData name="ِAwatef B" userId="4c3a533462edbdd8" providerId="LiveId" clId="{B5139915-CC54-4047-ABA4-BD9E3CE0AEA3}" dt="2024-11-17T18:29:31.919" v="1574" actId="1035"/>
          <ac:spMkLst>
            <pc:docMk/>
            <pc:sldMk cId="1883340706" sldId="849"/>
            <ac:spMk id="10" creationId="{6D7F13F3-2CA1-147B-4294-A3BB88C852B2}"/>
          </ac:spMkLst>
        </pc:spChg>
        <pc:spChg chg="add mod">
          <ac:chgData name="ِAwatef B" userId="4c3a533462edbdd8" providerId="LiveId" clId="{B5139915-CC54-4047-ABA4-BD9E3CE0AEA3}" dt="2024-11-17T18:26:21.570" v="1494" actId="1076"/>
          <ac:spMkLst>
            <pc:docMk/>
            <pc:sldMk cId="1883340706" sldId="849"/>
            <ac:spMk id="11" creationId="{3F8C1BB5-A89F-4E00-560B-F83D089308D4}"/>
          </ac:spMkLst>
        </pc:spChg>
        <pc:spChg chg="mod">
          <ac:chgData name="ِAwatef B" userId="4c3a533462edbdd8" providerId="LiveId" clId="{B5139915-CC54-4047-ABA4-BD9E3CE0AEA3}" dt="2024-11-17T18:30:01.842" v="1580" actId="14100"/>
          <ac:spMkLst>
            <pc:docMk/>
            <pc:sldMk cId="1883340706" sldId="849"/>
            <ac:spMk id="25" creationId="{774AA949-D8E6-E837-5180-7C2C8DCD4B5D}"/>
          </ac:spMkLst>
        </pc:spChg>
      </pc:sldChg>
      <pc:sldChg chg="addSp delSp modSp mod modNotesTx">
        <pc:chgData name="ِAwatef B" userId="4c3a533462edbdd8" providerId="LiveId" clId="{B5139915-CC54-4047-ABA4-BD9E3CE0AEA3}" dt="2024-11-17T18:43:35.407" v="1770" actId="1037"/>
        <pc:sldMkLst>
          <pc:docMk/>
          <pc:sldMk cId="3080019697" sldId="850"/>
        </pc:sldMkLst>
        <pc:spChg chg="add del mod">
          <ac:chgData name="ِAwatef B" userId="4c3a533462edbdd8" providerId="LiveId" clId="{B5139915-CC54-4047-ABA4-BD9E3CE0AEA3}" dt="2024-11-17T18:37:55.001" v="1702" actId="478"/>
          <ac:spMkLst>
            <pc:docMk/>
            <pc:sldMk cId="3080019697" sldId="850"/>
            <ac:spMk id="2" creationId="{B4B39A58-EF7F-AA07-0FCD-3CEC68D13ABD}"/>
          </ac:spMkLst>
        </pc:spChg>
        <pc:spChg chg="add del mod">
          <ac:chgData name="ِAwatef B" userId="4c3a533462edbdd8" providerId="LiveId" clId="{B5139915-CC54-4047-ABA4-BD9E3CE0AEA3}" dt="2024-11-17T18:37:57.667" v="1703" actId="478"/>
          <ac:spMkLst>
            <pc:docMk/>
            <pc:sldMk cId="3080019697" sldId="850"/>
            <ac:spMk id="3" creationId="{DBBEDC60-9421-0DD5-F27D-D1E6B447CD5F}"/>
          </ac:spMkLst>
        </pc:spChg>
        <pc:spChg chg="add mod">
          <ac:chgData name="ِAwatef B" userId="4c3a533462edbdd8" providerId="LiveId" clId="{B5139915-CC54-4047-ABA4-BD9E3CE0AEA3}" dt="2024-11-17T18:41:06.208" v="1757" actId="1035"/>
          <ac:spMkLst>
            <pc:docMk/>
            <pc:sldMk cId="3080019697" sldId="850"/>
            <ac:spMk id="4" creationId="{0BC107D0-64E5-AF21-C8DB-C5509DA4FAFF}"/>
          </ac:spMkLst>
        </pc:spChg>
        <pc:spChg chg="del">
          <ac:chgData name="ِAwatef B" userId="4c3a533462edbdd8" providerId="LiveId" clId="{B5139915-CC54-4047-ABA4-BD9E3CE0AEA3}" dt="2024-11-17T18:35:36.935" v="1661" actId="478"/>
          <ac:spMkLst>
            <pc:docMk/>
            <pc:sldMk cId="3080019697" sldId="850"/>
            <ac:spMk id="5" creationId="{6F5CF762-1C78-B2B7-1B2A-DB912A1CBF49}"/>
          </ac:spMkLst>
        </pc:spChg>
        <pc:spChg chg="mod">
          <ac:chgData name="ِAwatef B" userId="4c3a533462edbdd8" providerId="LiveId" clId="{B5139915-CC54-4047-ABA4-BD9E3CE0AEA3}" dt="2024-11-17T18:41:00.809" v="1737" actId="1038"/>
          <ac:spMkLst>
            <pc:docMk/>
            <pc:sldMk cId="3080019697" sldId="850"/>
            <ac:spMk id="25" creationId="{7C26A8B3-7904-DC5D-8266-DA8FF95DD288}"/>
          </ac:spMkLst>
        </pc:spChg>
        <pc:picChg chg="add mod">
          <ac:chgData name="ِAwatef B" userId="4c3a533462edbdd8" providerId="LiveId" clId="{B5139915-CC54-4047-ABA4-BD9E3CE0AEA3}" dt="2024-11-17T18:43:35.407" v="1770" actId="1037"/>
          <ac:picMkLst>
            <pc:docMk/>
            <pc:sldMk cId="3080019697" sldId="850"/>
            <ac:picMk id="10" creationId="{2B449323-ACB2-A045-0799-9FA7EC1E569D}"/>
          </ac:picMkLst>
        </pc:picChg>
      </pc:sldChg>
      <pc:sldChg chg="addSp delSp modSp mod">
        <pc:chgData name="ِAwatef B" userId="4c3a533462edbdd8" providerId="LiveId" clId="{B5139915-CC54-4047-ABA4-BD9E3CE0AEA3}" dt="2024-11-18T19:19:05.300" v="3226" actId="20577"/>
        <pc:sldMkLst>
          <pc:docMk/>
          <pc:sldMk cId="652985227" sldId="851"/>
        </pc:sldMkLst>
        <pc:spChg chg="add mod">
          <ac:chgData name="ِAwatef B" userId="4c3a533462edbdd8" providerId="LiveId" clId="{B5139915-CC54-4047-ABA4-BD9E3CE0AEA3}" dt="2024-11-18T19:19:05.300" v="3226" actId="20577"/>
          <ac:spMkLst>
            <pc:docMk/>
            <pc:sldMk cId="652985227" sldId="851"/>
            <ac:spMk id="3" creationId="{7743ECEF-00B1-3440-2EE2-710A0ABF7BD6}"/>
          </ac:spMkLst>
        </pc:spChg>
        <pc:spChg chg="del">
          <ac:chgData name="ِAwatef B" userId="4c3a533462edbdd8" providerId="LiveId" clId="{B5139915-CC54-4047-ABA4-BD9E3CE0AEA3}" dt="2024-11-17T18:31:22.010" v="1613" actId="478"/>
          <ac:spMkLst>
            <pc:docMk/>
            <pc:sldMk cId="652985227" sldId="851"/>
            <ac:spMk id="4" creationId="{D2308EC1-4C1D-2F5F-1BA4-E1404B179510}"/>
          </ac:spMkLst>
        </pc:spChg>
        <pc:spChg chg="add del mod">
          <ac:chgData name="ِAwatef B" userId="4c3a533462edbdd8" providerId="LiveId" clId="{B5139915-CC54-4047-ABA4-BD9E3CE0AEA3}" dt="2024-11-18T18:28:19.921" v="3051" actId="21"/>
          <ac:spMkLst>
            <pc:docMk/>
            <pc:sldMk cId="652985227" sldId="851"/>
            <ac:spMk id="5" creationId="{09728B9A-BF91-A570-A99F-44FDD9B7C3AB}"/>
          </ac:spMkLst>
        </pc:spChg>
        <pc:spChg chg="mod">
          <ac:chgData name="ِAwatef B" userId="4c3a533462edbdd8" providerId="LiveId" clId="{B5139915-CC54-4047-ABA4-BD9E3CE0AEA3}" dt="2024-11-18T18:27:56.472" v="3033" actId="14100"/>
          <ac:spMkLst>
            <pc:docMk/>
            <pc:sldMk cId="652985227" sldId="851"/>
            <ac:spMk id="6" creationId="{2FB7C271-89B8-497C-ECCA-AFFFA0C2AB8D}"/>
          </ac:spMkLst>
        </pc:spChg>
        <pc:spChg chg="mod">
          <ac:chgData name="ِAwatef B" userId="4c3a533462edbdd8" providerId="LiveId" clId="{B5139915-CC54-4047-ABA4-BD9E3CE0AEA3}" dt="2024-11-18T18:28:00.530" v="3034" actId="14100"/>
          <ac:spMkLst>
            <pc:docMk/>
            <pc:sldMk cId="652985227" sldId="851"/>
            <ac:spMk id="7" creationId="{62C81D8F-10DC-0C30-8F7F-B0BD0994BC79}"/>
          </ac:spMkLst>
        </pc:spChg>
        <pc:spChg chg="del">
          <ac:chgData name="ِAwatef B" userId="4c3a533462edbdd8" providerId="LiveId" clId="{B5139915-CC54-4047-ABA4-BD9E3CE0AEA3}" dt="2024-11-17T18:31:27.864" v="1614" actId="478"/>
          <ac:spMkLst>
            <pc:docMk/>
            <pc:sldMk cId="652985227" sldId="851"/>
            <ac:spMk id="10" creationId="{0F4C9170-8D16-52D1-6843-0497758D0004}"/>
          </ac:spMkLst>
        </pc:spChg>
        <pc:spChg chg="mod">
          <ac:chgData name="ِAwatef B" userId="4c3a533462edbdd8" providerId="LiveId" clId="{B5139915-CC54-4047-ABA4-BD9E3CE0AEA3}" dt="2024-11-18T18:27:52.725" v="3032" actId="1076"/>
          <ac:spMkLst>
            <pc:docMk/>
            <pc:sldMk cId="652985227" sldId="851"/>
            <ac:spMk id="25" creationId="{B138E84E-3564-BEE2-166F-9BDAA3F3F2F0}"/>
          </ac:spMkLst>
        </pc:spChg>
      </pc:sldChg>
      <pc:sldChg chg="addSp delSp modSp mod">
        <pc:chgData name="ِAwatef B" userId="4c3a533462edbdd8" providerId="LiveId" clId="{B5139915-CC54-4047-ABA4-BD9E3CE0AEA3}" dt="2024-11-17T18:48:48.870" v="1851" actId="1037"/>
        <pc:sldMkLst>
          <pc:docMk/>
          <pc:sldMk cId="2360846878" sldId="852"/>
        </pc:sldMkLst>
        <pc:spChg chg="del">
          <ac:chgData name="ِAwatef B" userId="4c3a533462edbdd8" providerId="LiveId" clId="{B5139915-CC54-4047-ABA4-BD9E3CE0AEA3}" dt="2024-11-17T18:44:06.969" v="1771" actId="478"/>
          <ac:spMkLst>
            <pc:docMk/>
            <pc:sldMk cId="2360846878" sldId="852"/>
            <ac:spMk id="3" creationId="{20678435-B15C-E303-7D92-A2265256F2FE}"/>
          </ac:spMkLst>
        </pc:spChg>
        <pc:spChg chg="add mod">
          <ac:chgData name="ِAwatef B" userId="4c3a533462edbdd8" providerId="LiveId" clId="{B5139915-CC54-4047-ABA4-BD9E3CE0AEA3}" dt="2024-11-17T18:48:42.151" v="1829" actId="1035"/>
          <ac:spMkLst>
            <pc:docMk/>
            <pc:sldMk cId="2360846878" sldId="852"/>
            <ac:spMk id="5" creationId="{D2620C99-C812-43F1-F117-0ED569AEF290}"/>
          </ac:spMkLst>
        </pc:spChg>
        <pc:spChg chg="add mod">
          <ac:chgData name="ِAwatef B" userId="4c3a533462edbdd8" providerId="LiveId" clId="{B5139915-CC54-4047-ABA4-BD9E3CE0AEA3}" dt="2024-11-17T18:48:48.870" v="1851" actId="1037"/>
          <ac:spMkLst>
            <pc:docMk/>
            <pc:sldMk cId="2360846878" sldId="852"/>
            <ac:spMk id="11" creationId="{2A208F3D-DEE7-3D5B-4D4E-BA82B8A06036}"/>
          </ac:spMkLst>
        </pc:spChg>
        <pc:spChg chg="mod">
          <ac:chgData name="ِAwatef B" userId="4c3a533462edbdd8" providerId="LiveId" clId="{B5139915-CC54-4047-ABA4-BD9E3CE0AEA3}" dt="2024-11-17T18:46:34.331" v="1783" actId="20577"/>
          <ac:spMkLst>
            <pc:docMk/>
            <pc:sldMk cId="2360846878" sldId="852"/>
            <ac:spMk id="25" creationId="{62F59781-A7F5-F76B-2A4D-3CD54470F89C}"/>
          </ac:spMkLst>
        </pc:spChg>
        <pc:picChg chg="add del mod">
          <ac:chgData name="ِAwatef B" userId="4c3a533462edbdd8" providerId="LiveId" clId="{B5139915-CC54-4047-ABA4-BD9E3CE0AEA3}" dt="2024-11-17T18:47:03.795" v="1788" actId="478"/>
          <ac:picMkLst>
            <pc:docMk/>
            <pc:sldMk cId="2360846878" sldId="852"/>
            <ac:picMk id="4" creationId="{A5B10CFA-83F9-E611-3924-996335C1C9AF}"/>
          </ac:picMkLst>
        </pc:picChg>
        <pc:picChg chg="add del mod">
          <ac:chgData name="ِAwatef B" userId="4c3a533462edbdd8" providerId="LiveId" clId="{B5139915-CC54-4047-ABA4-BD9E3CE0AEA3}" dt="2024-11-17T18:47:43.779" v="1799" actId="478"/>
          <ac:picMkLst>
            <pc:docMk/>
            <pc:sldMk cId="2360846878" sldId="852"/>
            <ac:picMk id="10" creationId="{2DB0FB47-4967-3249-F0E2-15B34EBA0D1A}"/>
          </ac:picMkLst>
        </pc:picChg>
      </pc:sldChg>
      <pc:sldChg chg="addSp delSp modSp mod">
        <pc:chgData name="ِAwatef B" userId="4c3a533462edbdd8" providerId="LiveId" clId="{B5139915-CC54-4047-ABA4-BD9E3CE0AEA3}" dt="2024-11-18T18:20:53.453" v="2943" actId="1076"/>
        <pc:sldMkLst>
          <pc:docMk/>
          <pc:sldMk cId="571413978" sldId="853"/>
        </pc:sldMkLst>
        <pc:spChg chg="add mod">
          <ac:chgData name="ِAwatef B" userId="4c3a533462edbdd8" providerId="LiveId" clId="{B5139915-CC54-4047-ABA4-BD9E3CE0AEA3}" dt="2024-11-18T18:20:53.453" v="2943" actId="1076"/>
          <ac:spMkLst>
            <pc:docMk/>
            <pc:sldMk cId="571413978" sldId="853"/>
            <ac:spMk id="2" creationId="{1B31DBE2-9955-5EAD-A402-E33CE2837E0D}"/>
          </ac:spMkLst>
        </pc:spChg>
        <pc:spChg chg="add mod">
          <ac:chgData name="ِAwatef B" userId="4c3a533462edbdd8" providerId="LiveId" clId="{B5139915-CC54-4047-ABA4-BD9E3CE0AEA3}" dt="2024-11-18T18:20:12.184" v="2892" actId="1076"/>
          <ac:spMkLst>
            <pc:docMk/>
            <pc:sldMk cId="571413978" sldId="853"/>
            <ac:spMk id="3" creationId="{2B0A7F0C-B273-A438-EE03-CA510DE361B4}"/>
          </ac:spMkLst>
        </pc:spChg>
        <pc:spChg chg="del">
          <ac:chgData name="ِAwatef B" userId="4c3a533462edbdd8" providerId="LiveId" clId="{B5139915-CC54-4047-ABA4-BD9E3CE0AEA3}" dt="2024-11-18T18:20:01.730" v="2884" actId="478"/>
          <ac:spMkLst>
            <pc:docMk/>
            <pc:sldMk cId="571413978" sldId="853"/>
            <ac:spMk id="4" creationId="{730728C4-DFF9-3940-109C-7A8277164E27}"/>
          </ac:spMkLst>
        </pc:spChg>
        <pc:spChg chg="mod">
          <ac:chgData name="ِAwatef B" userId="4c3a533462edbdd8" providerId="LiveId" clId="{B5139915-CC54-4047-ABA4-BD9E3CE0AEA3}" dt="2024-11-17T18:50:54.918" v="1887" actId="14100"/>
          <ac:spMkLst>
            <pc:docMk/>
            <pc:sldMk cId="571413978" sldId="853"/>
            <ac:spMk id="6" creationId="{971B5DC2-5655-83E8-4989-199DFC0C9162}"/>
          </ac:spMkLst>
        </pc:spChg>
        <pc:spChg chg="mod">
          <ac:chgData name="ِAwatef B" userId="4c3a533462edbdd8" providerId="LiveId" clId="{B5139915-CC54-4047-ABA4-BD9E3CE0AEA3}" dt="2024-11-17T18:50:48.857" v="1886" actId="14100"/>
          <ac:spMkLst>
            <pc:docMk/>
            <pc:sldMk cId="571413978" sldId="853"/>
            <ac:spMk id="7" creationId="{0C137F42-2958-7E57-BD40-B55C4671E9DE}"/>
          </ac:spMkLst>
        </pc:spChg>
        <pc:spChg chg="mod">
          <ac:chgData name="ِAwatef B" userId="4c3a533462edbdd8" providerId="LiveId" clId="{B5139915-CC54-4047-ABA4-BD9E3CE0AEA3}" dt="2024-11-18T18:20:07.283" v="2890" actId="1038"/>
          <ac:spMkLst>
            <pc:docMk/>
            <pc:sldMk cId="571413978" sldId="853"/>
            <ac:spMk id="25" creationId="{D12E3C7E-42A2-8245-B8D0-6EC7CD22552B}"/>
          </ac:spMkLst>
        </pc:spChg>
        <pc:picChg chg="del">
          <ac:chgData name="ِAwatef B" userId="4c3a533462edbdd8" providerId="LiveId" clId="{B5139915-CC54-4047-ABA4-BD9E3CE0AEA3}" dt="2024-11-18T18:19:57.284" v="2883" actId="478"/>
          <ac:picMkLst>
            <pc:docMk/>
            <pc:sldMk cId="571413978" sldId="853"/>
            <ac:picMk id="9" creationId="{0E5E3AF8-7257-539D-781A-5CBE2DEA2F31}"/>
          </ac:picMkLst>
        </pc:picChg>
      </pc:sldChg>
      <pc:sldChg chg="modSp mod">
        <pc:chgData name="ِAwatef B" userId="4c3a533462edbdd8" providerId="LiveId" clId="{B5139915-CC54-4047-ABA4-BD9E3CE0AEA3}" dt="2024-11-18T17:34:39.534" v="1924" actId="1035"/>
        <pc:sldMkLst>
          <pc:docMk/>
          <pc:sldMk cId="2235341761" sldId="854"/>
        </pc:sldMkLst>
        <pc:spChg chg="mod">
          <ac:chgData name="ِAwatef B" userId="4c3a533462edbdd8" providerId="LiveId" clId="{B5139915-CC54-4047-ABA4-BD9E3CE0AEA3}" dt="2024-11-18T17:34:39.534" v="1924" actId="1035"/>
          <ac:spMkLst>
            <pc:docMk/>
            <pc:sldMk cId="2235341761" sldId="854"/>
            <ac:spMk id="8" creationId="{453F32BA-98BC-CEA7-5258-E4BB4B6566B1}"/>
          </ac:spMkLst>
        </pc:spChg>
      </pc:sldChg>
      <pc:sldChg chg="addSp delSp modSp mod">
        <pc:chgData name="ِAwatef B" userId="4c3a533462edbdd8" providerId="LiveId" clId="{B5139915-CC54-4047-ABA4-BD9E3CE0AEA3}" dt="2024-11-18T17:51:30.114" v="2298" actId="207"/>
        <pc:sldMkLst>
          <pc:docMk/>
          <pc:sldMk cId="3440900723" sldId="855"/>
        </pc:sldMkLst>
        <pc:spChg chg="add mod">
          <ac:chgData name="ِAwatef B" userId="4c3a533462edbdd8" providerId="LiveId" clId="{B5139915-CC54-4047-ABA4-BD9E3CE0AEA3}" dt="2024-11-18T17:50:51.353" v="2246" actId="1035"/>
          <ac:spMkLst>
            <pc:docMk/>
            <pc:sldMk cId="3440900723" sldId="855"/>
            <ac:spMk id="2" creationId="{9666754E-B8AC-555C-D7A0-12F42E5FCB60}"/>
          </ac:spMkLst>
        </pc:spChg>
        <pc:spChg chg="del">
          <ac:chgData name="ِAwatef B" userId="4c3a533462edbdd8" providerId="LiveId" clId="{B5139915-CC54-4047-ABA4-BD9E3CE0AEA3}" dt="2024-11-18T17:41:34.513" v="2059" actId="478"/>
          <ac:spMkLst>
            <pc:docMk/>
            <pc:sldMk cId="3440900723" sldId="855"/>
            <ac:spMk id="3" creationId="{AC3B432B-956A-FF50-BCF9-6ED42DAB99F9}"/>
          </ac:spMkLst>
        </pc:spChg>
        <pc:spChg chg="del">
          <ac:chgData name="ِAwatef B" userId="4c3a533462edbdd8" providerId="LiveId" clId="{B5139915-CC54-4047-ABA4-BD9E3CE0AEA3}" dt="2024-11-18T17:45:28.685" v="2119" actId="478"/>
          <ac:spMkLst>
            <pc:docMk/>
            <pc:sldMk cId="3440900723" sldId="855"/>
            <ac:spMk id="4" creationId="{2AEAE72D-F6FD-48C1-5D1F-018C1F0FD483}"/>
          </ac:spMkLst>
        </pc:spChg>
        <pc:spChg chg="add mod">
          <ac:chgData name="ِAwatef B" userId="4c3a533462edbdd8" providerId="LiveId" clId="{B5139915-CC54-4047-ABA4-BD9E3CE0AEA3}" dt="2024-11-18T17:51:08.262" v="2282" actId="1035"/>
          <ac:spMkLst>
            <pc:docMk/>
            <pc:sldMk cId="3440900723" sldId="855"/>
            <ac:spMk id="5" creationId="{C94F9B14-EE64-A7F1-DA63-F4BFD41341E2}"/>
          </ac:spMkLst>
        </pc:spChg>
        <pc:spChg chg="add mod">
          <ac:chgData name="ِAwatef B" userId="4c3a533462edbdd8" providerId="LiveId" clId="{B5139915-CC54-4047-ABA4-BD9E3CE0AEA3}" dt="2024-11-18T17:50:25.017" v="2214" actId="1076"/>
          <ac:spMkLst>
            <pc:docMk/>
            <pc:sldMk cId="3440900723" sldId="855"/>
            <ac:spMk id="8" creationId="{D0C571E5-8370-7366-4255-8A7F70B4D5B8}"/>
          </ac:spMkLst>
        </pc:spChg>
        <pc:spChg chg="add mod">
          <ac:chgData name="ِAwatef B" userId="4c3a533462edbdd8" providerId="LiveId" clId="{B5139915-CC54-4047-ABA4-BD9E3CE0AEA3}" dt="2024-11-18T17:50:56.729" v="2255" actId="1035"/>
          <ac:spMkLst>
            <pc:docMk/>
            <pc:sldMk cId="3440900723" sldId="855"/>
            <ac:spMk id="10" creationId="{7F260BEF-24DE-9AB1-7364-8DB66E77EB34}"/>
          </ac:spMkLst>
        </pc:spChg>
        <pc:spChg chg="add mod">
          <ac:chgData name="ِAwatef B" userId="4c3a533462edbdd8" providerId="LiveId" clId="{B5139915-CC54-4047-ABA4-BD9E3CE0AEA3}" dt="2024-11-18T17:51:30.114" v="2298" actId="207"/>
          <ac:spMkLst>
            <pc:docMk/>
            <pc:sldMk cId="3440900723" sldId="855"/>
            <ac:spMk id="11" creationId="{7BA6ECC5-5A91-AAF7-493A-909B2C47C4A1}"/>
          </ac:spMkLst>
        </pc:spChg>
        <pc:spChg chg="mod">
          <ac:chgData name="ِAwatef B" userId="4c3a533462edbdd8" providerId="LiveId" clId="{B5139915-CC54-4047-ABA4-BD9E3CE0AEA3}" dt="2024-11-18T17:50:19.910" v="2213" actId="14100"/>
          <ac:spMkLst>
            <pc:docMk/>
            <pc:sldMk cId="3440900723" sldId="855"/>
            <ac:spMk id="25" creationId="{7E941457-DBE6-A3E7-D851-60F8A8B1971A}"/>
          </ac:spMkLst>
        </pc:spChg>
        <pc:picChg chg="mod">
          <ac:chgData name="ِAwatef B" userId="4c3a533462edbdd8" providerId="LiveId" clId="{B5139915-CC54-4047-ABA4-BD9E3CE0AEA3}" dt="2024-11-18T17:50:30.932" v="2215" actId="1076"/>
          <ac:picMkLst>
            <pc:docMk/>
            <pc:sldMk cId="3440900723" sldId="855"/>
            <ac:picMk id="9" creationId="{66294D52-13C7-63EB-61C0-95097B223344}"/>
          </ac:picMkLst>
        </pc:picChg>
      </pc:sldChg>
      <pc:sldChg chg="addSp delSp modSp mod">
        <pc:chgData name="ِAwatef B" userId="4c3a533462edbdd8" providerId="LiveId" clId="{B5139915-CC54-4047-ABA4-BD9E3CE0AEA3}" dt="2024-11-18T18:38:37.021" v="3172" actId="1036"/>
        <pc:sldMkLst>
          <pc:docMk/>
          <pc:sldMk cId="4080181393" sldId="856"/>
        </pc:sldMkLst>
        <pc:spChg chg="add mod">
          <ac:chgData name="ِAwatef B" userId="4c3a533462edbdd8" providerId="LiveId" clId="{B5139915-CC54-4047-ABA4-BD9E3CE0AEA3}" dt="2024-11-18T17:54:03.511" v="2342" actId="20577"/>
          <ac:spMkLst>
            <pc:docMk/>
            <pc:sldMk cId="4080181393" sldId="856"/>
            <ac:spMk id="2" creationId="{613D0E62-8D90-FB41-448A-D0470E993365}"/>
          </ac:spMkLst>
        </pc:spChg>
        <pc:spChg chg="add mod">
          <ac:chgData name="ِAwatef B" userId="4c3a533462edbdd8" providerId="LiveId" clId="{B5139915-CC54-4047-ABA4-BD9E3CE0AEA3}" dt="2024-11-18T17:53:55.914" v="2339" actId="14100"/>
          <ac:spMkLst>
            <pc:docMk/>
            <pc:sldMk cId="4080181393" sldId="856"/>
            <ac:spMk id="3" creationId="{79C9832C-4A2C-C5C6-8646-7E81A91A7E38}"/>
          </ac:spMkLst>
        </pc:spChg>
        <pc:spChg chg="add mod">
          <ac:chgData name="ِAwatef B" userId="4c3a533462edbdd8" providerId="LiveId" clId="{B5139915-CC54-4047-ABA4-BD9E3CE0AEA3}" dt="2024-11-18T18:38:37.021" v="3172" actId="1036"/>
          <ac:spMkLst>
            <pc:docMk/>
            <pc:sldMk cId="4080181393" sldId="856"/>
            <ac:spMk id="4" creationId="{23D404DB-D39A-20E3-34CE-C515EB898FE0}"/>
          </ac:spMkLst>
        </pc:spChg>
        <pc:spChg chg="add mod">
          <ac:chgData name="ِAwatef B" userId="4c3a533462edbdd8" providerId="LiveId" clId="{B5139915-CC54-4047-ABA4-BD9E3CE0AEA3}" dt="2024-11-18T18:38:37.021" v="3172" actId="1036"/>
          <ac:spMkLst>
            <pc:docMk/>
            <pc:sldMk cId="4080181393" sldId="856"/>
            <ac:spMk id="5" creationId="{1B7BA7EF-E4C3-0F25-5417-C6A151A4CAD2}"/>
          </ac:spMkLst>
        </pc:spChg>
        <pc:spChg chg="del">
          <ac:chgData name="ِAwatef B" userId="4c3a533462edbdd8" providerId="LiveId" clId="{B5139915-CC54-4047-ABA4-BD9E3CE0AEA3}" dt="2024-11-18T17:52:07.687" v="2299" actId="478"/>
          <ac:spMkLst>
            <pc:docMk/>
            <pc:sldMk cId="4080181393" sldId="856"/>
            <ac:spMk id="5" creationId="{AADB6C61-F4A5-5EE2-6F1A-41AE220090BD}"/>
          </ac:spMkLst>
        </pc:spChg>
        <pc:spChg chg="mod">
          <ac:chgData name="ِAwatef B" userId="4c3a533462edbdd8" providerId="LiveId" clId="{B5139915-CC54-4047-ABA4-BD9E3CE0AEA3}" dt="2024-11-18T17:53:50.825" v="2338" actId="14100"/>
          <ac:spMkLst>
            <pc:docMk/>
            <pc:sldMk cId="4080181393" sldId="856"/>
            <ac:spMk id="25" creationId="{8EBBCA9E-0308-3DB7-BBB0-6DC2289B4AD4}"/>
          </ac:spMkLst>
        </pc:spChg>
        <pc:picChg chg="add del mod">
          <ac:chgData name="ِAwatef B" userId="4c3a533462edbdd8" providerId="LiveId" clId="{B5139915-CC54-4047-ABA4-BD9E3CE0AEA3}" dt="2024-11-18T17:52:18.204" v="2303" actId="478"/>
          <ac:picMkLst>
            <pc:docMk/>
            <pc:sldMk cId="4080181393" sldId="856"/>
            <ac:picMk id="17409" creationId="{8307E4A1-473F-7D04-3DF4-99A8A0E09C7A}"/>
          </ac:picMkLst>
        </pc:picChg>
      </pc:sldChg>
      <pc:sldChg chg="addSp delSp modSp mod">
        <pc:chgData name="ِAwatef B" userId="4c3a533462edbdd8" providerId="LiveId" clId="{B5139915-CC54-4047-ABA4-BD9E3CE0AEA3}" dt="2024-11-18T17:57:16.284" v="2396" actId="1036"/>
        <pc:sldMkLst>
          <pc:docMk/>
          <pc:sldMk cId="2589321421" sldId="857"/>
        </pc:sldMkLst>
        <pc:spChg chg="add mod">
          <ac:chgData name="ِAwatef B" userId="4c3a533462edbdd8" providerId="LiveId" clId="{B5139915-CC54-4047-ABA4-BD9E3CE0AEA3}" dt="2024-11-18T17:56:45.281" v="2368" actId="1076"/>
          <ac:spMkLst>
            <pc:docMk/>
            <pc:sldMk cId="2589321421" sldId="857"/>
            <ac:spMk id="2" creationId="{83C4627B-38F7-6137-373D-F8400E598938}"/>
          </ac:spMkLst>
        </pc:spChg>
        <pc:spChg chg="del mod">
          <ac:chgData name="ِAwatef B" userId="4c3a533462edbdd8" providerId="LiveId" clId="{B5139915-CC54-4047-ABA4-BD9E3CE0AEA3}" dt="2024-11-18T17:55:15.505" v="2344" actId="478"/>
          <ac:spMkLst>
            <pc:docMk/>
            <pc:sldMk cId="2589321421" sldId="857"/>
            <ac:spMk id="3" creationId="{17DEA69A-733E-32EC-6C1D-C368841AEAFB}"/>
          </ac:spMkLst>
        </pc:spChg>
        <pc:spChg chg="add mod">
          <ac:chgData name="ِAwatef B" userId="4c3a533462edbdd8" providerId="LiveId" clId="{B5139915-CC54-4047-ABA4-BD9E3CE0AEA3}" dt="2024-11-18T17:57:16.284" v="2396" actId="1036"/>
          <ac:spMkLst>
            <pc:docMk/>
            <pc:sldMk cId="2589321421" sldId="857"/>
            <ac:spMk id="4" creationId="{04407E0E-659F-4B36-FA20-2A2EBB0720F1}"/>
          </ac:spMkLst>
        </pc:spChg>
        <pc:spChg chg="del">
          <ac:chgData name="ِAwatef B" userId="4c3a533462edbdd8" providerId="LiveId" clId="{B5139915-CC54-4047-ABA4-BD9E3CE0AEA3}" dt="2024-11-18T17:55:17.131" v="2345" actId="478"/>
          <ac:spMkLst>
            <pc:docMk/>
            <pc:sldMk cId="2589321421" sldId="857"/>
            <ac:spMk id="5" creationId="{67B59487-3EFE-9CBF-3284-C15A464CD149}"/>
          </ac:spMkLst>
        </pc:spChg>
        <pc:spChg chg="add del mod">
          <ac:chgData name="ِAwatef B" userId="4c3a533462edbdd8" providerId="LiveId" clId="{B5139915-CC54-4047-ABA4-BD9E3CE0AEA3}" dt="2024-11-18T17:56:26.160" v="2362" actId="478"/>
          <ac:spMkLst>
            <pc:docMk/>
            <pc:sldMk cId="2589321421" sldId="857"/>
            <ac:spMk id="8" creationId="{D015DBED-095F-BCA1-0E53-C60C74008DBA}"/>
          </ac:spMkLst>
        </pc:spChg>
        <pc:spChg chg="mod">
          <ac:chgData name="ِAwatef B" userId="4c3a533462edbdd8" providerId="LiveId" clId="{B5139915-CC54-4047-ABA4-BD9E3CE0AEA3}" dt="2024-11-18T17:56:33.697" v="2365" actId="1076"/>
          <ac:spMkLst>
            <pc:docMk/>
            <pc:sldMk cId="2589321421" sldId="857"/>
            <ac:spMk id="25" creationId="{A9D0EE1E-D8A9-2C55-197C-8441378BDCF2}"/>
          </ac:spMkLst>
        </pc:spChg>
      </pc:sldChg>
      <pc:sldChg chg="modSp mod">
        <pc:chgData name="ِAwatef B" userId="4c3a533462edbdd8" providerId="LiveId" clId="{B5139915-CC54-4047-ABA4-BD9E3CE0AEA3}" dt="2024-11-18T18:33:11.063" v="3101" actId="20577"/>
        <pc:sldMkLst>
          <pc:docMk/>
          <pc:sldMk cId="3912935267" sldId="858"/>
        </pc:sldMkLst>
        <pc:spChg chg="mod">
          <ac:chgData name="ِAwatef B" userId="4c3a533462edbdd8" providerId="LiveId" clId="{B5139915-CC54-4047-ABA4-BD9E3CE0AEA3}" dt="2024-11-18T18:33:11.063" v="3101" actId="20577"/>
          <ac:spMkLst>
            <pc:docMk/>
            <pc:sldMk cId="3912935267" sldId="858"/>
            <ac:spMk id="5" creationId="{96A740A2-C48B-8C02-E126-92F01977A330}"/>
          </ac:spMkLst>
        </pc:spChg>
        <pc:spChg chg="mod">
          <ac:chgData name="ِAwatef B" userId="4c3a533462edbdd8" providerId="LiveId" clId="{B5139915-CC54-4047-ABA4-BD9E3CE0AEA3}" dt="2024-11-18T18:26:56.416" v="3026" actId="14100"/>
          <ac:spMkLst>
            <pc:docMk/>
            <pc:sldMk cId="3912935267" sldId="858"/>
            <ac:spMk id="6" creationId="{4CFD1BB2-A0E5-B159-897C-EF0D152A2D16}"/>
          </ac:spMkLst>
        </pc:spChg>
        <pc:spChg chg="mod">
          <ac:chgData name="ِAwatef B" userId="4c3a533462edbdd8" providerId="LiveId" clId="{B5139915-CC54-4047-ABA4-BD9E3CE0AEA3}" dt="2024-11-18T18:27:00.109" v="3027" actId="14100"/>
          <ac:spMkLst>
            <pc:docMk/>
            <pc:sldMk cId="3912935267" sldId="858"/>
            <ac:spMk id="7" creationId="{95A8CB1E-358A-A0A5-EA4D-7C84A9850AE0}"/>
          </ac:spMkLst>
        </pc:spChg>
        <pc:spChg chg="mod">
          <ac:chgData name="ِAwatef B" userId="4c3a533462edbdd8" providerId="LiveId" clId="{B5139915-CC54-4047-ABA4-BD9E3CE0AEA3}" dt="2024-11-18T18:26:51.328" v="3025" actId="14100"/>
          <ac:spMkLst>
            <pc:docMk/>
            <pc:sldMk cId="3912935267" sldId="858"/>
            <ac:spMk id="25" creationId="{C3469575-C105-A98C-ED4C-296A3DE7FA49}"/>
          </ac:spMkLst>
        </pc:spChg>
      </pc:sldChg>
      <pc:sldChg chg="del">
        <pc:chgData name="ِAwatef B" userId="4c3a533462edbdd8" providerId="LiveId" clId="{B5139915-CC54-4047-ABA4-BD9E3CE0AEA3}" dt="2024-11-18T18:09:16.143" v="2625" actId="47"/>
        <pc:sldMkLst>
          <pc:docMk/>
          <pc:sldMk cId="109804348" sldId="859"/>
        </pc:sldMkLst>
      </pc:sldChg>
      <pc:sldChg chg="del">
        <pc:chgData name="ِAwatef B" userId="4c3a533462edbdd8" providerId="LiveId" clId="{B5139915-CC54-4047-ABA4-BD9E3CE0AEA3}" dt="2024-11-18T18:09:16.143" v="2625" actId="47"/>
        <pc:sldMkLst>
          <pc:docMk/>
          <pc:sldMk cId="1832709186" sldId="860"/>
        </pc:sldMkLst>
      </pc:sldChg>
      <pc:sldChg chg="del">
        <pc:chgData name="ِAwatef B" userId="4c3a533462edbdd8" providerId="LiveId" clId="{B5139915-CC54-4047-ABA4-BD9E3CE0AEA3}" dt="2024-11-18T18:09:16.143" v="2625" actId="47"/>
        <pc:sldMkLst>
          <pc:docMk/>
          <pc:sldMk cId="3539313769" sldId="861"/>
        </pc:sldMkLst>
      </pc:sldChg>
      <pc:sldChg chg="del">
        <pc:chgData name="ِAwatef B" userId="4c3a533462edbdd8" providerId="LiveId" clId="{B5139915-CC54-4047-ABA4-BD9E3CE0AEA3}" dt="2024-11-18T18:09:16.143" v="2625" actId="47"/>
        <pc:sldMkLst>
          <pc:docMk/>
          <pc:sldMk cId="2465576557" sldId="862"/>
        </pc:sldMkLst>
      </pc:sldChg>
      <pc:sldChg chg="del">
        <pc:chgData name="ِAwatef B" userId="4c3a533462edbdd8" providerId="LiveId" clId="{B5139915-CC54-4047-ABA4-BD9E3CE0AEA3}" dt="2024-11-18T18:09:16.143" v="2625" actId="47"/>
        <pc:sldMkLst>
          <pc:docMk/>
          <pc:sldMk cId="2916318531" sldId="863"/>
        </pc:sldMkLst>
      </pc:sldChg>
      <pc:sldChg chg="del">
        <pc:chgData name="ِAwatef B" userId="4c3a533462edbdd8" providerId="LiveId" clId="{B5139915-CC54-4047-ABA4-BD9E3CE0AEA3}" dt="2024-11-18T18:09:16.143" v="2625" actId="47"/>
        <pc:sldMkLst>
          <pc:docMk/>
          <pc:sldMk cId="2802732469" sldId="864"/>
        </pc:sldMkLst>
      </pc:sldChg>
      <pc:sldChg chg="del">
        <pc:chgData name="ِAwatef B" userId="4c3a533462edbdd8" providerId="LiveId" clId="{B5139915-CC54-4047-ABA4-BD9E3CE0AEA3}" dt="2024-11-18T18:09:16.143" v="2625" actId="47"/>
        <pc:sldMkLst>
          <pc:docMk/>
          <pc:sldMk cId="1114528727" sldId="867"/>
        </pc:sldMkLst>
      </pc:sldChg>
      <pc:sldChg chg="del">
        <pc:chgData name="ِAwatef B" userId="4c3a533462edbdd8" providerId="LiveId" clId="{B5139915-CC54-4047-ABA4-BD9E3CE0AEA3}" dt="2024-11-18T18:09:16.143" v="2625" actId="47"/>
        <pc:sldMkLst>
          <pc:docMk/>
          <pc:sldMk cId="2050890703" sldId="868"/>
        </pc:sldMkLst>
      </pc:sldChg>
      <pc:sldChg chg="del">
        <pc:chgData name="ِAwatef B" userId="4c3a533462edbdd8" providerId="LiveId" clId="{B5139915-CC54-4047-ABA4-BD9E3CE0AEA3}" dt="2024-11-18T18:09:16.143" v="2625" actId="47"/>
        <pc:sldMkLst>
          <pc:docMk/>
          <pc:sldMk cId="355912033" sldId="869"/>
        </pc:sldMkLst>
      </pc:sldChg>
      <pc:sldChg chg="del">
        <pc:chgData name="ِAwatef B" userId="4c3a533462edbdd8" providerId="LiveId" clId="{B5139915-CC54-4047-ABA4-BD9E3CE0AEA3}" dt="2024-11-18T18:09:16.143" v="2625" actId="47"/>
        <pc:sldMkLst>
          <pc:docMk/>
          <pc:sldMk cId="2238400595" sldId="870"/>
        </pc:sldMkLst>
      </pc:sldChg>
      <pc:sldChg chg="del">
        <pc:chgData name="ِAwatef B" userId="4c3a533462edbdd8" providerId="LiveId" clId="{B5139915-CC54-4047-ABA4-BD9E3CE0AEA3}" dt="2024-11-18T18:09:16.143" v="2625" actId="47"/>
        <pc:sldMkLst>
          <pc:docMk/>
          <pc:sldMk cId="860537994" sldId="871"/>
        </pc:sldMkLst>
      </pc:sldChg>
      <pc:sldChg chg="addSp delSp modSp add mod">
        <pc:chgData name="ِAwatef B" userId="4c3a533462edbdd8" providerId="LiveId" clId="{B5139915-CC54-4047-ABA4-BD9E3CE0AEA3}" dt="2024-11-18T18:12:16.032" v="2693" actId="1036"/>
        <pc:sldMkLst>
          <pc:docMk/>
          <pc:sldMk cId="3353734950" sldId="872"/>
        </pc:sldMkLst>
        <pc:spChg chg="add del mod">
          <ac:chgData name="ِAwatef B" userId="4c3a533462edbdd8" providerId="LiveId" clId="{B5139915-CC54-4047-ABA4-BD9E3CE0AEA3}" dt="2024-11-17T17:04:57.077" v="167" actId="478"/>
          <ac:spMkLst>
            <pc:docMk/>
            <pc:sldMk cId="3353734950" sldId="872"/>
            <ac:spMk id="2" creationId="{1287E7E5-012F-A461-C4DF-194523286D57}"/>
          </ac:spMkLst>
        </pc:spChg>
        <pc:spChg chg="add mod">
          <ac:chgData name="ِAwatef B" userId="4c3a533462edbdd8" providerId="LiveId" clId="{B5139915-CC54-4047-ABA4-BD9E3CE0AEA3}" dt="2024-11-17T17:11:17.627" v="411" actId="1076"/>
          <ac:spMkLst>
            <pc:docMk/>
            <pc:sldMk cId="3353734950" sldId="872"/>
            <ac:spMk id="3" creationId="{E403AB68-E778-A002-FE78-DF072D003A58}"/>
          </ac:spMkLst>
        </pc:spChg>
        <pc:spChg chg="del mod">
          <ac:chgData name="ِAwatef B" userId="4c3a533462edbdd8" providerId="LiveId" clId="{B5139915-CC54-4047-ABA4-BD9E3CE0AEA3}" dt="2024-11-17T17:03:49.724" v="154" actId="478"/>
          <ac:spMkLst>
            <pc:docMk/>
            <pc:sldMk cId="3353734950" sldId="872"/>
            <ac:spMk id="5" creationId="{30229B35-411D-C71E-E282-3C2DF86FA513}"/>
          </ac:spMkLst>
        </pc:spChg>
        <pc:spChg chg="add mod">
          <ac:chgData name="ِAwatef B" userId="4c3a533462edbdd8" providerId="LiveId" clId="{B5139915-CC54-4047-ABA4-BD9E3CE0AEA3}" dt="2024-11-17T17:11:33.966" v="436" actId="1037"/>
          <ac:spMkLst>
            <pc:docMk/>
            <pc:sldMk cId="3353734950" sldId="872"/>
            <ac:spMk id="8" creationId="{07E3A0FD-E1EB-928A-0625-49B47E764B65}"/>
          </ac:spMkLst>
        </pc:spChg>
        <pc:spChg chg="add mod">
          <ac:chgData name="ِAwatef B" userId="4c3a533462edbdd8" providerId="LiveId" clId="{B5139915-CC54-4047-ABA4-BD9E3CE0AEA3}" dt="2024-11-17T17:11:13.425" v="410" actId="171"/>
          <ac:spMkLst>
            <pc:docMk/>
            <pc:sldMk cId="3353734950" sldId="872"/>
            <ac:spMk id="10" creationId="{51F3317F-0D9D-5285-808E-300F4421A74A}"/>
          </ac:spMkLst>
        </pc:spChg>
        <pc:spChg chg="add del mod">
          <ac:chgData name="ِAwatef B" userId="4c3a533462edbdd8" providerId="LiveId" clId="{B5139915-CC54-4047-ABA4-BD9E3CE0AEA3}" dt="2024-11-17T17:05:43.680" v="174"/>
          <ac:spMkLst>
            <pc:docMk/>
            <pc:sldMk cId="3353734950" sldId="872"/>
            <ac:spMk id="11" creationId="{16D83594-FBC5-EF12-960D-8C338E27A73B}"/>
          </ac:spMkLst>
        </pc:spChg>
        <pc:spChg chg="add del mod">
          <ac:chgData name="ِAwatef B" userId="4c3a533462edbdd8" providerId="LiveId" clId="{B5139915-CC54-4047-ABA4-BD9E3CE0AEA3}" dt="2024-11-17T17:10:13.800" v="403"/>
          <ac:spMkLst>
            <pc:docMk/>
            <pc:sldMk cId="3353734950" sldId="872"/>
            <ac:spMk id="12" creationId="{93180FCF-6D05-E5AD-82D2-E6A796959F4E}"/>
          </ac:spMkLst>
        </pc:spChg>
        <pc:spChg chg="add mod">
          <ac:chgData name="ِAwatef B" userId="4c3a533462edbdd8" providerId="LiveId" clId="{B5139915-CC54-4047-ABA4-BD9E3CE0AEA3}" dt="2024-11-17T17:11:24.439" v="412" actId="207"/>
          <ac:spMkLst>
            <pc:docMk/>
            <pc:sldMk cId="3353734950" sldId="872"/>
            <ac:spMk id="13" creationId="{160126F4-D607-4B13-8541-E7D1CC2E52BC}"/>
          </ac:spMkLst>
        </pc:spChg>
        <pc:spChg chg="add mod">
          <ac:chgData name="ِAwatef B" userId="4c3a533462edbdd8" providerId="LiveId" clId="{B5139915-CC54-4047-ABA4-BD9E3CE0AEA3}" dt="2024-11-18T18:12:16.032" v="2693" actId="1036"/>
          <ac:spMkLst>
            <pc:docMk/>
            <pc:sldMk cId="3353734950" sldId="872"/>
            <ac:spMk id="14" creationId="{27EA1D5B-E03A-0DB4-52FE-87A3BADF1C3C}"/>
          </ac:spMkLst>
        </pc:spChg>
        <pc:spChg chg="add mod">
          <ac:chgData name="ِAwatef B" userId="4c3a533462edbdd8" providerId="LiveId" clId="{B5139915-CC54-4047-ABA4-BD9E3CE0AEA3}" dt="2024-11-18T18:10:34.646" v="2626"/>
          <ac:spMkLst>
            <pc:docMk/>
            <pc:sldMk cId="3353734950" sldId="872"/>
            <ac:spMk id="15" creationId="{D0E866B3-6164-66F4-0CC3-CB97930B4D05}"/>
          </ac:spMkLst>
        </pc:spChg>
        <pc:spChg chg="mod">
          <ac:chgData name="ِAwatef B" userId="4c3a533462edbdd8" providerId="LiveId" clId="{B5139915-CC54-4047-ABA4-BD9E3CE0AEA3}" dt="2024-11-17T17:11:27.352" v="413" actId="1036"/>
          <ac:spMkLst>
            <pc:docMk/>
            <pc:sldMk cId="3353734950" sldId="872"/>
            <ac:spMk id="25" creationId="{6B26958A-A9AB-FA81-42F6-D178EBF1BA14}"/>
          </ac:spMkLst>
        </pc:spChg>
      </pc:sldChg>
      <pc:sldChg chg="delSp modSp add mod ord">
        <pc:chgData name="ِAwatef B" userId="4c3a533462edbdd8" providerId="LiveId" clId="{B5139915-CC54-4047-ABA4-BD9E3CE0AEA3}" dt="2024-11-17T17:15:32.152" v="561"/>
        <pc:sldMkLst>
          <pc:docMk/>
          <pc:sldMk cId="3522379651" sldId="873"/>
        </pc:sldMkLst>
        <pc:spChg chg="mod">
          <ac:chgData name="ِAwatef B" userId="4c3a533462edbdd8" providerId="LiveId" clId="{B5139915-CC54-4047-ABA4-BD9E3CE0AEA3}" dt="2024-11-17T17:15:22.798" v="559" actId="1036"/>
          <ac:spMkLst>
            <pc:docMk/>
            <pc:sldMk cId="3522379651" sldId="873"/>
            <ac:spMk id="2" creationId="{783C8574-CB05-8D01-0918-F36C3A8C53CD}"/>
          </ac:spMkLst>
        </pc:spChg>
        <pc:spChg chg="mod">
          <ac:chgData name="ِAwatef B" userId="4c3a533462edbdd8" providerId="LiveId" clId="{B5139915-CC54-4047-ABA4-BD9E3CE0AEA3}" dt="2024-11-17T17:15:10.374" v="535" actId="20577"/>
          <ac:spMkLst>
            <pc:docMk/>
            <pc:sldMk cId="3522379651" sldId="873"/>
            <ac:spMk id="3" creationId="{D5AD94AF-1F7F-D166-70C7-D215D539592F}"/>
          </ac:spMkLst>
        </pc:spChg>
        <pc:spChg chg="del">
          <ac:chgData name="ِAwatef B" userId="4c3a533462edbdd8" providerId="LiveId" clId="{B5139915-CC54-4047-ABA4-BD9E3CE0AEA3}" dt="2024-11-17T17:14:30.365" v="520" actId="478"/>
          <ac:spMkLst>
            <pc:docMk/>
            <pc:sldMk cId="3522379651" sldId="873"/>
            <ac:spMk id="4" creationId="{44EE4B58-A390-1BB3-A570-C9F2E4ED19F8}"/>
          </ac:spMkLst>
        </pc:spChg>
        <pc:spChg chg="del">
          <ac:chgData name="ِAwatef B" userId="4c3a533462edbdd8" providerId="LiveId" clId="{B5139915-CC54-4047-ABA4-BD9E3CE0AEA3}" dt="2024-11-17T17:14:22.913" v="518" actId="478"/>
          <ac:spMkLst>
            <pc:docMk/>
            <pc:sldMk cId="3522379651" sldId="873"/>
            <ac:spMk id="8" creationId="{F27EFD89-795D-261A-F035-DF0BD0D12203}"/>
          </ac:spMkLst>
        </pc:spChg>
      </pc:sldChg>
      <pc:sldChg chg="delSp modSp add mod ord">
        <pc:chgData name="ِAwatef B" userId="4c3a533462edbdd8" providerId="LiveId" clId="{B5139915-CC54-4047-ABA4-BD9E3CE0AEA3}" dt="2024-11-18T18:17:56.943" v="2881" actId="1036"/>
        <pc:sldMkLst>
          <pc:docMk/>
          <pc:sldMk cId="350848631" sldId="874"/>
        </pc:sldMkLst>
        <pc:spChg chg="mod">
          <ac:chgData name="ِAwatef B" userId="4c3a533462edbdd8" providerId="LiveId" clId="{B5139915-CC54-4047-ABA4-BD9E3CE0AEA3}" dt="2024-11-18T18:17:56.943" v="2881" actId="1036"/>
          <ac:spMkLst>
            <pc:docMk/>
            <pc:sldMk cId="350848631" sldId="874"/>
            <ac:spMk id="2" creationId="{A72DE3EA-04EF-A3C1-7B93-6961BA0AAEDB}"/>
          </ac:spMkLst>
        </pc:spChg>
        <pc:spChg chg="mod">
          <ac:chgData name="ِAwatef B" userId="4c3a533462edbdd8" providerId="LiveId" clId="{B5139915-CC54-4047-ABA4-BD9E3CE0AEA3}" dt="2024-11-18T18:17:50.361" v="2858" actId="1038"/>
          <ac:spMkLst>
            <pc:docMk/>
            <pc:sldMk cId="350848631" sldId="874"/>
            <ac:spMk id="3" creationId="{D5220A8E-40D7-A86C-8297-8540A97E50D2}"/>
          </ac:spMkLst>
        </pc:spChg>
        <pc:spChg chg="del">
          <ac:chgData name="ِAwatef B" userId="4c3a533462edbdd8" providerId="LiveId" clId="{B5139915-CC54-4047-ABA4-BD9E3CE0AEA3}" dt="2024-11-17T18:37:07.139" v="1689" actId="478"/>
          <ac:spMkLst>
            <pc:docMk/>
            <pc:sldMk cId="350848631" sldId="874"/>
            <ac:spMk id="4" creationId="{FECDA607-77B9-53B1-84CA-2326EFA08FB6}"/>
          </ac:spMkLst>
        </pc:spChg>
        <pc:spChg chg="mod">
          <ac:chgData name="ِAwatef B" userId="4c3a533462edbdd8" providerId="LiveId" clId="{B5139915-CC54-4047-ABA4-BD9E3CE0AEA3}" dt="2024-11-18T18:17:52.846" v="2867" actId="1036"/>
          <ac:spMkLst>
            <pc:docMk/>
            <pc:sldMk cId="350848631" sldId="874"/>
            <ac:spMk id="25" creationId="{89C2C057-1992-0BDB-44E4-2C92E717E09E}"/>
          </ac:spMkLst>
        </pc:spChg>
      </pc:sldChg>
      <pc:sldChg chg="addSp delSp modSp add del mod">
        <pc:chgData name="ِAwatef B" userId="4c3a533462edbdd8" providerId="LiveId" clId="{B5139915-CC54-4047-ABA4-BD9E3CE0AEA3}" dt="2024-11-18T17:40:15.212" v="2035" actId="1035"/>
        <pc:sldMkLst>
          <pc:docMk/>
          <pc:sldMk cId="3800445637" sldId="875"/>
        </pc:sldMkLst>
        <pc:spChg chg="add">
          <ac:chgData name="ِAwatef B" userId="4c3a533462edbdd8" providerId="LiveId" clId="{B5139915-CC54-4047-ABA4-BD9E3CE0AEA3}" dt="2024-11-18T17:35:39.274" v="1926"/>
          <ac:spMkLst>
            <pc:docMk/>
            <pc:sldMk cId="3800445637" sldId="875"/>
            <ac:spMk id="2" creationId="{4F0C6785-8798-94FF-4266-A975AD65479B}"/>
          </ac:spMkLst>
        </pc:spChg>
        <pc:spChg chg="add">
          <ac:chgData name="ِAwatef B" userId="4c3a533462edbdd8" providerId="LiveId" clId="{B5139915-CC54-4047-ABA4-BD9E3CE0AEA3}" dt="2024-11-18T17:35:39.274" v="1926"/>
          <ac:spMkLst>
            <pc:docMk/>
            <pc:sldMk cId="3800445637" sldId="875"/>
            <ac:spMk id="3" creationId="{59DCBCF4-E5F8-A974-DDAA-3E2B051D0DC9}"/>
          </ac:spMkLst>
        </pc:spChg>
        <pc:spChg chg="add mod">
          <ac:chgData name="ِAwatef B" userId="4c3a533462edbdd8" providerId="LiveId" clId="{B5139915-CC54-4047-ABA4-BD9E3CE0AEA3}" dt="2024-11-18T17:40:15.212" v="2035" actId="1035"/>
          <ac:spMkLst>
            <pc:docMk/>
            <pc:sldMk cId="3800445637" sldId="875"/>
            <ac:spMk id="4" creationId="{44C79CC9-BE15-FBFD-CA17-884141708104}"/>
          </ac:spMkLst>
        </pc:spChg>
        <pc:spChg chg="add del mod">
          <ac:chgData name="ِAwatef B" userId="4c3a533462edbdd8" providerId="LiveId" clId="{B5139915-CC54-4047-ABA4-BD9E3CE0AEA3}" dt="2024-11-18T17:36:07.267" v="1937" actId="478"/>
          <ac:spMkLst>
            <pc:docMk/>
            <pc:sldMk cId="3800445637" sldId="875"/>
            <ac:spMk id="5" creationId="{17C3130D-67D4-7CE4-F425-026371719440}"/>
          </ac:spMkLst>
        </pc:spChg>
        <pc:spChg chg="mod">
          <ac:chgData name="ِAwatef B" userId="4c3a533462edbdd8" providerId="LiveId" clId="{B5139915-CC54-4047-ABA4-BD9E3CE0AEA3}" dt="2024-11-18T17:39:52.672" v="2008" actId="14100"/>
          <ac:spMkLst>
            <pc:docMk/>
            <pc:sldMk cId="3800445637" sldId="875"/>
            <ac:spMk id="6" creationId="{48DFED6E-A0C1-9320-EBAC-8553BC3D0A1E}"/>
          </ac:spMkLst>
        </pc:spChg>
        <pc:spChg chg="mod">
          <ac:chgData name="ِAwatef B" userId="4c3a533462edbdd8" providerId="LiveId" clId="{B5139915-CC54-4047-ABA4-BD9E3CE0AEA3}" dt="2024-11-18T17:39:48.386" v="2007" actId="14100"/>
          <ac:spMkLst>
            <pc:docMk/>
            <pc:sldMk cId="3800445637" sldId="875"/>
            <ac:spMk id="7" creationId="{BC9883B1-703E-CF49-9DAF-1E81DF99EC9F}"/>
          </ac:spMkLst>
        </pc:spChg>
        <pc:spChg chg="del mod">
          <ac:chgData name="ِAwatef B" userId="4c3a533462edbdd8" providerId="LiveId" clId="{B5139915-CC54-4047-ABA4-BD9E3CE0AEA3}" dt="2024-11-18T17:35:55.749" v="1933"/>
          <ac:spMkLst>
            <pc:docMk/>
            <pc:sldMk cId="3800445637" sldId="875"/>
            <ac:spMk id="8" creationId="{C0C9C306-86BF-95FF-8315-5E3AFAA26A0E}"/>
          </ac:spMkLst>
        </pc:spChg>
        <pc:spChg chg="mod">
          <ac:chgData name="ِAwatef B" userId="4c3a533462edbdd8" providerId="LiveId" clId="{B5139915-CC54-4047-ABA4-BD9E3CE0AEA3}" dt="2024-11-18T17:40:08.676" v="2024" actId="14100"/>
          <ac:spMkLst>
            <pc:docMk/>
            <pc:sldMk cId="3800445637" sldId="875"/>
            <ac:spMk id="25" creationId="{30CF8693-E0F7-59A9-0C67-7982A4D1EEA3}"/>
          </ac:spMkLst>
        </pc:spChg>
        <pc:picChg chg="add">
          <ac:chgData name="ِAwatef B" userId="4c3a533462edbdd8" providerId="LiveId" clId="{B5139915-CC54-4047-ABA4-BD9E3CE0AEA3}" dt="2024-11-18T17:35:39.274" v="1926"/>
          <ac:picMkLst>
            <pc:docMk/>
            <pc:sldMk cId="3800445637" sldId="875"/>
            <ac:picMk id="15361" creationId="{83386D91-840C-C8DF-0716-04CC45F08993}"/>
          </ac:picMkLst>
        </pc:picChg>
        <pc:picChg chg="add del mod">
          <ac:chgData name="ِAwatef B" userId="4c3a533462edbdd8" providerId="LiveId" clId="{B5139915-CC54-4047-ABA4-BD9E3CE0AEA3}" dt="2024-11-18T17:35:55.746" v="1931" actId="478"/>
          <ac:picMkLst>
            <pc:docMk/>
            <pc:sldMk cId="3800445637" sldId="875"/>
            <ac:picMk id="15364" creationId="{000B697A-53DC-8ADB-7BA7-85F963DA5E1F}"/>
          </ac:picMkLst>
        </pc:picChg>
      </pc:sldChg>
      <pc:sldChg chg="modSp add mod">
        <pc:chgData name="ِAwatef B" userId="4c3a533462edbdd8" providerId="LiveId" clId="{B5139915-CC54-4047-ABA4-BD9E3CE0AEA3}" dt="2024-11-18T18:07:05.933" v="2587" actId="14100"/>
        <pc:sldMkLst>
          <pc:docMk/>
          <pc:sldMk cId="2903005815" sldId="876"/>
        </pc:sldMkLst>
        <pc:spChg chg="mod">
          <ac:chgData name="ِAwatef B" userId="4c3a533462edbdd8" providerId="LiveId" clId="{B5139915-CC54-4047-ABA4-BD9E3CE0AEA3}" dt="2024-11-18T17:41:01.058" v="2058" actId="1038"/>
          <ac:spMkLst>
            <pc:docMk/>
            <pc:sldMk cId="2903005815" sldId="876"/>
            <ac:spMk id="4" creationId="{252F88B0-CE2B-0359-A513-28834212F0D8}"/>
          </ac:spMkLst>
        </pc:spChg>
        <pc:spChg chg="mod">
          <ac:chgData name="ِAwatef B" userId="4c3a533462edbdd8" providerId="LiveId" clId="{B5139915-CC54-4047-ABA4-BD9E3CE0AEA3}" dt="2024-11-18T18:07:01.217" v="2586" actId="14100"/>
          <ac:spMkLst>
            <pc:docMk/>
            <pc:sldMk cId="2903005815" sldId="876"/>
            <ac:spMk id="6" creationId="{DFF46962-D063-6A15-9056-4933B45AAF0E}"/>
          </ac:spMkLst>
        </pc:spChg>
        <pc:spChg chg="mod">
          <ac:chgData name="ِAwatef B" userId="4c3a533462edbdd8" providerId="LiveId" clId="{B5139915-CC54-4047-ABA4-BD9E3CE0AEA3}" dt="2024-11-18T18:07:05.933" v="2587" actId="14100"/>
          <ac:spMkLst>
            <pc:docMk/>
            <pc:sldMk cId="2903005815" sldId="876"/>
            <ac:spMk id="7" creationId="{1FE7E979-739F-DD2D-A1FB-B18FBB2D4B13}"/>
          </ac:spMkLst>
        </pc:spChg>
        <pc:spChg chg="mod">
          <ac:chgData name="ِAwatef B" userId="4c3a533462edbdd8" providerId="LiveId" clId="{B5139915-CC54-4047-ABA4-BD9E3CE0AEA3}" dt="2024-11-18T18:06:56.101" v="2585" actId="14100"/>
          <ac:spMkLst>
            <pc:docMk/>
            <pc:sldMk cId="2903005815" sldId="876"/>
            <ac:spMk id="25" creationId="{80B420D0-8E4A-B634-E01F-203C8FB95A87}"/>
          </ac:spMkLst>
        </pc:spChg>
      </pc:sldChg>
      <pc:sldChg chg="addSp delSp modSp add mod">
        <pc:chgData name="ِAwatef B" userId="4c3a533462edbdd8" providerId="LiveId" clId="{B5139915-CC54-4047-ABA4-BD9E3CE0AEA3}" dt="2024-11-18T18:37:58.513" v="3158" actId="20577"/>
        <pc:sldMkLst>
          <pc:docMk/>
          <pc:sldMk cId="3906849620" sldId="877"/>
        </pc:sldMkLst>
        <pc:spChg chg="add mod">
          <ac:chgData name="ِAwatef B" userId="4c3a533462edbdd8" providerId="LiveId" clId="{B5139915-CC54-4047-ABA4-BD9E3CE0AEA3}" dt="2024-11-18T18:37:58.513" v="3158" actId="20577"/>
          <ac:spMkLst>
            <pc:docMk/>
            <pc:sldMk cId="3906849620" sldId="877"/>
            <ac:spMk id="2" creationId="{6EE4E64C-E2B9-7FCD-80F8-CFEB4CD124D2}"/>
          </ac:spMkLst>
        </pc:spChg>
        <pc:spChg chg="del">
          <ac:chgData name="ِAwatef B" userId="4c3a533462edbdd8" providerId="LiveId" clId="{B5139915-CC54-4047-ABA4-BD9E3CE0AEA3}" dt="2024-11-18T17:57:39.894" v="2399" actId="478"/>
          <ac:spMkLst>
            <pc:docMk/>
            <pc:sldMk cId="3906849620" sldId="877"/>
            <ac:spMk id="2" creationId="{E8C03639-3C79-4C24-F5AC-236A5CC4BF46}"/>
          </ac:spMkLst>
        </pc:spChg>
        <pc:spChg chg="add mod">
          <ac:chgData name="ِAwatef B" userId="4c3a533462edbdd8" providerId="LiveId" clId="{B5139915-CC54-4047-ABA4-BD9E3CE0AEA3}" dt="2024-11-18T18:37:11.202" v="3127" actId="1076"/>
          <ac:spMkLst>
            <pc:docMk/>
            <pc:sldMk cId="3906849620" sldId="877"/>
            <ac:spMk id="3" creationId="{4E98D077-C430-2D65-6106-731F2BFECB62}"/>
          </ac:spMkLst>
        </pc:spChg>
        <pc:spChg chg="del">
          <ac:chgData name="ِAwatef B" userId="4c3a533462edbdd8" providerId="LiveId" clId="{B5139915-CC54-4047-ABA4-BD9E3CE0AEA3}" dt="2024-11-18T17:57:42.362" v="2400" actId="478"/>
          <ac:spMkLst>
            <pc:docMk/>
            <pc:sldMk cId="3906849620" sldId="877"/>
            <ac:spMk id="4" creationId="{1574EC3F-DFE1-D981-6E10-F9B25942BADB}"/>
          </ac:spMkLst>
        </pc:spChg>
        <pc:spChg chg="mod">
          <ac:chgData name="ِAwatef B" userId="4c3a533462edbdd8" providerId="LiveId" clId="{B5139915-CC54-4047-ABA4-BD9E3CE0AEA3}" dt="2024-11-18T18:08:53.585" v="2623" actId="14100"/>
          <ac:spMkLst>
            <pc:docMk/>
            <pc:sldMk cId="3906849620" sldId="877"/>
            <ac:spMk id="6" creationId="{B8C5A07B-35D4-A5E5-C4AE-4D11809DBA39}"/>
          </ac:spMkLst>
        </pc:spChg>
        <pc:spChg chg="mod">
          <ac:chgData name="ِAwatef B" userId="4c3a533462edbdd8" providerId="LiveId" clId="{B5139915-CC54-4047-ABA4-BD9E3CE0AEA3}" dt="2024-11-18T18:08:57.653" v="2624" actId="14100"/>
          <ac:spMkLst>
            <pc:docMk/>
            <pc:sldMk cId="3906849620" sldId="877"/>
            <ac:spMk id="7" creationId="{CC0BDF30-C7C3-30A6-EB9D-4A44A8BB588B}"/>
          </ac:spMkLst>
        </pc:spChg>
        <pc:spChg chg="mod">
          <ac:chgData name="ِAwatef B" userId="4c3a533462edbdd8" providerId="LiveId" clId="{B5139915-CC54-4047-ABA4-BD9E3CE0AEA3}" dt="2024-11-18T18:08:44.654" v="2620" actId="2710"/>
          <ac:spMkLst>
            <pc:docMk/>
            <pc:sldMk cId="3906849620" sldId="877"/>
            <ac:spMk id="8" creationId="{7CE14AC5-D93C-B22D-6060-0826465D7797}"/>
          </ac:spMkLst>
        </pc:spChg>
        <pc:spChg chg="add del mod">
          <ac:chgData name="ِAwatef B" userId="4c3a533462edbdd8" providerId="LiveId" clId="{B5139915-CC54-4047-ABA4-BD9E3CE0AEA3}" dt="2024-11-18T18:36:57.955" v="3125"/>
          <ac:spMkLst>
            <pc:docMk/>
            <pc:sldMk cId="3906849620" sldId="877"/>
            <ac:spMk id="25" creationId="{98AB537E-B718-C764-3B16-F168F0CFC6D1}"/>
          </ac:spMkLst>
        </pc:spChg>
        <pc:picChg chg="mod">
          <ac:chgData name="ِAwatef B" userId="4c3a533462edbdd8" providerId="LiveId" clId="{B5139915-CC54-4047-ABA4-BD9E3CE0AEA3}" dt="2024-11-18T18:00:57.325" v="2465" actId="1035"/>
          <ac:picMkLst>
            <pc:docMk/>
            <pc:sldMk cId="3906849620" sldId="877"/>
            <ac:picMk id="9" creationId="{23CD6DCA-2852-858F-9AEA-77507FD107EF}"/>
          </ac:picMkLst>
        </pc:picChg>
      </pc:sldChg>
      <pc:sldChg chg="addSp delSp modSp add mod">
        <pc:chgData name="ِAwatef B" userId="4c3a533462edbdd8" providerId="LiveId" clId="{B5139915-CC54-4047-ABA4-BD9E3CE0AEA3}" dt="2024-11-18T18:35:57.896" v="3122" actId="14100"/>
        <pc:sldMkLst>
          <pc:docMk/>
          <pc:sldMk cId="2670665017" sldId="878"/>
        </pc:sldMkLst>
        <pc:spChg chg="add del">
          <ac:chgData name="ِAwatef B" userId="4c3a533462edbdd8" providerId="LiveId" clId="{B5139915-CC54-4047-ABA4-BD9E3CE0AEA3}" dt="2024-11-18T18:33:21.207" v="3103" actId="22"/>
          <ac:spMkLst>
            <pc:docMk/>
            <pc:sldMk cId="2670665017" sldId="878"/>
            <ac:spMk id="3" creationId="{76395D34-BF8C-110B-5DD2-BAF02390B256}"/>
          </ac:spMkLst>
        </pc:spChg>
        <pc:spChg chg="add mod">
          <ac:chgData name="ِAwatef B" userId="4c3a533462edbdd8" providerId="LiveId" clId="{B5139915-CC54-4047-ABA4-BD9E3CE0AEA3}" dt="2024-11-18T18:35:57.896" v="3122" actId="14100"/>
          <ac:spMkLst>
            <pc:docMk/>
            <pc:sldMk cId="2670665017" sldId="878"/>
            <ac:spMk id="4" creationId="{D703E7BD-136B-B69F-D5BB-75D02F5EE503}"/>
          </ac:spMkLst>
        </pc:spChg>
        <pc:spChg chg="add mod">
          <ac:chgData name="ِAwatef B" userId="4c3a533462edbdd8" providerId="LiveId" clId="{B5139915-CC54-4047-ABA4-BD9E3CE0AEA3}" dt="2024-11-18T18:35:49.457" v="3120" actId="1076"/>
          <ac:spMkLst>
            <pc:docMk/>
            <pc:sldMk cId="2670665017" sldId="878"/>
            <ac:spMk id="5" creationId="{5DDE1709-B2D9-1279-BFD5-B71FD2BAF25E}"/>
          </ac:spMkLst>
        </pc:spChg>
        <pc:spChg chg="mod">
          <ac:chgData name="ِAwatef B" userId="4c3a533462edbdd8" providerId="LiveId" clId="{B5139915-CC54-4047-ABA4-BD9E3CE0AEA3}" dt="2024-11-18T18:03:36.780" v="2507" actId="1076"/>
          <ac:spMkLst>
            <pc:docMk/>
            <pc:sldMk cId="2670665017" sldId="878"/>
            <ac:spMk id="8" creationId="{9DA99F6C-8610-67BB-0434-C3B8B227A97E}"/>
          </ac:spMkLst>
        </pc:spChg>
        <pc:spChg chg="mod">
          <ac:chgData name="ِAwatef B" userId="4c3a533462edbdd8" providerId="LiveId" clId="{B5139915-CC54-4047-ABA4-BD9E3CE0AEA3}" dt="2024-11-18T18:03:46.051" v="2510" actId="1076"/>
          <ac:spMkLst>
            <pc:docMk/>
            <pc:sldMk cId="2670665017" sldId="878"/>
            <ac:spMk id="25" creationId="{C28848A8-6A19-F6A1-2F21-5DA265846AC0}"/>
          </ac:spMkLst>
        </pc:spChg>
        <pc:picChg chg="mod">
          <ac:chgData name="ِAwatef B" userId="4c3a533462edbdd8" providerId="LiveId" clId="{B5139915-CC54-4047-ABA4-BD9E3CE0AEA3}" dt="2024-11-18T18:03:53.521" v="2512" actId="1076"/>
          <ac:picMkLst>
            <pc:docMk/>
            <pc:sldMk cId="2670665017" sldId="878"/>
            <ac:picMk id="9" creationId="{C59C5B0A-921F-2585-88F5-0EB9CB1887AD}"/>
          </ac:picMkLst>
        </pc:picChg>
      </pc:sldChg>
      <pc:sldChg chg="addSp modSp add mod">
        <pc:chgData name="ِAwatef B" userId="4c3a533462edbdd8" providerId="LiveId" clId="{B5139915-CC54-4047-ABA4-BD9E3CE0AEA3}" dt="2024-11-18T18:06:03.494" v="2579" actId="207"/>
        <pc:sldMkLst>
          <pc:docMk/>
          <pc:sldMk cId="3836304383" sldId="879"/>
        </pc:sldMkLst>
        <pc:spChg chg="add mod">
          <ac:chgData name="ِAwatef B" userId="4c3a533462edbdd8" providerId="LiveId" clId="{B5139915-CC54-4047-ABA4-BD9E3CE0AEA3}" dt="2024-11-18T18:06:03.494" v="2579" actId="207"/>
          <ac:spMkLst>
            <pc:docMk/>
            <pc:sldMk cId="3836304383" sldId="879"/>
            <ac:spMk id="2" creationId="{91F55E1E-9A76-DB1B-8684-C8CD1D8E635D}"/>
          </ac:spMkLst>
        </pc:spChg>
        <pc:spChg chg="mod">
          <ac:chgData name="ِAwatef B" userId="4c3a533462edbdd8" providerId="LiveId" clId="{B5139915-CC54-4047-ABA4-BD9E3CE0AEA3}" dt="2024-11-18T18:04:29.071" v="2517" actId="14100"/>
          <ac:spMkLst>
            <pc:docMk/>
            <pc:sldMk cId="3836304383" sldId="879"/>
            <ac:spMk id="6" creationId="{D65670C6-5FF9-4FBE-6DF4-1159EAC8E578}"/>
          </ac:spMkLst>
        </pc:spChg>
        <pc:spChg chg="mod">
          <ac:chgData name="ِAwatef B" userId="4c3a533462edbdd8" providerId="LiveId" clId="{B5139915-CC54-4047-ABA4-BD9E3CE0AEA3}" dt="2024-11-18T18:04:32.461" v="2518" actId="14100"/>
          <ac:spMkLst>
            <pc:docMk/>
            <pc:sldMk cId="3836304383" sldId="879"/>
            <ac:spMk id="7" creationId="{ED7A719E-1647-C9E8-C522-AACD281882D4}"/>
          </ac:spMkLst>
        </pc:spChg>
        <pc:spChg chg="mod">
          <ac:chgData name="ِAwatef B" userId="4c3a533462edbdd8" providerId="LiveId" clId="{B5139915-CC54-4047-ABA4-BD9E3CE0AEA3}" dt="2024-11-18T18:04:45.645" v="2534" actId="1036"/>
          <ac:spMkLst>
            <pc:docMk/>
            <pc:sldMk cId="3836304383" sldId="879"/>
            <ac:spMk id="8" creationId="{2E209A15-C17D-56F5-FB32-913AF9A05B02}"/>
          </ac:spMkLst>
        </pc:spChg>
        <pc:spChg chg="mod">
          <ac:chgData name="ِAwatef B" userId="4c3a533462edbdd8" providerId="LiveId" clId="{B5139915-CC54-4047-ABA4-BD9E3CE0AEA3}" dt="2024-11-18T18:05:15.317" v="2539" actId="1076"/>
          <ac:spMkLst>
            <pc:docMk/>
            <pc:sldMk cId="3836304383" sldId="879"/>
            <ac:spMk id="25" creationId="{42C43934-DA0A-A8B8-63E9-896828BB606F}"/>
          </ac:spMkLst>
        </pc:spChg>
        <pc:picChg chg="mod">
          <ac:chgData name="ِAwatef B" userId="4c3a533462edbdd8" providerId="LiveId" clId="{B5139915-CC54-4047-ABA4-BD9E3CE0AEA3}" dt="2024-11-18T18:04:48.921" v="2535" actId="14100"/>
          <ac:picMkLst>
            <pc:docMk/>
            <pc:sldMk cId="3836304383" sldId="879"/>
            <ac:picMk id="9" creationId="{CED883FB-921E-B120-83A4-2180AC9397F9}"/>
          </ac:picMkLst>
        </pc:picChg>
      </pc:sldChg>
      <pc:sldChg chg="modSp add mod ord">
        <pc:chgData name="ِAwatef B" userId="4c3a533462edbdd8" providerId="LiveId" clId="{B5139915-CC54-4047-ABA4-BD9E3CE0AEA3}" dt="2024-11-18T18:08:26.483" v="2616"/>
        <pc:sldMkLst>
          <pc:docMk/>
          <pc:sldMk cId="3617043679" sldId="880"/>
        </pc:sldMkLst>
        <pc:spChg chg="mod">
          <ac:chgData name="ِAwatef B" userId="4c3a533462edbdd8" providerId="LiveId" clId="{B5139915-CC54-4047-ABA4-BD9E3CE0AEA3}" dt="2024-11-18T18:07:56.339" v="2594" actId="14100"/>
          <ac:spMkLst>
            <pc:docMk/>
            <pc:sldMk cId="3617043679" sldId="880"/>
            <ac:spMk id="6" creationId="{7682AFF9-BC3D-D36F-5617-E62B662A3805}"/>
          </ac:spMkLst>
        </pc:spChg>
        <pc:spChg chg="mod">
          <ac:chgData name="ِAwatef B" userId="4c3a533462edbdd8" providerId="LiveId" clId="{B5139915-CC54-4047-ABA4-BD9E3CE0AEA3}" dt="2024-11-18T18:08:00.412" v="2595" actId="14100"/>
          <ac:spMkLst>
            <pc:docMk/>
            <pc:sldMk cId="3617043679" sldId="880"/>
            <ac:spMk id="7" creationId="{AC9DA9FB-A75F-5A3E-9208-D7BBF9F0AF8E}"/>
          </ac:spMkLst>
        </pc:spChg>
        <pc:spChg chg="mod">
          <ac:chgData name="ِAwatef B" userId="4c3a533462edbdd8" providerId="LiveId" clId="{B5139915-CC54-4047-ABA4-BD9E3CE0AEA3}" dt="2024-11-18T18:08:16.185" v="2614" actId="1036"/>
          <ac:spMkLst>
            <pc:docMk/>
            <pc:sldMk cId="3617043679" sldId="880"/>
            <ac:spMk id="8" creationId="{4799698D-2235-45F2-A553-9FC78D232ED3}"/>
          </ac:spMkLst>
        </pc:spChg>
        <pc:spChg chg="mod">
          <ac:chgData name="ِAwatef B" userId="4c3a533462edbdd8" providerId="LiveId" clId="{B5139915-CC54-4047-ABA4-BD9E3CE0AEA3}" dt="2024-11-18T18:08:11.878" v="2605" actId="1036"/>
          <ac:spMkLst>
            <pc:docMk/>
            <pc:sldMk cId="3617043679" sldId="880"/>
            <ac:spMk id="25" creationId="{D10C21E3-CC84-8C25-6EB0-28EDFAE767DD}"/>
          </ac:spMkLst>
        </pc:spChg>
        <pc:picChg chg="mod">
          <ac:chgData name="ِAwatef B" userId="4c3a533462edbdd8" providerId="LiveId" clId="{B5139915-CC54-4047-ABA4-BD9E3CE0AEA3}" dt="2024-11-18T18:08:06.263" v="2597" actId="1076"/>
          <ac:picMkLst>
            <pc:docMk/>
            <pc:sldMk cId="3617043679" sldId="880"/>
            <ac:picMk id="9" creationId="{1B094875-E468-E978-607E-CA701E878E22}"/>
          </ac:picMkLst>
        </pc:picChg>
      </pc:sldChg>
      <pc:sldChg chg="delSp modSp add mod">
        <pc:chgData name="ِAwatef B" userId="4c3a533462edbdd8" providerId="LiveId" clId="{B5139915-CC54-4047-ABA4-BD9E3CE0AEA3}" dt="2024-11-18T18:25:21.183" v="3012" actId="14100"/>
        <pc:sldMkLst>
          <pc:docMk/>
          <pc:sldMk cId="2743934386" sldId="881"/>
        </pc:sldMkLst>
        <pc:spChg chg="del">
          <ac:chgData name="ِAwatef B" userId="4c3a533462edbdd8" providerId="LiveId" clId="{B5139915-CC54-4047-ABA4-BD9E3CE0AEA3}" dt="2024-11-18T18:23:23.536" v="3003" actId="478"/>
          <ac:spMkLst>
            <pc:docMk/>
            <pc:sldMk cId="2743934386" sldId="881"/>
            <ac:spMk id="2" creationId="{85EBEB97-C031-6CC6-7B2C-04AA0440EC11}"/>
          </ac:spMkLst>
        </pc:spChg>
        <pc:spChg chg="del">
          <ac:chgData name="ِAwatef B" userId="4c3a533462edbdd8" providerId="LiveId" clId="{B5139915-CC54-4047-ABA4-BD9E3CE0AEA3}" dt="2024-11-18T18:23:20.849" v="3002" actId="478"/>
          <ac:spMkLst>
            <pc:docMk/>
            <pc:sldMk cId="2743934386" sldId="881"/>
            <ac:spMk id="4" creationId="{92A6ED5B-7AAE-57F9-91B4-E35CACEE09DA}"/>
          </ac:spMkLst>
        </pc:spChg>
        <pc:spChg chg="mod">
          <ac:chgData name="ِAwatef B" userId="4c3a533462edbdd8" providerId="LiveId" clId="{B5139915-CC54-4047-ABA4-BD9E3CE0AEA3}" dt="2024-11-18T18:25:00.327" v="3007" actId="1076"/>
          <ac:spMkLst>
            <pc:docMk/>
            <pc:sldMk cId="2743934386" sldId="881"/>
            <ac:spMk id="5" creationId="{78C41946-B6D1-0EC5-4781-A2737E3BE60B}"/>
          </ac:spMkLst>
        </pc:spChg>
        <pc:spChg chg="mod">
          <ac:chgData name="ِAwatef B" userId="4c3a533462edbdd8" providerId="LiveId" clId="{B5139915-CC54-4047-ABA4-BD9E3CE0AEA3}" dt="2024-11-18T18:25:11.802" v="3009" actId="14100"/>
          <ac:spMkLst>
            <pc:docMk/>
            <pc:sldMk cId="2743934386" sldId="881"/>
            <ac:spMk id="6" creationId="{BE3EE12A-F6AF-9A7D-A660-2965EC4C3D18}"/>
          </ac:spMkLst>
        </pc:spChg>
        <pc:spChg chg="mod">
          <ac:chgData name="ِAwatef B" userId="4c3a533462edbdd8" providerId="LiveId" clId="{B5139915-CC54-4047-ABA4-BD9E3CE0AEA3}" dt="2024-11-18T18:25:15.601" v="3010" actId="14100"/>
          <ac:spMkLst>
            <pc:docMk/>
            <pc:sldMk cId="2743934386" sldId="881"/>
            <ac:spMk id="7" creationId="{38F605A6-8BB3-43A9-BCA6-1266764C3B5A}"/>
          </ac:spMkLst>
        </pc:spChg>
        <pc:spChg chg="mod">
          <ac:chgData name="ِAwatef B" userId="4c3a533462edbdd8" providerId="LiveId" clId="{B5139915-CC54-4047-ABA4-BD9E3CE0AEA3}" dt="2024-11-18T18:25:21.183" v="3012" actId="14100"/>
          <ac:spMkLst>
            <pc:docMk/>
            <pc:sldMk cId="2743934386" sldId="881"/>
            <ac:spMk id="25" creationId="{AB9527BA-F82A-54E0-5CB4-71331ACAC057}"/>
          </ac:spMkLst>
        </pc:spChg>
      </pc:sldChg>
      <pc:sldChg chg="modSp add mod">
        <pc:chgData name="ِAwatef B" userId="4c3a533462edbdd8" providerId="LiveId" clId="{B5139915-CC54-4047-ABA4-BD9E3CE0AEA3}" dt="2024-11-18T18:29:08.519" v="3096" actId="1036"/>
        <pc:sldMkLst>
          <pc:docMk/>
          <pc:sldMk cId="560972970" sldId="882"/>
        </pc:sldMkLst>
        <pc:spChg chg="mod">
          <ac:chgData name="ِAwatef B" userId="4c3a533462edbdd8" providerId="LiveId" clId="{B5139915-CC54-4047-ABA4-BD9E3CE0AEA3}" dt="2024-11-18T18:29:08.519" v="3096" actId="1036"/>
          <ac:spMkLst>
            <pc:docMk/>
            <pc:sldMk cId="560972970" sldId="882"/>
            <ac:spMk id="3" creationId="{3CD38E56-6063-415F-3C07-28150F6A8806}"/>
          </ac:spMkLst>
        </pc:spChg>
        <pc:spChg chg="mod">
          <ac:chgData name="ِAwatef B" userId="4c3a533462edbdd8" providerId="LiveId" clId="{B5139915-CC54-4047-ABA4-BD9E3CE0AEA3}" dt="2024-11-18T18:28:56.140" v="3075" actId="1038"/>
          <ac:spMkLst>
            <pc:docMk/>
            <pc:sldMk cId="560972970" sldId="882"/>
            <ac:spMk id="5" creationId="{4298EE84-C7A5-3E4E-C43B-9C9CDB7073A0}"/>
          </ac:spMkLst>
        </pc:spChg>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C1473386-CD67-43A2-BCFB-1008836D4F75}"/>
    <pc:docChg chg="custSel modSld">
      <pc:chgData name="ِAwatef B" userId="4c3a533462edbdd8" providerId="LiveId" clId="{C1473386-CD67-43A2-BCFB-1008836D4F75}" dt="2024-10-23T19:53:29.602" v="44" actId="6549"/>
      <pc:docMkLst>
        <pc:docMk/>
      </pc:docMkLst>
      <pc:sldChg chg="delSp mod delAnim">
        <pc:chgData name="ِAwatef B" userId="4c3a533462edbdd8" providerId="LiveId" clId="{C1473386-CD67-43A2-BCFB-1008836D4F75}" dt="2024-10-23T18:08:03.767" v="43" actId="478"/>
        <pc:sldMkLst>
          <pc:docMk/>
          <pc:sldMk cId="0" sldId="349"/>
        </pc:sldMkLst>
        <pc:picChg chg="del">
          <ac:chgData name="ِAwatef B" userId="4c3a533462edbdd8" providerId="LiveId" clId="{C1473386-CD67-43A2-BCFB-1008836D4F75}" dt="2024-10-23T18:08:03.767" v="43" actId="478"/>
          <ac:picMkLst>
            <pc:docMk/>
            <pc:sldMk cId="0" sldId="349"/>
            <ac:picMk id="3" creationId="{18FC8E60-3F48-8648-7072-AEBEC799CD4D}"/>
          </ac:picMkLst>
        </pc:picChg>
      </pc:sldChg>
      <pc:sldChg chg="delSp mod delAnim">
        <pc:chgData name="ِAwatef B" userId="4c3a533462edbdd8" providerId="LiveId" clId="{C1473386-CD67-43A2-BCFB-1008836D4F75}" dt="2024-10-23T18:04:56.156" v="3" actId="478"/>
        <pc:sldMkLst>
          <pc:docMk/>
          <pc:sldMk cId="2844625956" sldId="370"/>
        </pc:sldMkLst>
        <pc:picChg chg="del">
          <ac:chgData name="ِAwatef B" userId="4c3a533462edbdd8" providerId="LiveId" clId="{C1473386-CD67-43A2-BCFB-1008836D4F75}" dt="2024-10-23T18:04:56.156" v="3" actId="478"/>
          <ac:picMkLst>
            <pc:docMk/>
            <pc:sldMk cId="2844625956" sldId="370"/>
            <ac:picMk id="2" creationId="{ABCDA784-E485-B08E-C04E-7FF181C5C18F}"/>
          </ac:picMkLst>
        </pc:picChg>
      </pc:sldChg>
      <pc:sldChg chg="delSp mod delAnim">
        <pc:chgData name="ِAwatef B" userId="4c3a533462edbdd8" providerId="LiveId" clId="{C1473386-CD67-43A2-BCFB-1008836D4F75}" dt="2024-10-23T18:04:59.457" v="4" actId="478"/>
        <pc:sldMkLst>
          <pc:docMk/>
          <pc:sldMk cId="1750087695" sldId="385"/>
        </pc:sldMkLst>
        <pc:picChg chg="del">
          <ac:chgData name="ِAwatef B" userId="4c3a533462edbdd8" providerId="LiveId" clId="{C1473386-CD67-43A2-BCFB-1008836D4F75}" dt="2024-10-23T18:04:59.457" v="4" actId="478"/>
          <ac:picMkLst>
            <pc:docMk/>
            <pc:sldMk cId="1750087695" sldId="385"/>
            <ac:picMk id="2" creationId="{558682CB-5A2B-BD19-06C8-BD9E804A1B05}"/>
          </ac:picMkLst>
        </pc:picChg>
      </pc:sldChg>
      <pc:sldChg chg="delSp mod delAnim">
        <pc:chgData name="ِAwatef B" userId="4c3a533462edbdd8" providerId="LiveId" clId="{C1473386-CD67-43A2-BCFB-1008836D4F75}" dt="2024-10-23T18:04:53.188" v="2" actId="478"/>
        <pc:sldMkLst>
          <pc:docMk/>
          <pc:sldMk cId="3209221492" sldId="501"/>
        </pc:sldMkLst>
        <pc:picChg chg="del">
          <ac:chgData name="ِAwatef B" userId="4c3a533462edbdd8" providerId="LiveId" clId="{C1473386-CD67-43A2-BCFB-1008836D4F75}" dt="2024-10-23T18:04:53.188" v="2" actId="478"/>
          <ac:picMkLst>
            <pc:docMk/>
            <pc:sldMk cId="3209221492" sldId="501"/>
            <ac:picMk id="7" creationId="{1AC0469F-3929-9BA3-C9BC-E81FC456BAC6}"/>
          </ac:picMkLst>
        </pc:picChg>
      </pc:sldChg>
      <pc:sldChg chg="delSp mod delAnim modNotesTx">
        <pc:chgData name="ِAwatef B" userId="4c3a533462edbdd8" providerId="LiveId" clId="{C1473386-CD67-43A2-BCFB-1008836D4F75}" dt="2024-10-23T19:53:29.602" v="44" actId="6549"/>
        <pc:sldMkLst>
          <pc:docMk/>
          <pc:sldMk cId="0" sldId="502"/>
        </pc:sldMkLst>
        <pc:picChg chg="del">
          <ac:chgData name="ِAwatef B" userId="4c3a533462edbdd8" providerId="LiveId" clId="{C1473386-CD67-43A2-BCFB-1008836D4F75}" dt="2024-10-23T18:04:33.868" v="0" actId="478"/>
          <ac:picMkLst>
            <pc:docMk/>
            <pc:sldMk cId="0" sldId="502"/>
            <ac:picMk id="5" creationId="{26E968B9-0F86-0305-02ED-0498238FEF2E}"/>
          </ac:picMkLst>
        </pc:picChg>
        <pc:picChg chg="del">
          <ac:chgData name="ِAwatef B" userId="4c3a533462edbdd8" providerId="LiveId" clId="{C1473386-CD67-43A2-BCFB-1008836D4F75}" dt="2024-10-23T18:04:33.868" v="0" actId="478"/>
          <ac:picMkLst>
            <pc:docMk/>
            <pc:sldMk cId="0" sldId="502"/>
            <ac:picMk id="6" creationId="{01AE48ED-A938-7435-9D36-FD322B66B6EE}"/>
          </ac:picMkLst>
        </pc:picChg>
      </pc:sldChg>
      <pc:sldChg chg="delSp mod delAnim">
        <pc:chgData name="ِAwatef B" userId="4c3a533462edbdd8" providerId="LiveId" clId="{C1473386-CD67-43A2-BCFB-1008836D4F75}" dt="2024-10-23T18:04:50.115" v="1" actId="478"/>
        <pc:sldMkLst>
          <pc:docMk/>
          <pc:sldMk cId="363843668" sldId="503"/>
        </pc:sldMkLst>
        <pc:picChg chg="del">
          <ac:chgData name="ِAwatef B" userId="4c3a533462edbdd8" providerId="LiveId" clId="{C1473386-CD67-43A2-BCFB-1008836D4F75}" dt="2024-10-23T18:04:50.115" v="1" actId="478"/>
          <ac:picMkLst>
            <pc:docMk/>
            <pc:sldMk cId="363843668" sldId="503"/>
            <ac:picMk id="5" creationId="{A591A255-5003-9F3B-8E01-CD9560C471B1}"/>
          </ac:picMkLst>
        </pc:picChg>
        <pc:picChg chg="del">
          <ac:chgData name="ِAwatef B" userId="4c3a533462edbdd8" providerId="LiveId" clId="{C1473386-CD67-43A2-BCFB-1008836D4F75}" dt="2024-10-23T18:04:50.115" v="1" actId="478"/>
          <ac:picMkLst>
            <pc:docMk/>
            <pc:sldMk cId="363843668" sldId="503"/>
            <ac:picMk id="6" creationId="{1056C288-EEA9-ED03-95CB-3531B2064C01}"/>
          </ac:picMkLst>
        </pc:picChg>
      </pc:sldChg>
      <pc:sldChg chg="delSp mod delAnim">
        <pc:chgData name="ِAwatef B" userId="4c3a533462edbdd8" providerId="LiveId" clId="{C1473386-CD67-43A2-BCFB-1008836D4F75}" dt="2024-10-23T18:05:04.018" v="5" actId="478"/>
        <pc:sldMkLst>
          <pc:docMk/>
          <pc:sldMk cId="1482824151" sldId="709"/>
        </pc:sldMkLst>
        <pc:picChg chg="del">
          <ac:chgData name="ِAwatef B" userId="4c3a533462edbdd8" providerId="LiveId" clId="{C1473386-CD67-43A2-BCFB-1008836D4F75}" dt="2024-10-23T18:05:04.018" v="5" actId="478"/>
          <ac:picMkLst>
            <pc:docMk/>
            <pc:sldMk cId="1482824151" sldId="709"/>
            <ac:picMk id="7" creationId="{6854B455-EFBE-6E55-67C8-537695172577}"/>
          </ac:picMkLst>
        </pc:picChg>
      </pc:sldChg>
      <pc:sldChg chg="delSp modSp mod delAnim">
        <pc:chgData name="ِAwatef B" userId="4c3a533462edbdd8" providerId="LiveId" clId="{C1473386-CD67-43A2-BCFB-1008836D4F75}" dt="2024-10-23T18:06:07.288" v="18" actId="20577"/>
        <pc:sldMkLst>
          <pc:docMk/>
          <pc:sldMk cId="1827993131" sldId="711"/>
        </pc:sldMkLst>
        <pc:spChg chg="mod">
          <ac:chgData name="ِAwatef B" userId="4c3a533462edbdd8" providerId="LiveId" clId="{C1473386-CD67-43A2-BCFB-1008836D4F75}" dt="2024-10-23T18:06:07.288" v="18" actId="20577"/>
          <ac:spMkLst>
            <pc:docMk/>
            <pc:sldMk cId="1827993131" sldId="711"/>
            <ac:spMk id="6" creationId="{00EB9016-9AEF-D03E-8AA2-44F2416DE52B}"/>
          </ac:spMkLst>
        </pc:spChg>
        <pc:picChg chg="del">
          <ac:chgData name="ِAwatef B" userId="4c3a533462edbdd8" providerId="LiveId" clId="{C1473386-CD67-43A2-BCFB-1008836D4F75}" dt="2024-10-23T18:06:01.563" v="14" actId="478"/>
          <ac:picMkLst>
            <pc:docMk/>
            <pc:sldMk cId="1827993131" sldId="711"/>
            <ac:picMk id="3" creationId="{C6046A95-FF70-A1E6-63FF-491CC70918B7}"/>
          </ac:picMkLst>
        </pc:picChg>
      </pc:sldChg>
      <pc:sldChg chg="delSp mod delAnim">
        <pc:chgData name="ِAwatef B" userId="4c3a533462edbdd8" providerId="LiveId" clId="{C1473386-CD67-43A2-BCFB-1008836D4F75}" dt="2024-10-23T18:06:31.327" v="23" actId="478"/>
        <pc:sldMkLst>
          <pc:docMk/>
          <pc:sldMk cId="2595755576" sldId="733"/>
        </pc:sldMkLst>
        <pc:picChg chg="del">
          <ac:chgData name="ِAwatef B" userId="4c3a533462edbdd8" providerId="LiveId" clId="{C1473386-CD67-43A2-BCFB-1008836D4F75}" dt="2024-10-23T18:06:31.327" v="23" actId="478"/>
          <ac:picMkLst>
            <pc:docMk/>
            <pc:sldMk cId="2595755576" sldId="733"/>
            <ac:picMk id="2" creationId="{FDA123E7-BE4B-8BE1-14DC-350CBFB5BB14}"/>
          </ac:picMkLst>
        </pc:picChg>
      </pc:sldChg>
      <pc:sldChg chg="delSp mod delAnim">
        <pc:chgData name="ِAwatef B" userId="4c3a533462edbdd8" providerId="LiveId" clId="{C1473386-CD67-43A2-BCFB-1008836D4F75}" dt="2024-10-23T18:05:12.613" v="7" actId="478"/>
        <pc:sldMkLst>
          <pc:docMk/>
          <pc:sldMk cId="4233355824" sldId="742"/>
        </pc:sldMkLst>
        <pc:picChg chg="del">
          <ac:chgData name="ِAwatef B" userId="4c3a533462edbdd8" providerId="LiveId" clId="{C1473386-CD67-43A2-BCFB-1008836D4F75}" dt="2024-10-23T18:05:12.613" v="7" actId="478"/>
          <ac:picMkLst>
            <pc:docMk/>
            <pc:sldMk cId="4233355824" sldId="742"/>
            <ac:picMk id="4" creationId="{054DEB31-760A-F584-8F20-D1618ABF2588}"/>
          </ac:picMkLst>
        </pc:picChg>
      </pc:sldChg>
      <pc:sldChg chg="delSp mod delAnim">
        <pc:chgData name="ِAwatef B" userId="4c3a533462edbdd8" providerId="LiveId" clId="{C1473386-CD67-43A2-BCFB-1008836D4F75}" dt="2024-10-23T18:05:08.359" v="6" actId="478"/>
        <pc:sldMkLst>
          <pc:docMk/>
          <pc:sldMk cId="4035259958" sldId="743"/>
        </pc:sldMkLst>
        <pc:picChg chg="del">
          <ac:chgData name="ِAwatef B" userId="4c3a533462edbdd8" providerId="LiveId" clId="{C1473386-CD67-43A2-BCFB-1008836D4F75}" dt="2024-10-23T18:05:08.359" v="6" actId="478"/>
          <ac:picMkLst>
            <pc:docMk/>
            <pc:sldMk cId="4035259958" sldId="743"/>
            <ac:picMk id="7" creationId="{91FAEDC6-71C7-937E-AC61-31E2DB8594DE}"/>
          </ac:picMkLst>
        </pc:picChg>
      </pc:sldChg>
      <pc:sldChg chg="delSp mod delAnim">
        <pc:chgData name="ِAwatef B" userId="4c3a533462edbdd8" providerId="LiveId" clId="{C1473386-CD67-43A2-BCFB-1008836D4F75}" dt="2024-10-23T18:05:27.147" v="8" actId="478"/>
        <pc:sldMkLst>
          <pc:docMk/>
          <pc:sldMk cId="1158465606" sldId="744"/>
        </pc:sldMkLst>
        <pc:picChg chg="del">
          <ac:chgData name="ِAwatef B" userId="4c3a533462edbdd8" providerId="LiveId" clId="{C1473386-CD67-43A2-BCFB-1008836D4F75}" dt="2024-10-23T18:05:27.147" v="8" actId="478"/>
          <ac:picMkLst>
            <pc:docMk/>
            <pc:sldMk cId="1158465606" sldId="744"/>
            <ac:picMk id="4" creationId="{0C86D321-CE5D-E3D9-F1B9-856ADDC869AF}"/>
          </ac:picMkLst>
        </pc:picChg>
        <pc:picChg chg="del">
          <ac:chgData name="ِAwatef B" userId="4c3a533462edbdd8" providerId="LiveId" clId="{C1473386-CD67-43A2-BCFB-1008836D4F75}" dt="2024-10-23T18:05:27.147" v="8" actId="478"/>
          <ac:picMkLst>
            <pc:docMk/>
            <pc:sldMk cId="1158465606" sldId="744"/>
            <ac:picMk id="5" creationId="{B8BB6DE2-1828-169F-3687-DD578250B47F}"/>
          </ac:picMkLst>
        </pc:picChg>
      </pc:sldChg>
      <pc:sldChg chg="delSp mod delAnim modNotesTx">
        <pc:chgData name="ِAwatef B" userId="4c3a533462edbdd8" providerId="LiveId" clId="{C1473386-CD67-43A2-BCFB-1008836D4F75}" dt="2024-10-23T18:05:34.208" v="10" actId="20577"/>
        <pc:sldMkLst>
          <pc:docMk/>
          <pc:sldMk cId="3001436991" sldId="746"/>
        </pc:sldMkLst>
        <pc:picChg chg="del">
          <ac:chgData name="ِAwatef B" userId="4c3a533462edbdd8" providerId="LiveId" clId="{C1473386-CD67-43A2-BCFB-1008836D4F75}" dt="2024-10-23T18:05:31.779" v="9" actId="478"/>
          <ac:picMkLst>
            <pc:docMk/>
            <pc:sldMk cId="3001436991" sldId="746"/>
            <ac:picMk id="4" creationId="{E0E645E2-35B0-270C-7A22-5C442EA4936F}"/>
          </ac:picMkLst>
        </pc:picChg>
      </pc:sldChg>
      <pc:sldChg chg="delSp mod delAnim modNotesTx">
        <pc:chgData name="ِAwatef B" userId="4c3a533462edbdd8" providerId="LiveId" clId="{C1473386-CD67-43A2-BCFB-1008836D4F75}" dt="2024-10-23T18:05:49.411" v="12" actId="20577"/>
        <pc:sldMkLst>
          <pc:docMk/>
          <pc:sldMk cId="344859869" sldId="747"/>
        </pc:sldMkLst>
        <pc:picChg chg="del">
          <ac:chgData name="ِAwatef B" userId="4c3a533462edbdd8" providerId="LiveId" clId="{C1473386-CD67-43A2-BCFB-1008836D4F75}" dt="2024-10-23T18:05:47.210" v="11" actId="478"/>
          <ac:picMkLst>
            <pc:docMk/>
            <pc:sldMk cId="344859869" sldId="747"/>
            <ac:picMk id="4" creationId="{A6A33DC8-691B-CBA7-A01A-E7CB2C1A6B66}"/>
          </ac:picMkLst>
        </pc:picChg>
        <pc:picChg chg="del">
          <ac:chgData name="ِAwatef B" userId="4c3a533462edbdd8" providerId="LiveId" clId="{C1473386-CD67-43A2-BCFB-1008836D4F75}" dt="2024-10-23T18:05:47.210" v="11" actId="478"/>
          <ac:picMkLst>
            <pc:docMk/>
            <pc:sldMk cId="344859869" sldId="747"/>
            <ac:picMk id="5" creationId="{FD660847-A63E-A2B8-81DB-D9F3DAA843D4}"/>
          </ac:picMkLst>
        </pc:picChg>
      </pc:sldChg>
      <pc:sldChg chg="delSp mod delAnim">
        <pc:chgData name="ِAwatef B" userId="4c3a533462edbdd8" providerId="LiveId" clId="{C1473386-CD67-43A2-BCFB-1008836D4F75}" dt="2024-10-23T18:05:56.988" v="13" actId="478"/>
        <pc:sldMkLst>
          <pc:docMk/>
          <pc:sldMk cId="3369707977" sldId="748"/>
        </pc:sldMkLst>
        <pc:picChg chg="del">
          <ac:chgData name="ِAwatef B" userId="4c3a533462edbdd8" providerId="LiveId" clId="{C1473386-CD67-43A2-BCFB-1008836D4F75}" dt="2024-10-23T18:05:56.988" v="13" actId="478"/>
          <ac:picMkLst>
            <pc:docMk/>
            <pc:sldMk cId="3369707977" sldId="748"/>
            <ac:picMk id="4" creationId="{4C04BCBD-1A90-0B00-338B-0DA1710F1A31}"/>
          </ac:picMkLst>
        </pc:picChg>
      </pc:sldChg>
      <pc:sldChg chg="delSp mod delAnim">
        <pc:chgData name="ِAwatef B" userId="4c3a533462edbdd8" providerId="LiveId" clId="{C1473386-CD67-43A2-BCFB-1008836D4F75}" dt="2024-10-23T18:06:16.056" v="19" actId="478"/>
        <pc:sldMkLst>
          <pc:docMk/>
          <pc:sldMk cId="1986504564" sldId="749"/>
        </pc:sldMkLst>
        <pc:picChg chg="del">
          <ac:chgData name="ِAwatef B" userId="4c3a533462edbdd8" providerId="LiveId" clId="{C1473386-CD67-43A2-BCFB-1008836D4F75}" dt="2024-10-23T18:06:16.056" v="19" actId="478"/>
          <ac:picMkLst>
            <pc:docMk/>
            <pc:sldMk cId="1986504564" sldId="749"/>
            <ac:picMk id="3" creationId="{8B617218-34C8-4A63-1E6C-17068D041B3B}"/>
          </ac:picMkLst>
        </pc:picChg>
      </pc:sldChg>
      <pc:sldChg chg="delSp modSp mod delAnim">
        <pc:chgData name="ِAwatef B" userId="4c3a533462edbdd8" providerId="LiveId" clId="{C1473386-CD67-43A2-BCFB-1008836D4F75}" dt="2024-10-23T18:06:26.105" v="22" actId="313"/>
        <pc:sldMkLst>
          <pc:docMk/>
          <pc:sldMk cId="1205347397" sldId="750"/>
        </pc:sldMkLst>
        <pc:spChg chg="mod">
          <ac:chgData name="ِAwatef B" userId="4c3a533462edbdd8" providerId="LiveId" clId="{C1473386-CD67-43A2-BCFB-1008836D4F75}" dt="2024-10-23T18:06:26.105" v="22" actId="313"/>
          <ac:spMkLst>
            <pc:docMk/>
            <pc:sldMk cId="1205347397" sldId="750"/>
            <ac:spMk id="3" creationId="{F7742FE6-616D-D342-D9B2-E546C0FA367B}"/>
          </ac:spMkLst>
        </pc:spChg>
        <pc:picChg chg="del">
          <ac:chgData name="ِAwatef B" userId="4c3a533462edbdd8" providerId="LiveId" clId="{C1473386-CD67-43A2-BCFB-1008836D4F75}" dt="2024-10-23T18:06:23.216" v="21" actId="478"/>
          <ac:picMkLst>
            <pc:docMk/>
            <pc:sldMk cId="1205347397" sldId="750"/>
            <ac:picMk id="2" creationId="{B37A359F-E9E7-E06F-F1C7-3AD043F9AAAE}"/>
          </ac:picMkLst>
        </pc:picChg>
      </pc:sldChg>
      <pc:sldChg chg="delSp mod delAnim">
        <pc:chgData name="ِAwatef B" userId="4c3a533462edbdd8" providerId="LiveId" clId="{C1473386-CD67-43A2-BCFB-1008836D4F75}" dt="2024-10-23T18:06:46.327" v="26" actId="478"/>
        <pc:sldMkLst>
          <pc:docMk/>
          <pc:sldMk cId="3920476698" sldId="751"/>
        </pc:sldMkLst>
        <pc:picChg chg="del">
          <ac:chgData name="ِAwatef B" userId="4c3a533462edbdd8" providerId="LiveId" clId="{C1473386-CD67-43A2-BCFB-1008836D4F75}" dt="2024-10-23T18:06:46.327" v="26" actId="478"/>
          <ac:picMkLst>
            <pc:docMk/>
            <pc:sldMk cId="3920476698" sldId="751"/>
            <ac:picMk id="2" creationId="{92833D42-4EF7-35B8-5E26-1CFC1B37F5A0}"/>
          </ac:picMkLst>
        </pc:picChg>
      </pc:sldChg>
      <pc:sldChg chg="delSp modSp mod delAnim">
        <pc:chgData name="ِAwatef B" userId="4c3a533462edbdd8" providerId="LiveId" clId="{C1473386-CD67-43A2-BCFB-1008836D4F75}" dt="2024-10-23T18:07:24.437" v="33" actId="20577"/>
        <pc:sldMkLst>
          <pc:docMk/>
          <pc:sldMk cId="3736730598" sldId="752"/>
        </pc:sldMkLst>
        <pc:spChg chg="mod">
          <ac:chgData name="ِAwatef B" userId="4c3a533462edbdd8" providerId="LiveId" clId="{C1473386-CD67-43A2-BCFB-1008836D4F75}" dt="2024-10-23T18:07:24.437" v="33" actId="20577"/>
          <ac:spMkLst>
            <pc:docMk/>
            <pc:sldMk cId="3736730598" sldId="752"/>
            <ac:spMk id="3" creationId="{F7742FE6-616D-D342-D9B2-E546C0FA367B}"/>
          </ac:spMkLst>
        </pc:spChg>
        <pc:picChg chg="del">
          <ac:chgData name="ِAwatef B" userId="4c3a533462edbdd8" providerId="LiveId" clId="{C1473386-CD67-43A2-BCFB-1008836D4F75}" dt="2024-10-23T18:07:09.967" v="32" actId="478"/>
          <ac:picMkLst>
            <pc:docMk/>
            <pc:sldMk cId="3736730598" sldId="752"/>
            <ac:picMk id="2" creationId="{EAE4AC95-A004-C1D3-40CD-ECAEA0E13241}"/>
          </ac:picMkLst>
        </pc:picChg>
      </pc:sldChg>
      <pc:sldChg chg="delSp mod delAnim">
        <pc:chgData name="ِAwatef B" userId="4c3a533462edbdd8" providerId="LiveId" clId="{C1473386-CD67-43A2-BCFB-1008836D4F75}" dt="2024-10-23T18:07:28.646" v="34" actId="478"/>
        <pc:sldMkLst>
          <pc:docMk/>
          <pc:sldMk cId="3450340838" sldId="753"/>
        </pc:sldMkLst>
        <pc:picChg chg="del">
          <ac:chgData name="ِAwatef B" userId="4c3a533462edbdd8" providerId="LiveId" clId="{C1473386-CD67-43A2-BCFB-1008836D4F75}" dt="2024-10-23T18:07:28.646" v="34" actId="478"/>
          <ac:picMkLst>
            <pc:docMk/>
            <pc:sldMk cId="3450340838" sldId="753"/>
            <ac:picMk id="2" creationId="{E9F77353-E127-3D75-0E6B-D86C839D6622}"/>
          </ac:picMkLst>
        </pc:picChg>
      </pc:sldChg>
      <pc:sldChg chg="delSp mod delAnim">
        <pc:chgData name="ِAwatef B" userId="4c3a533462edbdd8" providerId="LiveId" clId="{C1473386-CD67-43A2-BCFB-1008836D4F75}" dt="2024-10-23T18:07:44.311" v="38" actId="478"/>
        <pc:sldMkLst>
          <pc:docMk/>
          <pc:sldMk cId="1072834862" sldId="754"/>
        </pc:sldMkLst>
        <pc:picChg chg="del">
          <ac:chgData name="ِAwatef B" userId="4c3a533462edbdd8" providerId="LiveId" clId="{C1473386-CD67-43A2-BCFB-1008836D4F75}" dt="2024-10-23T18:07:44.311" v="38" actId="478"/>
          <ac:picMkLst>
            <pc:docMk/>
            <pc:sldMk cId="1072834862" sldId="754"/>
            <ac:picMk id="2" creationId="{6E7FF319-082E-FF69-168D-FEE906A88242}"/>
          </ac:picMkLst>
        </pc:picChg>
      </pc:sldChg>
      <pc:sldChg chg="delSp mod delAnim">
        <pc:chgData name="ِAwatef B" userId="4c3a533462edbdd8" providerId="LiveId" clId="{C1473386-CD67-43A2-BCFB-1008836D4F75}" dt="2024-10-23T18:06:35.016" v="24" actId="478"/>
        <pc:sldMkLst>
          <pc:docMk/>
          <pc:sldMk cId="496303276" sldId="755"/>
        </pc:sldMkLst>
        <pc:picChg chg="del">
          <ac:chgData name="ِAwatef B" userId="4c3a533462edbdd8" providerId="LiveId" clId="{C1473386-CD67-43A2-BCFB-1008836D4F75}" dt="2024-10-23T18:06:35.016" v="24" actId="478"/>
          <ac:picMkLst>
            <pc:docMk/>
            <pc:sldMk cId="496303276" sldId="755"/>
            <ac:picMk id="2" creationId="{C3C5DC14-09AD-10F7-6FCB-341F731AD9B9}"/>
          </ac:picMkLst>
        </pc:picChg>
      </pc:sldChg>
      <pc:sldChg chg="delSp mod delAnim">
        <pc:chgData name="ِAwatef B" userId="4c3a533462edbdd8" providerId="LiveId" clId="{C1473386-CD67-43A2-BCFB-1008836D4F75}" dt="2024-10-23T18:06:40.364" v="25" actId="478"/>
        <pc:sldMkLst>
          <pc:docMk/>
          <pc:sldMk cId="3708648787" sldId="756"/>
        </pc:sldMkLst>
        <pc:picChg chg="del">
          <ac:chgData name="ِAwatef B" userId="4c3a533462edbdd8" providerId="LiveId" clId="{C1473386-CD67-43A2-BCFB-1008836D4F75}" dt="2024-10-23T18:06:40.364" v="25" actId="478"/>
          <ac:picMkLst>
            <pc:docMk/>
            <pc:sldMk cId="3708648787" sldId="756"/>
            <ac:picMk id="2" creationId="{94482E45-B34E-B030-2A76-B3C34CFB687B}"/>
          </ac:picMkLst>
        </pc:picChg>
      </pc:sldChg>
      <pc:sldChg chg="delSp mod delAnim">
        <pc:chgData name="ِAwatef B" userId="4c3a533462edbdd8" providerId="LiveId" clId="{C1473386-CD67-43A2-BCFB-1008836D4F75}" dt="2024-10-23T18:06:49.359" v="27" actId="478"/>
        <pc:sldMkLst>
          <pc:docMk/>
          <pc:sldMk cId="3000072378" sldId="757"/>
        </pc:sldMkLst>
        <pc:picChg chg="del">
          <ac:chgData name="ِAwatef B" userId="4c3a533462edbdd8" providerId="LiveId" clId="{C1473386-CD67-43A2-BCFB-1008836D4F75}" dt="2024-10-23T18:06:49.359" v="27" actId="478"/>
          <ac:picMkLst>
            <pc:docMk/>
            <pc:sldMk cId="3000072378" sldId="757"/>
            <ac:picMk id="2" creationId="{32CEAF6E-1EB9-0CD6-B0C5-C8A418A2D3CF}"/>
          </ac:picMkLst>
        </pc:picChg>
      </pc:sldChg>
      <pc:sldChg chg="delSp mod delAnim">
        <pc:chgData name="ِAwatef B" userId="4c3a533462edbdd8" providerId="LiveId" clId="{C1473386-CD67-43A2-BCFB-1008836D4F75}" dt="2024-10-23T18:06:53.793" v="28" actId="478"/>
        <pc:sldMkLst>
          <pc:docMk/>
          <pc:sldMk cId="2456012962" sldId="758"/>
        </pc:sldMkLst>
        <pc:picChg chg="del">
          <ac:chgData name="ِAwatef B" userId="4c3a533462edbdd8" providerId="LiveId" clId="{C1473386-CD67-43A2-BCFB-1008836D4F75}" dt="2024-10-23T18:06:53.793" v="28" actId="478"/>
          <ac:picMkLst>
            <pc:docMk/>
            <pc:sldMk cId="2456012962" sldId="758"/>
            <ac:picMk id="2" creationId="{EC00B4B1-7093-AA34-6254-05C9452E1C11}"/>
          </ac:picMkLst>
        </pc:picChg>
      </pc:sldChg>
      <pc:sldChg chg="delSp mod delAnim">
        <pc:chgData name="ِAwatef B" userId="4c3a533462edbdd8" providerId="LiveId" clId="{C1473386-CD67-43A2-BCFB-1008836D4F75}" dt="2024-10-23T18:06:58.585" v="29" actId="478"/>
        <pc:sldMkLst>
          <pc:docMk/>
          <pc:sldMk cId="2830057025" sldId="759"/>
        </pc:sldMkLst>
        <pc:picChg chg="del">
          <ac:chgData name="ِAwatef B" userId="4c3a533462edbdd8" providerId="LiveId" clId="{C1473386-CD67-43A2-BCFB-1008836D4F75}" dt="2024-10-23T18:06:58.585" v="29" actId="478"/>
          <ac:picMkLst>
            <pc:docMk/>
            <pc:sldMk cId="2830057025" sldId="759"/>
            <ac:picMk id="2" creationId="{E40A67EF-D530-7429-460A-D2A6B3B4D246}"/>
          </ac:picMkLst>
        </pc:picChg>
      </pc:sldChg>
      <pc:sldChg chg="delSp mod delAnim">
        <pc:chgData name="ِAwatef B" userId="4c3a533462edbdd8" providerId="LiveId" clId="{C1473386-CD67-43A2-BCFB-1008836D4F75}" dt="2024-10-23T18:07:06.838" v="31" actId="478"/>
        <pc:sldMkLst>
          <pc:docMk/>
          <pc:sldMk cId="1955907918" sldId="760"/>
        </pc:sldMkLst>
        <pc:picChg chg="del">
          <ac:chgData name="ِAwatef B" userId="4c3a533462edbdd8" providerId="LiveId" clId="{C1473386-CD67-43A2-BCFB-1008836D4F75}" dt="2024-10-23T18:07:06.838" v="31" actId="478"/>
          <ac:picMkLst>
            <pc:docMk/>
            <pc:sldMk cId="1955907918" sldId="760"/>
            <ac:picMk id="2" creationId="{4BC3CAF4-45A7-A660-6B64-9DBF3220A94D}"/>
          </ac:picMkLst>
        </pc:picChg>
      </pc:sldChg>
      <pc:sldChg chg="delSp mod delAnim">
        <pc:chgData name="ِAwatef B" userId="4c3a533462edbdd8" providerId="LiveId" clId="{C1473386-CD67-43A2-BCFB-1008836D4F75}" dt="2024-10-23T18:07:34.821" v="35" actId="478"/>
        <pc:sldMkLst>
          <pc:docMk/>
          <pc:sldMk cId="204966445" sldId="761"/>
        </pc:sldMkLst>
        <pc:picChg chg="del">
          <ac:chgData name="ِAwatef B" userId="4c3a533462edbdd8" providerId="LiveId" clId="{C1473386-CD67-43A2-BCFB-1008836D4F75}" dt="2024-10-23T18:07:34.821" v="35" actId="478"/>
          <ac:picMkLst>
            <pc:docMk/>
            <pc:sldMk cId="204966445" sldId="761"/>
            <ac:picMk id="2" creationId="{951B70F5-E653-3662-3F90-B6C944657632}"/>
          </ac:picMkLst>
        </pc:picChg>
      </pc:sldChg>
      <pc:sldChg chg="delSp mod delAnim">
        <pc:chgData name="ِAwatef B" userId="4c3a533462edbdd8" providerId="LiveId" clId="{C1473386-CD67-43A2-BCFB-1008836D4F75}" dt="2024-10-23T18:07:38.080" v="36" actId="478"/>
        <pc:sldMkLst>
          <pc:docMk/>
          <pc:sldMk cId="2840739010" sldId="762"/>
        </pc:sldMkLst>
        <pc:picChg chg="del">
          <ac:chgData name="ِAwatef B" userId="4c3a533462edbdd8" providerId="LiveId" clId="{C1473386-CD67-43A2-BCFB-1008836D4F75}" dt="2024-10-23T18:07:38.080" v="36" actId="478"/>
          <ac:picMkLst>
            <pc:docMk/>
            <pc:sldMk cId="2840739010" sldId="762"/>
            <ac:picMk id="2" creationId="{8AC16E70-9308-71FA-B5EA-B4A85CFE2F40}"/>
          </ac:picMkLst>
        </pc:picChg>
      </pc:sldChg>
      <pc:sldChg chg="delSp mod delAnim">
        <pc:chgData name="ِAwatef B" userId="4c3a533462edbdd8" providerId="LiveId" clId="{C1473386-CD67-43A2-BCFB-1008836D4F75}" dt="2024-10-23T18:07:40.824" v="37" actId="478"/>
        <pc:sldMkLst>
          <pc:docMk/>
          <pc:sldMk cId="898800185" sldId="763"/>
        </pc:sldMkLst>
        <pc:picChg chg="del">
          <ac:chgData name="ِAwatef B" userId="4c3a533462edbdd8" providerId="LiveId" clId="{C1473386-CD67-43A2-BCFB-1008836D4F75}" dt="2024-10-23T18:07:40.824" v="37" actId="478"/>
          <ac:picMkLst>
            <pc:docMk/>
            <pc:sldMk cId="898800185" sldId="763"/>
            <ac:picMk id="2" creationId="{BC982356-FB2C-B9F1-4ED1-DBAE200C6837}"/>
          </ac:picMkLst>
        </pc:picChg>
      </pc:sldChg>
      <pc:sldChg chg="delSp mod delAnim">
        <pc:chgData name="ِAwatef B" userId="4c3a533462edbdd8" providerId="LiveId" clId="{C1473386-CD67-43A2-BCFB-1008836D4F75}" dt="2024-10-23T18:07:47.496" v="39" actId="478"/>
        <pc:sldMkLst>
          <pc:docMk/>
          <pc:sldMk cId="1452976500" sldId="764"/>
        </pc:sldMkLst>
        <pc:picChg chg="del">
          <ac:chgData name="ِAwatef B" userId="4c3a533462edbdd8" providerId="LiveId" clId="{C1473386-CD67-43A2-BCFB-1008836D4F75}" dt="2024-10-23T18:07:47.496" v="39" actId="478"/>
          <ac:picMkLst>
            <pc:docMk/>
            <pc:sldMk cId="1452976500" sldId="764"/>
            <ac:picMk id="2" creationId="{7B6C0035-DC84-E658-709C-E0AE94E72CB7}"/>
          </ac:picMkLst>
        </pc:picChg>
      </pc:sldChg>
      <pc:sldChg chg="delSp mod delAnim">
        <pc:chgData name="ِAwatef B" userId="4c3a533462edbdd8" providerId="LiveId" clId="{C1473386-CD67-43A2-BCFB-1008836D4F75}" dt="2024-10-23T18:07:51.432" v="40" actId="478"/>
        <pc:sldMkLst>
          <pc:docMk/>
          <pc:sldMk cId="1846588230" sldId="765"/>
        </pc:sldMkLst>
        <pc:picChg chg="del">
          <ac:chgData name="ِAwatef B" userId="4c3a533462edbdd8" providerId="LiveId" clId="{C1473386-CD67-43A2-BCFB-1008836D4F75}" dt="2024-10-23T18:07:51.432" v="40" actId="478"/>
          <ac:picMkLst>
            <pc:docMk/>
            <pc:sldMk cId="1846588230" sldId="765"/>
            <ac:picMk id="2" creationId="{CE34680C-5B35-BE70-F308-82DED2FE08B4}"/>
          </ac:picMkLst>
        </pc:picChg>
      </pc:sldChg>
      <pc:sldChg chg="delSp mod delAnim">
        <pc:chgData name="ِAwatef B" userId="4c3a533462edbdd8" providerId="LiveId" clId="{C1473386-CD67-43A2-BCFB-1008836D4F75}" dt="2024-10-23T18:07:54.258" v="41" actId="478"/>
        <pc:sldMkLst>
          <pc:docMk/>
          <pc:sldMk cId="2466907116" sldId="766"/>
        </pc:sldMkLst>
        <pc:picChg chg="del">
          <ac:chgData name="ِAwatef B" userId="4c3a533462edbdd8" providerId="LiveId" clId="{C1473386-CD67-43A2-BCFB-1008836D4F75}" dt="2024-10-23T18:07:54.258" v="41" actId="478"/>
          <ac:picMkLst>
            <pc:docMk/>
            <pc:sldMk cId="2466907116" sldId="766"/>
            <ac:picMk id="2" creationId="{A9DAFAEC-AF72-1365-F0CF-1E1111BC3492}"/>
          </ac:picMkLst>
        </pc:picChg>
      </pc:sldChg>
      <pc:sldChg chg="delSp mod delAnim">
        <pc:chgData name="ِAwatef B" userId="4c3a533462edbdd8" providerId="LiveId" clId="{C1473386-CD67-43A2-BCFB-1008836D4F75}" dt="2024-10-23T18:07:57.470" v="42" actId="478"/>
        <pc:sldMkLst>
          <pc:docMk/>
          <pc:sldMk cId="826446891" sldId="767"/>
        </pc:sldMkLst>
        <pc:picChg chg="del">
          <ac:chgData name="ِAwatef B" userId="4c3a533462edbdd8" providerId="LiveId" clId="{C1473386-CD67-43A2-BCFB-1008836D4F75}" dt="2024-10-23T18:07:57.470" v="42" actId="478"/>
          <ac:picMkLst>
            <pc:docMk/>
            <pc:sldMk cId="826446891" sldId="767"/>
            <ac:picMk id="2" creationId="{C0A6DCE4-B7B7-D1BD-51ED-4BC49697FA4A}"/>
          </ac:picMkLst>
        </pc:picChg>
      </pc:sldChg>
      <pc:sldChg chg="delSp mod delAnim">
        <pc:chgData name="ِAwatef B" userId="4c3a533462edbdd8" providerId="LiveId" clId="{C1473386-CD67-43A2-BCFB-1008836D4F75}" dt="2024-10-23T18:07:03.855" v="30" actId="478"/>
        <pc:sldMkLst>
          <pc:docMk/>
          <pc:sldMk cId="2528854353" sldId="768"/>
        </pc:sldMkLst>
        <pc:picChg chg="del">
          <ac:chgData name="ِAwatef B" userId="4c3a533462edbdd8" providerId="LiveId" clId="{C1473386-CD67-43A2-BCFB-1008836D4F75}" dt="2024-10-23T18:07:03.855" v="30" actId="478"/>
          <ac:picMkLst>
            <pc:docMk/>
            <pc:sldMk cId="2528854353" sldId="768"/>
            <ac:picMk id="2" creationId="{647065EE-82CB-4A52-1CDD-408EA5A8C437}"/>
          </ac:picMkLst>
        </pc:picChg>
      </pc:sldChg>
      <pc:sldChg chg="delSp mod delAnim">
        <pc:chgData name="ِAwatef B" userId="4c3a533462edbdd8" providerId="LiveId" clId="{C1473386-CD67-43A2-BCFB-1008836D4F75}" dt="2024-10-23T18:06:19.655" v="20" actId="478"/>
        <pc:sldMkLst>
          <pc:docMk/>
          <pc:sldMk cId="1077746844" sldId="769"/>
        </pc:sldMkLst>
        <pc:picChg chg="del">
          <ac:chgData name="ِAwatef B" userId="4c3a533462edbdd8" providerId="LiveId" clId="{C1473386-CD67-43A2-BCFB-1008836D4F75}" dt="2024-10-23T18:06:19.655" v="20" actId="478"/>
          <ac:picMkLst>
            <pc:docMk/>
            <pc:sldMk cId="1077746844" sldId="769"/>
            <ac:picMk id="3" creationId="{2DE73C95-1CEE-1B79-A6EE-F270069570A0}"/>
          </ac:picMkLst>
        </pc:picChg>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F2F93E38-54C2-4B18-89B7-8901134CEF5B}"/>
    <pc:docChg chg="undo custSel addSld delSld modSld sldOrd modSection">
      <pc:chgData name="ِAwatef B" userId="4c3a533462edbdd8" providerId="LiveId" clId="{F2F93E38-54C2-4B18-89B7-8901134CEF5B}" dt="2024-10-31T18:51:52.459" v="1851" actId="1076"/>
      <pc:docMkLst>
        <pc:docMk/>
      </pc:docMkLst>
      <pc:sldChg chg="del">
        <pc:chgData name="ِAwatef B" userId="4c3a533462edbdd8" providerId="LiveId" clId="{F2F93E38-54C2-4B18-89B7-8901134CEF5B}" dt="2024-10-31T12:44:21.181" v="241" actId="47"/>
        <pc:sldMkLst>
          <pc:docMk/>
          <pc:sldMk cId="4233355824" sldId="742"/>
        </pc:sldMkLst>
      </pc:sldChg>
      <pc:sldChg chg="del">
        <pc:chgData name="ِAwatef B" userId="4c3a533462edbdd8" providerId="LiveId" clId="{F2F93E38-54C2-4B18-89B7-8901134CEF5B}" dt="2024-10-31T12:44:21.181" v="241" actId="47"/>
        <pc:sldMkLst>
          <pc:docMk/>
          <pc:sldMk cId="4035259958" sldId="743"/>
        </pc:sldMkLst>
      </pc:sldChg>
      <pc:sldChg chg="del">
        <pc:chgData name="ِAwatef B" userId="4c3a533462edbdd8" providerId="LiveId" clId="{F2F93E38-54C2-4B18-89B7-8901134CEF5B}" dt="2024-10-31T12:44:21.181" v="241" actId="47"/>
        <pc:sldMkLst>
          <pc:docMk/>
          <pc:sldMk cId="1158465606" sldId="744"/>
        </pc:sldMkLst>
      </pc:sldChg>
      <pc:sldChg chg="del">
        <pc:chgData name="ِAwatef B" userId="4c3a533462edbdd8" providerId="LiveId" clId="{F2F93E38-54C2-4B18-89B7-8901134CEF5B}" dt="2024-10-31T12:44:21.181" v="241" actId="47"/>
        <pc:sldMkLst>
          <pc:docMk/>
          <pc:sldMk cId="1170918263" sldId="770"/>
        </pc:sldMkLst>
      </pc:sldChg>
      <pc:sldChg chg="del">
        <pc:chgData name="ِAwatef B" userId="4c3a533462edbdd8" providerId="LiveId" clId="{F2F93E38-54C2-4B18-89B7-8901134CEF5B}" dt="2024-10-31T12:44:21.181" v="241" actId="47"/>
        <pc:sldMkLst>
          <pc:docMk/>
          <pc:sldMk cId="2850666493" sldId="771"/>
        </pc:sldMkLst>
      </pc:sldChg>
      <pc:sldChg chg="del">
        <pc:chgData name="ِAwatef B" userId="4c3a533462edbdd8" providerId="LiveId" clId="{F2F93E38-54C2-4B18-89B7-8901134CEF5B}" dt="2024-10-31T12:44:21.181" v="241" actId="47"/>
        <pc:sldMkLst>
          <pc:docMk/>
          <pc:sldMk cId="326053570" sldId="772"/>
        </pc:sldMkLst>
      </pc:sldChg>
      <pc:sldChg chg="del">
        <pc:chgData name="ِAwatef B" userId="4c3a533462edbdd8" providerId="LiveId" clId="{F2F93E38-54C2-4B18-89B7-8901134CEF5B}" dt="2024-10-31T12:44:21.181" v="241" actId="47"/>
        <pc:sldMkLst>
          <pc:docMk/>
          <pc:sldMk cId="4268262528" sldId="773"/>
        </pc:sldMkLst>
      </pc:sldChg>
      <pc:sldChg chg="del">
        <pc:chgData name="ِAwatef B" userId="4c3a533462edbdd8" providerId="LiveId" clId="{F2F93E38-54C2-4B18-89B7-8901134CEF5B}" dt="2024-10-31T12:44:21.181" v="241" actId="47"/>
        <pc:sldMkLst>
          <pc:docMk/>
          <pc:sldMk cId="1525329377" sldId="774"/>
        </pc:sldMkLst>
      </pc:sldChg>
      <pc:sldChg chg="del">
        <pc:chgData name="ِAwatef B" userId="4c3a533462edbdd8" providerId="LiveId" clId="{F2F93E38-54C2-4B18-89B7-8901134CEF5B}" dt="2024-10-31T12:44:21.181" v="241" actId="47"/>
        <pc:sldMkLst>
          <pc:docMk/>
          <pc:sldMk cId="308744422" sldId="775"/>
        </pc:sldMkLst>
      </pc:sldChg>
      <pc:sldChg chg="del">
        <pc:chgData name="ِAwatef B" userId="4c3a533462edbdd8" providerId="LiveId" clId="{F2F93E38-54C2-4B18-89B7-8901134CEF5B}" dt="2024-10-31T12:44:21.181" v="241" actId="47"/>
        <pc:sldMkLst>
          <pc:docMk/>
          <pc:sldMk cId="3781579057" sldId="776"/>
        </pc:sldMkLst>
      </pc:sldChg>
      <pc:sldChg chg="del">
        <pc:chgData name="ِAwatef B" userId="4c3a533462edbdd8" providerId="LiveId" clId="{F2F93E38-54C2-4B18-89B7-8901134CEF5B}" dt="2024-10-31T12:44:21.181" v="241" actId="47"/>
        <pc:sldMkLst>
          <pc:docMk/>
          <pc:sldMk cId="2154863689" sldId="777"/>
        </pc:sldMkLst>
      </pc:sldChg>
      <pc:sldChg chg="del">
        <pc:chgData name="ِAwatef B" userId="4c3a533462edbdd8" providerId="LiveId" clId="{F2F93E38-54C2-4B18-89B7-8901134CEF5B}" dt="2024-10-31T12:44:21.181" v="241" actId="47"/>
        <pc:sldMkLst>
          <pc:docMk/>
          <pc:sldMk cId="3325160485" sldId="778"/>
        </pc:sldMkLst>
      </pc:sldChg>
      <pc:sldChg chg="del">
        <pc:chgData name="ِAwatef B" userId="4c3a533462edbdd8" providerId="LiveId" clId="{F2F93E38-54C2-4B18-89B7-8901134CEF5B}" dt="2024-10-31T12:44:21.181" v="241" actId="47"/>
        <pc:sldMkLst>
          <pc:docMk/>
          <pc:sldMk cId="2550454429" sldId="779"/>
        </pc:sldMkLst>
      </pc:sldChg>
      <pc:sldChg chg="del">
        <pc:chgData name="ِAwatef B" userId="4c3a533462edbdd8" providerId="LiveId" clId="{F2F93E38-54C2-4B18-89B7-8901134CEF5B}" dt="2024-10-31T12:44:21.181" v="241" actId="47"/>
        <pc:sldMkLst>
          <pc:docMk/>
          <pc:sldMk cId="4281208399" sldId="780"/>
        </pc:sldMkLst>
      </pc:sldChg>
      <pc:sldChg chg="del">
        <pc:chgData name="ِAwatef B" userId="4c3a533462edbdd8" providerId="LiveId" clId="{F2F93E38-54C2-4B18-89B7-8901134CEF5B}" dt="2024-10-31T12:44:21.181" v="241" actId="47"/>
        <pc:sldMkLst>
          <pc:docMk/>
          <pc:sldMk cId="2263816265" sldId="781"/>
        </pc:sldMkLst>
      </pc:sldChg>
      <pc:sldChg chg="del">
        <pc:chgData name="ِAwatef B" userId="4c3a533462edbdd8" providerId="LiveId" clId="{F2F93E38-54C2-4B18-89B7-8901134CEF5B}" dt="2024-10-31T12:44:21.181" v="241" actId="47"/>
        <pc:sldMkLst>
          <pc:docMk/>
          <pc:sldMk cId="1277875098" sldId="782"/>
        </pc:sldMkLst>
      </pc:sldChg>
      <pc:sldChg chg="del">
        <pc:chgData name="ِAwatef B" userId="4c3a533462edbdd8" providerId="LiveId" clId="{F2F93E38-54C2-4B18-89B7-8901134CEF5B}" dt="2024-10-31T12:44:21.181" v="241" actId="47"/>
        <pc:sldMkLst>
          <pc:docMk/>
          <pc:sldMk cId="741622618" sldId="783"/>
        </pc:sldMkLst>
      </pc:sldChg>
      <pc:sldChg chg="del">
        <pc:chgData name="ِAwatef B" userId="4c3a533462edbdd8" providerId="LiveId" clId="{F2F93E38-54C2-4B18-89B7-8901134CEF5B}" dt="2024-10-31T12:44:21.181" v="241" actId="47"/>
        <pc:sldMkLst>
          <pc:docMk/>
          <pc:sldMk cId="3982245676" sldId="784"/>
        </pc:sldMkLst>
      </pc:sldChg>
      <pc:sldChg chg="del">
        <pc:chgData name="ِAwatef B" userId="4c3a533462edbdd8" providerId="LiveId" clId="{F2F93E38-54C2-4B18-89B7-8901134CEF5B}" dt="2024-10-31T12:44:21.181" v="241" actId="47"/>
        <pc:sldMkLst>
          <pc:docMk/>
          <pc:sldMk cId="1313688651" sldId="785"/>
        </pc:sldMkLst>
      </pc:sldChg>
      <pc:sldChg chg="del">
        <pc:chgData name="ِAwatef B" userId="4c3a533462edbdd8" providerId="LiveId" clId="{F2F93E38-54C2-4B18-89B7-8901134CEF5B}" dt="2024-10-31T12:44:21.181" v="241" actId="47"/>
        <pc:sldMkLst>
          <pc:docMk/>
          <pc:sldMk cId="2362658527" sldId="786"/>
        </pc:sldMkLst>
      </pc:sldChg>
      <pc:sldChg chg="del">
        <pc:chgData name="ِAwatef B" userId="4c3a533462edbdd8" providerId="LiveId" clId="{F2F93E38-54C2-4B18-89B7-8901134CEF5B}" dt="2024-10-31T12:44:21.181" v="241" actId="47"/>
        <pc:sldMkLst>
          <pc:docMk/>
          <pc:sldMk cId="1161312913" sldId="787"/>
        </pc:sldMkLst>
      </pc:sldChg>
      <pc:sldChg chg="del">
        <pc:chgData name="ِAwatef B" userId="4c3a533462edbdd8" providerId="LiveId" clId="{F2F93E38-54C2-4B18-89B7-8901134CEF5B}" dt="2024-10-31T12:44:21.181" v="241" actId="47"/>
        <pc:sldMkLst>
          <pc:docMk/>
          <pc:sldMk cId="2607228538" sldId="788"/>
        </pc:sldMkLst>
      </pc:sldChg>
      <pc:sldChg chg="del">
        <pc:chgData name="ِAwatef B" userId="4c3a533462edbdd8" providerId="LiveId" clId="{F2F93E38-54C2-4B18-89B7-8901134CEF5B}" dt="2024-10-31T12:44:21.181" v="241" actId="47"/>
        <pc:sldMkLst>
          <pc:docMk/>
          <pc:sldMk cId="1409997956" sldId="789"/>
        </pc:sldMkLst>
      </pc:sldChg>
      <pc:sldChg chg="del">
        <pc:chgData name="ِAwatef B" userId="4c3a533462edbdd8" providerId="LiveId" clId="{F2F93E38-54C2-4B18-89B7-8901134CEF5B}" dt="2024-10-31T12:44:21.181" v="241" actId="47"/>
        <pc:sldMkLst>
          <pc:docMk/>
          <pc:sldMk cId="3536515703" sldId="790"/>
        </pc:sldMkLst>
      </pc:sldChg>
      <pc:sldChg chg="del">
        <pc:chgData name="ِAwatef B" userId="4c3a533462edbdd8" providerId="LiveId" clId="{F2F93E38-54C2-4B18-89B7-8901134CEF5B}" dt="2024-10-31T12:44:21.181" v="241" actId="47"/>
        <pc:sldMkLst>
          <pc:docMk/>
          <pc:sldMk cId="428217762" sldId="791"/>
        </pc:sldMkLst>
      </pc:sldChg>
      <pc:sldChg chg="del">
        <pc:chgData name="ِAwatef B" userId="4c3a533462edbdd8" providerId="LiveId" clId="{F2F93E38-54C2-4B18-89B7-8901134CEF5B}" dt="2024-10-31T12:44:21.181" v="241" actId="47"/>
        <pc:sldMkLst>
          <pc:docMk/>
          <pc:sldMk cId="4208237925" sldId="792"/>
        </pc:sldMkLst>
      </pc:sldChg>
      <pc:sldChg chg="del">
        <pc:chgData name="ِAwatef B" userId="4c3a533462edbdd8" providerId="LiveId" clId="{F2F93E38-54C2-4B18-89B7-8901134CEF5B}" dt="2024-10-31T12:44:21.181" v="241" actId="47"/>
        <pc:sldMkLst>
          <pc:docMk/>
          <pc:sldMk cId="2574729441" sldId="793"/>
        </pc:sldMkLst>
      </pc:sldChg>
      <pc:sldChg chg="del">
        <pc:chgData name="ِAwatef B" userId="4c3a533462edbdd8" providerId="LiveId" clId="{F2F93E38-54C2-4B18-89B7-8901134CEF5B}" dt="2024-10-31T12:44:21.181" v="241" actId="47"/>
        <pc:sldMkLst>
          <pc:docMk/>
          <pc:sldMk cId="4065016808" sldId="794"/>
        </pc:sldMkLst>
      </pc:sldChg>
      <pc:sldChg chg="del">
        <pc:chgData name="ِAwatef B" userId="4c3a533462edbdd8" providerId="LiveId" clId="{F2F93E38-54C2-4B18-89B7-8901134CEF5B}" dt="2024-10-31T12:44:21.181" v="241" actId="47"/>
        <pc:sldMkLst>
          <pc:docMk/>
          <pc:sldMk cId="1439142726" sldId="796"/>
        </pc:sldMkLst>
      </pc:sldChg>
      <pc:sldChg chg="del">
        <pc:chgData name="ِAwatef B" userId="4c3a533462edbdd8" providerId="LiveId" clId="{F2F93E38-54C2-4B18-89B7-8901134CEF5B}" dt="2024-10-31T12:44:21.181" v="241" actId="47"/>
        <pc:sldMkLst>
          <pc:docMk/>
          <pc:sldMk cId="3775649986" sldId="797"/>
        </pc:sldMkLst>
      </pc:sldChg>
      <pc:sldChg chg="modSp mod">
        <pc:chgData name="ِAwatef B" userId="4c3a533462edbdd8" providerId="LiveId" clId="{F2F93E38-54C2-4B18-89B7-8901134CEF5B}" dt="2024-10-31T12:46:52.868" v="283" actId="207"/>
        <pc:sldMkLst>
          <pc:docMk/>
          <pc:sldMk cId="2171021660" sldId="798"/>
        </pc:sldMkLst>
        <pc:spChg chg="mod">
          <ac:chgData name="ِAwatef B" userId="4c3a533462edbdd8" providerId="LiveId" clId="{F2F93E38-54C2-4B18-89B7-8901134CEF5B}" dt="2024-10-31T12:46:52.868" v="283" actId="207"/>
          <ac:spMkLst>
            <pc:docMk/>
            <pc:sldMk cId="2171021660" sldId="798"/>
            <ac:spMk id="3" creationId="{8E920FEA-2D76-62CD-F8E4-C2E2171FF4AB}"/>
          </ac:spMkLst>
        </pc:spChg>
      </pc:sldChg>
      <pc:sldChg chg="addSp delSp modSp mod delAnim">
        <pc:chgData name="ِAwatef B" userId="4c3a533462edbdd8" providerId="LiveId" clId="{F2F93E38-54C2-4B18-89B7-8901134CEF5B}" dt="2024-10-31T12:37:17.567" v="150" actId="20577"/>
        <pc:sldMkLst>
          <pc:docMk/>
          <pc:sldMk cId="1628360170" sldId="799"/>
        </pc:sldMkLst>
        <pc:spChg chg="del mod">
          <ac:chgData name="ِAwatef B" userId="4c3a533462edbdd8" providerId="LiveId" clId="{F2F93E38-54C2-4B18-89B7-8901134CEF5B}" dt="2024-10-30T19:19:31.360" v="71"/>
          <ac:spMkLst>
            <pc:docMk/>
            <pc:sldMk cId="1628360170" sldId="799"/>
            <ac:spMk id="3" creationId="{3502CC09-6263-0353-C292-6EA8A5F09F99}"/>
          </ac:spMkLst>
        </pc:spChg>
        <pc:spChg chg="del mod">
          <ac:chgData name="ِAwatef B" userId="4c3a533462edbdd8" providerId="LiveId" clId="{F2F93E38-54C2-4B18-89B7-8901134CEF5B}" dt="2024-10-30T19:18:59.055" v="65" actId="478"/>
          <ac:spMkLst>
            <pc:docMk/>
            <pc:sldMk cId="1628360170" sldId="799"/>
            <ac:spMk id="5" creationId="{7AE190EF-2F92-D49C-DCE3-03AC35E11929}"/>
          </ac:spMkLst>
        </pc:spChg>
        <pc:spChg chg="mod">
          <ac:chgData name="ِAwatef B" userId="4c3a533462edbdd8" providerId="LiveId" clId="{F2F93E38-54C2-4B18-89B7-8901134CEF5B}" dt="2024-10-31T12:37:17.567" v="150" actId="20577"/>
          <ac:spMkLst>
            <pc:docMk/>
            <pc:sldMk cId="1628360170" sldId="799"/>
            <ac:spMk id="25" creationId="{9CE0DB92-C4BF-CE79-3F1D-BF0AB6422424}"/>
          </ac:spMkLst>
        </pc:spChg>
        <pc:graphicFrameChg chg="add del mod">
          <ac:chgData name="ِAwatef B" userId="4c3a533462edbdd8" providerId="LiveId" clId="{F2F93E38-54C2-4B18-89B7-8901134CEF5B}" dt="2024-10-30T19:19:37.211" v="74" actId="478"/>
          <ac:graphicFrameMkLst>
            <pc:docMk/>
            <pc:sldMk cId="1628360170" sldId="799"/>
            <ac:graphicFrameMk id="2" creationId="{C71E10B3-8F8B-A3F0-7109-FC2469623308}"/>
          </ac:graphicFrameMkLst>
        </pc:graphicFrameChg>
        <pc:graphicFrameChg chg="add del mod">
          <ac:chgData name="ِAwatef B" userId="4c3a533462edbdd8" providerId="LiveId" clId="{F2F93E38-54C2-4B18-89B7-8901134CEF5B}" dt="2024-10-30T19:19:31.358" v="69" actId="478"/>
          <ac:graphicFrameMkLst>
            <pc:docMk/>
            <pc:sldMk cId="1628360170" sldId="799"/>
            <ac:graphicFrameMk id="8" creationId="{BFE29C5C-8541-3C7F-7125-9433ED0203F1}"/>
          </ac:graphicFrameMkLst>
        </pc:graphicFrameChg>
        <pc:picChg chg="del">
          <ac:chgData name="ِAwatef B" userId="4c3a533462edbdd8" providerId="LiveId" clId="{F2F93E38-54C2-4B18-89B7-8901134CEF5B}" dt="2024-10-30T19:19:33.050" v="72" actId="478"/>
          <ac:picMkLst>
            <pc:docMk/>
            <pc:sldMk cId="1628360170" sldId="799"/>
            <ac:picMk id="4" creationId="{2AFE91BF-7552-ABA3-ECF9-36C5CE04FE9F}"/>
          </ac:picMkLst>
        </pc:picChg>
      </pc:sldChg>
      <pc:sldChg chg="delSp modSp del mod">
        <pc:chgData name="ِAwatef B" userId="4c3a533462edbdd8" providerId="LiveId" clId="{F2F93E38-54C2-4B18-89B7-8901134CEF5B}" dt="2024-10-31T12:44:21.181" v="241" actId="47"/>
        <pc:sldMkLst>
          <pc:docMk/>
          <pc:sldMk cId="4104857232" sldId="800"/>
        </pc:sldMkLst>
        <pc:spChg chg="mod">
          <ac:chgData name="ِAwatef B" userId="4c3a533462edbdd8" providerId="LiveId" clId="{F2F93E38-54C2-4B18-89B7-8901134CEF5B}" dt="2024-10-30T19:23:01.516" v="79" actId="368"/>
          <ac:spMkLst>
            <pc:docMk/>
            <pc:sldMk cId="4104857232" sldId="800"/>
            <ac:spMk id="3" creationId="{24865C92-B8B8-B423-A881-5E8E66EAD95F}"/>
          </ac:spMkLst>
        </pc:spChg>
        <pc:spChg chg="del">
          <ac:chgData name="ِAwatef B" userId="4c3a533462edbdd8" providerId="LiveId" clId="{F2F93E38-54C2-4B18-89B7-8901134CEF5B}" dt="2024-10-30T19:18:46.771" v="62" actId="478"/>
          <ac:spMkLst>
            <pc:docMk/>
            <pc:sldMk cId="4104857232" sldId="800"/>
            <ac:spMk id="5" creationId="{4B542D4E-9E2C-59ED-003E-8F8C68F24BDF}"/>
          </ac:spMkLst>
        </pc:spChg>
      </pc:sldChg>
      <pc:sldChg chg="delSp modSp del mod">
        <pc:chgData name="ِAwatef B" userId="4c3a533462edbdd8" providerId="LiveId" clId="{F2F93E38-54C2-4B18-89B7-8901134CEF5B}" dt="2024-10-31T12:44:21.181" v="241" actId="47"/>
        <pc:sldMkLst>
          <pc:docMk/>
          <pc:sldMk cId="3840760382" sldId="802"/>
        </pc:sldMkLst>
        <pc:spChg chg="mod">
          <ac:chgData name="ِAwatef B" userId="4c3a533462edbdd8" providerId="LiveId" clId="{F2F93E38-54C2-4B18-89B7-8901134CEF5B}" dt="2024-10-30T19:24:51.881" v="81" actId="368"/>
          <ac:spMkLst>
            <pc:docMk/>
            <pc:sldMk cId="3840760382" sldId="802"/>
            <ac:spMk id="3" creationId="{0873A7B4-3891-13F6-73F9-40B0B3E789DE}"/>
          </ac:spMkLst>
        </pc:spChg>
        <pc:spChg chg="del">
          <ac:chgData name="ِAwatef B" userId="4c3a533462edbdd8" providerId="LiveId" clId="{F2F93E38-54C2-4B18-89B7-8901134CEF5B}" dt="2024-10-30T19:18:50.313" v="63" actId="478"/>
          <ac:spMkLst>
            <pc:docMk/>
            <pc:sldMk cId="3840760382" sldId="802"/>
            <ac:spMk id="5" creationId="{9D7E627B-44FF-7143-4C99-37F822ADB7C4}"/>
          </ac:spMkLst>
        </pc:spChg>
      </pc:sldChg>
      <pc:sldChg chg="delSp modSp del mod">
        <pc:chgData name="ِAwatef B" userId="4c3a533462edbdd8" providerId="LiveId" clId="{F2F93E38-54C2-4B18-89B7-8901134CEF5B}" dt="2024-10-31T12:44:21.181" v="241" actId="47"/>
        <pc:sldMkLst>
          <pc:docMk/>
          <pc:sldMk cId="4288057082" sldId="803"/>
        </pc:sldMkLst>
        <pc:spChg chg="mod">
          <ac:chgData name="ِAwatef B" userId="4c3a533462edbdd8" providerId="LiveId" clId="{F2F93E38-54C2-4B18-89B7-8901134CEF5B}" dt="2024-10-30T19:26:51.638" v="85" actId="368"/>
          <ac:spMkLst>
            <pc:docMk/>
            <pc:sldMk cId="4288057082" sldId="803"/>
            <ac:spMk id="3" creationId="{6AE89802-B994-DB12-68A9-49FDB185C6C3}"/>
          </ac:spMkLst>
        </pc:spChg>
        <pc:spChg chg="del">
          <ac:chgData name="ِAwatef B" userId="4c3a533462edbdd8" providerId="LiveId" clId="{F2F93E38-54C2-4B18-89B7-8901134CEF5B}" dt="2024-10-30T19:18:54.569" v="64" actId="478"/>
          <ac:spMkLst>
            <pc:docMk/>
            <pc:sldMk cId="4288057082" sldId="803"/>
            <ac:spMk id="5" creationId="{E7720445-A654-F8BB-7D5E-198AC398EFE9}"/>
          </ac:spMkLst>
        </pc:spChg>
      </pc:sldChg>
      <pc:sldChg chg="addSp delSp modSp add del mod">
        <pc:chgData name="ِAwatef B" userId="4c3a533462edbdd8" providerId="LiveId" clId="{F2F93E38-54C2-4B18-89B7-8901134CEF5B}" dt="2024-10-31T12:44:21.181" v="241" actId="47"/>
        <pc:sldMkLst>
          <pc:docMk/>
          <pc:sldMk cId="2644412436" sldId="804"/>
        </pc:sldMkLst>
        <pc:spChg chg="mod">
          <ac:chgData name="ِAwatef B" userId="4c3a533462edbdd8" providerId="LiveId" clId="{F2F93E38-54C2-4B18-89B7-8901134CEF5B}" dt="2024-10-30T19:29:13.582" v="89"/>
          <ac:spMkLst>
            <pc:docMk/>
            <pc:sldMk cId="2644412436" sldId="804"/>
            <ac:spMk id="3" creationId="{9DEC9918-7C1D-5E95-2A61-65BC04E99502}"/>
          </ac:spMkLst>
        </pc:spChg>
        <pc:picChg chg="add del">
          <ac:chgData name="ِAwatef B" userId="4c3a533462edbdd8" providerId="LiveId" clId="{F2F93E38-54C2-4B18-89B7-8901134CEF5B}" dt="2024-10-30T19:27:48.476" v="88" actId="22"/>
          <ac:picMkLst>
            <pc:docMk/>
            <pc:sldMk cId="2644412436" sldId="804"/>
            <ac:picMk id="4" creationId="{02C0B62E-3190-D94A-C03B-CBA284885711}"/>
          </ac:picMkLst>
        </pc:picChg>
      </pc:sldChg>
      <pc:sldChg chg="addSp delSp modSp add del mod">
        <pc:chgData name="ِAwatef B" userId="4c3a533462edbdd8" providerId="LiveId" clId="{F2F93E38-54C2-4B18-89B7-8901134CEF5B}" dt="2024-10-31T12:44:21.181" v="241" actId="47"/>
        <pc:sldMkLst>
          <pc:docMk/>
          <pc:sldMk cId="2196115624" sldId="805"/>
        </pc:sldMkLst>
        <pc:spChg chg="del">
          <ac:chgData name="ِAwatef B" userId="4c3a533462edbdd8" providerId="LiveId" clId="{F2F93E38-54C2-4B18-89B7-8901134CEF5B}" dt="2024-10-30T19:29:41.890" v="91" actId="478"/>
          <ac:spMkLst>
            <pc:docMk/>
            <pc:sldMk cId="2196115624" sldId="805"/>
            <ac:spMk id="3" creationId="{0BF6E0F7-C213-4B4C-A7DE-5E786C282C23}"/>
          </ac:spMkLst>
        </pc:spChg>
        <pc:picChg chg="add mod modCrop">
          <ac:chgData name="ِAwatef B" userId="4c3a533462edbdd8" providerId="LiveId" clId="{F2F93E38-54C2-4B18-89B7-8901134CEF5B}" dt="2024-10-30T19:30:05.775" v="96" actId="14100"/>
          <ac:picMkLst>
            <pc:docMk/>
            <pc:sldMk cId="2196115624" sldId="805"/>
            <ac:picMk id="4" creationId="{C2E92A55-D979-73B0-E0A5-C723D0F3B62E}"/>
          </ac:picMkLst>
        </pc:picChg>
      </pc:sldChg>
      <pc:sldChg chg="addSp delSp modSp add del mod">
        <pc:chgData name="ِAwatef B" userId="4c3a533462edbdd8" providerId="LiveId" clId="{F2F93E38-54C2-4B18-89B7-8901134CEF5B}" dt="2024-10-31T12:44:21.181" v="241" actId="47"/>
        <pc:sldMkLst>
          <pc:docMk/>
          <pc:sldMk cId="2131111764" sldId="806"/>
        </pc:sldMkLst>
        <pc:picChg chg="add mod modCrop">
          <ac:chgData name="ِAwatef B" userId="4c3a533462edbdd8" providerId="LiveId" clId="{F2F93E38-54C2-4B18-89B7-8901134CEF5B}" dt="2024-10-30T19:30:40.662" v="101" actId="732"/>
          <ac:picMkLst>
            <pc:docMk/>
            <pc:sldMk cId="2131111764" sldId="806"/>
            <ac:picMk id="3" creationId="{2551924D-BA72-2605-5DB1-748B83A91E30}"/>
          </ac:picMkLst>
        </pc:picChg>
        <pc:picChg chg="del">
          <ac:chgData name="ِAwatef B" userId="4c3a533462edbdd8" providerId="LiveId" clId="{F2F93E38-54C2-4B18-89B7-8901134CEF5B}" dt="2024-10-30T19:30:28.056" v="98" actId="478"/>
          <ac:picMkLst>
            <pc:docMk/>
            <pc:sldMk cId="2131111764" sldId="806"/>
            <ac:picMk id="4" creationId="{0B3576AF-0EEE-A9AE-8837-98B8C521BD2D}"/>
          </ac:picMkLst>
        </pc:picChg>
      </pc:sldChg>
      <pc:sldChg chg="modSp add mod">
        <pc:chgData name="ِAwatef B" userId="4c3a533462edbdd8" providerId="LiveId" clId="{F2F93E38-54C2-4B18-89B7-8901134CEF5B}" dt="2024-10-31T12:41:57.546" v="224" actId="21"/>
        <pc:sldMkLst>
          <pc:docMk/>
          <pc:sldMk cId="1531436029" sldId="807"/>
        </pc:sldMkLst>
        <pc:spChg chg="mod">
          <ac:chgData name="ِAwatef B" userId="4c3a533462edbdd8" providerId="LiveId" clId="{F2F93E38-54C2-4B18-89B7-8901134CEF5B}" dt="2024-10-31T12:40:36.276" v="219" actId="1076"/>
          <ac:spMkLst>
            <pc:docMk/>
            <pc:sldMk cId="1531436029" sldId="807"/>
            <ac:spMk id="6" creationId="{7379B476-844B-C2A9-A2AB-E7808FDE1542}"/>
          </ac:spMkLst>
        </pc:spChg>
        <pc:spChg chg="mod">
          <ac:chgData name="ِAwatef B" userId="4c3a533462edbdd8" providerId="LiveId" clId="{F2F93E38-54C2-4B18-89B7-8901134CEF5B}" dt="2024-10-31T12:40:36.276" v="219" actId="1076"/>
          <ac:spMkLst>
            <pc:docMk/>
            <pc:sldMk cId="1531436029" sldId="807"/>
            <ac:spMk id="7" creationId="{5AD440D2-0FBA-2D7B-4F0E-563A633B9FAA}"/>
          </ac:spMkLst>
        </pc:spChg>
        <pc:spChg chg="mod">
          <ac:chgData name="ِAwatef B" userId="4c3a533462edbdd8" providerId="LiveId" clId="{F2F93E38-54C2-4B18-89B7-8901134CEF5B}" dt="2024-10-31T12:41:57.546" v="224" actId="21"/>
          <ac:spMkLst>
            <pc:docMk/>
            <pc:sldMk cId="1531436029" sldId="807"/>
            <ac:spMk id="25" creationId="{7C531DD8-8E8F-0D1B-4AEF-5C9284C03A81}"/>
          </ac:spMkLst>
        </pc:spChg>
        <pc:picChg chg="mod">
          <ac:chgData name="ِAwatef B" userId="4c3a533462edbdd8" providerId="LiveId" clId="{F2F93E38-54C2-4B18-89B7-8901134CEF5B}" dt="2024-10-31T12:40:09.113" v="186" actId="1076"/>
          <ac:picMkLst>
            <pc:docMk/>
            <pc:sldMk cId="1531436029" sldId="807"/>
            <ac:picMk id="9" creationId="{5F7C98A5-30BB-BE37-B4C8-B0E5E604CD78}"/>
          </ac:picMkLst>
        </pc:picChg>
      </pc:sldChg>
      <pc:sldChg chg="delSp modSp add mod ord">
        <pc:chgData name="ِAwatef B" userId="4c3a533462edbdd8" providerId="LiveId" clId="{F2F93E38-54C2-4B18-89B7-8901134CEF5B}" dt="2024-10-31T12:39:18.709" v="183" actId="1076"/>
        <pc:sldMkLst>
          <pc:docMk/>
          <pc:sldMk cId="11161155" sldId="808"/>
        </pc:sldMkLst>
        <pc:spChg chg="mod">
          <ac:chgData name="ِAwatef B" userId="4c3a533462edbdd8" providerId="LiveId" clId="{F2F93E38-54C2-4B18-89B7-8901134CEF5B}" dt="2024-10-31T12:39:18.709" v="183" actId="1076"/>
          <ac:spMkLst>
            <pc:docMk/>
            <pc:sldMk cId="11161155" sldId="808"/>
            <ac:spMk id="9" creationId="{6299B529-A611-E0FF-0C11-0AECC0AF065C}"/>
          </ac:spMkLst>
        </pc:spChg>
        <pc:spChg chg="del">
          <ac:chgData name="ِAwatef B" userId="4c3a533462edbdd8" providerId="LiveId" clId="{F2F93E38-54C2-4B18-89B7-8901134CEF5B}" dt="2024-10-31T12:39:14.850" v="182" actId="478"/>
          <ac:spMkLst>
            <pc:docMk/>
            <pc:sldMk cId="11161155" sldId="808"/>
            <ac:spMk id="10" creationId="{E3D6A7C8-74D3-0D06-51DF-B06DDF6ECAC3}"/>
          </ac:spMkLst>
        </pc:spChg>
      </pc:sldChg>
      <pc:sldChg chg="modSp add mod">
        <pc:chgData name="ِAwatef B" userId="4c3a533462edbdd8" providerId="LiveId" clId="{F2F93E38-54C2-4B18-89B7-8901134CEF5B}" dt="2024-10-31T12:43:22.118" v="237" actId="1076"/>
        <pc:sldMkLst>
          <pc:docMk/>
          <pc:sldMk cId="3068544396" sldId="809"/>
        </pc:sldMkLst>
        <pc:spChg chg="mod">
          <ac:chgData name="ِAwatef B" userId="4c3a533462edbdd8" providerId="LiveId" clId="{F2F93E38-54C2-4B18-89B7-8901134CEF5B}" dt="2024-10-31T12:43:22.118" v="237" actId="1076"/>
          <ac:spMkLst>
            <pc:docMk/>
            <pc:sldMk cId="3068544396" sldId="809"/>
            <ac:spMk id="6" creationId="{89B53111-078D-16BD-305E-835584468866}"/>
          </ac:spMkLst>
        </pc:spChg>
        <pc:spChg chg="mod">
          <ac:chgData name="ِAwatef B" userId="4c3a533462edbdd8" providerId="LiveId" clId="{F2F93E38-54C2-4B18-89B7-8901134CEF5B}" dt="2024-10-31T12:43:22.118" v="237" actId="1076"/>
          <ac:spMkLst>
            <pc:docMk/>
            <pc:sldMk cId="3068544396" sldId="809"/>
            <ac:spMk id="7" creationId="{9D9C0A1B-A9D9-7317-7495-C7ED5F3D6384}"/>
          </ac:spMkLst>
        </pc:spChg>
        <pc:spChg chg="mod">
          <ac:chgData name="ِAwatef B" userId="4c3a533462edbdd8" providerId="LiveId" clId="{F2F93E38-54C2-4B18-89B7-8901134CEF5B}" dt="2024-10-31T12:43:13.885" v="236" actId="14100"/>
          <ac:spMkLst>
            <pc:docMk/>
            <pc:sldMk cId="3068544396" sldId="809"/>
            <ac:spMk id="25" creationId="{334375BC-77E4-EBC1-D1C8-94D5BCBB30E7}"/>
          </ac:spMkLst>
        </pc:spChg>
      </pc:sldChg>
      <pc:sldChg chg="modSp add mod ord">
        <pc:chgData name="ِAwatef B" userId="4c3a533462edbdd8" providerId="LiveId" clId="{F2F93E38-54C2-4B18-89B7-8901134CEF5B}" dt="2024-10-31T12:45:10.383" v="267" actId="20577"/>
        <pc:sldMkLst>
          <pc:docMk/>
          <pc:sldMk cId="3251902608" sldId="810"/>
        </pc:sldMkLst>
        <pc:spChg chg="mod">
          <ac:chgData name="ِAwatef B" userId="4c3a533462edbdd8" providerId="LiveId" clId="{F2F93E38-54C2-4B18-89B7-8901134CEF5B}" dt="2024-10-31T12:45:10.383" v="267" actId="20577"/>
          <ac:spMkLst>
            <pc:docMk/>
            <pc:sldMk cId="3251902608" sldId="810"/>
            <ac:spMk id="25" creationId="{D09CDB0E-FE42-064A-0483-233C72A47C7E}"/>
          </ac:spMkLst>
        </pc:spChg>
        <pc:picChg chg="mod">
          <ac:chgData name="ِAwatef B" userId="4c3a533462edbdd8" providerId="LiveId" clId="{F2F93E38-54C2-4B18-89B7-8901134CEF5B}" dt="2024-10-31T12:44:47.424" v="261" actId="1037"/>
          <ac:picMkLst>
            <pc:docMk/>
            <pc:sldMk cId="3251902608" sldId="810"/>
            <ac:picMk id="9" creationId="{9C4B3372-286D-7CAD-FC96-2C742968E24C}"/>
          </ac:picMkLst>
        </pc:picChg>
      </pc:sldChg>
      <pc:sldChg chg="modSp add mod">
        <pc:chgData name="ِAwatef B" userId="4c3a533462edbdd8" providerId="LiveId" clId="{F2F93E38-54C2-4B18-89B7-8901134CEF5B}" dt="2024-10-31T12:48:28.212" v="297" actId="1076"/>
        <pc:sldMkLst>
          <pc:docMk/>
          <pc:sldMk cId="3064047632" sldId="811"/>
        </pc:sldMkLst>
        <pc:spChg chg="mod">
          <ac:chgData name="ِAwatef B" userId="4c3a533462edbdd8" providerId="LiveId" clId="{F2F93E38-54C2-4B18-89B7-8901134CEF5B}" dt="2024-10-31T12:48:28.212" v="297" actId="1076"/>
          <ac:spMkLst>
            <pc:docMk/>
            <pc:sldMk cId="3064047632" sldId="811"/>
            <ac:spMk id="3" creationId="{0C152EAC-3FFC-7863-F67A-8CB34BBF3D83}"/>
          </ac:spMkLst>
        </pc:spChg>
      </pc:sldChg>
      <pc:sldChg chg="modSp add mod">
        <pc:chgData name="ِAwatef B" userId="4c3a533462edbdd8" providerId="LiveId" clId="{F2F93E38-54C2-4B18-89B7-8901134CEF5B}" dt="2024-10-31T12:51:40.270" v="346" actId="14100"/>
        <pc:sldMkLst>
          <pc:docMk/>
          <pc:sldMk cId="4064918566" sldId="812"/>
        </pc:sldMkLst>
        <pc:spChg chg="mod">
          <ac:chgData name="ِAwatef B" userId="4c3a533462edbdd8" providerId="LiveId" clId="{F2F93E38-54C2-4B18-89B7-8901134CEF5B}" dt="2024-10-31T12:51:40.270" v="346" actId="14100"/>
          <ac:spMkLst>
            <pc:docMk/>
            <pc:sldMk cId="4064918566" sldId="812"/>
            <ac:spMk id="2" creationId="{021B5353-A6C2-C1B1-E69C-5A1D5AA4C81F}"/>
          </ac:spMkLst>
        </pc:spChg>
        <pc:spChg chg="mod">
          <ac:chgData name="ِAwatef B" userId="4c3a533462edbdd8" providerId="LiveId" clId="{F2F93E38-54C2-4B18-89B7-8901134CEF5B}" dt="2024-10-31T12:51:34.862" v="345" actId="1076"/>
          <ac:spMkLst>
            <pc:docMk/>
            <pc:sldMk cId="4064918566" sldId="812"/>
            <ac:spMk id="3" creationId="{5D56D600-CEBD-0A8A-ACBA-F04B8691EDC9}"/>
          </ac:spMkLst>
        </pc:spChg>
        <pc:spChg chg="mod">
          <ac:chgData name="ِAwatef B" userId="4c3a533462edbdd8" providerId="LiveId" clId="{F2F93E38-54C2-4B18-89B7-8901134CEF5B}" dt="2024-10-31T12:50:46.708" v="336" actId="14100"/>
          <ac:spMkLst>
            <pc:docMk/>
            <pc:sldMk cId="4064918566" sldId="812"/>
            <ac:spMk id="7" creationId="{992DFBC7-4D1D-79FF-B482-03F32AD3D171}"/>
          </ac:spMkLst>
        </pc:spChg>
        <pc:spChg chg="mod">
          <ac:chgData name="ِAwatef B" userId="4c3a533462edbdd8" providerId="LiveId" clId="{F2F93E38-54C2-4B18-89B7-8901134CEF5B}" dt="2024-10-31T12:50:41.434" v="335" actId="14100"/>
          <ac:spMkLst>
            <pc:docMk/>
            <pc:sldMk cId="4064918566" sldId="812"/>
            <ac:spMk id="8" creationId="{DA8B842D-3B3A-0478-0242-07ACE5575F15}"/>
          </ac:spMkLst>
        </pc:spChg>
      </pc:sldChg>
      <pc:sldChg chg="modSp add mod">
        <pc:chgData name="ِAwatef B" userId="4c3a533462edbdd8" providerId="LiveId" clId="{F2F93E38-54C2-4B18-89B7-8901134CEF5B}" dt="2024-10-31T12:54:22.607" v="358" actId="207"/>
        <pc:sldMkLst>
          <pc:docMk/>
          <pc:sldMk cId="1404815497" sldId="813"/>
        </pc:sldMkLst>
        <pc:spChg chg="mod">
          <ac:chgData name="ِAwatef B" userId="4c3a533462edbdd8" providerId="LiveId" clId="{F2F93E38-54C2-4B18-89B7-8901134CEF5B}" dt="2024-10-31T12:54:22.607" v="358" actId="207"/>
          <ac:spMkLst>
            <pc:docMk/>
            <pc:sldMk cId="1404815497" sldId="813"/>
            <ac:spMk id="3" creationId="{FBD45563-A433-DC90-0791-A3EB19A8AEE4}"/>
          </ac:spMkLst>
        </pc:spChg>
      </pc:sldChg>
      <pc:sldChg chg="modSp add mod">
        <pc:chgData name="ِAwatef B" userId="4c3a533462edbdd8" providerId="LiveId" clId="{F2F93E38-54C2-4B18-89B7-8901134CEF5B}" dt="2024-10-31T12:58:00.401" v="377" actId="207"/>
        <pc:sldMkLst>
          <pc:docMk/>
          <pc:sldMk cId="3996498813" sldId="814"/>
        </pc:sldMkLst>
        <pc:spChg chg="mod">
          <ac:chgData name="ِAwatef B" userId="4c3a533462edbdd8" providerId="LiveId" clId="{F2F93E38-54C2-4B18-89B7-8901134CEF5B}" dt="2024-10-31T12:58:00.401" v="377" actId="207"/>
          <ac:spMkLst>
            <pc:docMk/>
            <pc:sldMk cId="3996498813" sldId="814"/>
            <ac:spMk id="3" creationId="{B18120F8-4F8D-58A1-4323-A10BDAD62B74}"/>
          </ac:spMkLst>
        </pc:spChg>
      </pc:sldChg>
      <pc:sldChg chg="modSp add mod">
        <pc:chgData name="ِAwatef B" userId="4c3a533462edbdd8" providerId="LiveId" clId="{F2F93E38-54C2-4B18-89B7-8901134CEF5B}" dt="2024-10-31T13:02:04.572" v="400" actId="207"/>
        <pc:sldMkLst>
          <pc:docMk/>
          <pc:sldMk cId="2406628233" sldId="815"/>
        </pc:sldMkLst>
        <pc:spChg chg="mod">
          <ac:chgData name="ِAwatef B" userId="4c3a533462edbdd8" providerId="LiveId" clId="{F2F93E38-54C2-4B18-89B7-8901134CEF5B}" dt="2024-10-31T13:00:22.721" v="393" actId="14100"/>
          <ac:spMkLst>
            <pc:docMk/>
            <pc:sldMk cId="2406628233" sldId="815"/>
            <ac:spMk id="2" creationId="{29401FB8-5620-C5B8-B9D5-17008FB723F9}"/>
          </ac:spMkLst>
        </pc:spChg>
        <pc:spChg chg="mod">
          <ac:chgData name="ِAwatef B" userId="4c3a533462edbdd8" providerId="LiveId" clId="{F2F93E38-54C2-4B18-89B7-8901134CEF5B}" dt="2024-10-31T13:02:04.572" v="400" actId="207"/>
          <ac:spMkLst>
            <pc:docMk/>
            <pc:sldMk cId="2406628233" sldId="815"/>
            <ac:spMk id="3" creationId="{E8B91010-41C4-6B23-00C5-CBC386B85303}"/>
          </ac:spMkLst>
        </pc:spChg>
      </pc:sldChg>
      <pc:sldChg chg="modSp add mod">
        <pc:chgData name="ِAwatef B" userId="4c3a533462edbdd8" providerId="LiveId" clId="{F2F93E38-54C2-4B18-89B7-8901134CEF5B}" dt="2024-10-31T13:04:48.421" v="414" actId="1076"/>
        <pc:sldMkLst>
          <pc:docMk/>
          <pc:sldMk cId="1958017527" sldId="816"/>
        </pc:sldMkLst>
        <pc:spChg chg="mod">
          <ac:chgData name="ِAwatef B" userId="4c3a533462edbdd8" providerId="LiveId" clId="{F2F93E38-54C2-4B18-89B7-8901134CEF5B}" dt="2024-10-31T13:04:48.421" v="414" actId="1076"/>
          <ac:spMkLst>
            <pc:docMk/>
            <pc:sldMk cId="1958017527" sldId="816"/>
            <ac:spMk id="2" creationId="{3C94163A-5EC7-32DF-4D5D-5D8A2E60B39F}"/>
          </ac:spMkLst>
        </pc:spChg>
        <pc:spChg chg="mod">
          <ac:chgData name="ِAwatef B" userId="4c3a533462edbdd8" providerId="LiveId" clId="{F2F93E38-54C2-4B18-89B7-8901134CEF5B}" dt="2024-10-31T13:04:45.346" v="413" actId="1076"/>
          <ac:spMkLst>
            <pc:docMk/>
            <pc:sldMk cId="1958017527" sldId="816"/>
            <ac:spMk id="3" creationId="{18DC8D9A-349B-823C-CEDE-99C2E192A0FC}"/>
          </ac:spMkLst>
        </pc:spChg>
      </pc:sldChg>
      <pc:sldChg chg="modSp add mod">
        <pc:chgData name="ِAwatef B" userId="4c3a533462edbdd8" providerId="LiveId" clId="{F2F93E38-54C2-4B18-89B7-8901134CEF5B}" dt="2024-10-31T14:12:15.938" v="459" actId="1076"/>
        <pc:sldMkLst>
          <pc:docMk/>
          <pc:sldMk cId="4198150081" sldId="817"/>
        </pc:sldMkLst>
        <pc:spChg chg="mod">
          <ac:chgData name="ِAwatef B" userId="4c3a533462edbdd8" providerId="LiveId" clId="{F2F93E38-54C2-4B18-89B7-8901134CEF5B}" dt="2024-10-31T14:10:19.034" v="443" actId="14100"/>
          <ac:spMkLst>
            <pc:docMk/>
            <pc:sldMk cId="4198150081" sldId="817"/>
            <ac:spMk id="2" creationId="{99EF3CFC-EA52-6CB3-B113-C8035758E396}"/>
          </ac:spMkLst>
        </pc:spChg>
        <pc:spChg chg="mod">
          <ac:chgData name="ِAwatef B" userId="4c3a533462edbdd8" providerId="LiveId" clId="{F2F93E38-54C2-4B18-89B7-8901134CEF5B}" dt="2024-10-31T14:12:15.938" v="459" actId="1076"/>
          <ac:spMkLst>
            <pc:docMk/>
            <pc:sldMk cId="4198150081" sldId="817"/>
            <ac:spMk id="3" creationId="{8CDF7ACF-BB19-484D-4718-EAA3BDEDE2F7}"/>
          </ac:spMkLst>
        </pc:spChg>
      </pc:sldChg>
      <pc:sldChg chg="addSp delSp modSp add mod">
        <pc:chgData name="ِAwatef B" userId="4c3a533462edbdd8" providerId="LiveId" clId="{F2F93E38-54C2-4B18-89B7-8901134CEF5B}" dt="2024-10-31T14:19:19.116" v="558" actId="20577"/>
        <pc:sldMkLst>
          <pc:docMk/>
          <pc:sldMk cId="2857178608" sldId="818"/>
        </pc:sldMkLst>
        <pc:spChg chg="mod">
          <ac:chgData name="ِAwatef B" userId="4c3a533462edbdd8" providerId="LiveId" clId="{F2F93E38-54C2-4B18-89B7-8901134CEF5B}" dt="2024-10-31T14:17:05.706" v="482" actId="14100"/>
          <ac:spMkLst>
            <pc:docMk/>
            <pc:sldMk cId="2857178608" sldId="818"/>
            <ac:spMk id="2" creationId="{D3DD6D2F-204B-9E6A-46D0-0F120460D929}"/>
          </ac:spMkLst>
        </pc:spChg>
        <pc:spChg chg="mod">
          <ac:chgData name="ِAwatef B" userId="4c3a533462edbdd8" providerId="LiveId" clId="{F2F93E38-54C2-4B18-89B7-8901134CEF5B}" dt="2024-10-31T14:19:19.116" v="558" actId="20577"/>
          <ac:spMkLst>
            <pc:docMk/>
            <pc:sldMk cId="2857178608" sldId="818"/>
            <ac:spMk id="3" creationId="{A3269A58-CA91-D7DE-B4CC-CC476510CBBD}"/>
          </ac:spMkLst>
        </pc:spChg>
        <pc:spChg chg="add">
          <ac:chgData name="ِAwatef B" userId="4c3a533462edbdd8" providerId="LiveId" clId="{F2F93E38-54C2-4B18-89B7-8901134CEF5B}" dt="2024-10-31T14:14:39.877" v="469"/>
          <ac:spMkLst>
            <pc:docMk/>
            <pc:sldMk cId="2857178608" sldId="818"/>
            <ac:spMk id="4" creationId="{0B235965-C595-D125-5822-0F7BCC29238B}"/>
          </ac:spMkLst>
        </pc:spChg>
        <pc:spChg chg="add del">
          <ac:chgData name="ِAwatef B" userId="4c3a533462edbdd8" providerId="LiveId" clId="{F2F93E38-54C2-4B18-89B7-8901134CEF5B}" dt="2024-10-31T14:15:21.357" v="471" actId="478"/>
          <ac:spMkLst>
            <pc:docMk/>
            <pc:sldMk cId="2857178608" sldId="818"/>
            <ac:spMk id="127" creationId="{820EF040-8FD1-CC19-E959-9D4F03E25E7F}"/>
          </ac:spMkLst>
        </pc:spChg>
        <pc:spChg chg="add">
          <ac:chgData name="ِAwatef B" userId="4c3a533462edbdd8" providerId="LiveId" clId="{F2F93E38-54C2-4B18-89B7-8901134CEF5B}" dt="2024-10-31T14:15:50.381" v="473"/>
          <ac:spMkLst>
            <pc:docMk/>
            <pc:sldMk cId="2857178608" sldId="818"/>
            <ac:spMk id="128" creationId="{A0051B36-308A-C0BC-A245-5F339E65163C}"/>
          </ac:spMkLst>
        </pc:spChg>
        <pc:spChg chg="add del mod">
          <ac:chgData name="ِAwatef B" userId="4c3a533462edbdd8" providerId="LiveId" clId="{F2F93E38-54C2-4B18-89B7-8901134CEF5B}" dt="2024-10-31T14:16:36.403" v="476" actId="478"/>
          <ac:spMkLst>
            <pc:docMk/>
            <pc:sldMk cId="2857178608" sldId="818"/>
            <ac:spMk id="249" creationId="{18953D28-5EA6-953B-11E5-E480956514D2}"/>
          </ac:spMkLst>
        </pc:spChg>
        <pc:grpChg chg="add del">
          <ac:chgData name="ِAwatef B" userId="4c3a533462edbdd8" providerId="LiveId" clId="{F2F93E38-54C2-4B18-89B7-8901134CEF5B}" dt="2024-10-31T14:15:16.257" v="470" actId="478"/>
          <ac:grpSpMkLst>
            <pc:docMk/>
            <pc:sldMk cId="2857178608" sldId="818"/>
            <ac:grpSpMk id="5" creationId="{9B633A3A-D989-1170-1D1B-4F205F025353}"/>
          </ac:grpSpMkLst>
        </pc:grpChg>
        <pc:grpChg chg="add del">
          <ac:chgData name="ِAwatef B" userId="4c3a533462edbdd8" providerId="LiveId" clId="{F2F93E38-54C2-4B18-89B7-8901134CEF5B}" dt="2024-10-31T14:16:11.813" v="474" actId="478"/>
          <ac:grpSpMkLst>
            <pc:docMk/>
            <pc:sldMk cId="2857178608" sldId="818"/>
            <ac:grpSpMk id="129" creationId="{B0ADE062-A6CA-7B91-7847-85913009B886}"/>
          </ac:grpSpMkLst>
        </pc:grpChg>
      </pc:sldChg>
      <pc:sldChg chg="addSp delSp modSp add mod">
        <pc:chgData name="ِAwatef B" userId="4c3a533462edbdd8" providerId="LiveId" clId="{F2F93E38-54C2-4B18-89B7-8901134CEF5B}" dt="2024-10-31T14:26:10.492" v="607" actId="207"/>
        <pc:sldMkLst>
          <pc:docMk/>
          <pc:sldMk cId="1355490693" sldId="819"/>
        </pc:sldMkLst>
        <pc:spChg chg="add del">
          <ac:chgData name="ِAwatef B" userId="4c3a533462edbdd8" providerId="LiveId" clId="{F2F93E38-54C2-4B18-89B7-8901134CEF5B}" dt="2024-10-31T14:19:58.087" v="562" actId="478"/>
          <ac:spMkLst>
            <pc:docMk/>
            <pc:sldMk cId="1355490693" sldId="819"/>
            <ac:spMk id="2" creationId="{960FAE0B-5664-8228-1183-EFA731E0DDED}"/>
          </ac:spMkLst>
        </pc:spChg>
        <pc:spChg chg="del">
          <ac:chgData name="ِAwatef B" userId="4c3a533462edbdd8" providerId="LiveId" clId="{F2F93E38-54C2-4B18-89B7-8901134CEF5B}" dt="2024-10-31T14:19:53.111" v="560" actId="478"/>
          <ac:spMkLst>
            <pc:docMk/>
            <pc:sldMk cId="1355490693" sldId="819"/>
            <ac:spMk id="3" creationId="{A5D8B6A5-1C63-3650-D791-40059AECE8E4}"/>
          </ac:spMkLst>
        </pc:spChg>
        <pc:spChg chg="add del mod">
          <ac:chgData name="ِAwatef B" userId="4c3a533462edbdd8" providerId="LiveId" clId="{F2F93E38-54C2-4B18-89B7-8901134CEF5B}" dt="2024-10-31T14:20:01.826" v="563" actId="478"/>
          <ac:spMkLst>
            <pc:docMk/>
            <pc:sldMk cId="1355490693" sldId="819"/>
            <ac:spMk id="6" creationId="{CCF1E1E5-92FC-224B-CC10-63FDC46B3484}"/>
          </ac:spMkLst>
        </pc:spChg>
        <pc:graphicFrameChg chg="add mod modGraphic">
          <ac:chgData name="ِAwatef B" userId="4c3a533462edbdd8" providerId="LiveId" clId="{F2F93E38-54C2-4B18-89B7-8901134CEF5B}" dt="2024-10-31T14:26:10.492" v="607" actId="207"/>
          <ac:graphicFrameMkLst>
            <pc:docMk/>
            <pc:sldMk cId="1355490693" sldId="819"/>
            <ac:graphicFrameMk id="9" creationId="{B6B36CFB-9B89-FF0A-4F95-B82185E85E21}"/>
          </ac:graphicFrameMkLst>
        </pc:graphicFrameChg>
      </pc:sldChg>
      <pc:sldChg chg="addSp delSp modSp add mod">
        <pc:chgData name="ِAwatef B" userId="4c3a533462edbdd8" providerId="LiveId" clId="{F2F93E38-54C2-4B18-89B7-8901134CEF5B}" dt="2024-10-31T14:42:25.087" v="671" actId="1076"/>
        <pc:sldMkLst>
          <pc:docMk/>
          <pc:sldMk cId="2034491507" sldId="820"/>
        </pc:sldMkLst>
        <pc:spChg chg="mod">
          <ac:chgData name="ِAwatef B" userId="4c3a533462edbdd8" providerId="LiveId" clId="{F2F93E38-54C2-4B18-89B7-8901134CEF5B}" dt="2024-10-31T14:26:45.745" v="610"/>
          <ac:spMkLst>
            <pc:docMk/>
            <pc:sldMk cId="2034491507" sldId="820"/>
            <ac:spMk id="6" creationId="{24FFCDB6-AAAE-A829-F17C-B8801AE3266F}"/>
          </ac:spMkLst>
        </pc:spChg>
        <pc:spChg chg="mod">
          <ac:chgData name="ِAwatef B" userId="4c3a533462edbdd8" providerId="LiveId" clId="{F2F93E38-54C2-4B18-89B7-8901134CEF5B}" dt="2024-10-31T14:26:45.745" v="610"/>
          <ac:spMkLst>
            <pc:docMk/>
            <pc:sldMk cId="2034491507" sldId="820"/>
            <ac:spMk id="11" creationId="{3B2D8ECD-014E-1CE2-E930-E464C721EE1F}"/>
          </ac:spMkLst>
        </pc:spChg>
        <pc:spChg chg="mod">
          <ac:chgData name="ِAwatef B" userId="4c3a533462edbdd8" providerId="LiveId" clId="{F2F93E38-54C2-4B18-89B7-8901134CEF5B}" dt="2024-10-31T14:26:45.745" v="610"/>
          <ac:spMkLst>
            <pc:docMk/>
            <pc:sldMk cId="2034491507" sldId="820"/>
            <ac:spMk id="12" creationId="{2128EE54-8BE9-DE67-8D8A-F83530EA9066}"/>
          </ac:spMkLst>
        </pc:spChg>
        <pc:spChg chg="mod">
          <ac:chgData name="ِAwatef B" userId="4c3a533462edbdd8" providerId="LiveId" clId="{F2F93E38-54C2-4B18-89B7-8901134CEF5B}" dt="2024-10-31T14:26:45.745" v="610"/>
          <ac:spMkLst>
            <pc:docMk/>
            <pc:sldMk cId="2034491507" sldId="820"/>
            <ac:spMk id="13" creationId="{5239A9FE-CA9E-EC66-EC9D-D958AA5C503D}"/>
          </ac:spMkLst>
        </pc:spChg>
        <pc:spChg chg="mod">
          <ac:chgData name="ِAwatef B" userId="4c3a533462edbdd8" providerId="LiveId" clId="{F2F93E38-54C2-4B18-89B7-8901134CEF5B}" dt="2024-10-31T14:26:45.745" v="610"/>
          <ac:spMkLst>
            <pc:docMk/>
            <pc:sldMk cId="2034491507" sldId="820"/>
            <ac:spMk id="14" creationId="{740C4699-AD17-61E4-2DA1-B1DC27076C27}"/>
          </ac:spMkLst>
        </pc:spChg>
        <pc:spChg chg="mod">
          <ac:chgData name="ِAwatef B" userId="4c3a533462edbdd8" providerId="LiveId" clId="{F2F93E38-54C2-4B18-89B7-8901134CEF5B}" dt="2024-10-31T14:26:45.745" v="610"/>
          <ac:spMkLst>
            <pc:docMk/>
            <pc:sldMk cId="2034491507" sldId="820"/>
            <ac:spMk id="15" creationId="{03FC8C19-B2F3-C50B-A466-222AD7BC8C83}"/>
          </ac:spMkLst>
        </pc:spChg>
        <pc:spChg chg="mod">
          <ac:chgData name="ِAwatef B" userId="4c3a533462edbdd8" providerId="LiveId" clId="{F2F93E38-54C2-4B18-89B7-8901134CEF5B}" dt="2024-10-31T14:26:45.745" v="610"/>
          <ac:spMkLst>
            <pc:docMk/>
            <pc:sldMk cId="2034491507" sldId="820"/>
            <ac:spMk id="16" creationId="{2AA0E824-67A5-F9CE-43B8-269CF37CD885}"/>
          </ac:spMkLst>
        </pc:spChg>
        <pc:spChg chg="mod">
          <ac:chgData name="ِAwatef B" userId="4c3a533462edbdd8" providerId="LiveId" clId="{F2F93E38-54C2-4B18-89B7-8901134CEF5B}" dt="2024-10-31T14:26:45.745" v="610"/>
          <ac:spMkLst>
            <pc:docMk/>
            <pc:sldMk cId="2034491507" sldId="820"/>
            <ac:spMk id="17" creationId="{ADDF0493-A4F0-9FF9-9718-538D0566210B}"/>
          </ac:spMkLst>
        </pc:spChg>
        <pc:spChg chg="mod">
          <ac:chgData name="ِAwatef B" userId="4c3a533462edbdd8" providerId="LiveId" clId="{F2F93E38-54C2-4B18-89B7-8901134CEF5B}" dt="2024-10-31T14:26:45.745" v="610"/>
          <ac:spMkLst>
            <pc:docMk/>
            <pc:sldMk cId="2034491507" sldId="820"/>
            <ac:spMk id="18" creationId="{073BBDAA-C430-24F2-B176-4D66D51E550A}"/>
          </ac:spMkLst>
        </pc:spChg>
        <pc:spChg chg="mod">
          <ac:chgData name="ِAwatef B" userId="4c3a533462edbdd8" providerId="LiveId" clId="{F2F93E38-54C2-4B18-89B7-8901134CEF5B}" dt="2024-10-31T14:26:45.745" v="610"/>
          <ac:spMkLst>
            <pc:docMk/>
            <pc:sldMk cId="2034491507" sldId="820"/>
            <ac:spMk id="19" creationId="{38A5AE42-7E35-2C73-5F0F-23725EEFDED3}"/>
          </ac:spMkLst>
        </pc:spChg>
        <pc:spChg chg="mod">
          <ac:chgData name="ِAwatef B" userId="4c3a533462edbdd8" providerId="LiveId" clId="{F2F93E38-54C2-4B18-89B7-8901134CEF5B}" dt="2024-10-31T14:26:45.745" v="610"/>
          <ac:spMkLst>
            <pc:docMk/>
            <pc:sldMk cId="2034491507" sldId="820"/>
            <ac:spMk id="21" creationId="{CD2825CE-BF56-9A91-1634-BAB088F2D9F5}"/>
          </ac:spMkLst>
        </pc:spChg>
        <pc:spChg chg="mod">
          <ac:chgData name="ِAwatef B" userId="4c3a533462edbdd8" providerId="LiveId" clId="{F2F93E38-54C2-4B18-89B7-8901134CEF5B}" dt="2024-10-31T14:26:45.745" v="610"/>
          <ac:spMkLst>
            <pc:docMk/>
            <pc:sldMk cId="2034491507" sldId="820"/>
            <ac:spMk id="22" creationId="{E704B097-27A1-639A-5E19-4E25607711BD}"/>
          </ac:spMkLst>
        </pc:spChg>
        <pc:spChg chg="mod">
          <ac:chgData name="ِAwatef B" userId="4c3a533462edbdd8" providerId="LiveId" clId="{F2F93E38-54C2-4B18-89B7-8901134CEF5B}" dt="2024-10-31T14:26:45.745" v="610"/>
          <ac:spMkLst>
            <pc:docMk/>
            <pc:sldMk cId="2034491507" sldId="820"/>
            <ac:spMk id="23" creationId="{D714C5CA-116F-4EFA-8E72-B9488C18343E}"/>
          </ac:spMkLst>
        </pc:spChg>
        <pc:grpChg chg="add del mod">
          <ac:chgData name="ِAwatef B" userId="4c3a533462edbdd8" providerId="LiveId" clId="{F2F93E38-54C2-4B18-89B7-8901134CEF5B}" dt="2024-10-31T14:27:03.913" v="611" actId="478"/>
          <ac:grpSpMkLst>
            <pc:docMk/>
            <pc:sldMk cId="2034491507" sldId="820"/>
            <ac:grpSpMk id="5" creationId="{F3429BD0-D2F4-405F-8F4A-EF419E7DD4B7}"/>
          </ac:grpSpMkLst>
        </pc:grpChg>
        <pc:grpChg chg="add del mod">
          <ac:chgData name="ِAwatef B" userId="4c3a533462edbdd8" providerId="LiveId" clId="{F2F93E38-54C2-4B18-89B7-8901134CEF5B}" dt="2024-10-31T14:27:08.493" v="612" actId="478"/>
          <ac:grpSpMkLst>
            <pc:docMk/>
            <pc:sldMk cId="2034491507" sldId="820"/>
            <ac:grpSpMk id="10" creationId="{02956C6C-DB42-5E84-9500-4C07486AB558}"/>
          </ac:grpSpMkLst>
        </pc:grpChg>
        <pc:grpChg chg="add del mod">
          <ac:chgData name="ِAwatef B" userId="4c3a533462edbdd8" providerId="LiveId" clId="{F2F93E38-54C2-4B18-89B7-8901134CEF5B}" dt="2024-10-31T14:27:12.742" v="613" actId="478"/>
          <ac:grpSpMkLst>
            <pc:docMk/>
            <pc:sldMk cId="2034491507" sldId="820"/>
            <ac:grpSpMk id="20" creationId="{103CD9B1-AC51-8849-0E0B-1DE1E0E4E533}"/>
          </ac:grpSpMkLst>
        </pc:grpChg>
        <pc:graphicFrameChg chg="add mod modGraphic">
          <ac:chgData name="ِAwatef B" userId="4c3a533462edbdd8" providerId="LiveId" clId="{F2F93E38-54C2-4B18-89B7-8901134CEF5B}" dt="2024-10-31T14:42:25.087" v="671" actId="1076"/>
          <ac:graphicFrameMkLst>
            <pc:docMk/>
            <pc:sldMk cId="2034491507" sldId="820"/>
            <ac:graphicFrameMk id="3" creationId="{D58774BB-FDF5-0561-303C-475FBB90B68C}"/>
          </ac:graphicFrameMkLst>
        </pc:graphicFrameChg>
        <pc:graphicFrameChg chg="del">
          <ac:chgData name="ِAwatef B" userId="4c3a533462edbdd8" providerId="LiveId" clId="{F2F93E38-54C2-4B18-89B7-8901134CEF5B}" dt="2024-10-31T14:26:39.418" v="609" actId="478"/>
          <ac:graphicFrameMkLst>
            <pc:docMk/>
            <pc:sldMk cId="2034491507" sldId="820"/>
            <ac:graphicFrameMk id="9" creationId="{FE1F6EF6-0C47-9D30-7536-16FFC9ADF239}"/>
          </ac:graphicFrameMkLst>
        </pc:graphicFrameChg>
      </pc:sldChg>
      <pc:sldChg chg="addSp delSp modSp add mod">
        <pc:chgData name="ِAwatef B" userId="4c3a533462edbdd8" providerId="LiveId" clId="{F2F93E38-54C2-4B18-89B7-8901134CEF5B}" dt="2024-10-31T15:07:00.335" v="775" actId="1076"/>
        <pc:sldMkLst>
          <pc:docMk/>
          <pc:sldMk cId="2776422381" sldId="821"/>
        </pc:sldMkLst>
        <pc:spChg chg="mod">
          <ac:chgData name="ِAwatef B" userId="4c3a533462edbdd8" providerId="LiveId" clId="{F2F93E38-54C2-4B18-89B7-8901134CEF5B}" dt="2024-10-31T14:46:33.578" v="705" actId="14100"/>
          <ac:spMkLst>
            <pc:docMk/>
            <pc:sldMk cId="2776422381" sldId="821"/>
            <ac:spMk id="2" creationId="{72A46006-C936-83C2-CCAE-6DC79BC908E3}"/>
          </ac:spMkLst>
        </pc:spChg>
        <pc:spChg chg="add mod">
          <ac:chgData name="ِAwatef B" userId="4c3a533462edbdd8" providerId="LiveId" clId="{F2F93E38-54C2-4B18-89B7-8901134CEF5B}" dt="2024-10-31T15:07:00.335" v="775" actId="1076"/>
          <ac:spMkLst>
            <pc:docMk/>
            <pc:sldMk cId="2776422381" sldId="821"/>
            <ac:spMk id="6" creationId="{20B93A98-765C-F1D3-CB81-2F01F262A2B8}"/>
          </ac:spMkLst>
        </pc:spChg>
        <pc:spChg chg="mod">
          <ac:chgData name="ِAwatef B" userId="4c3a533462edbdd8" providerId="LiveId" clId="{F2F93E38-54C2-4B18-89B7-8901134CEF5B}" dt="2024-10-31T14:46:46.652" v="707" actId="14100"/>
          <ac:spMkLst>
            <pc:docMk/>
            <pc:sldMk cId="2776422381" sldId="821"/>
            <ac:spMk id="7" creationId="{9B61C55E-262F-61B9-D37E-B7794B022846}"/>
          </ac:spMkLst>
        </pc:spChg>
        <pc:spChg chg="mod">
          <ac:chgData name="ِAwatef B" userId="4c3a533462edbdd8" providerId="LiveId" clId="{F2F93E38-54C2-4B18-89B7-8901134CEF5B}" dt="2024-10-31T14:46:39.534" v="706" actId="14100"/>
          <ac:spMkLst>
            <pc:docMk/>
            <pc:sldMk cId="2776422381" sldId="821"/>
            <ac:spMk id="8" creationId="{D2E34CEF-14F7-6DD2-6C31-5BB1F9A7C796}"/>
          </ac:spMkLst>
        </pc:spChg>
        <pc:spChg chg="add del mod">
          <ac:chgData name="ِAwatef B" userId="4c3a533462edbdd8" providerId="LiveId" clId="{F2F93E38-54C2-4B18-89B7-8901134CEF5B}" dt="2024-10-31T15:03:56.446" v="755" actId="478"/>
          <ac:spMkLst>
            <pc:docMk/>
            <pc:sldMk cId="2776422381" sldId="821"/>
            <ac:spMk id="9" creationId="{C817A4D3-461A-EBB4-72D3-A73E8CE2962E}"/>
          </ac:spMkLst>
        </pc:spChg>
        <pc:spChg chg="add del mod">
          <ac:chgData name="ِAwatef B" userId="4c3a533462edbdd8" providerId="LiveId" clId="{F2F93E38-54C2-4B18-89B7-8901134CEF5B}" dt="2024-10-31T15:04:35.636" v="761" actId="478"/>
          <ac:spMkLst>
            <pc:docMk/>
            <pc:sldMk cId="2776422381" sldId="821"/>
            <ac:spMk id="10" creationId="{7B8D1A1F-B45A-7094-3AA6-558E421A7D82}"/>
          </ac:spMkLst>
        </pc:spChg>
        <pc:graphicFrameChg chg="del">
          <ac:chgData name="ِAwatef B" userId="4c3a533462edbdd8" providerId="LiveId" clId="{F2F93E38-54C2-4B18-89B7-8901134CEF5B}" dt="2024-10-31T14:43:48.750" v="673" actId="478"/>
          <ac:graphicFrameMkLst>
            <pc:docMk/>
            <pc:sldMk cId="2776422381" sldId="821"/>
            <ac:graphicFrameMk id="3" creationId="{1A73C7BE-8F9B-AD2A-4735-D8211EA6327C}"/>
          </ac:graphicFrameMkLst>
        </pc:graphicFrameChg>
        <pc:picChg chg="add del">
          <ac:chgData name="ِAwatef B" userId="4c3a533462edbdd8" providerId="LiveId" clId="{F2F93E38-54C2-4B18-89B7-8901134CEF5B}" dt="2024-10-31T15:02:19.889" v="741" actId="478"/>
          <ac:picMkLst>
            <pc:docMk/>
            <pc:sldMk cId="2776422381" sldId="821"/>
            <ac:picMk id="5121" creationId="{7D39DC29-E8E7-08EE-9F5E-C665AD08CA97}"/>
          </ac:picMkLst>
        </pc:picChg>
      </pc:sldChg>
      <pc:sldChg chg="addSp modSp add mod">
        <pc:chgData name="ِAwatef B" userId="4c3a533462edbdd8" providerId="LiveId" clId="{F2F93E38-54C2-4B18-89B7-8901134CEF5B}" dt="2024-10-31T15:09:47.259" v="804" actId="1076"/>
        <pc:sldMkLst>
          <pc:docMk/>
          <pc:sldMk cId="1134626345" sldId="822"/>
        </pc:sldMkLst>
        <pc:spChg chg="mod">
          <ac:chgData name="ِAwatef B" userId="4c3a533462edbdd8" providerId="LiveId" clId="{F2F93E38-54C2-4B18-89B7-8901134CEF5B}" dt="2024-10-31T15:07:34.468" v="785" actId="207"/>
          <ac:spMkLst>
            <pc:docMk/>
            <pc:sldMk cId="1134626345" sldId="822"/>
            <ac:spMk id="6" creationId="{48F5FAA1-ABE0-A9C1-6B09-574FD2559689}"/>
          </ac:spMkLst>
        </pc:spChg>
        <pc:picChg chg="add mod modCrop">
          <ac:chgData name="ِAwatef B" userId="4c3a533462edbdd8" providerId="LiveId" clId="{F2F93E38-54C2-4B18-89B7-8901134CEF5B}" dt="2024-10-31T15:09:47.259" v="804" actId="1076"/>
          <ac:picMkLst>
            <pc:docMk/>
            <pc:sldMk cId="1134626345" sldId="822"/>
            <ac:picMk id="3" creationId="{FDDA19CC-F6DB-5C49-672B-5DE0EEFA54FF}"/>
          </ac:picMkLst>
        </pc:picChg>
        <pc:picChg chg="add mod modCrop">
          <ac:chgData name="ِAwatef B" userId="4c3a533462edbdd8" providerId="LiveId" clId="{F2F93E38-54C2-4B18-89B7-8901134CEF5B}" dt="2024-10-31T15:09:37.056" v="802" actId="14100"/>
          <ac:picMkLst>
            <pc:docMk/>
            <pc:sldMk cId="1134626345" sldId="822"/>
            <ac:picMk id="5" creationId="{E6F06293-52C4-D359-FF8F-B57E562E1EEE}"/>
          </ac:picMkLst>
        </pc:picChg>
      </pc:sldChg>
      <pc:sldChg chg="addSp delSp modSp add mod">
        <pc:chgData name="ِAwatef B" userId="4c3a533462edbdd8" providerId="LiveId" clId="{F2F93E38-54C2-4B18-89B7-8901134CEF5B}" dt="2024-10-31T18:09:16.325" v="1427" actId="1035"/>
        <pc:sldMkLst>
          <pc:docMk/>
          <pc:sldMk cId="2091564327" sldId="823"/>
        </pc:sldMkLst>
        <pc:spChg chg="mod">
          <ac:chgData name="ِAwatef B" userId="4c3a533462edbdd8" providerId="LiveId" clId="{F2F93E38-54C2-4B18-89B7-8901134CEF5B}" dt="2024-10-31T15:15:54.626" v="1037" actId="14100"/>
          <ac:spMkLst>
            <pc:docMk/>
            <pc:sldMk cId="2091564327" sldId="823"/>
            <ac:spMk id="2" creationId="{8A19A3E5-70C9-DF46-4778-C2C68BBB3A9E}"/>
          </ac:spMkLst>
        </pc:spChg>
        <pc:spChg chg="mod">
          <ac:chgData name="ِAwatef B" userId="4c3a533462edbdd8" providerId="LiveId" clId="{F2F93E38-54C2-4B18-89B7-8901134CEF5B}" dt="2024-10-31T18:09:16.325" v="1427" actId="1035"/>
          <ac:spMkLst>
            <pc:docMk/>
            <pc:sldMk cId="2091564327" sldId="823"/>
            <ac:spMk id="6" creationId="{8ABE1E17-39E5-681A-F570-8A718BD71BBA}"/>
          </ac:spMkLst>
        </pc:spChg>
        <pc:spChg chg="add mod">
          <ac:chgData name="ِAwatef B" userId="4c3a533462edbdd8" providerId="LiveId" clId="{F2F93E38-54C2-4B18-89B7-8901134CEF5B}" dt="2024-10-31T18:09:08.681" v="1425" actId="1038"/>
          <ac:spMkLst>
            <pc:docMk/>
            <pc:sldMk cId="2091564327" sldId="823"/>
            <ac:spMk id="10" creationId="{ADC4C1CD-DAC6-817E-FEEB-38044E3F26E5}"/>
          </ac:spMkLst>
        </pc:spChg>
        <pc:picChg chg="del">
          <ac:chgData name="ِAwatef B" userId="4c3a533462edbdd8" providerId="LiveId" clId="{F2F93E38-54C2-4B18-89B7-8901134CEF5B}" dt="2024-10-31T15:10:59.162" v="806" actId="478"/>
          <ac:picMkLst>
            <pc:docMk/>
            <pc:sldMk cId="2091564327" sldId="823"/>
            <ac:picMk id="3" creationId="{CA7202BC-6210-02CD-3D8B-173BC2587A27}"/>
          </ac:picMkLst>
        </pc:picChg>
        <pc:picChg chg="del">
          <ac:chgData name="ِAwatef B" userId="4c3a533462edbdd8" providerId="LiveId" clId="{F2F93E38-54C2-4B18-89B7-8901134CEF5B}" dt="2024-10-31T15:11:03.397" v="807" actId="478"/>
          <ac:picMkLst>
            <pc:docMk/>
            <pc:sldMk cId="2091564327" sldId="823"/>
            <ac:picMk id="5" creationId="{FDD1DFE6-2677-957F-4FD6-0882E81904AE}"/>
          </ac:picMkLst>
        </pc:picChg>
        <pc:picChg chg="add del mod modCrop">
          <ac:chgData name="ِAwatef B" userId="4c3a533462edbdd8" providerId="LiveId" clId="{F2F93E38-54C2-4B18-89B7-8901134CEF5B}" dt="2024-10-31T15:14:15.045" v="1020" actId="478"/>
          <ac:picMkLst>
            <pc:docMk/>
            <pc:sldMk cId="2091564327" sldId="823"/>
            <ac:picMk id="9" creationId="{353097B0-0D30-AFA9-D8DD-CE0D4801A6FB}"/>
          </ac:picMkLst>
        </pc:picChg>
      </pc:sldChg>
      <pc:sldChg chg="modSp add mod">
        <pc:chgData name="ِAwatef B" userId="4c3a533462edbdd8" providerId="LiveId" clId="{F2F93E38-54C2-4B18-89B7-8901134CEF5B}" dt="2024-10-31T18:10:59.641" v="1439" actId="1076"/>
        <pc:sldMkLst>
          <pc:docMk/>
          <pc:sldMk cId="1705776700" sldId="824"/>
        </pc:sldMkLst>
        <pc:spChg chg="mod">
          <ac:chgData name="ِAwatef B" userId="4c3a533462edbdd8" providerId="LiveId" clId="{F2F93E38-54C2-4B18-89B7-8901134CEF5B}" dt="2024-10-31T18:10:31.575" v="1431" actId="14100"/>
          <ac:spMkLst>
            <pc:docMk/>
            <pc:sldMk cId="1705776700" sldId="824"/>
            <ac:spMk id="2" creationId="{3D48A1F5-3ACD-BCD7-FE4C-A127C0A08BD2}"/>
          </ac:spMkLst>
        </pc:spChg>
        <pc:spChg chg="mod">
          <ac:chgData name="ِAwatef B" userId="4c3a533462edbdd8" providerId="LiveId" clId="{F2F93E38-54C2-4B18-89B7-8901134CEF5B}" dt="2024-10-31T18:10:59.641" v="1439" actId="1076"/>
          <ac:spMkLst>
            <pc:docMk/>
            <pc:sldMk cId="1705776700" sldId="824"/>
            <ac:spMk id="6" creationId="{ACFFF78B-8287-CEF6-CC1A-A8AE5D248332}"/>
          </ac:spMkLst>
        </pc:spChg>
        <pc:spChg chg="mod">
          <ac:chgData name="ِAwatef B" userId="4c3a533462edbdd8" providerId="LiveId" clId="{F2F93E38-54C2-4B18-89B7-8901134CEF5B}" dt="2024-10-31T18:10:37.520" v="1432" actId="14100"/>
          <ac:spMkLst>
            <pc:docMk/>
            <pc:sldMk cId="1705776700" sldId="824"/>
            <ac:spMk id="7" creationId="{32035CD6-0D01-DA69-E671-755623676A91}"/>
          </ac:spMkLst>
        </pc:spChg>
        <pc:spChg chg="mod">
          <ac:chgData name="ِAwatef B" userId="4c3a533462edbdd8" providerId="LiveId" clId="{F2F93E38-54C2-4B18-89B7-8901134CEF5B}" dt="2024-10-31T18:10:43.434" v="1433" actId="14100"/>
          <ac:spMkLst>
            <pc:docMk/>
            <pc:sldMk cId="1705776700" sldId="824"/>
            <ac:spMk id="8" creationId="{BB61D4E6-D876-1F5F-8F8C-33E4490D17E3}"/>
          </ac:spMkLst>
        </pc:spChg>
        <pc:spChg chg="mod">
          <ac:chgData name="ِAwatef B" userId="4c3a533462edbdd8" providerId="LiveId" clId="{F2F93E38-54C2-4B18-89B7-8901134CEF5B}" dt="2024-10-31T18:10:27.814" v="1430" actId="255"/>
          <ac:spMkLst>
            <pc:docMk/>
            <pc:sldMk cId="1705776700" sldId="824"/>
            <ac:spMk id="10" creationId="{AA4099A9-77C7-8398-0C96-35B1CC3C74F7}"/>
          </ac:spMkLst>
        </pc:spChg>
      </pc:sldChg>
      <pc:sldChg chg="modSp add mod">
        <pc:chgData name="ِAwatef B" userId="4c3a533462edbdd8" providerId="LiveId" clId="{F2F93E38-54C2-4B18-89B7-8901134CEF5B}" dt="2024-10-31T17:34:23.994" v="1258" actId="14100"/>
        <pc:sldMkLst>
          <pc:docMk/>
          <pc:sldMk cId="2442759244" sldId="825"/>
        </pc:sldMkLst>
        <pc:spChg chg="mod">
          <ac:chgData name="ِAwatef B" userId="4c3a533462edbdd8" providerId="LiveId" clId="{F2F93E38-54C2-4B18-89B7-8901134CEF5B}" dt="2024-10-31T17:34:05.059" v="1249" actId="14100"/>
          <ac:spMkLst>
            <pc:docMk/>
            <pc:sldMk cId="2442759244" sldId="825"/>
            <ac:spMk id="2" creationId="{7929681D-5FEE-BC42-9120-C1B2EADC9E76}"/>
          </ac:spMkLst>
        </pc:spChg>
        <pc:spChg chg="mod">
          <ac:chgData name="ِAwatef B" userId="4c3a533462edbdd8" providerId="LiveId" clId="{F2F93E38-54C2-4B18-89B7-8901134CEF5B}" dt="2024-10-31T17:34:10.177" v="1256" actId="1035"/>
          <ac:spMkLst>
            <pc:docMk/>
            <pc:sldMk cId="2442759244" sldId="825"/>
            <ac:spMk id="6" creationId="{1111DFE6-1C6A-4818-491B-6B155FA31022}"/>
          </ac:spMkLst>
        </pc:spChg>
        <pc:spChg chg="mod">
          <ac:chgData name="ِAwatef B" userId="4c3a533462edbdd8" providerId="LiveId" clId="{F2F93E38-54C2-4B18-89B7-8901134CEF5B}" dt="2024-10-31T17:34:17.401" v="1257" actId="14100"/>
          <ac:spMkLst>
            <pc:docMk/>
            <pc:sldMk cId="2442759244" sldId="825"/>
            <ac:spMk id="7" creationId="{E9F9D820-EBBA-0C53-C098-B8FC2619B1B0}"/>
          </ac:spMkLst>
        </pc:spChg>
        <pc:spChg chg="mod">
          <ac:chgData name="ِAwatef B" userId="4c3a533462edbdd8" providerId="LiveId" clId="{F2F93E38-54C2-4B18-89B7-8901134CEF5B}" dt="2024-10-31T17:34:23.994" v="1258" actId="14100"/>
          <ac:spMkLst>
            <pc:docMk/>
            <pc:sldMk cId="2442759244" sldId="825"/>
            <ac:spMk id="8" creationId="{BD8D8EA6-6B0B-FBF1-21AA-57C469CDBF41}"/>
          </ac:spMkLst>
        </pc:spChg>
        <pc:spChg chg="mod">
          <ac:chgData name="ِAwatef B" userId="4c3a533462edbdd8" providerId="LiveId" clId="{F2F93E38-54C2-4B18-89B7-8901134CEF5B}" dt="2024-10-31T17:34:01.583" v="1248" actId="1076"/>
          <ac:spMkLst>
            <pc:docMk/>
            <pc:sldMk cId="2442759244" sldId="825"/>
            <ac:spMk id="10" creationId="{011FAFE9-310E-0CF1-B1E0-88E621E70DC9}"/>
          </ac:spMkLst>
        </pc:spChg>
      </pc:sldChg>
      <pc:sldChg chg="modSp add mod">
        <pc:chgData name="ِAwatef B" userId="4c3a533462edbdd8" providerId="LiveId" clId="{F2F93E38-54C2-4B18-89B7-8901134CEF5B}" dt="2024-10-31T17:34:52.954" v="1272" actId="1038"/>
        <pc:sldMkLst>
          <pc:docMk/>
          <pc:sldMk cId="260726257" sldId="826"/>
        </pc:sldMkLst>
        <pc:spChg chg="mod">
          <ac:chgData name="ِAwatef B" userId="4c3a533462edbdd8" providerId="LiveId" clId="{F2F93E38-54C2-4B18-89B7-8901134CEF5B}" dt="2024-10-31T17:34:52.954" v="1272" actId="1038"/>
          <ac:spMkLst>
            <pc:docMk/>
            <pc:sldMk cId="260726257" sldId="826"/>
            <ac:spMk id="6" creationId="{051D9F7F-2957-873B-D9F4-0E962ED6E15B}"/>
          </ac:spMkLst>
        </pc:spChg>
        <pc:spChg chg="mod">
          <ac:chgData name="ِAwatef B" userId="4c3a533462edbdd8" providerId="LiveId" clId="{F2F93E38-54C2-4B18-89B7-8901134CEF5B}" dt="2024-10-31T17:34:45.795" v="1263" actId="1076"/>
          <ac:spMkLst>
            <pc:docMk/>
            <pc:sldMk cId="260726257" sldId="826"/>
            <ac:spMk id="10" creationId="{7C617EDD-8602-AF89-8CDD-3B993F58DB48}"/>
          </ac:spMkLst>
        </pc:spChg>
      </pc:sldChg>
      <pc:sldChg chg="modSp add mod ord">
        <pc:chgData name="ِAwatef B" userId="4c3a533462edbdd8" providerId="LiveId" clId="{F2F93E38-54C2-4B18-89B7-8901134CEF5B}" dt="2024-10-31T15:32:14.030" v="1188" actId="1035"/>
        <pc:sldMkLst>
          <pc:docMk/>
          <pc:sldMk cId="856035299" sldId="827"/>
        </pc:sldMkLst>
        <pc:spChg chg="mod">
          <ac:chgData name="ِAwatef B" userId="4c3a533462edbdd8" providerId="LiveId" clId="{F2F93E38-54C2-4B18-89B7-8901134CEF5B}" dt="2024-10-31T15:32:14.030" v="1188" actId="1035"/>
          <ac:spMkLst>
            <pc:docMk/>
            <pc:sldMk cId="856035299" sldId="827"/>
            <ac:spMk id="2" creationId="{40F12B94-CFF9-8883-5F2E-62CBFB7E5073}"/>
          </ac:spMkLst>
        </pc:spChg>
        <pc:spChg chg="mod">
          <ac:chgData name="ِAwatef B" userId="4c3a533462edbdd8" providerId="LiveId" clId="{F2F93E38-54C2-4B18-89B7-8901134CEF5B}" dt="2024-10-31T15:31:37.618" v="1178" actId="1076"/>
          <ac:spMkLst>
            <pc:docMk/>
            <pc:sldMk cId="856035299" sldId="827"/>
            <ac:spMk id="6" creationId="{49A65B4B-6BE2-BDCD-2362-4ED259FC7B33}"/>
          </ac:spMkLst>
        </pc:spChg>
        <pc:spChg chg="mod">
          <ac:chgData name="ِAwatef B" userId="4c3a533462edbdd8" providerId="LiveId" clId="{F2F93E38-54C2-4B18-89B7-8901134CEF5B}" dt="2024-10-31T15:31:51.212" v="1182" actId="1076"/>
          <ac:spMkLst>
            <pc:docMk/>
            <pc:sldMk cId="856035299" sldId="827"/>
            <ac:spMk id="7" creationId="{B15D69CF-343C-D8F8-2361-8D8565479C9B}"/>
          </ac:spMkLst>
        </pc:spChg>
        <pc:spChg chg="mod">
          <ac:chgData name="ِAwatef B" userId="4c3a533462edbdd8" providerId="LiveId" clId="{F2F93E38-54C2-4B18-89B7-8901134CEF5B}" dt="2024-10-31T15:32:09.395" v="1185" actId="1076"/>
          <ac:spMkLst>
            <pc:docMk/>
            <pc:sldMk cId="856035299" sldId="827"/>
            <ac:spMk id="8" creationId="{3E3600E0-2E2F-8C23-B625-21AEF11D2E64}"/>
          </ac:spMkLst>
        </pc:spChg>
      </pc:sldChg>
      <pc:sldChg chg="modSp add mod ord">
        <pc:chgData name="ِAwatef B" userId="4c3a533462edbdd8" providerId="LiveId" clId="{F2F93E38-54C2-4B18-89B7-8901134CEF5B}" dt="2024-10-31T15:31:20.241" v="1175" actId="14100"/>
        <pc:sldMkLst>
          <pc:docMk/>
          <pc:sldMk cId="1658735925" sldId="828"/>
        </pc:sldMkLst>
        <pc:spChg chg="mod">
          <ac:chgData name="ِAwatef B" userId="4c3a533462edbdd8" providerId="LiveId" clId="{F2F93E38-54C2-4B18-89B7-8901134CEF5B}" dt="2024-10-31T15:31:20.241" v="1175" actId="14100"/>
          <ac:spMkLst>
            <pc:docMk/>
            <pc:sldMk cId="1658735925" sldId="828"/>
            <ac:spMk id="2" creationId="{4D1445A6-8111-4A67-A25B-2631A9A7B72B}"/>
          </ac:spMkLst>
        </pc:spChg>
        <pc:spChg chg="mod">
          <ac:chgData name="ِAwatef B" userId="4c3a533462edbdd8" providerId="LiveId" clId="{F2F93E38-54C2-4B18-89B7-8901134CEF5B}" dt="2024-10-31T15:31:15.977" v="1174" actId="2710"/>
          <ac:spMkLst>
            <pc:docMk/>
            <pc:sldMk cId="1658735925" sldId="828"/>
            <ac:spMk id="6" creationId="{4A4715E4-A4E8-01AE-D88C-53EB6A7E0BA8}"/>
          </ac:spMkLst>
        </pc:spChg>
      </pc:sldChg>
      <pc:sldChg chg="modSp add mod ord">
        <pc:chgData name="ِAwatef B" userId="4c3a533462edbdd8" providerId="LiveId" clId="{F2F93E38-54C2-4B18-89B7-8901134CEF5B}" dt="2024-10-31T15:33:52.227" v="1217" actId="207"/>
        <pc:sldMkLst>
          <pc:docMk/>
          <pc:sldMk cId="80293051" sldId="829"/>
        </pc:sldMkLst>
        <pc:spChg chg="mod">
          <ac:chgData name="ِAwatef B" userId="4c3a533462edbdd8" providerId="LiveId" clId="{F2F93E38-54C2-4B18-89B7-8901134CEF5B}" dt="2024-10-31T15:33:52.227" v="1217" actId="207"/>
          <ac:spMkLst>
            <pc:docMk/>
            <pc:sldMk cId="80293051" sldId="829"/>
            <ac:spMk id="6" creationId="{D07471E0-6E33-198C-EE33-7E6AEFD0F0D5}"/>
          </ac:spMkLst>
        </pc:spChg>
      </pc:sldChg>
      <pc:sldChg chg="modSp add mod">
        <pc:chgData name="ِAwatef B" userId="4c3a533462edbdd8" providerId="LiveId" clId="{F2F93E38-54C2-4B18-89B7-8901134CEF5B}" dt="2024-10-31T17:32:34.956" v="1241" actId="1076"/>
        <pc:sldMkLst>
          <pc:docMk/>
          <pc:sldMk cId="1853094324" sldId="830"/>
        </pc:sldMkLst>
        <pc:spChg chg="mod">
          <ac:chgData name="ِAwatef B" userId="4c3a533462edbdd8" providerId="LiveId" clId="{F2F93E38-54C2-4B18-89B7-8901134CEF5B}" dt="2024-10-31T17:32:30.646" v="1240" actId="1076"/>
          <ac:spMkLst>
            <pc:docMk/>
            <pc:sldMk cId="1853094324" sldId="830"/>
            <ac:spMk id="2" creationId="{3003B61B-B6AD-BAB8-B920-E4C37F8CDABB}"/>
          </ac:spMkLst>
        </pc:spChg>
        <pc:spChg chg="mod">
          <ac:chgData name="ِAwatef B" userId="4c3a533462edbdd8" providerId="LiveId" clId="{F2F93E38-54C2-4B18-89B7-8901134CEF5B}" dt="2024-10-31T17:32:34.956" v="1241" actId="1076"/>
          <ac:spMkLst>
            <pc:docMk/>
            <pc:sldMk cId="1853094324" sldId="830"/>
            <ac:spMk id="6" creationId="{45C0F376-F7EE-3153-F1FE-2A0DF393552B}"/>
          </ac:spMkLst>
        </pc:spChg>
        <pc:spChg chg="mod">
          <ac:chgData name="ِAwatef B" userId="4c3a533462edbdd8" providerId="LiveId" clId="{F2F93E38-54C2-4B18-89B7-8901134CEF5B}" dt="2024-10-31T17:32:23.246" v="1238" actId="14100"/>
          <ac:spMkLst>
            <pc:docMk/>
            <pc:sldMk cId="1853094324" sldId="830"/>
            <ac:spMk id="7" creationId="{05BD90AB-C1A0-CA4F-1D60-CF505B14AD43}"/>
          </ac:spMkLst>
        </pc:spChg>
        <pc:spChg chg="mod">
          <ac:chgData name="ِAwatef B" userId="4c3a533462edbdd8" providerId="LiveId" clId="{F2F93E38-54C2-4B18-89B7-8901134CEF5B}" dt="2024-10-31T17:32:28.086" v="1239" actId="14100"/>
          <ac:spMkLst>
            <pc:docMk/>
            <pc:sldMk cId="1853094324" sldId="830"/>
            <ac:spMk id="8" creationId="{C5545436-0D24-4B57-8A63-44A114084AC5}"/>
          </ac:spMkLst>
        </pc:spChg>
      </pc:sldChg>
      <pc:sldChg chg="modSp add mod">
        <pc:chgData name="ِAwatef B" userId="4c3a533462edbdd8" providerId="LiveId" clId="{F2F93E38-54C2-4B18-89B7-8901134CEF5B}" dt="2024-10-31T17:58:18.503" v="1330" actId="1076"/>
        <pc:sldMkLst>
          <pc:docMk/>
          <pc:sldMk cId="4232456128" sldId="831"/>
        </pc:sldMkLst>
        <pc:spChg chg="mod">
          <ac:chgData name="ِAwatef B" userId="4c3a533462edbdd8" providerId="LiveId" clId="{F2F93E38-54C2-4B18-89B7-8901134CEF5B}" dt="2024-10-31T17:58:18.503" v="1330" actId="1076"/>
          <ac:spMkLst>
            <pc:docMk/>
            <pc:sldMk cId="4232456128" sldId="831"/>
            <ac:spMk id="2" creationId="{E60E071D-2C64-D23B-2723-67AAE9DB275F}"/>
          </ac:spMkLst>
        </pc:spChg>
        <pc:spChg chg="mod">
          <ac:chgData name="ِAwatef B" userId="4c3a533462edbdd8" providerId="LiveId" clId="{F2F93E38-54C2-4B18-89B7-8901134CEF5B}" dt="2024-10-31T17:58:08.463" v="1328" actId="1076"/>
          <ac:spMkLst>
            <pc:docMk/>
            <pc:sldMk cId="4232456128" sldId="831"/>
            <ac:spMk id="6" creationId="{9251410E-D914-B1F3-E7C8-B79F5732C0ED}"/>
          </ac:spMkLst>
        </pc:spChg>
        <pc:spChg chg="mod">
          <ac:chgData name="ِAwatef B" userId="4c3a533462edbdd8" providerId="LiveId" clId="{F2F93E38-54C2-4B18-89B7-8901134CEF5B}" dt="2024-10-31T17:57:54.564" v="1325" actId="14100"/>
          <ac:spMkLst>
            <pc:docMk/>
            <pc:sldMk cId="4232456128" sldId="831"/>
            <ac:spMk id="7" creationId="{004A2C78-9390-1EF0-7954-7BC10ADB3669}"/>
          </ac:spMkLst>
        </pc:spChg>
        <pc:spChg chg="mod">
          <ac:chgData name="ِAwatef B" userId="4c3a533462edbdd8" providerId="LiveId" clId="{F2F93E38-54C2-4B18-89B7-8901134CEF5B}" dt="2024-10-31T17:58:04.114" v="1327" actId="14100"/>
          <ac:spMkLst>
            <pc:docMk/>
            <pc:sldMk cId="4232456128" sldId="831"/>
            <ac:spMk id="8" creationId="{65C58B9B-F609-7BE9-9AB8-23A15A93CEFD}"/>
          </ac:spMkLst>
        </pc:spChg>
      </pc:sldChg>
      <pc:sldChg chg="modSp add mod">
        <pc:chgData name="ِAwatef B" userId="4c3a533462edbdd8" providerId="LiveId" clId="{F2F93E38-54C2-4B18-89B7-8901134CEF5B}" dt="2024-10-31T18:00:12.475" v="1347" actId="1076"/>
        <pc:sldMkLst>
          <pc:docMk/>
          <pc:sldMk cId="2901141175" sldId="832"/>
        </pc:sldMkLst>
        <pc:spChg chg="mod">
          <ac:chgData name="ِAwatef B" userId="4c3a533462edbdd8" providerId="LiveId" clId="{F2F93E38-54C2-4B18-89B7-8901134CEF5B}" dt="2024-10-31T17:59:26.089" v="1340" actId="1076"/>
          <ac:spMkLst>
            <pc:docMk/>
            <pc:sldMk cId="2901141175" sldId="832"/>
            <ac:spMk id="2" creationId="{7B884C8D-42D5-8917-73BE-F443CB75661D}"/>
          </ac:spMkLst>
        </pc:spChg>
        <pc:spChg chg="mod">
          <ac:chgData name="ِAwatef B" userId="4c3a533462edbdd8" providerId="LiveId" clId="{F2F93E38-54C2-4B18-89B7-8901134CEF5B}" dt="2024-10-31T18:00:12.475" v="1347" actId="1076"/>
          <ac:spMkLst>
            <pc:docMk/>
            <pc:sldMk cId="2901141175" sldId="832"/>
            <ac:spMk id="6" creationId="{05B1773D-44B9-5619-7D77-702B1387DCC6}"/>
          </ac:spMkLst>
        </pc:spChg>
        <pc:spChg chg="mod">
          <ac:chgData name="ِAwatef B" userId="4c3a533462edbdd8" providerId="LiveId" clId="{F2F93E38-54C2-4B18-89B7-8901134CEF5B}" dt="2024-10-31T17:59:10.859" v="1336" actId="14100"/>
          <ac:spMkLst>
            <pc:docMk/>
            <pc:sldMk cId="2901141175" sldId="832"/>
            <ac:spMk id="7" creationId="{A4902D3F-0997-2553-9AC4-21CB239A6E7D}"/>
          </ac:spMkLst>
        </pc:spChg>
        <pc:spChg chg="mod">
          <ac:chgData name="ِAwatef B" userId="4c3a533462edbdd8" providerId="LiveId" clId="{F2F93E38-54C2-4B18-89B7-8901134CEF5B}" dt="2024-10-31T17:59:17.994" v="1338" actId="14100"/>
          <ac:spMkLst>
            <pc:docMk/>
            <pc:sldMk cId="2901141175" sldId="832"/>
            <ac:spMk id="8" creationId="{2F70C46B-62AD-8189-DF8E-B20DAC87C075}"/>
          </ac:spMkLst>
        </pc:spChg>
      </pc:sldChg>
      <pc:sldChg chg="addSp delSp modSp add mod">
        <pc:chgData name="ِAwatef B" userId="4c3a533462edbdd8" providerId="LiveId" clId="{F2F93E38-54C2-4B18-89B7-8901134CEF5B}" dt="2024-10-31T18:08:20.928" v="1383" actId="167"/>
        <pc:sldMkLst>
          <pc:docMk/>
          <pc:sldMk cId="964317117" sldId="833"/>
        </pc:sldMkLst>
        <pc:spChg chg="add mod">
          <ac:chgData name="ِAwatef B" userId="4c3a533462edbdd8" providerId="LiveId" clId="{F2F93E38-54C2-4B18-89B7-8901134CEF5B}" dt="2024-10-31T18:03:31.817" v="1350"/>
          <ac:spMkLst>
            <pc:docMk/>
            <pc:sldMk cId="964317117" sldId="833"/>
            <ac:spMk id="5" creationId="{6850E031-7FCB-564B-1EFA-7A5DAC91A929}"/>
          </ac:spMkLst>
        </pc:spChg>
        <pc:spChg chg="del">
          <ac:chgData name="ِAwatef B" userId="4c3a533462edbdd8" providerId="LiveId" clId="{F2F93E38-54C2-4B18-89B7-8901134CEF5B}" dt="2024-10-31T18:01:20.368" v="1349" actId="478"/>
          <ac:spMkLst>
            <pc:docMk/>
            <pc:sldMk cId="964317117" sldId="833"/>
            <ac:spMk id="6" creationId="{FD0ABC43-35F4-0B13-9E28-A3DE3959455E}"/>
          </ac:spMkLst>
        </pc:spChg>
        <pc:spChg chg="ord">
          <ac:chgData name="ِAwatef B" userId="4c3a533462edbdd8" providerId="LiveId" clId="{F2F93E38-54C2-4B18-89B7-8901134CEF5B}" dt="2024-10-31T18:08:12.586" v="1381" actId="166"/>
          <ac:spMkLst>
            <pc:docMk/>
            <pc:sldMk cId="964317117" sldId="833"/>
            <ac:spMk id="7" creationId="{2C3D3ED7-B143-BAD8-E9EE-342E654A75D3}"/>
          </ac:spMkLst>
        </pc:spChg>
        <pc:spChg chg="ord">
          <ac:chgData name="ِAwatef B" userId="4c3a533462edbdd8" providerId="LiveId" clId="{F2F93E38-54C2-4B18-89B7-8901134CEF5B}" dt="2024-10-31T18:05:08.788" v="1363" actId="166"/>
          <ac:spMkLst>
            <pc:docMk/>
            <pc:sldMk cId="964317117" sldId="833"/>
            <ac:spMk id="8" creationId="{E2A82F8E-B692-6E81-167D-D0DF19348C66}"/>
          </ac:spMkLst>
        </pc:spChg>
        <pc:spChg chg="add mod">
          <ac:chgData name="ِAwatef B" userId="4c3a533462edbdd8" providerId="LiveId" clId="{F2F93E38-54C2-4B18-89B7-8901134CEF5B}" dt="2024-10-31T18:03:31.817" v="1350"/>
          <ac:spMkLst>
            <pc:docMk/>
            <pc:sldMk cId="964317117" sldId="833"/>
            <ac:spMk id="9" creationId="{C9943582-6D08-9E0D-5AD2-090196FC1651}"/>
          </ac:spMkLst>
        </pc:spChg>
        <pc:spChg chg="add mod">
          <ac:chgData name="ِAwatef B" userId="4c3a533462edbdd8" providerId="LiveId" clId="{F2F93E38-54C2-4B18-89B7-8901134CEF5B}" dt="2024-10-31T18:03:31.817" v="1350"/>
          <ac:spMkLst>
            <pc:docMk/>
            <pc:sldMk cId="964317117" sldId="833"/>
            <ac:spMk id="10" creationId="{F005F9F0-4476-414A-2F56-19C5F2F4E7C1}"/>
          </ac:spMkLst>
        </pc:spChg>
        <pc:spChg chg="add mod">
          <ac:chgData name="ِAwatef B" userId="4c3a533462edbdd8" providerId="LiveId" clId="{F2F93E38-54C2-4B18-89B7-8901134CEF5B}" dt="2024-10-31T18:03:31.817" v="1350"/>
          <ac:spMkLst>
            <pc:docMk/>
            <pc:sldMk cId="964317117" sldId="833"/>
            <ac:spMk id="11" creationId="{BFD31624-86A3-E38A-B204-C04B94BE91C4}"/>
          </ac:spMkLst>
        </pc:spChg>
        <pc:spChg chg="add mod">
          <ac:chgData name="ِAwatef B" userId="4c3a533462edbdd8" providerId="LiveId" clId="{F2F93E38-54C2-4B18-89B7-8901134CEF5B}" dt="2024-10-31T18:03:31.817" v="1350"/>
          <ac:spMkLst>
            <pc:docMk/>
            <pc:sldMk cId="964317117" sldId="833"/>
            <ac:spMk id="12" creationId="{E28D90BA-A513-4A31-DE3F-C9D1A545A0C5}"/>
          </ac:spMkLst>
        </pc:spChg>
        <pc:spChg chg="add mod">
          <ac:chgData name="ِAwatef B" userId="4c3a533462edbdd8" providerId="LiveId" clId="{F2F93E38-54C2-4B18-89B7-8901134CEF5B}" dt="2024-10-31T18:03:31.817" v="1350"/>
          <ac:spMkLst>
            <pc:docMk/>
            <pc:sldMk cId="964317117" sldId="833"/>
            <ac:spMk id="13" creationId="{2499E748-789D-BC21-20F1-981E20E03889}"/>
          </ac:spMkLst>
        </pc:spChg>
        <pc:spChg chg="add mod">
          <ac:chgData name="ِAwatef B" userId="4c3a533462edbdd8" providerId="LiveId" clId="{F2F93E38-54C2-4B18-89B7-8901134CEF5B}" dt="2024-10-31T18:03:31.817" v="1350"/>
          <ac:spMkLst>
            <pc:docMk/>
            <pc:sldMk cId="964317117" sldId="833"/>
            <ac:spMk id="14" creationId="{95D3E3C7-759B-505C-3297-4C9CC1814DC7}"/>
          </ac:spMkLst>
        </pc:spChg>
        <pc:spChg chg="add mod">
          <ac:chgData name="ِAwatef B" userId="4c3a533462edbdd8" providerId="LiveId" clId="{F2F93E38-54C2-4B18-89B7-8901134CEF5B}" dt="2024-10-31T18:03:31.817" v="1350"/>
          <ac:spMkLst>
            <pc:docMk/>
            <pc:sldMk cId="964317117" sldId="833"/>
            <ac:spMk id="15" creationId="{08D9624F-2B94-50B9-03AA-F8023BDF5FEB}"/>
          </ac:spMkLst>
        </pc:spChg>
        <pc:spChg chg="add mod">
          <ac:chgData name="ِAwatef B" userId="4c3a533462edbdd8" providerId="LiveId" clId="{F2F93E38-54C2-4B18-89B7-8901134CEF5B}" dt="2024-10-31T18:03:31.817" v="1350"/>
          <ac:spMkLst>
            <pc:docMk/>
            <pc:sldMk cId="964317117" sldId="833"/>
            <ac:spMk id="16" creationId="{D8064074-863C-CBC9-D2C9-B82F5E46FE86}"/>
          </ac:spMkLst>
        </pc:spChg>
        <pc:spChg chg="add mod">
          <ac:chgData name="ِAwatef B" userId="4c3a533462edbdd8" providerId="LiveId" clId="{F2F93E38-54C2-4B18-89B7-8901134CEF5B}" dt="2024-10-31T18:03:31.817" v="1350"/>
          <ac:spMkLst>
            <pc:docMk/>
            <pc:sldMk cId="964317117" sldId="833"/>
            <ac:spMk id="17" creationId="{1B46059D-7E6E-2E47-63CA-0CB46FA822F7}"/>
          </ac:spMkLst>
        </pc:spChg>
        <pc:spChg chg="add mod">
          <ac:chgData name="ِAwatef B" userId="4c3a533462edbdd8" providerId="LiveId" clId="{F2F93E38-54C2-4B18-89B7-8901134CEF5B}" dt="2024-10-31T18:03:31.817" v="1350"/>
          <ac:spMkLst>
            <pc:docMk/>
            <pc:sldMk cId="964317117" sldId="833"/>
            <ac:spMk id="18" creationId="{8862D2E1-DEFD-EFB3-E7A5-06D5766519E8}"/>
          </ac:spMkLst>
        </pc:spChg>
        <pc:spChg chg="add mod">
          <ac:chgData name="ِAwatef B" userId="4c3a533462edbdd8" providerId="LiveId" clId="{F2F93E38-54C2-4B18-89B7-8901134CEF5B}" dt="2024-10-31T18:03:31.817" v="1350"/>
          <ac:spMkLst>
            <pc:docMk/>
            <pc:sldMk cId="964317117" sldId="833"/>
            <ac:spMk id="19" creationId="{1F8796C3-345B-D560-E024-8490B7C29628}"/>
          </ac:spMkLst>
        </pc:spChg>
        <pc:spChg chg="add mod">
          <ac:chgData name="ِAwatef B" userId="4c3a533462edbdd8" providerId="LiveId" clId="{F2F93E38-54C2-4B18-89B7-8901134CEF5B}" dt="2024-10-31T18:03:31.817" v="1350"/>
          <ac:spMkLst>
            <pc:docMk/>
            <pc:sldMk cId="964317117" sldId="833"/>
            <ac:spMk id="20" creationId="{40922065-D30C-6648-9199-4B34D20C7852}"/>
          </ac:spMkLst>
        </pc:spChg>
        <pc:spChg chg="add mod">
          <ac:chgData name="ِAwatef B" userId="4c3a533462edbdd8" providerId="LiveId" clId="{F2F93E38-54C2-4B18-89B7-8901134CEF5B}" dt="2024-10-31T18:03:31.817" v="1350"/>
          <ac:spMkLst>
            <pc:docMk/>
            <pc:sldMk cId="964317117" sldId="833"/>
            <ac:spMk id="21" creationId="{94128474-212C-4918-DFE4-19ABF2EDE703}"/>
          </ac:spMkLst>
        </pc:spChg>
        <pc:spChg chg="add mod">
          <ac:chgData name="ِAwatef B" userId="4c3a533462edbdd8" providerId="LiveId" clId="{F2F93E38-54C2-4B18-89B7-8901134CEF5B}" dt="2024-10-31T18:03:31.817" v="1350"/>
          <ac:spMkLst>
            <pc:docMk/>
            <pc:sldMk cId="964317117" sldId="833"/>
            <ac:spMk id="22" creationId="{81F19C58-A08D-D95A-B881-18A7C8E95273}"/>
          </ac:spMkLst>
        </pc:spChg>
        <pc:spChg chg="add mod">
          <ac:chgData name="ِAwatef B" userId="4c3a533462edbdd8" providerId="LiveId" clId="{F2F93E38-54C2-4B18-89B7-8901134CEF5B}" dt="2024-10-31T18:03:31.817" v="1350"/>
          <ac:spMkLst>
            <pc:docMk/>
            <pc:sldMk cId="964317117" sldId="833"/>
            <ac:spMk id="23" creationId="{50D04EA4-15B3-ACB0-3B21-F7822CB79B2D}"/>
          </ac:spMkLst>
        </pc:spChg>
        <pc:spChg chg="add mod">
          <ac:chgData name="ِAwatef B" userId="4c3a533462edbdd8" providerId="LiveId" clId="{F2F93E38-54C2-4B18-89B7-8901134CEF5B}" dt="2024-10-31T18:03:31.817" v="1350"/>
          <ac:spMkLst>
            <pc:docMk/>
            <pc:sldMk cId="964317117" sldId="833"/>
            <ac:spMk id="24" creationId="{6F395396-EA65-5279-B3C9-358CA19ABB69}"/>
          </ac:spMkLst>
        </pc:spChg>
        <pc:spChg chg="add mod">
          <ac:chgData name="ِAwatef B" userId="4c3a533462edbdd8" providerId="LiveId" clId="{F2F93E38-54C2-4B18-89B7-8901134CEF5B}" dt="2024-10-31T18:03:31.817" v="1350"/>
          <ac:spMkLst>
            <pc:docMk/>
            <pc:sldMk cId="964317117" sldId="833"/>
            <ac:spMk id="25" creationId="{1EBE68AF-F56F-0BBB-BA8B-301BC57EDB46}"/>
          </ac:spMkLst>
        </pc:spChg>
        <pc:spChg chg="add mod">
          <ac:chgData name="ِAwatef B" userId="4c3a533462edbdd8" providerId="LiveId" clId="{F2F93E38-54C2-4B18-89B7-8901134CEF5B}" dt="2024-10-31T18:03:31.817" v="1350"/>
          <ac:spMkLst>
            <pc:docMk/>
            <pc:sldMk cId="964317117" sldId="833"/>
            <ac:spMk id="26" creationId="{62A7BA39-E16E-15A7-8B60-5085211F3D69}"/>
          </ac:spMkLst>
        </pc:spChg>
        <pc:spChg chg="add mod">
          <ac:chgData name="ِAwatef B" userId="4c3a533462edbdd8" providerId="LiveId" clId="{F2F93E38-54C2-4B18-89B7-8901134CEF5B}" dt="2024-10-31T18:03:31.817" v="1350"/>
          <ac:spMkLst>
            <pc:docMk/>
            <pc:sldMk cId="964317117" sldId="833"/>
            <ac:spMk id="27" creationId="{74EF5789-5EEA-9418-7DA0-9FEC35EE99AB}"/>
          </ac:spMkLst>
        </pc:spChg>
        <pc:spChg chg="add mod">
          <ac:chgData name="ِAwatef B" userId="4c3a533462edbdd8" providerId="LiveId" clId="{F2F93E38-54C2-4B18-89B7-8901134CEF5B}" dt="2024-10-31T18:03:31.817" v="1350"/>
          <ac:spMkLst>
            <pc:docMk/>
            <pc:sldMk cId="964317117" sldId="833"/>
            <ac:spMk id="28" creationId="{D03F369E-8E35-671B-BEA3-AB811FED5F75}"/>
          </ac:spMkLst>
        </pc:spChg>
        <pc:spChg chg="add mod">
          <ac:chgData name="ِAwatef B" userId="4c3a533462edbdd8" providerId="LiveId" clId="{F2F93E38-54C2-4B18-89B7-8901134CEF5B}" dt="2024-10-31T18:03:31.817" v="1350"/>
          <ac:spMkLst>
            <pc:docMk/>
            <pc:sldMk cId="964317117" sldId="833"/>
            <ac:spMk id="29" creationId="{9A9847BC-D687-65AE-6E64-8035C2C557EC}"/>
          </ac:spMkLst>
        </pc:spChg>
        <pc:spChg chg="add mod">
          <ac:chgData name="ِAwatef B" userId="4c3a533462edbdd8" providerId="LiveId" clId="{F2F93E38-54C2-4B18-89B7-8901134CEF5B}" dt="2024-10-31T18:03:31.817" v="1350"/>
          <ac:spMkLst>
            <pc:docMk/>
            <pc:sldMk cId="964317117" sldId="833"/>
            <ac:spMk id="30" creationId="{0041FE78-8BED-E7E8-A0A2-55C1232B9E9A}"/>
          </ac:spMkLst>
        </pc:spChg>
        <pc:spChg chg="add mod">
          <ac:chgData name="ِAwatef B" userId="4c3a533462edbdd8" providerId="LiveId" clId="{F2F93E38-54C2-4B18-89B7-8901134CEF5B}" dt="2024-10-31T18:03:31.817" v="1350"/>
          <ac:spMkLst>
            <pc:docMk/>
            <pc:sldMk cId="964317117" sldId="833"/>
            <ac:spMk id="31" creationId="{456DB3FD-C546-4992-7502-CE61C06AC24D}"/>
          </ac:spMkLst>
        </pc:spChg>
        <pc:spChg chg="add mod">
          <ac:chgData name="ِAwatef B" userId="4c3a533462edbdd8" providerId="LiveId" clId="{F2F93E38-54C2-4B18-89B7-8901134CEF5B}" dt="2024-10-31T18:03:31.817" v="1350"/>
          <ac:spMkLst>
            <pc:docMk/>
            <pc:sldMk cId="964317117" sldId="833"/>
            <ac:spMk id="32" creationId="{B10CC361-7281-2168-9BD1-1F73A5243B67}"/>
          </ac:spMkLst>
        </pc:spChg>
        <pc:spChg chg="add mod">
          <ac:chgData name="ِAwatef B" userId="4c3a533462edbdd8" providerId="LiveId" clId="{F2F93E38-54C2-4B18-89B7-8901134CEF5B}" dt="2024-10-31T18:03:31.817" v="1350"/>
          <ac:spMkLst>
            <pc:docMk/>
            <pc:sldMk cId="964317117" sldId="833"/>
            <ac:spMk id="33" creationId="{AEEC3A2C-CA4D-DCEB-5458-DAEFACFC283B}"/>
          </ac:spMkLst>
        </pc:spChg>
        <pc:spChg chg="add mod">
          <ac:chgData name="ِAwatef B" userId="4c3a533462edbdd8" providerId="LiveId" clId="{F2F93E38-54C2-4B18-89B7-8901134CEF5B}" dt="2024-10-31T18:03:31.817" v="1350"/>
          <ac:spMkLst>
            <pc:docMk/>
            <pc:sldMk cId="964317117" sldId="833"/>
            <ac:spMk id="34" creationId="{4DC616D1-9EBF-AFB8-D7C0-CFB01239CF87}"/>
          </ac:spMkLst>
        </pc:spChg>
        <pc:spChg chg="add mod">
          <ac:chgData name="ِAwatef B" userId="4c3a533462edbdd8" providerId="LiveId" clId="{F2F93E38-54C2-4B18-89B7-8901134CEF5B}" dt="2024-10-31T18:03:31.817" v="1350"/>
          <ac:spMkLst>
            <pc:docMk/>
            <pc:sldMk cId="964317117" sldId="833"/>
            <ac:spMk id="35" creationId="{7362056C-088C-6E72-5DDE-A9A073388712}"/>
          </ac:spMkLst>
        </pc:spChg>
        <pc:spChg chg="add mod">
          <ac:chgData name="ِAwatef B" userId="4c3a533462edbdd8" providerId="LiveId" clId="{F2F93E38-54C2-4B18-89B7-8901134CEF5B}" dt="2024-10-31T18:03:31.817" v="1350"/>
          <ac:spMkLst>
            <pc:docMk/>
            <pc:sldMk cId="964317117" sldId="833"/>
            <ac:spMk id="36" creationId="{8D305122-6AEE-AD73-367D-FC2B23F00854}"/>
          </ac:spMkLst>
        </pc:spChg>
        <pc:spChg chg="add mod">
          <ac:chgData name="ِAwatef B" userId="4c3a533462edbdd8" providerId="LiveId" clId="{F2F93E38-54C2-4B18-89B7-8901134CEF5B}" dt="2024-10-31T18:03:31.817" v="1350"/>
          <ac:spMkLst>
            <pc:docMk/>
            <pc:sldMk cId="964317117" sldId="833"/>
            <ac:spMk id="37" creationId="{1EBA25C2-BD28-1B53-CE92-9EAD57145846}"/>
          </ac:spMkLst>
        </pc:spChg>
        <pc:spChg chg="add mod">
          <ac:chgData name="ِAwatef B" userId="4c3a533462edbdd8" providerId="LiveId" clId="{F2F93E38-54C2-4B18-89B7-8901134CEF5B}" dt="2024-10-31T18:03:31.817" v="1350"/>
          <ac:spMkLst>
            <pc:docMk/>
            <pc:sldMk cId="964317117" sldId="833"/>
            <ac:spMk id="38" creationId="{026CA465-D6E9-7E56-E6AF-830D370AEA53}"/>
          </ac:spMkLst>
        </pc:spChg>
        <pc:spChg chg="add mod">
          <ac:chgData name="ِAwatef B" userId="4c3a533462edbdd8" providerId="LiveId" clId="{F2F93E38-54C2-4B18-89B7-8901134CEF5B}" dt="2024-10-31T18:03:31.817" v="1350"/>
          <ac:spMkLst>
            <pc:docMk/>
            <pc:sldMk cId="964317117" sldId="833"/>
            <ac:spMk id="39" creationId="{3CBD9E7E-2720-4473-8B08-E20F16C02C20}"/>
          </ac:spMkLst>
        </pc:spChg>
        <pc:spChg chg="add mod">
          <ac:chgData name="ِAwatef B" userId="4c3a533462edbdd8" providerId="LiveId" clId="{F2F93E38-54C2-4B18-89B7-8901134CEF5B}" dt="2024-10-31T18:03:31.817" v="1350"/>
          <ac:spMkLst>
            <pc:docMk/>
            <pc:sldMk cId="964317117" sldId="833"/>
            <ac:spMk id="40" creationId="{840073C5-8F6E-C276-290A-EE40B681ED9C}"/>
          </ac:spMkLst>
        </pc:spChg>
        <pc:spChg chg="add mod">
          <ac:chgData name="ِAwatef B" userId="4c3a533462edbdd8" providerId="LiveId" clId="{F2F93E38-54C2-4B18-89B7-8901134CEF5B}" dt="2024-10-31T18:03:31.817" v="1350"/>
          <ac:spMkLst>
            <pc:docMk/>
            <pc:sldMk cId="964317117" sldId="833"/>
            <ac:spMk id="41" creationId="{3AE6FD06-1B66-CB8B-6B1C-1ADF72DDF41C}"/>
          </ac:spMkLst>
        </pc:spChg>
        <pc:spChg chg="add mod">
          <ac:chgData name="ِAwatef B" userId="4c3a533462edbdd8" providerId="LiveId" clId="{F2F93E38-54C2-4B18-89B7-8901134CEF5B}" dt="2024-10-31T18:03:31.817" v="1350"/>
          <ac:spMkLst>
            <pc:docMk/>
            <pc:sldMk cId="964317117" sldId="833"/>
            <ac:spMk id="42" creationId="{EC7D0221-C05D-C8D5-F048-2E7793F66B5A}"/>
          </ac:spMkLst>
        </pc:spChg>
        <pc:spChg chg="add mod">
          <ac:chgData name="ِAwatef B" userId="4c3a533462edbdd8" providerId="LiveId" clId="{F2F93E38-54C2-4B18-89B7-8901134CEF5B}" dt="2024-10-31T18:03:31.817" v="1350"/>
          <ac:spMkLst>
            <pc:docMk/>
            <pc:sldMk cId="964317117" sldId="833"/>
            <ac:spMk id="43" creationId="{A72C4C2B-59FB-7FF4-6617-C42037E6A242}"/>
          </ac:spMkLst>
        </pc:spChg>
        <pc:spChg chg="add mod">
          <ac:chgData name="ِAwatef B" userId="4c3a533462edbdd8" providerId="LiveId" clId="{F2F93E38-54C2-4B18-89B7-8901134CEF5B}" dt="2024-10-31T18:03:31.817" v="1350"/>
          <ac:spMkLst>
            <pc:docMk/>
            <pc:sldMk cId="964317117" sldId="833"/>
            <ac:spMk id="44" creationId="{F05FB6F1-9887-6333-4FD5-AD66A5DC5231}"/>
          </ac:spMkLst>
        </pc:spChg>
        <pc:spChg chg="add mod">
          <ac:chgData name="ِAwatef B" userId="4c3a533462edbdd8" providerId="LiveId" clId="{F2F93E38-54C2-4B18-89B7-8901134CEF5B}" dt="2024-10-31T18:03:31.817" v="1350"/>
          <ac:spMkLst>
            <pc:docMk/>
            <pc:sldMk cId="964317117" sldId="833"/>
            <ac:spMk id="45" creationId="{19F330BA-ECFB-4BDE-5AF9-34383FE548A8}"/>
          </ac:spMkLst>
        </pc:spChg>
        <pc:spChg chg="add mod">
          <ac:chgData name="ِAwatef B" userId="4c3a533462edbdd8" providerId="LiveId" clId="{F2F93E38-54C2-4B18-89B7-8901134CEF5B}" dt="2024-10-31T18:03:31.817" v="1350"/>
          <ac:spMkLst>
            <pc:docMk/>
            <pc:sldMk cId="964317117" sldId="833"/>
            <ac:spMk id="46" creationId="{9F2CF84B-E4C0-C09C-71B0-22D6757681DC}"/>
          </ac:spMkLst>
        </pc:spChg>
        <pc:spChg chg="add mod">
          <ac:chgData name="ِAwatef B" userId="4c3a533462edbdd8" providerId="LiveId" clId="{F2F93E38-54C2-4B18-89B7-8901134CEF5B}" dt="2024-10-31T18:03:31.817" v="1350"/>
          <ac:spMkLst>
            <pc:docMk/>
            <pc:sldMk cId="964317117" sldId="833"/>
            <ac:spMk id="47" creationId="{E2D378ED-6EBC-CE36-67C0-4DE09B0FC43C}"/>
          </ac:spMkLst>
        </pc:spChg>
        <pc:spChg chg="add mod">
          <ac:chgData name="ِAwatef B" userId="4c3a533462edbdd8" providerId="LiveId" clId="{F2F93E38-54C2-4B18-89B7-8901134CEF5B}" dt="2024-10-31T18:03:31.817" v="1350"/>
          <ac:spMkLst>
            <pc:docMk/>
            <pc:sldMk cId="964317117" sldId="833"/>
            <ac:spMk id="48" creationId="{36804977-CAB7-D6AE-B3A6-59D61F097898}"/>
          </ac:spMkLst>
        </pc:spChg>
        <pc:spChg chg="add mod">
          <ac:chgData name="ِAwatef B" userId="4c3a533462edbdd8" providerId="LiveId" clId="{F2F93E38-54C2-4B18-89B7-8901134CEF5B}" dt="2024-10-31T18:03:31.817" v="1350"/>
          <ac:spMkLst>
            <pc:docMk/>
            <pc:sldMk cId="964317117" sldId="833"/>
            <ac:spMk id="49" creationId="{F3E190B9-C41F-31D9-A91B-3FAC331D5AA1}"/>
          </ac:spMkLst>
        </pc:spChg>
        <pc:spChg chg="add mod">
          <ac:chgData name="ِAwatef B" userId="4c3a533462edbdd8" providerId="LiveId" clId="{F2F93E38-54C2-4B18-89B7-8901134CEF5B}" dt="2024-10-31T18:03:31.817" v="1350"/>
          <ac:spMkLst>
            <pc:docMk/>
            <pc:sldMk cId="964317117" sldId="833"/>
            <ac:spMk id="50" creationId="{F6B95E3E-4EE1-FA48-CADD-FAF362182E78}"/>
          </ac:spMkLst>
        </pc:spChg>
        <pc:spChg chg="add mod">
          <ac:chgData name="ِAwatef B" userId="4c3a533462edbdd8" providerId="LiveId" clId="{F2F93E38-54C2-4B18-89B7-8901134CEF5B}" dt="2024-10-31T18:03:31.817" v="1350"/>
          <ac:spMkLst>
            <pc:docMk/>
            <pc:sldMk cId="964317117" sldId="833"/>
            <ac:spMk id="51" creationId="{E1765D9F-E35B-8570-6350-759E385BB204}"/>
          </ac:spMkLst>
        </pc:spChg>
        <pc:spChg chg="add mod">
          <ac:chgData name="ِAwatef B" userId="4c3a533462edbdd8" providerId="LiveId" clId="{F2F93E38-54C2-4B18-89B7-8901134CEF5B}" dt="2024-10-31T18:03:31.817" v="1350"/>
          <ac:spMkLst>
            <pc:docMk/>
            <pc:sldMk cId="964317117" sldId="833"/>
            <ac:spMk id="52" creationId="{A09C55E0-95F6-28C9-35A5-50809DA20510}"/>
          </ac:spMkLst>
        </pc:spChg>
        <pc:spChg chg="add mod">
          <ac:chgData name="ِAwatef B" userId="4c3a533462edbdd8" providerId="LiveId" clId="{F2F93E38-54C2-4B18-89B7-8901134CEF5B}" dt="2024-10-31T18:03:31.817" v="1350"/>
          <ac:spMkLst>
            <pc:docMk/>
            <pc:sldMk cId="964317117" sldId="833"/>
            <ac:spMk id="53" creationId="{82D63103-5BF8-CB5B-746D-7A5876E8110B}"/>
          </ac:spMkLst>
        </pc:spChg>
        <pc:spChg chg="add mod">
          <ac:chgData name="ِAwatef B" userId="4c3a533462edbdd8" providerId="LiveId" clId="{F2F93E38-54C2-4B18-89B7-8901134CEF5B}" dt="2024-10-31T18:03:31.817" v="1350"/>
          <ac:spMkLst>
            <pc:docMk/>
            <pc:sldMk cId="964317117" sldId="833"/>
            <ac:spMk id="54" creationId="{D1A7823E-588C-CBA8-D23F-C9A20E17E068}"/>
          </ac:spMkLst>
        </pc:spChg>
        <pc:spChg chg="add mod">
          <ac:chgData name="ِAwatef B" userId="4c3a533462edbdd8" providerId="LiveId" clId="{F2F93E38-54C2-4B18-89B7-8901134CEF5B}" dt="2024-10-31T18:03:31.817" v="1350"/>
          <ac:spMkLst>
            <pc:docMk/>
            <pc:sldMk cId="964317117" sldId="833"/>
            <ac:spMk id="55" creationId="{FBEC7B3D-DE4A-6D86-B0EF-470821957BCB}"/>
          </ac:spMkLst>
        </pc:spChg>
        <pc:spChg chg="add mod">
          <ac:chgData name="ِAwatef B" userId="4c3a533462edbdd8" providerId="LiveId" clId="{F2F93E38-54C2-4B18-89B7-8901134CEF5B}" dt="2024-10-31T18:03:31.817" v="1350"/>
          <ac:spMkLst>
            <pc:docMk/>
            <pc:sldMk cId="964317117" sldId="833"/>
            <ac:spMk id="56" creationId="{ED40A560-4215-7EFB-198C-FA57C5430AB0}"/>
          </ac:spMkLst>
        </pc:spChg>
        <pc:spChg chg="add mod">
          <ac:chgData name="ِAwatef B" userId="4c3a533462edbdd8" providerId="LiveId" clId="{F2F93E38-54C2-4B18-89B7-8901134CEF5B}" dt="2024-10-31T18:03:31.817" v="1350"/>
          <ac:spMkLst>
            <pc:docMk/>
            <pc:sldMk cId="964317117" sldId="833"/>
            <ac:spMk id="57" creationId="{6BBA5DB1-2238-853D-F251-8653062AE343}"/>
          </ac:spMkLst>
        </pc:spChg>
        <pc:spChg chg="add mod">
          <ac:chgData name="ِAwatef B" userId="4c3a533462edbdd8" providerId="LiveId" clId="{F2F93E38-54C2-4B18-89B7-8901134CEF5B}" dt="2024-10-31T18:03:31.817" v="1350"/>
          <ac:spMkLst>
            <pc:docMk/>
            <pc:sldMk cId="964317117" sldId="833"/>
            <ac:spMk id="58" creationId="{48697AE4-8633-C07A-2A42-C59F27131DAF}"/>
          </ac:spMkLst>
        </pc:spChg>
        <pc:spChg chg="add mod">
          <ac:chgData name="ِAwatef B" userId="4c3a533462edbdd8" providerId="LiveId" clId="{F2F93E38-54C2-4B18-89B7-8901134CEF5B}" dt="2024-10-31T18:03:31.817" v="1350"/>
          <ac:spMkLst>
            <pc:docMk/>
            <pc:sldMk cId="964317117" sldId="833"/>
            <ac:spMk id="59" creationId="{54B1CA43-8BFD-7666-C4C8-BABFC2E69454}"/>
          </ac:spMkLst>
        </pc:spChg>
        <pc:spChg chg="add mod">
          <ac:chgData name="ِAwatef B" userId="4c3a533462edbdd8" providerId="LiveId" clId="{F2F93E38-54C2-4B18-89B7-8901134CEF5B}" dt="2024-10-31T18:03:31.817" v="1350"/>
          <ac:spMkLst>
            <pc:docMk/>
            <pc:sldMk cId="964317117" sldId="833"/>
            <ac:spMk id="60" creationId="{777952B0-ACF4-60F0-EF57-C8547D4DDF04}"/>
          </ac:spMkLst>
        </pc:spChg>
        <pc:spChg chg="add mod">
          <ac:chgData name="ِAwatef B" userId="4c3a533462edbdd8" providerId="LiveId" clId="{F2F93E38-54C2-4B18-89B7-8901134CEF5B}" dt="2024-10-31T18:03:31.817" v="1350"/>
          <ac:spMkLst>
            <pc:docMk/>
            <pc:sldMk cId="964317117" sldId="833"/>
            <ac:spMk id="61" creationId="{DB569012-C128-DF97-7502-64B58BCE31E2}"/>
          </ac:spMkLst>
        </pc:spChg>
        <pc:spChg chg="add mod">
          <ac:chgData name="ِAwatef B" userId="4c3a533462edbdd8" providerId="LiveId" clId="{F2F93E38-54C2-4B18-89B7-8901134CEF5B}" dt="2024-10-31T18:03:31.817" v="1350"/>
          <ac:spMkLst>
            <pc:docMk/>
            <pc:sldMk cId="964317117" sldId="833"/>
            <ac:spMk id="62" creationId="{B9685DBD-B180-328C-DF72-4AC084F02B3E}"/>
          </ac:spMkLst>
        </pc:spChg>
        <pc:spChg chg="add mod">
          <ac:chgData name="ِAwatef B" userId="4c3a533462edbdd8" providerId="LiveId" clId="{F2F93E38-54C2-4B18-89B7-8901134CEF5B}" dt="2024-10-31T18:03:31.817" v="1350"/>
          <ac:spMkLst>
            <pc:docMk/>
            <pc:sldMk cId="964317117" sldId="833"/>
            <ac:spMk id="63" creationId="{C73E9C6F-A7EF-F287-6FF7-F3235283CF5A}"/>
          </ac:spMkLst>
        </pc:spChg>
        <pc:spChg chg="add mod">
          <ac:chgData name="ِAwatef B" userId="4c3a533462edbdd8" providerId="LiveId" clId="{F2F93E38-54C2-4B18-89B7-8901134CEF5B}" dt="2024-10-31T18:03:31.817" v="1350"/>
          <ac:spMkLst>
            <pc:docMk/>
            <pc:sldMk cId="964317117" sldId="833"/>
            <ac:spMk id="129" creationId="{6899828E-969D-F5FB-4894-FC7297F0FD0E}"/>
          </ac:spMkLst>
        </pc:spChg>
        <pc:spChg chg="add mod">
          <ac:chgData name="ِAwatef B" userId="4c3a533462edbdd8" providerId="LiveId" clId="{F2F93E38-54C2-4B18-89B7-8901134CEF5B}" dt="2024-10-31T18:03:31.817" v="1350"/>
          <ac:spMkLst>
            <pc:docMk/>
            <pc:sldMk cId="964317117" sldId="833"/>
            <ac:spMk id="130" creationId="{98FBCE41-4617-3E60-9224-71E63247E646}"/>
          </ac:spMkLst>
        </pc:spChg>
        <pc:spChg chg="add mod">
          <ac:chgData name="ِAwatef B" userId="4c3a533462edbdd8" providerId="LiveId" clId="{F2F93E38-54C2-4B18-89B7-8901134CEF5B}" dt="2024-10-31T18:03:31.817" v="1350"/>
          <ac:spMkLst>
            <pc:docMk/>
            <pc:sldMk cId="964317117" sldId="833"/>
            <ac:spMk id="131" creationId="{308BBCCF-D7C7-CFAA-BC68-CF23191B928D}"/>
          </ac:spMkLst>
        </pc:spChg>
        <pc:spChg chg="add mod">
          <ac:chgData name="ِAwatef B" userId="4c3a533462edbdd8" providerId="LiveId" clId="{F2F93E38-54C2-4B18-89B7-8901134CEF5B}" dt="2024-10-31T18:03:31.817" v="1350"/>
          <ac:spMkLst>
            <pc:docMk/>
            <pc:sldMk cId="964317117" sldId="833"/>
            <ac:spMk id="132" creationId="{D21DE556-96FE-F0AC-DA60-F4E6277C4822}"/>
          </ac:spMkLst>
        </pc:spChg>
        <pc:spChg chg="add mod">
          <ac:chgData name="ِAwatef B" userId="4c3a533462edbdd8" providerId="LiveId" clId="{F2F93E38-54C2-4B18-89B7-8901134CEF5B}" dt="2024-10-31T18:03:31.817" v="1350"/>
          <ac:spMkLst>
            <pc:docMk/>
            <pc:sldMk cId="964317117" sldId="833"/>
            <ac:spMk id="133" creationId="{F2D9C97B-5832-395E-1E4E-2C02C1F715C4}"/>
          </ac:spMkLst>
        </pc:spChg>
        <pc:spChg chg="add mod">
          <ac:chgData name="ِAwatef B" userId="4c3a533462edbdd8" providerId="LiveId" clId="{F2F93E38-54C2-4B18-89B7-8901134CEF5B}" dt="2024-10-31T18:03:31.817" v="1350"/>
          <ac:spMkLst>
            <pc:docMk/>
            <pc:sldMk cId="964317117" sldId="833"/>
            <ac:spMk id="134" creationId="{370DB424-8E35-519F-087D-CD5C8A26E4D4}"/>
          </ac:spMkLst>
        </pc:spChg>
        <pc:spChg chg="add mod">
          <ac:chgData name="ِAwatef B" userId="4c3a533462edbdd8" providerId="LiveId" clId="{F2F93E38-54C2-4B18-89B7-8901134CEF5B}" dt="2024-10-31T18:03:31.817" v="1350"/>
          <ac:spMkLst>
            <pc:docMk/>
            <pc:sldMk cId="964317117" sldId="833"/>
            <ac:spMk id="135" creationId="{4E99437E-A1F3-935A-DF62-988944C0D8D0}"/>
          </ac:spMkLst>
        </pc:spChg>
        <pc:spChg chg="add mod">
          <ac:chgData name="ِAwatef B" userId="4c3a533462edbdd8" providerId="LiveId" clId="{F2F93E38-54C2-4B18-89B7-8901134CEF5B}" dt="2024-10-31T18:03:31.817" v="1350"/>
          <ac:spMkLst>
            <pc:docMk/>
            <pc:sldMk cId="964317117" sldId="833"/>
            <ac:spMk id="136" creationId="{2AE3926E-F0DF-015A-B0B2-F0F986BE2823}"/>
          </ac:spMkLst>
        </pc:spChg>
        <pc:spChg chg="add mod">
          <ac:chgData name="ِAwatef B" userId="4c3a533462edbdd8" providerId="LiveId" clId="{F2F93E38-54C2-4B18-89B7-8901134CEF5B}" dt="2024-10-31T18:03:31.817" v="1350"/>
          <ac:spMkLst>
            <pc:docMk/>
            <pc:sldMk cId="964317117" sldId="833"/>
            <ac:spMk id="137" creationId="{762CEF06-32A4-EAD0-D896-742998984035}"/>
          </ac:spMkLst>
        </pc:spChg>
        <pc:spChg chg="add mod">
          <ac:chgData name="ِAwatef B" userId="4c3a533462edbdd8" providerId="LiveId" clId="{F2F93E38-54C2-4B18-89B7-8901134CEF5B}" dt="2024-10-31T18:03:31.817" v="1350"/>
          <ac:spMkLst>
            <pc:docMk/>
            <pc:sldMk cId="964317117" sldId="833"/>
            <ac:spMk id="138" creationId="{D9A5176C-9E2E-E990-A755-56FFB3273DD9}"/>
          </ac:spMkLst>
        </pc:spChg>
        <pc:spChg chg="add mod">
          <ac:chgData name="ِAwatef B" userId="4c3a533462edbdd8" providerId="LiveId" clId="{F2F93E38-54C2-4B18-89B7-8901134CEF5B}" dt="2024-10-31T18:03:31.817" v="1350"/>
          <ac:spMkLst>
            <pc:docMk/>
            <pc:sldMk cId="964317117" sldId="833"/>
            <ac:spMk id="139" creationId="{FD218BF0-B0DD-40CA-6A7B-2E34BC197B9B}"/>
          </ac:spMkLst>
        </pc:spChg>
        <pc:spChg chg="add mod">
          <ac:chgData name="ِAwatef B" userId="4c3a533462edbdd8" providerId="LiveId" clId="{F2F93E38-54C2-4B18-89B7-8901134CEF5B}" dt="2024-10-31T18:03:31.817" v="1350"/>
          <ac:spMkLst>
            <pc:docMk/>
            <pc:sldMk cId="964317117" sldId="833"/>
            <ac:spMk id="140" creationId="{40CD4754-F544-329C-7D87-D611F8F177C8}"/>
          </ac:spMkLst>
        </pc:spChg>
        <pc:spChg chg="add mod">
          <ac:chgData name="ِAwatef B" userId="4c3a533462edbdd8" providerId="LiveId" clId="{F2F93E38-54C2-4B18-89B7-8901134CEF5B}" dt="2024-10-31T18:03:31.817" v="1350"/>
          <ac:spMkLst>
            <pc:docMk/>
            <pc:sldMk cId="964317117" sldId="833"/>
            <ac:spMk id="141" creationId="{55EB3E72-930A-41B3-6DD2-8512951C9E51}"/>
          </ac:spMkLst>
        </pc:spChg>
        <pc:spChg chg="add mod">
          <ac:chgData name="ِAwatef B" userId="4c3a533462edbdd8" providerId="LiveId" clId="{F2F93E38-54C2-4B18-89B7-8901134CEF5B}" dt="2024-10-31T18:03:31.817" v="1350"/>
          <ac:spMkLst>
            <pc:docMk/>
            <pc:sldMk cId="964317117" sldId="833"/>
            <ac:spMk id="142" creationId="{B5B48BC4-6D8D-CBEB-FEEC-854BA76B8D60}"/>
          </ac:spMkLst>
        </pc:spChg>
        <pc:spChg chg="add mod">
          <ac:chgData name="ِAwatef B" userId="4c3a533462edbdd8" providerId="LiveId" clId="{F2F93E38-54C2-4B18-89B7-8901134CEF5B}" dt="2024-10-31T18:03:31.817" v="1350"/>
          <ac:spMkLst>
            <pc:docMk/>
            <pc:sldMk cId="964317117" sldId="833"/>
            <ac:spMk id="143" creationId="{5B841F04-9E3A-AB2A-B7BF-896327AC919F}"/>
          </ac:spMkLst>
        </pc:spChg>
        <pc:spChg chg="add mod">
          <ac:chgData name="ِAwatef B" userId="4c3a533462edbdd8" providerId="LiveId" clId="{F2F93E38-54C2-4B18-89B7-8901134CEF5B}" dt="2024-10-31T18:03:31.817" v="1350"/>
          <ac:spMkLst>
            <pc:docMk/>
            <pc:sldMk cId="964317117" sldId="833"/>
            <ac:spMk id="144" creationId="{2587264E-7808-CE27-1CC1-727CD0E0E300}"/>
          </ac:spMkLst>
        </pc:spChg>
        <pc:spChg chg="add mod">
          <ac:chgData name="ِAwatef B" userId="4c3a533462edbdd8" providerId="LiveId" clId="{F2F93E38-54C2-4B18-89B7-8901134CEF5B}" dt="2024-10-31T18:03:31.817" v="1350"/>
          <ac:spMkLst>
            <pc:docMk/>
            <pc:sldMk cId="964317117" sldId="833"/>
            <ac:spMk id="145" creationId="{26EA7FFC-B221-B92F-7C34-EBCF34DEBCE6}"/>
          </ac:spMkLst>
        </pc:spChg>
        <pc:spChg chg="add mod">
          <ac:chgData name="ِAwatef B" userId="4c3a533462edbdd8" providerId="LiveId" clId="{F2F93E38-54C2-4B18-89B7-8901134CEF5B}" dt="2024-10-31T18:03:31.817" v="1350"/>
          <ac:spMkLst>
            <pc:docMk/>
            <pc:sldMk cId="964317117" sldId="833"/>
            <ac:spMk id="146" creationId="{74684CEA-0C89-5780-94C1-54701D425A15}"/>
          </ac:spMkLst>
        </pc:spChg>
        <pc:spChg chg="add mod">
          <ac:chgData name="ِAwatef B" userId="4c3a533462edbdd8" providerId="LiveId" clId="{F2F93E38-54C2-4B18-89B7-8901134CEF5B}" dt="2024-10-31T18:03:31.817" v="1350"/>
          <ac:spMkLst>
            <pc:docMk/>
            <pc:sldMk cId="964317117" sldId="833"/>
            <ac:spMk id="147" creationId="{2858B8A3-5E32-DD81-7666-70B47389AE83}"/>
          </ac:spMkLst>
        </pc:spChg>
        <pc:spChg chg="add mod">
          <ac:chgData name="ِAwatef B" userId="4c3a533462edbdd8" providerId="LiveId" clId="{F2F93E38-54C2-4B18-89B7-8901134CEF5B}" dt="2024-10-31T18:03:31.817" v="1350"/>
          <ac:spMkLst>
            <pc:docMk/>
            <pc:sldMk cId="964317117" sldId="833"/>
            <ac:spMk id="148" creationId="{F213BF7B-A720-BD74-6652-C094CB129EA2}"/>
          </ac:spMkLst>
        </pc:spChg>
        <pc:spChg chg="add mod">
          <ac:chgData name="ِAwatef B" userId="4c3a533462edbdd8" providerId="LiveId" clId="{F2F93E38-54C2-4B18-89B7-8901134CEF5B}" dt="2024-10-31T18:03:31.817" v="1350"/>
          <ac:spMkLst>
            <pc:docMk/>
            <pc:sldMk cId="964317117" sldId="833"/>
            <ac:spMk id="149" creationId="{1BE7FBB4-FE37-FA5A-4FE6-F20B4C89C401}"/>
          </ac:spMkLst>
        </pc:spChg>
        <pc:spChg chg="add mod">
          <ac:chgData name="ِAwatef B" userId="4c3a533462edbdd8" providerId="LiveId" clId="{F2F93E38-54C2-4B18-89B7-8901134CEF5B}" dt="2024-10-31T18:03:31.817" v="1350"/>
          <ac:spMkLst>
            <pc:docMk/>
            <pc:sldMk cId="964317117" sldId="833"/>
            <ac:spMk id="150" creationId="{F99D9CBD-BF2C-40CC-38D1-F65273ADEB76}"/>
          </ac:spMkLst>
        </pc:spChg>
        <pc:spChg chg="add mod">
          <ac:chgData name="ِAwatef B" userId="4c3a533462edbdd8" providerId="LiveId" clId="{F2F93E38-54C2-4B18-89B7-8901134CEF5B}" dt="2024-10-31T18:03:31.817" v="1350"/>
          <ac:spMkLst>
            <pc:docMk/>
            <pc:sldMk cId="964317117" sldId="833"/>
            <ac:spMk id="151" creationId="{23AA3C5B-2AE8-E254-DFC4-88A1D75702C6}"/>
          </ac:spMkLst>
        </pc:spChg>
        <pc:spChg chg="add mod">
          <ac:chgData name="ِAwatef B" userId="4c3a533462edbdd8" providerId="LiveId" clId="{F2F93E38-54C2-4B18-89B7-8901134CEF5B}" dt="2024-10-31T18:03:31.817" v="1350"/>
          <ac:spMkLst>
            <pc:docMk/>
            <pc:sldMk cId="964317117" sldId="833"/>
            <ac:spMk id="152" creationId="{53AB4561-4D9B-8D78-D423-BA50D7D3AA1A}"/>
          </ac:spMkLst>
        </pc:spChg>
        <pc:spChg chg="add mod">
          <ac:chgData name="ِAwatef B" userId="4c3a533462edbdd8" providerId="LiveId" clId="{F2F93E38-54C2-4B18-89B7-8901134CEF5B}" dt="2024-10-31T18:03:31.817" v="1350"/>
          <ac:spMkLst>
            <pc:docMk/>
            <pc:sldMk cId="964317117" sldId="833"/>
            <ac:spMk id="153" creationId="{7A123E44-FB18-D095-1746-35F05B591809}"/>
          </ac:spMkLst>
        </pc:spChg>
        <pc:spChg chg="add mod">
          <ac:chgData name="ِAwatef B" userId="4c3a533462edbdd8" providerId="LiveId" clId="{F2F93E38-54C2-4B18-89B7-8901134CEF5B}" dt="2024-10-31T18:03:31.817" v="1350"/>
          <ac:spMkLst>
            <pc:docMk/>
            <pc:sldMk cId="964317117" sldId="833"/>
            <ac:spMk id="154" creationId="{8A64C435-1116-92C0-69DD-DB3FA6A61AB3}"/>
          </ac:spMkLst>
        </pc:spChg>
        <pc:spChg chg="add mod">
          <ac:chgData name="ِAwatef B" userId="4c3a533462edbdd8" providerId="LiveId" clId="{F2F93E38-54C2-4B18-89B7-8901134CEF5B}" dt="2024-10-31T18:03:31.817" v="1350"/>
          <ac:spMkLst>
            <pc:docMk/>
            <pc:sldMk cId="964317117" sldId="833"/>
            <ac:spMk id="155" creationId="{E9E84D78-9B0F-EEF9-98CC-C58F622B7214}"/>
          </ac:spMkLst>
        </pc:spChg>
        <pc:spChg chg="add mod">
          <ac:chgData name="ِAwatef B" userId="4c3a533462edbdd8" providerId="LiveId" clId="{F2F93E38-54C2-4B18-89B7-8901134CEF5B}" dt="2024-10-31T18:03:31.817" v="1350"/>
          <ac:spMkLst>
            <pc:docMk/>
            <pc:sldMk cId="964317117" sldId="833"/>
            <ac:spMk id="156" creationId="{38552B28-0B35-C481-22FE-73F56D1F2EE8}"/>
          </ac:spMkLst>
        </pc:spChg>
        <pc:spChg chg="add mod">
          <ac:chgData name="ِAwatef B" userId="4c3a533462edbdd8" providerId="LiveId" clId="{F2F93E38-54C2-4B18-89B7-8901134CEF5B}" dt="2024-10-31T18:03:31.817" v="1350"/>
          <ac:spMkLst>
            <pc:docMk/>
            <pc:sldMk cId="964317117" sldId="833"/>
            <ac:spMk id="157" creationId="{C9A09C16-27C2-9864-78D4-6C25E7CB31F1}"/>
          </ac:spMkLst>
        </pc:spChg>
        <pc:spChg chg="add mod">
          <ac:chgData name="ِAwatef B" userId="4c3a533462edbdd8" providerId="LiveId" clId="{F2F93E38-54C2-4B18-89B7-8901134CEF5B}" dt="2024-10-31T18:03:31.817" v="1350"/>
          <ac:spMkLst>
            <pc:docMk/>
            <pc:sldMk cId="964317117" sldId="833"/>
            <ac:spMk id="158" creationId="{806C569A-44DB-69E7-FF65-862DB48FC209}"/>
          </ac:spMkLst>
        </pc:spChg>
        <pc:spChg chg="add mod">
          <ac:chgData name="ِAwatef B" userId="4c3a533462edbdd8" providerId="LiveId" clId="{F2F93E38-54C2-4B18-89B7-8901134CEF5B}" dt="2024-10-31T18:03:31.817" v="1350"/>
          <ac:spMkLst>
            <pc:docMk/>
            <pc:sldMk cId="964317117" sldId="833"/>
            <ac:spMk id="159" creationId="{55C9028B-BA72-7A58-2C90-347519B0B4D3}"/>
          </ac:spMkLst>
        </pc:spChg>
        <pc:spChg chg="add mod">
          <ac:chgData name="ِAwatef B" userId="4c3a533462edbdd8" providerId="LiveId" clId="{F2F93E38-54C2-4B18-89B7-8901134CEF5B}" dt="2024-10-31T18:03:31.817" v="1350"/>
          <ac:spMkLst>
            <pc:docMk/>
            <pc:sldMk cId="964317117" sldId="833"/>
            <ac:spMk id="160" creationId="{BFB7856B-E32E-A8F8-E1C9-98FC070459C1}"/>
          </ac:spMkLst>
        </pc:spChg>
        <pc:spChg chg="add mod">
          <ac:chgData name="ِAwatef B" userId="4c3a533462edbdd8" providerId="LiveId" clId="{F2F93E38-54C2-4B18-89B7-8901134CEF5B}" dt="2024-10-31T18:03:31.817" v="1350"/>
          <ac:spMkLst>
            <pc:docMk/>
            <pc:sldMk cId="964317117" sldId="833"/>
            <ac:spMk id="161" creationId="{9A09D4B8-A1CC-2AC6-B097-284ADEF7FF58}"/>
          </ac:spMkLst>
        </pc:spChg>
        <pc:spChg chg="add mod">
          <ac:chgData name="ِAwatef B" userId="4c3a533462edbdd8" providerId="LiveId" clId="{F2F93E38-54C2-4B18-89B7-8901134CEF5B}" dt="2024-10-31T18:03:31.817" v="1350"/>
          <ac:spMkLst>
            <pc:docMk/>
            <pc:sldMk cId="964317117" sldId="833"/>
            <ac:spMk id="162" creationId="{F9A296C7-D9DC-8A41-3B5A-BDE2BC0DD92F}"/>
          </ac:spMkLst>
        </pc:spChg>
        <pc:spChg chg="add mod">
          <ac:chgData name="ِAwatef B" userId="4c3a533462edbdd8" providerId="LiveId" clId="{F2F93E38-54C2-4B18-89B7-8901134CEF5B}" dt="2024-10-31T18:03:31.817" v="1350"/>
          <ac:spMkLst>
            <pc:docMk/>
            <pc:sldMk cId="964317117" sldId="833"/>
            <ac:spMk id="163" creationId="{3652576B-1D6E-C479-EA8C-9FD2599093F1}"/>
          </ac:spMkLst>
        </pc:spChg>
        <pc:spChg chg="add mod">
          <ac:chgData name="ِAwatef B" userId="4c3a533462edbdd8" providerId="LiveId" clId="{F2F93E38-54C2-4B18-89B7-8901134CEF5B}" dt="2024-10-31T18:03:31.817" v="1350"/>
          <ac:spMkLst>
            <pc:docMk/>
            <pc:sldMk cId="964317117" sldId="833"/>
            <ac:spMk id="164" creationId="{42E6B60F-1A42-2451-A329-DD17F24B7F71}"/>
          </ac:spMkLst>
        </pc:spChg>
        <pc:spChg chg="add mod">
          <ac:chgData name="ِAwatef B" userId="4c3a533462edbdd8" providerId="LiveId" clId="{F2F93E38-54C2-4B18-89B7-8901134CEF5B}" dt="2024-10-31T18:03:31.817" v="1350"/>
          <ac:spMkLst>
            <pc:docMk/>
            <pc:sldMk cId="964317117" sldId="833"/>
            <ac:spMk id="165" creationId="{EA6747B4-5129-4A99-CBC9-FFD9C989E2E8}"/>
          </ac:spMkLst>
        </pc:spChg>
        <pc:spChg chg="add mod">
          <ac:chgData name="ِAwatef B" userId="4c3a533462edbdd8" providerId="LiveId" clId="{F2F93E38-54C2-4B18-89B7-8901134CEF5B}" dt="2024-10-31T18:03:31.817" v="1350"/>
          <ac:spMkLst>
            <pc:docMk/>
            <pc:sldMk cId="964317117" sldId="833"/>
            <ac:spMk id="166" creationId="{28A6BA3A-6A06-9741-387C-51A3FE90390D}"/>
          </ac:spMkLst>
        </pc:spChg>
        <pc:spChg chg="add mod">
          <ac:chgData name="ِAwatef B" userId="4c3a533462edbdd8" providerId="LiveId" clId="{F2F93E38-54C2-4B18-89B7-8901134CEF5B}" dt="2024-10-31T18:03:31.817" v="1350"/>
          <ac:spMkLst>
            <pc:docMk/>
            <pc:sldMk cId="964317117" sldId="833"/>
            <ac:spMk id="167" creationId="{40DF77E7-9F49-0E28-B628-C954B5F33987}"/>
          </ac:spMkLst>
        </pc:spChg>
        <pc:spChg chg="add mod">
          <ac:chgData name="ِAwatef B" userId="4c3a533462edbdd8" providerId="LiveId" clId="{F2F93E38-54C2-4B18-89B7-8901134CEF5B}" dt="2024-10-31T18:03:31.817" v="1350"/>
          <ac:spMkLst>
            <pc:docMk/>
            <pc:sldMk cId="964317117" sldId="833"/>
            <ac:spMk id="168" creationId="{51FDAA5F-140E-4DCA-BB72-51257EF59F73}"/>
          </ac:spMkLst>
        </pc:spChg>
        <pc:spChg chg="add mod">
          <ac:chgData name="ِAwatef B" userId="4c3a533462edbdd8" providerId="LiveId" clId="{F2F93E38-54C2-4B18-89B7-8901134CEF5B}" dt="2024-10-31T18:03:31.817" v="1350"/>
          <ac:spMkLst>
            <pc:docMk/>
            <pc:sldMk cId="964317117" sldId="833"/>
            <ac:spMk id="169" creationId="{76288471-5968-507B-0F17-E526EC5D5AC4}"/>
          </ac:spMkLst>
        </pc:spChg>
        <pc:spChg chg="add mod">
          <ac:chgData name="ِAwatef B" userId="4c3a533462edbdd8" providerId="LiveId" clId="{F2F93E38-54C2-4B18-89B7-8901134CEF5B}" dt="2024-10-31T18:03:31.817" v="1350"/>
          <ac:spMkLst>
            <pc:docMk/>
            <pc:sldMk cId="964317117" sldId="833"/>
            <ac:spMk id="170" creationId="{B52D5AF3-3CE8-A2A0-7005-66CCE1898790}"/>
          </ac:spMkLst>
        </pc:spChg>
        <pc:spChg chg="add mod">
          <ac:chgData name="ِAwatef B" userId="4c3a533462edbdd8" providerId="LiveId" clId="{F2F93E38-54C2-4B18-89B7-8901134CEF5B}" dt="2024-10-31T18:03:31.817" v="1350"/>
          <ac:spMkLst>
            <pc:docMk/>
            <pc:sldMk cId="964317117" sldId="833"/>
            <ac:spMk id="171" creationId="{9AA02523-2DA5-3D6A-D099-857C8D702339}"/>
          </ac:spMkLst>
        </pc:spChg>
        <pc:spChg chg="add mod">
          <ac:chgData name="ِAwatef B" userId="4c3a533462edbdd8" providerId="LiveId" clId="{F2F93E38-54C2-4B18-89B7-8901134CEF5B}" dt="2024-10-31T18:03:31.817" v="1350"/>
          <ac:spMkLst>
            <pc:docMk/>
            <pc:sldMk cId="964317117" sldId="833"/>
            <ac:spMk id="172" creationId="{9EEC40C3-1FF4-0375-8CB0-199B706A7ED0}"/>
          </ac:spMkLst>
        </pc:spChg>
        <pc:spChg chg="add mod">
          <ac:chgData name="ِAwatef B" userId="4c3a533462edbdd8" providerId="LiveId" clId="{F2F93E38-54C2-4B18-89B7-8901134CEF5B}" dt="2024-10-31T18:03:31.817" v="1350"/>
          <ac:spMkLst>
            <pc:docMk/>
            <pc:sldMk cId="964317117" sldId="833"/>
            <ac:spMk id="173" creationId="{4F26BE18-B7B2-888F-3741-1B114301BEA7}"/>
          </ac:spMkLst>
        </pc:spChg>
        <pc:spChg chg="add mod">
          <ac:chgData name="ِAwatef B" userId="4c3a533462edbdd8" providerId="LiveId" clId="{F2F93E38-54C2-4B18-89B7-8901134CEF5B}" dt="2024-10-31T18:03:31.817" v="1350"/>
          <ac:spMkLst>
            <pc:docMk/>
            <pc:sldMk cId="964317117" sldId="833"/>
            <ac:spMk id="174" creationId="{C30C2F9B-B4EB-8E29-2C53-03087D677248}"/>
          </ac:spMkLst>
        </pc:spChg>
        <pc:spChg chg="add mod">
          <ac:chgData name="ِAwatef B" userId="4c3a533462edbdd8" providerId="LiveId" clId="{F2F93E38-54C2-4B18-89B7-8901134CEF5B}" dt="2024-10-31T18:03:31.817" v="1350"/>
          <ac:spMkLst>
            <pc:docMk/>
            <pc:sldMk cId="964317117" sldId="833"/>
            <ac:spMk id="175" creationId="{221CCFAB-161F-D024-BD3A-7D81A9D2C0AE}"/>
          </ac:spMkLst>
        </pc:spChg>
        <pc:spChg chg="add mod">
          <ac:chgData name="ِAwatef B" userId="4c3a533462edbdd8" providerId="LiveId" clId="{F2F93E38-54C2-4B18-89B7-8901134CEF5B}" dt="2024-10-31T18:03:31.817" v="1350"/>
          <ac:spMkLst>
            <pc:docMk/>
            <pc:sldMk cId="964317117" sldId="833"/>
            <ac:spMk id="176" creationId="{3170CBB2-6790-2AAB-805A-6BE532AC16DE}"/>
          </ac:spMkLst>
        </pc:spChg>
        <pc:spChg chg="add mod">
          <ac:chgData name="ِAwatef B" userId="4c3a533462edbdd8" providerId="LiveId" clId="{F2F93E38-54C2-4B18-89B7-8901134CEF5B}" dt="2024-10-31T18:03:31.817" v="1350"/>
          <ac:spMkLst>
            <pc:docMk/>
            <pc:sldMk cId="964317117" sldId="833"/>
            <ac:spMk id="177" creationId="{9F26DDA1-662B-F2A1-24E2-45BEE6297865}"/>
          </ac:spMkLst>
        </pc:spChg>
        <pc:spChg chg="add mod">
          <ac:chgData name="ِAwatef B" userId="4c3a533462edbdd8" providerId="LiveId" clId="{F2F93E38-54C2-4B18-89B7-8901134CEF5B}" dt="2024-10-31T18:03:31.817" v="1350"/>
          <ac:spMkLst>
            <pc:docMk/>
            <pc:sldMk cId="964317117" sldId="833"/>
            <ac:spMk id="178" creationId="{855FDBB0-0202-AEC7-ECBA-B22C1F99D509}"/>
          </ac:spMkLst>
        </pc:spChg>
        <pc:spChg chg="add mod">
          <ac:chgData name="ِAwatef B" userId="4c3a533462edbdd8" providerId="LiveId" clId="{F2F93E38-54C2-4B18-89B7-8901134CEF5B}" dt="2024-10-31T18:03:31.817" v="1350"/>
          <ac:spMkLst>
            <pc:docMk/>
            <pc:sldMk cId="964317117" sldId="833"/>
            <ac:spMk id="179" creationId="{38A06AAA-1551-3055-18A4-EA17A5809FB2}"/>
          </ac:spMkLst>
        </pc:spChg>
        <pc:spChg chg="add mod">
          <ac:chgData name="ِAwatef B" userId="4c3a533462edbdd8" providerId="LiveId" clId="{F2F93E38-54C2-4B18-89B7-8901134CEF5B}" dt="2024-10-31T18:03:31.817" v="1350"/>
          <ac:spMkLst>
            <pc:docMk/>
            <pc:sldMk cId="964317117" sldId="833"/>
            <ac:spMk id="180" creationId="{D14F5540-AB1E-061B-21D9-0D68E9CE8CC6}"/>
          </ac:spMkLst>
        </pc:spChg>
        <pc:spChg chg="add mod">
          <ac:chgData name="ِAwatef B" userId="4c3a533462edbdd8" providerId="LiveId" clId="{F2F93E38-54C2-4B18-89B7-8901134CEF5B}" dt="2024-10-31T18:03:31.817" v="1350"/>
          <ac:spMkLst>
            <pc:docMk/>
            <pc:sldMk cId="964317117" sldId="833"/>
            <ac:spMk id="181" creationId="{4D7A37C2-F3BF-70BC-72C8-F6F6EB36BAC2}"/>
          </ac:spMkLst>
        </pc:spChg>
        <pc:spChg chg="add mod">
          <ac:chgData name="ِAwatef B" userId="4c3a533462edbdd8" providerId="LiveId" clId="{F2F93E38-54C2-4B18-89B7-8901134CEF5B}" dt="2024-10-31T18:03:31.817" v="1350"/>
          <ac:spMkLst>
            <pc:docMk/>
            <pc:sldMk cId="964317117" sldId="833"/>
            <ac:spMk id="182" creationId="{C1218305-A352-6EAE-17F4-C3D0E5B7F5EC}"/>
          </ac:spMkLst>
        </pc:spChg>
        <pc:spChg chg="add mod">
          <ac:chgData name="ِAwatef B" userId="4c3a533462edbdd8" providerId="LiveId" clId="{F2F93E38-54C2-4B18-89B7-8901134CEF5B}" dt="2024-10-31T18:03:31.817" v="1350"/>
          <ac:spMkLst>
            <pc:docMk/>
            <pc:sldMk cId="964317117" sldId="833"/>
            <ac:spMk id="183" creationId="{67303C30-3FB6-ABE3-D053-BCD80096B67A}"/>
          </ac:spMkLst>
        </pc:spChg>
        <pc:spChg chg="add mod">
          <ac:chgData name="ِAwatef B" userId="4c3a533462edbdd8" providerId="LiveId" clId="{F2F93E38-54C2-4B18-89B7-8901134CEF5B}" dt="2024-10-31T18:03:31.817" v="1350"/>
          <ac:spMkLst>
            <pc:docMk/>
            <pc:sldMk cId="964317117" sldId="833"/>
            <ac:spMk id="184" creationId="{738294E6-B32C-5166-CF1B-D4985CE34E84}"/>
          </ac:spMkLst>
        </pc:spChg>
        <pc:spChg chg="add mod">
          <ac:chgData name="ِAwatef B" userId="4c3a533462edbdd8" providerId="LiveId" clId="{F2F93E38-54C2-4B18-89B7-8901134CEF5B}" dt="2024-10-31T18:03:31.817" v="1350"/>
          <ac:spMkLst>
            <pc:docMk/>
            <pc:sldMk cId="964317117" sldId="833"/>
            <ac:spMk id="185" creationId="{ACFAE4D4-9780-0B7D-3AD9-90399A19C654}"/>
          </ac:spMkLst>
        </pc:spChg>
        <pc:spChg chg="add mod">
          <ac:chgData name="ِAwatef B" userId="4c3a533462edbdd8" providerId="LiveId" clId="{F2F93E38-54C2-4B18-89B7-8901134CEF5B}" dt="2024-10-31T18:03:31.817" v="1350"/>
          <ac:spMkLst>
            <pc:docMk/>
            <pc:sldMk cId="964317117" sldId="833"/>
            <ac:spMk id="186" creationId="{24A71A2C-CF16-3489-5C92-AFBADF8D9C53}"/>
          </ac:spMkLst>
        </pc:spChg>
        <pc:spChg chg="add mod">
          <ac:chgData name="ِAwatef B" userId="4c3a533462edbdd8" providerId="LiveId" clId="{F2F93E38-54C2-4B18-89B7-8901134CEF5B}" dt="2024-10-31T18:03:31.817" v="1350"/>
          <ac:spMkLst>
            <pc:docMk/>
            <pc:sldMk cId="964317117" sldId="833"/>
            <ac:spMk id="187" creationId="{AB141ABF-168B-658A-80D2-3015C3324A3D}"/>
          </ac:spMkLst>
        </pc:spChg>
        <pc:spChg chg="add mod">
          <ac:chgData name="ِAwatef B" userId="4c3a533462edbdd8" providerId="LiveId" clId="{F2F93E38-54C2-4B18-89B7-8901134CEF5B}" dt="2024-10-31T18:03:31.817" v="1350"/>
          <ac:spMkLst>
            <pc:docMk/>
            <pc:sldMk cId="964317117" sldId="833"/>
            <ac:spMk id="188" creationId="{7A7915A4-A35C-2031-1A88-4143F22E289A}"/>
          </ac:spMkLst>
        </pc:spChg>
        <pc:spChg chg="add mod">
          <ac:chgData name="ِAwatef B" userId="4c3a533462edbdd8" providerId="LiveId" clId="{F2F93E38-54C2-4B18-89B7-8901134CEF5B}" dt="2024-10-31T18:03:31.817" v="1350"/>
          <ac:spMkLst>
            <pc:docMk/>
            <pc:sldMk cId="964317117" sldId="833"/>
            <ac:spMk id="189" creationId="{345DF4A5-04E6-EA65-A734-0386B03D8451}"/>
          </ac:spMkLst>
        </pc:spChg>
        <pc:spChg chg="add mod">
          <ac:chgData name="ِAwatef B" userId="4c3a533462edbdd8" providerId="LiveId" clId="{F2F93E38-54C2-4B18-89B7-8901134CEF5B}" dt="2024-10-31T18:03:31.817" v="1350"/>
          <ac:spMkLst>
            <pc:docMk/>
            <pc:sldMk cId="964317117" sldId="833"/>
            <ac:spMk id="190" creationId="{EC414DA4-DA7C-2206-166B-D4EF7C7F8063}"/>
          </ac:spMkLst>
        </pc:spChg>
        <pc:spChg chg="add mod">
          <ac:chgData name="ِAwatef B" userId="4c3a533462edbdd8" providerId="LiveId" clId="{F2F93E38-54C2-4B18-89B7-8901134CEF5B}" dt="2024-10-31T18:03:31.817" v="1350"/>
          <ac:spMkLst>
            <pc:docMk/>
            <pc:sldMk cId="964317117" sldId="833"/>
            <ac:spMk id="191" creationId="{E882A8FF-797F-67BB-C792-F6CE2443FA9C}"/>
          </ac:spMkLst>
        </pc:spChg>
        <pc:spChg chg="add mod">
          <ac:chgData name="ِAwatef B" userId="4c3a533462edbdd8" providerId="LiveId" clId="{F2F93E38-54C2-4B18-89B7-8901134CEF5B}" dt="2024-10-31T18:03:31.817" v="1350"/>
          <ac:spMkLst>
            <pc:docMk/>
            <pc:sldMk cId="964317117" sldId="833"/>
            <ac:spMk id="192" creationId="{AFD3BB45-5F05-D52A-FC1A-F51220370AED}"/>
          </ac:spMkLst>
        </pc:spChg>
        <pc:spChg chg="add mod">
          <ac:chgData name="ِAwatef B" userId="4c3a533462edbdd8" providerId="LiveId" clId="{F2F93E38-54C2-4B18-89B7-8901134CEF5B}" dt="2024-10-31T18:03:31.817" v="1350"/>
          <ac:spMkLst>
            <pc:docMk/>
            <pc:sldMk cId="964317117" sldId="833"/>
            <ac:spMk id="193" creationId="{31AF71AE-99BB-4718-E55E-B378E9F9E0F0}"/>
          </ac:spMkLst>
        </pc:spChg>
        <pc:spChg chg="add mod">
          <ac:chgData name="ِAwatef B" userId="4c3a533462edbdd8" providerId="LiveId" clId="{F2F93E38-54C2-4B18-89B7-8901134CEF5B}" dt="2024-10-31T18:03:31.817" v="1350"/>
          <ac:spMkLst>
            <pc:docMk/>
            <pc:sldMk cId="964317117" sldId="833"/>
            <ac:spMk id="194" creationId="{9A88F06D-7AD2-8D06-9920-5F71100DF58F}"/>
          </ac:spMkLst>
        </pc:spChg>
        <pc:spChg chg="add mod">
          <ac:chgData name="ِAwatef B" userId="4c3a533462edbdd8" providerId="LiveId" clId="{F2F93E38-54C2-4B18-89B7-8901134CEF5B}" dt="2024-10-31T18:03:31.817" v="1350"/>
          <ac:spMkLst>
            <pc:docMk/>
            <pc:sldMk cId="964317117" sldId="833"/>
            <ac:spMk id="195" creationId="{68B5A131-6139-374B-8923-56240091EFA6}"/>
          </ac:spMkLst>
        </pc:spChg>
        <pc:spChg chg="add mod">
          <ac:chgData name="ِAwatef B" userId="4c3a533462edbdd8" providerId="LiveId" clId="{F2F93E38-54C2-4B18-89B7-8901134CEF5B}" dt="2024-10-31T18:03:31.817" v="1350"/>
          <ac:spMkLst>
            <pc:docMk/>
            <pc:sldMk cId="964317117" sldId="833"/>
            <ac:spMk id="196" creationId="{7308BE2D-8623-E3B3-8F29-7AECC175AE5F}"/>
          </ac:spMkLst>
        </pc:spChg>
        <pc:spChg chg="add mod">
          <ac:chgData name="ِAwatef B" userId="4c3a533462edbdd8" providerId="LiveId" clId="{F2F93E38-54C2-4B18-89B7-8901134CEF5B}" dt="2024-10-31T18:03:31.817" v="1350"/>
          <ac:spMkLst>
            <pc:docMk/>
            <pc:sldMk cId="964317117" sldId="833"/>
            <ac:spMk id="197" creationId="{941241DE-0CB2-DD85-32E7-AB48CB11DA3D}"/>
          </ac:spMkLst>
        </pc:spChg>
        <pc:spChg chg="add mod">
          <ac:chgData name="ِAwatef B" userId="4c3a533462edbdd8" providerId="LiveId" clId="{F2F93E38-54C2-4B18-89B7-8901134CEF5B}" dt="2024-10-31T18:03:31.817" v="1350"/>
          <ac:spMkLst>
            <pc:docMk/>
            <pc:sldMk cId="964317117" sldId="833"/>
            <ac:spMk id="198" creationId="{120A23F0-1BF6-F57D-4FB6-C24552777123}"/>
          </ac:spMkLst>
        </pc:spChg>
        <pc:spChg chg="add mod">
          <ac:chgData name="ِAwatef B" userId="4c3a533462edbdd8" providerId="LiveId" clId="{F2F93E38-54C2-4B18-89B7-8901134CEF5B}" dt="2024-10-31T18:03:31.817" v="1350"/>
          <ac:spMkLst>
            <pc:docMk/>
            <pc:sldMk cId="964317117" sldId="833"/>
            <ac:spMk id="199" creationId="{8412BBE8-F56C-04EF-E8EE-47111AD4D311}"/>
          </ac:spMkLst>
        </pc:spChg>
        <pc:spChg chg="add mod">
          <ac:chgData name="ِAwatef B" userId="4c3a533462edbdd8" providerId="LiveId" clId="{F2F93E38-54C2-4B18-89B7-8901134CEF5B}" dt="2024-10-31T18:03:31.817" v="1350"/>
          <ac:spMkLst>
            <pc:docMk/>
            <pc:sldMk cId="964317117" sldId="833"/>
            <ac:spMk id="200" creationId="{D2CCCA62-3EB3-146F-C5AD-CAD44923CDC1}"/>
          </ac:spMkLst>
        </pc:spChg>
        <pc:spChg chg="add mod">
          <ac:chgData name="ِAwatef B" userId="4c3a533462edbdd8" providerId="LiveId" clId="{F2F93E38-54C2-4B18-89B7-8901134CEF5B}" dt="2024-10-31T18:03:31.817" v="1350"/>
          <ac:spMkLst>
            <pc:docMk/>
            <pc:sldMk cId="964317117" sldId="833"/>
            <ac:spMk id="201" creationId="{D5C4338B-B160-2991-4C73-EF048524AAC8}"/>
          </ac:spMkLst>
        </pc:spChg>
        <pc:spChg chg="add mod">
          <ac:chgData name="ِAwatef B" userId="4c3a533462edbdd8" providerId="LiveId" clId="{F2F93E38-54C2-4B18-89B7-8901134CEF5B}" dt="2024-10-31T18:03:31.817" v="1350"/>
          <ac:spMkLst>
            <pc:docMk/>
            <pc:sldMk cId="964317117" sldId="833"/>
            <ac:spMk id="202" creationId="{BF797636-C832-549B-2526-9D71CFD456A4}"/>
          </ac:spMkLst>
        </pc:spChg>
        <pc:spChg chg="add mod">
          <ac:chgData name="ِAwatef B" userId="4c3a533462edbdd8" providerId="LiveId" clId="{F2F93E38-54C2-4B18-89B7-8901134CEF5B}" dt="2024-10-31T18:03:31.817" v="1350"/>
          <ac:spMkLst>
            <pc:docMk/>
            <pc:sldMk cId="964317117" sldId="833"/>
            <ac:spMk id="203" creationId="{DC88A910-345F-ED53-604A-3A8432CA0A30}"/>
          </ac:spMkLst>
        </pc:spChg>
        <pc:spChg chg="add mod">
          <ac:chgData name="ِAwatef B" userId="4c3a533462edbdd8" providerId="LiveId" clId="{F2F93E38-54C2-4B18-89B7-8901134CEF5B}" dt="2024-10-31T18:03:31.817" v="1350"/>
          <ac:spMkLst>
            <pc:docMk/>
            <pc:sldMk cId="964317117" sldId="833"/>
            <ac:spMk id="204" creationId="{969A35FB-6B73-FD39-662D-CA4E1E0138AE}"/>
          </ac:spMkLst>
        </pc:spChg>
        <pc:spChg chg="add mod">
          <ac:chgData name="ِAwatef B" userId="4c3a533462edbdd8" providerId="LiveId" clId="{F2F93E38-54C2-4B18-89B7-8901134CEF5B}" dt="2024-10-31T18:03:31.817" v="1350"/>
          <ac:spMkLst>
            <pc:docMk/>
            <pc:sldMk cId="964317117" sldId="833"/>
            <ac:spMk id="205" creationId="{F1846194-1CEA-C5C5-782A-6176F5E3F12D}"/>
          </ac:spMkLst>
        </pc:spChg>
        <pc:spChg chg="add mod">
          <ac:chgData name="ِAwatef B" userId="4c3a533462edbdd8" providerId="LiveId" clId="{F2F93E38-54C2-4B18-89B7-8901134CEF5B}" dt="2024-10-31T18:03:31.817" v="1350"/>
          <ac:spMkLst>
            <pc:docMk/>
            <pc:sldMk cId="964317117" sldId="833"/>
            <ac:spMk id="206" creationId="{7E23B2C0-A29D-F56E-D377-9C6B875AF49B}"/>
          </ac:spMkLst>
        </pc:spChg>
        <pc:spChg chg="add mod">
          <ac:chgData name="ِAwatef B" userId="4c3a533462edbdd8" providerId="LiveId" clId="{F2F93E38-54C2-4B18-89B7-8901134CEF5B}" dt="2024-10-31T18:03:31.817" v="1350"/>
          <ac:spMkLst>
            <pc:docMk/>
            <pc:sldMk cId="964317117" sldId="833"/>
            <ac:spMk id="207" creationId="{90DEECCC-F499-6695-69B7-F1F7CA2970A8}"/>
          </ac:spMkLst>
        </pc:spChg>
        <pc:spChg chg="add mod">
          <ac:chgData name="ِAwatef B" userId="4c3a533462edbdd8" providerId="LiveId" clId="{F2F93E38-54C2-4B18-89B7-8901134CEF5B}" dt="2024-10-31T18:03:31.817" v="1350"/>
          <ac:spMkLst>
            <pc:docMk/>
            <pc:sldMk cId="964317117" sldId="833"/>
            <ac:spMk id="208" creationId="{18A5C3BC-6B83-B63F-2F26-2A0609EEAB6C}"/>
          </ac:spMkLst>
        </pc:spChg>
        <pc:spChg chg="add mod">
          <ac:chgData name="ِAwatef B" userId="4c3a533462edbdd8" providerId="LiveId" clId="{F2F93E38-54C2-4B18-89B7-8901134CEF5B}" dt="2024-10-31T18:03:31.817" v="1350"/>
          <ac:spMkLst>
            <pc:docMk/>
            <pc:sldMk cId="964317117" sldId="833"/>
            <ac:spMk id="209" creationId="{CC58DAB6-3A0B-13BB-6E74-CF13250BA41F}"/>
          </ac:spMkLst>
        </pc:spChg>
        <pc:spChg chg="add mod">
          <ac:chgData name="ِAwatef B" userId="4c3a533462edbdd8" providerId="LiveId" clId="{F2F93E38-54C2-4B18-89B7-8901134CEF5B}" dt="2024-10-31T18:03:31.817" v="1350"/>
          <ac:spMkLst>
            <pc:docMk/>
            <pc:sldMk cId="964317117" sldId="833"/>
            <ac:spMk id="210" creationId="{89323691-E5BC-1B19-FF08-AD74E8BB9366}"/>
          </ac:spMkLst>
        </pc:spChg>
        <pc:spChg chg="add mod">
          <ac:chgData name="ِAwatef B" userId="4c3a533462edbdd8" providerId="LiveId" clId="{F2F93E38-54C2-4B18-89B7-8901134CEF5B}" dt="2024-10-31T18:03:31.817" v="1350"/>
          <ac:spMkLst>
            <pc:docMk/>
            <pc:sldMk cId="964317117" sldId="833"/>
            <ac:spMk id="211" creationId="{2A65BE77-B763-512B-B20F-0A69EB45EE8C}"/>
          </ac:spMkLst>
        </pc:spChg>
        <pc:spChg chg="add mod">
          <ac:chgData name="ِAwatef B" userId="4c3a533462edbdd8" providerId="LiveId" clId="{F2F93E38-54C2-4B18-89B7-8901134CEF5B}" dt="2024-10-31T18:03:31.817" v="1350"/>
          <ac:spMkLst>
            <pc:docMk/>
            <pc:sldMk cId="964317117" sldId="833"/>
            <ac:spMk id="212" creationId="{88407063-ECB1-4697-235E-A084C4AFBA18}"/>
          </ac:spMkLst>
        </pc:spChg>
        <pc:spChg chg="add mod">
          <ac:chgData name="ِAwatef B" userId="4c3a533462edbdd8" providerId="LiveId" clId="{F2F93E38-54C2-4B18-89B7-8901134CEF5B}" dt="2024-10-31T18:03:31.817" v="1350"/>
          <ac:spMkLst>
            <pc:docMk/>
            <pc:sldMk cId="964317117" sldId="833"/>
            <ac:spMk id="213" creationId="{642B87C6-91FC-6B8E-5F4A-57AFBFFE7CB5}"/>
          </ac:spMkLst>
        </pc:spChg>
        <pc:spChg chg="add mod">
          <ac:chgData name="ِAwatef B" userId="4c3a533462edbdd8" providerId="LiveId" clId="{F2F93E38-54C2-4B18-89B7-8901134CEF5B}" dt="2024-10-31T18:03:31.817" v="1350"/>
          <ac:spMkLst>
            <pc:docMk/>
            <pc:sldMk cId="964317117" sldId="833"/>
            <ac:spMk id="214" creationId="{6E5463B7-51FA-0754-C581-BF3111972FC5}"/>
          </ac:spMkLst>
        </pc:spChg>
        <pc:spChg chg="add mod">
          <ac:chgData name="ِAwatef B" userId="4c3a533462edbdd8" providerId="LiveId" clId="{F2F93E38-54C2-4B18-89B7-8901134CEF5B}" dt="2024-10-31T18:03:31.817" v="1350"/>
          <ac:spMkLst>
            <pc:docMk/>
            <pc:sldMk cId="964317117" sldId="833"/>
            <ac:spMk id="215" creationId="{9A2B89AA-5BE2-8FF5-1FC6-8DE21D6B8989}"/>
          </ac:spMkLst>
        </pc:spChg>
        <pc:spChg chg="add mod">
          <ac:chgData name="ِAwatef B" userId="4c3a533462edbdd8" providerId="LiveId" clId="{F2F93E38-54C2-4B18-89B7-8901134CEF5B}" dt="2024-10-31T18:03:31.817" v="1350"/>
          <ac:spMkLst>
            <pc:docMk/>
            <pc:sldMk cId="964317117" sldId="833"/>
            <ac:spMk id="216" creationId="{3F8A5107-9626-B3C1-7DE3-F1A050BA2F54}"/>
          </ac:spMkLst>
        </pc:spChg>
        <pc:spChg chg="add mod">
          <ac:chgData name="ِAwatef B" userId="4c3a533462edbdd8" providerId="LiveId" clId="{F2F93E38-54C2-4B18-89B7-8901134CEF5B}" dt="2024-10-31T18:03:31.817" v="1350"/>
          <ac:spMkLst>
            <pc:docMk/>
            <pc:sldMk cId="964317117" sldId="833"/>
            <ac:spMk id="217" creationId="{8E2D1724-9577-175E-CBDD-02C39A693FD4}"/>
          </ac:spMkLst>
        </pc:spChg>
        <pc:spChg chg="add mod">
          <ac:chgData name="ِAwatef B" userId="4c3a533462edbdd8" providerId="LiveId" clId="{F2F93E38-54C2-4B18-89B7-8901134CEF5B}" dt="2024-10-31T18:03:31.817" v="1350"/>
          <ac:spMkLst>
            <pc:docMk/>
            <pc:sldMk cId="964317117" sldId="833"/>
            <ac:spMk id="218" creationId="{6EE66026-31BC-74AB-C65A-F1FF740205C1}"/>
          </ac:spMkLst>
        </pc:spChg>
        <pc:spChg chg="add mod">
          <ac:chgData name="ِAwatef B" userId="4c3a533462edbdd8" providerId="LiveId" clId="{F2F93E38-54C2-4B18-89B7-8901134CEF5B}" dt="2024-10-31T18:03:31.817" v="1350"/>
          <ac:spMkLst>
            <pc:docMk/>
            <pc:sldMk cId="964317117" sldId="833"/>
            <ac:spMk id="219" creationId="{D462E0A4-C4C7-4DD1-9EAB-4DE6E7FE5DB4}"/>
          </ac:spMkLst>
        </pc:spChg>
        <pc:spChg chg="add mod">
          <ac:chgData name="ِAwatef B" userId="4c3a533462edbdd8" providerId="LiveId" clId="{F2F93E38-54C2-4B18-89B7-8901134CEF5B}" dt="2024-10-31T18:03:31.817" v="1350"/>
          <ac:spMkLst>
            <pc:docMk/>
            <pc:sldMk cId="964317117" sldId="833"/>
            <ac:spMk id="220" creationId="{B30E8B02-814C-E38B-E01F-1C107D3415D6}"/>
          </ac:spMkLst>
        </pc:spChg>
        <pc:spChg chg="add mod">
          <ac:chgData name="ِAwatef B" userId="4c3a533462edbdd8" providerId="LiveId" clId="{F2F93E38-54C2-4B18-89B7-8901134CEF5B}" dt="2024-10-31T18:03:31.817" v="1350"/>
          <ac:spMkLst>
            <pc:docMk/>
            <pc:sldMk cId="964317117" sldId="833"/>
            <ac:spMk id="221" creationId="{A25624E3-ED83-511F-5093-70767F719C93}"/>
          </ac:spMkLst>
        </pc:spChg>
        <pc:spChg chg="add mod">
          <ac:chgData name="ِAwatef B" userId="4c3a533462edbdd8" providerId="LiveId" clId="{F2F93E38-54C2-4B18-89B7-8901134CEF5B}" dt="2024-10-31T18:03:31.817" v="1350"/>
          <ac:spMkLst>
            <pc:docMk/>
            <pc:sldMk cId="964317117" sldId="833"/>
            <ac:spMk id="222" creationId="{A04FD7F7-C160-36A4-DAC2-0CE5213851F3}"/>
          </ac:spMkLst>
        </pc:spChg>
        <pc:spChg chg="add mod">
          <ac:chgData name="ِAwatef B" userId="4c3a533462edbdd8" providerId="LiveId" clId="{F2F93E38-54C2-4B18-89B7-8901134CEF5B}" dt="2024-10-31T18:03:31.817" v="1350"/>
          <ac:spMkLst>
            <pc:docMk/>
            <pc:sldMk cId="964317117" sldId="833"/>
            <ac:spMk id="223" creationId="{BD13F3E2-A65B-B65B-66E3-E2952585EA93}"/>
          </ac:spMkLst>
        </pc:spChg>
        <pc:spChg chg="add mod">
          <ac:chgData name="ِAwatef B" userId="4c3a533462edbdd8" providerId="LiveId" clId="{F2F93E38-54C2-4B18-89B7-8901134CEF5B}" dt="2024-10-31T18:03:31.817" v="1350"/>
          <ac:spMkLst>
            <pc:docMk/>
            <pc:sldMk cId="964317117" sldId="833"/>
            <ac:spMk id="224" creationId="{F54CE35C-54C4-D19F-8EBA-524D47DE5A51}"/>
          </ac:spMkLst>
        </pc:spChg>
        <pc:spChg chg="add mod">
          <ac:chgData name="ِAwatef B" userId="4c3a533462edbdd8" providerId="LiveId" clId="{F2F93E38-54C2-4B18-89B7-8901134CEF5B}" dt="2024-10-31T18:03:31.817" v="1350"/>
          <ac:spMkLst>
            <pc:docMk/>
            <pc:sldMk cId="964317117" sldId="833"/>
            <ac:spMk id="225" creationId="{930BD1FE-5C13-2763-E9A6-D306855C64BC}"/>
          </ac:spMkLst>
        </pc:spChg>
        <pc:spChg chg="add mod">
          <ac:chgData name="ِAwatef B" userId="4c3a533462edbdd8" providerId="LiveId" clId="{F2F93E38-54C2-4B18-89B7-8901134CEF5B}" dt="2024-10-31T18:03:31.817" v="1350"/>
          <ac:spMkLst>
            <pc:docMk/>
            <pc:sldMk cId="964317117" sldId="833"/>
            <ac:spMk id="226" creationId="{EB26B2CA-691A-49B0-CC71-3C3B782D18C1}"/>
          </ac:spMkLst>
        </pc:spChg>
        <pc:spChg chg="add mod">
          <ac:chgData name="ِAwatef B" userId="4c3a533462edbdd8" providerId="LiveId" clId="{F2F93E38-54C2-4B18-89B7-8901134CEF5B}" dt="2024-10-31T18:03:31.817" v="1350"/>
          <ac:spMkLst>
            <pc:docMk/>
            <pc:sldMk cId="964317117" sldId="833"/>
            <ac:spMk id="227" creationId="{225D7006-44B3-1964-6F12-502BE1233C94}"/>
          </ac:spMkLst>
        </pc:spChg>
        <pc:spChg chg="add mod">
          <ac:chgData name="ِAwatef B" userId="4c3a533462edbdd8" providerId="LiveId" clId="{F2F93E38-54C2-4B18-89B7-8901134CEF5B}" dt="2024-10-31T18:03:31.817" v="1350"/>
          <ac:spMkLst>
            <pc:docMk/>
            <pc:sldMk cId="964317117" sldId="833"/>
            <ac:spMk id="228" creationId="{CDD05BF0-6561-E726-8ABA-67612991BD07}"/>
          </ac:spMkLst>
        </pc:spChg>
        <pc:spChg chg="add mod">
          <ac:chgData name="ِAwatef B" userId="4c3a533462edbdd8" providerId="LiveId" clId="{F2F93E38-54C2-4B18-89B7-8901134CEF5B}" dt="2024-10-31T18:03:31.817" v="1350"/>
          <ac:spMkLst>
            <pc:docMk/>
            <pc:sldMk cId="964317117" sldId="833"/>
            <ac:spMk id="229" creationId="{5FB77761-30DA-72B1-33C3-D58BA2C47C06}"/>
          </ac:spMkLst>
        </pc:spChg>
        <pc:spChg chg="add mod">
          <ac:chgData name="ِAwatef B" userId="4c3a533462edbdd8" providerId="LiveId" clId="{F2F93E38-54C2-4B18-89B7-8901134CEF5B}" dt="2024-10-31T18:03:31.817" v="1350"/>
          <ac:spMkLst>
            <pc:docMk/>
            <pc:sldMk cId="964317117" sldId="833"/>
            <ac:spMk id="230" creationId="{5BCB9F61-1549-E37B-9BB9-EF7CDD035E1D}"/>
          </ac:spMkLst>
        </pc:spChg>
        <pc:spChg chg="add mod">
          <ac:chgData name="ِAwatef B" userId="4c3a533462edbdd8" providerId="LiveId" clId="{F2F93E38-54C2-4B18-89B7-8901134CEF5B}" dt="2024-10-31T18:03:31.817" v="1350"/>
          <ac:spMkLst>
            <pc:docMk/>
            <pc:sldMk cId="964317117" sldId="833"/>
            <ac:spMk id="231" creationId="{BEC5F949-EBF3-F02D-EEAB-A6661EF147CF}"/>
          </ac:spMkLst>
        </pc:spChg>
        <pc:spChg chg="add mod">
          <ac:chgData name="ِAwatef B" userId="4c3a533462edbdd8" providerId="LiveId" clId="{F2F93E38-54C2-4B18-89B7-8901134CEF5B}" dt="2024-10-31T18:03:31.817" v="1350"/>
          <ac:spMkLst>
            <pc:docMk/>
            <pc:sldMk cId="964317117" sldId="833"/>
            <ac:spMk id="232" creationId="{77E89253-EAB2-A789-63E2-BF29E7E1F503}"/>
          </ac:spMkLst>
        </pc:spChg>
        <pc:spChg chg="add mod">
          <ac:chgData name="ِAwatef B" userId="4c3a533462edbdd8" providerId="LiveId" clId="{F2F93E38-54C2-4B18-89B7-8901134CEF5B}" dt="2024-10-31T18:03:31.817" v="1350"/>
          <ac:spMkLst>
            <pc:docMk/>
            <pc:sldMk cId="964317117" sldId="833"/>
            <ac:spMk id="233" creationId="{BE54314F-FD3E-A9B5-383B-3EA73496E631}"/>
          </ac:spMkLst>
        </pc:spChg>
        <pc:spChg chg="add mod">
          <ac:chgData name="ِAwatef B" userId="4c3a533462edbdd8" providerId="LiveId" clId="{F2F93E38-54C2-4B18-89B7-8901134CEF5B}" dt="2024-10-31T18:03:31.817" v="1350"/>
          <ac:spMkLst>
            <pc:docMk/>
            <pc:sldMk cId="964317117" sldId="833"/>
            <ac:spMk id="234" creationId="{6975A7AE-36EE-4A19-78C8-579D9DD48A25}"/>
          </ac:spMkLst>
        </pc:spChg>
        <pc:spChg chg="add mod">
          <ac:chgData name="ِAwatef B" userId="4c3a533462edbdd8" providerId="LiveId" clId="{F2F93E38-54C2-4B18-89B7-8901134CEF5B}" dt="2024-10-31T18:03:31.817" v="1350"/>
          <ac:spMkLst>
            <pc:docMk/>
            <pc:sldMk cId="964317117" sldId="833"/>
            <ac:spMk id="235" creationId="{96F316ED-0F07-E384-5EFF-E6748397804D}"/>
          </ac:spMkLst>
        </pc:spChg>
        <pc:spChg chg="add mod">
          <ac:chgData name="ِAwatef B" userId="4c3a533462edbdd8" providerId="LiveId" clId="{F2F93E38-54C2-4B18-89B7-8901134CEF5B}" dt="2024-10-31T18:03:31.817" v="1350"/>
          <ac:spMkLst>
            <pc:docMk/>
            <pc:sldMk cId="964317117" sldId="833"/>
            <ac:spMk id="236" creationId="{11DD4F4E-ED46-45C4-12E2-9BF483D4AEA6}"/>
          </ac:spMkLst>
        </pc:spChg>
        <pc:spChg chg="add mod">
          <ac:chgData name="ِAwatef B" userId="4c3a533462edbdd8" providerId="LiveId" clId="{F2F93E38-54C2-4B18-89B7-8901134CEF5B}" dt="2024-10-31T18:03:31.817" v="1350"/>
          <ac:spMkLst>
            <pc:docMk/>
            <pc:sldMk cId="964317117" sldId="833"/>
            <ac:spMk id="237" creationId="{DE36BE2F-8EF5-735E-ECB0-FBDA0726C948}"/>
          </ac:spMkLst>
        </pc:spChg>
        <pc:spChg chg="add mod">
          <ac:chgData name="ِAwatef B" userId="4c3a533462edbdd8" providerId="LiveId" clId="{F2F93E38-54C2-4B18-89B7-8901134CEF5B}" dt="2024-10-31T18:03:31.817" v="1350"/>
          <ac:spMkLst>
            <pc:docMk/>
            <pc:sldMk cId="964317117" sldId="833"/>
            <ac:spMk id="238" creationId="{7DDC8E17-4AF6-4F16-034B-C33DC8C4A1AB}"/>
          </ac:spMkLst>
        </pc:spChg>
        <pc:spChg chg="add mod">
          <ac:chgData name="ِAwatef B" userId="4c3a533462edbdd8" providerId="LiveId" clId="{F2F93E38-54C2-4B18-89B7-8901134CEF5B}" dt="2024-10-31T18:03:31.817" v="1350"/>
          <ac:spMkLst>
            <pc:docMk/>
            <pc:sldMk cId="964317117" sldId="833"/>
            <ac:spMk id="239" creationId="{C913109D-E9CE-A51D-0D91-58FB18E2F2D1}"/>
          </ac:spMkLst>
        </pc:spChg>
        <pc:spChg chg="add mod">
          <ac:chgData name="ِAwatef B" userId="4c3a533462edbdd8" providerId="LiveId" clId="{F2F93E38-54C2-4B18-89B7-8901134CEF5B}" dt="2024-10-31T18:03:31.817" v="1350"/>
          <ac:spMkLst>
            <pc:docMk/>
            <pc:sldMk cId="964317117" sldId="833"/>
            <ac:spMk id="240" creationId="{83D67EF7-391F-A54D-D806-F9890819ADEF}"/>
          </ac:spMkLst>
        </pc:spChg>
        <pc:spChg chg="add mod">
          <ac:chgData name="ِAwatef B" userId="4c3a533462edbdd8" providerId="LiveId" clId="{F2F93E38-54C2-4B18-89B7-8901134CEF5B}" dt="2024-10-31T18:03:31.817" v="1350"/>
          <ac:spMkLst>
            <pc:docMk/>
            <pc:sldMk cId="964317117" sldId="833"/>
            <ac:spMk id="241" creationId="{49FECB24-2C98-A582-8162-3840545BDC54}"/>
          </ac:spMkLst>
        </pc:spChg>
        <pc:spChg chg="add mod">
          <ac:chgData name="ِAwatef B" userId="4c3a533462edbdd8" providerId="LiveId" clId="{F2F93E38-54C2-4B18-89B7-8901134CEF5B}" dt="2024-10-31T18:03:31.817" v="1350"/>
          <ac:spMkLst>
            <pc:docMk/>
            <pc:sldMk cId="964317117" sldId="833"/>
            <ac:spMk id="242" creationId="{A4CBACA8-1638-0A4B-F36C-F4B671927E3A}"/>
          </ac:spMkLst>
        </pc:spChg>
        <pc:spChg chg="add mod">
          <ac:chgData name="ِAwatef B" userId="4c3a533462edbdd8" providerId="LiveId" clId="{F2F93E38-54C2-4B18-89B7-8901134CEF5B}" dt="2024-10-31T18:03:31.817" v="1350"/>
          <ac:spMkLst>
            <pc:docMk/>
            <pc:sldMk cId="964317117" sldId="833"/>
            <ac:spMk id="243" creationId="{B378ACAC-7CE4-D7FE-2BBD-D6BE21AEC436}"/>
          </ac:spMkLst>
        </pc:spChg>
        <pc:spChg chg="add mod">
          <ac:chgData name="ِAwatef B" userId="4c3a533462edbdd8" providerId="LiveId" clId="{F2F93E38-54C2-4B18-89B7-8901134CEF5B}" dt="2024-10-31T18:03:31.817" v="1350"/>
          <ac:spMkLst>
            <pc:docMk/>
            <pc:sldMk cId="964317117" sldId="833"/>
            <ac:spMk id="244" creationId="{49BA1644-FF11-CE09-B6AF-605C22E29B47}"/>
          </ac:spMkLst>
        </pc:spChg>
        <pc:spChg chg="add mod">
          <ac:chgData name="ِAwatef B" userId="4c3a533462edbdd8" providerId="LiveId" clId="{F2F93E38-54C2-4B18-89B7-8901134CEF5B}" dt="2024-10-31T18:03:31.817" v="1350"/>
          <ac:spMkLst>
            <pc:docMk/>
            <pc:sldMk cId="964317117" sldId="833"/>
            <ac:spMk id="245" creationId="{0F959DE9-0C22-7086-DD75-67DE457D44C1}"/>
          </ac:spMkLst>
        </pc:spChg>
        <pc:spChg chg="add mod">
          <ac:chgData name="ِAwatef B" userId="4c3a533462edbdd8" providerId="LiveId" clId="{F2F93E38-54C2-4B18-89B7-8901134CEF5B}" dt="2024-10-31T18:03:31.817" v="1350"/>
          <ac:spMkLst>
            <pc:docMk/>
            <pc:sldMk cId="964317117" sldId="833"/>
            <ac:spMk id="246" creationId="{E4111024-0E80-FE4E-B3F6-F36E4F4DDF9E}"/>
          </ac:spMkLst>
        </pc:spChg>
        <pc:spChg chg="add mod">
          <ac:chgData name="ِAwatef B" userId="4c3a533462edbdd8" providerId="LiveId" clId="{F2F93E38-54C2-4B18-89B7-8901134CEF5B}" dt="2024-10-31T18:03:31.817" v="1350"/>
          <ac:spMkLst>
            <pc:docMk/>
            <pc:sldMk cId="964317117" sldId="833"/>
            <ac:spMk id="247" creationId="{2A53257C-99C5-BB55-6235-BAB530EFA8BD}"/>
          </ac:spMkLst>
        </pc:spChg>
        <pc:spChg chg="add mod">
          <ac:chgData name="ِAwatef B" userId="4c3a533462edbdd8" providerId="LiveId" clId="{F2F93E38-54C2-4B18-89B7-8901134CEF5B}" dt="2024-10-31T18:03:31.817" v="1350"/>
          <ac:spMkLst>
            <pc:docMk/>
            <pc:sldMk cId="964317117" sldId="833"/>
            <ac:spMk id="248" creationId="{791783D0-61C8-3230-6149-DD5A7CD586AB}"/>
          </ac:spMkLst>
        </pc:spChg>
        <pc:spChg chg="add mod">
          <ac:chgData name="ِAwatef B" userId="4c3a533462edbdd8" providerId="LiveId" clId="{F2F93E38-54C2-4B18-89B7-8901134CEF5B}" dt="2024-10-31T18:03:31.817" v="1350"/>
          <ac:spMkLst>
            <pc:docMk/>
            <pc:sldMk cId="964317117" sldId="833"/>
            <ac:spMk id="249" creationId="{19C53C9C-60FE-763A-8697-EAF33065A2CD}"/>
          </ac:spMkLst>
        </pc:spChg>
        <pc:spChg chg="add mod">
          <ac:chgData name="ِAwatef B" userId="4c3a533462edbdd8" providerId="LiveId" clId="{F2F93E38-54C2-4B18-89B7-8901134CEF5B}" dt="2024-10-31T18:03:31.817" v="1350"/>
          <ac:spMkLst>
            <pc:docMk/>
            <pc:sldMk cId="964317117" sldId="833"/>
            <ac:spMk id="250" creationId="{BC109CA4-F107-AE4F-7726-824FE1185B63}"/>
          </ac:spMkLst>
        </pc:spChg>
        <pc:spChg chg="add mod">
          <ac:chgData name="ِAwatef B" userId="4c3a533462edbdd8" providerId="LiveId" clId="{F2F93E38-54C2-4B18-89B7-8901134CEF5B}" dt="2024-10-31T18:03:31.817" v="1350"/>
          <ac:spMkLst>
            <pc:docMk/>
            <pc:sldMk cId="964317117" sldId="833"/>
            <ac:spMk id="251" creationId="{8A1D646D-0172-5DFC-3D24-563E2DA906E1}"/>
          </ac:spMkLst>
        </pc:spChg>
        <pc:spChg chg="add mod">
          <ac:chgData name="ِAwatef B" userId="4c3a533462edbdd8" providerId="LiveId" clId="{F2F93E38-54C2-4B18-89B7-8901134CEF5B}" dt="2024-10-31T18:03:31.817" v="1350"/>
          <ac:spMkLst>
            <pc:docMk/>
            <pc:sldMk cId="964317117" sldId="833"/>
            <ac:spMk id="252" creationId="{D80A5A1D-A578-48B0-507B-60777945DE83}"/>
          </ac:spMkLst>
        </pc:spChg>
        <pc:spChg chg="add mod">
          <ac:chgData name="ِAwatef B" userId="4c3a533462edbdd8" providerId="LiveId" clId="{F2F93E38-54C2-4B18-89B7-8901134CEF5B}" dt="2024-10-31T18:03:31.817" v="1350"/>
          <ac:spMkLst>
            <pc:docMk/>
            <pc:sldMk cId="964317117" sldId="833"/>
            <ac:spMk id="253" creationId="{CEE6144E-29A3-5778-1ED4-3A60D97A8D81}"/>
          </ac:spMkLst>
        </pc:spChg>
        <pc:spChg chg="add mod">
          <ac:chgData name="ِAwatef B" userId="4c3a533462edbdd8" providerId="LiveId" clId="{F2F93E38-54C2-4B18-89B7-8901134CEF5B}" dt="2024-10-31T18:03:31.817" v="1350"/>
          <ac:spMkLst>
            <pc:docMk/>
            <pc:sldMk cId="964317117" sldId="833"/>
            <ac:spMk id="254" creationId="{5BB5A50F-78A0-3564-38D6-B99BB7DB5124}"/>
          </ac:spMkLst>
        </pc:spChg>
        <pc:spChg chg="add mod">
          <ac:chgData name="ِAwatef B" userId="4c3a533462edbdd8" providerId="LiveId" clId="{F2F93E38-54C2-4B18-89B7-8901134CEF5B}" dt="2024-10-31T18:03:31.817" v="1350"/>
          <ac:spMkLst>
            <pc:docMk/>
            <pc:sldMk cId="964317117" sldId="833"/>
            <ac:spMk id="255" creationId="{672D3B44-7901-6ACF-EA7E-C836E6115519}"/>
          </ac:spMkLst>
        </pc:spChg>
        <pc:spChg chg="add mod">
          <ac:chgData name="ِAwatef B" userId="4c3a533462edbdd8" providerId="LiveId" clId="{F2F93E38-54C2-4B18-89B7-8901134CEF5B}" dt="2024-10-31T18:03:31.817" v="1350"/>
          <ac:spMkLst>
            <pc:docMk/>
            <pc:sldMk cId="964317117" sldId="833"/>
            <ac:spMk id="256" creationId="{833C149E-6BE4-4294-80D1-8CC2EB61EEB3}"/>
          </ac:spMkLst>
        </pc:spChg>
        <pc:spChg chg="add mod">
          <ac:chgData name="ِAwatef B" userId="4c3a533462edbdd8" providerId="LiveId" clId="{F2F93E38-54C2-4B18-89B7-8901134CEF5B}" dt="2024-10-31T18:03:31.817" v="1350"/>
          <ac:spMkLst>
            <pc:docMk/>
            <pc:sldMk cId="964317117" sldId="833"/>
            <ac:spMk id="257" creationId="{DEFE01BD-8D12-26B1-CB20-DCC4D2E550C0}"/>
          </ac:spMkLst>
        </pc:spChg>
        <pc:spChg chg="add mod">
          <ac:chgData name="ِAwatef B" userId="4c3a533462edbdd8" providerId="LiveId" clId="{F2F93E38-54C2-4B18-89B7-8901134CEF5B}" dt="2024-10-31T18:03:31.817" v="1350"/>
          <ac:spMkLst>
            <pc:docMk/>
            <pc:sldMk cId="964317117" sldId="833"/>
            <ac:spMk id="258" creationId="{493056C1-7D13-FC87-DC5A-1D9429342790}"/>
          </ac:spMkLst>
        </pc:spChg>
        <pc:spChg chg="add mod">
          <ac:chgData name="ِAwatef B" userId="4c3a533462edbdd8" providerId="LiveId" clId="{F2F93E38-54C2-4B18-89B7-8901134CEF5B}" dt="2024-10-31T18:03:31.817" v="1350"/>
          <ac:spMkLst>
            <pc:docMk/>
            <pc:sldMk cId="964317117" sldId="833"/>
            <ac:spMk id="259" creationId="{86CE8A2F-FC79-E29F-3826-402CC56AAADD}"/>
          </ac:spMkLst>
        </pc:spChg>
        <pc:spChg chg="add mod">
          <ac:chgData name="ِAwatef B" userId="4c3a533462edbdd8" providerId="LiveId" clId="{F2F93E38-54C2-4B18-89B7-8901134CEF5B}" dt="2024-10-31T18:03:31.817" v="1350"/>
          <ac:spMkLst>
            <pc:docMk/>
            <pc:sldMk cId="964317117" sldId="833"/>
            <ac:spMk id="260" creationId="{81614A8C-E036-0578-D292-356CE209E0A9}"/>
          </ac:spMkLst>
        </pc:spChg>
        <pc:spChg chg="add mod">
          <ac:chgData name="ِAwatef B" userId="4c3a533462edbdd8" providerId="LiveId" clId="{F2F93E38-54C2-4B18-89B7-8901134CEF5B}" dt="2024-10-31T18:03:31.817" v="1350"/>
          <ac:spMkLst>
            <pc:docMk/>
            <pc:sldMk cId="964317117" sldId="833"/>
            <ac:spMk id="261" creationId="{02BFE70A-A669-21A9-0FDF-AE4B92B324DF}"/>
          </ac:spMkLst>
        </pc:spChg>
        <pc:spChg chg="add mod">
          <ac:chgData name="ِAwatef B" userId="4c3a533462edbdd8" providerId="LiveId" clId="{F2F93E38-54C2-4B18-89B7-8901134CEF5B}" dt="2024-10-31T18:03:31.817" v="1350"/>
          <ac:spMkLst>
            <pc:docMk/>
            <pc:sldMk cId="964317117" sldId="833"/>
            <ac:spMk id="262" creationId="{C3D3B726-030C-277B-CAFF-C01EBCFEBAE5}"/>
          </ac:spMkLst>
        </pc:spChg>
        <pc:spChg chg="add mod">
          <ac:chgData name="ِAwatef B" userId="4c3a533462edbdd8" providerId="LiveId" clId="{F2F93E38-54C2-4B18-89B7-8901134CEF5B}" dt="2024-10-31T18:03:31.817" v="1350"/>
          <ac:spMkLst>
            <pc:docMk/>
            <pc:sldMk cId="964317117" sldId="833"/>
            <ac:spMk id="263" creationId="{C4906351-7686-9AFC-9A52-FDBA1CEA7721}"/>
          </ac:spMkLst>
        </pc:spChg>
        <pc:spChg chg="add mod">
          <ac:chgData name="ِAwatef B" userId="4c3a533462edbdd8" providerId="LiveId" clId="{F2F93E38-54C2-4B18-89B7-8901134CEF5B}" dt="2024-10-31T18:03:31.817" v="1350"/>
          <ac:spMkLst>
            <pc:docMk/>
            <pc:sldMk cId="964317117" sldId="833"/>
            <ac:spMk id="264" creationId="{91D76D08-150F-4683-9F3E-4D8ED56509E9}"/>
          </ac:spMkLst>
        </pc:spChg>
        <pc:spChg chg="add mod">
          <ac:chgData name="ِAwatef B" userId="4c3a533462edbdd8" providerId="LiveId" clId="{F2F93E38-54C2-4B18-89B7-8901134CEF5B}" dt="2024-10-31T18:03:31.817" v="1350"/>
          <ac:spMkLst>
            <pc:docMk/>
            <pc:sldMk cId="964317117" sldId="833"/>
            <ac:spMk id="265" creationId="{2899EB7B-0F64-EC80-4158-3ED82BE47C8C}"/>
          </ac:spMkLst>
        </pc:spChg>
        <pc:spChg chg="add mod">
          <ac:chgData name="ِAwatef B" userId="4c3a533462edbdd8" providerId="LiveId" clId="{F2F93E38-54C2-4B18-89B7-8901134CEF5B}" dt="2024-10-31T18:03:31.817" v="1350"/>
          <ac:spMkLst>
            <pc:docMk/>
            <pc:sldMk cId="964317117" sldId="833"/>
            <ac:spMk id="266" creationId="{D585A694-8EE1-FF19-78D6-73ED0213A3CA}"/>
          </ac:spMkLst>
        </pc:spChg>
        <pc:spChg chg="add mod">
          <ac:chgData name="ِAwatef B" userId="4c3a533462edbdd8" providerId="LiveId" clId="{F2F93E38-54C2-4B18-89B7-8901134CEF5B}" dt="2024-10-31T18:03:31.817" v="1350"/>
          <ac:spMkLst>
            <pc:docMk/>
            <pc:sldMk cId="964317117" sldId="833"/>
            <ac:spMk id="267" creationId="{61F8CBF6-8FCB-D0FE-ECC4-5F8624D1263F}"/>
          </ac:spMkLst>
        </pc:spChg>
        <pc:spChg chg="add mod">
          <ac:chgData name="ِAwatef B" userId="4c3a533462edbdd8" providerId="LiveId" clId="{F2F93E38-54C2-4B18-89B7-8901134CEF5B}" dt="2024-10-31T18:03:31.817" v="1350"/>
          <ac:spMkLst>
            <pc:docMk/>
            <pc:sldMk cId="964317117" sldId="833"/>
            <ac:spMk id="268" creationId="{8B0B4E55-C37F-E333-01DD-503891E1411C}"/>
          </ac:spMkLst>
        </pc:spChg>
        <pc:spChg chg="add mod">
          <ac:chgData name="ِAwatef B" userId="4c3a533462edbdd8" providerId="LiveId" clId="{F2F93E38-54C2-4B18-89B7-8901134CEF5B}" dt="2024-10-31T18:03:31.817" v="1350"/>
          <ac:spMkLst>
            <pc:docMk/>
            <pc:sldMk cId="964317117" sldId="833"/>
            <ac:spMk id="269" creationId="{AF96C6E5-1463-8DDA-6A8D-DBED600473F9}"/>
          </ac:spMkLst>
        </pc:spChg>
        <pc:spChg chg="add mod">
          <ac:chgData name="ِAwatef B" userId="4c3a533462edbdd8" providerId="LiveId" clId="{F2F93E38-54C2-4B18-89B7-8901134CEF5B}" dt="2024-10-31T18:03:31.817" v="1350"/>
          <ac:spMkLst>
            <pc:docMk/>
            <pc:sldMk cId="964317117" sldId="833"/>
            <ac:spMk id="270" creationId="{FF12BE69-210B-9970-8D6F-143C16A56DA8}"/>
          </ac:spMkLst>
        </pc:spChg>
        <pc:spChg chg="add mod">
          <ac:chgData name="ِAwatef B" userId="4c3a533462edbdd8" providerId="LiveId" clId="{F2F93E38-54C2-4B18-89B7-8901134CEF5B}" dt="2024-10-31T18:03:31.817" v="1350"/>
          <ac:spMkLst>
            <pc:docMk/>
            <pc:sldMk cId="964317117" sldId="833"/>
            <ac:spMk id="271" creationId="{A5E93131-5C5F-B383-948F-12AF8F00735D}"/>
          </ac:spMkLst>
        </pc:spChg>
        <pc:spChg chg="add mod">
          <ac:chgData name="ِAwatef B" userId="4c3a533462edbdd8" providerId="LiveId" clId="{F2F93E38-54C2-4B18-89B7-8901134CEF5B}" dt="2024-10-31T18:03:31.817" v="1350"/>
          <ac:spMkLst>
            <pc:docMk/>
            <pc:sldMk cId="964317117" sldId="833"/>
            <ac:spMk id="272" creationId="{C31FF151-E6E2-D1CC-3552-A2E434DD38D3}"/>
          </ac:spMkLst>
        </pc:spChg>
        <pc:spChg chg="add mod">
          <ac:chgData name="ِAwatef B" userId="4c3a533462edbdd8" providerId="LiveId" clId="{F2F93E38-54C2-4B18-89B7-8901134CEF5B}" dt="2024-10-31T18:03:31.817" v="1350"/>
          <ac:spMkLst>
            <pc:docMk/>
            <pc:sldMk cId="964317117" sldId="833"/>
            <ac:spMk id="273" creationId="{4DFD796B-453C-67B2-3C46-E74630904997}"/>
          </ac:spMkLst>
        </pc:spChg>
        <pc:spChg chg="add mod">
          <ac:chgData name="ِAwatef B" userId="4c3a533462edbdd8" providerId="LiveId" clId="{F2F93E38-54C2-4B18-89B7-8901134CEF5B}" dt="2024-10-31T18:03:31.817" v="1350"/>
          <ac:spMkLst>
            <pc:docMk/>
            <pc:sldMk cId="964317117" sldId="833"/>
            <ac:spMk id="274" creationId="{CC93D1A0-FE2B-68E5-4823-282C01D4BB32}"/>
          </ac:spMkLst>
        </pc:spChg>
        <pc:spChg chg="add mod">
          <ac:chgData name="ِAwatef B" userId="4c3a533462edbdd8" providerId="LiveId" clId="{F2F93E38-54C2-4B18-89B7-8901134CEF5B}" dt="2024-10-31T18:03:31.817" v="1350"/>
          <ac:spMkLst>
            <pc:docMk/>
            <pc:sldMk cId="964317117" sldId="833"/>
            <ac:spMk id="275" creationId="{05631418-2052-0FA3-4457-5BB5B93E7367}"/>
          </ac:spMkLst>
        </pc:spChg>
        <pc:spChg chg="add mod">
          <ac:chgData name="ِAwatef B" userId="4c3a533462edbdd8" providerId="LiveId" clId="{F2F93E38-54C2-4B18-89B7-8901134CEF5B}" dt="2024-10-31T18:03:31.817" v="1350"/>
          <ac:spMkLst>
            <pc:docMk/>
            <pc:sldMk cId="964317117" sldId="833"/>
            <ac:spMk id="276" creationId="{7AE6A590-231A-7319-E150-608A2D992887}"/>
          </ac:spMkLst>
        </pc:spChg>
        <pc:spChg chg="add mod">
          <ac:chgData name="ِAwatef B" userId="4c3a533462edbdd8" providerId="LiveId" clId="{F2F93E38-54C2-4B18-89B7-8901134CEF5B}" dt="2024-10-31T18:03:31.817" v="1350"/>
          <ac:spMkLst>
            <pc:docMk/>
            <pc:sldMk cId="964317117" sldId="833"/>
            <ac:spMk id="277" creationId="{A928C7EA-DC5C-98E6-08D5-B9480586DF25}"/>
          </ac:spMkLst>
        </pc:spChg>
        <pc:spChg chg="add mod">
          <ac:chgData name="ِAwatef B" userId="4c3a533462edbdd8" providerId="LiveId" clId="{F2F93E38-54C2-4B18-89B7-8901134CEF5B}" dt="2024-10-31T18:03:31.817" v="1350"/>
          <ac:spMkLst>
            <pc:docMk/>
            <pc:sldMk cId="964317117" sldId="833"/>
            <ac:spMk id="278" creationId="{328C6070-8FB1-BF32-8BF4-2A073973E462}"/>
          </ac:spMkLst>
        </pc:spChg>
        <pc:spChg chg="add mod">
          <ac:chgData name="ِAwatef B" userId="4c3a533462edbdd8" providerId="LiveId" clId="{F2F93E38-54C2-4B18-89B7-8901134CEF5B}" dt="2024-10-31T18:03:31.817" v="1350"/>
          <ac:spMkLst>
            <pc:docMk/>
            <pc:sldMk cId="964317117" sldId="833"/>
            <ac:spMk id="279" creationId="{F746D691-BCC9-C610-9FE5-63964E477B3A}"/>
          </ac:spMkLst>
        </pc:spChg>
        <pc:spChg chg="add mod">
          <ac:chgData name="ِAwatef B" userId="4c3a533462edbdd8" providerId="LiveId" clId="{F2F93E38-54C2-4B18-89B7-8901134CEF5B}" dt="2024-10-31T18:03:31.817" v="1350"/>
          <ac:spMkLst>
            <pc:docMk/>
            <pc:sldMk cId="964317117" sldId="833"/>
            <ac:spMk id="280" creationId="{758AB7BB-BA78-3DA2-057C-6AD361F48086}"/>
          </ac:spMkLst>
        </pc:spChg>
        <pc:spChg chg="add mod">
          <ac:chgData name="ِAwatef B" userId="4c3a533462edbdd8" providerId="LiveId" clId="{F2F93E38-54C2-4B18-89B7-8901134CEF5B}" dt="2024-10-31T18:03:31.817" v="1350"/>
          <ac:spMkLst>
            <pc:docMk/>
            <pc:sldMk cId="964317117" sldId="833"/>
            <ac:spMk id="281" creationId="{F6FF5A7D-A949-5CA8-3EDF-05A4FAF15DDB}"/>
          </ac:spMkLst>
        </pc:spChg>
        <pc:spChg chg="add mod">
          <ac:chgData name="ِAwatef B" userId="4c3a533462edbdd8" providerId="LiveId" clId="{F2F93E38-54C2-4B18-89B7-8901134CEF5B}" dt="2024-10-31T18:03:31.817" v="1350"/>
          <ac:spMkLst>
            <pc:docMk/>
            <pc:sldMk cId="964317117" sldId="833"/>
            <ac:spMk id="282" creationId="{B66B821E-25BB-6FF4-43BF-C675031434B2}"/>
          </ac:spMkLst>
        </pc:spChg>
        <pc:spChg chg="add mod">
          <ac:chgData name="ِAwatef B" userId="4c3a533462edbdd8" providerId="LiveId" clId="{F2F93E38-54C2-4B18-89B7-8901134CEF5B}" dt="2024-10-31T18:03:31.817" v="1350"/>
          <ac:spMkLst>
            <pc:docMk/>
            <pc:sldMk cId="964317117" sldId="833"/>
            <ac:spMk id="283" creationId="{2FEA7331-D132-04A8-5A55-C39F04ABDD94}"/>
          </ac:spMkLst>
        </pc:spChg>
        <pc:spChg chg="add mod">
          <ac:chgData name="ِAwatef B" userId="4c3a533462edbdd8" providerId="LiveId" clId="{F2F93E38-54C2-4B18-89B7-8901134CEF5B}" dt="2024-10-31T18:03:31.817" v="1350"/>
          <ac:spMkLst>
            <pc:docMk/>
            <pc:sldMk cId="964317117" sldId="833"/>
            <ac:spMk id="284" creationId="{0C83B199-2DB9-4D77-68F6-8451412405FF}"/>
          </ac:spMkLst>
        </pc:spChg>
        <pc:spChg chg="add mod">
          <ac:chgData name="ِAwatef B" userId="4c3a533462edbdd8" providerId="LiveId" clId="{F2F93E38-54C2-4B18-89B7-8901134CEF5B}" dt="2024-10-31T18:03:31.817" v="1350"/>
          <ac:spMkLst>
            <pc:docMk/>
            <pc:sldMk cId="964317117" sldId="833"/>
            <ac:spMk id="285" creationId="{B7DDFCBC-A1D2-9CB5-4956-BA956F579832}"/>
          </ac:spMkLst>
        </pc:spChg>
        <pc:spChg chg="add mod">
          <ac:chgData name="ِAwatef B" userId="4c3a533462edbdd8" providerId="LiveId" clId="{F2F93E38-54C2-4B18-89B7-8901134CEF5B}" dt="2024-10-31T18:03:31.817" v="1350"/>
          <ac:spMkLst>
            <pc:docMk/>
            <pc:sldMk cId="964317117" sldId="833"/>
            <ac:spMk id="286" creationId="{390D0719-9D35-9252-F7B8-53BCE5C5B5EB}"/>
          </ac:spMkLst>
        </pc:spChg>
        <pc:spChg chg="add mod">
          <ac:chgData name="ِAwatef B" userId="4c3a533462edbdd8" providerId="LiveId" clId="{F2F93E38-54C2-4B18-89B7-8901134CEF5B}" dt="2024-10-31T18:03:31.817" v="1350"/>
          <ac:spMkLst>
            <pc:docMk/>
            <pc:sldMk cId="964317117" sldId="833"/>
            <ac:spMk id="287" creationId="{62C4A5B8-CF33-4F05-5456-5C8FFDCAF359}"/>
          </ac:spMkLst>
        </pc:spChg>
        <pc:spChg chg="add mod">
          <ac:chgData name="ِAwatef B" userId="4c3a533462edbdd8" providerId="LiveId" clId="{F2F93E38-54C2-4B18-89B7-8901134CEF5B}" dt="2024-10-31T18:03:31.817" v="1350"/>
          <ac:spMkLst>
            <pc:docMk/>
            <pc:sldMk cId="964317117" sldId="833"/>
            <ac:spMk id="288" creationId="{9E1B3F32-8516-0EF7-7948-A6D706AEAED5}"/>
          </ac:spMkLst>
        </pc:spChg>
        <pc:spChg chg="add mod">
          <ac:chgData name="ِAwatef B" userId="4c3a533462edbdd8" providerId="LiveId" clId="{F2F93E38-54C2-4B18-89B7-8901134CEF5B}" dt="2024-10-31T18:03:31.817" v="1350"/>
          <ac:spMkLst>
            <pc:docMk/>
            <pc:sldMk cId="964317117" sldId="833"/>
            <ac:spMk id="289" creationId="{BC00EA4D-6CB9-04BA-8C87-76A74CFFE7D9}"/>
          </ac:spMkLst>
        </pc:spChg>
        <pc:spChg chg="add mod">
          <ac:chgData name="ِAwatef B" userId="4c3a533462edbdd8" providerId="LiveId" clId="{F2F93E38-54C2-4B18-89B7-8901134CEF5B}" dt="2024-10-31T18:03:31.817" v="1350"/>
          <ac:spMkLst>
            <pc:docMk/>
            <pc:sldMk cId="964317117" sldId="833"/>
            <ac:spMk id="290" creationId="{5FB425A5-0356-11CB-745B-EAD8A9D25EF4}"/>
          </ac:spMkLst>
        </pc:spChg>
        <pc:spChg chg="add mod">
          <ac:chgData name="ِAwatef B" userId="4c3a533462edbdd8" providerId="LiveId" clId="{F2F93E38-54C2-4B18-89B7-8901134CEF5B}" dt="2024-10-31T18:03:31.817" v="1350"/>
          <ac:spMkLst>
            <pc:docMk/>
            <pc:sldMk cId="964317117" sldId="833"/>
            <ac:spMk id="291" creationId="{DEB36469-9828-5901-98BF-0958A0F7452A}"/>
          </ac:spMkLst>
        </pc:spChg>
        <pc:spChg chg="add mod">
          <ac:chgData name="ِAwatef B" userId="4c3a533462edbdd8" providerId="LiveId" clId="{F2F93E38-54C2-4B18-89B7-8901134CEF5B}" dt="2024-10-31T18:03:31.817" v="1350"/>
          <ac:spMkLst>
            <pc:docMk/>
            <pc:sldMk cId="964317117" sldId="833"/>
            <ac:spMk id="292" creationId="{F47E0563-CBB9-31C9-03F6-58ED1061F363}"/>
          </ac:spMkLst>
        </pc:spChg>
        <pc:spChg chg="add mod">
          <ac:chgData name="ِAwatef B" userId="4c3a533462edbdd8" providerId="LiveId" clId="{F2F93E38-54C2-4B18-89B7-8901134CEF5B}" dt="2024-10-31T18:03:31.817" v="1350"/>
          <ac:spMkLst>
            <pc:docMk/>
            <pc:sldMk cId="964317117" sldId="833"/>
            <ac:spMk id="293" creationId="{81157C2D-5793-39D1-E660-D4A20085FBB3}"/>
          </ac:spMkLst>
        </pc:spChg>
        <pc:spChg chg="add mod">
          <ac:chgData name="ِAwatef B" userId="4c3a533462edbdd8" providerId="LiveId" clId="{F2F93E38-54C2-4B18-89B7-8901134CEF5B}" dt="2024-10-31T18:03:31.817" v="1350"/>
          <ac:spMkLst>
            <pc:docMk/>
            <pc:sldMk cId="964317117" sldId="833"/>
            <ac:spMk id="294" creationId="{FBCB4E56-50C7-BA7A-8218-26E1F235A89B}"/>
          </ac:spMkLst>
        </pc:spChg>
        <pc:spChg chg="add mod">
          <ac:chgData name="ِAwatef B" userId="4c3a533462edbdd8" providerId="LiveId" clId="{F2F93E38-54C2-4B18-89B7-8901134CEF5B}" dt="2024-10-31T18:03:31.817" v="1350"/>
          <ac:spMkLst>
            <pc:docMk/>
            <pc:sldMk cId="964317117" sldId="833"/>
            <ac:spMk id="295" creationId="{E9B08F4C-9BE5-EC06-399F-6DB7114E3A52}"/>
          </ac:spMkLst>
        </pc:spChg>
        <pc:spChg chg="add mod">
          <ac:chgData name="ِAwatef B" userId="4c3a533462edbdd8" providerId="LiveId" clId="{F2F93E38-54C2-4B18-89B7-8901134CEF5B}" dt="2024-10-31T18:03:31.817" v="1350"/>
          <ac:spMkLst>
            <pc:docMk/>
            <pc:sldMk cId="964317117" sldId="833"/>
            <ac:spMk id="296" creationId="{1D19928C-D7EA-2A1F-EF4C-BCC84CD32AA0}"/>
          </ac:spMkLst>
        </pc:spChg>
        <pc:grpChg chg="add del mod">
          <ac:chgData name="ِAwatef B" userId="4c3a533462edbdd8" providerId="LiveId" clId="{F2F93E38-54C2-4B18-89B7-8901134CEF5B}" dt="2024-10-31T18:03:58.944" v="1351" actId="478"/>
          <ac:grpSpMkLst>
            <pc:docMk/>
            <pc:sldMk cId="964317117" sldId="833"/>
            <ac:grpSpMk id="3" creationId="{196C1BC0-D2D1-B9D3-70AD-0CA8F5ADF117}"/>
          </ac:grpSpMkLst>
        </pc:grpChg>
        <pc:picChg chg="add mod ord modCrop">
          <ac:chgData name="ِAwatef B" userId="4c3a533462edbdd8" providerId="LiveId" clId="{F2F93E38-54C2-4B18-89B7-8901134CEF5B}" dt="2024-10-31T18:08:20.928" v="1383" actId="167"/>
          <ac:picMkLst>
            <pc:docMk/>
            <pc:sldMk cId="964317117" sldId="833"/>
            <ac:picMk id="298" creationId="{4469303D-6911-9013-4864-0C0AA57EA80D}"/>
          </ac:picMkLst>
        </pc:picChg>
        <pc:picChg chg="add mod modCrop">
          <ac:chgData name="ِAwatef B" userId="4c3a533462edbdd8" providerId="LiveId" clId="{F2F93E38-54C2-4B18-89B7-8901134CEF5B}" dt="2024-10-31T18:07:37.448" v="1378" actId="1076"/>
          <ac:picMkLst>
            <pc:docMk/>
            <pc:sldMk cId="964317117" sldId="833"/>
            <ac:picMk id="299" creationId="{CC64A86B-DA62-A4D3-6147-9CE87D93FDD6}"/>
          </ac:picMkLst>
        </pc:picChg>
      </pc:sldChg>
      <pc:sldChg chg="addSp delSp modSp add mod">
        <pc:chgData name="ِAwatef B" userId="4c3a533462edbdd8" providerId="LiveId" clId="{F2F93E38-54C2-4B18-89B7-8901134CEF5B}" dt="2024-10-31T18:22:13.041" v="1469" actId="207"/>
        <pc:sldMkLst>
          <pc:docMk/>
          <pc:sldMk cId="875047583" sldId="834"/>
        </pc:sldMkLst>
        <pc:spChg chg="mod">
          <ac:chgData name="ِAwatef B" userId="4c3a533462edbdd8" providerId="LiveId" clId="{F2F93E38-54C2-4B18-89B7-8901134CEF5B}" dt="2024-10-31T18:20:36.085" v="1454" actId="14100"/>
          <ac:spMkLst>
            <pc:docMk/>
            <pc:sldMk cId="875047583" sldId="834"/>
            <ac:spMk id="2" creationId="{1D9DFC6D-7895-AF9E-FE04-929722B9D327}"/>
          </ac:spMkLst>
        </pc:spChg>
        <pc:spChg chg="add mod">
          <ac:chgData name="ِAwatef B" userId="4c3a533462edbdd8" providerId="LiveId" clId="{F2F93E38-54C2-4B18-89B7-8901134CEF5B}" dt="2024-10-31T18:22:13.041" v="1469" actId="207"/>
          <ac:spMkLst>
            <pc:docMk/>
            <pc:sldMk cId="875047583" sldId="834"/>
            <ac:spMk id="5" creationId="{2C53108A-AB4D-2B80-E512-2B7261E87297}"/>
          </ac:spMkLst>
        </pc:spChg>
        <pc:picChg chg="del">
          <ac:chgData name="ِAwatef B" userId="4c3a533462edbdd8" providerId="LiveId" clId="{F2F93E38-54C2-4B18-89B7-8901134CEF5B}" dt="2024-10-31T18:18:00.818" v="1441" actId="478"/>
          <ac:picMkLst>
            <pc:docMk/>
            <pc:sldMk cId="875047583" sldId="834"/>
            <ac:picMk id="298" creationId="{0BAE46EE-7906-6A2A-E161-4B254B057342}"/>
          </ac:picMkLst>
        </pc:picChg>
        <pc:picChg chg="del">
          <ac:chgData name="ِAwatef B" userId="4c3a533462edbdd8" providerId="LiveId" clId="{F2F93E38-54C2-4B18-89B7-8901134CEF5B}" dt="2024-10-31T18:18:03.484" v="1442" actId="478"/>
          <ac:picMkLst>
            <pc:docMk/>
            <pc:sldMk cId="875047583" sldId="834"/>
            <ac:picMk id="299" creationId="{CD42EFA7-393D-AEEE-2217-E201DC980F27}"/>
          </ac:picMkLst>
        </pc:picChg>
      </pc:sldChg>
      <pc:sldChg chg="modSp add mod">
        <pc:chgData name="ِAwatef B" userId="4c3a533462edbdd8" providerId="LiveId" clId="{F2F93E38-54C2-4B18-89B7-8901134CEF5B}" dt="2024-10-31T18:29:18.217" v="1546" actId="1036"/>
        <pc:sldMkLst>
          <pc:docMk/>
          <pc:sldMk cId="3064974468" sldId="835"/>
        </pc:sldMkLst>
        <pc:spChg chg="mod">
          <ac:chgData name="ِAwatef B" userId="4c3a533462edbdd8" providerId="LiveId" clId="{F2F93E38-54C2-4B18-89B7-8901134CEF5B}" dt="2024-10-31T18:29:18.217" v="1546" actId="1036"/>
          <ac:spMkLst>
            <pc:docMk/>
            <pc:sldMk cId="3064974468" sldId="835"/>
            <ac:spMk id="2" creationId="{C15871F8-2459-21F4-AAD9-B8AF90C20BF7}"/>
          </ac:spMkLst>
        </pc:spChg>
        <pc:spChg chg="mod">
          <ac:chgData name="ِAwatef B" userId="4c3a533462edbdd8" providerId="LiveId" clId="{F2F93E38-54C2-4B18-89B7-8901134CEF5B}" dt="2024-10-31T18:25:52.871" v="1515" actId="207"/>
          <ac:spMkLst>
            <pc:docMk/>
            <pc:sldMk cId="3064974468" sldId="835"/>
            <ac:spMk id="5" creationId="{19696B80-81AA-2061-7A97-0F3E5E06714D}"/>
          </ac:spMkLst>
        </pc:spChg>
      </pc:sldChg>
      <pc:sldChg chg="add del">
        <pc:chgData name="ِAwatef B" userId="4c3a533462edbdd8" providerId="LiveId" clId="{F2F93E38-54C2-4B18-89B7-8901134CEF5B}" dt="2024-10-31T18:28:29.217" v="1539" actId="47"/>
        <pc:sldMkLst>
          <pc:docMk/>
          <pc:sldMk cId="581179033" sldId="836"/>
        </pc:sldMkLst>
      </pc:sldChg>
      <pc:sldChg chg="modSp add mod">
        <pc:chgData name="ِAwatef B" userId="4c3a533462edbdd8" providerId="LiveId" clId="{F2F93E38-54C2-4B18-89B7-8901134CEF5B}" dt="2024-10-31T18:28:16.380" v="1538" actId="14100"/>
        <pc:sldMkLst>
          <pc:docMk/>
          <pc:sldMk cId="62364871" sldId="837"/>
        </pc:sldMkLst>
        <pc:spChg chg="mod">
          <ac:chgData name="ِAwatef B" userId="4c3a533462edbdd8" providerId="LiveId" clId="{F2F93E38-54C2-4B18-89B7-8901134CEF5B}" dt="2024-10-31T18:28:16.380" v="1538" actId="14100"/>
          <ac:spMkLst>
            <pc:docMk/>
            <pc:sldMk cId="62364871" sldId="837"/>
            <ac:spMk id="5" creationId="{D7B26631-AB56-5C1B-C816-EEEEF4CB9917}"/>
          </ac:spMkLst>
        </pc:spChg>
        <pc:spChg chg="mod">
          <ac:chgData name="ِAwatef B" userId="4c3a533462edbdd8" providerId="LiveId" clId="{F2F93E38-54C2-4B18-89B7-8901134CEF5B}" dt="2024-10-31T18:28:09.704" v="1537" actId="14100"/>
          <ac:spMkLst>
            <pc:docMk/>
            <pc:sldMk cId="62364871" sldId="837"/>
            <ac:spMk id="7" creationId="{DB560458-05A5-95DF-8699-1E0AB730426B}"/>
          </ac:spMkLst>
        </pc:spChg>
        <pc:spChg chg="mod">
          <ac:chgData name="ِAwatef B" userId="4c3a533462edbdd8" providerId="LiveId" clId="{F2F93E38-54C2-4B18-89B7-8901134CEF5B}" dt="2024-10-31T18:27:50.917" v="1533" actId="14100"/>
          <ac:spMkLst>
            <pc:docMk/>
            <pc:sldMk cId="62364871" sldId="837"/>
            <ac:spMk id="8" creationId="{A0AFCE36-F822-8DB5-7889-D40D8674D773}"/>
          </ac:spMkLst>
        </pc:spChg>
      </pc:sldChg>
      <pc:sldChg chg="addSp delSp modSp add mod">
        <pc:chgData name="ِAwatef B" userId="4c3a533462edbdd8" providerId="LiveId" clId="{F2F93E38-54C2-4B18-89B7-8901134CEF5B}" dt="2024-10-31T18:51:52.459" v="1851" actId="1076"/>
        <pc:sldMkLst>
          <pc:docMk/>
          <pc:sldMk cId="83106620" sldId="838"/>
        </pc:sldMkLst>
        <pc:spChg chg="mod">
          <ac:chgData name="ِAwatef B" userId="4c3a533462edbdd8" providerId="LiveId" clId="{F2F93E38-54C2-4B18-89B7-8901134CEF5B}" dt="2024-10-31T18:34:37.107" v="1760" actId="14100"/>
          <ac:spMkLst>
            <pc:docMk/>
            <pc:sldMk cId="83106620" sldId="838"/>
            <ac:spMk id="2" creationId="{E8D73DF1-64BA-6C51-E436-1F3F5D181992}"/>
          </ac:spMkLst>
        </pc:spChg>
        <pc:spChg chg="add mod">
          <ac:chgData name="ِAwatef B" userId="4c3a533462edbdd8" providerId="LiveId" clId="{F2F93E38-54C2-4B18-89B7-8901134CEF5B}" dt="2024-10-31T18:39:45.445" v="1800" actId="14100"/>
          <ac:spMkLst>
            <pc:docMk/>
            <pc:sldMk cId="83106620" sldId="838"/>
            <ac:spMk id="6" creationId="{B74431A3-8458-C73C-2F6D-5796AD1E85DF}"/>
          </ac:spMkLst>
        </pc:spChg>
        <pc:spChg chg="mod ord">
          <ac:chgData name="ِAwatef B" userId="4c3a533462edbdd8" providerId="LiveId" clId="{F2F93E38-54C2-4B18-89B7-8901134CEF5B}" dt="2024-10-31T18:51:32.145" v="1840" actId="1035"/>
          <ac:spMkLst>
            <pc:docMk/>
            <pc:sldMk cId="83106620" sldId="838"/>
            <ac:spMk id="7" creationId="{4006E1EE-FFC6-7734-0439-7147FC288F73}"/>
          </ac:spMkLst>
        </pc:spChg>
        <pc:spChg chg="mod ord">
          <ac:chgData name="ِAwatef B" userId="4c3a533462edbdd8" providerId="LiveId" clId="{F2F93E38-54C2-4B18-89B7-8901134CEF5B}" dt="2024-10-31T18:51:43.173" v="1849" actId="1035"/>
          <ac:spMkLst>
            <pc:docMk/>
            <pc:sldMk cId="83106620" sldId="838"/>
            <ac:spMk id="8" creationId="{DB2A6CF0-78A1-C4A3-7813-41FFFCD79BDC}"/>
          </ac:spMkLst>
        </pc:spChg>
        <pc:spChg chg="add mod">
          <ac:chgData name="ِAwatef B" userId="4c3a533462edbdd8" providerId="LiveId" clId="{F2F93E38-54C2-4B18-89B7-8901134CEF5B}" dt="2024-10-31T18:51:52.459" v="1851" actId="1076"/>
          <ac:spMkLst>
            <pc:docMk/>
            <pc:sldMk cId="83106620" sldId="838"/>
            <ac:spMk id="16" creationId="{381AB40C-CBED-6AFB-B8CA-0974D0055A7C}"/>
          </ac:spMkLst>
        </pc:spChg>
        <pc:picChg chg="add del mod modCrop">
          <ac:chgData name="ِAwatef B" userId="4c3a533462edbdd8" providerId="LiveId" clId="{F2F93E38-54C2-4B18-89B7-8901134CEF5B}" dt="2024-10-31T18:34:13.637" v="1754" actId="478"/>
          <ac:picMkLst>
            <pc:docMk/>
            <pc:sldMk cId="83106620" sldId="838"/>
            <ac:picMk id="5" creationId="{6F4DD6F7-9618-7571-0024-0BACC21F5FE2}"/>
          </ac:picMkLst>
        </pc:picChg>
        <pc:picChg chg="add mod modCrop">
          <ac:chgData name="ِAwatef B" userId="4c3a533462edbdd8" providerId="LiveId" clId="{F2F93E38-54C2-4B18-89B7-8901134CEF5B}" dt="2024-10-31T18:51:48.313" v="1850" actId="14100"/>
          <ac:picMkLst>
            <pc:docMk/>
            <pc:sldMk cId="83106620" sldId="838"/>
            <ac:picMk id="10" creationId="{96FB661E-08C2-F040-97CF-E8D360F61062}"/>
          </ac:picMkLst>
        </pc:picChg>
        <pc:picChg chg="del">
          <ac:chgData name="ِAwatef B" userId="4c3a533462edbdd8" providerId="LiveId" clId="{F2F93E38-54C2-4B18-89B7-8901134CEF5B}" dt="2024-10-31T18:30:58.389" v="1548" actId="478"/>
          <ac:picMkLst>
            <pc:docMk/>
            <pc:sldMk cId="83106620" sldId="838"/>
            <ac:picMk id="298" creationId="{52E23D18-B689-5A14-CE77-CA6E6F76F87E}"/>
          </ac:picMkLst>
        </pc:picChg>
        <pc:picChg chg="del">
          <ac:chgData name="ِAwatef B" userId="4c3a533462edbdd8" providerId="LiveId" clId="{F2F93E38-54C2-4B18-89B7-8901134CEF5B}" dt="2024-10-31T18:31:01.399" v="1549" actId="478"/>
          <ac:picMkLst>
            <pc:docMk/>
            <pc:sldMk cId="83106620" sldId="838"/>
            <ac:picMk id="299" creationId="{9EBA3075-6BCE-520C-B77F-D99E32CDDA94}"/>
          </ac:picMkLst>
        </pc:picChg>
        <pc:inkChg chg="add del">
          <ac:chgData name="ِAwatef B" userId="4c3a533462edbdd8" providerId="LiveId" clId="{F2F93E38-54C2-4B18-89B7-8901134CEF5B}" dt="2024-10-31T18:39:39.747" v="1799" actId="478"/>
          <ac:inkMkLst>
            <pc:docMk/>
            <pc:sldMk cId="83106620" sldId="838"/>
            <ac:inkMk id="11" creationId="{E0303E75-ACB5-8D29-AAB0-82FA9196C514}"/>
          </ac:inkMkLst>
        </pc:inkChg>
        <pc:inkChg chg="add del">
          <ac:chgData name="ِAwatef B" userId="4c3a533462edbdd8" providerId="LiveId" clId="{F2F93E38-54C2-4B18-89B7-8901134CEF5B}" dt="2024-10-31T18:38:24.270" v="1777" actId="9405"/>
          <ac:inkMkLst>
            <pc:docMk/>
            <pc:sldMk cId="83106620" sldId="838"/>
            <ac:inkMk id="12" creationId="{A510381B-F7FD-4A69-C2D7-55D4853B12B9}"/>
          </ac:inkMkLst>
        </pc:inkChg>
        <pc:inkChg chg="add del mod">
          <ac:chgData name="ِAwatef B" userId="4c3a533462edbdd8" providerId="LiveId" clId="{F2F93E38-54C2-4B18-89B7-8901134CEF5B}" dt="2024-10-31T18:47:20.235" v="1801" actId="478"/>
          <ac:inkMkLst>
            <pc:docMk/>
            <pc:sldMk cId="83106620" sldId="838"/>
            <ac:inkMk id="13" creationId="{F889A4A2-83DE-D266-FF90-69DEBE887E9C}"/>
          </ac:inkMkLst>
        </pc:inkChg>
        <pc:inkChg chg="add del">
          <ac:chgData name="ِAwatef B" userId="4c3a533462edbdd8" providerId="LiveId" clId="{F2F93E38-54C2-4B18-89B7-8901134CEF5B}" dt="2024-10-31T18:47:36.308" v="1803" actId="9405"/>
          <ac:inkMkLst>
            <pc:docMk/>
            <pc:sldMk cId="83106620" sldId="838"/>
            <ac:inkMk id="14" creationId="{37288B4B-9C53-B389-A8A5-BE9D611B7E17}"/>
          </ac:inkMkLst>
        </pc:inkChg>
        <pc:inkChg chg="add del mod">
          <ac:chgData name="ِAwatef B" userId="4c3a533462edbdd8" providerId="LiveId" clId="{F2F93E38-54C2-4B18-89B7-8901134CEF5B}" dt="2024-10-31T18:48:49.320" v="1814" actId="478"/>
          <ac:inkMkLst>
            <pc:docMk/>
            <pc:sldMk cId="83106620" sldId="838"/>
            <ac:inkMk id="15" creationId="{A14F8D25-40EA-A15D-89E2-0549DEBC04A0}"/>
          </ac:inkMkLst>
        </pc:inkChg>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EE7DE461-C1CF-4760-9952-AA1D1BFDBFBE}"/>
    <pc:docChg chg="custSel modSld">
      <pc:chgData name="ِAwatef B" userId="4c3a533462edbdd8" providerId="LiveId" clId="{EE7DE461-C1CF-4760-9952-AA1D1BFDBFBE}" dt="2024-11-13T17:58:49.226" v="39" actId="478"/>
      <pc:docMkLst>
        <pc:docMk/>
      </pc:docMkLst>
      <pc:sldChg chg="delSp mod delAnim">
        <pc:chgData name="ِAwatef B" userId="4c3a533462edbdd8" providerId="LiveId" clId="{EE7DE461-C1CF-4760-9952-AA1D1BFDBFBE}" dt="2024-11-13T17:45:33.931" v="4" actId="478"/>
        <pc:sldMkLst>
          <pc:docMk/>
          <pc:sldMk cId="2844625956" sldId="370"/>
        </pc:sldMkLst>
        <pc:picChg chg="del">
          <ac:chgData name="ِAwatef B" userId="4c3a533462edbdd8" providerId="LiveId" clId="{EE7DE461-C1CF-4760-9952-AA1D1BFDBFBE}" dt="2024-11-13T17:45:33.931" v="4" actId="478"/>
          <ac:picMkLst>
            <pc:docMk/>
            <pc:sldMk cId="2844625956" sldId="370"/>
            <ac:picMk id="2" creationId="{5F81248F-D603-86AF-9F12-CCC855090FBB}"/>
          </ac:picMkLst>
        </pc:picChg>
      </pc:sldChg>
      <pc:sldChg chg="delSp mod delAnim">
        <pc:chgData name="ِAwatef B" userId="4c3a533462edbdd8" providerId="LiveId" clId="{EE7DE461-C1CF-4760-9952-AA1D1BFDBFBE}" dt="2024-11-13T17:45:30.495" v="3" actId="478"/>
        <pc:sldMkLst>
          <pc:docMk/>
          <pc:sldMk cId="3209221492" sldId="501"/>
        </pc:sldMkLst>
        <pc:picChg chg="del">
          <ac:chgData name="ِAwatef B" userId="4c3a533462edbdd8" providerId="LiveId" clId="{EE7DE461-C1CF-4760-9952-AA1D1BFDBFBE}" dt="2024-11-13T17:45:30.495" v="3" actId="478"/>
          <ac:picMkLst>
            <pc:docMk/>
            <pc:sldMk cId="3209221492" sldId="501"/>
            <ac:picMk id="7" creationId="{252B20A3-7524-DB5F-CB76-7AF2AE428E36}"/>
          </ac:picMkLst>
        </pc:picChg>
      </pc:sldChg>
      <pc:sldChg chg="delSp mod delAnim">
        <pc:chgData name="ِAwatef B" userId="4c3a533462edbdd8" providerId="LiveId" clId="{EE7DE461-C1CF-4760-9952-AA1D1BFDBFBE}" dt="2024-11-13T17:58:00.235" v="33" actId="478"/>
        <pc:sldMkLst>
          <pc:docMk/>
          <pc:sldMk cId="1058915096" sldId="665"/>
        </pc:sldMkLst>
        <pc:picChg chg="del">
          <ac:chgData name="ِAwatef B" userId="4c3a533462edbdd8" providerId="LiveId" clId="{EE7DE461-C1CF-4760-9952-AA1D1BFDBFBE}" dt="2024-11-13T17:58:00.235" v="33" actId="478"/>
          <ac:picMkLst>
            <pc:docMk/>
            <pc:sldMk cId="1058915096" sldId="665"/>
            <ac:picMk id="3" creationId="{D0228F5B-AD48-D484-A7A3-F314172F08B5}"/>
          </ac:picMkLst>
        </pc:picChg>
      </pc:sldChg>
      <pc:sldChg chg="delSp mod delAnim">
        <pc:chgData name="ِAwatef B" userId="4c3a533462edbdd8" providerId="LiveId" clId="{EE7DE461-C1CF-4760-9952-AA1D1BFDBFBE}" dt="2024-11-13T17:45:54.272" v="5" actId="478"/>
        <pc:sldMkLst>
          <pc:docMk/>
          <pc:sldMk cId="1628360170" sldId="799"/>
        </pc:sldMkLst>
        <pc:picChg chg="del">
          <ac:chgData name="ِAwatef B" userId="4c3a533462edbdd8" providerId="LiveId" clId="{EE7DE461-C1CF-4760-9952-AA1D1BFDBFBE}" dt="2024-11-13T17:45:54.272" v="5" actId="478"/>
          <ac:picMkLst>
            <pc:docMk/>
            <pc:sldMk cId="1628360170" sldId="799"/>
            <ac:picMk id="2" creationId="{6E40DBF3-6769-C4F5-D280-8BE3974D1933}"/>
          </ac:picMkLst>
        </pc:picChg>
      </pc:sldChg>
      <pc:sldChg chg="delSp mod delAnim">
        <pc:chgData name="ِAwatef B" userId="4c3a533462edbdd8" providerId="LiveId" clId="{EE7DE461-C1CF-4760-9952-AA1D1BFDBFBE}" dt="2024-11-13T17:46:32.050" v="12" actId="478"/>
        <pc:sldMkLst>
          <pc:docMk/>
          <pc:sldMk cId="11161155" sldId="808"/>
        </pc:sldMkLst>
        <pc:picChg chg="del">
          <ac:chgData name="ِAwatef B" userId="4c3a533462edbdd8" providerId="LiveId" clId="{EE7DE461-C1CF-4760-9952-AA1D1BFDBFBE}" dt="2024-11-13T17:46:32.050" v="12" actId="478"/>
          <ac:picMkLst>
            <pc:docMk/>
            <pc:sldMk cId="11161155" sldId="808"/>
            <ac:picMk id="3" creationId="{44CC581A-565B-30B1-A966-D3B282922B6C}"/>
          </ac:picMkLst>
        </pc:picChg>
      </pc:sldChg>
      <pc:sldChg chg="delSp mod delAnim">
        <pc:chgData name="ِAwatef B" userId="4c3a533462edbdd8" providerId="LiveId" clId="{EE7DE461-C1CF-4760-9952-AA1D1BFDBFBE}" dt="2024-11-13T17:45:59.102" v="6" actId="478"/>
        <pc:sldMkLst>
          <pc:docMk/>
          <pc:sldMk cId="125118117" sldId="839"/>
        </pc:sldMkLst>
        <pc:picChg chg="del">
          <ac:chgData name="ِAwatef B" userId="4c3a533462edbdd8" providerId="LiveId" clId="{EE7DE461-C1CF-4760-9952-AA1D1BFDBFBE}" dt="2024-11-13T17:45:59.102" v="6" actId="478"/>
          <ac:picMkLst>
            <pc:docMk/>
            <pc:sldMk cId="125118117" sldId="839"/>
            <ac:picMk id="2" creationId="{5A59ECE6-242B-6048-78C5-86F83E0B4351}"/>
          </ac:picMkLst>
        </pc:picChg>
      </pc:sldChg>
      <pc:sldChg chg="delSp mod delAnim">
        <pc:chgData name="ِAwatef B" userId="4c3a533462edbdd8" providerId="LiveId" clId="{EE7DE461-C1CF-4760-9952-AA1D1BFDBFBE}" dt="2024-11-13T17:46:03.274" v="7" actId="478"/>
        <pc:sldMkLst>
          <pc:docMk/>
          <pc:sldMk cId="848931401" sldId="840"/>
        </pc:sldMkLst>
        <pc:picChg chg="del">
          <ac:chgData name="ِAwatef B" userId="4c3a533462edbdd8" providerId="LiveId" clId="{EE7DE461-C1CF-4760-9952-AA1D1BFDBFBE}" dt="2024-11-13T17:46:03.274" v="7" actId="478"/>
          <ac:picMkLst>
            <pc:docMk/>
            <pc:sldMk cId="848931401" sldId="840"/>
            <ac:picMk id="2" creationId="{BC72C444-0753-E55A-D3F6-877344E665D7}"/>
          </ac:picMkLst>
        </pc:picChg>
      </pc:sldChg>
      <pc:sldChg chg="delSp mod delAnim">
        <pc:chgData name="ِAwatef B" userId="4c3a533462edbdd8" providerId="LiveId" clId="{EE7DE461-C1CF-4760-9952-AA1D1BFDBFBE}" dt="2024-11-13T17:46:06.544" v="8" actId="478"/>
        <pc:sldMkLst>
          <pc:docMk/>
          <pc:sldMk cId="299286769" sldId="841"/>
        </pc:sldMkLst>
        <pc:picChg chg="del">
          <ac:chgData name="ِAwatef B" userId="4c3a533462edbdd8" providerId="LiveId" clId="{EE7DE461-C1CF-4760-9952-AA1D1BFDBFBE}" dt="2024-11-13T17:46:06.544" v="8" actId="478"/>
          <ac:picMkLst>
            <pc:docMk/>
            <pc:sldMk cId="299286769" sldId="841"/>
            <ac:picMk id="2" creationId="{5DDACEDD-5D68-230D-CA07-106C31621698}"/>
          </ac:picMkLst>
        </pc:picChg>
      </pc:sldChg>
      <pc:sldChg chg="delSp mod delAnim">
        <pc:chgData name="ِAwatef B" userId="4c3a533462edbdd8" providerId="LiveId" clId="{EE7DE461-C1CF-4760-9952-AA1D1BFDBFBE}" dt="2024-11-13T17:46:11.892" v="9" actId="478"/>
        <pc:sldMkLst>
          <pc:docMk/>
          <pc:sldMk cId="3454434535" sldId="842"/>
        </pc:sldMkLst>
        <pc:picChg chg="del">
          <ac:chgData name="ِAwatef B" userId="4c3a533462edbdd8" providerId="LiveId" clId="{EE7DE461-C1CF-4760-9952-AA1D1BFDBFBE}" dt="2024-11-13T17:46:11.892" v="9" actId="478"/>
          <ac:picMkLst>
            <pc:docMk/>
            <pc:sldMk cId="3454434535" sldId="842"/>
            <ac:picMk id="2" creationId="{B236448E-AE22-B15D-4812-9F960FC64A0C}"/>
          </ac:picMkLst>
        </pc:picChg>
      </pc:sldChg>
      <pc:sldChg chg="delSp mod delAnim">
        <pc:chgData name="ِAwatef B" userId="4c3a533462edbdd8" providerId="LiveId" clId="{EE7DE461-C1CF-4760-9952-AA1D1BFDBFBE}" dt="2024-11-13T17:46:21.410" v="10" actId="478"/>
        <pc:sldMkLst>
          <pc:docMk/>
          <pc:sldMk cId="1315979859" sldId="843"/>
        </pc:sldMkLst>
        <pc:picChg chg="del">
          <ac:chgData name="ِAwatef B" userId="4c3a533462edbdd8" providerId="LiveId" clId="{EE7DE461-C1CF-4760-9952-AA1D1BFDBFBE}" dt="2024-11-13T17:46:21.410" v="10" actId="478"/>
          <ac:picMkLst>
            <pc:docMk/>
            <pc:sldMk cId="1315979859" sldId="843"/>
            <ac:picMk id="2" creationId="{A16F69B4-AD1B-8330-5280-95C010F9AD74}"/>
          </ac:picMkLst>
        </pc:picChg>
      </pc:sldChg>
      <pc:sldChg chg="delSp mod delAnim">
        <pc:chgData name="ِAwatef B" userId="4c3a533462edbdd8" providerId="LiveId" clId="{EE7DE461-C1CF-4760-9952-AA1D1BFDBFBE}" dt="2024-11-13T17:46:26.024" v="11" actId="478"/>
        <pc:sldMkLst>
          <pc:docMk/>
          <pc:sldMk cId="1598178396" sldId="844"/>
        </pc:sldMkLst>
        <pc:picChg chg="del">
          <ac:chgData name="ِAwatef B" userId="4c3a533462edbdd8" providerId="LiveId" clId="{EE7DE461-C1CF-4760-9952-AA1D1BFDBFBE}" dt="2024-11-13T17:46:26.024" v="11" actId="478"/>
          <ac:picMkLst>
            <pc:docMk/>
            <pc:sldMk cId="1598178396" sldId="844"/>
            <ac:picMk id="2" creationId="{9BEA208A-83E0-BCD2-EAE9-1F17111D0D9A}"/>
          </ac:picMkLst>
        </pc:picChg>
      </pc:sldChg>
      <pc:sldChg chg="delSp mod delAnim">
        <pc:chgData name="ِAwatef B" userId="4c3a533462edbdd8" providerId="LiveId" clId="{EE7DE461-C1CF-4760-9952-AA1D1BFDBFBE}" dt="2024-11-13T17:46:35.880" v="13" actId="478"/>
        <pc:sldMkLst>
          <pc:docMk/>
          <pc:sldMk cId="1694647740" sldId="845"/>
        </pc:sldMkLst>
        <pc:picChg chg="del">
          <ac:chgData name="ِAwatef B" userId="4c3a533462edbdd8" providerId="LiveId" clId="{EE7DE461-C1CF-4760-9952-AA1D1BFDBFBE}" dt="2024-11-13T17:46:35.880" v="13" actId="478"/>
          <ac:picMkLst>
            <pc:docMk/>
            <pc:sldMk cId="1694647740" sldId="845"/>
            <ac:picMk id="2" creationId="{72C1695B-BC23-2A04-BA28-CF7AF7DC9BC9}"/>
          </ac:picMkLst>
        </pc:picChg>
      </pc:sldChg>
      <pc:sldChg chg="delSp mod delAnim">
        <pc:chgData name="ِAwatef B" userId="4c3a533462edbdd8" providerId="LiveId" clId="{EE7DE461-C1CF-4760-9952-AA1D1BFDBFBE}" dt="2024-11-13T17:46:39.815" v="14" actId="478"/>
        <pc:sldMkLst>
          <pc:docMk/>
          <pc:sldMk cId="2654956524" sldId="846"/>
        </pc:sldMkLst>
        <pc:picChg chg="del">
          <ac:chgData name="ِAwatef B" userId="4c3a533462edbdd8" providerId="LiveId" clId="{EE7DE461-C1CF-4760-9952-AA1D1BFDBFBE}" dt="2024-11-13T17:46:39.815" v="14" actId="478"/>
          <ac:picMkLst>
            <pc:docMk/>
            <pc:sldMk cId="2654956524" sldId="846"/>
            <ac:picMk id="2" creationId="{09C3C575-3803-FA43-8E12-FF97C3059A73}"/>
          </ac:picMkLst>
        </pc:picChg>
      </pc:sldChg>
      <pc:sldChg chg="delSp mod delAnim">
        <pc:chgData name="ِAwatef B" userId="4c3a533462edbdd8" providerId="LiveId" clId="{EE7DE461-C1CF-4760-9952-AA1D1BFDBFBE}" dt="2024-11-13T17:46:53.281" v="15" actId="478"/>
        <pc:sldMkLst>
          <pc:docMk/>
          <pc:sldMk cId="4119410463" sldId="847"/>
        </pc:sldMkLst>
        <pc:picChg chg="del">
          <ac:chgData name="ِAwatef B" userId="4c3a533462edbdd8" providerId="LiveId" clId="{EE7DE461-C1CF-4760-9952-AA1D1BFDBFBE}" dt="2024-11-13T17:46:53.281" v="15" actId="478"/>
          <ac:picMkLst>
            <pc:docMk/>
            <pc:sldMk cId="4119410463" sldId="847"/>
            <ac:picMk id="2" creationId="{E7BA68A5-AF2B-4D76-DCCB-BE3A37E2906C}"/>
          </ac:picMkLst>
        </pc:picChg>
      </pc:sldChg>
      <pc:sldChg chg="delSp mod delAnim">
        <pc:chgData name="ِAwatef B" userId="4c3a533462edbdd8" providerId="LiveId" clId="{EE7DE461-C1CF-4760-9952-AA1D1BFDBFBE}" dt="2024-11-13T17:46:57.048" v="16" actId="478"/>
        <pc:sldMkLst>
          <pc:docMk/>
          <pc:sldMk cId="2617823820" sldId="848"/>
        </pc:sldMkLst>
        <pc:picChg chg="del">
          <ac:chgData name="ِAwatef B" userId="4c3a533462edbdd8" providerId="LiveId" clId="{EE7DE461-C1CF-4760-9952-AA1D1BFDBFBE}" dt="2024-11-13T17:46:57.048" v="16" actId="478"/>
          <ac:picMkLst>
            <pc:docMk/>
            <pc:sldMk cId="2617823820" sldId="848"/>
            <ac:picMk id="2" creationId="{21CBCD70-8776-5A8E-8573-316AC7AD5EAD}"/>
          </ac:picMkLst>
        </pc:picChg>
      </pc:sldChg>
      <pc:sldChg chg="delSp mod delAnim">
        <pc:chgData name="ِAwatef B" userId="4c3a533462edbdd8" providerId="LiveId" clId="{EE7DE461-C1CF-4760-9952-AA1D1BFDBFBE}" dt="2024-11-13T17:47:05.625" v="17" actId="478"/>
        <pc:sldMkLst>
          <pc:docMk/>
          <pc:sldMk cId="1883340706" sldId="849"/>
        </pc:sldMkLst>
        <pc:picChg chg="del">
          <ac:chgData name="ِAwatef B" userId="4c3a533462edbdd8" providerId="LiveId" clId="{EE7DE461-C1CF-4760-9952-AA1D1BFDBFBE}" dt="2024-11-13T17:47:05.625" v="17" actId="478"/>
          <ac:picMkLst>
            <pc:docMk/>
            <pc:sldMk cId="1883340706" sldId="849"/>
            <ac:picMk id="2" creationId="{F635AD86-9FB6-4FA5-93B7-A816031F44CA}"/>
          </ac:picMkLst>
        </pc:picChg>
      </pc:sldChg>
      <pc:sldChg chg="delSp mod delAnim">
        <pc:chgData name="ِAwatef B" userId="4c3a533462edbdd8" providerId="LiveId" clId="{EE7DE461-C1CF-4760-9952-AA1D1BFDBFBE}" dt="2024-11-13T17:47:13.770" v="19" actId="478"/>
        <pc:sldMkLst>
          <pc:docMk/>
          <pc:sldMk cId="3080019697" sldId="850"/>
        </pc:sldMkLst>
        <pc:picChg chg="del">
          <ac:chgData name="ِAwatef B" userId="4c3a533462edbdd8" providerId="LiveId" clId="{EE7DE461-C1CF-4760-9952-AA1D1BFDBFBE}" dt="2024-11-13T17:47:13.770" v="19" actId="478"/>
          <ac:picMkLst>
            <pc:docMk/>
            <pc:sldMk cId="3080019697" sldId="850"/>
            <ac:picMk id="2" creationId="{A69840D6-0A52-F1DA-3EFB-FA4270D1E57C}"/>
          </ac:picMkLst>
        </pc:picChg>
      </pc:sldChg>
      <pc:sldChg chg="delSp mod delAnim">
        <pc:chgData name="ِAwatef B" userId="4c3a533462edbdd8" providerId="LiveId" clId="{EE7DE461-C1CF-4760-9952-AA1D1BFDBFBE}" dt="2024-11-13T17:47:09.951" v="18" actId="478"/>
        <pc:sldMkLst>
          <pc:docMk/>
          <pc:sldMk cId="652985227" sldId="851"/>
        </pc:sldMkLst>
        <pc:picChg chg="del">
          <ac:chgData name="ِAwatef B" userId="4c3a533462edbdd8" providerId="LiveId" clId="{EE7DE461-C1CF-4760-9952-AA1D1BFDBFBE}" dt="2024-11-13T17:47:09.951" v="18" actId="478"/>
          <ac:picMkLst>
            <pc:docMk/>
            <pc:sldMk cId="652985227" sldId="851"/>
            <ac:picMk id="2" creationId="{3E68D87E-DFF8-01E6-73CE-29FA58143FEA}"/>
          </ac:picMkLst>
        </pc:picChg>
      </pc:sldChg>
      <pc:sldChg chg="delSp mod delAnim">
        <pc:chgData name="ِAwatef B" userId="4c3a533462edbdd8" providerId="LiveId" clId="{EE7DE461-C1CF-4760-9952-AA1D1BFDBFBE}" dt="2024-11-13T17:47:18.069" v="20" actId="478"/>
        <pc:sldMkLst>
          <pc:docMk/>
          <pc:sldMk cId="2360846878" sldId="852"/>
        </pc:sldMkLst>
        <pc:picChg chg="del">
          <ac:chgData name="ِAwatef B" userId="4c3a533462edbdd8" providerId="LiveId" clId="{EE7DE461-C1CF-4760-9952-AA1D1BFDBFBE}" dt="2024-11-13T17:47:18.069" v="20" actId="478"/>
          <ac:picMkLst>
            <pc:docMk/>
            <pc:sldMk cId="2360846878" sldId="852"/>
            <ac:picMk id="2" creationId="{521BCEE1-002D-37C6-D671-FCDFEBF1BCC9}"/>
          </ac:picMkLst>
        </pc:picChg>
      </pc:sldChg>
      <pc:sldChg chg="delSp mod delAnim">
        <pc:chgData name="ِAwatef B" userId="4c3a533462edbdd8" providerId="LiveId" clId="{EE7DE461-C1CF-4760-9952-AA1D1BFDBFBE}" dt="2024-11-13T17:50:44.735" v="21" actId="478"/>
        <pc:sldMkLst>
          <pc:docMk/>
          <pc:sldMk cId="571413978" sldId="853"/>
        </pc:sldMkLst>
        <pc:picChg chg="del">
          <ac:chgData name="ِAwatef B" userId="4c3a533462edbdd8" providerId="LiveId" clId="{EE7DE461-C1CF-4760-9952-AA1D1BFDBFBE}" dt="2024-11-13T17:50:44.735" v="21" actId="478"/>
          <ac:picMkLst>
            <pc:docMk/>
            <pc:sldMk cId="571413978" sldId="853"/>
            <ac:picMk id="2" creationId="{3F76650C-7A64-6C05-D67D-4F998C7A9B02}"/>
          </ac:picMkLst>
        </pc:picChg>
      </pc:sldChg>
      <pc:sldChg chg="delSp mod delAnim">
        <pc:chgData name="ِAwatef B" userId="4c3a533462edbdd8" providerId="LiveId" clId="{EE7DE461-C1CF-4760-9952-AA1D1BFDBFBE}" dt="2024-11-13T17:50:48.681" v="22" actId="478"/>
        <pc:sldMkLst>
          <pc:docMk/>
          <pc:sldMk cId="2235341761" sldId="854"/>
        </pc:sldMkLst>
        <pc:picChg chg="del">
          <ac:chgData name="ِAwatef B" userId="4c3a533462edbdd8" providerId="LiveId" clId="{EE7DE461-C1CF-4760-9952-AA1D1BFDBFBE}" dt="2024-11-13T17:50:48.681" v="22" actId="478"/>
          <ac:picMkLst>
            <pc:docMk/>
            <pc:sldMk cId="2235341761" sldId="854"/>
            <ac:picMk id="2" creationId="{D47E6CD1-FF20-D4C4-63CF-B9F6D485AAC1}"/>
          </ac:picMkLst>
        </pc:picChg>
      </pc:sldChg>
      <pc:sldChg chg="delSp mod delAnim">
        <pc:chgData name="ِAwatef B" userId="4c3a533462edbdd8" providerId="LiveId" clId="{EE7DE461-C1CF-4760-9952-AA1D1BFDBFBE}" dt="2024-11-13T17:50:54.920" v="23" actId="478"/>
        <pc:sldMkLst>
          <pc:docMk/>
          <pc:sldMk cId="3440900723" sldId="855"/>
        </pc:sldMkLst>
        <pc:picChg chg="del">
          <ac:chgData name="ِAwatef B" userId="4c3a533462edbdd8" providerId="LiveId" clId="{EE7DE461-C1CF-4760-9952-AA1D1BFDBFBE}" dt="2024-11-13T17:50:54.920" v="23" actId="478"/>
          <ac:picMkLst>
            <pc:docMk/>
            <pc:sldMk cId="3440900723" sldId="855"/>
            <ac:picMk id="2" creationId="{B3592DBA-1714-967D-C05F-779E5F3ED2F1}"/>
          </ac:picMkLst>
        </pc:picChg>
      </pc:sldChg>
      <pc:sldChg chg="delSp mod delAnim">
        <pc:chgData name="ِAwatef B" userId="4c3a533462edbdd8" providerId="LiveId" clId="{EE7DE461-C1CF-4760-9952-AA1D1BFDBFBE}" dt="2024-11-13T17:50:58.884" v="24" actId="478"/>
        <pc:sldMkLst>
          <pc:docMk/>
          <pc:sldMk cId="4080181393" sldId="856"/>
        </pc:sldMkLst>
        <pc:picChg chg="del">
          <ac:chgData name="ِAwatef B" userId="4c3a533462edbdd8" providerId="LiveId" clId="{EE7DE461-C1CF-4760-9952-AA1D1BFDBFBE}" dt="2024-11-13T17:50:58.884" v="24" actId="478"/>
          <ac:picMkLst>
            <pc:docMk/>
            <pc:sldMk cId="4080181393" sldId="856"/>
            <ac:picMk id="2" creationId="{2B87EFDF-9E83-E56C-49D1-7B499700F5F4}"/>
          </ac:picMkLst>
        </pc:picChg>
      </pc:sldChg>
      <pc:sldChg chg="delSp mod delAnim">
        <pc:chgData name="ِAwatef B" userId="4c3a533462edbdd8" providerId="LiveId" clId="{EE7DE461-C1CF-4760-9952-AA1D1BFDBFBE}" dt="2024-11-13T17:51:05.551" v="26" actId="478"/>
        <pc:sldMkLst>
          <pc:docMk/>
          <pc:sldMk cId="2589321421" sldId="857"/>
        </pc:sldMkLst>
        <pc:picChg chg="del">
          <ac:chgData name="ِAwatef B" userId="4c3a533462edbdd8" providerId="LiveId" clId="{EE7DE461-C1CF-4760-9952-AA1D1BFDBFBE}" dt="2024-11-13T17:51:03.461" v="25" actId="478"/>
          <ac:picMkLst>
            <pc:docMk/>
            <pc:sldMk cId="2589321421" sldId="857"/>
            <ac:picMk id="2" creationId="{3747AB1D-BF43-F66D-13EE-48DF2C7C194F}"/>
          </ac:picMkLst>
        </pc:picChg>
        <pc:picChg chg="del">
          <ac:chgData name="ِAwatef B" userId="4c3a533462edbdd8" providerId="LiveId" clId="{EE7DE461-C1CF-4760-9952-AA1D1BFDBFBE}" dt="2024-11-13T17:51:05.551" v="26" actId="478"/>
          <ac:picMkLst>
            <pc:docMk/>
            <pc:sldMk cId="2589321421" sldId="857"/>
            <ac:picMk id="8" creationId="{6E4DAC06-360F-CFBD-0474-E403586771EE}"/>
          </ac:picMkLst>
        </pc:picChg>
      </pc:sldChg>
      <pc:sldChg chg="delSp mod delAnim">
        <pc:chgData name="ِAwatef B" userId="4c3a533462edbdd8" providerId="LiveId" clId="{EE7DE461-C1CF-4760-9952-AA1D1BFDBFBE}" dt="2024-11-13T17:55:18.299" v="27" actId="478"/>
        <pc:sldMkLst>
          <pc:docMk/>
          <pc:sldMk cId="3912935267" sldId="858"/>
        </pc:sldMkLst>
        <pc:picChg chg="del">
          <ac:chgData name="ِAwatef B" userId="4c3a533462edbdd8" providerId="LiveId" clId="{EE7DE461-C1CF-4760-9952-AA1D1BFDBFBE}" dt="2024-11-13T17:55:18.299" v="27" actId="478"/>
          <ac:picMkLst>
            <pc:docMk/>
            <pc:sldMk cId="3912935267" sldId="858"/>
            <ac:picMk id="2" creationId="{A2A4B3CB-CA7C-5FA1-11FE-AF243BA20FCE}"/>
          </ac:picMkLst>
        </pc:picChg>
      </pc:sldChg>
      <pc:sldChg chg="delSp mod delAnim">
        <pc:chgData name="ِAwatef B" userId="4c3a533462edbdd8" providerId="LiveId" clId="{EE7DE461-C1CF-4760-9952-AA1D1BFDBFBE}" dt="2024-11-13T17:55:59.148" v="29" actId="478"/>
        <pc:sldMkLst>
          <pc:docMk/>
          <pc:sldMk cId="109804348" sldId="859"/>
        </pc:sldMkLst>
        <pc:picChg chg="del">
          <ac:chgData name="ِAwatef B" userId="4c3a533462edbdd8" providerId="LiveId" clId="{EE7DE461-C1CF-4760-9952-AA1D1BFDBFBE}" dt="2024-11-13T17:55:59.148" v="29" actId="478"/>
          <ac:picMkLst>
            <pc:docMk/>
            <pc:sldMk cId="109804348" sldId="859"/>
            <ac:picMk id="2" creationId="{99C05C7B-0A84-C6A8-3C30-8F1730610E23}"/>
          </ac:picMkLst>
        </pc:picChg>
      </pc:sldChg>
      <pc:sldChg chg="delSp mod delAnim">
        <pc:chgData name="ِAwatef B" userId="4c3a533462edbdd8" providerId="LiveId" clId="{EE7DE461-C1CF-4760-9952-AA1D1BFDBFBE}" dt="2024-11-13T17:55:54.973" v="28" actId="478"/>
        <pc:sldMkLst>
          <pc:docMk/>
          <pc:sldMk cId="1832709186" sldId="860"/>
        </pc:sldMkLst>
        <pc:picChg chg="del">
          <ac:chgData name="ِAwatef B" userId="4c3a533462edbdd8" providerId="LiveId" clId="{EE7DE461-C1CF-4760-9952-AA1D1BFDBFBE}" dt="2024-11-13T17:55:54.973" v="28" actId="478"/>
          <ac:picMkLst>
            <pc:docMk/>
            <pc:sldMk cId="1832709186" sldId="860"/>
            <ac:picMk id="2" creationId="{BDD7544C-68C6-FE7B-D79E-83311EA0EE0E}"/>
          </ac:picMkLst>
        </pc:picChg>
      </pc:sldChg>
      <pc:sldChg chg="delSp mod delAnim">
        <pc:chgData name="ِAwatef B" userId="4c3a533462edbdd8" providerId="LiveId" clId="{EE7DE461-C1CF-4760-9952-AA1D1BFDBFBE}" dt="2024-11-13T17:56:04.055" v="30" actId="478"/>
        <pc:sldMkLst>
          <pc:docMk/>
          <pc:sldMk cId="3539313769" sldId="861"/>
        </pc:sldMkLst>
        <pc:picChg chg="del">
          <ac:chgData name="ِAwatef B" userId="4c3a533462edbdd8" providerId="LiveId" clId="{EE7DE461-C1CF-4760-9952-AA1D1BFDBFBE}" dt="2024-11-13T17:56:04.055" v="30" actId="478"/>
          <ac:picMkLst>
            <pc:docMk/>
            <pc:sldMk cId="3539313769" sldId="861"/>
            <ac:picMk id="2" creationId="{CE86CCD0-2904-D37E-DF1C-0EB311BAFABF}"/>
          </ac:picMkLst>
        </pc:picChg>
      </pc:sldChg>
      <pc:sldChg chg="delSp mod delAnim">
        <pc:chgData name="ِAwatef B" userId="4c3a533462edbdd8" providerId="LiveId" clId="{EE7DE461-C1CF-4760-9952-AA1D1BFDBFBE}" dt="2024-11-13T17:56:14.326" v="31" actId="478"/>
        <pc:sldMkLst>
          <pc:docMk/>
          <pc:sldMk cId="2465576557" sldId="862"/>
        </pc:sldMkLst>
        <pc:picChg chg="del">
          <ac:chgData name="ِAwatef B" userId="4c3a533462edbdd8" providerId="LiveId" clId="{EE7DE461-C1CF-4760-9952-AA1D1BFDBFBE}" dt="2024-11-13T17:56:14.326" v="31" actId="478"/>
          <ac:picMkLst>
            <pc:docMk/>
            <pc:sldMk cId="2465576557" sldId="862"/>
            <ac:picMk id="2" creationId="{25F7892C-FDB9-B923-C2E3-049092599FE3}"/>
          </ac:picMkLst>
        </pc:picChg>
      </pc:sldChg>
      <pc:sldChg chg="delSp mod delAnim">
        <pc:chgData name="ِAwatef B" userId="4c3a533462edbdd8" providerId="LiveId" clId="{EE7DE461-C1CF-4760-9952-AA1D1BFDBFBE}" dt="2024-11-13T17:56:18.642" v="32" actId="478"/>
        <pc:sldMkLst>
          <pc:docMk/>
          <pc:sldMk cId="2916318531" sldId="863"/>
        </pc:sldMkLst>
        <pc:picChg chg="del">
          <ac:chgData name="ِAwatef B" userId="4c3a533462edbdd8" providerId="LiveId" clId="{EE7DE461-C1CF-4760-9952-AA1D1BFDBFBE}" dt="2024-11-13T17:56:18.642" v="32" actId="478"/>
          <ac:picMkLst>
            <pc:docMk/>
            <pc:sldMk cId="2916318531" sldId="863"/>
            <ac:picMk id="2" creationId="{1D6F9494-F123-BED3-12D1-0BF6A7EB486F}"/>
          </ac:picMkLst>
        </pc:picChg>
      </pc:sldChg>
      <pc:sldChg chg="delSp mod delAnim">
        <pc:chgData name="ِAwatef B" userId="4c3a533462edbdd8" providerId="LiveId" clId="{EE7DE461-C1CF-4760-9952-AA1D1BFDBFBE}" dt="2024-11-13T17:58:49.226" v="39" actId="478"/>
        <pc:sldMkLst>
          <pc:docMk/>
          <pc:sldMk cId="2802732469" sldId="864"/>
        </pc:sldMkLst>
        <pc:picChg chg="del">
          <ac:chgData name="ِAwatef B" userId="4c3a533462edbdd8" providerId="LiveId" clId="{EE7DE461-C1CF-4760-9952-AA1D1BFDBFBE}" dt="2024-11-13T17:58:49.226" v="39" actId="478"/>
          <ac:picMkLst>
            <pc:docMk/>
            <pc:sldMk cId="2802732469" sldId="864"/>
            <ac:picMk id="2" creationId="{43668019-B421-25B7-2CA6-02B698D4CDBE}"/>
          </ac:picMkLst>
        </pc:picChg>
      </pc:sldChg>
      <pc:sldChg chg="delSp mod delAnim">
        <pc:chgData name="ِAwatef B" userId="4c3a533462edbdd8" providerId="LiveId" clId="{EE7DE461-C1CF-4760-9952-AA1D1BFDBFBE}" dt="2024-11-13T17:58:36.624" v="37" actId="478"/>
        <pc:sldMkLst>
          <pc:docMk/>
          <pc:sldMk cId="1114528727" sldId="867"/>
        </pc:sldMkLst>
        <pc:picChg chg="del">
          <ac:chgData name="ِAwatef B" userId="4c3a533462edbdd8" providerId="LiveId" clId="{EE7DE461-C1CF-4760-9952-AA1D1BFDBFBE}" dt="2024-11-13T17:58:36.624" v="37" actId="478"/>
          <ac:picMkLst>
            <pc:docMk/>
            <pc:sldMk cId="1114528727" sldId="867"/>
            <ac:picMk id="2" creationId="{46F6298D-088D-C763-8EDC-966290E14FEC}"/>
          </ac:picMkLst>
        </pc:picChg>
      </pc:sldChg>
      <pc:sldChg chg="delSp mod delAnim">
        <pc:chgData name="ِAwatef B" userId="4c3a533462edbdd8" providerId="LiveId" clId="{EE7DE461-C1CF-4760-9952-AA1D1BFDBFBE}" dt="2024-11-13T17:58:16.487" v="36" actId="478"/>
        <pc:sldMkLst>
          <pc:docMk/>
          <pc:sldMk cId="2050890703" sldId="868"/>
        </pc:sldMkLst>
        <pc:picChg chg="del">
          <ac:chgData name="ِAwatef B" userId="4c3a533462edbdd8" providerId="LiveId" clId="{EE7DE461-C1CF-4760-9952-AA1D1BFDBFBE}" dt="2024-11-13T17:58:16.487" v="36" actId="478"/>
          <ac:picMkLst>
            <pc:docMk/>
            <pc:sldMk cId="2050890703" sldId="868"/>
            <ac:picMk id="4" creationId="{E461EC68-2501-8E2A-407A-1C8030BC9DEC}"/>
          </ac:picMkLst>
        </pc:picChg>
      </pc:sldChg>
      <pc:sldChg chg="delSp mod delAnim">
        <pc:chgData name="ِAwatef B" userId="4c3a533462edbdd8" providerId="LiveId" clId="{EE7DE461-C1CF-4760-9952-AA1D1BFDBFBE}" dt="2024-11-13T17:58:08.295" v="34" actId="478"/>
        <pc:sldMkLst>
          <pc:docMk/>
          <pc:sldMk cId="355912033" sldId="869"/>
        </pc:sldMkLst>
        <pc:picChg chg="del">
          <ac:chgData name="ِAwatef B" userId="4c3a533462edbdd8" providerId="LiveId" clId="{EE7DE461-C1CF-4760-9952-AA1D1BFDBFBE}" dt="2024-11-13T17:58:08.295" v="34" actId="478"/>
          <ac:picMkLst>
            <pc:docMk/>
            <pc:sldMk cId="355912033" sldId="869"/>
            <ac:picMk id="2" creationId="{E4A65FDF-086C-79B0-6F1C-BD45C823AA8B}"/>
          </ac:picMkLst>
        </pc:picChg>
      </pc:sldChg>
      <pc:sldChg chg="delSp mod delAnim">
        <pc:chgData name="ِAwatef B" userId="4c3a533462edbdd8" providerId="LiveId" clId="{EE7DE461-C1CF-4760-9952-AA1D1BFDBFBE}" dt="2024-11-13T17:58:11.887" v="35" actId="478"/>
        <pc:sldMkLst>
          <pc:docMk/>
          <pc:sldMk cId="2238400595" sldId="870"/>
        </pc:sldMkLst>
        <pc:picChg chg="del">
          <ac:chgData name="ِAwatef B" userId="4c3a533462edbdd8" providerId="LiveId" clId="{EE7DE461-C1CF-4760-9952-AA1D1BFDBFBE}" dt="2024-11-13T17:58:11.887" v="35" actId="478"/>
          <ac:picMkLst>
            <pc:docMk/>
            <pc:sldMk cId="2238400595" sldId="870"/>
            <ac:picMk id="2" creationId="{0A2ACF07-B890-1DAF-D7EC-EC3CA0B292D9}"/>
          </ac:picMkLst>
        </pc:picChg>
      </pc:sldChg>
      <pc:sldChg chg="delSp mod delAnim">
        <pc:chgData name="ِAwatef B" userId="4c3a533462edbdd8" providerId="LiveId" clId="{EE7DE461-C1CF-4760-9952-AA1D1BFDBFBE}" dt="2024-11-13T17:58:41.434" v="38" actId="478"/>
        <pc:sldMkLst>
          <pc:docMk/>
          <pc:sldMk cId="860537994" sldId="871"/>
        </pc:sldMkLst>
        <pc:picChg chg="del">
          <ac:chgData name="ِAwatef B" userId="4c3a533462edbdd8" providerId="LiveId" clId="{EE7DE461-C1CF-4760-9952-AA1D1BFDBFBE}" dt="2024-11-13T17:58:41.434" v="38" actId="478"/>
          <ac:picMkLst>
            <pc:docMk/>
            <pc:sldMk cId="860537994" sldId="871"/>
            <ac:picMk id="2" creationId="{9D0ED8A9-51A4-DBF9-4656-F8DF3B8E5829}"/>
          </ac:picMkLst>
        </pc:picChg>
      </pc:sldChg>
    </pc:docChg>
  </pc:docChgLst>
  <pc:docChgLst>
    <pc:chgData name="ِAwatef B" userId="4c3a533462edbdd8" providerId="LiveId" clId="{FE9CA47E-3CA5-4541-98CF-E66856EAC599}"/>
    <pc:docChg chg="undo redo custSel addSld delSld modSld sldOrd modSection">
      <pc:chgData name="ِAwatef B" userId="4c3a533462edbdd8" providerId="LiveId" clId="{FE9CA47E-3CA5-4541-98CF-E66856EAC599}" dt="2024-10-30T14:44:37.525" v="1870" actId="1076"/>
      <pc:docMkLst>
        <pc:docMk/>
      </pc:docMkLst>
      <pc:sldChg chg="modSp mod">
        <pc:chgData name="ِAwatef B" userId="4c3a533462edbdd8" providerId="LiveId" clId="{FE9CA47E-3CA5-4541-98CF-E66856EAC599}" dt="2024-10-28T19:24:48.280" v="1839" actId="20577"/>
        <pc:sldMkLst>
          <pc:docMk/>
          <pc:sldMk cId="2844625956" sldId="370"/>
        </pc:sldMkLst>
        <pc:spChg chg="mod">
          <ac:chgData name="ِAwatef B" userId="4c3a533462edbdd8" providerId="LiveId" clId="{FE9CA47E-3CA5-4541-98CF-E66856EAC599}" dt="2024-10-28T19:24:48.280" v="1839" actId="20577"/>
          <ac:spMkLst>
            <pc:docMk/>
            <pc:sldMk cId="2844625956" sldId="370"/>
            <ac:spMk id="3" creationId="{571164F4-6807-D434-2AC4-6A7AB2080EE8}"/>
          </ac:spMkLst>
        </pc:spChg>
      </pc:sldChg>
      <pc:sldChg chg="del">
        <pc:chgData name="ِAwatef B" userId="4c3a533462edbdd8" providerId="LiveId" clId="{FE9CA47E-3CA5-4541-98CF-E66856EAC599}" dt="2024-10-28T08:42:49.097" v="336" actId="47"/>
        <pc:sldMkLst>
          <pc:docMk/>
          <pc:sldMk cId="1750087695" sldId="385"/>
        </pc:sldMkLst>
      </pc:sldChg>
      <pc:sldChg chg="del">
        <pc:chgData name="ِAwatef B" userId="4c3a533462edbdd8" providerId="LiveId" clId="{FE9CA47E-3CA5-4541-98CF-E66856EAC599}" dt="2024-10-28T08:42:50.201" v="337" actId="47"/>
        <pc:sldMkLst>
          <pc:docMk/>
          <pc:sldMk cId="1482824151" sldId="709"/>
        </pc:sldMkLst>
      </pc:sldChg>
      <pc:sldChg chg="del">
        <pc:chgData name="ِAwatef B" userId="4c3a533462edbdd8" providerId="LiveId" clId="{FE9CA47E-3CA5-4541-98CF-E66856EAC599}" dt="2024-10-28T11:19:11.543" v="1459" actId="47"/>
        <pc:sldMkLst>
          <pc:docMk/>
          <pc:sldMk cId="1827993131" sldId="711"/>
        </pc:sldMkLst>
      </pc:sldChg>
      <pc:sldChg chg="del">
        <pc:chgData name="ِAwatef B" userId="4c3a533462edbdd8" providerId="LiveId" clId="{FE9CA47E-3CA5-4541-98CF-E66856EAC599}" dt="2024-10-28T11:19:11.543" v="1459" actId="47"/>
        <pc:sldMkLst>
          <pc:docMk/>
          <pc:sldMk cId="2595755576" sldId="733"/>
        </pc:sldMkLst>
      </pc:sldChg>
      <pc:sldChg chg="addSp delSp modSp mod">
        <pc:chgData name="ِAwatef B" userId="4c3a533462edbdd8" providerId="LiveId" clId="{FE9CA47E-3CA5-4541-98CF-E66856EAC599}" dt="2024-10-28T19:23:15.376" v="1778" actId="14100"/>
        <pc:sldMkLst>
          <pc:docMk/>
          <pc:sldMk cId="4233355824" sldId="742"/>
        </pc:sldMkLst>
        <pc:spChg chg="mod">
          <ac:chgData name="ِAwatef B" userId="4c3a533462edbdd8" providerId="LiveId" clId="{FE9CA47E-3CA5-4541-98CF-E66856EAC599}" dt="2024-10-28T19:23:15.376" v="1778" actId="14100"/>
          <ac:spMkLst>
            <pc:docMk/>
            <pc:sldMk cId="4233355824" sldId="742"/>
            <ac:spMk id="2" creationId="{5C73D1F7-AC01-9968-2C78-9096219D3FE0}"/>
          </ac:spMkLst>
        </pc:spChg>
        <pc:spChg chg="mod">
          <ac:chgData name="ِAwatef B" userId="4c3a533462edbdd8" providerId="LiveId" clId="{FE9CA47E-3CA5-4541-98CF-E66856EAC599}" dt="2024-10-28T15:35:03.699" v="1484" actId="207"/>
          <ac:spMkLst>
            <pc:docMk/>
            <pc:sldMk cId="4233355824" sldId="742"/>
            <ac:spMk id="3" creationId="{8E920FEA-2D76-62CD-F8E4-C2E2171FF4AB}"/>
          </ac:spMkLst>
        </pc:spChg>
        <pc:spChg chg="mod">
          <ac:chgData name="ِAwatef B" userId="4c3a533462edbdd8" providerId="LiveId" clId="{FE9CA47E-3CA5-4541-98CF-E66856EAC599}" dt="2024-10-28T08:46:39.741" v="416" actId="14100"/>
          <ac:spMkLst>
            <pc:docMk/>
            <pc:sldMk cId="4233355824" sldId="742"/>
            <ac:spMk id="7" creationId="{912F43E9-FE66-6150-6316-184ED895AC55}"/>
          </ac:spMkLst>
        </pc:spChg>
        <pc:spChg chg="mod">
          <ac:chgData name="ِAwatef B" userId="4c3a533462edbdd8" providerId="LiveId" clId="{FE9CA47E-3CA5-4541-98CF-E66856EAC599}" dt="2024-10-28T08:46:35.278" v="415" actId="14100"/>
          <ac:spMkLst>
            <pc:docMk/>
            <pc:sldMk cId="4233355824" sldId="742"/>
            <ac:spMk id="8" creationId="{6B47B381-3B3B-C72F-FA3B-D6E86C5FDFF0}"/>
          </ac:spMkLst>
        </pc:spChg>
        <pc:picChg chg="add del">
          <ac:chgData name="ِAwatef B" userId="4c3a533462edbdd8" providerId="LiveId" clId="{FE9CA47E-3CA5-4541-98CF-E66856EAC599}" dt="2024-10-27T04:32:38.038" v="61" actId="22"/>
          <ac:picMkLst>
            <pc:docMk/>
            <pc:sldMk cId="4233355824" sldId="742"/>
            <ac:picMk id="5" creationId="{21511FB7-A94E-BE36-D06F-53B9B88EE5C0}"/>
          </ac:picMkLst>
        </pc:picChg>
      </pc:sldChg>
      <pc:sldChg chg="modSp mod">
        <pc:chgData name="ِAwatef B" userId="4c3a533462edbdd8" providerId="LiveId" clId="{FE9CA47E-3CA5-4541-98CF-E66856EAC599}" dt="2024-10-28T19:23:02.565" v="1776" actId="20577"/>
        <pc:sldMkLst>
          <pc:docMk/>
          <pc:sldMk cId="4035259958" sldId="743"/>
        </pc:sldMkLst>
        <pc:spChg chg="mod">
          <ac:chgData name="ِAwatef B" userId="4c3a533462edbdd8" providerId="LiveId" clId="{FE9CA47E-3CA5-4541-98CF-E66856EAC599}" dt="2024-10-28T19:23:02.565" v="1776" actId="20577"/>
          <ac:spMkLst>
            <pc:docMk/>
            <pc:sldMk cId="4035259958" sldId="743"/>
            <ac:spMk id="9" creationId="{00000000-0000-0000-0000-000000000000}"/>
          </ac:spMkLst>
        </pc:spChg>
      </pc:sldChg>
      <pc:sldChg chg="addSp delSp modSp mod ord">
        <pc:chgData name="ِAwatef B" userId="4c3a533462edbdd8" providerId="LiveId" clId="{FE9CA47E-3CA5-4541-98CF-E66856EAC599}" dt="2024-10-28T11:11:52.240" v="1401" actId="20577"/>
        <pc:sldMkLst>
          <pc:docMk/>
          <pc:sldMk cId="1158465606" sldId="744"/>
        </pc:sldMkLst>
        <pc:spChg chg="mod">
          <ac:chgData name="ِAwatef B" userId="4c3a533462edbdd8" providerId="LiveId" clId="{FE9CA47E-3CA5-4541-98CF-E66856EAC599}" dt="2024-10-28T11:11:52.240" v="1401" actId="20577"/>
          <ac:spMkLst>
            <pc:docMk/>
            <pc:sldMk cId="1158465606" sldId="744"/>
            <ac:spMk id="3" creationId="{8E920FEA-2D76-62CD-F8E4-C2E2171FF4AB}"/>
          </ac:spMkLst>
        </pc:spChg>
        <pc:picChg chg="add del">
          <ac:chgData name="ِAwatef B" userId="4c3a533462edbdd8" providerId="LiveId" clId="{FE9CA47E-3CA5-4541-98CF-E66856EAC599}" dt="2024-10-28T11:08:37.538" v="1345" actId="22"/>
          <ac:picMkLst>
            <pc:docMk/>
            <pc:sldMk cId="1158465606" sldId="744"/>
            <ac:picMk id="5" creationId="{458DAEB4-B686-D281-8157-E7F0DFE110E5}"/>
          </ac:picMkLst>
        </pc:picChg>
      </pc:sldChg>
      <pc:sldChg chg="del">
        <pc:chgData name="ِAwatef B" userId="4c3a533462edbdd8" providerId="LiveId" clId="{FE9CA47E-3CA5-4541-98CF-E66856EAC599}" dt="2024-10-28T11:19:11.543" v="1459" actId="47"/>
        <pc:sldMkLst>
          <pc:docMk/>
          <pc:sldMk cId="3001436991" sldId="746"/>
        </pc:sldMkLst>
      </pc:sldChg>
      <pc:sldChg chg="del">
        <pc:chgData name="ِAwatef B" userId="4c3a533462edbdd8" providerId="LiveId" clId="{FE9CA47E-3CA5-4541-98CF-E66856EAC599}" dt="2024-10-28T11:19:11.543" v="1459" actId="47"/>
        <pc:sldMkLst>
          <pc:docMk/>
          <pc:sldMk cId="344859869" sldId="747"/>
        </pc:sldMkLst>
      </pc:sldChg>
      <pc:sldChg chg="del">
        <pc:chgData name="ِAwatef B" userId="4c3a533462edbdd8" providerId="LiveId" clId="{FE9CA47E-3CA5-4541-98CF-E66856EAC599}" dt="2024-10-28T11:19:11.543" v="1459" actId="47"/>
        <pc:sldMkLst>
          <pc:docMk/>
          <pc:sldMk cId="3369707977" sldId="748"/>
        </pc:sldMkLst>
      </pc:sldChg>
      <pc:sldChg chg="del">
        <pc:chgData name="ِAwatef B" userId="4c3a533462edbdd8" providerId="LiveId" clId="{FE9CA47E-3CA5-4541-98CF-E66856EAC599}" dt="2024-10-28T11:19:11.543" v="1459" actId="47"/>
        <pc:sldMkLst>
          <pc:docMk/>
          <pc:sldMk cId="1986504564" sldId="749"/>
        </pc:sldMkLst>
      </pc:sldChg>
      <pc:sldChg chg="del">
        <pc:chgData name="ِAwatef B" userId="4c3a533462edbdd8" providerId="LiveId" clId="{FE9CA47E-3CA5-4541-98CF-E66856EAC599}" dt="2024-10-28T11:19:11.543" v="1459" actId="47"/>
        <pc:sldMkLst>
          <pc:docMk/>
          <pc:sldMk cId="1205347397" sldId="750"/>
        </pc:sldMkLst>
      </pc:sldChg>
      <pc:sldChg chg="del">
        <pc:chgData name="ِAwatef B" userId="4c3a533462edbdd8" providerId="LiveId" clId="{FE9CA47E-3CA5-4541-98CF-E66856EAC599}" dt="2024-10-28T11:19:11.543" v="1459" actId="47"/>
        <pc:sldMkLst>
          <pc:docMk/>
          <pc:sldMk cId="3920476698" sldId="751"/>
        </pc:sldMkLst>
      </pc:sldChg>
      <pc:sldChg chg="del">
        <pc:chgData name="ِAwatef B" userId="4c3a533462edbdd8" providerId="LiveId" clId="{FE9CA47E-3CA5-4541-98CF-E66856EAC599}" dt="2024-10-28T11:19:11.543" v="1459" actId="47"/>
        <pc:sldMkLst>
          <pc:docMk/>
          <pc:sldMk cId="3736730598" sldId="752"/>
        </pc:sldMkLst>
      </pc:sldChg>
      <pc:sldChg chg="del">
        <pc:chgData name="ِAwatef B" userId="4c3a533462edbdd8" providerId="LiveId" clId="{FE9CA47E-3CA5-4541-98CF-E66856EAC599}" dt="2024-10-28T11:19:11.543" v="1459" actId="47"/>
        <pc:sldMkLst>
          <pc:docMk/>
          <pc:sldMk cId="3450340838" sldId="753"/>
        </pc:sldMkLst>
      </pc:sldChg>
      <pc:sldChg chg="del">
        <pc:chgData name="ِAwatef B" userId="4c3a533462edbdd8" providerId="LiveId" clId="{FE9CA47E-3CA5-4541-98CF-E66856EAC599}" dt="2024-10-28T11:19:11.543" v="1459" actId="47"/>
        <pc:sldMkLst>
          <pc:docMk/>
          <pc:sldMk cId="1072834862" sldId="754"/>
        </pc:sldMkLst>
      </pc:sldChg>
      <pc:sldChg chg="del">
        <pc:chgData name="ِAwatef B" userId="4c3a533462edbdd8" providerId="LiveId" clId="{FE9CA47E-3CA5-4541-98CF-E66856EAC599}" dt="2024-10-28T11:19:11.543" v="1459" actId="47"/>
        <pc:sldMkLst>
          <pc:docMk/>
          <pc:sldMk cId="496303276" sldId="755"/>
        </pc:sldMkLst>
      </pc:sldChg>
      <pc:sldChg chg="del">
        <pc:chgData name="ِAwatef B" userId="4c3a533462edbdd8" providerId="LiveId" clId="{FE9CA47E-3CA5-4541-98CF-E66856EAC599}" dt="2024-10-28T11:19:11.543" v="1459" actId="47"/>
        <pc:sldMkLst>
          <pc:docMk/>
          <pc:sldMk cId="3708648787" sldId="756"/>
        </pc:sldMkLst>
      </pc:sldChg>
      <pc:sldChg chg="del">
        <pc:chgData name="ِAwatef B" userId="4c3a533462edbdd8" providerId="LiveId" clId="{FE9CA47E-3CA5-4541-98CF-E66856EAC599}" dt="2024-10-28T11:19:11.543" v="1459" actId="47"/>
        <pc:sldMkLst>
          <pc:docMk/>
          <pc:sldMk cId="3000072378" sldId="757"/>
        </pc:sldMkLst>
      </pc:sldChg>
      <pc:sldChg chg="del">
        <pc:chgData name="ِAwatef B" userId="4c3a533462edbdd8" providerId="LiveId" clId="{FE9CA47E-3CA5-4541-98CF-E66856EAC599}" dt="2024-10-28T11:19:11.543" v="1459" actId="47"/>
        <pc:sldMkLst>
          <pc:docMk/>
          <pc:sldMk cId="2456012962" sldId="758"/>
        </pc:sldMkLst>
      </pc:sldChg>
      <pc:sldChg chg="del">
        <pc:chgData name="ِAwatef B" userId="4c3a533462edbdd8" providerId="LiveId" clId="{FE9CA47E-3CA5-4541-98CF-E66856EAC599}" dt="2024-10-28T11:19:11.543" v="1459" actId="47"/>
        <pc:sldMkLst>
          <pc:docMk/>
          <pc:sldMk cId="2830057025" sldId="759"/>
        </pc:sldMkLst>
      </pc:sldChg>
      <pc:sldChg chg="del">
        <pc:chgData name="ِAwatef B" userId="4c3a533462edbdd8" providerId="LiveId" clId="{FE9CA47E-3CA5-4541-98CF-E66856EAC599}" dt="2024-10-28T11:19:11.543" v="1459" actId="47"/>
        <pc:sldMkLst>
          <pc:docMk/>
          <pc:sldMk cId="1955907918" sldId="760"/>
        </pc:sldMkLst>
      </pc:sldChg>
      <pc:sldChg chg="del">
        <pc:chgData name="ِAwatef B" userId="4c3a533462edbdd8" providerId="LiveId" clId="{FE9CA47E-3CA5-4541-98CF-E66856EAC599}" dt="2024-10-28T11:19:11.543" v="1459" actId="47"/>
        <pc:sldMkLst>
          <pc:docMk/>
          <pc:sldMk cId="204966445" sldId="761"/>
        </pc:sldMkLst>
      </pc:sldChg>
      <pc:sldChg chg="del">
        <pc:chgData name="ِAwatef B" userId="4c3a533462edbdd8" providerId="LiveId" clId="{FE9CA47E-3CA5-4541-98CF-E66856EAC599}" dt="2024-10-28T11:19:11.543" v="1459" actId="47"/>
        <pc:sldMkLst>
          <pc:docMk/>
          <pc:sldMk cId="2840739010" sldId="762"/>
        </pc:sldMkLst>
      </pc:sldChg>
      <pc:sldChg chg="del">
        <pc:chgData name="ِAwatef B" userId="4c3a533462edbdd8" providerId="LiveId" clId="{FE9CA47E-3CA5-4541-98CF-E66856EAC599}" dt="2024-10-28T11:19:11.543" v="1459" actId="47"/>
        <pc:sldMkLst>
          <pc:docMk/>
          <pc:sldMk cId="898800185" sldId="763"/>
        </pc:sldMkLst>
      </pc:sldChg>
      <pc:sldChg chg="del">
        <pc:chgData name="ِAwatef B" userId="4c3a533462edbdd8" providerId="LiveId" clId="{FE9CA47E-3CA5-4541-98CF-E66856EAC599}" dt="2024-10-28T11:19:11.543" v="1459" actId="47"/>
        <pc:sldMkLst>
          <pc:docMk/>
          <pc:sldMk cId="1452976500" sldId="764"/>
        </pc:sldMkLst>
      </pc:sldChg>
      <pc:sldChg chg="del">
        <pc:chgData name="ِAwatef B" userId="4c3a533462edbdd8" providerId="LiveId" clId="{FE9CA47E-3CA5-4541-98CF-E66856EAC599}" dt="2024-10-28T11:19:11.543" v="1459" actId="47"/>
        <pc:sldMkLst>
          <pc:docMk/>
          <pc:sldMk cId="1846588230" sldId="765"/>
        </pc:sldMkLst>
      </pc:sldChg>
      <pc:sldChg chg="del">
        <pc:chgData name="ِAwatef B" userId="4c3a533462edbdd8" providerId="LiveId" clId="{FE9CA47E-3CA5-4541-98CF-E66856EAC599}" dt="2024-10-28T11:19:11.543" v="1459" actId="47"/>
        <pc:sldMkLst>
          <pc:docMk/>
          <pc:sldMk cId="2466907116" sldId="766"/>
        </pc:sldMkLst>
      </pc:sldChg>
      <pc:sldChg chg="del">
        <pc:chgData name="ِAwatef B" userId="4c3a533462edbdd8" providerId="LiveId" clId="{FE9CA47E-3CA5-4541-98CF-E66856EAC599}" dt="2024-10-28T11:19:11.543" v="1459" actId="47"/>
        <pc:sldMkLst>
          <pc:docMk/>
          <pc:sldMk cId="826446891" sldId="767"/>
        </pc:sldMkLst>
      </pc:sldChg>
      <pc:sldChg chg="del">
        <pc:chgData name="ِAwatef B" userId="4c3a533462edbdd8" providerId="LiveId" clId="{FE9CA47E-3CA5-4541-98CF-E66856EAC599}" dt="2024-10-28T11:19:11.543" v="1459" actId="47"/>
        <pc:sldMkLst>
          <pc:docMk/>
          <pc:sldMk cId="2528854353" sldId="768"/>
        </pc:sldMkLst>
      </pc:sldChg>
      <pc:sldChg chg="del">
        <pc:chgData name="ِAwatef B" userId="4c3a533462edbdd8" providerId="LiveId" clId="{FE9CA47E-3CA5-4541-98CF-E66856EAC599}" dt="2024-10-28T11:19:11.543" v="1459" actId="47"/>
        <pc:sldMkLst>
          <pc:docMk/>
          <pc:sldMk cId="1077746844" sldId="769"/>
        </pc:sldMkLst>
      </pc:sldChg>
      <pc:sldChg chg="modSp add mod">
        <pc:chgData name="ِAwatef B" userId="4c3a533462edbdd8" providerId="LiveId" clId="{FE9CA47E-3CA5-4541-98CF-E66856EAC599}" dt="2024-10-28T19:23:36.592" v="1782" actId="1076"/>
        <pc:sldMkLst>
          <pc:docMk/>
          <pc:sldMk cId="1170918263" sldId="770"/>
        </pc:sldMkLst>
        <pc:spChg chg="mod">
          <ac:chgData name="ِAwatef B" userId="4c3a533462edbdd8" providerId="LiveId" clId="{FE9CA47E-3CA5-4541-98CF-E66856EAC599}" dt="2024-10-28T19:23:36.592" v="1782" actId="1076"/>
          <ac:spMkLst>
            <pc:docMk/>
            <pc:sldMk cId="1170918263" sldId="770"/>
            <ac:spMk id="3" creationId="{8E920FEA-2D76-62CD-F8E4-C2E2171FF4AB}"/>
          </ac:spMkLst>
        </pc:spChg>
      </pc:sldChg>
      <pc:sldChg chg="addSp delSp modSp add mod">
        <pc:chgData name="ِAwatef B" userId="4c3a533462edbdd8" providerId="LiveId" clId="{FE9CA47E-3CA5-4541-98CF-E66856EAC599}" dt="2024-10-28T15:40:51.925" v="1490" actId="20577"/>
        <pc:sldMkLst>
          <pc:docMk/>
          <pc:sldMk cId="2850666493" sldId="771"/>
        </pc:sldMkLst>
        <pc:spChg chg="mod">
          <ac:chgData name="ِAwatef B" userId="4c3a533462edbdd8" providerId="LiveId" clId="{FE9CA47E-3CA5-4541-98CF-E66856EAC599}" dt="2024-10-28T08:53:46.519" v="517" actId="1076"/>
          <ac:spMkLst>
            <pc:docMk/>
            <pc:sldMk cId="2850666493" sldId="771"/>
            <ac:spMk id="2" creationId="{5C73D1F7-AC01-9968-2C78-9096219D3FE0}"/>
          </ac:spMkLst>
        </pc:spChg>
        <pc:spChg chg="mod">
          <ac:chgData name="ِAwatef B" userId="4c3a533462edbdd8" providerId="LiveId" clId="{FE9CA47E-3CA5-4541-98CF-E66856EAC599}" dt="2024-10-28T15:40:51.925" v="1490" actId="20577"/>
          <ac:spMkLst>
            <pc:docMk/>
            <pc:sldMk cId="2850666493" sldId="771"/>
            <ac:spMk id="3" creationId="{8E920FEA-2D76-62CD-F8E4-C2E2171FF4AB}"/>
          </ac:spMkLst>
        </pc:spChg>
        <pc:spChg chg="mod">
          <ac:chgData name="ِAwatef B" userId="4c3a533462edbdd8" providerId="LiveId" clId="{FE9CA47E-3CA5-4541-98CF-E66856EAC599}" dt="2024-10-28T08:53:35.857" v="513" actId="14100"/>
          <ac:spMkLst>
            <pc:docMk/>
            <pc:sldMk cId="2850666493" sldId="771"/>
            <ac:spMk id="7" creationId="{912F43E9-FE66-6150-6316-184ED895AC55}"/>
          </ac:spMkLst>
        </pc:spChg>
        <pc:spChg chg="mod">
          <ac:chgData name="ِAwatef B" userId="4c3a533462edbdd8" providerId="LiveId" clId="{FE9CA47E-3CA5-4541-98CF-E66856EAC599}" dt="2024-10-28T08:53:29.244" v="512" actId="14100"/>
          <ac:spMkLst>
            <pc:docMk/>
            <pc:sldMk cId="2850666493" sldId="771"/>
            <ac:spMk id="8" creationId="{6B47B381-3B3B-C72F-FA3B-D6E86C5FDFF0}"/>
          </ac:spMkLst>
        </pc:spChg>
        <pc:picChg chg="add del">
          <ac:chgData name="ِAwatef B" userId="4c3a533462edbdd8" providerId="LiveId" clId="{FE9CA47E-3CA5-4541-98CF-E66856EAC599}" dt="2024-10-28T08:21:58.859" v="102" actId="22"/>
          <ac:picMkLst>
            <pc:docMk/>
            <pc:sldMk cId="2850666493" sldId="771"/>
            <ac:picMk id="5" creationId="{2F4F66B3-F20D-FBD9-71D6-E05BA8F3E3FF}"/>
          </ac:picMkLst>
        </pc:picChg>
      </pc:sldChg>
      <pc:sldChg chg="modSp add mod">
        <pc:chgData name="ِAwatef B" userId="4c3a533462edbdd8" providerId="LiveId" clId="{FE9CA47E-3CA5-4541-98CF-E66856EAC599}" dt="2024-10-28T15:42:28.381" v="1491" actId="207"/>
        <pc:sldMkLst>
          <pc:docMk/>
          <pc:sldMk cId="326053570" sldId="772"/>
        </pc:sldMkLst>
        <pc:spChg chg="mod">
          <ac:chgData name="ِAwatef B" userId="4c3a533462edbdd8" providerId="LiveId" clId="{FE9CA47E-3CA5-4541-98CF-E66856EAC599}" dt="2024-10-28T10:09:41.703" v="590" actId="14100"/>
          <ac:spMkLst>
            <pc:docMk/>
            <pc:sldMk cId="326053570" sldId="772"/>
            <ac:spMk id="2" creationId="{5C73D1F7-AC01-9968-2C78-9096219D3FE0}"/>
          </ac:spMkLst>
        </pc:spChg>
        <pc:spChg chg="mod">
          <ac:chgData name="ِAwatef B" userId="4c3a533462edbdd8" providerId="LiveId" clId="{FE9CA47E-3CA5-4541-98CF-E66856EAC599}" dt="2024-10-28T15:42:28.381" v="1491" actId="207"/>
          <ac:spMkLst>
            <pc:docMk/>
            <pc:sldMk cId="326053570" sldId="772"/>
            <ac:spMk id="3" creationId="{8E920FEA-2D76-62CD-F8E4-C2E2171FF4AB}"/>
          </ac:spMkLst>
        </pc:spChg>
        <pc:spChg chg="mod">
          <ac:chgData name="ِAwatef B" userId="4c3a533462edbdd8" providerId="LiveId" clId="{FE9CA47E-3CA5-4541-98CF-E66856EAC599}" dt="2024-10-28T10:09:50.877" v="592" actId="14100"/>
          <ac:spMkLst>
            <pc:docMk/>
            <pc:sldMk cId="326053570" sldId="772"/>
            <ac:spMk id="7" creationId="{912F43E9-FE66-6150-6316-184ED895AC55}"/>
          </ac:spMkLst>
        </pc:spChg>
        <pc:spChg chg="mod">
          <ac:chgData name="ِAwatef B" userId="4c3a533462edbdd8" providerId="LiveId" clId="{FE9CA47E-3CA5-4541-98CF-E66856EAC599}" dt="2024-10-28T10:09:45.642" v="591" actId="14100"/>
          <ac:spMkLst>
            <pc:docMk/>
            <pc:sldMk cId="326053570" sldId="772"/>
            <ac:spMk id="8" creationId="{6B47B381-3B3B-C72F-FA3B-D6E86C5FDFF0}"/>
          </ac:spMkLst>
        </pc:spChg>
      </pc:sldChg>
      <pc:sldChg chg="modSp add mod">
        <pc:chgData name="ِAwatef B" userId="4c3a533462edbdd8" providerId="LiveId" clId="{FE9CA47E-3CA5-4541-98CF-E66856EAC599}" dt="2024-10-28T10:14:53.704" v="698" actId="1076"/>
        <pc:sldMkLst>
          <pc:docMk/>
          <pc:sldMk cId="4268262528" sldId="773"/>
        </pc:sldMkLst>
        <pc:spChg chg="mod">
          <ac:chgData name="ِAwatef B" userId="4c3a533462edbdd8" providerId="LiveId" clId="{FE9CA47E-3CA5-4541-98CF-E66856EAC599}" dt="2024-10-28T10:14:53.704" v="698" actId="1076"/>
          <ac:spMkLst>
            <pc:docMk/>
            <pc:sldMk cId="4268262528" sldId="773"/>
            <ac:spMk id="2" creationId="{5C73D1F7-AC01-9968-2C78-9096219D3FE0}"/>
          </ac:spMkLst>
        </pc:spChg>
        <pc:spChg chg="mod">
          <ac:chgData name="ِAwatef B" userId="4c3a533462edbdd8" providerId="LiveId" clId="{FE9CA47E-3CA5-4541-98CF-E66856EAC599}" dt="2024-10-28T10:11:45.113" v="614" actId="1076"/>
          <ac:spMkLst>
            <pc:docMk/>
            <pc:sldMk cId="4268262528" sldId="773"/>
            <ac:spMk id="3" creationId="{8E920FEA-2D76-62CD-F8E4-C2E2171FF4AB}"/>
          </ac:spMkLst>
        </pc:spChg>
        <pc:spChg chg="mod">
          <ac:chgData name="ِAwatef B" userId="4c3a533462edbdd8" providerId="LiveId" clId="{FE9CA47E-3CA5-4541-98CF-E66856EAC599}" dt="2024-10-28T10:12:16.455" v="659" actId="14100"/>
          <ac:spMkLst>
            <pc:docMk/>
            <pc:sldMk cId="4268262528" sldId="773"/>
            <ac:spMk id="7" creationId="{912F43E9-FE66-6150-6316-184ED895AC55}"/>
          </ac:spMkLst>
        </pc:spChg>
        <pc:spChg chg="mod">
          <ac:chgData name="ِAwatef B" userId="4c3a533462edbdd8" providerId="LiveId" clId="{FE9CA47E-3CA5-4541-98CF-E66856EAC599}" dt="2024-10-28T10:12:01.947" v="617" actId="1076"/>
          <ac:spMkLst>
            <pc:docMk/>
            <pc:sldMk cId="4268262528" sldId="773"/>
            <ac:spMk id="8" creationId="{6B47B381-3B3B-C72F-FA3B-D6E86C5FDFF0}"/>
          </ac:spMkLst>
        </pc:spChg>
      </pc:sldChg>
      <pc:sldChg chg="modSp add mod">
        <pc:chgData name="ِAwatef B" userId="4c3a533462edbdd8" providerId="LiveId" clId="{FE9CA47E-3CA5-4541-98CF-E66856EAC599}" dt="2024-10-28T10:16:35.690" v="745" actId="1076"/>
        <pc:sldMkLst>
          <pc:docMk/>
          <pc:sldMk cId="1525329377" sldId="774"/>
        </pc:sldMkLst>
        <pc:spChg chg="mod">
          <ac:chgData name="ِAwatef B" userId="4c3a533462edbdd8" providerId="LiveId" clId="{FE9CA47E-3CA5-4541-98CF-E66856EAC599}" dt="2024-10-28T10:15:50.231" v="736" actId="1036"/>
          <ac:spMkLst>
            <pc:docMk/>
            <pc:sldMk cId="1525329377" sldId="774"/>
            <ac:spMk id="2" creationId="{5C73D1F7-AC01-9968-2C78-9096219D3FE0}"/>
          </ac:spMkLst>
        </pc:spChg>
        <pc:spChg chg="mod">
          <ac:chgData name="ِAwatef B" userId="4c3a533462edbdd8" providerId="LiveId" clId="{FE9CA47E-3CA5-4541-98CF-E66856EAC599}" dt="2024-10-28T10:16:35.690" v="745" actId="1076"/>
          <ac:spMkLst>
            <pc:docMk/>
            <pc:sldMk cId="1525329377" sldId="774"/>
            <ac:spMk id="3" creationId="{8E920FEA-2D76-62CD-F8E4-C2E2171FF4AB}"/>
          </ac:spMkLst>
        </pc:spChg>
        <pc:spChg chg="mod">
          <ac:chgData name="ِAwatef B" userId="4c3a533462edbdd8" providerId="LiveId" clId="{FE9CA47E-3CA5-4541-98CF-E66856EAC599}" dt="2024-10-28T10:16:04.716" v="738" actId="14100"/>
          <ac:spMkLst>
            <pc:docMk/>
            <pc:sldMk cId="1525329377" sldId="774"/>
            <ac:spMk id="7" creationId="{912F43E9-FE66-6150-6316-184ED895AC55}"/>
          </ac:spMkLst>
        </pc:spChg>
        <pc:spChg chg="mod">
          <ac:chgData name="ِAwatef B" userId="4c3a533462edbdd8" providerId="LiveId" clId="{FE9CA47E-3CA5-4541-98CF-E66856EAC599}" dt="2024-10-28T10:15:55.214" v="737" actId="14100"/>
          <ac:spMkLst>
            <pc:docMk/>
            <pc:sldMk cId="1525329377" sldId="774"/>
            <ac:spMk id="8" creationId="{6B47B381-3B3B-C72F-FA3B-D6E86C5FDFF0}"/>
          </ac:spMkLst>
        </pc:spChg>
      </pc:sldChg>
      <pc:sldChg chg="delSp modSp add mod">
        <pc:chgData name="ِAwatef B" userId="4c3a533462edbdd8" providerId="LiveId" clId="{FE9CA47E-3CA5-4541-98CF-E66856EAC599}" dt="2024-10-28T10:25:16.940" v="852" actId="14100"/>
        <pc:sldMkLst>
          <pc:docMk/>
          <pc:sldMk cId="308744422" sldId="775"/>
        </pc:sldMkLst>
        <pc:spChg chg="mod">
          <ac:chgData name="ِAwatef B" userId="4c3a533462edbdd8" providerId="LiveId" clId="{FE9CA47E-3CA5-4541-98CF-E66856EAC599}" dt="2024-10-28T10:25:16.940" v="852" actId="14100"/>
          <ac:spMkLst>
            <pc:docMk/>
            <pc:sldMk cId="308744422" sldId="775"/>
            <ac:spMk id="2" creationId="{5C73D1F7-AC01-9968-2C78-9096219D3FE0}"/>
          </ac:spMkLst>
        </pc:spChg>
        <pc:spChg chg="mod">
          <ac:chgData name="ِAwatef B" userId="4c3a533462edbdd8" providerId="LiveId" clId="{FE9CA47E-3CA5-4541-98CF-E66856EAC599}" dt="2024-10-28T10:24:44.647" v="847" actId="1076"/>
          <ac:spMkLst>
            <pc:docMk/>
            <pc:sldMk cId="308744422" sldId="775"/>
            <ac:spMk id="3" creationId="{8E920FEA-2D76-62CD-F8E4-C2E2171FF4AB}"/>
          </ac:spMkLst>
        </pc:spChg>
        <pc:spChg chg="del mod">
          <ac:chgData name="ِAwatef B" userId="4c3a533462edbdd8" providerId="LiveId" clId="{FE9CA47E-3CA5-4541-98CF-E66856EAC599}" dt="2024-10-28T10:24:47.754" v="849" actId="478"/>
          <ac:spMkLst>
            <pc:docMk/>
            <pc:sldMk cId="308744422" sldId="775"/>
            <ac:spMk id="7" creationId="{912F43E9-FE66-6150-6316-184ED895AC55}"/>
          </ac:spMkLst>
        </pc:spChg>
        <pc:spChg chg="del mod">
          <ac:chgData name="ِAwatef B" userId="4c3a533462edbdd8" providerId="LiveId" clId="{FE9CA47E-3CA5-4541-98CF-E66856EAC599}" dt="2024-10-28T10:24:46.664" v="848" actId="478"/>
          <ac:spMkLst>
            <pc:docMk/>
            <pc:sldMk cId="308744422" sldId="775"/>
            <ac:spMk id="8" creationId="{6B47B381-3B3B-C72F-FA3B-D6E86C5FDFF0}"/>
          </ac:spMkLst>
        </pc:spChg>
      </pc:sldChg>
      <pc:sldChg chg="modSp add mod">
        <pc:chgData name="ِAwatef B" userId="4c3a533462edbdd8" providerId="LiveId" clId="{FE9CA47E-3CA5-4541-98CF-E66856EAC599}" dt="2024-10-28T11:21:57.926" v="1473" actId="20577"/>
        <pc:sldMkLst>
          <pc:docMk/>
          <pc:sldMk cId="3781579057" sldId="776"/>
        </pc:sldMkLst>
        <pc:spChg chg="mod">
          <ac:chgData name="ِAwatef B" userId="4c3a533462edbdd8" providerId="LiveId" clId="{FE9CA47E-3CA5-4541-98CF-E66856EAC599}" dt="2024-10-28T10:25:41.872" v="856" actId="2711"/>
          <ac:spMkLst>
            <pc:docMk/>
            <pc:sldMk cId="3781579057" sldId="776"/>
            <ac:spMk id="2" creationId="{5C73D1F7-AC01-9968-2C78-9096219D3FE0}"/>
          </ac:spMkLst>
        </pc:spChg>
        <pc:spChg chg="mod">
          <ac:chgData name="ِAwatef B" userId="4c3a533462edbdd8" providerId="LiveId" clId="{FE9CA47E-3CA5-4541-98CF-E66856EAC599}" dt="2024-10-28T11:21:57.926" v="1473" actId="20577"/>
          <ac:spMkLst>
            <pc:docMk/>
            <pc:sldMk cId="3781579057" sldId="776"/>
            <ac:spMk id="3" creationId="{8E920FEA-2D76-62CD-F8E4-C2E2171FF4AB}"/>
          </ac:spMkLst>
        </pc:spChg>
      </pc:sldChg>
      <pc:sldChg chg="modSp add mod">
        <pc:chgData name="ِAwatef B" userId="4c3a533462edbdd8" providerId="LiveId" clId="{FE9CA47E-3CA5-4541-98CF-E66856EAC599}" dt="2024-10-28T16:11:28.506" v="1493" actId="20577"/>
        <pc:sldMkLst>
          <pc:docMk/>
          <pc:sldMk cId="2154863689" sldId="777"/>
        </pc:sldMkLst>
        <pc:spChg chg="mod">
          <ac:chgData name="ِAwatef B" userId="4c3a533462edbdd8" providerId="LiveId" clId="{FE9CA47E-3CA5-4541-98CF-E66856EAC599}" dt="2024-10-28T10:36:13.365" v="937" actId="14100"/>
          <ac:spMkLst>
            <pc:docMk/>
            <pc:sldMk cId="2154863689" sldId="777"/>
            <ac:spMk id="2" creationId="{5C73D1F7-AC01-9968-2C78-9096219D3FE0}"/>
          </ac:spMkLst>
        </pc:spChg>
        <pc:spChg chg="mod">
          <ac:chgData name="ِAwatef B" userId="4c3a533462edbdd8" providerId="LiveId" clId="{FE9CA47E-3CA5-4541-98CF-E66856EAC599}" dt="2024-10-28T16:11:28.506" v="1493" actId="20577"/>
          <ac:spMkLst>
            <pc:docMk/>
            <pc:sldMk cId="2154863689" sldId="777"/>
            <ac:spMk id="3" creationId="{8E920FEA-2D76-62CD-F8E4-C2E2171FF4AB}"/>
          </ac:spMkLst>
        </pc:spChg>
        <pc:spChg chg="mod">
          <ac:chgData name="ِAwatef B" userId="4c3a533462edbdd8" providerId="LiveId" clId="{FE9CA47E-3CA5-4541-98CF-E66856EAC599}" dt="2024-10-28T10:36:21.863" v="965" actId="1037"/>
          <ac:spMkLst>
            <pc:docMk/>
            <pc:sldMk cId="2154863689" sldId="777"/>
            <ac:spMk id="7" creationId="{912F43E9-FE66-6150-6316-184ED895AC55}"/>
          </ac:spMkLst>
        </pc:spChg>
        <pc:spChg chg="mod">
          <ac:chgData name="ِAwatef B" userId="4c3a533462edbdd8" providerId="LiveId" clId="{FE9CA47E-3CA5-4541-98CF-E66856EAC599}" dt="2024-10-28T10:36:17.390" v="949" actId="1037"/>
          <ac:spMkLst>
            <pc:docMk/>
            <pc:sldMk cId="2154863689" sldId="777"/>
            <ac:spMk id="8" creationId="{6B47B381-3B3B-C72F-FA3B-D6E86C5FDFF0}"/>
          </ac:spMkLst>
        </pc:spChg>
      </pc:sldChg>
      <pc:sldChg chg="addSp delSp modSp add mod">
        <pc:chgData name="ِAwatef B" userId="4c3a533462edbdd8" providerId="LiveId" clId="{FE9CA47E-3CA5-4541-98CF-E66856EAC599}" dt="2024-10-28T10:46:16.461" v="1074" actId="20577"/>
        <pc:sldMkLst>
          <pc:docMk/>
          <pc:sldMk cId="3325160485" sldId="778"/>
        </pc:sldMkLst>
        <pc:spChg chg="mod">
          <ac:chgData name="ِAwatef B" userId="4c3a533462edbdd8" providerId="LiveId" clId="{FE9CA47E-3CA5-4541-98CF-E66856EAC599}" dt="2024-10-28T10:45:16.731" v="1072" actId="14100"/>
          <ac:spMkLst>
            <pc:docMk/>
            <pc:sldMk cId="3325160485" sldId="778"/>
            <ac:spMk id="2" creationId="{5C73D1F7-AC01-9968-2C78-9096219D3FE0}"/>
          </ac:spMkLst>
        </pc:spChg>
        <pc:spChg chg="add del mod">
          <ac:chgData name="ِAwatef B" userId="4c3a533462edbdd8" providerId="LiveId" clId="{FE9CA47E-3CA5-4541-98CF-E66856EAC599}" dt="2024-10-28T10:46:16.461" v="1074" actId="20577"/>
          <ac:spMkLst>
            <pc:docMk/>
            <pc:sldMk cId="3325160485" sldId="778"/>
            <ac:spMk id="3" creationId="{8E920FEA-2D76-62CD-F8E4-C2E2171FF4AB}"/>
          </ac:spMkLst>
        </pc:spChg>
        <pc:picChg chg="add del mod ord">
          <ac:chgData name="ِAwatef B" userId="4c3a533462edbdd8" providerId="LiveId" clId="{FE9CA47E-3CA5-4541-98CF-E66856EAC599}" dt="2024-10-28T08:36:56.191" v="267" actId="22"/>
          <ac:picMkLst>
            <pc:docMk/>
            <pc:sldMk cId="3325160485" sldId="778"/>
            <ac:picMk id="5" creationId="{98FCA9A9-E685-C7B7-3B38-B3F95701F43C}"/>
          </ac:picMkLst>
        </pc:picChg>
      </pc:sldChg>
      <pc:sldChg chg="addSp delSp modSp add mod">
        <pc:chgData name="ِAwatef B" userId="4c3a533462edbdd8" providerId="LiveId" clId="{FE9CA47E-3CA5-4541-98CF-E66856EAC599}" dt="2024-10-28T10:52:25.760" v="1166" actId="20577"/>
        <pc:sldMkLst>
          <pc:docMk/>
          <pc:sldMk cId="2550454429" sldId="779"/>
        </pc:sldMkLst>
        <pc:spChg chg="mod">
          <ac:chgData name="ِAwatef B" userId="4c3a533462edbdd8" providerId="LiveId" clId="{FE9CA47E-3CA5-4541-98CF-E66856EAC599}" dt="2024-10-28T10:52:04.597" v="1162" actId="14100"/>
          <ac:spMkLst>
            <pc:docMk/>
            <pc:sldMk cId="2550454429" sldId="779"/>
            <ac:spMk id="2" creationId="{5C73D1F7-AC01-9968-2C78-9096219D3FE0}"/>
          </ac:spMkLst>
        </pc:spChg>
        <pc:spChg chg="mod">
          <ac:chgData name="ِAwatef B" userId="4c3a533462edbdd8" providerId="LiveId" clId="{FE9CA47E-3CA5-4541-98CF-E66856EAC599}" dt="2024-10-28T10:52:25.760" v="1166" actId="20577"/>
          <ac:spMkLst>
            <pc:docMk/>
            <pc:sldMk cId="2550454429" sldId="779"/>
            <ac:spMk id="3" creationId="{8E920FEA-2D76-62CD-F8E4-C2E2171FF4AB}"/>
          </ac:spMkLst>
        </pc:spChg>
        <pc:spChg chg="mod">
          <ac:chgData name="ِAwatef B" userId="4c3a533462edbdd8" providerId="LiveId" clId="{FE9CA47E-3CA5-4541-98CF-E66856EAC599}" dt="2024-10-28T10:51:06.482" v="1150" actId="14100"/>
          <ac:spMkLst>
            <pc:docMk/>
            <pc:sldMk cId="2550454429" sldId="779"/>
            <ac:spMk id="7" creationId="{912F43E9-FE66-6150-6316-184ED895AC55}"/>
          </ac:spMkLst>
        </pc:spChg>
        <pc:spChg chg="mod">
          <ac:chgData name="ِAwatef B" userId="4c3a533462edbdd8" providerId="LiveId" clId="{FE9CA47E-3CA5-4541-98CF-E66856EAC599}" dt="2024-10-28T10:51:01.806" v="1149" actId="14100"/>
          <ac:spMkLst>
            <pc:docMk/>
            <pc:sldMk cId="2550454429" sldId="779"/>
            <ac:spMk id="8" creationId="{6B47B381-3B3B-C72F-FA3B-D6E86C5FDFF0}"/>
          </ac:spMkLst>
        </pc:spChg>
        <pc:picChg chg="add del">
          <ac:chgData name="ِAwatef B" userId="4c3a533462edbdd8" providerId="LiveId" clId="{FE9CA47E-3CA5-4541-98CF-E66856EAC599}" dt="2024-10-28T08:39:36.866" v="299" actId="22"/>
          <ac:picMkLst>
            <pc:docMk/>
            <pc:sldMk cId="2550454429" sldId="779"/>
            <ac:picMk id="5" creationId="{10E22D67-0213-DF4D-6911-CB8529AEB206}"/>
          </ac:picMkLst>
        </pc:picChg>
      </pc:sldChg>
      <pc:sldChg chg="addSp delSp modSp add mod">
        <pc:chgData name="ِAwatef B" userId="4c3a533462edbdd8" providerId="LiveId" clId="{FE9CA47E-3CA5-4541-98CF-E66856EAC599}" dt="2024-10-28T11:02:57.851" v="1265" actId="1035"/>
        <pc:sldMkLst>
          <pc:docMk/>
          <pc:sldMk cId="4281208399" sldId="780"/>
        </pc:sldMkLst>
        <pc:spChg chg="mod">
          <ac:chgData name="ِAwatef B" userId="4c3a533462edbdd8" providerId="LiveId" clId="{FE9CA47E-3CA5-4541-98CF-E66856EAC599}" dt="2024-10-28T11:02:57.851" v="1265" actId="1035"/>
          <ac:spMkLst>
            <pc:docMk/>
            <pc:sldMk cId="4281208399" sldId="780"/>
            <ac:spMk id="3" creationId="{8E920FEA-2D76-62CD-F8E4-C2E2171FF4AB}"/>
          </ac:spMkLst>
        </pc:spChg>
        <pc:picChg chg="add del">
          <ac:chgData name="ِAwatef B" userId="4c3a533462edbdd8" providerId="LiveId" clId="{FE9CA47E-3CA5-4541-98CF-E66856EAC599}" dt="2024-10-28T08:42:05.305" v="334" actId="22"/>
          <ac:picMkLst>
            <pc:docMk/>
            <pc:sldMk cId="4281208399" sldId="780"/>
            <ac:picMk id="5" creationId="{D8C8CAC9-F4C5-5A22-DFC9-F881B2067C69}"/>
          </ac:picMkLst>
        </pc:picChg>
      </pc:sldChg>
      <pc:sldChg chg="modSp add mod">
        <pc:chgData name="ِAwatef B" userId="4c3a533462edbdd8" providerId="LiveId" clId="{FE9CA47E-3CA5-4541-98CF-E66856EAC599}" dt="2024-10-28T19:23:25.029" v="1780" actId="1076"/>
        <pc:sldMkLst>
          <pc:docMk/>
          <pc:sldMk cId="2263816265" sldId="781"/>
        </pc:sldMkLst>
        <pc:spChg chg="mod">
          <ac:chgData name="ِAwatef B" userId="4c3a533462edbdd8" providerId="LiveId" clId="{FE9CA47E-3CA5-4541-98CF-E66856EAC599}" dt="2024-10-28T19:23:21.840" v="1779" actId="1076"/>
          <ac:spMkLst>
            <pc:docMk/>
            <pc:sldMk cId="2263816265" sldId="781"/>
            <ac:spMk id="2" creationId="{5C73D1F7-AC01-9968-2C78-9096219D3FE0}"/>
          </ac:spMkLst>
        </pc:spChg>
        <pc:spChg chg="mod">
          <ac:chgData name="ِAwatef B" userId="4c3a533462edbdd8" providerId="LiveId" clId="{FE9CA47E-3CA5-4541-98CF-E66856EAC599}" dt="2024-10-28T19:23:25.029" v="1780" actId="1076"/>
          <ac:spMkLst>
            <pc:docMk/>
            <pc:sldMk cId="2263816265" sldId="781"/>
            <ac:spMk id="3" creationId="{8E920FEA-2D76-62CD-F8E4-C2E2171FF4AB}"/>
          </ac:spMkLst>
        </pc:spChg>
      </pc:sldChg>
      <pc:sldChg chg="add del">
        <pc:chgData name="ِAwatef B" userId="4c3a533462edbdd8" providerId="LiveId" clId="{FE9CA47E-3CA5-4541-98CF-E66856EAC599}" dt="2024-10-28T08:45:19.738" v="371" actId="2890"/>
        <pc:sldMkLst>
          <pc:docMk/>
          <pc:sldMk cId="3180875792" sldId="781"/>
        </pc:sldMkLst>
      </pc:sldChg>
      <pc:sldChg chg="modSp add mod ord">
        <pc:chgData name="ِAwatef B" userId="4c3a533462edbdd8" providerId="LiveId" clId="{FE9CA47E-3CA5-4541-98CF-E66856EAC599}" dt="2024-10-28T08:50:54.025" v="464"/>
        <pc:sldMkLst>
          <pc:docMk/>
          <pc:sldMk cId="1277875098" sldId="782"/>
        </pc:sldMkLst>
        <pc:spChg chg="mod">
          <ac:chgData name="ِAwatef B" userId="4c3a533462edbdd8" providerId="LiveId" clId="{FE9CA47E-3CA5-4541-98CF-E66856EAC599}" dt="2024-10-28T08:50:48.566" v="462" actId="255"/>
          <ac:spMkLst>
            <pc:docMk/>
            <pc:sldMk cId="1277875098" sldId="782"/>
            <ac:spMk id="3" creationId="{8E920FEA-2D76-62CD-F8E4-C2E2171FF4AB}"/>
          </ac:spMkLst>
        </pc:spChg>
      </pc:sldChg>
      <pc:sldChg chg="modSp add mod">
        <pc:chgData name="ِAwatef B" userId="4c3a533462edbdd8" providerId="LiveId" clId="{FE9CA47E-3CA5-4541-98CF-E66856EAC599}" dt="2024-10-28T09:00:22.977" v="544" actId="2710"/>
        <pc:sldMkLst>
          <pc:docMk/>
          <pc:sldMk cId="741622618" sldId="783"/>
        </pc:sldMkLst>
        <pc:spChg chg="mod">
          <ac:chgData name="ِAwatef B" userId="4c3a533462edbdd8" providerId="LiveId" clId="{FE9CA47E-3CA5-4541-98CF-E66856EAC599}" dt="2024-10-28T09:00:22.977" v="544" actId="2710"/>
          <ac:spMkLst>
            <pc:docMk/>
            <pc:sldMk cId="741622618" sldId="783"/>
            <ac:spMk id="3" creationId="{8E920FEA-2D76-62CD-F8E4-C2E2171FF4AB}"/>
          </ac:spMkLst>
        </pc:spChg>
      </pc:sldChg>
      <pc:sldChg chg="modSp add mod">
        <pc:chgData name="ِAwatef B" userId="4c3a533462edbdd8" providerId="LiveId" clId="{FE9CA47E-3CA5-4541-98CF-E66856EAC599}" dt="2024-10-28T10:15:19.699" v="702" actId="2711"/>
        <pc:sldMkLst>
          <pc:docMk/>
          <pc:sldMk cId="3982245676" sldId="784"/>
        </pc:sldMkLst>
        <pc:spChg chg="mod">
          <ac:chgData name="ِAwatef B" userId="4c3a533462edbdd8" providerId="LiveId" clId="{FE9CA47E-3CA5-4541-98CF-E66856EAC599}" dt="2024-10-28T10:14:01.280" v="696" actId="1076"/>
          <ac:spMkLst>
            <pc:docMk/>
            <pc:sldMk cId="3982245676" sldId="784"/>
            <ac:spMk id="2" creationId="{5C73D1F7-AC01-9968-2C78-9096219D3FE0}"/>
          </ac:spMkLst>
        </pc:spChg>
        <pc:spChg chg="mod">
          <ac:chgData name="ِAwatef B" userId="4c3a533462edbdd8" providerId="LiveId" clId="{FE9CA47E-3CA5-4541-98CF-E66856EAC599}" dt="2024-10-28T10:15:19.699" v="702" actId="2711"/>
          <ac:spMkLst>
            <pc:docMk/>
            <pc:sldMk cId="3982245676" sldId="784"/>
            <ac:spMk id="3" creationId="{8E920FEA-2D76-62CD-F8E4-C2E2171FF4AB}"/>
          </ac:spMkLst>
        </pc:spChg>
        <pc:spChg chg="mod">
          <ac:chgData name="ِAwatef B" userId="4c3a533462edbdd8" providerId="LiveId" clId="{FE9CA47E-3CA5-4541-98CF-E66856EAC599}" dt="2024-10-28T10:13:21.934" v="667" actId="14100"/>
          <ac:spMkLst>
            <pc:docMk/>
            <pc:sldMk cId="3982245676" sldId="784"/>
            <ac:spMk id="7" creationId="{912F43E9-FE66-6150-6316-184ED895AC55}"/>
          </ac:spMkLst>
        </pc:spChg>
        <pc:spChg chg="mod">
          <ac:chgData name="ِAwatef B" userId="4c3a533462edbdd8" providerId="LiveId" clId="{FE9CA47E-3CA5-4541-98CF-E66856EAC599}" dt="2024-10-28T10:13:16.008" v="666" actId="14100"/>
          <ac:spMkLst>
            <pc:docMk/>
            <pc:sldMk cId="3982245676" sldId="784"/>
            <ac:spMk id="8" creationId="{6B47B381-3B3B-C72F-FA3B-D6E86C5FDFF0}"/>
          </ac:spMkLst>
        </pc:spChg>
      </pc:sldChg>
      <pc:sldChg chg="modSp add mod">
        <pc:chgData name="ِAwatef B" userId="4c3a533462edbdd8" providerId="LiveId" clId="{FE9CA47E-3CA5-4541-98CF-E66856EAC599}" dt="2024-10-28T10:19:35.775" v="793" actId="1036"/>
        <pc:sldMkLst>
          <pc:docMk/>
          <pc:sldMk cId="1313688651" sldId="785"/>
        </pc:sldMkLst>
        <pc:spChg chg="mod">
          <ac:chgData name="ِAwatef B" userId="4c3a533462edbdd8" providerId="LiveId" clId="{FE9CA47E-3CA5-4541-98CF-E66856EAC599}" dt="2024-10-28T10:19:35.775" v="793" actId="1036"/>
          <ac:spMkLst>
            <pc:docMk/>
            <pc:sldMk cId="1313688651" sldId="785"/>
            <ac:spMk id="3" creationId="{8E920FEA-2D76-62CD-F8E4-C2E2171FF4AB}"/>
          </ac:spMkLst>
        </pc:spChg>
      </pc:sldChg>
      <pc:sldChg chg="modSp add mod">
        <pc:chgData name="ِAwatef B" userId="4c3a533462edbdd8" providerId="LiveId" clId="{FE9CA47E-3CA5-4541-98CF-E66856EAC599}" dt="2024-10-28T16:36:42.283" v="1507" actId="20577"/>
        <pc:sldMkLst>
          <pc:docMk/>
          <pc:sldMk cId="2362658527" sldId="786"/>
        </pc:sldMkLst>
        <pc:spChg chg="mod">
          <ac:chgData name="ِAwatef B" userId="4c3a533462edbdd8" providerId="LiveId" clId="{FE9CA47E-3CA5-4541-98CF-E66856EAC599}" dt="2024-10-28T10:37:03.157" v="970" actId="14100"/>
          <ac:spMkLst>
            <pc:docMk/>
            <pc:sldMk cId="2362658527" sldId="786"/>
            <ac:spMk id="2" creationId="{5C73D1F7-AC01-9968-2C78-9096219D3FE0}"/>
          </ac:spMkLst>
        </pc:spChg>
        <pc:spChg chg="mod">
          <ac:chgData name="ِAwatef B" userId="4c3a533462edbdd8" providerId="LiveId" clId="{FE9CA47E-3CA5-4541-98CF-E66856EAC599}" dt="2024-10-28T16:36:42.283" v="1507" actId="20577"/>
          <ac:spMkLst>
            <pc:docMk/>
            <pc:sldMk cId="2362658527" sldId="786"/>
            <ac:spMk id="3" creationId="{8E920FEA-2D76-62CD-F8E4-C2E2171FF4AB}"/>
          </ac:spMkLst>
        </pc:spChg>
      </pc:sldChg>
      <pc:sldChg chg="modSp add mod">
        <pc:chgData name="ِAwatef B" userId="4c3a533462edbdd8" providerId="LiveId" clId="{FE9CA47E-3CA5-4541-98CF-E66856EAC599}" dt="2024-10-28T11:25:06.266" v="1482" actId="1076"/>
        <pc:sldMkLst>
          <pc:docMk/>
          <pc:sldMk cId="1161312913" sldId="787"/>
        </pc:sldMkLst>
        <pc:spChg chg="mod">
          <ac:chgData name="ِAwatef B" userId="4c3a533462edbdd8" providerId="LiveId" clId="{FE9CA47E-3CA5-4541-98CF-E66856EAC599}" dt="2024-10-28T11:25:06.266" v="1482" actId="1076"/>
          <ac:spMkLst>
            <pc:docMk/>
            <pc:sldMk cId="1161312913" sldId="787"/>
            <ac:spMk id="2" creationId="{5C73D1F7-AC01-9968-2C78-9096219D3FE0}"/>
          </ac:spMkLst>
        </pc:spChg>
        <pc:spChg chg="mod">
          <ac:chgData name="ِAwatef B" userId="4c3a533462edbdd8" providerId="LiveId" clId="{FE9CA47E-3CA5-4541-98CF-E66856EAC599}" dt="2024-10-28T11:24:59.476" v="1480" actId="255"/>
          <ac:spMkLst>
            <pc:docMk/>
            <pc:sldMk cId="1161312913" sldId="787"/>
            <ac:spMk id="3" creationId="{8E920FEA-2D76-62CD-F8E4-C2E2171FF4AB}"/>
          </ac:spMkLst>
        </pc:spChg>
      </pc:sldChg>
      <pc:sldChg chg="modSp add mod">
        <pc:chgData name="ِAwatef B" userId="4c3a533462edbdd8" providerId="LiveId" clId="{FE9CA47E-3CA5-4541-98CF-E66856EAC599}" dt="2024-10-28T10:46:26.528" v="1076" actId="14100"/>
        <pc:sldMkLst>
          <pc:docMk/>
          <pc:sldMk cId="2607228538" sldId="788"/>
        </pc:sldMkLst>
        <pc:spChg chg="mod">
          <ac:chgData name="ِAwatef B" userId="4c3a533462edbdd8" providerId="LiveId" clId="{FE9CA47E-3CA5-4541-98CF-E66856EAC599}" dt="2024-10-28T10:46:26.528" v="1076" actId="14100"/>
          <ac:spMkLst>
            <pc:docMk/>
            <pc:sldMk cId="2607228538" sldId="788"/>
            <ac:spMk id="2" creationId="{5C73D1F7-AC01-9968-2C78-9096219D3FE0}"/>
          </ac:spMkLst>
        </pc:spChg>
        <pc:spChg chg="mod">
          <ac:chgData name="ِAwatef B" userId="4c3a533462edbdd8" providerId="LiveId" clId="{FE9CA47E-3CA5-4541-98CF-E66856EAC599}" dt="2024-10-28T10:43:48.148" v="1064" actId="20577"/>
          <ac:spMkLst>
            <pc:docMk/>
            <pc:sldMk cId="2607228538" sldId="788"/>
            <ac:spMk id="3" creationId="{8E920FEA-2D76-62CD-F8E4-C2E2171FF4AB}"/>
          </ac:spMkLst>
        </pc:spChg>
      </pc:sldChg>
      <pc:sldChg chg="modSp add mod ord">
        <pc:chgData name="ِAwatef B" userId="4c3a533462edbdd8" providerId="LiveId" clId="{FE9CA47E-3CA5-4541-98CF-E66856EAC599}" dt="2024-10-28T16:36:18.147" v="1495" actId="207"/>
        <pc:sldMkLst>
          <pc:docMk/>
          <pc:sldMk cId="1409997956" sldId="789"/>
        </pc:sldMkLst>
        <pc:spChg chg="mod">
          <ac:chgData name="ِAwatef B" userId="4c3a533462edbdd8" providerId="LiveId" clId="{FE9CA47E-3CA5-4541-98CF-E66856EAC599}" dt="2024-10-28T16:36:18.147" v="1495" actId="207"/>
          <ac:spMkLst>
            <pc:docMk/>
            <pc:sldMk cId="1409997956" sldId="789"/>
            <ac:spMk id="3" creationId="{8E920FEA-2D76-62CD-F8E4-C2E2171FF4AB}"/>
          </ac:spMkLst>
        </pc:spChg>
      </pc:sldChg>
      <pc:sldChg chg="modSp add mod">
        <pc:chgData name="ِAwatef B" userId="4c3a533462edbdd8" providerId="LiveId" clId="{FE9CA47E-3CA5-4541-98CF-E66856EAC599}" dt="2024-10-28T10:49:36.885" v="1142" actId="14100"/>
        <pc:sldMkLst>
          <pc:docMk/>
          <pc:sldMk cId="3536515703" sldId="790"/>
        </pc:sldMkLst>
        <pc:spChg chg="mod">
          <ac:chgData name="ِAwatef B" userId="4c3a533462edbdd8" providerId="LiveId" clId="{FE9CA47E-3CA5-4541-98CF-E66856EAC599}" dt="2024-10-28T10:48:37.055" v="1109" actId="14100"/>
          <ac:spMkLst>
            <pc:docMk/>
            <pc:sldMk cId="3536515703" sldId="790"/>
            <ac:spMk id="2" creationId="{5C73D1F7-AC01-9968-2C78-9096219D3FE0}"/>
          </ac:spMkLst>
        </pc:spChg>
        <pc:spChg chg="mod">
          <ac:chgData name="ِAwatef B" userId="4c3a533462edbdd8" providerId="LiveId" clId="{FE9CA47E-3CA5-4541-98CF-E66856EAC599}" dt="2024-10-28T10:49:36.885" v="1142" actId="14100"/>
          <ac:spMkLst>
            <pc:docMk/>
            <pc:sldMk cId="3536515703" sldId="790"/>
            <ac:spMk id="3" creationId="{8E920FEA-2D76-62CD-F8E4-C2E2171FF4AB}"/>
          </ac:spMkLst>
        </pc:spChg>
        <pc:spChg chg="mod">
          <ac:chgData name="ِAwatef B" userId="4c3a533462edbdd8" providerId="LiveId" clId="{FE9CA47E-3CA5-4541-98CF-E66856EAC599}" dt="2024-10-28T10:48:44.727" v="1111" actId="14100"/>
          <ac:spMkLst>
            <pc:docMk/>
            <pc:sldMk cId="3536515703" sldId="790"/>
            <ac:spMk id="7" creationId="{912F43E9-FE66-6150-6316-184ED895AC55}"/>
          </ac:spMkLst>
        </pc:spChg>
        <pc:spChg chg="mod">
          <ac:chgData name="ِAwatef B" userId="4c3a533462edbdd8" providerId="LiveId" clId="{FE9CA47E-3CA5-4541-98CF-E66856EAC599}" dt="2024-10-28T10:48:40.525" v="1110" actId="14100"/>
          <ac:spMkLst>
            <pc:docMk/>
            <pc:sldMk cId="3536515703" sldId="790"/>
            <ac:spMk id="8" creationId="{6B47B381-3B3B-C72F-FA3B-D6E86C5FDFF0}"/>
          </ac:spMkLst>
        </pc:spChg>
      </pc:sldChg>
      <pc:sldChg chg="modSp add mod">
        <pc:chgData name="ِAwatef B" userId="4c3a533462edbdd8" providerId="LiveId" clId="{FE9CA47E-3CA5-4541-98CF-E66856EAC599}" dt="2024-10-28T16:52:41.504" v="1508" actId="20577"/>
        <pc:sldMkLst>
          <pc:docMk/>
          <pc:sldMk cId="428217762" sldId="791"/>
        </pc:sldMkLst>
        <pc:spChg chg="mod">
          <ac:chgData name="ِAwatef B" userId="4c3a533462edbdd8" providerId="LiveId" clId="{FE9CA47E-3CA5-4541-98CF-E66856EAC599}" dt="2024-10-28T10:54:15.341" v="1191" actId="14100"/>
          <ac:spMkLst>
            <pc:docMk/>
            <pc:sldMk cId="428217762" sldId="791"/>
            <ac:spMk id="2" creationId="{5C73D1F7-AC01-9968-2C78-9096219D3FE0}"/>
          </ac:spMkLst>
        </pc:spChg>
        <pc:spChg chg="mod">
          <ac:chgData name="ِAwatef B" userId="4c3a533462edbdd8" providerId="LiveId" clId="{FE9CA47E-3CA5-4541-98CF-E66856EAC599}" dt="2024-10-28T16:52:41.504" v="1508" actId="20577"/>
          <ac:spMkLst>
            <pc:docMk/>
            <pc:sldMk cId="428217762" sldId="791"/>
            <ac:spMk id="3" creationId="{8E920FEA-2D76-62CD-F8E4-C2E2171FF4AB}"/>
          </ac:spMkLst>
        </pc:spChg>
      </pc:sldChg>
      <pc:sldChg chg="modSp add mod">
        <pc:chgData name="ِAwatef B" userId="4c3a533462edbdd8" providerId="LiveId" clId="{FE9CA47E-3CA5-4541-98CF-E66856EAC599}" dt="2024-10-28T10:56:43.748" v="1220" actId="207"/>
        <pc:sldMkLst>
          <pc:docMk/>
          <pc:sldMk cId="4208237925" sldId="792"/>
        </pc:sldMkLst>
        <pc:spChg chg="mod">
          <ac:chgData name="ِAwatef B" userId="4c3a533462edbdd8" providerId="LiveId" clId="{FE9CA47E-3CA5-4541-98CF-E66856EAC599}" dt="2024-10-28T10:56:30.970" v="1218" actId="14100"/>
          <ac:spMkLst>
            <pc:docMk/>
            <pc:sldMk cId="4208237925" sldId="792"/>
            <ac:spMk id="2" creationId="{5C73D1F7-AC01-9968-2C78-9096219D3FE0}"/>
          </ac:spMkLst>
        </pc:spChg>
        <pc:spChg chg="mod">
          <ac:chgData name="ِAwatef B" userId="4c3a533462edbdd8" providerId="LiveId" clId="{FE9CA47E-3CA5-4541-98CF-E66856EAC599}" dt="2024-10-28T10:56:43.748" v="1220" actId="207"/>
          <ac:spMkLst>
            <pc:docMk/>
            <pc:sldMk cId="4208237925" sldId="792"/>
            <ac:spMk id="3" creationId="{8E920FEA-2D76-62CD-F8E4-C2E2171FF4AB}"/>
          </ac:spMkLst>
        </pc:spChg>
      </pc:sldChg>
      <pc:sldChg chg="modSp add mod">
        <pc:chgData name="ِAwatef B" userId="4c3a533462edbdd8" providerId="LiveId" clId="{FE9CA47E-3CA5-4541-98CF-E66856EAC599}" dt="2024-10-28T11:19:39.890" v="1461" actId="403"/>
        <pc:sldMkLst>
          <pc:docMk/>
          <pc:sldMk cId="2574729441" sldId="793"/>
        </pc:sldMkLst>
        <pc:spChg chg="mod">
          <ac:chgData name="ِAwatef B" userId="4c3a533462edbdd8" providerId="LiveId" clId="{FE9CA47E-3CA5-4541-98CF-E66856EAC599}" dt="2024-10-28T11:19:39.890" v="1461" actId="403"/>
          <ac:spMkLst>
            <pc:docMk/>
            <pc:sldMk cId="2574729441" sldId="793"/>
            <ac:spMk id="3" creationId="{8E920FEA-2D76-62CD-F8E4-C2E2171FF4AB}"/>
          </ac:spMkLst>
        </pc:spChg>
      </pc:sldChg>
      <pc:sldChg chg="modSp add mod">
        <pc:chgData name="ِAwatef B" userId="4c3a533462edbdd8" providerId="LiveId" clId="{FE9CA47E-3CA5-4541-98CF-E66856EAC599}" dt="2024-10-28T11:10:59.199" v="1390" actId="20577"/>
        <pc:sldMkLst>
          <pc:docMk/>
          <pc:sldMk cId="4065016808" sldId="794"/>
        </pc:sldMkLst>
        <pc:spChg chg="mod">
          <ac:chgData name="ِAwatef B" userId="4c3a533462edbdd8" providerId="LiveId" clId="{FE9CA47E-3CA5-4541-98CF-E66856EAC599}" dt="2024-10-28T11:10:59.199" v="1390" actId="20577"/>
          <ac:spMkLst>
            <pc:docMk/>
            <pc:sldMk cId="4065016808" sldId="794"/>
            <ac:spMk id="3" creationId="{8E920FEA-2D76-62CD-F8E4-C2E2171FF4AB}"/>
          </ac:spMkLst>
        </pc:spChg>
      </pc:sldChg>
      <pc:sldChg chg="new del">
        <pc:chgData name="ِAwatef B" userId="4c3a533462edbdd8" providerId="LiveId" clId="{FE9CA47E-3CA5-4541-98CF-E66856EAC599}" dt="2024-10-28T11:19:11.543" v="1459" actId="47"/>
        <pc:sldMkLst>
          <pc:docMk/>
          <pc:sldMk cId="390694593" sldId="795"/>
        </pc:sldMkLst>
      </pc:sldChg>
      <pc:sldChg chg="delSp modSp add mod">
        <pc:chgData name="ِAwatef B" userId="4c3a533462edbdd8" providerId="LiveId" clId="{FE9CA47E-3CA5-4541-98CF-E66856EAC599}" dt="2024-10-28T11:16:01.306" v="1442" actId="14100"/>
        <pc:sldMkLst>
          <pc:docMk/>
          <pc:sldMk cId="1439142726" sldId="796"/>
        </pc:sldMkLst>
        <pc:spChg chg="mod">
          <ac:chgData name="ِAwatef B" userId="4c3a533462edbdd8" providerId="LiveId" clId="{FE9CA47E-3CA5-4541-98CF-E66856EAC599}" dt="2024-10-28T11:16:01.306" v="1442" actId="14100"/>
          <ac:spMkLst>
            <pc:docMk/>
            <pc:sldMk cId="1439142726" sldId="796"/>
            <ac:spMk id="2" creationId="{5C73D1F7-AC01-9968-2C78-9096219D3FE0}"/>
          </ac:spMkLst>
        </pc:spChg>
        <pc:spChg chg="mod">
          <ac:chgData name="ِAwatef B" userId="4c3a533462edbdd8" providerId="LiveId" clId="{FE9CA47E-3CA5-4541-98CF-E66856EAC599}" dt="2024-10-28T11:15:47.346" v="1439" actId="1076"/>
          <ac:spMkLst>
            <pc:docMk/>
            <pc:sldMk cId="1439142726" sldId="796"/>
            <ac:spMk id="3" creationId="{8E920FEA-2D76-62CD-F8E4-C2E2171FF4AB}"/>
          </ac:spMkLst>
        </pc:spChg>
        <pc:spChg chg="del">
          <ac:chgData name="ِAwatef B" userId="4c3a533462edbdd8" providerId="LiveId" clId="{FE9CA47E-3CA5-4541-98CF-E66856EAC599}" dt="2024-10-28T11:15:50.319" v="1441" actId="478"/>
          <ac:spMkLst>
            <pc:docMk/>
            <pc:sldMk cId="1439142726" sldId="796"/>
            <ac:spMk id="7" creationId="{912F43E9-FE66-6150-6316-184ED895AC55}"/>
          </ac:spMkLst>
        </pc:spChg>
        <pc:spChg chg="del">
          <ac:chgData name="ِAwatef B" userId="4c3a533462edbdd8" providerId="LiveId" clId="{FE9CA47E-3CA5-4541-98CF-E66856EAC599}" dt="2024-10-28T11:15:49.005" v="1440" actId="478"/>
          <ac:spMkLst>
            <pc:docMk/>
            <pc:sldMk cId="1439142726" sldId="796"/>
            <ac:spMk id="8" creationId="{6B47B381-3B3B-C72F-FA3B-D6E86C5FDFF0}"/>
          </ac:spMkLst>
        </pc:spChg>
      </pc:sldChg>
      <pc:sldChg chg="modSp add mod">
        <pc:chgData name="ِAwatef B" userId="4c3a533462edbdd8" providerId="LiveId" clId="{FE9CA47E-3CA5-4541-98CF-E66856EAC599}" dt="2024-10-28T11:17:05.436" v="1452" actId="1076"/>
        <pc:sldMkLst>
          <pc:docMk/>
          <pc:sldMk cId="3775649986" sldId="797"/>
        </pc:sldMkLst>
        <pc:spChg chg="mod">
          <ac:chgData name="ِAwatef B" userId="4c3a533462edbdd8" providerId="LiveId" clId="{FE9CA47E-3CA5-4541-98CF-E66856EAC599}" dt="2024-10-28T11:17:05.436" v="1452" actId="1076"/>
          <ac:spMkLst>
            <pc:docMk/>
            <pc:sldMk cId="3775649986" sldId="797"/>
            <ac:spMk id="3" creationId="{8E920FEA-2D76-62CD-F8E4-C2E2171FF4AB}"/>
          </ac:spMkLst>
        </pc:spChg>
      </pc:sldChg>
      <pc:sldChg chg="modSp add mod">
        <pc:chgData name="ِAwatef B" userId="4c3a533462edbdd8" providerId="LiveId" clId="{FE9CA47E-3CA5-4541-98CF-E66856EAC599}" dt="2024-10-28T11:17:45.291" v="1458" actId="20577"/>
        <pc:sldMkLst>
          <pc:docMk/>
          <pc:sldMk cId="2171021660" sldId="798"/>
        </pc:sldMkLst>
        <pc:spChg chg="mod">
          <ac:chgData name="ِAwatef B" userId="4c3a533462edbdd8" providerId="LiveId" clId="{FE9CA47E-3CA5-4541-98CF-E66856EAC599}" dt="2024-10-28T11:17:45.291" v="1458" actId="20577"/>
          <ac:spMkLst>
            <pc:docMk/>
            <pc:sldMk cId="2171021660" sldId="798"/>
            <ac:spMk id="3" creationId="{8E920FEA-2D76-62CD-F8E4-C2E2171FF4AB}"/>
          </ac:spMkLst>
        </pc:spChg>
      </pc:sldChg>
      <pc:sldChg chg="delSp modSp add mod delAnim">
        <pc:chgData name="ِAwatef B" userId="4c3a533462edbdd8" providerId="LiveId" clId="{FE9CA47E-3CA5-4541-98CF-E66856EAC599}" dt="2024-10-30T14:38:05.062" v="1840" actId="478"/>
        <pc:sldMkLst>
          <pc:docMk/>
          <pc:sldMk cId="1628360170" sldId="799"/>
        </pc:sldMkLst>
        <pc:spChg chg="mod">
          <ac:chgData name="ِAwatef B" userId="4c3a533462edbdd8" providerId="LiveId" clId="{FE9CA47E-3CA5-4541-98CF-E66856EAC599}" dt="2024-10-28T19:15:00.612" v="1584" actId="14100"/>
          <ac:spMkLst>
            <pc:docMk/>
            <pc:sldMk cId="1628360170" sldId="799"/>
            <ac:spMk id="3" creationId="{3502CC09-6263-0353-C292-6EA8A5F09F99}"/>
          </ac:spMkLst>
        </pc:spChg>
        <pc:spChg chg="mod">
          <ac:chgData name="ِAwatef B" userId="4c3a533462edbdd8" providerId="LiveId" clId="{FE9CA47E-3CA5-4541-98CF-E66856EAC599}" dt="2024-10-28T19:15:08.713" v="1586" actId="14100"/>
          <ac:spMkLst>
            <pc:docMk/>
            <pc:sldMk cId="1628360170" sldId="799"/>
            <ac:spMk id="6" creationId="{FD96B289-5F29-06E8-9C32-38F0836D4819}"/>
          </ac:spMkLst>
        </pc:spChg>
        <pc:spChg chg="mod">
          <ac:chgData name="ِAwatef B" userId="4c3a533462edbdd8" providerId="LiveId" clId="{FE9CA47E-3CA5-4541-98CF-E66856EAC599}" dt="2024-10-28T19:15:04.478" v="1585" actId="14100"/>
          <ac:spMkLst>
            <pc:docMk/>
            <pc:sldMk cId="1628360170" sldId="799"/>
            <ac:spMk id="7" creationId="{1B252F3D-77DC-BAB3-C521-933DBF13ED06}"/>
          </ac:spMkLst>
        </pc:spChg>
        <pc:picChg chg="del">
          <ac:chgData name="ِAwatef B" userId="4c3a533462edbdd8" providerId="LiveId" clId="{FE9CA47E-3CA5-4541-98CF-E66856EAC599}" dt="2024-10-30T14:38:05.062" v="1840" actId="478"/>
          <ac:picMkLst>
            <pc:docMk/>
            <pc:sldMk cId="1628360170" sldId="799"/>
            <ac:picMk id="2" creationId="{7FB604E4-EB0B-604D-771A-79EFADBD4AAA}"/>
          </ac:picMkLst>
        </pc:picChg>
      </pc:sldChg>
      <pc:sldChg chg="modSp add mod">
        <pc:chgData name="ِAwatef B" userId="4c3a533462edbdd8" providerId="LiveId" clId="{FE9CA47E-3CA5-4541-98CF-E66856EAC599}" dt="2024-10-30T14:44:37.525" v="1870" actId="1076"/>
        <pc:sldMkLst>
          <pc:docMk/>
          <pc:sldMk cId="4104857232" sldId="800"/>
        </pc:sldMkLst>
        <pc:spChg chg="mod">
          <ac:chgData name="ِAwatef B" userId="4c3a533462edbdd8" providerId="LiveId" clId="{FE9CA47E-3CA5-4541-98CF-E66856EAC599}" dt="2024-10-30T14:44:37.525" v="1870" actId="1076"/>
          <ac:spMkLst>
            <pc:docMk/>
            <pc:sldMk cId="4104857232" sldId="800"/>
            <ac:spMk id="3" creationId="{24865C92-B8B8-B423-A881-5E8E66EAD95F}"/>
          </ac:spMkLst>
        </pc:spChg>
        <pc:spChg chg="mod">
          <ac:chgData name="ِAwatef B" userId="4c3a533462edbdd8" providerId="LiveId" clId="{FE9CA47E-3CA5-4541-98CF-E66856EAC599}" dt="2024-10-28T19:16:08.277" v="1598" actId="14100"/>
          <ac:spMkLst>
            <pc:docMk/>
            <pc:sldMk cId="4104857232" sldId="800"/>
            <ac:spMk id="6" creationId="{BA76A830-B0DA-66C7-46E0-F284BD4205EC}"/>
          </ac:spMkLst>
        </pc:spChg>
        <pc:spChg chg="mod">
          <ac:chgData name="ِAwatef B" userId="4c3a533462edbdd8" providerId="LiveId" clId="{FE9CA47E-3CA5-4541-98CF-E66856EAC599}" dt="2024-10-28T19:16:11.938" v="1599" actId="14100"/>
          <ac:spMkLst>
            <pc:docMk/>
            <pc:sldMk cId="4104857232" sldId="800"/>
            <ac:spMk id="7" creationId="{763E5F9E-619E-87AB-C2A2-89D4ABFB1027}"/>
          </ac:spMkLst>
        </pc:spChg>
        <pc:spChg chg="mod">
          <ac:chgData name="ِAwatef B" userId="4c3a533462edbdd8" providerId="LiveId" clId="{FE9CA47E-3CA5-4541-98CF-E66856EAC599}" dt="2024-10-30T14:44:28.506" v="1869" actId="1035"/>
          <ac:spMkLst>
            <pc:docMk/>
            <pc:sldMk cId="4104857232" sldId="800"/>
            <ac:spMk id="25" creationId="{8A4812AD-2BB7-2024-6716-318878774874}"/>
          </ac:spMkLst>
        </pc:spChg>
      </pc:sldChg>
      <pc:sldChg chg="modSp add del mod">
        <pc:chgData name="ِAwatef B" userId="4c3a533462edbdd8" providerId="LiveId" clId="{FE9CA47E-3CA5-4541-98CF-E66856EAC599}" dt="2024-10-28T19:19:06.422" v="1626" actId="47"/>
        <pc:sldMkLst>
          <pc:docMk/>
          <pc:sldMk cId="1766997754" sldId="801"/>
        </pc:sldMkLst>
        <pc:spChg chg="mod">
          <ac:chgData name="ِAwatef B" userId="4c3a533462edbdd8" providerId="LiveId" clId="{FE9CA47E-3CA5-4541-98CF-E66856EAC599}" dt="2024-10-28T19:17:29.100" v="1613" actId="1076"/>
          <ac:spMkLst>
            <pc:docMk/>
            <pc:sldMk cId="1766997754" sldId="801"/>
            <ac:spMk id="3" creationId="{2ABA992C-E0A4-FF6B-FF5E-881ECE561EDA}"/>
          </ac:spMkLst>
        </pc:spChg>
      </pc:sldChg>
      <pc:sldChg chg="modSp add mod">
        <pc:chgData name="ِAwatef B" userId="4c3a533462edbdd8" providerId="LiveId" clId="{FE9CA47E-3CA5-4541-98CF-E66856EAC599}" dt="2024-10-28T19:19:38.176" v="1634" actId="14100"/>
        <pc:sldMkLst>
          <pc:docMk/>
          <pc:sldMk cId="3840760382" sldId="802"/>
        </pc:sldMkLst>
        <pc:spChg chg="mod">
          <ac:chgData name="ِAwatef B" userId="4c3a533462edbdd8" providerId="LiveId" clId="{FE9CA47E-3CA5-4541-98CF-E66856EAC599}" dt="2024-10-28T19:19:34.080" v="1633" actId="20577"/>
          <ac:spMkLst>
            <pc:docMk/>
            <pc:sldMk cId="3840760382" sldId="802"/>
            <ac:spMk id="3" creationId="{0873A7B4-3891-13F6-73F9-40B0B3E789DE}"/>
          </ac:spMkLst>
        </pc:spChg>
        <pc:spChg chg="mod">
          <ac:chgData name="ِAwatef B" userId="4c3a533462edbdd8" providerId="LiveId" clId="{FE9CA47E-3CA5-4541-98CF-E66856EAC599}" dt="2024-10-28T19:19:38.176" v="1634" actId="14100"/>
          <ac:spMkLst>
            <pc:docMk/>
            <pc:sldMk cId="3840760382" sldId="802"/>
            <ac:spMk id="25" creationId="{5DC83CA4-8936-28CA-327C-61655AE9ADC2}"/>
          </ac:spMkLst>
        </pc:spChg>
      </pc:sldChg>
      <pc:sldChg chg="modSp add mod">
        <pc:chgData name="ِAwatef B" userId="4c3a533462edbdd8" providerId="LiveId" clId="{FE9CA47E-3CA5-4541-98CF-E66856EAC599}" dt="2024-10-28T19:21:09.039" v="1662" actId="1076"/>
        <pc:sldMkLst>
          <pc:docMk/>
          <pc:sldMk cId="4288057082" sldId="803"/>
        </pc:sldMkLst>
        <pc:spChg chg="mod">
          <ac:chgData name="ِAwatef B" userId="4c3a533462edbdd8" providerId="LiveId" clId="{FE9CA47E-3CA5-4541-98CF-E66856EAC599}" dt="2024-10-28T19:21:09.039" v="1662" actId="1076"/>
          <ac:spMkLst>
            <pc:docMk/>
            <pc:sldMk cId="4288057082" sldId="803"/>
            <ac:spMk id="3" creationId="{6AE89802-B994-DB12-68A9-49FDB185C6C3}"/>
          </ac:spMkLst>
        </pc:sp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0036D6-42E0-4A5F-811C-57CAEE3EAF95}" type="doc">
      <dgm:prSet loTypeId="urn:microsoft.com/office/officeart/2005/8/layout/venn2" loCatId="relationship" qsTypeId="urn:microsoft.com/office/officeart/2005/8/quickstyle/simple5" qsCatId="simple" csTypeId="urn:microsoft.com/office/officeart/2005/8/colors/accent1_3" csCatId="accent1" phldr="1"/>
      <dgm:spPr/>
      <dgm:t>
        <a:bodyPr/>
        <a:lstStyle/>
        <a:p>
          <a:pPr rtl="1"/>
          <a:endParaRPr lang="ar-SA"/>
        </a:p>
      </dgm:t>
    </dgm:pt>
    <dgm:pt modelId="{53940E94-FA18-47DE-9DE5-60FA40FCA9CA}">
      <dgm:prSet phldrT="[نص]" custT="1"/>
      <dgm:spPr/>
      <dgm:t>
        <a:bodyPr/>
        <a:lstStyle/>
        <a:p>
          <a:pPr rtl="1"/>
          <a:r>
            <a:rPr lang="ar-SA" sz="1100" b="1">
              <a:effectLst>
                <a:outerShdw blurRad="38100" dist="38100" dir="2700000" algn="tl">
                  <a:srgbClr val="000000">
                    <a:alpha val="43137"/>
                  </a:srgbClr>
                </a:outerShdw>
              </a:effectLst>
              <a:latin typeface="Alexandria" pitchFamily="2" charset="-78"/>
              <a:cs typeface="Alexandria" pitchFamily="2" charset="-78"/>
            </a:rPr>
            <a:t>الهيكل</a:t>
          </a:r>
        </a:p>
        <a:p>
          <a:pPr rtl="1"/>
          <a:r>
            <a:rPr lang="ar-SA" sz="1100" b="1">
              <a:effectLst>
                <a:outerShdw blurRad="38100" dist="38100" dir="2700000" algn="tl">
                  <a:srgbClr val="000000">
                    <a:alpha val="43137"/>
                  </a:srgbClr>
                </a:outerShdw>
              </a:effectLst>
              <a:latin typeface="Alexandria" pitchFamily="2" charset="-78"/>
              <a:cs typeface="Alexandria" pitchFamily="2" charset="-78"/>
            </a:rPr>
            <a:t>(السلوك التنظيمي الكلي)</a:t>
          </a:r>
          <a:endParaRPr lang="ar-SA" sz="1100" b="1" dirty="0">
            <a:effectLst>
              <a:outerShdw blurRad="38100" dist="38100" dir="2700000" algn="tl">
                <a:srgbClr val="000000">
                  <a:alpha val="43137"/>
                </a:srgbClr>
              </a:outerShdw>
            </a:effectLst>
            <a:latin typeface="Alexandria" pitchFamily="2" charset="-78"/>
            <a:cs typeface="Alexandria" pitchFamily="2" charset="-78"/>
          </a:endParaRPr>
        </a:p>
      </dgm:t>
    </dgm:pt>
    <dgm:pt modelId="{4D23BE2F-76CD-4442-AA36-F3C4A7C1E96C}" type="parTrans" cxnId="{CAB0D498-7233-4E8A-99B3-41925EB1DEF0}">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BC21EDE0-8672-4DD7-B555-9CE99BCFDF52}" type="sibTrans" cxnId="{CAB0D498-7233-4E8A-99B3-41925EB1DEF0}">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EF184C7F-14E9-4B7F-846B-E509484EEDCE}">
      <dgm:prSet phldrT="[نص]" custT="1"/>
      <dgm:spPr/>
      <dgm:t>
        <a:bodyPr/>
        <a:lstStyle/>
        <a:p>
          <a:pPr rtl="1"/>
          <a:r>
            <a:rPr lang="ar-SA" sz="1100" b="1">
              <a:effectLst>
                <a:outerShdw blurRad="38100" dist="38100" dir="2700000" algn="tl">
                  <a:srgbClr val="000000">
                    <a:alpha val="43137"/>
                  </a:srgbClr>
                </a:outerShdw>
              </a:effectLst>
              <a:latin typeface="Alexandria" pitchFamily="2" charset="-78"/>
              <a:cs typeface="Alexandria" pitchFamily="2" charset="-78"/>
            </a:rPr>
            <a:t>الجماعة</a:t>
          </a:r>
        </a:p>
        <a:p>
          <a:pPr rtl="1"/>
          <a:r>
            <a:rPr lang="ar-SA" sz="1100" b="1">
              <a:effectLst>
                <a:outerShdw blurRad="38100" dist="38100" dir="2700000" algn="tl">
                  <a:srgbClr val="000000">
                    <a:alpha val="43137"/>
                  </a:srgbClr>
                </a:outerShdw>
              </a:effectLst>
              <a:latin typeface="Alexandria" pitchFamily="2" charset="-78"/>
              <a:cs typeface="Alexandria" pitchFamily="2" charset="-78"/>
            </a:rPr>
            <a:t>(السلوك التنظيمي الوسطي)</a:t>
          </a:r>
          <a:endParaRPr lang="ar-SA" sz="1100" b="1" dirty="0">
            <a:effectLst>
              <a:outerShdw blurRad="38100" dist="38100" dir="2700000" algn="tl">
                <a:srgbClr val="000000">
                  <a:alpha val="43137"/>
                </a:srgbClr>
              </a:outerShdw>
            </a:effectLst>
            <a:latin typeface="Alexandria" pitchFamily="2" charset="-78"/>
            <a:cs typeface="Alexandria" pitchFamily="2" charset="-78"/>
          </a:endParaRPr>
        </a:p>
      </dgm:t>
    </dgm:pt>
    <dgm:pt modelId="{F3B7BA43-C116-427F-B96A-4CF4E476C095}" type="parTrans" cxnId="{741E0A9E-9622-4D73-8A77-F09C2331181D}">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71286A12-CE53-4D01-BA15-10082F83E257}" type="sibTrans" cxnId="{741E0A9E-9622-4D73-8A77-F09C2331181D}">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FD588FBF-354E-4489-A052-36F84E81FCB1}">
      <dgm:prSet phldrT="[نص]" custT="1"/>
      <dgm:spPr/>
      <dgm:t>
        <a:bodyPr/>
        <a:lstStyle/>
        <a:p>
          <a:pPr rtl="1"/>
          <a:r>
            <a:rPr lang="ar-SA" sz="1100" b="1">
              <a:effectLst>
                <a:outerShdw blurRad="38100" dist="38100" dir="2700000" algn="tl">
                  <a:srgbClr val="000000">
                    <a:alpha val="43137"/>
                  </a:srgbClr>
                </a:outerShdw>
              </a:effectLst>
              <a:latin typeface="Alexandria" pitchFamily="2" charset="-78"/>
              <a:cs typeface="Alexandria" pitchFamily="2" charset="-78"/>
            </a:rPr>
            <a:t>الفرد</a:t>
          </a:r>
        </a:p>
        <a:p>
          <a:pPr rtl="1"/>
          <a:r>
            <a:rPr lang="ar-SA" sz="1100" b="1">
              <a:effectLst>
                <a:outerShdw blurRad="38100" dist="38100" dir="2700000" algn="tl">
                  <a:srgbClr val="000000">
                    <a:alpha val="43137"/>
                  </a:srgbClr>
                </a:outerShdw>
              </a:effectLst>
              <a:latin typeface="Alexandria" pitchFamily="2" charset="-78"/>
              <a:cs typeface="Alexandria" pitchFamily="2" charset="-78"/>
            </a:rPr>
            <a:t>(السلوك التنظيمي الجزئي)</a:t>
          </a:r>
          <a:endParaRPr lang="ar-SA" sz="1100" b="1" dirty="0">
            <a:effectLst>
              <a:outerShdw blurRad="38100" dist="38100" dir="2700000" algn="tl">
                <a:srgbClr val="000000">
                  <a:alpha val="43137"/>
                </a:srgbClr>
              </a:outerShdw>
            </a:effectLst>
            <a:latin typeface="Alexandria" pitchFamily="2" charset="-78"/>
            <a:cs typeface="Alexandria" pitchFamily="2" charset="-78"/>
          </a:endParaRPr>
        </a:p>
      </dgm:t>
    </dgm:pt>
    <dgm:pt modelId="{AE71F257-9390-4B82-9E8E-C184231AFC26}" type="parTrans" cxnId="{5D472789-7DE8-4EAC-9169-F32445E187A8}">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1E8EDD55-89F9-4AC2-A49E-4E669F598E89}" type="sibTrans" cxnId="{5D472789-7DE8-4EAC-9169-F32445E187A8}">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AF55F898-6C64-4274-861C-F61D4C40B5A6}" type="pres">
      <dgm:prSet presAssocID="{010036D6-42E0-4A5F-811C-57CAEE3EAF95}" presName="Name0" presStyleCnt="0">
        <dgm:presLayoutVars>
          <dgm:chMax val="7"/>
          <dgm:resizeHandles val="exact"/>
        </dgm:presLayoutVars>
      </dgm:prSet>
      <dgm:spPr/>
    </dgm:pt>
    <dgm:pt modelId="{9B6A3D8F-3911-455C-BE91-BB76ACA05456}" type="pres">
      <dgm:prSet presAssocID="{010036D6-42E0-4A5F-811C-57CAEE3EAF95}" presName="comp1" presStyleCnt="0"/>
      <dgm:spPr/>
    </dgm:pt>
    <dgm:pt modelId="{843D7A2C-19A3-4418-A05B-20D71C345D98}" type="pres">
      <dgm:prSet presAssocID="{010036D6-42E0-4A5F-811C-57CAEE3EAF95}" presName="circle1" presStyleLbl="node1" presStyleIdx="0" presStyleCnt="3" custScaleX="151899" custLinFactX="100000" custLinFactNeighborX="101290" custLinFactNeighborY="78624"/>
      <dgm:spPr/>
    </dgm:pt>
    <dgm:pt modelId="{E59CB9BC-8CFB-46FD-9030-59E37D8DF439}" type="pres">
      <dgm:prSet presAssocID="{010036D6-42E0-4A5F-811C-57CAEE3EAF95}" presName="c1text" presStyleLbl="node1" presStyleIdx="0" presStyleCnt="3">
        <dgm:presLayoutVars>
          <dgm:bulletEnabled val="1"/>
        </dgm:presLayoutVars>
      </dgm:prSet>
      <dgm:spPr/>
    </dgm:pt>
    <dgm:pt modelId="{86BA118D-6CC6-4BF2-A388-4E5F9F77102B}" type="pres">
      <dgm:prSet presAssocID="{010036D6-42E0-4A5F-811C-57CAEE3EAF95}" presName="comp2" presStyleCnt="0"/>
      <dgm:spPr/>
    </dgm:pt>
    <dgm:pt modelId="{F28DDCE9-1BEE-4C15-90AD-0292CB309ABF}" type="pres">
      <dgm:prSet presAssocID="{010036D6-42E0-4A5F-811C-57CAEE3EAF95}" presName="circle2" presStyleLbl="node1" presStyleIdx="1" presStyleCnt="3" custScaleX="167089" custLinFactNeighborX="844" custLinFactNeighborY="-6329"/>
      <dgm:spPr/>
    </dgm:pt>
    <dgm:pt modelId="{94050BEB-303C-4DB4-908E-86109C8ACC80}" type="pres">
      <dgm:prSet presAssocID="{010036D6-42E0-4A5F-811C-57CAEE3EAF95}" presName="c2text" presStyleLbl="node1" presStyleIdx="1" presStyleCnt="3">
        <dgm:presLayoutVars>
          <dgm:bulletEnabled val="1"/>
        </dgm:presLayoutVars>
      </dgm:prSet>
      <dgm:spPr/>
    </dgm:pt>
    <dgm:pt modelId="{1EF2F895-F81E-44E6-A377-C9B6043671A7}" type="pres">
      <dgm:prSet presAssocID="{010036D6-42E0-4A5F-811C-57CAEE3EAF95}" presName="comp3" presStyleCnt="0"/>
      <dgm:spPr/>
    </dgm:pt>
    <dgm:pt modelId="{F54C6B04-F549-4658-9D4C-079E74A083E6}" type="pres">
      <dgm:prSet presAssocID="{010036D6-42E0-4A5F-811C-57CAEE3EAF95}" presName="circle3" presStyleLbl="node1" presStyleIdx="2" presStyleCnt="3" custScaleX="164557" custScaleY="94936" custLinFactNeighborX="1266" custLinFactNeighborY="-21519"/>
      <dgm:spPr/>
    </dgm:pt>
    <dgm:pt modelId="{B3DF0490-7A71-4471-B82A-B7AB920D1529}" type="pres">
      <dgm:prSet presAssocID="{010036D6-42E0-4A5F-811C-57CAEE3EAF95}" presName="c3text" presStyleLbl="node1" presStyleIdx="2" presStyleCnt="3">
        <dgm:presLayoutVars>
          <dgm:bulletEnabled val="1"/>
        </dgm:presLayoutVars>
      </dgm:prSet>
      <dgm:spPr/>
    </dgm:pt>
  </dgm:ptLst>
  <dgm:cxnLst>
    <dgm:cxn modelId="{4E892234-EAD4-445B-ADEC-C0DF04167AD8}" type="presOf" srcId="{010036D6-42E0-4A5F-811C-57CAEE3EAF95}" destId="{AF55F898-6C64-4274-861C-F61D4C40B5A6}" srcOrd="0" destOrd="0" presId="urn:microsoft.com/office/officeart/2005/8/layout/venn2"/>
    <dgm:cxn modelId="{67D1823C-E15B-4004-BE12-3EF7F50C48DD}" type="presOf" srcId="{53940E94-FA18-47DE-9DE5-60FA40FCA9CA}" destId="{E59CB9BC-8CFB-46FD-9030-59E37D8DF439}" srcOrd="1" destOrd="0" presId="urn:microsoft.com/office/officeart/2005/8/layout/venn2"/>
    <dgm:cxn modelId="{A6F77366-961F-4446-B177-AED96FFA65B4}" type="presOf" srcId="{FD588FBF-354E-4489-A052-36F84E81FCB1}" destId="{B3DF0490-7A71-4471-B82A-B7AB920D1529}" srcOrd="1" destOrd="0" presId="urn:microsoft.com/office/officeart/2005/8/layout/venn2"/>
    <dgm:cxn modelId="{6B0BDD75-3B1A-4AB8-BE66-DDFB815C0FFE}" type="presOf" srcId="{FD588FBF-354E-4489-A052-36F84E81FCB1}" destId="{F54C6B04-F549-4658-9D4C-079E74A083E6}" srcOrd="0" destOrd="0" presId="urn:microsoft.com/office/officeart/2005/8/layout/venn2"/>
    <dgm:cxn modelId="{5D472789-7DE8-4EAC-9169-F32445E187A8}" srcId="{010036D6-42E0-4A5F-811C-57CAEE3EAF95}" destId="{FD588FBF-354E-4489-A052-36F84E81FCB1}" srcOrd="2" destOrd="0" parTransId="{AE71F257-9390-4B82-9E8E-C184231AFC26}" sibTransId="{1E8EDD55-89F9-4AC2-A49E-4E669F598E89}"/>
    <dgm:cxn modelId="{44F2DE92-5BB4-4036-A72A-441935367BEA}" type="presOf" srcId="{EF184C7F-14E9-4B7F-846B-E509484EEDCE}" destId="{F28DDCE9-1BEE-4C15-90AD-0292CB309ABF}" srcOrd="0" destOrd="0" presId="urn:microsoft.com/office/officeart/2005/8/layout/venn2"/>
    <dgm:cxn modelId="{D13BD497-EB9A-49F5-B255-9AF9000BD282}" type="presOf" srcId="{EF184C7F-14E9-4B7F-846B-E509484EEDCE}" destId="{94050BEB-303C-4DB4-908E-86109C8ACC80}" srcOrd="1" destOrd="0" presId="urn:microsoft.com/office/officeart/2005/8/layout/venn2"/>
    <dgm:cxn modelId="{CAB0D498-7233-4E8A-99B3-41925EB1DEF0}" srcId="{010036D6-42E0-4A5F-811C-57CAEE3EAF95}" destId="{53940E94-FA18-47DE-9DE5-60FA40FCA9CA}" srcOrd="0" destOrd="0" parTransId="{4D23BE2F-76CD-4442-AA36-F3C4A7C1E96C}" sibTransId="{BC21EDE0-8672-4DD7-B555-9CE99BCFDF52}"/>
    <dgm:cxn modelId="{741E0A9E-9622-4D73-8A77-F09C2331181D}" srcId="{010036D6-42E0-4A5F-811C-57CAEE3EAF95}" destId="{EF184C7F-14E9-4B7F-846B-E509484EEDCE}" srcOrd="1" destOrd="0" parTransId="{F3B7BA43-C116-427F-B96A-4CF4E476C095}" sibTransId="{71286A12-CE53-4D01-BA15-10082F83E257}"/>
    <dgm:cxn modelId="{E3E98FA0-6A40-4A0A-B667-08C4EB366033}" type="presOf" srcId="{53940E94-FA18-47DE-9DE5-60FA40FCA9CA}" destId="{843D7A2C-19A3-4418-A05B-20D71C345D98}" srcOrd="0" destOrd="0" presId="urn:microsoft.com/office/officeart/2005/8/layout/venn2"/>
    <dgm:cxn modelId="{BA9F5A5E-15BD-4AE1-AD74-2E3E54E28E35}" type="presParOf" srcId="{AF55F898-6C64-4274-861C-F61D4C40B5A6}" destId="{9B6A3D8F-3911-455C-BE91-BB76ACA05456}" srcOrd="0" destOrd="0" presId="urn:microsoft.com/office/officeart/2005/8/layout/venn2"/>
    <dgm:cxn modelId="{19F917D6-2782-4214-AFFF-35820F1C7B7C}" type="presParOf" srcId="{9B6A3D8F-3911-455C-BE91-BB76ACA05456}" destId="{843D7A2C-19A3-4418-A05B-20D71C345D98}" srcOrd="0" destOrd="0" presId="urn:microsoft.com/office/officeart/2005/8/layout/venn2"/>
    <dgm:cxn modelId="{1F0BA4A7-A182-46C5-A9B7-DA76BF80BD76}" type="presParOf" srcId="{9B6A3D8F-3911-455C-BE91-BB76ACA05456}" destId="{E59CB9BC-8CFB-46FD-9030-59E37D8DF439}" srcOrd="1" destOrd="0" presId="urn:microsoft.com/office/officeart/2005/8/layout/venn2"/>
    <dgm:cxn modelId="{2664264F-D02A-46AE-9A54-A99B798FDE50}" type="presParOf" srcId="{AF55F898-6C64-4274-861C-F61D4C40B5A6}" destId="{86BA118D-6CC6-4BF2-A388-4E5F9F77102B}" srcOrd="1" destOrd="0" presId="urn:microsoft.com/office/officeart/2005/8/layout/venn2"/>
    <dgm:cxn modelId="{683B24F0-87A9-4DC1-ADBA-59632578E5D4}" type="presParOf" srcId="{86BA118D-6CC6-4BF2-A388-4E5F9F77102B}" destId="{F28DDCE9-1BEE-4C15-90AD-0292CB309ABF}" srcOrd="0" destOrd="0" presId="urn:microsoft.com/office/officeart/2005/8/layout/venn2"/>
    <dgm:cxn modelId="{BDD0C571-3B4E-4FAC-BC09-84C10273E608}" type="presParOf" srcId="{86BA118D-6CC6-4BF2-A388-4E5F9F77102B}" destId="{94050BEB-303C-4DB4-908E-86109C8ACC80}" srcOrd="1" destOrd="0" presId="urn:microsoft.com/office/officeart/2005/8/layout/venn2"/>
    <dgm:cxn modelId="{D6AA4FEE-7502-4111-BECB-F483D36AE454}" type="presParOf" srcId="{AF55F898-6C64-4274-861C-F61D4C40B5A6}" destId="{1EF2F895-F81E-44E6-A377-C9B6043671A7}" srcOrd="2" destOrd="0" presId="urn:microsoft.com/office/officeart/2005/8/layout/venn2"/>
    <dgm:cxn modelId="{12D1A6FF-85A0-44E6-B8F9-43FAE1CAC72E}" type="presParOf" srcId="{1EF2F895-F81E-44E6-A377-C9B6043671A7}" destId="{F54C6B04-F549-4658-9D4C-079E74A083E6}" srcOrd="0" destOrd="0" presId="urn:microsoft.com/office/officeart/2005/8/layout/venn2"/>
    <dgm:cxn modelId="{D6519FFD-CD91-48F0-8877-EEBA4CF35D3C}" type="presParOf" srcId="{1EF2F895-F81E-44E6-A377-C9B6043671A7}" destId="{B3DF0490-7A71-4471-B82A-B7AB920D1529}" srcOrd="1" destOrd="0" presId="urn:microsoft.com/office/officeart/2005/8/layout/ven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3D7A2C-19A3-4418-A05B-20D71C345D98}">
      <dsp:nvSpPr>
        <dsp:cNvPr id="0" name=""/>
        <dsp:cNvSpPr/>
      </dsp:nvSpPr>
      <dsp:spPr>
        <a:xfrm>
          <a:off x="-1002191" y="129311"/>
          <a:ext cx="5866465" cy="3862083"/>
        </a:xfrm>
        <a:prstGeom prst="ellipse">
          <a:avLst/>
        </a:prstGeom>
        <a:gradFill rotWithShape="0">
          <a:gsLst>
            <a:gs pos="0">
              <a:schemeClr val="accent1">
                <a:shade val="80000"/>
                <a:hueOff val="0"/>
                <a:satOff val="0"/>
                <a:lumOff val="0"/>
                <a:alphaOff val="0"/>
                <a:satMod val="103000"/>
                <a:lumMod val="102000"/>
                <a:tint val="94000"/>
              </a:schemeClr>
            </a:gs>
            <a:gs pos="50000">
              <a:schemeClr val="accent1">
                <a:shade val="80000"/>
                <a:hueOff val="0"/>
                <a:satOff val="0"/>
                <a:lumOff val="0"/>
                <a:alphaOff val="0"/>
                <a:satMod val="110000"/>
                <a:lumMod val="100000"/>
                <a:shade val="100000"/>
              </a:schemeClr>
            </a:gs>
            <a:gs pos="100000">
              <a:schemeClr val="accent1">
                <a:shade val="8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1">
            <a:lnSpc>
              <a:spcPct val="90000"/>
            </a:lnSpc>
            <a:spcBef>
              <a:spcPct val="0"/>
            </a:spcBef>
            <a:spcAft>
              <a:spcPct val="35000"/>
            </a:spcAft>
            <a:buNone/>
          </a:pPr>
          <a:r>
            <a:rPr lang="ar-SA" sz="1100" b="1" kern="1200">
              <a:effectLst>
                <a:outerShdw blurRad="38100" dist="38100" dir="2700000" algn="tl">
                  <a:srgbClr val="000000">
                    <a:alpha val="43137"/>
                  </a:srgbClr>
                </a:outerShdw>
              </a:effectLst>
              <a:latin typeface="Alexandria" pitchFamily="2" charset="-78"/>
              <a:cs typeface="Alexandria" pitchFamily="2" charset="-78"/>
            </a:rPr>
            <a:t>الهيكل</a:t>
          </a:r>
        </a:p>
        <a:p>
          <a:pPr marL="0" lvl="0" indent="0" algn="ctr" defTabSz="488950" rtl="1">
            <a:lnSpc>
              <a:spcPct val="90000"/>
            </a:lnSpc>
            <a:spcBef>
              <a:spcPct val="0"/>
            </a:spcBef>
            <a:spcAft>
              <a:spcPct val="35000"/>
            </a:spcAft>
            <a:buNone/>
          </a:pPr>
          <a:r>
            <a:rPr lang="ar-SA" sz="1100" b="1" kern="1200">
              <a:effectLst>
                <a:outerShdw blurRad="38100" dist="38100" dir="2700000" algn="tl">
                  <a:srgbClr val="000000">
                    <a:alpha val="43137"/>
                  </a:srgbClr>
                </a:outerShdw>
              </a:effectLst>
              <a:latin typeface="Alexandria" pitchFamily="2" charset="-78"/>
              <a:cs typeface="Alexandria" pitchFamily="2" charset="-78"/>
            </a:rPr>
            <a:t>(السلوك التنظيمي الكلي)</a:t>
          </a:r>
          <a:endParaRPr lang="ar-SA" sz="1100" b="1" kern="1200" dirty="0">
            <a:effectLst>
              <a:outerShdw blurRad="38100" dist="38100" dir="2700000" algn="tl">
                <a:srgbClr val="000000">
                  <a:alpha val="43137"/>
                </a:srgbClr>
              </a:outerShdw>
            </a:effectLst>
            <a:latin typeface="Alexandria" pitchFamily="2" charset="-78"/>
            <a:cs typeface="Alexandria" pitchFamily="2" charset="-78"/>
          </a:endParaRPr>
        </a:p>
      </dsp:txBody>
      <dsp:txXfrm>
        <a:off x="905876" y="322415"/>
        <a:ext cx="2050329" cy="579312"/>
      </dsp:txXfrm>
    </dsp:sp>
    <dsp:sp modelId="{F28DDCE9-1BEE-4C15-90AD-0292CB309ABF}">
      <dsp:nvSpPr>
        <dsp:cNvPr id="0" name=""/>
        <dsp:cNvSpPr/>
      </dsp:nvSpPr>
      <dsp:spPr>
        <a:xfrm>
          <a:off x="-488876" y="846852"/>
          <a:ext cx="4839836" cy="2896562"/>
        </a:xfrm>
        <a:prstGeom prst="ellipse">
          <a:avLst/>
        </a:prstGeom>
        <a:gradFill rotWithShape="0">
          <a:gsLst>
            <a:gs pos="0">
              <a:schemeClr val="accent1">
                <a:shade val="80000"/>
                <a:hueOff val="174641"/>
                <a:satOff val="-3128"/>
                <a:lumOff val="13293"/>
                <a:alphaOff val="0"/>
                <a:satMod val="103000"/>
                <a:lumMod val="102000"/>
                <a:tint val="94000"/>
              </a:schemeClr>
            </a:gs>
            <a:gs pos="50000">
              <a:schemeClr val="accent1">
                <a:shade val="80000"/>
                <a:hueOff val="174641"/>
                <a:satOff val="-3128"/>
                <a:lumOff val="13293"/>
                <a:alphaOff val="0"/>
                <a:satMod val="110000"/>
                <a:lumMod val="100000"/>
                <a:shade val="100000"/>
              </a:schemeClr>
            </a:gs>
            <a:gs pos="100000">
              <a:schemeClr val="accent1">
                <a:shade val="80000"/>
                <a:hueOff val="174641"/>
                <a:satOff val="-3128"/>
                <a:lumOff val="1329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1">
            <a:lnSpc>
              <a:spcPct val="90000"/>
            </a:lnSpc>
            <a:spcBef>
              <a:spcPct val="0"/>
            </a:spcBef>
            <a:spcAft>
              <a:spcPct val="35000"/>
            </a:spcAft>
            <a:buNone/>
          </a:pPr>
          <a:r>
            <a:rPr lang="ar-SA" sz="1100" b="1" kern="1200">
              <a:effectLst>
                <a:outerShdw blurRad="38100" dist="38100" dir="2700000" algn="tl">
                  <a:srgbClr val="000000">
                    <a:alpha val="43137"/>
                  </a:srgbClr>
                </a:outerShdw>
              </a:effectLst>
              <a:latin typeface="Alexandria" pitchFamily="2" charset="-78"/>
              <a:cs typeface="Alexandria" pitchFamily="2" charset="-78"/>
            </a:rPr>
            <a:t>الجماعة</a:t>
          </a:r>
        </a:p>
        <a:p>
          <a:pPr marL="0" lvl="0" indent="0" algn="ctr" defTabSz="488950" rtl="1">
            <a:lnSpc>
              <a:spcPct val="90000"/>
            </a:lnSpc>
            <a:spcBef>
              <a:spcPct val="0"/>
            </a:spcBef>
            <a:spcAft>
              <a:spcPct val="35000"/>
            </a:spcAft>
            <a:buNone/>
          </a:pPr>
          <a:r>
            <a:rPr lang="ar-SA" sz="1100" b="1" kern="1200">
              <a:effectLst>
                <a:outerShdw blurRad="38100" dist="38100" dir="2700000" algn="tl">
                  <a:srgbClr val="000000">
                    <a:alpha val="43137"/>
                  </a:srgbClr>
                </a:outerShdw>
              </a:effectLst>
              <a:latin typeface="Alexandria" pitchFamily="2" charset="-78"/>
              <a:cs typeface="Alexandria" pitchFamily="2" charset="-78"/>
            </a:rPr>
            <a:t>(السلوك التنظيمي الوسطي)</a:t>
          </a:r>
          <a:endParaRPr lang="ar-SA" sz="1100" b="1" kern="1200" dirty="0">
            <a:effectLst>
              <a:outerShdw blurRad="38100" dist="38100" dir="2700000" algn="tl">
                <a:srgbClr val="000000">
                  <a:alpha val="43137"/>
                </a:srgbClr>
              </a:outerShdw>
            </a:effectLst>
            <a:latin typeface="Alexandria" pitchFamily="2" charset="-78"/>
            <a:cs typeface="Alexandria" pitchFamily="2" charset="-78"/>
          </a:endParaRPr>
        </a:p>
      </dsp:txBody>
      <dsp:txXfrm>
        <a:off x="803359" y="1027887"/>
        <a:ext cx="2255363" cy="543105"/>
      </dsp:txXfrm>
    </dsp:sp>
    <dsp:sp modelId="{F54C6B04-F549-4658-9D4C-079E74A083E6}">
      <dsp:nvSpPr>
        <dsp:cNvPr id="0" name=""/>
        <dsp:cNvSpPr/>
      </dsp:nvSpPr>
      <dsp:spPr>
        <a:xfrm>
          <a:off x="366656" y="1629050"/>
          <a:ext cx="3177663" cy="1833253"/>
        </a:xfrm>
        <a:prstGeom prst="ellipse">
          <a:avLst/>
        </a:prstGeom>
        <a:gradFill rotWithShape="0">
          <a:gsLst>
            <a:gs pos="0">
              <a:schemeClr val="accent1">
                <a:shade val="80000"/>
                <a:hueOff val="349283"/>
                <a:satOff val="-6256"/>
                <a:lumOff val="26585"/>
                <a:alphaOff val="0"/>
                <a:satMod val="103000"/>
                <a:lumMod val="102000"/>
                <a:tint val="94000"/>
              </a:schemeClr>
            </a:gs>
            <a:gs pos="50000">
              <a:schemeClr val="accent1">
                <a:shade val="80000"/>
                <a:hueOff val="349283"/>
                <a:satOff val="-6256"/>
                <a:lumOff val="26585"/>
                <a:alphaOff val="0"/>
                <a:satMod val="110000"/>
                <a:lumMod val="100000"/>
                <a:shade val="100000"/>
              </a:schemeClr>
            </a:gs>
            <a:gs pos="100000">
              <a:schemeClr val="accent1">
                <a:shade val="80000"/>
                <a:hueOff val="349283"/>
                <a:satOff val="-6256"/>
                <a:lumOff val="2658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1">
            <a:lnSpc>
              <a:spcPct val="90000"/>
            </a:lnSpc>
            <a:spcBef>
              <a:spcPct val="0"/>
            </a:spcBef>
            <a:spcAft>
              <a:spcPct val="35000"/>
            </a:spcAft>
            <a:buNone/>
          </a:pPr>
          <a:r>
            <a:rPr lang="ar-SA" sz="1100" b="1" kern="1200">
              <a:effectLst>
                <a:outerShdw blurRad="38100" dist="38100" dir="2700000" algn="tl">
                  <a:srgbClr val="000000">
                    <a:alpha val="43137"/>
                  </a:srgbClr>
                </a:outerShdw>
              </a:effectLst>
              <a:latin typeface="Alexandria" pitchFamily="2" charset="-78"/>
              <a:cs typeface="Alexandria" pitchFamily="2" charset="-78"/>
            </a:rPr>
            <a:t>الفرد</a:t>
          </a:r>
        </a:p>
        <a:p>
          <a:pPr marL="0" lvl="0" indent="0" algn="ctr" defTabSz="488950" rtl="1">
            <a:lnSpc>
              <a:spcPct val="90000"/>
            </a:lnSpc>
            <a:spcBef>
              <a:spcPct val="0"/>
            </a:spcBef>
            <a:spcAft>
              <a:spcPct val="35000"/>
            </a:spcAft>
            <a:buNone/>
          </a:pPr>
          <a:r>
            <a:rPr lang="ar-SA" sz="1100" b="1" kern="1200">
              <a:effectLst>
                <a:outerShdw blurRad="38100" dist="38100" dir="2700000" algn="tl">
                  <a:srgbClr val="000000">
                    <a:alpha val="43137"/>
                  </a:srgbClr>
                </a:outerShdw>
              </a:effectLst>
              <a:latin typeface="Alexandria" pitchFamily="2" charset="-78"/>
              <a:cs typeface="Alexandria" pitchFamily="2" charset="-78"/>
            </a:rPr>
            <a:t>(السلوك التنظيمي الجزئي)</a:t>
          </a:r>
          <a:endParaRPr lang="ar-SA" sz="1100" b="1" kern="1200" dirty="0">
            <a:effectLst>
              <a:outerShdw blurRad="38100" dist="38100" dir="2700000" algn="tl">
                <a:srgbClr val="000000">
                  <a:alpha val="43137"/>
                </a:srgbClr>
              </a:outerShdw>
            </a:effectLst>
            <a:latin typeface="Alexandria" pitchFamily="2" charset="-78"/>
            <a:cs typeface="Alexandria" pitchFamily="2" charset="-78"/>
          </a:endParaRPr>
        </a:p>
      </dsp:txBody>
      <dsp:txXfrm>
        <a:off x="832014" y="2087363"/>
        <a:ext cx="2246947" cy="916626"/>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45411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32DC4-0878-D143-9BFD-65BF96D1851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FCCFA0F-1DC5-7BAF-9552-0B913BC86C6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72ADF9C-7EDC-9A60-DC31-FD85AB45C74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D78C74A1-6368-E814-588B-A8B56451D9A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53941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909780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5949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28469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023466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3054D-9CC9-2D5D-FD4E-F14AC204C945}"/>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94065EE0-3281-D0B6-0EC6-A545FB8CBED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5BE874D-47BE-B4DC-A760-44C0F0399FC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D65A6EB7-147D-2CCE-2E1B-EB8A30C86C5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220672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03276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60584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1394741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94842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248723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471320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4830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045F1-CE03-BBE1-DC3D-20A8CE8E0AD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B88CF05-D547-ADBF-06DB-34DC14C171AA}"/>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064EEDC-7A27-253E-141E-0C3C425352BC}"/>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524C4881-EC47-D107-9B74-E866120E70B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396336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69B6A-B756-AB4D-557B-31D66E640E9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2D56D2EF-F1E0-C9AE-D8EA-EC319BF0A69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0F9EAD6-96D9-D1FB-C868-02035857CA14}"/>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A0CAC4A8-DA86-CD59-60E5-16F7CE5AE9E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483375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r>
              <a:rPr lang="ar-SA" sz="1100" b="0" i="0" dirty="0">
                <a:solidFill>
                  <a:srgbClr val="333333"/>
                </a:solidFill>
                <a:effectLst/>
                <a:latin typeface="DroidArabicKufi-Regular"/>
              </a:rPr>
              <a:t>هرم </a:t>
            </a:r>
            <a:r>
              <a:rPr lang="ar-SA" sz="1100" b="0" i="0" dirty="0" err="1">
                <a:solidFill>
                  <a:srgbClr val="333333"/>
                </a:solidFill>
                <a:effectLst/>
                <a:latin typeface="DroidArabicKufi-Regular"/>
              </a:rPr>
              <a:t>ماسلو</a:t>
            </a:r>
            <a:r>
              <a:rPr lang="ar-SA" sz="1100" b="0" i="0" dirty="0">
                <a:solidFill>
                  <a:srgbClr val="333333"/>
                </a:solidFill>
                <a:effectLst/>
                <a:latin typeface="DroidArabicKufi-Regular"/>
              </a:rPr>
              <a:t> للاحتياجات الحاجات الفسيولوجيّة تتمثل هذه الحاجات في التنفس، والطعام، والماء، والجنس، والإخراج، والنوم، والفرد الذي يعاني نقصاً في إشباع هذه الاحتياجات تجعله يُشبعها فيما بعد بشكلٍ مفرط، فنرى الإنسان الفقير عندما يصبح غنيّاً ينفق الكثير من ماله على الطعام والشرب. حاجات الأمان بعد إشباع الإنسان للحاجات الفسيولوجيّة يبدأ في البحث عن حاجات الأمان التي تتمثل فيما يأتي: السلامة الجسدية بعيداً عن الاعتداء والعنف. الأمان في الوظيفة التي يشغلها الإنسان. الأمن النفسي والمعنوي. الأمن داحل الأسرة، والأمن الصحي. أمن الممتلكات الشخصيّة ضد الحوادث والجرائم. الحاجات الاجتماعيّة بعد إشباع كل من الحاجات الفسيولوجيّة والأمان تظهر لدى الشخص رغبات في تحقيق الحاجات الاجتماعيّة المتمثلة فيما يأتي: العلاقات العاطفية والحصول على الحب. العلاقات الأسريّة السليمة. قدرة الشخص على اكتساب الأصدقاء، ورغبته في الانتماء إلى المجموعات الكبيرة كالجماعات الدينيةّ، والفرق الرياضيّة، والمنظمات المهنيّة. ملاحظة : في غياب هذه العناصر جميعاً يصبح الفرد عرضة للاكتئاب، والقلق، والعزلة الاجتماعيّة. الحاجة إلى التقدير تتمثل هذه الحاجة في رغبة الشخص في تحقيق المكانة الاجتماعيّة المرموقة والمنصب الرفيع ممّا يكسبه الإحساس بالثقة والقوة بالإضافة إلى كسب احترام الآخرين.</a:t>
            </a:r>
            <a:endParaRPr lang="ar-SA" sz="1100"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848195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latin typeface="Alexandria Light" pitchFamily="2" charset="-78"/>
              <a:cs typeface="Alexandria Light" pitchFamily="2" charset="-78"/>
            </a:endParaRPr>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312061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lnSpc>
                <a:spcPct val="200000"/>
              </a:lnSpc>
            </a:pPr>
            <a:endParaRPr lang="ar-SA" dirty="0">
              <a:latin typeface="Alexandria Light" pitchFamily="2" charset="-78"/>
              <a:cs typeface="Alexandria Light" pitchFamily="2" charset="-78"/>
            </a:endParaRPr>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32766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544771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2964B-ED2D-1349-80BA-F5BB6A17BC33}"/>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F57CBB0-ED6D-FA34-A574-116DDFF0DBB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D4181936-96CC-347C-2F73-D0D931DA6917}"/>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4B4EC8E4-2A84-3F20-28A6-42C59DADB09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30955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F1D3B-CBC4-3246-1F3A-81DAE79DA6A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4EE882F0-A601-89B5-5A98-10EA25B90C9A}"/>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95D3DF10-AD15-F936-ACB8-99AECE3EC698}"/>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108C36FA-710A-1B3E-F8B3-902DE401659C}"/>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792977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006533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0148997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958458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691E5-ACF7-E5CA-EA3F-F5AE00F50D2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24669AC0-6B54-A747-0B57-FB24303B6AC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D87AE29-58FA-A135-4195-F13F4D085B60}"/>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505D7F66-61D5-73EE-34D1-9933180D3153}"/>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87125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077F22-8F95-8430-48B1-184FC025AC1A}"/>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FE7E111A-56EB-1177-4487-58B2B36C909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BC555FB-3F08-B347-8EE2-B1C29AB6D3B9}"/>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0C002317-933D-A328-4292-34E3202677E6}"/>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379225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16C8C-E426-5DCC-7C4D-317224539298}"/>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4DB87AC7-4A52-83FE-08FD-1A6BFDA297C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E578167-BACE-A17E-2E94-08591FF6D617}"/>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5FCB411E-D335-879E-4D05-85983BDDA7FB}"/>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242511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13C7C-5AEF-79A0-0A25-1CBEF9829218}"/>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98A7EA4-659B-FCFC-5F25-C210224ADDF1}"/>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EE52FB9-4D39-1D96-E0AD-A3BEE310DFF5}"/>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8D62CFCD-23DC-CBB7-284D-1BBFDDC501D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394509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261264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10.jpe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11.png"/><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8.png"/><Relationship Id="rId5" Type="http://schemas.openxmlformats.org/officeDocument/2006/relationships/image" Target="../media/image2.jpeg"/><Relationship Id="rId4" Type="http://schemas.openxmlformats.org/officeDocument/2006/relationships/notesSlide" Target="../notesSlides/notesSlide27.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5.xml"/><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438046" y="1397812"/>
            <a:ext cx="3161443"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الثامنة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6058788" y="3473660"/>
            <a:ext cx="4250356" cy="1312090"/>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قيادة التغيير والسلوك التنظيمي</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ثامنة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388585"/>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197088" y="1096059"/>
            <a:ext cx="8836171" cy="4926220"/>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المحاضرة ال</a:t>
            </a:r>
            <a:r>
              <a:rPr lang="ar-SA" sz="2000" kern="0" dirty="0">
                <a:latin typeface="Alexandria Light" pitchFamily="2" charset="-78"/>
                <a:ea typeface="Calibri"/>
                <a:cs typeface="Alexandria Light" pitchFamily="2" charset="-78"/>
                <a:sym typeface="Calibri"/>
              </a:rPr>
              <a:t>سابعة بعنوان </a:t>
            </a:r>
            <a:r>
              <a:rPr lang="ar-SA" dirty="0">
                <a:solidFill>
                  <a:schemeClr val="accent1"/>
                </a:solidFill>
                <a:effectLst/>
                <a:latin typeface="Alexandria" pitchFamily="2" charset="-78"/>
                <a:ea typeface="Times New Roman" panose="02020603050405020304" pitchFamily="18" charset="0"/>
                <a:cs typeface="Alexandria" pitchFamily="2" charset="-78"/>
              </a:rPr>
              <a:t>نظريات واستراتيجيات التغيير</a:t>
            </a:r>
            <a:r>
              <a:rPr lang="ar-SA" sz="2000" kern="0" dirty="0">
                <a:latin typeface="Alexandria Light" pitchFamily="2" charset="-78"/>
                <a:ea typeface="Calibri"/>
                <a:cs typeface="Alexandria Light" pitchFamily="2" charset="-78"/>
                <a:sym typeface="Calibri"/>
              </a:rPr>
              <a:t>:</a:t>
            </a:r>
            <a:endParaRPr lang="ar-EG" sz="2000" kern="0" dirty="0">
              <a:latin typeface="Alexandria Light" pitchFamily="2" charset="-78"/>
              <a:ea typeface="Calibri"/>
              <a:cs typeface="Alexandria Light" pitchFamily="2" charset="-78"/>
              <a:sym typeface="Calibri"/>
            </a:endParaRPr>
          </a:p>
          <a:p>
            <a:pPr algn="r" rtl="1">
              <a:lnSpc>
                <a:spcPct val="300000"/>
              </a:lnSpc>
              <a:buClr>
                <a:srgbClr val="000000"/>
              </a:buClr>
              <a:buFont typeface="Arial"/>
              <a:buNone/>
            </a:pPr>
            <a:r>
              <a:rPr lang="ar-EG" sz="2000" kern="0" dirty="0">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مفهوم استراتيجية التغيير.</a:t>
            </a:r>
          </a:p>
          <a:p>
            <a:pPr algn="r" rtl="1">
              <a:lnSpc>
                <a:spcPct val="3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المدخل التكاملي لاستراتيجيات التغيير</a:t>
            </a:r>
          </a:p>
          <a:p>
            <a:pPr algn="r" rtl="1">
              <a:lnSpc>
                <a:spcPct val="3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تصنيف استراتيجيات التغيير. </a:t>
            </a:r>
          </a:p>
          <a:p>
            <a:pPr algn="r" rtl="1">
              <a:lnSpc>
                <a:spcPct val="3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أبرز استراتيجيات التغيير.</a:t>
            </a:r>
          </a:p>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 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التغيير والسلوك التنظيمي.</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الثامنة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1411" y="945222"/>
            <a:ext cx="6873411" cy="5301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3455336" y="1203837"/>
            <a:ext cx="5281328" cy="4708941"/>
          </a:xfrm>
          <a:prstGeom prst="rect">
            <a:avLst/>
          </a:prstGeom>
          <a:noFill/>
          <a:ln>
            <a:noFill/>
          </a:ln>
        </p:spPr>
        <p:txBody>
          <a:bodyPr spcFirstLastPara="1" wrap="square" lIns="91425" tIns="45700" rIns="91425" bIns="45700" anchor="t" anchorCtr="0">
            <a:spAutoFit/>
          </a:bodyPr>
          <a:lstStyle/>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السلوك، المنظمة.</a:t>
            </a:r>
            <a:r>
              <a:rPr lang="en-US" sz="2000" dirty="0">
                <a:effectLst/>
                <a:latin typeface="Alexandria Light" pitchFamily="2" charset="-78"/>
                <a:ea typeface="Times New Roman" panose="02020603050405020304" pitchFamily="18" charset="0"/>
                <a:cs typeface="Alexandria Light" pitchFamily="2" charset="-78"/>
              </a:rPr>
              <a:t> </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السلوك التنظيمي. </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مبادئ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مبررات دراسة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أهداف دراسة السلوك التنظيمي.</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الجماعة.</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أسباب تكون الجماعات.</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مراحل تكوين الجماعات. </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انواع الجماعات.</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تماسك ومشكلات الجماعات.</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6" name="Oval 17">
            <a:extLst>
              <a:ext uri="{FF2B5EF4-FFF2-40B4-BE49-F238E27FC236}">
                <a16:creationId xmlns:a16="http://schemas.microsoft.com/office/drawing/2014/main" id="{E301E4EB-6725-EE88-A4AC-5AA22C82CCFC}"/>
              </a:ext>
            </a:extLst>
          </p:cNvPr>
          <p:cNvSpPr/>
          <p:nvPr/>
        </p:nvSpPr>
        <p:spPr>
          <a:xfrm>
            <a:off x="1530096" y="3772483"/>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1530096" y="3960356"/>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17280" y="702259"/>
            <a:ext cx="10812720"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270265D0-1305-6E23-105B-4C311F999D32}"/>
              </a:ext>
            </a:extLst>
          </p:cNvPr>
          <p:cNvSpPr txBox="1">
            <a:spLocks/>
          </p:cNvSpPr>
          <p:nvPr/>
        </p:nvSpPr>
        <p:spPr>
          <a:xfrm>
            <a:off x="3936560" y="13508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السلوك التنظيمي</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id="{5DFA3386-09A8-43B3-C426-7AFB2B9E2794}"/>
              </a:ext>
            </a:extLst>
          </p:cNvPr>
          <p:cNvSpPr txBox="1"/>
          <p:nvPr/>
        </p:nvSpPr>
        <p:spPr>
          <a:xfrm>
            <a:off x="1071563" y="892407"/>
            <a:ext cx="10115031" cy="5031442"/>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أدت الثورة الصناعية إلى تطورات اجتماعية وثقافية كبيرة وفي التغيير الثقافي، بما في ذلك أشكال جديدة من التنظيم. وبتحليل هذه الأشكال التنظيمية الجديدة، وصف عالم الاجتماع ماكس فيبر البيروقراطية بأنها مثالية وهي نوع التنظيم الذي يعتمد على مبادئ قانونية عقلانية وتعظيم الكفاءة التقنية .في تسعينيات القرن التاسع عشر، ومع وصول الإدارة العلمية </a:t>
            </a:r>
            <a:r>
              <a:rPr lang="ar-SA" dirty="0" err="1">
                <a:latin typeface="Alexandria Light" pitchFamily="2" charset="-78"/>
                <a:cs typeface="Alexandria Light" pitchFamily="2" charset="-78"/>
              </a:rPr>
              <a:t>والتايلورشية</a:t>
            </a:r>
            <a:r>
              <a:rPr lang="ar-SA" dirty="0">
                <a:latin typeface="Alexandria Light" pitchFamily="2" charset="-78"/>
                <a:cs typeface="Alexandria Light" pitchFamily="2" charset="-78"/>
              </a:rPr>
              <a:t>، كانت دراسات السلوك التنظيمي تشكل التخصص الأكاديمي .وأدى فشل الإدارة العلمية إلى ظهور حركة العلاقات الإنسانية التي اتسمت بالتركيز الشديد على تعاون الموظفين ومعنوياتهم. وساهمت حركة العلاقات الإنسانية من ثلاثينيات إلى خمسينيات القرن العشرين في تشكيل دراسات السلوك التنظيمي. وساهمت أعمال العلماء مثل إلتون مايو، </a:t>
            </a:r>
            <a:r>
              <a:rPr lang="ar-SA" dirty="0" err="1">
                <a:latin typeface="Alexandria Light" pitchFamily="2" charset="-78"/>
                <a:cs typeface="Alexandria Light" pitchFamily="2" charset="-78"/>
              </a:rPr>
              <a:t>وتشيستر</a:t>
            </a:r>
            <a:r>
              <a:rPr lang="ar-SA" dirty="0">
                <a:latin typeface="Alexandria Light" pitchFamily="2" charset="-78"/>
                <a:cs typeface="Alexandria Light" pitchFamily="2" charset="-78"/>
              </a:rPr>
              <a:t> </a:t>
            </a:r>
            <a:r>
              <a:rPr lang="ar-SA" dirty="0" err="1">
                <a:latin typeface="Alexandria Light" pitchFamily="2" charset="-78"/>
                <a:cs typeface="Alexandria Light" pitchFamily="2" charset="-78"/>
              </a:rPr>
              <a:t>بارنارد</a:t>
            </a:r>
            <a:r>
              <a:rPr lang="ar-SA" dirty="0">
                <a:latin typeface="Alexandria Light" pitchFamily="2" charset="-78"/>
                <a:cs typeface="Alexandria Light" pitchFamily="2" charset="-78"/>
              </a:rPr>
              <a:t>، وهنري </a:t>
            </a:r>
            <a:r>
              <a:rPr lang="ar-SA" dirty="0" err="1">
                <a:latin typeface="Alexandria Light" pitchFamily="2" charset="-78"/>
                <a:cs typeface="Alexandria Light" pitchFamily="2" charset="-78"/>
              </a:rPr>
              <a:t>فايول</a:t>
            </a:r>
            <a:r>
              <a:rPr lang="ar-SA" dirty="0">
                <a:latin typeface="Alexandria Light" pitchFamily="2" charset="-78"/>
                <a:cs typeface="Alexandria Light" pitchFamily="2" charset="-78"/>
              </a:rPr>
              <a:t>، وماري باركر فوليت، وأبراهام </a:t>
            </a:r>
            <a:r>
              <a:rPr lang="ar-SA" dirty="0" err="1">
                <a:latin typeface="Alexandria Light" pitchFamily="2" charset="-78"/>
                <a:cs typeface="Alexandria Light" pitchFamily="2" charset="-78"/>
              </a:rPr>
              <a:t>ماسلو</a:t>
            </a:r>
            <a:r>
              <a:rPr lang="ar-SA" dirty="0">
                <a:latin typeface="Alexandria Light" pitchFamily="2" charset="-78"/>
                <a:cs typeface="Alexandria Light" pitchFamily="2" charset="-78"/>
              </a:rPr>
              <a:t>، وديفيد ماك سيلان، وفيكتور فروم في نمو السلوك التنظيمي كنظام. وقدم هربرت سيمون في كتابه السلوك الإداري عددًا من المفاهيم المهمة لدراسة السلوك التنظيمي وأبرزها عملية اتخاذ القرار. وجادل سايمون </a:t>
            </a:r>
            <a:r>
              <a:rPr lang="ar-SA" dirty="0" err="1">
                <a:latin typeface="Alexandria Light" pitchFamily="2" charset="-78"/>
                <a:cs typeface="Alexandria Light" pitchFamily="2" charset="-78"/>
              </a:rPr>
              <a:t>وتشيستر</a:t>
            </a:r>
            <a:r>
              <a:rPr lang="ar-SA" dirty="0">
                <a:latin typeface="Alexandria Light" pitchFamily="2" charset="-78"/>
                <a:cs typeface="Alexandria Light" pitchFamily="2" charset="-78"/>
              </a:rPr>
              <a:t> </a:t>
            </a:r>
            <a:r>
              <a:rPr lang="ar-SA" dirty="0" err="1">
                <a:latin typeface="Alexandria Light" pitchFamily="2" charset="-78"/>
                <a:cs typeface="Alexandria Light" pitchFamily="2" charset="-78"/>
              </a:rPr>
              <a:t>بارنارد</a:t>
            </a:r>
            <a:r>
              <a:rPr lang="ar-SA" dirty="0">
                <a:latin typeface="Alexandria Light" pitchFamily="2" charset="-78"/>
                <a:cs typeface="Alexandria Light" pitchFamily="2" charset="-78"/>
              </a:rPr>
              <a:t> بأن الأشخاص يتخذون القرارات في المنظمات بشكل مختلف عن خارجها. وحصل سايمون على جائزة نوبل في الاقتصاد لأبحاثه في مجال صنع القرار التنظيمي.</a:t>
            </a:r>
          </a:p>
        </p:txBody>
      </p:sp>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84C16-D311-7089-2B75-9C9EB01979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26958A-A9AB-FA81-42F6-D178EBF1BA14}"/>
              </a:ext>
            </a:extLst>
          </p:cNvPr>
          <p:cNvSpPr/>
          <p:nvPr/>
        </p:nvSpPr>
        <p:spPr>
          <a:xfrm>
            <a:off x="617280" y="709239"/>
            <a:ext cx="10812720"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ABD4559-74A2-D87F-D541-1ECF5EC12F7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C58906D-03EF-CDE5-ABD7-60F7C99619E8}"/>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DE6EE3D-4C41-6A88-8BC7-1CA61EB8FC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AEDFD1D0-E3C1-93BF-19A6-7EF279EC5C60}"/>
              </a:ext>
            </a:extLst>
          </p:cNvPr>
          <p:cNvSpPr txBox="1">
            <a:spLocks/>
          </p:cNvSpPr>
          <p:nvPr/>
        </p:nvSpPr>
        <p:spPr>
          <a:xfrm>
            <a:off x="3936560" y="13508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السلوك التنظيمي</a:t>
            </a:r>
            <a:endParaRPr lang="en-US" sz="2000"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id="{51F3317F-0D9D-5285-808E-300F4421A74A}"/>
              </a:ext>
            </a:extLst>
          </p:cNvPr>
          <p:cNvSpPr>
            <a:spLocks noChangeArrowheads="1"/>
          </p:cNvSpPr>
          <p:nvPr/>
        </p:nvSpPr>
        <p:spPr bwMode="auto">
          <a:xfrm>
            <a:off x="617280" y="892253"/>
            <a:ext cx="10514417" cy="3328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lang="ar-SA" altLang="ar-SA" sz="1600" dirty="0">
                <a:solidFill>
                  <a:srgbClr val="0070C0"/>
                </a:solidFill>
                <a:latin typeface="Alexandria Light" pitchFamily="2" charset="-78"/>
                <a:cs typeface="Alexandria Light" pitchFamily="2" charset="-78"/>
              </a:rPr>
              <a:t>أولاً: </a:t>
            </a:r>
            <a:r>
              <a:rPr lang="ar-DZ" altLang="ar-SA" sz="1600" dirty="0" err="1">
                <a:solidFill>
                  <a:srgbClr val="0070C0"/>
                </a:solidFill>
                <a:latin typeface="Alexandria Light" pitchFamily="2" charset="-78"/>
                <a:cs typeface="Alexandria Light" pitchFamily="2" charset="-78"/>
              </a:rPr>
              <a:t>مفهو</a:t>
            </a:r>
            <a:r>
              <a:rPr lang="ar-SA" altLang="ar-SA" sz="1600" dirty="0">
                <a:solidFill>
                  <a:srgbClr val="0070C0"/>
                </a:solidFill>
                <a:latin typeface="Alexandria Light" pitchFamily="2" charset="-78"/>
                <a:cs typeface="Alexandria Light" pitchFamily="2" charset="-78"/>
              </a:rPr>
              <a:t>م السلوك و المنظمة:</a:t>
            </a:r>
            <a:endParaRPr lang="en-US" altLang="ar-SA" sz="1600" dirty="0">
              <a:solidFill>
                <a:srgbClr val="0070C0"/>
              </a:solidFill>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lang="ar-SA" altLang="ar-SA" sz="1600" dirty="0">
                <a:latin typeface="Alexandria Light" pitchFamily="2" charset="-78"/>
                <a:cs typeface="Alexandria Light" pitchFamily="2" charset="-78"/>
              </a:rPr>
              <a:t>1- ما هو السلوك؟</a:t>
            </a:r>
            <a:endParaRPr lang="en-US" altLang="ar-SA" sz="1600" dirty="0">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ar-SA" altLang="ar-SA" sz="1600" dirty="0">
                <a:latin typeface="Alexandria Light" pitchFamily="2" charset="-78"/>
                <a:cs typeface="Alexandria Light" pitchFamily="2" charset="-78"/>
              </a:rPr>
              <a:t>هو كل ما يصدر عن الفرد (عمل حركي، تفكير، كلام، مشاعر، وانفعالات)</a:t>
            </a:r>
            <a:endParaRPr lang="en-US" altLang="ar-SA" sz="1600" dirty="0">
              <a:latin typeface="Alexandria Light" pitchFamily="2" charset="-78"/>
              <a:cs typeface="Alexandria Light" pitchFamily="2" charset="-78"/>
            </a:endParaRPr>
          </a:p>
          <a:p>
            <a:pPr algn="r" rtl="1" eaLnBrk="0" fontAlgn="base" hangingPunct="0">
              <a:lnSpc>
                <a:spcPct val="150000"/>
              </a:lnSpc>
              <a:spcBef>
                <a:spcPct val="0"/>
              </a:spcBef>
              <a:spcAft>
                <a:spcPct val="0"/>
              </a:spcAft>
            </a:pPr>
            <a:r>
              <a:rPr lang="ar-SA" altLang="ar-SA" sz="1600" dirty="0">
                <a:latin typeface="Alexandria Light" pitchFamily="2" charset="-78"/>
                <a:cs typeface="Alexandria Light" pitchFamily="2" charset="-78"/>
              </a:rPr>
              <a:t>هو كل ما يصدر عن الفرد من تصرفات وممارسات</a:t>
            </a:r>
            <a:endParaRPr lang="en-US" altLang="ar-SA" sz="1600" dirty="0">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ar-SA" altLang="ar-SA" sz="1600" dirty="0">
                <a:latin typeface="Alexandria Light" pitchFamily="2" charset="-78"/>
                <a:cs typeface="Alexandria Light" pitchFamily="2" charset="-78"/>
              </a:rPr>
              <a:t>هو محصلة استجابة الفرد لمثير أو أكثر في موقف معين في ضوء طبيعة شخصيته, إدراكه, قيمه...</a:t>
            </a:r>
          </a:p>
          <a:p>
            <a:pPr marL="0" marR="0" lvl="0" indent="0" algn="r" defTabSz="914400" rtl="1" eaLnBrk="0" fontAlgn="base" latinLnBrk="0" hangingPunct="0">
              <a:lnSpc>
                <a:spcPct val="150000"/>
              </a:lnSpc>
              <a:spcBef>
                <a:spcPct val="0"/>
              </a:spcBef>
              <a:spcAft>
                <a:spcPct val="0"/>
              </a:spcAft>
              <a:buClrTx/>
              <a:buSzTx/>
              <a:buFontTx/>
              <a:buChar char="•"/>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8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2- </a:t>
            </a:r>
            <a:r>
              <a:rPr kumimoji="0" lang="ar-SA" altLang="ar-SA" sz="18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ما هي المنظمة؟</a:t>
            </a:r>
            <a:endParaRPr kumimoji="0" lang="en-US" altLang="ar-SA" sz="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هي وحدة اجتماعية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Social Unit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تتكون من مجموعة الأفراد الذين يعملون معاً لتحقيق مجموعة الأهداف المنشودة.</a:t>
            </a:r>
            <a:endParaRPr lang="en-US" altLang="ar-SA" sz="1600" dirty="0">
              <a:latin typeface="Alexandria Light" pitchFamily="2" charset="-78"/>
              <a:cs typeface="Alexandria Light" pitchFamily="2" charset="-78"/>
            </a:endParaRPr>
          </a:p>
        </p:txBody>
      </p:sp>
      <p:sp>
        <p:nvSpPr>
          <p:cNvPr id="3" name="AutoShape 2">
            <a:extLst>
              <a:ext uri="{FF2B5EF4-FFF2-40B4-BE49-F238E27FC236}">
                <a16:creationId xmlns:a16="http://schemas.microsoft.com/office/drawing/2014/main" id="{E403AB68-E778-A002-FE78-DF072D003A58}"/>
              </a:ext>
            </a:extLst>
          </p:cNvPr>
          <p:cNvSpPr>
            <a:spLocks noChangeArrowheads="1"/>
          </p:cNvSpPr>
          <p:nvPr/>
        </p:nvSpPr>
        <p:spPr bwMode="auto">
          <a:xfrm>
            <a:off x="3182951" y="2930928"/>
            <a:ext cx="7086970" cy="374571"/>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0054"/>
                </a:solidFill>
                <a:effectLst/>
                <a:latin typeface="Alexandria Light" pitchFamily="2" charset="-78"/>
                <a:ea typeface="Times New Roman" panose="02020603050405020304" pitchFamily="18" charset="0"/>
                <a:cs typeface="Alexandria Light" pitchFamily="2" charset="-78"/>
              </a:rPr>
              <a:t>هو محصلة استجابة الفرد للمثيرات المختلفة التي يتعرض لها في بيئته الاجتماعية</a:t>
            </a:r>
            <a:endParaRPr kumimoji="0" lang="ar-SA" altLang="ar-SA" sz="4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AutoShape 1">
            <a:extLst>
              <a:ext uri="{FF2B5EF4-FFF2-40B4-BE49-F238E27FC236}">
                <a16:creationId xmlns:a16="http://schemas.microsoft.com/office/drawing/2014/main" id="{07E3A0FD-E1EB-928A-0625-49B47E764B65}"/>
              </a:ext>
            </a:extLst>
          </p:cNvPr>
          <p:cNvSpPr>
            <a:spLocks noChangeArrowheads="1"/>
          </p:cNvSpPr>
          <p:nvPr/>
        </p:nvSpPr>
        <p:spPr bwMode="auto">
          <a:xfrm>
            <a:off x="1358615" y="4374698"/>
            <a:ext cx="9516649" cy="340519"/>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هي التقاء مجموعة من الأفراد بعلاقات اجتماعية داخل المنظمة بهدف تحقيقي الأهداف المسطرة ( الأهداف التنظيمية )</a:t>
            </a:r>
            <a:endParaRPr kumimoji="0" lang="ar-SA" altLang="ar-SA" sz="3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3" name="Rectangle 10">
            <a:extLst>
              <a:ext uri="{FF2B5EF4-FFF2-40B4-BE49-F238E27FC236}">
                <a16:creationId xmlns:a16="http://schemas.microsoft.com/office/drawing/2014/main" id="{160126F4-D607-4B13-8541-E7D1CC2E52BC}"/>
              </a:ext>
            </a:extLst>
          </p:cNvPr>
          <p:cNvSpPr>
            <a:spLocks noChangeArrowheads="1"/>
          </p:cNvSpPr>
          <p:nvPr/>
        </p:nvSpPr>
        <p:spPr bwMode="auto">
          <a:xfrm>
            <a:off x="3243186" y="4395137"/>
            <a:ext cx="7928837" cy="2538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rgbClr val="C00000"/>
                </a:solidFill>
                <a:effectLst/>
                <a:latin typeface="Alexandria Light" pitchFamily="2" charset="-78"/>
                <a:ea typeface="Times New Roman" panose="02020603050405020304" pitchFamily="18" charset="0"/>
                <a:cs typeface="Alexandria Light" pitchFamily="2" charset="-78"/>
              </a:rPr>
              <a:t>نستنتج:</a:t>
            </a:r>
            <a:endParaRPr kumimoji="0" lang="en-US" altLang="ar-SA" b="0" i="0" u="none" strike="noStrike" cap="none" normalizeH="0" baseline="0" dirty="0">
              <a:ln>
                <a:noFill/>
              </a:ln>
              <a:solidFill>
                <a:srgbClr val="C00000"/>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المنظمة تمثل وحدة اجتماعية تضم أفراد يمارسون أنشطة لها أهداف معينة.</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منظمة الأعمال تعمل في إطار جماعي يحدده هيكل المنظمة.</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الهدف من وجود المنظمة هو خلق المنفعة داخلياً وخارجياً.</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4" name="TextBox 10">
            <a:extLst>
              <a:ext uri="{FF2B5EF4-FFF2-40B4-BE49-F238E27FC236}">
                <a16:creationId xmlns:a16="http://schemas.microsoft.com/office/drawing/2014/main" id="{27EA1D5B-E03A-0DB4-52FE-87A3BADF1C3C}"/>
              </a:ext>
            </a:extLst>
          </p:cNvPr>
          <p:cNvSpPr txBox="1"/>
          <p:nvPr/>
        </p:nvSpPr>
        <p:spPr>
          <a:xfrm>
            <a:off x="2169488" y="6215578"/>
            <a:ext cx="2895671" cy="379015"/>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4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برأيك </a:t>
            </a:r>
            <a:r>
              <a:rPr lang="ar-SA" sz="1400" dirty="0" err="1">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مامفهوم</a:t>
            </a:r>
            <a:r>
              <a:rPr lang="ar-SA" sz="14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السلوك التنظيمي؟</a:t>
            </a:r>
            <a:endParaRPr lang="ar-EG" sz="1100" kern="0" dirty="0">
              <a:solidFill>
                <a:schemeClr val="bg1"/>
              </a:solidFill>
              <a:effectLst>
                <a:outerShdw blurRad="38100" dist="38100" dir="2700000" algn="tl">
                  <a:srgbClr val="000000">
                    <a:alpha val="43137"/>
                  </a:srgbClr>
                </a:outerShdw>
              </a:effectLst>
              <a:uFill>
                <a:solidFill>
                  <a:srgbClr val="000000"/>
                </a:solidFill>
              </a:uFill>
              <a:latin typeface="Alexandria" pitchFamily="2" charset="-78"/>
              <a:ea typeface="Sakkal Majalla" panose="02000000000000000000" pitchFamily="2" charset="-78"/>
              <a:cs typeface="Alexandria" pitchFamily="2" charset="-78"/>
            </a:endParaRPr>
          </a:p>
        </p:txBody>
      </p:sp>
      <p:sp>
        <p:nvSpPr>
          <p:cNvPr id="15" name="Google Shape;6475;p53">
            <a:extLst>
              <a:ext uri="{FF2B5EF4-FFF2-40B4-BE49-F238E27FC236}">
                <a16:creationId xmlns:a16="http://schemas.microsoft.com/office/drawing/2014/main" id="{D0E866B3-6164-66F4-0CC3-CB97930B4D05}"/>
              </a:ext>
            </a:extLst>
          </p:cNvPr>
          <p:cNvSpPr/>
          <p:nvPr/>
        </p:nvSpPr>
        <p:spPr>
          <a:xfrm>
            <a:off x="1386391" y="5874202"/>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353734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B7DDF-4FC1-F508-84FF-5497EED739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44F098-6E70-9254-498C-696098A1411B}"/>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8D2F55C-C22F-716F-623B-80FAD87EACD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8E8EFCE-8D75-261D-BC47-DABA90D2A846}"/>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441C0D57-E627-8F37-8451-4F71186CD8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783C8574-CB05-8D01-0918-F36C3A8C53CD}"/>
              </a:ext>
            </a:extLst>
          </p:cNvPr>
          <p:cNvSpPr>
            <a:spLocks noChangeArrowheads="1"/>
          </p:cNvSpPr>
          <p:nvPr/>
        </p:nvSpPr>
        <p:spPr bwMode="auto">
          <a:xfrm>
            <a:off x="649152" y="883383"/>
            <a:ext cx="10868098" cy="3374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مفهوم السلوك التنظيمي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1- </a:t>
            </a: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تعريف السلوك التنظيمي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هو علم ي</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هتم بشكل مباشر ب</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دراسة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السلوك الإنساني داخل المنظمات من حيث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فهمه و</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تفسيره</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والتنبؤ به</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والتحكم فيه.</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Char char="•"/>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علم السلوك التنظيمي هو الدراسة العلمية للسلوك،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فهو</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يهتم بالعرض المنظم للسلوك وليس دراسة ما ينبغي علية السلوك.</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يعرفه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Robbins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بأنه مجال معرفة يهتم بدراسة التأثير الناتج عن الأفراد  والجماعات والهيكل على السلوك داخل المنظمات بهدف تحسين فعالية المنظمة.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حسب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Altman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هو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دراسة وتطبيق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المعرفة المتعلقة بكيفية تصرف وسلوك الأفراد في المنظمة</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حيث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ينطبق ذلك على سلوك الأفراد في منظمات الأعمال</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id="{D5AD94AF-1F7F-D166-70C7-D215D539592F}"/>
              </a:ext>
            </a:extLst>
          </p:cNvPr>
          <p:cNvSpPr>
            <a:spLocks noChangeArrowheads="1"/>
          </p:cNvSpPr>
          <p:nvPr/>
        </p:nvSpPr>
        <p:spPr bwMode="auto">
          <a:xfrm>
            <a:off x="1267248" y="4216209"/>
            <a:ext cx="9657504" cy="1600683"/>
          </a:xfrm>
          <a:prstGeom prst="roundRect">
            <a:avLst>
              <a:gd name="adj" fmla="val 16667"/>
            </a:avLst>
          </a:prstGeom>
          <a:solidFill>
            <a:srgbClr val="FFFFFF"/>
          </a:solidFill>
          <a:ln w="9525" cap="rnd">
            <a:solidFill>
              <a:srgbClr val="000000"/>
            </a:solidFill>
            <a:prstDash val="sysDot"/>
            <a:round/>
            <a:headEnd/>
            <a:tailEnd/>
          </a:ln>
        </p:spPr>
        <p:txBody>
          <a:bodyPr vert="horz" wrap="square" lIns="144000" tIns="82800" rIns="0" bIns="45720" numCol="1" anchor="t" anchorCtr="0" compatLnSpc="1">
            <a:prstTxWarp prst="textNoShape">
              <a:avLst/>
            </a:prstTxWarp>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فهو علم يهتم بدراسة سلوك الأفراد داخل المنظمات من خلال الفهم والتفسير والتنبؤ والتحكم والهدف هو تحسين فعالية المنظمة وتحقيق أهدافها وأهداف العاملين وتحسين بيئة العمل من حيث أساليب الاتصال والتحفيز وأساليب القيادة المختلفة الموجودة داخل العمل.</a:t>
            </a:r>
            <a:endParaRPr kumimoji="0" lang="ar-SA" altLang="ar-SA" sz="44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522379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522E0-74F8-0B6D-DF4D-3069326D7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5B469-0834-7782-FC79-BACA64DE367C}"/>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92CBCE2-FE66-50D1-E6E3-9180CABFF2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5B3B11B-4163-01DB-ADC5-5E40D5083F65}"/>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3249207-94F1-5922-B71F-394E641D7E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8" name="Rectangle 4">
            <a:extLst>
              <a:ext uri="{FF2B5EF4-FFF2-40B4-BE49-F238E27FC236}">
                <a16:creationId xmlns:a16="http://schemas.microsoft.com/office/drawing/2014/main" id="{6473AFA0-092F-0111-4167-6D8E36C18270}"/>
              </a:ext>
            </a:extLst>
          </p:cNvPr>
          <p:cNvSpPr>
            <a:spLocks noChangeArrowheads="1"/>
          </p:cNvSpPr>
          <p:nvPr/>
        </p:nvSpPr>
        <p:spPr bwMode="auto">
          <a:xfrm>
            <a:off x="1124967" y="418474"/>
            <a:ext cx="10209055" cy="6104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200000"/>
              </a:lnSpc>
              <a:spcBef>
                <a:spcPct val="0"/>
              </a:spcBef>
              <a:spcAft>
                <a:spcPct val="0"/>
              </a:spcAft>
              <a:buClrTx/>
              <a:buSzTx/>
              <a:buFontTx/>
              <a:buNone/>
              <a:tabLst>
                <a:tab pos="457200" algn="l"/>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tab pos="457200" algn="l"/>
              </a:tabLst>
            </a:pP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2- </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محاور السلوك الإنساني</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الفرد العامل( </a:t>
            </a:r>
            <a:r>
              <a:rPr kumimoji="0" lang="fr-FR"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Individuel</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يتم التركيز على السمات والخصائص الشخصية التي يأتي بها الفرد للمنظمة ودراسة اتجاهاته وقيمه وميوله لما لها من تأثير على سلوكه وأدائه في العمل.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ويسمى بالسلوك التنظيمي الجزئي.</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a:t>
            </a:r>
            <a:r>
              <a:rPr kumimoji="0" lang="ar-DZ" altLang="ar-SA" b="1"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ماعات</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fr-FR"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(Groups)</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يهتم علم السلوك بدراسة الجماعة وخصائصها وعوامل تماسكها بما يؤثر على السلوك داخل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منظمات،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ويسمى بالسلوك التنظيمي الوسطي</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كما يهتم بالقيادة  والاتصالات.</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الهيكل (</a:t>
            </a:r>
            <a:r>
              <a:rPr kumimoji="0" lang="fr-FR"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Structure</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يحدد الهيكل التنظيمي إطار العمل داخل المنظمة وبالتالي فهو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يسمى السلوك التنظيمي الكلي</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إذ يحدد شكل العلاقات الرسمية وكيفية التنسيق بين الوظائف بما يحقق أهداف المنظمة، كما يركز أيضا على ثقافة وقوة المنظمة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كذا الإبداع التنظيمي</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tab pos="457200" algn="l"/>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12511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26B75-EF2E-A7CE-A30D-BC9532CF4B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620BB7-D92D-4550-5012-08FE257C7484}"/>
              </a:ext>
            </a:extLst>
          </p:cNvPr>
          <p:cNvSpPr/>
          <p:nvPr/>
        </p:nvSpPr>
        <p:spPr>
          <a:xfrm>
            <a:off x="1541722" y="400386"/>
            <a:ext cx="9235634" cy="5707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C8F83D70-DA22-9DE1-2C3A-4FD8539DAB22}"/>
              </a:ext>
            </a:extLst>
          </p:cNvPr>
          <p:cNvSpPr/>
          <p:nvPr/>
        </p:nvSpPr>
        <p:spPr>
          <a:xfrm>
            <a:off x="1033087" y="4295116"/>
            <a:ext cx="2289465" cy="20556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385CF40-CB1F-DA5E-CF81-BDEC78411616}"/>
              </a:ext>
            </a:extLst>
          </p:cNvPr>
          <p:cNvSpPr/>
          <p:nvPr/>
        </p:nvSpPr>
        <p:spPr>
          <a:xfrm>
            <a:off x="1033086" y="4441696"/>
            <a:ext cx="2179841" cy="189396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Rectangle 2">
            <a:extLst>
              <a:ext uri="{FF2B5EF4-FFF2-40B4-BE49-F238E27FC236}">
                <a16:creationId xmlns:a16="http://schemas.microsoft.com/office/drawing/2014/main" id="{1AF1E9E2-B6E2-8843-98BA-114E66EA89C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graphicFrame>
        <p:nvGraphicFramePr>
          <p:cNvPr id="5" name="رسم تخطيطي 4">
            <a:extLst>
              <a:ext uri="{FF2B5EF4-FFF2-40B4-BE49-F238E27FC236}">
                <a16:creationId xmlns:a16="http://schemas.microsoft.com/office/drawing/2014/main" id="{A2B29695-CD4B-CFDB-ADE4-577F0EA87088}"/>
              </a:ext>
            </a:extLst>
          </p:cNvPr>
          <p:cNvGraphicFramePr/>
          <p:nvPr>
            <p:extLst>
              <p:ext uri="{D42A27DB-BD31-4B8C-83A1-F6EECF244321}">
                <p14:modId xmlns:p14="http://schemas.microsoft.com/office/powerpoint/2010/main" val="1658620790"/>
              </p:ext>
            </p:extLst>
          </p:nvPr>
        </p:nvGraphicFramePr>
        <p:xfrm>
          <a:off x="4362595" y="342028"/>
          <a:ext cx="3862083" cy="39913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4">
            <a:extLst>
              <a:ext uri="{FF2B5EF4-FFF2-40B4-BE49-F238E27FC236}">
                <a16:creationId xmlns:a16="http://schemas.microsoft.com/office/drawing/2014/main" id="{B5C30158-6303-AEF2-6DC0-3A33136DDDAE}"/>
              </a:ext>
            </a:extLst>
          </p:cNvPr>
          <p:cNvSpPr>
            <a:spLocks noChangeArrowheads="1"/>
          </p:cNvSpPr>
          <p:nvPr/>
        </p:nvSpPr>
        <p:spPr bwMode="auto">
          <a:xfrm>
            <a:off x="2982582" y="4290942"/>
            <a:ext cx="7096758" cy="1025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4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كذلك:</a:t>
            </a:r>
            <a:r>
              <a:rPr kumimoji="0" lang="ar-SA" altLang="ar-SA" sz="1400"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SA" altLang="ar-SA" sz="14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يركز السلوك التنظيمي على السلوك الملحوظ كالعلاقات مع زملاء العمل, ويهتم بجوانب شخصية مثل طريقة التفكير والإدراك والاتجاهات والقيم</a:t>
            </a:r>
            <a:r>
              <a:rPr kumimoji="0" lang="ar-SA" altLang="ar-SA" sz="1400"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AutoShape 3">
            <a:extLst>
              <a:ext uri="{FF2B5EF4-FFF2-40B4-BE49-F238E27FC236}">
                <a16:creationId xmlns:a16="http://schemas.microsoft.com/office/drawing/2014/main" id="{0B4F870A-48BC-4231-E64C-A8FF66F87759}"/>
              </a:ext>
            </a:extLst>
          </p:cNvPr>
          <p:cNvSpPr>
            <a:spLocks noChangeArrowheads="1"/>
          </p:cNvSpPr>
          <p:nvPr/>
        </p:nvSpPr>
        <p:spPr bwMode="auto">
          <a:xfrm>
            <a:off x="3413292" y="5035474"/>
            <a:ext cx="5598083" cy="721967"/>
          </a:xfrm>
          <a:prstGeom prst="roundRect">
            <a:avLst>
              <a:gd name="adj" fmla="val 16667"/>
            </a:avLst>
          </a:prstGeom>
          <a:solidFill>
            <a:srgbClr val="FFFFFF"/>
          </a:solidFill>
          <a:ln w="9525" cap="rnd">
            <a:solidFill>
              <a:srgbClr val="000000"/>
            </a:solidFill>
            <a:prstDash val="sysDot"/>
            <a:round/>
            <a:headEnd/>
            <a:tailEnd/>
          </a:ln>
        </p:spPr>
        <p:txBody>
          <a:bodyPr vert="horz" wrap="square" lIns="144000" tIns="82800" rIns="0" bIns="45720" numCol="1" anchor="t" anchorCtr="0" compatLnSpc="1">
            <a:prstTxWarp prst="textNoShape">
              <a:avLst/>
            </a:prstTxWarp>
            <a:spAutoFit/>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200" b="0" i="0" u="sng"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يركز</a:t>
            </a: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على السلوك المرئي المنظور وعلى الدلائل المنظورة والمشهودة</a:t>
            </a:r>
            <a:endParaRPr kumimoji="0" lang="en-US" altLang="ar-SA" sz="12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فهو </a:t>
            </a:r>
            <a:r>
              <a:rPr kumimoji="0" lang="ar-SA" altLang="ar-SA" sz="1200" b="0" i="0" u="sng"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لا يركز</a:t>
            </a: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على الدلائل الظنية التي ليس لها مؤشرات ظاهرة في سلوك الأفراد.</a:t>
            </a:r>
            <a:endParaRPr kumimoji="0" lang="ar-SA" altLang="ar-SA" sz="12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6">
            <a:extLst>
              <a:ext uri="{FF2B5EF4-FFF2-40B4-BE49-F238E27FC236}">
                <a16:creationId xmlns:a16="http://schemas.microsoft.com/office/drawing/2014/main" id="{ED62719E-4AAB-03D6-55C4-FA38826E9C1F}"/>
              </a:ext>
            </a:extLst>
          </p:cNvPr>
          <p:cNvSpPr>
            <a:spLocks noChangeArrowheads="1"/>
          </p:cNvSpPr>
          <p:nvPr/>
        </p:nvSpPr>
        <p:spPr bwMode="auto">
          <a:xfrm>
            <a:off x="15334268" y="5772812"/>
            <a:ext cx="18028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endParaRPr lang="ar-SA"/>
          </a:p>
        </p:txBody>
      </p:sp>
      <p:sp>
        <p:nvSpPr>
          <p:cNvPr id="9" name="TextBox 10">
            <a:extLst>
              <a:ext uri="{FF2B5EF4-FFF2-40B4-BE49-F238E27FC236}">
                <a16:creationId xmlns:a16="http://schemas.microsoft.com/office/drawing/2014/main" id="{1F4FF708-4299-4A0B-84AB-0310857B8DAA}"/>
              </a:ext>
            </a:extLst>
          </p:cNvPr>
          <p:cNvSpPr txBox="1"/>
          <p:nvPr/>
        </p:nvSpPr>
        <p:spPr>
          <a:xfrm>
            <a:off x="4544453" y="6162110"/>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a:t>
            </a:r>
            <a:r>
              <a:rPr kumimoji="0" lang="ar-SA" altLang="ar-SA" sz="1600" b="1" i="0" u="none" strike="noStrike" cap="none" normalizeH="0" baseline="0" dirty="0">
                <a:ln>
                  <a:noFill/>
                </a:ln>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هل السلوك التنظيمي علم أم فن ؟</a:t>
            </a: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id="{846E1C7E-4938-3522-8205-52B5B461A585}"/>
              </a:ext>
            </a:extLst>
          </p:cNvPr>
          <p:cNvSpPr/>
          <p:nvPr/>
        </p:nvSpPr>
        <p:spPr>
          <a:xfrm>
            <a:off x="3847861" y="5899871"/>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84893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1A0B8-2FF5-6588-6BC8-B32DFDB0B2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78672B-2C3A-8C65-968C-A6AC6B7BDBF1}"/>
              </a:ext>
            </a:extLst>
          </p:cNvPr>
          <p:cNvSpPr/>
          <p:nvPr/>
        </p:nvSpPr>
        <p:spPr>
          <a:xfrm>
            <a:off x="617280" y="552451"/>
            <a:ext cx="10812720" cy="5919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41309FB-A13A-1D43-1C55-10577CD79A42}"/>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C973C81-52CD-C214-EEAC-658A53B9E73B}"/>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1C8E6BC-87DC-26C4-C530-C041E6FFEA5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846833"/>
          </a:xfrm>
          <a:prstGeom prst="rect">
            <a:avLst/>
          </a:prstGeom>
        </p:spPr>
      </p:pic>
      <p:sp>
        <p:nvSpPr>
          <p:cNvPr id="2" name="Rectangle 2">
            <a:extLst>
              <a:ext uri="{FF2B5EF4-FFF2-40B4-BE49-F238E27FC236}">
                <a16:creationId xmlns:a16="http://schemas.microsoft.com/office/drawing/2014/main" id="{4DF513F2-A0C2-BFB4-CF87-E7780347A629}"/>
              </a:ext>
            </a:extLst>
          </p:cNvPr>
          <p:cNvSpPr>
            <a:spLocks noChangeArrowheads="1"/>
          </p:cNvSpPr>
          <p:nvPr/>
        </p:nvSpPr>
        <p:spPr bwMode="auto">
          <a:xfrm>
            <a:off x="2059145" y="825757"/>
            <a:ext cx="8679820" cy="193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هل السلوك التنظيمي علم أم فن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00B050"/>
                </a:solidFill>
                <a:effectLst/>
                <a:latin typeface="Alexandria Light" pitchFamily="2" charset="-78"/>
                <a:ea typeface="Times New Roman" panose="02020603050405020304" pitchFamily="18" charset="0"/>
                <a:cs typeface="Alexandria Light" pitchFamily="2" charset="-78"/>
              </a:rPr>
              <a:t>السلوك التنظيمي علم وفن.</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علم لأنه يمكن من خلال نظريات السلوك التنظيمي تفسير السلوك الإنساني والتنبؤ به.</a:t>
            </a:r>
            <a:endPar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فن لان الفرد يمكن أن يتعامل مع الآخرين من خلال خبراته السابقة.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id="{725C9A8D-0A5A-AF3C-2B48-AF69BCADDC2D}"/>
              </a:ext>
            </a:extLst>
          </p:cNvPr>
          <p:cNvSpPr>
            <a:spLocks noChangeArrowheads="1"/>
          </p:cNvSpPr>
          <p:nvPr/>
        </p:nvSpPr>
        <p:spPr bwMode="auto">
          <a:xfrm>
            <a:off x="3545917" y="2395071"/>
            <a:ext cx="5362963" cy="450048"/>
          </a:xfrm>
          <a:prstGeom prst="roundRect">
            <a:avLst>
              <a:gd name="adj" fmla="val 16667"/>
            </a:avLst>
          </a:prstGeom>
          <a:solidFill>
            <a:srgbClr val="FFFFFF"/>
          </a:solidFill>
          <a:ln w="9525" cap="rnd">
            <a:solidFill>
              <a:srgbClr val="000000"/>
            </a:solidFill>
            <a:prstDash val="sysDot"/>
            <a:round/>
            <a:headEnd/>
            <a:tailEnd/>
          </a:ln>
        </p:spPr>
        <p:txBody>
          <a:bodyPr vert="horz" wrap="square" lIns="144000" tIns="82800" rIns="0" bIns="4572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السلوك التنظيمي يجمع بين الممارسة والمعرفة</a:t>
            </a:r>
            <a:endParaRPr kumimoji="0" lang="ar-SA"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Rectangle 4">
            <a:extLst>
              <a:ext uri="{FF2B5EF4-FFF2-40B4-BE49-F238E27FC236}">
                <a16:creationId xmlns:a16="http://schemas.microsoft.com/office/drawing/2014/main" id="{07366C83-6C89-08D0-8FC4-13D478AE2419}"/>
              </a:ext>
            </a:extLst>
          </p:cNvPr>
          <p:cNvSpPr>
            <a:spLocks noChangeArrowheads="1"/>
          </p:cNvSpPr>
          <p:nvPr/>
        </p:nvSpPr>
        <p:spPr bwMode="auto">
          <a:xfrm>
            <a:off x="1822939" y="2728014"/>
            <a:ext cx="9435815" cy="3744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tab pos="914400" algn="l"/>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مبادئ السلوك التنظيمي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9144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مبدأ طبيعة الإنسان</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الناس مختلفون عن بعضهم.</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سلوك الفرد هو حصيلة تفاعله مع البيئة.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لكل تصرف أو سلوك إنساني دافع أو سبب معين.</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لكل سلوك إنساني هدف محدد.</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الإنسان ذو كرامة إنسانية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فهو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يختلف عن عناصر الإنتاج الأخرى.</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9144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مبدأ طبيعة المنظمة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 typeface="Symbol" panose="05050102010706020507" pitchFamily="18" charset="2"/>
              <a:buChar char=""/>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المنظمة كائن اجتماعي يعمل ضمن إطار قانوني في بيئة تتسم بالديناميكية والتغيير.</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 typeface="Symbol" panose="05050102010706020507" pitchFamily="18" charset="2"/>
              <a:buChar char=""/>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هناك مصالح مشترك</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ة</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بين المنظمة والعمال، فكل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طرف</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بحاجة إلى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الطرف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الأخر</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99286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E5423-AC87-4A44-7555-C54E1A7B3D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3294B6-8D1B-20D4-CAF2-4F705DED44F8}"/>
              </a:ext>
            </a:extLst>
          </p:cNvPr>
          <p:cNvSpPr/>
          <p:nvPr/>
        </p:nvSpPr>
        <p:spPr>
          <a:xfrm>
            <a:off x="617279" y="157463"/>
            <a:ext cx="11054163" cy="65995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D6B575B-F630-76FE-1A92-CA9C271AF8A5}"/>
              </a:ext>
            </a:extLst>
          </p:cNvPr>
          <p:cNvSpPr/>
          <p:nvPr/>
        </p:nvSpPr>
        <p:spPr>
          <a:xfrm>
            <a:off x="111708" y="5500688"/>
            <a:ext cx="1133150" cy="13573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3CE7D01-A303-5EB3-B726-3410B0041AE2}"/>
              </a:ext>
            </a:extLst>
          </p:cNvPr>
          <p:cNvSpPr/>
          <p:nvPr/>
        </p:nvSpPr>
        <p:spPr>
          <a:xfrm>
            <a:off x="111707" y="5629274"/>
            <a:ext cx="988431" cy="121361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3" name="مربع نص 2">
            <a:extLst>
              <a:ext uri="{FF2B5EF4-FFF2-40B4-BE49-F238E27FC236}">
                <a16:creationId xmlns:a16="http://schemas.microsoft.com/office/drawing/2014/main" id="{CBC23EF1-482E-1B2C-3367-1DD3919C624C}"/>
              </a:ext>
            </a:extLst>
          </p:cNvPr>
          <p:cNvSpPr txBox="1"/>
          <p:nvPr/>
        </p:nvSpPr>
        <p:spPr>
          <a:xfrm>
            <a:off x="1020509" y="332547"/>
            <a:ext cx="10357383" cy="5862439"/>
          </a:xfrm>
          <a:prstGeom prst="rect">
            <a:avLst/>
          </a:prstGeom>
          <a:noFill/>
        </p:spPr>
        <p:txBody>
          <a:bodyPr wrap="square">
            <a:spAutoFit/>
          </a:bodyPr>
          <a:lstStyle/>
          <a:p>
            <a:pPr algn="r" rtl="1">
              <a:lnSpc>
                <a:spcPct val="150000"/>
              </a:lnSpc>
            </a:pPr>
            <a:r>
              <a:rPr lang="ar-SA" sz="1800" b="1" u="sng" dirty="0">
                <a:solidFill>
                  <a:srgbClr val="FF0000"/>
                </a:solidFill>
                <a:effectLst/>
                <a:latin typeface="Alexandria Light" pitchFamily="2" charset="-78"/>
                <a:ea typeface="Times New Roman" panose="02020603050405020304" pitchFamily="18" charset="0"/>
                <a:cs typeface="Alexandria Light" pitchFamily="2" charset="-78"/>
              </a:rPr>
              <a:t>أسباب ومبررات دراسة السلوك الإنساني</a:t>
            </a:r>
            <a:endParaRPr lang="en-US" sz="18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SA" sz="1800" dirty="0">
                <a:solidFill>
                  <a:srgbClr val="000080"/>
                </a:solidFill>
                <a:effectLst/>
                <a:latin typeface="Alexandria Light" pitchFamily="2" charset="-78"/>
                <a:ea typeface="Times New Roman" panose="02020603050405020304" pitchFamily="18" charset="0"/>
                <a:cs typeface="Alexandria Light" pitchFamily="2" charset="-78"/>
              </a:rPr>
              <a:t>      </a:t>
            </a:r>
            <a:r>
              <a:rPr lang="ar-SA" sz="1800" b="1" u="sng" dirty="0">
                <a:solidFill>
                  <a:srgbClr val="0070C0"/>
                </a:solidFill>
                <a:effectLst/>
                <a:latin typeface="Alexandria Light" pitchFamily="2" charset="-78"/>
                <a:ea typeface="Times New Roman" panose="02020603050405020304" pitchFamily="18" charset="0"/>
                <a:cs typeface="Alexandria Light" pitchFamily="2" charset="-78"/>
              </a:rPr>
              <a:t>أسباب الدراسة: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pPr>
            <a:r>
              <a:rPr lang="ar-DZ" sz="1800" dirty="0">
                <a:effectLst/>
                <a:latin typeface="Alexandria Light" pitchFamily="2" charset="-78"/>
                <a:ea typeface="Times New Roman" panose="02020603050405020304" pitchFamily="18" charset="0"/>
                <a:cs typeface="Alexandria Light" pitchFamily="2" charset="-78"/>
              </a:rPr>
              <a:t>يُمكّن المديرين وكل العاملين من أداء الأنشطة </a:t>
            </a:r>
            <a:r>
              <a:rPr lang="ar-SA" sz="1800" dirty="0">
                <a:effectLst/>
                <a:latin typeface="Alexandria Light" pitchFamily="2" charset="-78"/>
                <a:ea typeface="Times New Roman" panose="02020603050405020304" pitchFamily="18" charset="0"/>
                <a:cs typeface="Alexandria Light" pitchFamily="2" charset="-78"/>
              </a:rPr>
              <a:t>المطلوبة </a:t>
            </a:r>
            <a:r>
              <a:rPr lang="ar-DZ" sz="1800" dirty="0">
                <a:effectLst/>
                <a:latin typeface="Alexandria Light" pitchFamily="2" charset="-78"/>
                <a:ea typeface="Times New Roman" panose="02020603050405020304" pitchFamily="18" charset="0"/>
                <a:cs typeface="Alexandria Light" pitchFamily="2" charset="-78"/>
              </a:rPr>
              <a:t>منهم بكفاءة عالية.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DZ" sz="1800" dirty="0">
                <a:effectLst/>
                <a:latin typeface="Alexandria Light" pitchFamily="2" charset="-78"/>
                <a:ea typeface="Times New Roman" panose="02020603050405020304" pitchFamily="18" charset="0"/>
                <a:cs typeface="Alexandria Light" pitchFamily="2" charset="-78"/>
              </a:rPr>
              <a:t>وجود </a:t>
            </a:r>
            <a:r>
              <a:rPr lang="ar-SA" sz="1800" dirty="0">
                <a:effectLst/>
                <a:latin typeface="Alexandria Light" pitchFamily="2" charset="-78"/>
                <a:ea typeface="Times New Roman" panose="02020603050405020304" pitchFamily="18" charset="0"/>
                <a:cs typeface="Alexandria Light" pitchFamily="2" charset="-78"/>
              </a:rPr>
              <a:t>ال</a:t>
            </a:r>
            <a:r>
              <a:rPr lang="ar-DZ" sz="1800" dirty="0">
                <a:effectLst/>
                <a:latin typeface="Alexandria Light" pitchFamily="2" charset="-78"/>
                <a:ea typeface="Times New Roman" panose="02020603050405020304" pitchFamily="18" charset="0"/>
                <a:cs typeface="Alexandria Light" pitchFamily="2" charset="-78"/>
              </a:rPr>
              <a:t>مشكلات </a:t>
            </a:r>
            <a:r>
              <a:rPr lang="ar-SA" sz="1800" dirty="0">
                <a:effectLst/>
                <a:latin typeface="Alexandria Light" pitchFamily="2" charset="-78"/>
                <a:ea typeface="Times New Roman" panose="02020603050405020304" pitchFamily="18" charset="0"/>
                <a:cs typeface="Alexandria Light" pitchFamily="2" charset="-78"/>
              </a:rPr>
              <a:t>ال</a:t>
            </a:r>
            <a:r>
              <a:rPr lang="ar-DZ" sz="1800" dirty="0">
                <a:effectLst/>
                <a:latin typeface="Alexandria Light" pitchFamily="2" charset="-78"/>
                <a:ea typeface="Times New Roman" panose="02020603050405020304" pitchFamily="18" charset="0"/>
                <a:cs typeface="Alexandria Light" pitchFamily="2" charset="-78"/>
              </a:rPr>
              <a:t>تنظيمية و</a:t>
            </a:r>
            <a:r>
              <a:rPr lang="ar-SA" sz="1800" dirty="0">
                <a:effectLst/>
                <a:latin typeface="Alexandria Light" pitchFamily="2" charset="-78"/>
                <a:ea typeface="Times New Roman" panose="02020603050405020304" pitchFamily="18" charset="0"/>
                <a:cs typeface="Alexandria Light" pitchFamily="2" charset="-78"/>
              </a:rPr>
              <a:t>ال</a:t>
            </a:r>
            <a:r>
              <a:rPr lang="ar-DZ" sz="1800" dirty="0">
                <a:effectLst/>
                <a:latin typeface="Alexandria Light" pitchFamily="2" charset="-78"/>
                <a:ea typeface="Times New Roman" panose="02020603050405020304" pitchFamily="18" charset="0"/>
                <a:cs typeface="Alexandria Light" pitchFamily="2" charset="-78"/>
              </a:rPr>
              <a:t>مالية و</a:t>
            </a:r>
            <a:r>
              <a:rPr lang="ar-SA" sz="1800" dirty="0">
                <a:effectLst/>
                <a:latin typeface="Alexandria Light" pitchFamily="2" charset="-78"/>
                <a:ea typeface="Times New Roman" panose="02020603050405020304" pitchFamily="18" charset="0"/>
                <a:cs typeface="Alexandria Light" pitchFamily="2" charset="-78"/>
              </a:rPr>
              <a:t>ال</a:t>
            </a:r>
            <a:r>
              <a:rPr lang="ar-DZ" sz="1800" dirty="0">
                <a:effectLst/>
                <a:latin typeface="Alexandria Light" pitchFamily="2" charset="-78"/>
                <a:ea typeface="Times New Roman" panose="02020603050405020304" pitchFamily="18" charset="0"/>
                <a:cs typeface="Alexandria Light" pitchFamily="2" charset="-78"/>
              </a:rPr>
              <a:t>فنية </a:t>
            </a:r>
            <a:r>
              <a:rPr lang="ar-SA" sz="1800" dirty="0">
                <a:effectLst/>
                <a:latin typeface="Alexandria Light" pitchFamily="2" charset="-78"/>
                <a:ea typeface="Times New Roman" panose="02020603050405020304" pitchFamily="18" charset="0"/>
                <a:cs typeface="Alexandria Light" pitchFamily="2" charset="-78"/>
              </a:rPr>
              <a:t>بالمنظمة </a:t>
            </a:r>
            <a:r>
              <a:rPr lang="ar-DZ" sz="1800" dirty="0">
                <a:effectLst/>
                <a:latin typeface="Alexandria Light" pitchFamily="2" charset="-78"/>
                <a:ea typeface="Times New Roman" panose="02020603050405020304" pitchFamily="18" charset="0"/>
                <a:cs typeface="Alexandria Light" pitchFamily="2" charset="-78"/>
              </a:rPr>
              <a:t>يؤدي إلى زيادة المشكلات الإنسانية</a:t>
            </a:r>
            <a:r>
              <a:rPr lang="ar-SA" sz="1800" dirty="0">
                <a:effectLst/>
                <a:latin typeface="Alexandria Light" pitchFamily="2" charset="-78"/>
                <a:ea typeface="Times New Roman" panose="02020603050405020304" pitchFamily="18" charset="0"/>
                <a:cs typeface="Alexandria Light" pitchFamily="2" charset="-78"/>
              </a:rPr>
              <a:t>، </a:t>
            </a:r>
            <a:r>
              <a:rPr lang="ar-DZ" sz="1800" dirty="0">
                <a:effectLst/>
                <a:latin typeface="Alexandria Light" pitchFamily="2" charset="-78"/>
                <a:ea typeface="Times New Roman" panose="02020603050405020304" pitchFamily="18" charset="0"/>
                <a:cs typeface="Alexandria Light" pitchFamily="2" charset="-78"/>
              </a:rPr>
              <a:t>الأمر الذي يتطلب </a:t>
            </a:r>
            <a:r>
              <a:rPr lang="ar-SA" sz="1800" dirty="0">
                <a:effectLst/>
                <a:latin typeface="Alexandria Light" pitchFamily="2" charset="-78"/>
                <a:ea typeface="Times New Roman" panose="02020603050405020304" pitchFamily="18" charset="0"/>
                <a:cs typeface="Alexandria Light" pitchFamily="2" charset="-78"/>
              </a:rPr>
              <a:t>ضرورة </a:t>
            </a:r>
            <a:r>
              <a:rPr lang="ar-DZ" sz="1800" dirty="0">
                <a:effectLst/>
                <a:latin typeface="Alexandria Light" pitchFamily="2" charset="-78"/>
                <a:ea typeface="Times New Roman" panose="02020603050405020304" pitchFamily="18" charset="0"/>
                <a:cs typeface="Alexandria Light" pitchFamily="2" charset="-78"/>
              </a:rPr>
              <a:t>فهم </a:t>
            </a:r>
            <a:r>
              <a:rPr lang="ar-SA" sz="1800" dirty="0">
                <a:effectLst/>
                <a:latin typeface="Alexandria Light" pitchFamily="2" charset="-78"/>
                <a:ea typeface="Times New Roman" panose="02020603050405020304" pitchFamily="18" charset="0"/>
                <a:cs typeface="Alexandria Light" pitchFamily="2" charset="-78"/>
              </a:rPr>
              <a:t>و</a:t>
            </a:r>
            <a:r>
              <a:rPr lang="ar-DZ" sz="1800" dirty="0">
                <a:effectLst/>
                <a:latin typeface="Alexandria Light" pitchFamily="2" charset="-78"/>
                <a:ea typeface="Times New Roman" panose="02020603050405020304" pitchFamily="18" charset="0"/>
                <a:cs typeface="Alexandria Light" pitchFamily="2" charset="-78"/>
              </a:rPr>
              <a:t>دراسة الحاجات الإنسانية للعاملين.</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SA" sz="1800" dirty="0">
                <a:effectLst/>
                <a:latin typeface="Alexandria Light" pitchFamily="2" charset="-78"/>
                <a:ea typeface="Times New Roman" panose="02020603050405020304" pitchFamily="18" charset="0"/>
                <a:cs typeface="Alexandria Light" pitchFamily="2" charset="-78"/>
              </a:rPr>
              <a:t>تساهم دراسة السلوك التنظيمي إلى ال</a:t>
            </a:r>
            <a:r>
              <a:rPr lang="ar-DZ" sz="1800" dirty="0">
                <a:effectLst/>
                <a:latin typeface="Alexandria Light" pitchFamily="2" charset="-78"/>
                <a:ea typeface="Times New Roman" panose="02020603050405020304" pitchFamily="18" charset="0"/>
                <a:cs typeface="Alexandria Light" pitchFamily="2" charset="-78"/>
              </a:rPr>
              <a:t>فهم </a:t>
            </a:r>
            <a:r>
              <a:rPr lang="ar-SA" sz="1800" dirty="0" err="1">
                <a:effectLst/>
                <a:latin typeface="Alexandria Light" pitchFamily="2" charset="-78"/>
                <a:ea typeface="Times New Roman" panose="02020603050405020304" pitchFamily="18" charset="0"/>
                <a:cs typeface="Alexandria Light" pitchFamily="2" charset="-78"/>
              </a:rPr>
              <a:t>الأ</a:t>
            </a:r>
            <a:r>
              <a:rPr lang="ar-DZ" sz="1800" dirty="0">
                <a:effectLst/>
                <a:latin typeface="Alexandria Light" pitchFamily="2" charset="-78"/>
                <a:ea typeface="Times New Roman" panose="02020603050405020304" pitchFamily="18" charset="0"/>
                <a:cs typeface="Alexandria Light" pitchFamily="2" charset="-78"/>
              </a:rPr>
              <a:t>عمق </a:t>
            </a:r>
            <a:r>
              <a:rPr lang="ar-SA" sz="1800" dirty="0">
                <a:effectLst/>
                <a:latin typeface="Alexandria Light" pitchFamily="2" charset="-78"/>
                <a:ea typeface="Times New Roman" panose="02020603050405020304" pitchFamily="18" charset="0"/>
                <a:cs typeface="Alexandria Light" pitchFamily="2" charset="-78"/>
              </a:rPr>
              <a:t>لنمط</a:t>
            </a:r>
            <a:r>
              <a:rPr lang="ar-DZ" sz="1800" dirty="0">
                <a:effectLst/>
                <a:latin typeface="Alexandria Light" pitchFamily="2" charset="-78"/>
                <a:ea typeface="Times New Roman" panose="02020603050405020304" pitchFamily="18" charset="0"/>
                <a:cs typeface="Alexandria Light" pitchFamily="2" charset="-78"/>
              </a:rPr>
              <a:t> الاتصال </a:t>
            </a:r>
            <a:r>
              <a:rPr lang="ar-SA" sz="1800" dirty="0">
                <a:effectLst/>
                <a:latin typeface="Alexandria Light" pitchFamily="2" charset="-78"/>
                <a:ea typeface="Times New Roman" panose="02020603050405020304" pitchFamily="18" charset="0"/>
                <a:cs typeface="Alexandria Light" pitchFamily="2" charset="-78"/>
              </a:rPr>
              <a:t>الفعال، </a:t>
            </a:r>
            <a:r>
              <a:rPr lang="ar-DZ" sz="1800" dirty="0">
                <a:effectLst/>
                <a:latin typeface="Alexandria Light" pitchFamily="2" charset="-78"/>
                <a:ea typeface="Times New Roman" panose="02020603050405020304" pitchFamily="18" charset="0"/>
                <a:cs typeface="Alexandria Light" pitchFamily="2" charset="-78"/>
              </a:rPr>
              <a:t>و</a:t>
            </a:r>
            <a:r>
              <a:rPr lang="ar-SA" sz="1800" dirty="0">
                <a:effectLst/>
                <a:latin typeface="Alexandria Light" pitchFamily="2" charset="-78"/>
                <a:ea typeface="Times New Roman" panose="02020603050405020304" pitchFamily="18" charset="0"/>
                <a:cs typeface="Alexandria Light" pitchFamily="2" charset="-78"/>
              </a:rPr>
              <a:t>مهارة </a:t>
            </a:r>
            <a:r>
              <a:rPr lang="ar-DZ" sz="1800" dirty="0">
                <a:effectLst/>
                <a:latin typeface="Alexandria Light" pitchFamily="2" charset="-78"/>
                <a:ea typeface="Times New Roman" panose="02020603050405020304" pitchFamily="18" charset="0"/>
                <a:cs typeface="Alexandria Light" pitchFamily="2" charset="-78"/>
              </a:rPr>
              <a:t>المفاوضات</a:t>
            </a:r>
            <a:r>
              <a:rPr lang="ar-SA" sz="1800" dirty="0">
                <a:effectLst/>
                <a:latin typeface="Alexandria Light" pitchFamily="2" charset="-78"/>
                <a:ea typeface="Times New Roman" panose="02020603050405020304" pitchFamily="18" charset="0"/>
                <a:cs typeface="Alexandria Light" pitchFamily="2" charset="-78"/>
              </a:rPr>
              <a:t>، </a:t>
            </a:r>
            <a:r>
              <a:rPr lang="ar-DZ" sz="1800" dirty="0">
                <a:effectLst/>
                <a:latin typeface="Alexandria Light" pitchFamily="2" charset="-78"/>
                <a:ea typeface="Times New Roman" panose="02020603050405020304" pitchFamily="18" charset="0"/>
                <a:cs typeface="Alexandria Light" pitchFamily="2" charset="-78"/>
              </a:rPr>
              <a:t> و</a:t>
            </a:r>
            <a:r>
              <a:rPr lang="ar-SA" sz="1800" dirty="0">
                <a:effectLst/>
                <a:latin typeface="Alexandria Light" pitchFamily="2" charset="-78"/>
                <a:ea typeface="Times New Roman" panose="02020603050405020304" pitchFamily="18" charset="0"/>
                <a:cs typeface="Alexandria Light" pitchFamily="2" charset="-78"/>
              </a:rPr>
              <a:t>أساليب </a:t>
            </a:r>
            <a:r>
              <a:rPr lang="ar-DZ" sz="1800" dirty="0">
                <a:effectLst/>
                <a:latin typeface="Alexandria Light" pitchFamily="2" charset="-78"/>
                <a:ea typeface="Times New Roman" panose="02020603050405020304" pitchFamily="18" charset="0"/>
                <a:cs typeface="Alexandria Light" pitchFamily="2" charset="-78"/>
              </a:rPr>
              <a:t>حل الصراعات.</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DZ" sz="1800" dirty="0">
                <a:effectLst/>
                <a:latin typeface="Alexandria Light" pitchFamily="2" charset="-78"/>
                <a:ea typeface="Times New Roman" panose="02020603050405020304" pitchFamily="18" charset="0"/>
                <a:cs typeface="Alexandria Light" pitchFamily="2" charset="-78"/>
              </a:rPr>
              <a:t>بما الإنسان كائن معقد ذو رغبات ودوافع تختلف باختلاف شخصيته وتكوينه النفسي</a:t>
            </a:r>
            <a:r>
              <a:rPr lang="ar-SA" sz="1800" dirty="0">
                <a:effectLst/>
                <a:latin typeface="Alexandria Light" pitchFamily="2" charset="-78"/>
                <a:ea typeface="Times New Roman" panose="02020603050405020304" pitchFamily="18" charset="0"/>
                <a:cs typeface="Alexandria Light" pitchFamily="2" charset="-78"/>
              </a:rPr>
              <a:t>،</a:t>
            </a:r>
            <a:r>
              <a:rPr lang="ar-DZ" sz="1800" dirty="0">
                <a:effectLst/>
                <a:latin typeface="Alexandria Light" pitchFamily="2" charset="-78"/>
                <a:ea typeface="Times New Roman" panose="02020603050405020304" pitchFamily="18" charset="0"/>
                <a:cs typeface="Alexandria Light" pitchFamily="2" charset="-78"/>
              </a:rPr>
              <a:t> ي</a:t>
            </a:r>
            <a:r>
              <a:rPr lang="ar-SA" sz="1800" dirty="0">
                <a:effectLst/>
                <a:latin typeface="Alexandria Light" pitchFamily="2" charset="-78"/>
                <a:ea typeface="Times New Roman" panose="02020603050405020304" pitchFamily="18" charset="0"/>
                <a:cs typeface="Alexandria Light" pitchFamily="2" charset="-78"/>
              </a:rPr>
              <a:t>ت</a:t>
            </a:r>
            <a:r>
              <a:rPr lang="ar-DZ" sz="1800" dirty="0">
                <a:effectLst/>
                <a:latin typeface="Alexandria Light" pitchFamily="2" charset="-78"/>
                <a:ea typeface="Times New Roman" panose="02020603050405020304" pitchFamily="18" charset="0"/>
                <a:cs typeface="Alexandria Light" pitchFamily="2" charset="-78"/>
              </a:rPr>
              <a:t>طلب الأمر ضرورة فهم شخصيته والتعرف على سلوكه داخل المنظمة.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DZ" sz="1800" dirty="0">
                <a:effectLst/>
                <a:latin typeface="Alexandria Light" pitchFamily="2" charset="-78"/>
                <a:ea typeface="Times New Roman" panose="02020603050405020304" pitchFamily="18" charset="0"/>
                <a:cs typeface="Alexandria Light" pitchFamily="2" charset="-78"/>
              </a:rPr>
              <a:t>تساعد الدراسة العملية للسلوك الإنساني على تقدير نوعية الحوافز المادية أم المعنوية المناسبة</a:t>
            </a:r>
            <a:r>
              <a:rPr lang="ar-SA" sz="1800" dirty="0">
                <a:effectLst/>
                <a:latin typeface="Alexandria Light" pitchFamily="2" charset="-78"/>
                <a:ea typeface="Times New Roman" panose="02020603050405020304" pitchFamily="18" charset="0"/>
                <a:cs typeface="Alexandria Light" pitchFamily="2" charset="-78"/>
              </a:rPr>
              <a:t> للأفراد</a:t>
            </a:r>
            <a:r>
              <a:rPr lang="ar-DZ"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SA" sz="1800" dirty="0">
                <a:effectLst/>
                <a:latin typeface="Alexandria Light" pitchFamily="2" charset="-78"/>
                <a:ea typeface="Times New Roman" panose="02020603050405020304" pitchFamily="18" charset="0"/>
                <a:cs typeface="Alexandria Light" pitchFamily="2" charset="-78"/>
              </a:rPr>
              <a:t>الإلمام بأسس السلوك التنظيمي يساعد المدراء على زيادة كفاءتهم الإدارية، ذلك أن التعرف على رغبات واحتياجات </a:t>
            </a:r>
            <a:r>
              <a:rPr lang="ar-SA" sz="1800" dirty="0" err="1">
                <a:effectLst/>
                <a:latin typeface="Alexandria Light" pitchFamily="2" charset="-78"/>
                <a:ea typeface="Times New Roman" panose="02020603050405020304" pitchFamily="18" charset="0"/>
                <a:cs typeface="Alexandria Light" pitchFamily="2" charset="-78"/>
              </a:rPr>
              <a:t>وميولات</a:t>
            </a:r>
            <a:r>
              <a:rPr lang="ar-SA" sz="1800" dirty="0">
                <a:effectLst/>
                <a:latin typeface="Alexandria Light" pitchFamily="2" charset="-78"/>
                <a:ea typeface="Times New Roman" panose="02020603050405020304" pitchFamily="18" charset="0"/>
                <a:cs typeface="Alexandria Light" pitchFamily="2" charset="-78"/>
              </a:rPr>
              <a:t> واتجاهات المرؤوسين يؤدي إلى حسن قيادتهم وإدارتهم بكفاءة.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SA" sz="1800" dirty="0">
                <a:effectLst/>
                <a:latin typeface="Alexandria Light" pitchFamily="2" charset="-78"/>
                <a:ea typeface="Times New Roman" panose="02020603050405020304" pitchFamily="18" charset="0"/>
                <a:cs typeface="Alexandria Light" pitchFamily="2" charset="-78"/>
              </a:rPr>
              <a:t>تقلل دراسة السلوك التنظيمي من</a:t>
            </a:r>
            <a:r>
              <a:rPr lang="ar-DZ" sz="1800" dirty="0">
                <a:effectLst/>
                <a:latin typeface="Alexandria Light" pitchFamily="2" charset="-78"/>
                <a:ea typeface="Times New Roman" panose="02020603050405020304" pitchFamily="18" charset="0"/>
                <a:cs typeface="Alexandria Light" pitchFamily="2" charset="-78"/>
              </a:rPr>
              <a:t> الاعتماد على الحدس والأحكام الشخصية في تكوين الآراء والأحكام على الأفراد</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2" name="TextBox 10">
            <a:extLst>
              <a:ext uri="{FF2B5EF4-FFF2-40B4-BE49-F238E27FC236}">
                <a16:creationId xmlns:a16="http://schemas.microsoft.com/office/drawing/2014/main" id="{D44EDEEE-8D7F-CA6C-4137-E0E8FC01AAC3}"/>
              </a:ext>
            </a:extLst>
          </p:cNvPr>
          <p:cNvSpPr txBox="1"/>
          <p:nvPr/>
        </p:nvSpPr>
        <p:spPr>
          <a:xfrm>
            <a:off x="2302302" y="6197054"/>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a:t>
            </a:r>
            <a:r>
              <a:rPr lang="ar-SA" sz="1600" b="1" kern="0" dirty="0" err="1">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ماأهداف</a:t>
            </a: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 دراسة السلوك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4" name="Google Shape;6475;p53">
            <a:extLst>
              <a:ext uri="{FF2B5EF4-FFF2-40B4-BE49-F238E27FC236}">
                <a16:creationId xmlns:a16="http://schemas.microsoft.com/office/drawing/2014/main" id="{0760D5F5-FE96-5173-8E23-0332715ABC2E}"/>
              </a:ext>
            </a:extLst>
          </p:cNvPr>
          <p:cNvSpPr/>
          <p:nvPr/>
        </p:nvSpPr>
        <p:spPr>
          <a:xfrm>
            <a:off x="1605710" y="5934815"/>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454434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377AC-551A-CC4B-10AF-2C9D76E01A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F8367B-2B94-1D4B-616C-10BF87707E6A}"/>
              </a:ext>
            </a:extLst>
          </p:cNvPr>
          <p:cNvSpPr/>
          <p:nvPr/>
        </p:nvSpPr>
        <p:spPr>
          <a:xfrm>
            <a:off x="335047" y="595901"/>
            <a:ext cx="11510271" cy="5496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4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C7398342-63DA-9747-24DE-2F96C089597A}"/>
              </a:ext>
            </a:extLst>
          </p:cNvPr>
          <p:cNvSpPr/>
          <p:nvPr/>
        </p:nvSpPr>
        <p:spPr>
          <a:xfrm>
            <a:off x="111708" y="4798031"/>
            <a:ext cx="1922575" cy="20599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AA826C5-9BCB-EB9B-3D7B-85B59AB8B693}"/>
              </a:ext>
            </a:extLst>
          </p:cNvPr>
          <p:cNvSpPr/>
          <p:nvPr/>
        </p:nvSpPr>
        <p:spPr>
          <a:xfrm>
            <a:off x="111707" y="5024063"/>
            <a:ext cx="1645174" cy="18188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Rectangle 2">
            <a:extLst>
              <a:ext uri="{FF2B5EF4-FFF2-40B4-BE49-F238E27FC236}">
                <a16:creationId xmlns:a16="http://schemas.microsoft.com/office/drawing/2014/main" id="{A443D3BF-CB05-E153-5640-5A0FC67512BC}"/>
              </a:ext>
            </a:extLst>
          </p:cNvPr>
          <p:cNvSpPr>
            <a:spLocks noChangeArrowheads="1"/>
          </p:cNvSpPr>
          <p:nvPr/>
        </p:nvSpPr>
        <p:spPr bwMode="auto">
          <a:xfrm>
            <a:off x="1232901" y="1054389"/>
            <a:ext cx="10144227" cy="876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أهداف دراسة السلوك التنظيمي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1-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فهم</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تفسير</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السلوك التنظيمي. 2-</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التنبؤ</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بالسلوك التنظيمي. 3-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إدارة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توجيه</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السلوك التنظيمي.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AutoShape 1">
            <a:extLst>
              <a:ext uri="{FF2B5EF4-FFF2-40B4-BE49-F238E27FC236}">
                <a16:creationId xmlns:a16="http://schemas.microsoft.com/office/drawing/2014/main" id="{F2E9A734-DAA1-0A13-419D-0FA547D66B8A}"/>
              </a:ext>
            </a:extLst>
          </p:cNvPr>
          <p:cNvSpPr>
            <a:spLocks noChangeArrowheads="1"/>
          </p:cNvSpPr>
          <p:nvPr/>
        </p:nvSpPr>
        <p:spPr bwMode="auto">
          <a:xfrm>
            <a:off x="1040044" y="3243516"/>
            <a:ext cx="2703961" cy="348160"/>
          </a:xfrm>
          <a:prstGeom prst="roundRect">
            <a:avLst>
              <a:gd name="adj" fmla="val 16667"/>
            </a:avLst>
          </a:prstGeom>
          <a:solidFill>
            <a:srgbClr val="FFFFFF"/>
          </a:solidFill>
          <a:ln w="9525" cap="rnd">
            <a:solidFill>
              <a:srgbClr val="000000"/>
            </a:solidFill>
            <a:prstDash val="sysDot"/>
            <a:round/>
            <a:headEnd/>
            <a:tailEnd/>
          </a:ln>
        </p:spPr>
        <p:txBody>
          <a:bodyPr vert="horz" wrap="square" lIns="144000" tIns="72000" rIns="0" bIns="7200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100" b="0" i="0" u="none" strike="noStrike" cap="none" normalizeH="0" baseline="0">
                <a:ln>
                  <a:noFill/>
                </a:ln>
                <a:solidFill>
                  <a:srgbClr val="0070C0"/>
                </a:solidFill>
                <a:effectLst/>
                <a:latin typeface="Alexandria Light" pitchFamily="2" charset="-78"/>
                <a:ea typeface="Times New Roman" panose="02020603050405020304" pitchFamily="18" charset="0"/>
                <a:cs typeface="Alexandria Light" pitchFamily="2" charset="-78"/>
              </a:rPr>
              <a:t>محاولة فهم تصرفات الأفراد في المنظمات</a:t>
            </a:r>
            <a:endParaRPr kumimoji="0" lang="ar-SA" altLang="ar-SA" sz="2800" b="0" i="0" u="none" strike="noStrike" cap="none" normalizeH="0" baseline="0">
              <a:ln>
                <a:noFill/>
              </a:ln>
              <a:solidFill>
                <a:schemeClr val="tx1"/>
              </a:solidFill>
              <a:effectLst/>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D458CF7B-6889-7B3D-8D3E-B0802996ECB8}"/>
              </a:ext>
            </a:extLst>
          </p:cNvPr>
          <p:cNvSpPr>
            <a:spLocks noChangeArrowheads="1"/>
          </p:cNvSpPr>
          <p:nvPr/>
        </p:nvSpPr>
        <p:spPr bwMode="auto">
          <a:xfrm>
            <a:off x="916755" y="2260744"/>
            <a:ext cx="10537594" cy="295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تفسير السلوك التنظيمي</a:t>
            </a:r>
            <a:r>
              <a:rPr lang="ar-SA" altLang="ar-SA" dirty="0">
                <a:latin typeface="Alexandria Light" pitchFamily="2" charset="-78"/>
                <a:cs typeface="Alexandria Light" pitchFamily="2" charset="-78"/>
              </a:rPr>
              <a:t>: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أي تفسير وشرح الأحداث التي تقع في المنظمة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ويحتاج الرؤساء والمرؤوسين في المنظمات إلى فهم بعضهم البعض، والفهم و</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التفسير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دقيق عادة ما يوصل إلى التنبؤ الدقيق.</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تفسير </a:t>
            </a: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السلوك مسألة معقدة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بسبب:</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إن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السلوك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له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أكثر من سبب (</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Multiple causes</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مثلا الأفراد الذين يفكرون في الاستقالة قد تكون لديهم عدة أسباب.</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كل سبب يتطلب حلا خاص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به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Specific solution</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تغيير أسباب السلوك</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وعدم استقرارها</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1315979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BD463-1EBB-E6C0-AF7F-2BF10B162D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9527BA-F82A-54E0-5CB4-71331ACAC057}"/>
              </a:ext>
            </a:extLst>
          </p:cNvPr>
          <p:cNvSpPr/>
          <p:nvPr/>
        </p:nvSpPr>
        <p:spPr>
          <a:xfrm>
            <a:off x="912652" y="651165"/>
            <a:ext cx="10666324" cy="5513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E3EE12A-F6AF-9A7D-A660-2965EC4C3D18}"/>
              </a:ext>
            </a:extLst>
          </p:cNvPr>
          <p:cNvSpPr/>
          <p:nvPr/>
        </p:nvSpPr>
        <p:spPr>
          <a:xfrm>
            <a:off x="111708" y="5065160"/>
            <a:ext cx="1562980" cy="17928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38F605A6-8BB3-43A9-BCA6-1266764C3B5A}"/>
              </a:ext>
            </a:extLst>
          </p:cNvPr>
          <p:cNvSpPr/>
          <p:nvPr/>
        </p:nvSpPr>
        <p:spPr>
          <a:xfrm>
            <a:off x="111707" y="5260369"/>
            <a:ext cx="1367772" cy="158252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Rectangle 4">
            <a:extLst>
              <a:ext uri="{FF2B5EF4-FFF2-40B4-BE49-F238E27FC236}">
                <a16:creationId xmlns:a16="http://schemas.microsoft.com/office/drawing/2014/main" id="{78C41946-B6D1-0EC5-4781-A2737E3BE60B}"/>
              </a:ext>
            </a:extLst>
          </p:cNvPr>
          <p:cNvSpPr>
            <a:spLocks noChangeArrowheads="1"/>
          </p:cNvSpPr>
          <p:nvPr/>
        </p:nvSpPr>
        <p:spPr bwMode="auto">
          <a:xfrm>
            <a:off x="1263383" y="811656"/>
            <a:ext cx="10015966" cy="4996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200000"/>
              </a:lnSpc>
              <a:spcBef>
                <a:spcPct val="0"/>
              </a:spcBef>
              <a:spcAft>
                <a:spcPct val="0"/>
              </a:spcAft>
              <a:buClrTx/>
              <a:buSzTx/>
              <a:buFontTx/>
              <a:buNone/>
              <a:tabLst>
                <a:tab pos="457200" algn="l"/>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نماذج على بعض سلوكيات الأفراد:</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مشرف الإنتاج يقف على رأس أحد العاملين ويقدم له تعليمات صارمة لكيفية أداء العمل, ولكن لاحقا يشتكى هذا المشرف من أن المرؤوس لم يؤد العمل بالشكل الذي دربه عليه, ويتساءل المشرف ما هو السبب وراء ذلك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تشير سجلات موظفين تم تعيينهما مؤخرا، أنهما متشابهان في القدرات، إلا أنه بعد مرور ستة أشهر من العمل، وجد أن أحدهما ذو حماس شديد للعمل ومتجاوب لطبيعة العمل, في حين أن الفرد الثاني منخفض الحماس وتجاربه أقل مع هذا العمل، فكيف يتم تفسير ذلك؟</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يشتكي أحد المديرين من ارتفاع معدلات الغياب والتأخير للموظفين الذين يعملون تحت إدارته، وبالذات أيام السبت والخميس، وهو لا يعرف سببا واضحا لارتفاع هذه المعدلات في قسمه.</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743934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757F3-81E9-457F-F7D7-BA914AC3E2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EFA303-1775-DFCE-B3A3-B328420EAAE5}"/>
              </a:ext>
            </a:extLst>
          </p:cNvPr>
          <p:cNvSpPr/>
          <p:nvPr/>
        </p:nvSpPr>
        <p:spPr>
          <a:xfrm>
            <a:off x="1354150" y="1056889"/>
            <a:ext cx="9632610" cy="4456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38C0B1B-9CB8-E7F3-9BEB-1FE1B5FA0B1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AF9FB24-955F-9628-BF54-9CB9F94F74A5}"/>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837599CD-C373-2519-F8A2-73B6AD8C99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A130D31E-1425-BEDB-0260-6CA99E8982D3}"/>
              </a:ext>
            </a:extLst>
          </p:cNvPr>
          <p:cNvSpPr>
            <a:spLocks noChangeArrowheads="1"/>
          </p:cNvSpPr>
          <p:nvPr/>
        </p:nvSpPr>
        <p:spPr bwMode="auto">
          <a:xfrm>
            <a:off x="7227795" y="1713608"/>
            <a:ext cx="314572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التنبؤ بالسلوك التنظيمي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id="{02CF50C4-57F0-8DE5-A856-77F74A2C3218}"/>
              </a:ext>
            </a:extLst>
          </p:cNvPr>
          <p:cNvSpPr>
            <a:spLocks noChangeArrowheads="1"/>
          </p:cNvSpPr>
          <p:nvPr/>
        </p:nvSpPr>
        <p:spPr bwMode="auto">
          <a:xfrm>
            <a:off x="3406315" y="1421486"/>
            <a:ext cx="3509417" cy="365186"/>
          </a:xfrm>
          <a:prstGeom prst="roundRect">
            <a:avLst>
              <a:gd name="adj" fmla="val 16667"/>
            </a:avLst>
          </a:prstGeom>
          <a:solidFill>
            <a:srgbClr val="FFFFFF"/>
          </a:solidFill>
          <a:ln w="0" cap="rnd">
            <a:solidFill>
              <a:srgbClr val="000000"/>
            </a:solidFill>
            <a:prstDash val="sysDot"/>
            <a:round/>
            <a:headEnd/>
            <a:tailEnd/>
          </a:ln>
        </p:spPr>
        <p:txBody>
          <a:bodyPr vert="horz" wrap="square" lIns="144000" tIns="72000" rIns="0" bIns="7200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200" b="0" i="0" u="none" strike="noStrike" cap="none" normalizeH="0" baseline="0">
                <a:ln>
                  <a:noFill/>
                </a:ln>
                <a:solidFill>
                  <a:srgbClr val="0070C0"/>
                </a:solidFill>
                <a:effectLst/>
                <a:latin typeface="Alexandria Light" pitchFamily="2" charset="-78"/>
                <a:ea typeface="Times New Roman" panose="02020603050405020304" pitchFamily="18" charset="0"/>
                <a:cs typeface="Alexandria Light" pitchFamily="2" charset="-78"/>
              </a:rPr>
              <a:t>محاولة تقدير وضع السلوك في المستقبل</a:t>
            </a:r>
            <a:endParaRPr kumimoji="0" lang="ar-SA" altLang="ar-SA" sz="1200" b="0" i="0" u="none" strike="noStrike" cap="none" normalizeH="0" baseline="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id="{DC8474CA-05F7-9570-947F-E09466BBC48A}"/>
              </a:ext>
            </a:extLst>
          </p:cNvPr>
          <p:cNvSpPr>
            <a:spLocks noChangeArrowheads="1"/>
          </p:cNvSpPr>
          <p:nvPr/>
        </p:nvSpPr>
        <p:spPr bwMode="auto">
          <a:xfrm>
            <a:off x="2385551" y="2273054"/>
            <a:ext cx="7987966" cy="3334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200000"/>
              </a:lnSpc>
              <a:spcBef>
                <a:spcPct val="0"/>
              </a:spcBef>
              <a:spcAft>
                <a:spcPct val="0"/>
              </a:spcAft>
              <a:buClrTx/>
              <a:buSzTx/>
              <a:buFontTx/>
              <a:buChar char="•"/>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التنبؤ متطلب أساسي في حياتنا اليومية وفي كل المجالات.</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التنبؤ بالسلوك يعني معرفة وتقدير الحالة التي سيكون عليها في المستقبل.</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التنبؤ بالسلوك يجعل الحياة سهلة وسلسة.</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التنبؤ مهم في منظمات الأعمال لأنه يعني القدرة على التعامل مع المستقبل ويساعد على اتخاذ القرارات الأخلاقية ويوصل إلى حلول مبدعة.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1598178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F763F-6256-FC6B-D59B-6E20512DA0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10F656-04EA-F653-ED7F-236B6BFC84FF}"/>
              </a:ext>
            </a:extLst>
          </p:cNvPr>
          <p:cNvSpPr/>
          <p:nvPr/>
        </p:nvSpPr>
        <p:spPr>
          <a:xfrm>
            <a:off x="1026082" y="781775"/>
            <a:ext cx="10470229" cy="5304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B1A4A8E-14CD-1090-2BC4-FB73A32D5BAC}"/>
              </a:ext>
            </a:extLst>
          </p:cNvPr>
          <p:cNvSpPr/>
          <p:nvPr/>
        </p:nvSpPr>
        <p:spPr>
          <a:xfrm>
            <a:off x="837643" y="4858187"/>
            <a:ext cx="1682192" cy="175550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84223EA-9104-4B06-A926-1FBFFBFF2AD2}"/>
              </a:ext>
            </a:extLst>
          </p:cNvPr>
          <p:cNvSpPr/>
          <p:nvPr/>
        </p:nvSpPr>
        <p:spPr>
          <a:xfrm>
            <a:off x="722017" y="5046650"/>
            <a:ext cx="1532572" cy="156704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65C2CFCF-6919-11EA-BF09-FDB2631EE30F}"/>
              </a:ext>
            </a:extLst>
          </p:cNvPr>
          <p:cNvSpPr txBox="1"/>
          <p:nvPr/>
        </p:nvSpPr>
        <p:spPr>
          <a:xfrm>
            <a:off x="1678739" y="987676"/>
            <a:ext cx="9243466" cy="4615944"/>
          </a:xfrm>
          <a:prstGeom prst="rect">
            <a:avLst/>
          </a:prstGeom>
          <a:noFill/>
        </p:spPr>
        <p:txBody>
          <a:bodyPr wrap="square">
            <a:spAutoFit/>
          </a:bodyPr>
          <a:lstStyle/>
          <a:p>
            <a:pPr lvl="0" algn="ctr" rtl="1">
              <a:lnSpc>
                <a:spcPct val="150000"/>
              </a:lnSpc>
              <a:tabLst>
                <a:tab pos="457200" algn="l"/>
              </a:tabLst>
            </a:pPr>
            <a:r>
              <a:rPr lang="ar-SA" b="1" dirty="0">
                <a:solidFill>
                  <a:srgbClr val="0070C0"/>
                </a:solidFill>
                <a:effectLst/>
                <a:latin typeface="Alexandria Light" pitchFamily="2" charset="-78"/>
                <a:ea typeface="Times New Roman" panose="02020603050405020304" pitchFamily="18" charset="0"/>
                <a:cs typeface="Alexandria Light" pitchFamily="2" charset="-78"/>
              </a:rPr>
              <a:t>إدارة السلوك التنظيمي</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الإدارة هي فن انجاز الأشياء</a:t>
            </a:r>
            <a:r>
              <a:rPr lang="ar-SA" dirty="0">
                <a:effectLst/>
                <a:latin typeface="Alexandria Light" pitchFamily="2" charset="-78"/>
                <a:ea typeface="Times New Roman" panose="02020603050405020304" pitchFamily="18" charset="0"/>
                <a:cs typeface="Alexandria Light" pitchFamily="2" charset="-78"/>
              </a:rPr>
              <a:t> من خلال الآخرين</a:t>
            </a:r>
            <a:r>
              <a:rPr lang="ar-DZ"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التوجيه والسيطرة والتحكم في السلوك يتم من خلال التأثير في المسببات.</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الإدارة الفاعلة </a:t>
            </a:r>
            <a:r>
              <a:rPr lang="ar-SA" dirty="0">
                <a:effectLst/>
                <a:latin typeface="Alexandria Light" pitchFamily="2" charset="-78"/>
                <a:ea typeface="Times New Roman" panose="02020603050405020304" pitchFamily="18" charset="0"/>
                <a:cs typeface="Alexandria Light" pitchFamily="2" charset="-78"/>
              </a:rPr>
              <a:t>للسلوك </a:t>
            </a:r>
            <a:r>
              <a:rPr lang="ar-DZ" dirty="0">
                <a:effectLst/>
                <a:latin typeface="Alexandria Light" pitchFamily="2" charset="-78"/>
                <a:ea typeface="Times New Roman" panose="02020603050405020304" pitchFamily="18" charset="0"/>
                <a:cs typeface="Alexandria Light" pitchFamily="2" charset="-78"/>
              </a:rPr>
              <a:t>تتطلب التفسير </a:t>
            </a:r>
            <a:r>
              <a:rPr lang="ar-SA" dirty="0">
                <a:effectLst/>
                <a:latin typeface="Alexandria Light" pitchFamily="2" charset="-78"/>
                <a:ea typeface="Times New Roman" panose="02020603050405020304" pitchFamily="18" charset="0"/>
                <a:cs typeface="Alexandria Light" pitchFamily="2" charset="-78"/>
              </a:rPr>
              <a:t>و</a:t>
            </a:r>
            <a:r>
              <a:rPr lang="ar-DZ" dirty="0">
                <a:effectLst/>
                <a:latin typeface="Alexandria Light" pitchFamily="2" charset="-78"/>
                <a:ea typeface="Times New Roman" panose="02020603050405020304" pitchFamily="18" charset="0"/>
                <a:cs typeface="Alexandria Light" pitchFamily="2" charset="-78"/>
              </a:rPr>
              <a:t>التنبؤ الدقيق </a:t>
            </a:r>
            <a:r>
              <a:rPr lang="ar-SA" dirty="0">
                <a:effectLst/>
                <a:latin typeface="Alexandria Light" pitchFamily="2" charset="-78"/>
                <a:ea typeface="Times New Roman" panose="02020603050405020304" pitchFamily="18" charset="0"/>
                <a:cs typeface="Alexandria Light" pitchFamily="2" charset="-78"/>
              </a:rPr>
              <a:t>له</a:t>
            </a:r>
            <a:r>
              <a:rPr lang="ar-DZ"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يتطلب التعامل العلمي</a:t>
            </a:r>
            <a:r>
              <a:rPr lang="ar-SA" dirty="0">
                <a:effectLst/>
                <a:latin typeface="Alexandria Light" pitchFamily="2" charset="-78"/>
                <a:ea typeface="Times New Roman" panose="02020603050405020304" pitchFamily="18" charset="0"/>
                <a:cs typeface="Alexandria Light" pitchFamily="2" charset="-78"/>
              </a:rPr>
              <a:t> مع المشكلات السلوكية دراستها </a:t>
            </a:r>
            <a:r>
              <a:rPr lang="ar-DZ" dirty="0">
                <a:effectLst/>
                <a:latin typeface="Alexandria Light" pitchFamily="2" charset="-78"/>
                <a:ea typeface="Times New Roman" panose="02020603050405020304" pitchFamily="18" charset="0"/>
                <a:cs typeface="Alexandria Light" pitchFamily="2" charset="-78"/>
              </a:rPr>
              <a:t>بمنهجية تعتمد على الدراسة والمعرفة بالسلوك التنظيمي بهدف تفسير أسبابها واقتراح الحلول المناسبة لها.</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SzPts val="1200"/>
              <a:buFont typeface="Symbol" panose="05050102010706020507" pitchFamily="18"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عملية التنبؤ والتفسير والإدارة للسلوك التنظيمي عملية نسبية</a:t>
            </a:r>
            <a:r>
              <a:rPr lang="ar-SA" dirty="0">
                <a:effectLst/>
                <a:latin typeface="Alexandria Light" pitchFamily="2" charset="-78"/>
                <a:ea typeface="Times New Roman" panose="02020603050405020304" pitchFamily="18" charset="0"/>
                <a:cs typeface="Alexandria Light" pitchFamily="2" charset="-78"/>
              </a:rPr>
              <a:t> وجزئية بسبب </a:t>
            </a:r>
            <a:r>
              <a:rPr lang="ar-DZ" dirty="0">
                <a:effectLst/>
                <a:latin typeface="Alexandria Light" pitchFamily="2" charset="-78"/>
                <a:ea typeface="Times New Roman" panose="02020603050405020304" pitchFamily="18" charset="0"/>
                <a:cs typeface="Alexandria Light" pitchFamily="2" charset="-78"/>
              </a:rPr>
              <a:t>عدم القدرة على الإحاطة </a:t>
            </a:r>
            <a:r>
              <a:rPr lang="ar-SA" dirty="0">
                <a:effectLst/>
                <a:latin typeface="Alexandria Light" pitchFamily="2" charset="-78"/>
                <a:ea typeface="Times New Roman" panose="02020603050405020304" pitchFamily="18" charset="0"/>
                <a:cs typeface="Alexandria Light" pitchFamily="2" charset="-78"/>
              </a:rPr>
              <a:t>التامة بكل مسببات السلوك في المنظمة.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SzPts val="1200"/>
              <a:buFont typeface="Symbol" panose="05050102010706020507" pitchFamily="18"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فإذا كان التفسير نسبي فإن التنبؤ سيكون نسبي وكذلك إدارة ذلك السلوك.</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SzPts val="1200"/>
              <a:buFont typeface="Symbol" panose="05050102010706020507" pitchFamily="18"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مثلا يمكن السيطرة على الأجور ولا يمكن السيطرة على الجوانب الأسرية والشخصية.</a:t>
            </a:r>
            <a:endParaRPr lang="en-US" dirty="0">
              <a:effectLst/>
              <a:latin typeface="Alexandria Light" pitchFamily="2" charset="-78"/>
              <a:ea typeface="Times New Roman" panose="02020603050405020304" pitchFamily="18" charset="0"/>
              <a:cs typeface="Alexandria Light" pitchFamily="2" charset="-78"/>
            </a:endParaRPr>
          </a:p>
          <a:p>
            <a:pPr algn="r" rtl="1">
              <a:lnSpc>
                <a:spcPct val="150000"/>
              </a:lnSpc>
            </a:pPr>
            <a:endParaRPr lang="en-US" dirty="0">
              <a:effectLst/>
              <a:latin typeface="Alexandria Light" pitchFamily="2" charset="-78"/>
              <a:ea typeface="Times New Roman" panose="02020603050405020304" pitchFamily="18" charset="0"/>
              <a:cs typeface="Alexandria Light" pitchFamily="2" charset="-78"/>
            </a:endParaRPr>
          </a:p>
        </p:txBody>
      </p:sp>
      <p:sp>
        <p:nvSpPr>
          <p:cNvPr id="8" name="TextBox 10">
            <a:extLst>
              <a:ext uri="{FF2B5EF4-FFF2-40B4-BE49-F238E27FC236}">
                <a16:creationId xmlns:a16="http://schemas.microsoft.com/office/drawing/2014/main" id="{69C5DF38-9B95-FAB3-4726-6B4AE3410F93}"/>
              </a:ext>
            </a:extLst>
          </p:cNvPr>
          <p:cNvSpPr txBox="1"/>
          <p:nvPr/>
        </p:nvSpPr>
        <p:spPr>
          <a:xfrm>
            <a:off x="3404866" y="5547282"/>
            <a:ext cx="4588428"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مر دراسة السلوك التنظيمي بمراحل ماهي؟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9" name="Google Shape;6475;p53">
            <a:extLst>
              <a:ext uri="{FF2B5EF4-FFF2-40B4-BE49-F238E27FC236}">
                <a16:creationId xmlns:a16="http://schemas.microsoft.com/office/drawing/2014/main" id="{90BDF20D-D8E9-71DD-90D4-9C1DEC6BCF21}"/>
              </a:ext>
            </a:extLst>
          </p:cNvPr>
          <p:cNvSpPr/>
          <p:nvPr/>
        </p:nvSpPr>
        <p:spPr>
          <a:xfrm>
            <a:off x="2708274" y="5285043"/>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694647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24AF5-CC3A-B294-9266-E424019698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A10F33-F33F-C3B1-C05A-2E3D07D3A388}"/>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F0147D7-AA04-CF9A-3B03-ADE4BBAC2CB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702A475-5BAB-FCC8-44B5-20A19F45FD79}"/>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D70AC67-8B27-F9F1-3998-1F0DE6A810B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8AB6AADE-74AB-1C0B-5DA4-C3CC8F0A55EB}"/>
              </a:ext>
            </a:extLst>
          </p:cNvPr>
          <p:cNvSpPr txBox="1">
            <a:spLocks/>
          </p:cNvSpPr>
          <p:nvPr/>
        </p:nvSpPr>
        <p:spPr>
          <a:xfrm>
            <a:off x="2896764" y="852838"/>
            <a:ext cx="5283826"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None/>
            </a:pPr>
            <a:r>
              <a:rPr lang="ar-SA" sz="2000" b="1" dirty="0">
                <a:solidFill>
                  <a:srgbClr val="0070C0"/>
                </a:solidFill>
                <a:effectLst/>
                <a:latin typeface="Alexandria Light" pitchFamily="2" charset="-78"/>
                <a:ea typeface="Times New Roman" panose="02020603050405020304" pitchFamily="18" charset="0"/>
                <a:cs typeface="Alexandria Light" pitchFamily="2" charset="-78"/>
              </a:rPr>
              <a:t>مراحل تطور </a:t>
            </a:r>
            <a:r>
              <a:rPr lang="ar-DZ" sz="2000" b="1" dirty="0">
                <a:solidFill>
                  <a:srgbClr val="0070C0"/>
                </a:solidFill>
                <a:effectLst/>
                <a:latin typeface="Alexandria Light" pitchFamily="2" charset="-78"/>
                <a:ea typeface="Times New Roman" panose="02020603050405020304" pitchFamily="18" charset="0"/>
                <a:cs typeface="Alexandria Light" pitchFamily="2" charset="-78"/>
              </a:rPr>
              <a:t>دراسة السلوك التنظيمي</a:t>
            </a:r>
            <a:endParaRPr lang="en-US" sz="2000" b="1" dirty="0">
              <a:effectLst/>
              <a:latin typeface="Alexandria Light" pitchFamily="2" charset="-78"/>
              <a:ea typeface="Times New Roman" panose="02020603050405020304" pitchFamily="18" charset="0"/>
              <a:cs typeface="Alexandria Light" pitchFamily="2" charset="-78"/>
            </a:endParaRPr>
          </a:p>
        </p:txBody>
      </p:sp>
      <p:sp>
        <p:nvSpPr>
          <p:cNvPr id="2" name="AutoShape 3">
            <a:extLst>
              <a:ext uri="{FF2B5EF4-FFF2-40B4-BE49-F238E27FC236}">
                <a16:creationId xmlns:a16="http://schemas.microsoft.com/office/drawing/2014/main" id="{1CAB5B1A-F13F-2883-BB39-796E05121E3C}"/>
              </a:ext>
            </a:extLst>
          </p:cNvPr>
          <p:cNvSpPr>
            <a:spLocks noChangeArrowheads="1"/>
          </p:cNvSpPr>
          <p:nvPr/>
        </p:nvSpPr>
        <p:spPr bwMode="auto">
          <a:xfrm>
            <a:off x="2254589" y="2493564"/>
            <a:ext cx="8258592" cy="1281983"/>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الحضارات القديمة اهتمت بالعنصر البشري وبالإدارة والموارد , وساهمت ومارست العديد من الجوانب الايجابية في مجال الإدارة وطريقة التعامل مع الأفراد . ولكن المعرفة التاريخية والمكتوبة عنها قليلة ونادرة .</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2">
            <a:extLst>
              <a:ext uri="{FF2B5EF4-FFF2-40B4-BE49-F238E27FC236}">
                <a16:creationId xmlns:a16="http://schemas.microsoft.com/office/drawing/2014/main" id="{A8038CA8-258D-C421-0576-4765CE240FC4}"/>
              </a:ext>
            </a:extLst>
          </p:cNvPr>
          <p:cNvSpPr>
            <a:spLocks noChangeArrowheads="1"/>
          </p:cNvSpPr>
          <p:nvPr/>
        </p:nvSpPr>
        <p:spPr bwMode="auto">
          <a:xfrm>
            <a:off x="2254589" y="4777938"/>
            <a:ext cx="8258592" cy="873360"/>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الحضارة الإسلامية اهتمت بالإنسان وكان هو أساسها وقد رسخت العديد من القيم والأعراف التي جعلت لهذا الإنسان مكانة في مؤسسات الدولة الإسلامية على مر العصور.</a:t>
            </a:r>
            <a:endParaRPr kumimoji="0" lang="ar-SA" altLang="ar-SA" sz="4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5" name="AutoShape 1">
            <a:extLst>
              <a:ext uri="{FF2B5EF4-FFF2-40B4-BE49-F238E27FC236}">
                <a16:creationId xmlns:a16="http://schemas.microsoft.com/office/drawing/2014/main" id="{90CA34E0-2FED-C2ED-9F2E-8144F685E1AF}"/>
              </a:ext>
            </a:extLst>
          </p:cNvPr>
          <p:cNvSpPr>
            <a:spLocks noChangeArrowheads="1"/>
          </p:cNvSpPr>
          <p:nvPr/>
        </p:nvSpPr>
        <p:spPr bwMode="auto">
          <a:xfrm>
            <a:off x="2254590" y="5813943"/>
            <a:ext cx="8258592" cy="646986"/>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a:ln>
                  <a:noFill/>
                </a:ln>
                <a:solidFill>
                  <a:srgbClr val="0070C0"/>
                </a:solidFill>
                <a:effectLst/>
                <a:latin typeface="Alexandria Light" pitchFamily="2" charset="-78"/>
                <a:ea typeface="Times New Roman" panose="02020603050405020304" pitchFamily="18" charset="0"/>
                <a:cs typeface="Alexandria Light" pitchFamily="2" charset="-78"/>
              </a:rPr>
              <a:t>تلك الحضارات لها مساهمات واهتمامات ذات صلة بالسلوك الإنساني ولكن الإسهامات الرئيسية إرتبطة بكُتّاب الإدارة وكُتّاب الفكر السلوكي وبالإدارات والنظريات الغربية الرئيسية.</a:t>
            </a:r>
            <a:endParaRPr kumimoji="0" lang="ar-SA" altLang="ar-SA" sz="1600" b="0" i="0" u="none" strike="noStrike" cap="none" normalizeH="0" baseline="0">
              <a:ln>
                <a:noFill/>
              </a:ln>
              <a:solidFill>
                <a:schemeClr val="tx1"/>
              </a:solidFill>
              <a:effectLst/>
              <a:latin typeface="Alexandria Light" pitchFamily="2" charset="-78"/>
              <a:cs typeface="Alexandria Light" pitchFamily="2" charset="-78"/>
            </a:endParaRPr>
          </a:p>
        </p:txBody>
      </p:sp>
      <p:sp>
        <p:nvSpPr>
          <p:cNvPr id="10" name="Rectangle 4">
            <a:extLst>
              <a:ext uri="{FF2B5EF4-FFF2-40B4-BE49-F238E27FC236}">
                <a16:creationId xmlns:a16="http://schemas.microsoft.com/office/drawing/2014/main" id="{3E362BBE-C8CE-6DFB-52C3-03E5E3974A77}"/>
              </a:ext>
            </a:extLst>
          </p:cNvPr>
          <p:cNvSpPr>
            <a:spLocks noChangeArrowheads="1"/>
          </p:cNvSpPr>
          <p:nvPr/>
        </p:nvSpPr>
        <p:spPr bwMode="auto">
          <a:xfrm>
            <a:off x="2645477" y="1227556"/>
            <a:ext cx="8309640" cy="1528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أولا:  مرحلة ما قبل الحركة العلمية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مارست الحضارات القديمة جوانب ناجحة من العملية الإدارية من تخطيط وتنظيم وتوجيه ورقابة.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بسبب بدائية المجتمعات كانت ظروف العمل المادية قاسية وغير مناسبة.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tab pos="457200" algn="l"/>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Rectangle 6">
            <a:extLst>
              <a:ext uri="{FF2B5EF4-FFF2-40B4-BE49-F238E27FC236}">
                <a16:creationId xmlns:a16="http://schemas.microsoft.com/office/drawing/2014/main" id="{5C6FE1EE-90C3-C2AB-14E7-AA0884AD31AF}"/>
              </a:ext>
            </a:extLst>
          </p:cNvPr>
          <p:cNvSpPr>
            <a:spLocks noChangeArrowheads="1"/>
          </p:cNvSpPr>
          <p:nvPr/>
        </p:nvSpPr>
        <p:spPr bwMode="auto">
          <a:xfrm>
            <a:off x="2177576" y="3829175"/>
            <a:ext cx="8777541" cy="876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لم تَغفل ممارسات الحضارة الإسلامية عن الإنسان حيث ركزت على أهمية الشورى،  والمعاملة الطيبة، وضرورة انتقاء الأصلح.</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2" name="Rectangle 9">
            <a:extLst>
              <a:ext uri="{FF2B5EF4-FFF2-40B4-BE49-F238E27FC236}">
                <a16:creationId xmlns:a16="http://schemas.microsoft.com/office/drawing/2014/main" id="{95284164-2B00-5144-86FD-22CE50DD04EA}"/>
              </a:ext>
            </a:extLst>
          </p:cNvPr>
          <p:cNvSpPr>
            <a:spLocks noChangeArrowheads="1"/>
          </p:cNvSpPr>
          <p:nvPr/>
        </p:nvSpPr>
        <p:spPr bwMode="auto">
          <a:xfrm>
            <a:off x="7112775" y="2788147"/>
            <a:ext cx="609018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ar-SA"/>
          </a:p>
        </p:txBody>
      </p:sp>
    </p:spTree>
    <p:extLst>
      <p:ext uri="{BB962C8B-B14F-4D97-AF65-F5344CB8AC3E}">
        <p14:creationId xmlns:p14="http://schemas.microsoft.com/office/powerpoint/2010/main" val="2654956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A46DB-F7A2-38E7-04CC-8A4269FF78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0FD380-E473-1763-EBC6-F34ED5DAE87D}"/>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0819D10-ECAA-EDD8-906C-C8D94FD0601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D7221F8-51FE-A415-43A2-B8F4E4F1DFB8}"/>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02F326D-BED2-A7C7-8880-2AB99B0F11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ED230971-400C-38EB-65AA-868ABA7F4C48}"/>
              </a:ext>
            </a:extLst>
          </p:cNvPr>
          <p:cNvSpPr txBox="1">
            <a:spLocks/>
          </p:cNvSpPr>
          <p:nvPr/>
        </p:nvSpPr>
        <p:spPr>
          <a:xfrm rot="19216932">
            <a:off x="-576918" y="107297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2" name="AutoShape 3">
            <a:extLst>
              <a:ext uri="{FF2B5EF4-FFF2-40B4-BE49-F238E27FC236}">
                <a16:creationId xmlns:a16="http://schemas.microsoft.com/office/drawing/2014/main" id="{45C49133-2A54-22F5-C8E9-2565E52D794C}"/>
              </a:ext>
            </a:extLst>
          </p:cNvPr>
          <p:cNvSpPr>
            <a:spLocks noChangeArrowheads="1"/>
          </p:cNvSpPr>
          <p:nvPr/>
        </p:nvSpPr>
        <p:spPr bwMode="auto">
          <a:xfrm>
            <a:off x="3984721" y="2818618"/>
            <a:ext cx="2529594" cy="238363"/>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فرضيات المدرسة التقليدية</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5" name="AutoShape 2">
            <a:extLst>
              <a:ext uri="{FF2B5EF4-FFF2-40B4-BE49-F238E27FC236}">
                <a16:creationId xmlns:a16="http://schemas.microsoft.com/office/drawing/2014/main" id="{F006B2A5-20C2-61C2-FB77-20E9A1F5255B}"/>
              </a:ext>
            </a:extLst>
          </p:cNvPr>
          <p:cNvSpPr>
            <a:spLocks noChangeArrowheads="1"/>
          </p:cNvSpPr>
          <p:nvPr/>
        </p:nvSpPr>
        <p:spPr bwMode="auto">
          <a:xfrm>
            <a:off x="1541723" y="4672756"/>
            <a:ext cx="8677220" cy="757803"/>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حاولت هذه المدرسة عدم الجمع بين الاعتبارات الشخصية وبين العوامل المؤثرة في تصرفات وسلوك الأفراد</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خاصة الاجتماعية والشخصية وأيضا بين طبيعة العمل الإداري أو المهني في التنظيم البيروقراطي.</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AutoShape 1">
            <a:extLst>
              <a:ext uri="{FF2B5EF4-FFF2-40B4-BE49-F238E27FC236}">
                <a16:creationId xmlns:a16="http://schemas.microsoft.com/office/drawing/2014/main" id="{2384B334-E857-93BA-EF86-08C065AA283E}"/>
              </a:ext>
            </a:extLst>
          </p:cNvPr>
          <p:cNvSpPr>
            <a:spLocks noChangeArrowheads="1"/>
          </p:cNvSpPr>
          <p:nvPr/>
        </p:nvSpPr>
        <p:spPr bwMode="auto">
          <a:xfrm>
            <a:off x="1513630" y="6109588"/>
            <a:ext cx="3243936" cy="374571"/>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1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تقييم المنهج</a:t>
            </a:r>
            <a:endParaRPr kumimoji="0" lang="en-US" altLang="ar-SA" sz="11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1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هذا المنهج بعيد عن المساهمة في السلوك التنظيمي</a:t>
            </a:r>
            <a:endParaRPr kumimoji="0" lang="ar-SA" altLang="ar-SA" sz="11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Rectangle 4">
            <a:extLst>
              <a:ext uri="{FF2B5EF4-FFF2-40B4-BE49-F238E27FC236}">
                <a16:creationId xmlns:a16="http://schemas.microsoft.com/office/drawing/2014/main" id="{465F2548-48E1-BB83-9A09-A3FA791BA2D0}"/>
              </a:ext>
            </a:extLst>
          </p:cNvPr>
          <p:cNvSpPr>
            <a:spLocks noChangeArrowheads="1"/>
          </p:cNvSpPr>
          <p:nvPr/>
        </p:nvSpPr>
        <p:spPr bwMode="auto">
          <a:xfrm>
            <a:off x="2275530" y="817716"/>
            <a:ext cx="8482849" cy="2676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ثانياً:  مرحلة المدرسة التقليدية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نركز في تحليلنا على ثلاث اتجاهات رئيسية هي: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النموذج البيروقراطي. 2- نظرية الإدارة العلمية. 3- نظرية مبادئ الإدارة.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النموذج البيروقراطي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رائد هذا الاتجاه عالم الاجتماع الألماني ماكس </a:t>
            </a:r>
            <a:r>
              <a:rPr kumimoji="0" lang="ar-SA" altLang="ar-SA" sz="1600" b="0"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بيبر</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Max Weber</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يقوم المنهج البيروقراطي على المبادئ التالية: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Rectangle 6">
            <a:extLst>
              <a:ext uri="{FF2B5EF4-FFF2-40B4-BE49-F238E27FC236}">
                <a16:creationId xmlns:a16="http://schemas.microsoft.com/office/drawing/2014/main" id="{CED590AB-B702-A72E-D6D2-4CF256B3DE00}"/>
              </a:ext>
            </a:extLst>
          </p:cNvPr>
          <p:cNvSpPr>
            <a:spLocks noChangeArrowheads="1"/>
          </p:cNvSpPr>
          <p:nvPr/>
        </p:nvSpPr>
        <p:spPr bwMode="auto">
          <a:xfrm>
            <a:off x="4656342" y="2694344"/>
            <a:ext cx="5985481" cy="2266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endPar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التخصص وتقسيم العمل والتسلسل الرئاسي.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إلغاء الطابع الشخصي والتجرد من الذاتية والعقلانية في التصرفات.</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التعيين على أساس الجدارة.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الفصل بين حياة الموظف الخاصة، وعمله في التنظيم البيروقراطي.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2" name="Rectangle 8">
            <a:extLst>
              <a:ext uri="{FF2B5EF4-FFF2-40B4-BE49-F238E27FC236}">
                <a16:creationId xmlns:a16="http://schemas.microsoft.com/office/drawing/2014/main" id="{FB527F64-B313-50A8-676C-B47C4D78FC67}"/>
              </a:ext>
            </a:extLst>
          </p:cNvPr>
          <p:cNvSpPr>
            <a:spLocks noChangeArrowheads="1"/>
          </p:cNvSpPr>
          <p:nvPr/>
        </p:nvSpPr>
        <p:spPr bwMode="auto">
          <a:xfrm>
            <a:off x="4841452" y="5464372"/>
            <a:ext cx="5985481" cy="1025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4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من أهم </a:t>
            </a:r>
            <a:r>
              <a:rPr kumimoji="0" lang="ar-SA" altLang="ar-SA" sz="1400" b="0" i="0" u="sng" strike="noStrike" cap="none" normalizeH="0" baseline="0" dirty="0">
                <a:ln>
                  <a:noFill/>
                </a:ln>
                <a:solidFill>
                  <a:srgbClr val="C00000"/>
                </a:solidFill>
                <a:effectLst/>
                <a:latin typeface="Alexandria Light" pitchFamily="2" charset="-78"/>
                <a:ea typeface="Times New Roman" panose="02020603050405020304" pitchFamily="18" charset="0"/>
                <a:cs typeface="Alexandria Light" pitchFamily="2" charset="-78"/>
              </a:rPr>
              <a:t>الآثار السلبية </a:t>
            </a:r>
            <a:r>
              <a:rPr kumimoji="0" lang="ar-SA" altLang="ar-SA" sz="14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للمنهج البيروقراطي على الأفراد ما يلي:</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4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الالتزام الحرفي بالقوانين وجعل سلوك الفرد جامدا.</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4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قواعد العمل الصارمة التي تمنع التغيير والنمو الشخصي والابتكار.</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3" name="Rectangle 10">
            <a:extLst>
              <a:ext uri="{FF2B5EF4-FFF2-40B4-BE49-F238E27FC236}">
                <a16:creationId xmlns:a16="http://schemas.microsoft.com/office/drawing/2014/main" id="{3401B11D-F295-2CD8-FC34-97AA15770B69}"/>
              </a:ext>
            </a:extLst>
          </p:cNvPr>
          <p:cNvSpPr>
            <a:spLocks noChangeArrowheads="1"/>
          </p:cNvSpPr>
          <p:nvPr/>
        </p:nvSpPr>
        <p:spPr bwMode="auto">
          <a:xfrm>
            <a:off x="4397495" y="3244333"/>
            <a:ext cx="598548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endParaRPr lang="ar-SA"/>
          </a:p>
        </p:txBody>
      </p:sp>
    </p:spTree>
    <p:extLst>
      <p:ext uri="{BB962C8B-B14F-4D97-AF65-F5344CB8AC3E}">
        <p14:creationId xmlns:p14="http://schemas.microsoft.com/office/powerpoint/2010/main" val="411941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22B79-D2DA-C43E-59A4-FFB0BACEF1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A1C5B-E723-8ABA-D867-746CD6ACAEE1}"/>
              </a:ext>
            </a:extLst>
          </p:cNvPr>
          <p:cNvSpPr/>
          <p:nvPr/>
        </p:nvSpPr>
        <p:spPr>
          <a:xfrm>
            <a:off x="984201" y="1035414"/>
            <a:ext cx="10421368" cy="5155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7B38DBF-BFA0-5A51-8F38-0681B831F8B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99C7A192-229E-EEC8-E9F5-12383BFFA44C}"/>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44A897A-30FA-6C80-1898-2E273A54CA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1810" y="78739"/>
            <a:ext cx="2897019" cy="980183"/>
          </a:xfrm>
          <a:prstGeom prst="rect">
            <a:avLst/>
          </a:prstGeom>
        </p:spPr>
      </p:pic>
      <p:sp>
        <p:nvSpPr>
          <p:cNvPr id="2" name="AutoShape 2">
            <a:extLst>
              <a:ext uri="{FF2B5EF4-FFF2-40B4-BE49-F238E27FC236}">
                <a16:creationId xmlns:a16="http://schemas.microsoft.com/office/drawing/2014/main" id="{8226BBD1-EC96-6663-DC45-0064796641AB}"/>
              </a:ext>
            </a:extLst>
          </p:cNvPr>
          <p:cNvSpPr>
            <a:spLocks noChangeArrowheads="1"/>
          </p:cNvSpPr>
          <p:nvPr/>
        </p:nvSpPr>
        <p:spPr bwMode="auto">
          <a:xfrm>
            <a:off x="2366270" y="2278181"/>
            <a:ext cx="8207959" cy="674724"/>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من مبادئها الأساسية ضرورة قيام المنظمة بالتدريب والاختيار على الأسس العلمية وضرورة تقاسم العمل بين الإدارة والعمال فالإدارة تخطط والعمال ينفذون.</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id="{D97107AD-D594-ADD4-3D5D-9991BD98BE11}"/>
              </a:ext>
            </a:extLst>
          </p:cNvPr>
          <p:cNvSpPr>
            <a:spLocks noChangeArrowheads="1"/>
          </p:cNvSpPr>
          <p:nvPr/>
        </p:nvSpPr>
        <p:spPr bwMode="auto">
          <a:xfrm>
            <a:off x="1939319" y="5475352"/>
            <a:ext cx="3540100" cy="510778"/>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تقييم المنهج</a:t>
            </a:r>
            <a:endParaRPr kumimoji="0" lang="en-US" altLang="ar-SA" sz="11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لم تهتم بالعامل كاهتمام سلوكي فهو آلة.</a:t>
            </a:r>
            <a:endParaRPr kumimoji="0" lang="ar-SA" altLang="ar-SA" sz="3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Rectangle 3">
            <a:extLst>
              <a:ext uri="{FF2B5EF4-FFF2-40B4-BE49-F238E27FC236}">
                <a16:creationId xmlns:a16="http://schemas.microsoft.com/office/drawing/2014/main" id="{CCA969A1-9264-B501-C571-AA1302B89ECD}"/>
              </a:ext>
            </a:extLst>
          </p:cNvPr>
          <p:cNvSpPr>
            <a:spLocks noChangeArrowheads="1"/>
          </p:cNvSpPr>
          <p:nvPr/>
        </p:nvSpPr>
        <p:spPr bwMode="auto">
          <a:xfrm>
            <a:off x="3063491" y="1245537"/>
            <a:ext cx="7639776" cy="789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الإدارة العلمية </a:t>
            </a:r>
            <a:r>
              <a:rPr kumimoji="0" lang="en-US"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( 1920 - 1900 )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تعتبر دراسات فريدريك تايلور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Taylor</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أهم الإسهامات في مجال الإدارة العلمية.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5">
            <a:extLst>
              <a:ext uri="{FF2B5EF4-FFF2-40B4-BE49-F238E27FC236}">
                <a16:creationId xmlns:a16="http://schemas.microsoft.com/office/drawing/2014/main" id="{4E4EC22D-72E1-4F92-E654-568AB51E8EFE}"/>
              </a:ext>
            </a:extLst>
          </p:cNvPr>
          <p:cNvSpPr>
            <a:spLocks noChangeArrowheads="1"/>
          </p:cNvSpPr>
          <p:nvPr/>
        </p:nvSpPr>
        <p:spPr bwMode="auto">
          <a:xfrm>
            <a:off x="2244023" y="3132994"/>
            <a:ext cx="8459244" cy="2266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ركزت الإدارة العلمية على دراسة الحركة والزمن اللازمين للوصول إلى أفضل طريقة لأداء العمل.</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لم تقدم هذه النظرية نظرة شاملة لتفسير السلوك التنظيمي للأسباب التالية: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أنها تنظر للعامل كتابع للآلة، بسبب سيطرة النظرة المادية على روادها.</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إغفالها التنظيمات غير الرسمية التي تنشأ بسبب تفاعل الأفراد داخل التنظيم.</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تركيزها على الحوافز المادية دون الحوافز المعنوية.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إغفالها لمدخلات يحصل عليها التنظيم من البيئة، مثل القيم والعادات.</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Rectangle 7">
            <a:extLst>
              <a:ext uri="{FF2B5EF4-FFF2-40B4-BE49-F238E27FC236}">
                <a16:creationId xmlns:a16="http://schemas.microsoft.com/office/drawing/2014/main" id="{4BEEF456-121F-4B7F-EB41-F71978373781}"/>
              </a:ext>
            </a:extLst>
          </p:cNvPr>
          <p:cNvSpPr>
            <a:spLocks noChangeArrowheads="1"/>
          </p:cNvSpPr>
          <p:nvPr/>
        </p:nvSpPr>
        <p:spPr bwMode="auto">
          <a:xfrm>
            <a:off x="5479419" y="2732619"/>
            <a:ext cx="555969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endParaRPr lang="ar-SA"/>
          </a:p>
        </p:txBody>
      </p:sp>
    </p:spTree>
    <p:extLst>
      <p:ext uri="{BB962C8B-B14F-4D97-AF65-F5344CB8AC3E}">
        <p14:creationId xmlns:p14="http://schemas.microsoft.com/office/powerpoint/2010/main" val="2617823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C606C-5085-9A52-060C-E72800213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4AA949-D8E6-E837-5180-7C2C8DCD4B5D}"/>
              </a:ext>
            </a:extLst>
          </p:cNvPr>
          <p:cNvSpPr/>
          <p:nvPr/>
        </p:nvSpPr>
        <p:spPr>
          <a:xfrm>
            <a:off x="617280" y="866775"/>
            <a:ext cx="10732448" cy="5568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7BA641DF-F54F-A846-75A6-00A8A4AD5160}"/>
              </a:ext>
            </a:extLst>
          </p:cNvPr>
          <p:cNvSpPr/>
          <p:nvPr/>
        </p:nvSpPr>
        <p:spPr>
          <a:xfrm>
            <a:off x="111708" y="4683682"/>
            <a:ext cx="2066100" cy="21743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E2674B1-1B14-99C7-DAD9-EE5C1EE75B43}"/>
              </a:ext>
            </a:extLst>
          </p:cNvPr>
          <p:cNvSpPr/>
          <p:nvPr/>
        </p:nvSpPr>
        <p:spPr>
          <a:xfrm>
            <a:off x="111706" y="4823285"/>
            <a:ext cx="1877637" cy="201960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7B51148-ACD4-11B0-84C7-2D3CD7F112C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AutoShape 2">
            <a:extLst>
              <a:ext uri="{FF2B5EF4-FFF2-40B4-BE49-F238E27FC236}">
                <a16:creationId xmlns:a16="http://schemas.microsoft.com/office/drawing/2014/main" id="{EF2159FD-71CF-A89C-1945-7EC9958BBA87}"/>
              </a:ext>
            </a:extLst>
          </p:cNvPr>
          <p:cNvSpPr>
            <a:spLocks noChangeArrowheads="1"/>
          </p:cNvSpPr>
          <p:nvPr/>
        </p:nvSpPr>
        <p:spPr bwMode="auto">
          <a:xfrm>
            <a:off x="4733513" y="2322977"/>
            <a:ext cx="4550042" cy="721464"/>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وظائف المنظمة الذي اقترحها  هنري فايل  ست وظائف</a:t>
            </a:r>
            <a:endParaRPr kumimoji="0" lang="en-US" altLang="ar-SA" sz="12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التقنية والمالية والمحاسبية والإدارية والتجارية والأمنية )</a:t>
            </a:r>
            <a:endParaRPr kumimoji="0" lang="ar-SA" altLang="ar-SA" sz="12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5" name="AutoShape 1">
            <a:extLst>
              <a:ext uri="{FF2B5EF4-FFF2-40B4-BE49-F238E27FC236}">
                <a16:creationId xmlns:a16="http://schemas.microsoft.com/office/drawing/2014/main" id="{AED2E1CD-E784-6B57-70D2-D6D6B6A13F1B}"/>
              </a:ext>
            </a:extLst>
          </p:cNvPr>
          <p:cNvSpPr>
            <a:spLocks noChangeArrowheads="1"/>
          </p:cNvSpPr>
          <p:nvPr/>
        </p:nvSpPr>
        <p:spPr bwMode="auto">
          <a:xfrm>
            <a:off x="2487941" y="5687711"/>
            <a:ext cx="8350526" cy="608386"/>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المدرسة التقليدية لم تهتم بالسلوك الإنساني والعوامل المؤثرة في السلوك الإنساني بل كان اهتمامها مادي واهتمام بتحسين الأداء ورفع الإنتاجية.</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3">
            <a:extLst>
              <a:ext uri="{FF2B5EF4-FFF2-40B4-BE49-F238E27FC236}">
                <a16:creationId xmlns:a16="http://schemas.microsoft.com/office/drawing/2014/main" id="{154778EF-46FC-0D81-65AF-BC5A085D31C1}"/>
              </a:ext>
            </a:extLst>
          </p:cNvPr>
          <p:cNvSpPr>
            <a:spLocks noChangeArrowheads="1"/>
          </p:cNvSpPr>
          <p:nvPr/>
        </p:nvSpPr>
        <p:spPr bwMode="auto">
          <a:xfrm>
            <a:off x="2349900" y="1162510"/>
            <a:ext cx="8475069" cy="1528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مبادئ الإدارة </a:t>
            </a:r>
            <a:r>
              <a:rPr kumimoji="0" lang="en-US"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( 1950 - 1930 )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يعتبر الفرنسي هنري </a:t>
            </a:r>
            <a:r>
              <a:rPr kumimoji="0" lang="ar-SA" altLang="ar-SA" sz="1600" b="0"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فايول</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Fayol</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رائد هذه النظرية، والذي اقترح بالإضافة إلى وظائف المنظمة  أربعة عشر (14) </a:t>
            </a:r>
            <a:r>
              <a:rPr kumimoji="0" lang="ar-SA" altLang="ar-SA" sz="1600" b="0"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مبدءا</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للإدارة.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tab pos="457200" algn="l"/>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Rectangle 5">
            <a:extLst>
              <a:ext uri="{FF2B5EF4-FFF2-40B4-BE49-F238E27FC236}">
                <a16:creationId xmlns:a16="http://schemas.microsoft.com/office/drawing/2014/main" id="{6D7F13F3-2CA1-147B-4294-A3BB88C852B2}"/>
              </a:ext>
            </a:extLst>
          </p:cNvPr>
          <p:cNvSpPr>
            <a:spLocks noChangeArrowheads="1"/>
          </p:cNvSpPr>
          <p:nvPr/>
        </p:nvSpPr>
        <p:spPr bwMode="auto">
          <a:xfrm>
            <a:off x="2558837" y="2935024"/>
            <a:ext cx="8475069" cy="2636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تتبنى هذه النظرية نفس فرضيات نظرية الإدارة العلمية.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تختلف عنها في الأسلوب الذي تتبعه المنظمة للسيطرة على السلوك الإنساني.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ترى نظرية مبادئ الإدارة انه يمكن السيطرة على السلوك الإنساني من خلال التصميم المحكم للعمليات الإدارية (التخطيط، التنظيم، التوجيه، والرقابة).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يلاحظ على نظرية مبادئ الإدارة </a:t>
            </a:r>
            <a:r>
              <a:rPr kumimoji="0" lang="ar-SA" altLang="ar-SA" sz="1600" b="0" i="0" u="sng"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مايلي</a:t>
            </a:r>
            <a:r>
              <a:rPr kumimoji="0" lang="ar-SA" altLang="ar-SA" sz="16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تعاملت بشكل نمطي مع مشكلات التنظيم.</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أهملت الجوانب الاجتماعية والنفسية واعتبرتها عوامل ثانوية.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Rectangle 7">
            <a:extLst>
              <a:ext uri="{FF2B5EF4-FFF2-40B4-BE49-F238E27FC236}">
                <a16:creationId xmlns:a16="http://schemas.microsoft.com/office/drawing/2014/main" id="{3F8C1BB5-A89F-4E00-560B-F83D089308D4}"/>
              </a:ext>
            </a:extLst>
          </p:cNvPr>
          <p:cNvSpPr>
            <a:spLocks noChangeArrowheads="1"/>
          </p:cNvSpPr>
          <p:nvPr/>
        </p:nvSpPr>
        <p:spPr bwMode="auto">
          <a:xfrm>
            <a:off x="2044021" y="2996812"/>
            <a:ext cx="8475069"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ar-SA"/>
          </a:p>
        </p:txBody>
      </p:sp>
    </p:spTree>
    <p:extLst>
      <p:ext uri="{BB962C8B-B14F-4D97-AF65-F5344CB8AC3E}">
        <p14:creationId xmlns:p14="http://schemas.microsoft.com/office/powerpoint/2010/main" val="1883340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EEA60-B226-BE07-C3C7-98C02E3C8A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38E84E-3564-BEE2-166F-9BDAA3F3F2F0}"/>
              </a:ext>
            </a:extLst>
          </p:cNvPr>
          <p:cNvSpPr/>
          <p:nvPr/>
        </p:nvSpPr>
        <p:spPr>
          <a:xfrm>
            <a:off x="773551" y="962207"/>
            <a:ext cx="10812720" cy="5307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2FB7C271-89B8-497C-ECCA-AFFFA0C2AB8D}"/>
              </a:ext>
            </a:extLst>
          </p:cNvPr>
          <p:cNvSpPr/>
          <p:nvPr/>
        </p:nvSpPr>
        <p:spPr>
          <a:xfrm>
            <a:off x="111707" y="4839128"/>
            <a:ext cx="1829259" cy="201887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2C81D8F-10DC-0C30-8F7F-B0BD0994BC79}"/>
              </a:ext>
            </a:extLst>
          </p:cNvPr>
          <p:cNvSpPr/>
          <p:nvPr/>
        </p:nvSpPr>
        <p:spPr>
          <a:xfrm>
            <a:off x="111707" y="4941870"/>
            <a:ext cx="1634900" cy="19010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1451B1B-D834-9AF4-ED13-FBDD34FCCE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مربع نص 2">
            <a:extLst>
              <a:ext uri="{FF2B5EF4-FFF2-40B4-BE49-F238E27FC236}">
                <a16:creationId xmlns:a16="http://schemas.microsoft.com/office/drawing/2014/main" id="{7743ECEF-00B1-3440-2EE2-710A0ABF7BD6}"/>
              </a:ext>
            </a:extLst>
          </p:cNvPr>
          <p:cNvSpPr txBox="1"/>
          <p:nvPr/>
        </p:nvSpPr>
        <p:spPr>
          <a:xfrm>
            <a:off x="1746607" y="1049516"/>
            <a:ext cx="9381232" cy="4996817"/>
          </a:xfrm>
          <a:prstGeom prst="rect">
            <a:avLst/>
          </a:prstGeom>
          <a:noFill/>
        </p:spPr>
        <p:txBody>
          <a:bodyPr wrap="square">
            <a:spAutoFit/>
          </a:bodyPr>
          <a:lstStyle/>
          <a:p>
            <a:pPr algn="r" rtl="1">
              <a:lnSpc>
                <a:spcPct val="200000"/>
              </a:lnSpc>
            </a:pPr>
            <a:r>
              <a:rPr lang="ar-SA" b="1" u="sng" dirty="0">
                <a:solidFill>
                  <a:srgbClr val="FF0000"/>
                </a:solidFill>
                <a:effectLst/>
                <a:latin typeface="Alexandria Light" pitchFamily="2" charset="-78"/>
                <a:ea typeface="Times New Roman" panose="02020603050405020304" pitchFamily="18" charset="0"/>
                <a:cs typeface="Alexandria Light" pitchFamily="2" charset="-78"/>
              </a:rPr>
              <a:t>ثالثاً: المدرسة السلوكية</a:t>
            </a:r>
            <a:endParaRPr lang="en-US" dirty="0">
              <a:effectLst/>
              <a:latin typeface="Alexandria Light" pitchFamily="2" charset="-78"/>
              <a:ea typeface="Times New Roman" panose="02020603050405020304" pitchFamily="18" charset="0"/>
              <a:cs typeface="Alexandria Light" pitchFamily="2" charset="-78"/>
            </a:endParaRPr>
          </a:p>
          <a:p>
            <a:pPr algn="r" rtl="1">
              <a:lnSpc>
                <a:spcPct val="200000"/>
              </a:lnSpc>
            </a:pPr>
            <a:r>
              <a:rPr lang="ar-SA" dirty="0">
                <a:effectLst/>
                <a:latin typeface="Alexandria Light" pitchFamily="2" charset="-78"/>
                <a:ea typeface="Times New Roman" panose="02020603050405020304" pitchFamily="18" charset="0"/>
                <a:cs typeface="Alexandria Light" pitchFamily="2" charset="-78"/>
              </a:rPr>
              <a:t>نركز في تحليلنا على ثلاث اتجاهات رئيسية هي: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Times New Roman" panose="02020603050405020304" pitchFamily="18" charset="0"/>
              <a:buAutoNum type="arabicPeriod"/>
              <a:tabLst>
                <a:tab pos="685800" algn="l"/>
              </a:tabLst>
            </a:pPr>
            <a:r>
              <a:rPr lang="ar-SA" dirty="0">
                <a:effectLst/>
                <a:latin typeface="Alexandria Light" pitchFamily="2" charset="-78"/>
                <a:ea typeface="Times New Roman" panose="02020603050405020304" pitchFamily="18" charset="0"/>
                <a:cs typeface="Alexandria Light" pitchFamily="2" charset="-78"/>
              </a:rPr>
              <a:t>مدرسة العلاقات الإنسانية.              2- نظرية </a:t>
            </a:r>
            <a:r>
              <a:rPr lang="en-US" dirty="0">
                <a:effectLst/>
                <a:latin typeface="Alexandria Light" pitchFamily="2" charset="-78"/>
                <a:ea typeface="Times New Roman" panose="02020603050405020304" pitchFamily="18" charset="0"/>
                <a:cs typeface="Alexandria Light" pitchFamily="2" charset="-78"/>
              </a:rPr>
              <a:t>( x , y )</a:t>
            </a:r>
            <a:r>
              <a:rPr lang="ar-SA" dirty="0">
                <a:effectLst/>
                <a:latin typeface="Alexandria Light" pitchFamily="2" charset="-78"/>
                <a:ea typeface="Times New Roman" panose="02020603050405020304" pitchFamily="18" charset="0"/>
                <a:cs typeface="Alexandria Light" pitchFamily="2" charset="-78"/>
              </a:rPr>
              <a:t>.             3- نظرية سلم الحاجات.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mj-lt"/>
              <a:buAutoNum type="arabicPeriod"/>
              <a:tabLst>
                <a:tab pos="457200" algn="l"/>
              </a:tabLst>
            </a:pPr>
            <a:r>
              <a:rPr lang="ar-SA" b="1" dirty="0">
                <a:solidFill>
                  <a:srgbClr val="0070C0"/>
                </a:solidFill>
                <a:effectLst/>
                <a:latin typeface="Alexandria Light" pitchFamily="2" charset="-78"/>
                <a:ea typeface="Times New Roman" panose="02020603050405020304" pitchFamily="18" charset="0"/>
                <a:cs typeface="Alexandria Light" pitchFamily="2" charset="-78"/>
              </a:rPr>
              <a:t>مدرسة العلاقات الإنسانية</a:t>
            </a:r>
            <a:r>
              <a:rPr lang="ar-SA" b="1" dirty="0">
                <a:solidFill>
                  <a:srgbClr val="0070C0"/>
                </a:solidFill>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رائد المدرسة </a:t>
            </a:r>
            <a:r>
              <a:rPr lang="ar-SA" dirty="0">
                <a:effectLst/>
                <a:highlight>
                  <a:srgbClr val="FFFF00"/>
                </a:highlight>
                <a:latin typeface="Alexandria Light" pitchFamily="2" charset="-78"/>
                <a:ea typeface="Times New Roman" panose="02020603050405020304" pitchFamily="18" charset="0"/>
                <a:cs typeface="Alexandria Light" pitchFamily="2" charset="-78"/>
              </a:rPr>
              <a:t>” إلتون مايو“ (</a:t>
            </a:r>
            <a:r>
              <a:rPr lang="en-US" dirty="0">
                <a:effectLst/>
                <a:highlight>
                  <a:srgbClr val="FFFF00"/>
                </a:highlight>
                <a:latin typeface="Alexandria Light" pitchFamily="2" charset="-78"/>
                <a:ea typeface="Times New Roman" panose="02020603050405020304" pitchFamily="18" charset="0"/>
                <a:cs typeface="Alexandria Light" pitchFamily="2" charset="-78"/>
              </a:rPr>
              <a:t>Mayo</a:t>
            </a:r>
            <a:r>
              <a:rPr lang="ar-SA" dirty="0">
                <a:effectLst/>
                <a:highlight>
                  <a:srgbClr val="FFFF00"/>
                </a:highligh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بخلاف النظريات السابقة افترضت نظرية العلاقات الإنسانية أن الإنسان مخلوق اجتماعي يسعى لإنشاء علاقات أفضل مع الآخرين.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ترى النظرية أن أفضل صفة إنسانية هي التعاون بدل التنافس.</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أجرى” إلتون مايو“ (</a:t>
            </a:r>
            <a:r>
              <a:rPr lang="en-US" dirty="0">
                <a:effectLst/>
                <a:latin typeface="Alexandria Light" pitchFamily="2" charset="-78"/>
                <a:ea typeface="Times New Roman" panose="02020603050405020304" pitchFamily="18" charset="0"/>
                <a:cs typeface="Alexandria Light" pitchFamily="2" charset="-78"/>
              </a:rPr>
              <a:t>Mayo</a:t>
            </a:r>
            <a:r>
              <a:rPr lang="ar-SA" dirty="0">
                <a:effectLst/>
                <a:latin typeface="Alexandria Light" pitchFamily="2" charset="-78"/>
                <a:ea typeface="Times New Roman" panose="02020603050405020304" pitchFamily="18" charset="0"/>
                <a:cs typeface="Alexandria Light" pitchFamily="2" charset="-78"/>
              </a:rPr>
              <a:t>) دراسات عرفت بدراسات ” </a:t>
            </a:r>
            <a:r>
              <a:rPr lang="ar-SA" dirty="0" err="1">
                <a:effectLst/>
                <a:latin typeface="Alexandria Light" pitchFamily="2" charset="-78"/>
                <a:ea typeface="Times New Roman" panose="02020603050405020304" pitchFamily="18" charset="0"/>
                <a:cs typeface="Alexandria Light" pitchFamily="2" charset="-78"/>
              </a:rPr>
              <a:t>الهاوثورن</a:t>
            </a:r>
            <a:r>
              <a:rPr lang="ar-SA" dirty="0">
                <a:effectLst/>
                <a:latin typeface="Alexandria Light" pitchFamily="2" charset="-78"/>
                <a:ea typeface="Times New Roman" panose="02020603050405020304" pitchFamily="18" charset="0"/>
                <a:cs typeface="Alexandria Light" pitchFamily="2" charset="-78"/>
              </a:rPr>
              <a:t> “ الشهيرة في مصانع شركة </a:t>
            </a:r>
            <a:r>
              <a:rPr lang="ar-SA" dirty="0" err="1">
                <a:effectLst/>
                <a:latin typeface="Alexandria Light" pitchFamily="2" charset="-78"/>
                <a:ea typeface="Times New Roman" panose="02020603050405020304" pitchFamily="18" charset="0"/>
                <a:cs typeface="Alexandria Light" pitchFamily="2" charset="-78"/>
              </a:rPr>
              <a:t>وستيرن</a:t>
            </a:r>
            <a:r>
              <a:rPr lang="ar-SA" dirty="0">
                <a:effectLst/>
                <a:latin typeface="Alexandria Light" pitchFamily="2" charset="-78"/>
                <a:ea typeface="Times New Roman" panose="02020603050405020304" pitchFamily="18" charset="0"/>
                <a:cs typeface="Alexandria Light" pitchFamily="2" charset="-78"/>
              </a:rPr>
              <a:t> إلكتريك بشيكاغو.</a:t>
            </a:r>
            <a:endParaRPr lang="en-US"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652985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2F947-8073-F556-1C51-7C667C48AA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1C78D2-0D0C-BF0A-CA31-36D30D4E646C}"/>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CEC36A27-1B60-DB17-2883-0BA59CBC7937}"/>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ECB69431-E10A-3178-86D1-E4E078986F0A}"/>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78ADDE9-D0C5-8C8A-6FAB-B18C928799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مربع نص 2">
            <a:extLst>
              <a:ext uri="{FF2B5EF4-FFF2-40B4-BE49-F238E27FC236}">
                <a16:creationId xmlns:a16="http://schemas.microsoft.com/office/drawing/2014/main" id="{3CD38E56-6063-415F-3C07-28150F6A8806}"/>
              </a:ext>
            </a:extLst>
          </p:cNvPr>
          <p:cNvSpPr txBox="1"/>
          <p:nvPr/>
        </p:nvSpPr>
        <p:spPr>
          <a:xfrm>
            <a:off x="893852" y="977592"/>
            <a:ext cx="10387251" cy="3888821"/>
          </a:xfrm>
          <a:prstGeom prst="rect">
            <a:avLst/>
          </a:prstGeom>
          <a:noFill/>
        </p:spPr>
        <p:txBody>
          <a:bodyPr wrap="square">
            <a:spAutoFit/>
          </a:bodyPr>
          <a:lstStyle/>
          <a:p>
            <a:pPr marL="342900" lvl="0" indent="-342900" algn="r" rtl="1">
              <a:lnSpc>
                <a:spcPct val="200000"/>
              </a:lnSpc>
              <a:buFont typeface="Wingdings" panose="05000000000000000000" pitchFamily="2" charset="2"/>
              <a:buChar char=""/>
              <a:tabLst>
                <a:tab pos="457200" algn="l"/>
              </a:tabLst>
            </a:pPr>
            <a:r>
              <a:rPr lang="ar-SA" u="sng" dirty="0">
                <a:solidFill>
                  <a:srgbClr val="C00000"/>
                </a:solidFill>
                <a:effectLst/>
                <a:latin typeface="Alexandria Light" pitchFamily="2" charset="-78"/>
                <a:ea typeface="Times New Roman" panose="02020603050405020304" pitchFamily="18" charset="0"/>
                <a:cs typeface="Alexandria Light" pitchFamily="2" charset="-78"/>
              </a:rPr>
              <a:t>من أهم نتائج تلك الدراسات:</a:t>
            </a:r>
            <a:endParaRPr lang="en-US" dirty="0">
              <a:solidFill>
                <a:srgbClr val="C00000"/>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العوامل المادية (الإضاءة، الحرارة..) ليس لها الأثر الايجابي على إنتاجية العاملين.</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العوامل الاجتماعية والإنسانية لها تأثير اكبر على معنويات العاملين وإنتاجيتهم.</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تعد العوامل الاجتماعية عاملا مهما يؤثر على سلوك الفرد.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تؤثر العوامل الإنسانية بشكل كبير على الرضا الوظيفي للعاملين.</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يتأثر سلوك الفرد بما يمنح له من حوافز معنوية.</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ينشأ ضمن أي تجمع بشري تنظيمات غير رسمية تضع أنماط معينة للسلوك تؤثر وتحكم تصرفات الأفراد.</a:t>
            </a:r>
            <a:endParaRPr lang="en-US" dirty="0">
              <a:effectLst/>
              <a:latin typeface="Alexandria Light" pitchFamily="2" charset="-78"/>
              <a:ea typeface="Times New Roman" panose="02020603050405020304" pitchFamily="18" charset="0"/>
              <a:cs typeface="Alexandria Light" pitchFamily="2" charset="-78"/>
            </a:endParaRPr>
          </a:p>
        </p:txBody>
      </p:sp>
      <p:sp>
        <p:nvSpPr>
          <p:cNvPr id="5" name="AutoShape 2">
            <a:extLst>
              <a:ext uri="{FF2B5EF4-FFF2-40B4-BE49-F238E27FC236}">
                <a16:creationId xmlns:a16="http://schemas.microsoft.com/office/drawing/2014/main" id="{4298EE84-C7A5-3E4E-C43B-9C9CDB7073A0}"/>
              </a:ext>
            </a:extLst>
          </p:cNvPr>
          <p:cNvSpPr>
            <a:spLocks noChangeArrowheads="1"/>
          </p:cNvSpPr>
          <p:nvPr/>
        </p:nvSpPr>
        <p:spPr bwMode="auto">
          <a:xfrm>
            <a:off x="2305776" y="5112189"/>
            <a:ext cx="8615651" cy="1366361"/>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Arial" panose="020B0604020202020204" pitchFamily="34" charset="0"/>
                <a:cs typeface="Alexandria Light" pitchFamily="2" charset="-78"/>
              </a:rPr>
              <a:t>تقييم المنهج</a:t>
            </a:r>
          </a:p>
          <a:p>
            <a:pPr marL="0" marR="0" lvl="0" indent="0" algn="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Arial" panose="020B0604020202020204" pitchFamily="34" charset="0"/>
                <a:cs typeface="Alexandria Light" pitchFamily="2" charset="-78"/>
              </a:rPr>
              <a:t>لها مساهمة كبيرة في مجال السلوك الإنساني وهذه المساهمة نوعية من خلال الإشارة إلى أهمية الحوافز المعنوية والى دور التنظيمات غير الرسمية والى العوامل الإنسانية والاجتماعية تساهم بشكل مباشر في أداء العاملين وإنتاجيتهم والرفع من ولائهم وتحقيق الرضا الوظيفي.</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560972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A8576-E682-516D-8106-84E6AD550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C2C057-1992-0BDB-44E4-2C92E717E09E}"/>
              </a:ext>
            </a:extLst>
          </p:cNvPr>
          <p:cNvSpPr/>
          <p:nvPr/>
        </p:nvSpPr>
        <p:spPr>
          <a:xfrm>
            <a:off x="617280" y="700003"/>
            <a:ext cx="10812720" cy="5400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0D4022F2-AB89-F37A-9BE0-4A30418E793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EC242792-59C0-3266-A78A-85B363DFE6FD}"/>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865FDE62-1482-9CCC-6304-21EB4FA1E3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A72DE3EA-04EF-A3C1-7B93-6961BA0AAEDB}"/>
              </a:ext>
            </a:extLst>
          </p:cNvPr>
          <p:cNvSpPr>
            <a:spLocks noChangeArrowheads="1"/>
          </p:cNvSpPr>
          <p:nvPr/>
        </p:nvSpPr>
        <p:spPr bwMode="auto">
          <a:xfrm>
            <a:off x="1256427" y="1060659"/>
            <a:ext cx="9854728" cy="295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tabLst>
                <a:tab pos="457200" algn="l"/>
              </a:tabLst>
            </a:pPr>
            <a:r>
              <a:rPr lang="ar-SA" altLang="ar-SA" b="1" dirty="0">
                <a:solidFill>
                  <a:srgbClr val="0070C0"/>
                </a:solidFill>
                <a:latin typeface="Alexandria Light" pitchFamily="2" charset="-78"/>
                <a:ea typeface="Times New Roman" panose="02020603050405020304" pitchFamily="18" charset="0"/>
                <a:cs typeface="Alexandria Light" pitchFamily="2" charset="-78"/>
              </a:rPr>
              <a:t>2- </a:t>
            </a: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a:t>
            </a:r>
            <a:r>
              <a:rPr kumimoji="0" lang="en-US"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x , y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رائدها دوغلاس </a:t>
            </a:r>
            <a:r>
              <a:rPr kumimoji="0" lang="ar-SA" altLang="ar-SA" b="0"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ماجريغور</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McGregor</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(1906-1964)</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تعتبر بداية الانطلاق في دراسة المدخل السلوكي الحديث.</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تفترض نظرية </a:t>
            </a:r>
            <a:r>
              <a:rPr kumimoji="0" lang="en-US"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x</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الإنسان بطبعه لا يحب العمل ويحاول تجنبه ويتهرب من المسؤولية، لذا على المنظمة أن تلوح له بالعقاب والتهديد.</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بالمقابل تفترض نظرية </a:t>
            </a:r>
            <a:r>
              <a:rPr kumimoji="0" lang="en-US"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y</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الفرد بطبيعته يحب العمل ويرغب في تحمل المسؤولية، وبهدف التأثير الايجابي في سلوكه يجب إعطائه فرصة اكبر للمشاركة في مجريات العمل.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id="{D5220A8E-40D7-A86C-8297-8540A97E50D2}"/>
              </a:ext>
            </a:extLst>
          </p:cNvPr>
          <p:cNvSpPr>
            <a:spLocks noChangeArrowheads="1"/>
          </p:cNvSpPr>
          <p:nvPr/>
        </p:nvSpPr>
        <p:spPr bwMode="auto">
          <a:xfrm>
            <a:off x="2151926" y="4328506"/>
            <a:ext cx="8236581" cy="974370"/>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تقييم المنهج</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ساهمت واهتم في السلوك الإنساني من خلال إشارتها إلى طبائع الأفراد وان هناك طبعين مختلفين في مجال أداء الأعمال في المنظمة. </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50848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A919C-A860-AEA8-E175-B5C1562B3C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26A8B3-7904-DC5D-8266-DA8FF95DD288}"/>
              </a:ext>
            </a:extLst>
          </p:cNvPr>
          <p:cNvSpPr/>
          <p:nvPr/>
        </p:nvSpPr>
        <p:spPr>
          <a:xfrm>
            <a:off x="645200" y="781777"/>
            <a:ext cx="10812720" cy="5744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05F60FC-0D3F-C390-C7F4-27933FF2FB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8A1E74C-436A-8046-E85E-15C54969E77C}"/>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B7B6083-8449-8AA5-B44E-478F5A775A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0BC107D0-64E5-AF21-C8DB-C5509DA4FAFF}"/>
              </a:ext>
            </a:extLst>
          </p:cNvPr>
          <p:cNvSpPr>
            <a:spLocks noChangeArrowheads="1"/>
          </p:cNvSpPr>
          <p:nvPr/>
        </p:nvSpPr>
        <p:spPr bwMode="auto">
          <a:xfrm>
            <a:off x="1290438" y="1035399"/>
            <a:ext cx="9463652" cy="2636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tabLst>
                <a:tab pos="4572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3- سلم الحاجات </a:t>
            </a:r>
            <a:r>
              <a:rPr kumimoji="0" lang="ar-SA" altLang="ar-SA" sz="1600" b="1" i="0" u="none" strike="noStrike" cap="none" normalizeH="0" baseline="0" dirty="0" err="1">
                <a:ln>
                  <a:noFill/>
                </a:ln>
                <a:solidFill>
                  <a:srgbClr val="0070C0"/>
                </a:solidFill>
                <a:effectLst/>
                <a:latin typeface="Alexandria Light" pitchFamily="2" charset="-78"/>
                <a:ea typeface="Times New Roman" panose="02020603050405020304" pitchFamily="18" charset="0"/>
                <a:cs typeface="Alexandria Light" pitchFamily="2" charset="-78"/>
              </a:rPr>
              <a:t>لماسلو</a:t>
            </a: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 </a:t>
            </a:r>
            <a:r>
              <a:rPr kumimoji="0" lang="en-US"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1970 – 1908</a:t>
            </a: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حسب هذه النظرية يتحدد السلوك الإنساني عندما يحاول الفرد إشباع  حاجاته التي تأخذ شكل هرمي.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lang="ar-SA" sz="1600" b="0" i="0" dirty="0">
                <a:solidFill>
                  <a:srgbClr val="333333"/>
                </a:solidFill>
                <a:effectLst/>
                <a:latin typeface="Alexandria Light" pitchFamily="2" charset="-78"/>
                <a:cs typeface="Alexandria Light" pitchFamily="2" charset="-78"/>
              </a:rPr>
              <a:t>ويسمى هرم </a:t>
            </a:r>
            <a:r>
              <a:rPr lang="ar-SA" sz="1600" b="0" i="0" dirty="0" err="1">
                <a:solidFill>
                  <a:srgbClr val="333333"/>
                </a:solidFill>
                <a:effectLst/>
                <a:latin typeface="Alexandria Light" pitchFamily="2" charset="-78"/>
                <a:cs typeface="Alexandria Light" pitchFamily="2" charset="-78"/>
              </a:rPr>
              <a:t>ماسلو</a:t>
            </a:r>
            <a:r>
              <a:rPr lang="ar-SA" sz="1600" b="0" i="0" dirty="0">
                <a:solidFill>
                  <a:srgbClr val="333333"/>
                </a:solidFill>
                <a:effectLst/>
                <a:latin typeface="Alexandria Light" pitchFamily="2" charset="-78"/>
                <a:cs typeface="Alexandria Light" pitchFamily="2" charset="-78"/>
              </a:rPr>
              <a:t> وهو عبارة عن نظريّة فلسفيّة قام بوضعها العالم أبراهام </a:t>
            </a:r>
            <a:r>
              <a:rPr lang="ar-SA" sz="1600" b="0" i="0" dirty="0" err="1">
                <a:solidFill>
                  <a:srgbClr val="333333"/>
                </a:solidFill>
                <a:effectLst/>
                <a:latin typeface="Alexandria Light" pitchFamily="2" charset="-78"/>
                <a:cs typeface="Alexandria Light" pitchFamily="2" charset="-78"/>
              </a:rPr>
              <a:t>ماسلو</a:t>
            </a:r>
            <a:r>
              <a:rPr lang="ar-SA" sz="1600" b="0" i="0" dirty="0">
                <a:solidFill>
                  <a:srgbClr val="333333"/>
                </a:solidFill>
                <a:effectLst/>
                <a:latin typeface="Alexandria Light" pitchFamily="2" charset="-78"/>
                <a:cs typeface="Alexandria Light" pitchFamily="2" charset="-78"/>
              </a:rPr>
              <a:t>، حيث تتحدث هذه النظريّة عن سلّم أولويّات الإنسان المختلفة، مؤكدة بأنّ هناك العديد من الحاجات التي يسعى لإشباعها من خلال قيامه بالعديد من الأفعال والتصرّفات للوصول إليها، كما تنص على أنّ الحاجات غير المشبعة تسبب إحباطاً وتوتراً وآلاماً نفسيّةً حادةً.</a:t>
            </a:r>
            <a:br>
              <a:rPr lang="ar-SA" sz="1600" dirty="0">
                <a:latin typeface="Alexandria Light" pitchFamily="2" charset="-78"/>
                <a:cs typeface="Alexandria Light" pitchFamily="2" charset="-78"/>
              </a:rPr>
            </a:b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pic>
        <p:nvPicPr>
          <p:cNvPr id="10" name="صورة 9" descr="صورة تحتوي على نص, لقطة شاشة, شعار, التصميم&#10;&#10;تم إنشاء الوصف تلقائياً">
            <a:extLst>
              <a:ext uri="{FF2B5EF4-FFF2-40B4-BE49-F238E27FC236}">
                <a16:creationId xmlns:a16="http://schemas.microsoft.com/office/drawing/2014/main" id="{2B449323-ACB2-A045-0799-9FA7EC1E56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15812" y="3429000"/>
            <a:ext cx="6513816" cy="2993000"/>
          </a:xfrm>
          <a:prstGeom prst="rect">
            <a:avLst/>
          </a:prstGeom>
        </p:spPr>
      </p:pic>
    </p:spTree>
    <p:extLst>
      <p:ext uri="{BB962C8B-B14F-4D97-AF65-F5344CB8AC3E}">
        <p14:creationId xmlns:p14="http://schemas.microsoft.com/office/powerpoint/2010/main" val="3080019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62A15-37D6-6E88-63C9-05DDA3548B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F59781-A7F5-F76B-2A4D-3CD54470F89C}"/>
              </a:ext>
            </a:extLst>
          </p:cNvPr>
          <p:cNvSpPr/>
          <p:nvPr/>
        </p:nvSpPr>
        <p:spPr>
          <a:xfrm>
            <a:off x="837453" y="1219200"/>
            <a:ext cx="10812720" cy="5158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SA" b="0" i="0" dirty="0">
                <a:solidFill>
                  <a:srgbClr val="333333"/>
                </a:solidFill>
                <a:effectLst/>
                <a:latin typeface="Alexandria Light" pitchFamily="2" charset="-78"/>
                <a:cs typeface="Alexandria Light" pitchFamily="2" charset="-78"/>
              </a:rPr>
              <a:t>تعرّضت هذه النظريّة للعديد من الانتقادات المختلفة، نذكر منها ما يأتي: افتراض النظريّة للترتيب في تحقيق الحاجات والتدرّج فيها، على عكس ما يحدث في كثيرٍ من الأحيان، حيث نرى الكثير من الأشخاص يعملون أولاً على تحقيق الذات والمكانة الاجتماعيّة المرموقة والمستوى الرفيع، ثم يبدؤون في تحقيق الحاجات الأخرى من إنشاء أسرة وبناء العلاقات الاجتماعيّة المختلفة. إصرار الكثير من الأشخاص في الحصول على مزيد من الإشباع لحاجاتٍ معيّنة على عكس ما تفرضه هذه النظريّة من انتقال الشخص لإشباع حاجاتٍ أخرى عند تحقيقه للحاجات السابقة. تجنّب النظريّة لتحديد حجم الإشباع المطلوب من الشخص للانتقال لإشباع الحاجات الأخرى. افتراض النظريّة انتقال الشخص في إشباع الحاجات الدنيا للانتقال لحاجات أخرى عليا، مع أنّ هناك الكثير من الأشخاص الذين يُشبعون حاجاتهم العليا والدنيا في نفس الوقت. إغفال النظرية للجانب الروحي والديني الذي يعتبر ذا أهميّة كبيرة لدى الملايين من الناس.</a:t>
            </a: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u="none" strike="noStrike" kern="1200" cap="none" spc="0" normalizeH="0" baseline="0" noProof="0" dirty="0">
              <a:ln>
                <a:noFill/>
              </a:ln>
              <a:solidFill>
                <a:srgbClr val="333333"/>
              </a:solidFill>
              <a:uLnTx/>
              <a:uFillTx/>
              <a:latin typeface="Alexandria Light" pitchFamily="2" charset="-78"/>
              <a:cs typeface="Alexandria Light"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endParaRPr lang="ar-SA" b="0" i="0" dirty="0">
              <a:solidFill>
                <a:srgbClr val="333333"/>
              </a:solidFill>
              <a:effectLst/>
              <a:latin typeface="Alexandria Light" pitchFamily="2" charset="-78"/>
              <a:cs typeface="Alexandria Light"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3D197DA-76DD-2F1D-938A-08CA96392DB4}"/>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1A590B9-86EA-3E01-56C7-00380EEF2601}"/>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8421211-AC36-AAB9-5CA2-13D08FD3F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5" name="AutoShape 2">
            <a:extLst>
              <a:ext uri="{FF2B5EF4-FFF2-40B4-BE49-F238E27FC236}">
                <a16:creationId xmlns:a16="http://schemas.microsoft.com/office/drawing/2014/main" id="{D2620C99-C812-43F1-F117-0ED569AEF290}"/>
              </a:ext>
            </a:extLst>
          </p:cNvPr>
          <p:cNvSpPr>
            <a:spLocks noChangeArrowheads="1"/>
          </p:cNvSpPr>
          <p:nvPr/>
        </p:nvSpPr>
        <p:spPr bwMode="auto">
          <a:xfrm>
            <a:off x="2103083" y="5054851"/>
            <a:ext cx="8900542" cy="457200"/>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Arial" panose="020B0604020202020204" pitchFamily="34" charset="0"/>
                <a:cs typeface="Alexandria Light" pitchFamily="2" charset="-78"/>
              </a:rPr>
              <a:t>تقييم المنهج: يعتبر من أهم الإسهامات في مجال السلوك التنظيمي بسبب تركيز التحليل على الفرد</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AutoShape 3">
            <a:extLst>
              <a:ext uri="{FF2B5EF4-FFF2-40B4-BE49-F238E27FC236}">
                <a16:creationId xmlns:a16="http://schemas.microsoft.com/office/drawing/2014/main" id="{2A208F3D-DEE7-3D5B-4D4E-BA82B8A06036}"/>
              </a:ext>
            </a:extLst>
          </p:cNvPr>
          <p:cNvSpPr>
            <a:spLocks noChangeArrowheads="1"/>
          </p:cNvSpPr>
          <p:nvPr/>
        </p:nvSpPr>
        <p:spPr bwMode="auto">
          <a:xfrm>
            <a:off x="2113358" y="5594477"/>
            <a:ext cx="8900542" cy="670670"/>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Arial" panose="020B0604020202020204" pitchFamily="34" charset="0"/>
                <a:cs typeface="Alexandria Light" pitchFamily="2" charset="-78"/>
              </a:rPr>
              <a:t>المدرسة السلوكية تعتبر رائدة في مجال السلوك التنظيمي وإضافتها تعبر أهم إضافة في السلوك التنظيمي</a:t>
            </a:r>
          </a:p>
          <a:p>
            <a:pPr marL="0" marR="0" lvl="0" indent="0" algn="ctr" defTabSz="914400" rtl="1" eaLnBrk="0" fontAlgn="base" latinLnBrk="0" hangingPunct="0">
              <a:lnSpc>
                <a:spcPct val="100000"/>
              </a:lnSpc>
              <a:spcBef>
                <a:spcPct val="0"/>
              </a:spcBef>
              <a:spcAft>
                <a:spcPts val="800"/>
              </a:spcAft>
              <a:buClrTx/>
              <a:buSzTx/>
              <a:buFontTx/>
              <a:buNone/>
              <a:tabLst/>
            </a:pP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360846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1445D-6693-EFBC-6BD5-DDAD9DDCD8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2E3C7E-42A2-8245-B8D0-6EC7CD22552B}"/>
              </a:ext>
            </a:extLst>
          </p:cNvPr>
          <p:cNvSpPr/>
          <p:nvPr/>
        </p:nvSpPr>
        <p:spPr>
          <a:xfrm>
            <a:off x="600383" y="85340"/>
            <a:ext cx="11341484" cy="57879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sz="1800" b="1" u="sng" dirty="0">
                <a:solidFill>
                  <a:srgbClr val="C00000"/>
                </a:solidFill>
                <a:effectLst/>
                <a:latin typeface="Alexandria Light" pitchFamily="2" charset="-78"/>
                <a:ea typeface="Times New Roman" panose="02020603050405020304" pitchFamily="18" charset="0"/>
                <a:cs typeface="Alexandria Light" pitchFamily="2" charset="-78"/>
              </a:rPr>
              <a:t>علاقة السلوك التنظيمي بالعلوم الأخرى</a:t>
            </a:r>
            <a:endParaRPr lang="en-US" sz="1800" dirty="0">
              <a:solidFill>
                <a:srgbClr val="C00000"/>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eriod"/>
              <a:tabLst>
                <a:tab pos="457200" algn="l"/>
              </a:tabLst>
            </a:pPr>
            <a:r>
              <a:rPr lang="ar-SA" sz="1800" b="1" dirty="0">
                <a:solidFill>
                  <a:schemeClr val="accent5">
                    <a:lumMod val="75000"/>
                  </a:schemeClr>
                </a:solidFill>
                <a:effectLst/>
                <a:latin typeface="Alexandria Light" pitchFamily="2" charset="-78"/>
                <a:ea typeface="Times New Roman" panose="02020603050405020304" pitchFamily="18" charset="0"/>
                <a:cs typeface="Alexandria Light" pitchFamily="2" charset="-78"/>
              </a:rPr>
              <a:t>علاقة السلوك التنظيمي بعلم النفس</a:t>
            </a:r>
            <a:endParaRPr lang="en-US" sz="1800" dirty="0">
              <a:solidFill>
                <a:schemeClr val="accent5">
                  <a:lumMod val="75000"/>
                </a:schemeClr>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يسعى علم النفس إلى قياس وتفسير وتعديل سلوك الفرد، فهو يبحث في دوافع السلوك، ومظاهر الحياة الشعورية واللاشعورية، بهدف تحسين الصحة النفسية للأفراد والجماعات.</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توجد علاقة قوية بين السلوك التنظيمي وعلم النفس لان الكثير من القضايا التي يبحثها السلوك التنظيمي هي قضايا تمت معالجتها ضمن علم النفس مثل (الإدراك، الشخصية، الاتجاهات، التعلم، الدافعية...) </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eriod"/>
              <a:tabLst>
                <a:tab pos="457200" algn="l"/>
              </a:tabLst>
            </a:pPr>
            <a:r>
              <a:rPr lang="ar-SA" sz="1800" b="1" dirty="0">
                <a:solidFill>
                  <a:schemeClr val="accent5">
                    <a:lumMod val="75000"/>
                  </a:schemeClr>
                </a:solidFill>
                <a:effectLst/>
                <a:latin typeface="Alexandria Light" pitchFamily="2" charset="-78"/>
                <a:ea typeface="Times New Roman" panose="02020603050405020304" pitchFamily="18" charset="0"/>
                <a:cs typeface="Alexandria Light" pitchFamily="2" charset="-78"/>
              </a:rPr>
              <a:t>علاقة السلوك التنظيمي بعلم الاجتماع</a:t>
            </a:r>
            <a:endParaRPr lang="en-US" sz="1800" dirty="0">
              <a:solidFill>
                <a:schemeClr val="accent5">
                  <a:lumMod val="75000"/>
                </a:schemeClr>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موضوع علم الاجتماع دراسة المجتمع والعلاقات الاجتماعية والعوامل المؤثرة في سلوك الفرد في المجتمع.</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توجد علاقة قوية بين السلوك التنظيمي وعلم الاجتماع، لان بعض القضايا المدروسة ضمن علم الاجتماع هي محور الدراسة ضمن السلوك التنظيمي مثل (الجماعات، الصراع، القوة...)</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eriod"/>
              <a:tabLst>
                <a:tab pos="457200" algn="l"/>
              </a:tabLst>
            </a:pPr>
            <a:r>
              <a:rPr lang="ar-SA" sz="1800" b="1" dirty="0">
                <a:solidFill>
                  <a:schemeClr val="accent5">
                    <a:lumMod val="75000"/>
                  </a:schemeClr>
                </a:solidFill>
                <a:effectLst/>
                <a:latin typeface="Alexandria Light" pitchFamily="2" charset="-78"/>
                <a:ea typeface="Times New Roman" panose="02020603050405020304" pitchFamily="18" charset="0"/>
                <a:cs typeface="Alexandria Light" pitchFamily="2" charset="-78"/>
              </a:rPr>
              <a:t>علاقة السلوك التنظيمي بعلم دراسة الإنسان (</a:t>
            </a:r>
            <a:r>
              <a:rPr lang="ar-SA" sz="1800" b="1" dirty="0" err="1">
                <a:solidFill>
                  <a:schemeClr val="accent5">
                    <a:lumMod val="75000"/>
                  </a:schemeClr>
                </a:solidFill>
                <a:effectLst/>
                <a:latin typeface="Alexandria Light" pitchFamily="2" charset="-78"/>
                <a:ea typeface="Times New Roman" panose="02020603050405020304" pitchFamily="18" charset="0"/>
                <a:cs typeface="Alexandria Light" pitchFamily="2" charset="-78"/>
              </a:rPr>
              <a:t>الانثربولوجيا</a:t>
            </a:r>
            <a:r>
              <a:rPr lang="ar-SA" sz="1800" b="1" dirty="0">
                <a:solidFill>
                  <a:schemeClr val="accent5">
                    <a:lumMod val="75000"/>
                  </a:schemeClr>
                </a:solidFill>
                <a:effectLst/>
                <a:latin typeface="Alexandria Light" pitchFamily="2" charset="-78"/>
                <a:ea typeface="Times New Roman" panose="02020603050405020304" pitchFamily="18" charset="0"/>
                <a:cs typeface="Alexandria Light" pitchFamily="2" charset="-78"/>
              </a:rPr>
              <a:t>) </a:t>
            </a:r>
            <a:endParaRPr lang="en-US" sz="1800" dirty="0">
              <a:solidFill>
                <a:schemeClr val="accent5">
                  <a:lumMod val="75000"/>
                </a:schemeClr>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هو علم دراسة الإنسان وسلوكياته التي يتعلمها كاللغة والقيم والمشاعر.</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a:lnSpc>
                <a:spcPct val="150000"/>
              </a:lnSpc>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توجد علاقة بين السلوك التنظيمي وعلم </a:t>
            </a:r>
            <a:r>
              <a:rPr lang="ar-SA" sz="1800" dirty="0" err="1">
                <a:solidFill>
                  <a:schemeClr val="tx1"/>
                </a:solidFill>
                <a:effectLst/>
                <a:latin typeface="Alexandria Light" pitchFamily="2" charset="-78"/>
                <a:ea typeface="Times New Roman" panose="02020603050405020304" pitchFamily="18" charset="0"/>
                <a:cs typeface="Alexandria Light" pitchFamily="2" charset="-78"/>
              </a:rPr>
              <a:t>الانثربولوجيا</a:t>
            </a:r>
            <a:r>
              <a:rPr lang="ar-SA" sz="1800" dirty="0">
                <a:solidFill>
                  <a:schemeClr val="tx1"/>
                </a:solidFill>
                <a:effectLst/>
                <a:latin typeface="Alexandria Light" pitchFamily="2" charset="-78"/>
                <a:ea typeface="Times New Roman" panose="02020603050405020304" pitchFamily="18" charset="0"/>
                <a:cs typeface="Alexandria Light" pitchFamily="2" charset="-78"/>
              </a:rPr>
              <a:t> بسبب تواجد مواضيع مشتركة مثل الثقافة والتقاليد...</a:t>
            </a:r>
            <a:endParaRPr lang="ar-SA" sz="2000" dirty="0">
              <a:solidFill>
                <a:schemeClr val="tx1"/>
              </a:solidFill>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71B5DC2-5655-83E8-4989-199DFC0C9162}"/>
              </a:ext>
            </a:extLst>
          </p:cNvPr>
          <p:cNvSpPr/>
          <p:nvPr/>
        </p:nvSpPr>
        <p:spPr>
          <a:xfrm>
            <a:off x="111708" y="5691882"/>
            <a:ext cx="874611" cy="116611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C137F42-2958-7E57-BD40-B55C4671E9DE}"/>
              </a:ext>
            </a:extLst>
          </p:cNvPr>
          <p:cNvSpPr/>
          <p:nvPr/>
        </p:nvSpPr>
        <p:spPr>
          <a:xfrm>
            <a:off x="111707" y="5815172"/>
            <a:ext cx="874612" cy="102771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0">
            <a:extLst>
              <a:ext uri="{FF2B5EF4-FFF2-40B4-BE49-F238E27FC236}">
                <a16:creationId xmlns:a16="http://schemas.microsoft.com/office/drawing/2014/main" id="{1B31DBE2-9955-5EAD-A402-E33CE2837E0D}"/>
              </a:ext>
            </a:extLst>
          </p:cNvPr>
          <p:cNvSpPr txBox="1"/>
          <p:nvPr/>
        </p:nvSpPr>
        <p:spPr>
          <a:xfrm>
            <a:off x="2263591" y="5982765"/>
            <a:ext cx="4948867"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err="1">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مالتحديات</a:t>
            </a: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 التي تواجه ممارسة السلوك التنظيمي؟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3" name="Google Shape;6475;p53">
            <a:extLst>
              <a:ext uri="{FF2B5EF4-FFF2-40B4-BE49-F238E27FC236}">
                <a16:creationId xmlns:a16="http://schemas.microsoft.com/office/drawing/2014/main" id="{2B0A7F0C-B273-A438-EE03-CA510DE361B4}"/>
              </a:ext>
            </a:extLst>
          </p:cNvPr>
          <p:cNvSpPr/>
          <p:nvPr/>
        </p:nvSpPr>
        <p:spPr>
          <a:xfrm>
            <a:off x="1566999" y="5720526"/>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571413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AA5394-1131-B07F-F6F9-DED8BC3E10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5B4FDB-1695-2CC5-3B94-0D86D9CBF48D}"/>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1688D04-0851-E94C-E4D4-5D1C9A92355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1E9A0A4-7A3C-1A4F-8107-CB79C071A64E}"/>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55606D1-F8D4-CF51-92A2-88B42FC9FF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8" name="مربع نص 7">
            <a:extLst>
              <a:ext uri="{FF2B5EF4-FFF2-40B4-BE49-F238E27FC236}">
                <a16:creationId xmlns:a16="http://schemas.microsoft.com/office/drawing/2014/main" id="{453F32BA-98BC-CEA7-5258-E4BB4B6566B1}"/>
              </a:ext>
            </a:extLst>
          </p:cNvPr>
          <p:cNvSpPr txBox="1"/>
          <p:nvPr/>
        </p:nvSpPr>
        <p:spPr>
          <a:xfrm>
            <a:off x="419343" y="956914"/>
            <a:ext cx="10515599" cy="5541773"/>
          </a:xfrm>
          <a:prstGeom prst="rect">
            <a:avLst/>
          </a:prstGeom>
          <a:noFill/>
        </p:spPr>
        <p:txBody>
          <a:bodyPr wrap="square">
            <a:spAutoFit/>
          </a:bodyPr>
          <a:lstStyle/>
          <a:p>
            <a:pPr algn="r" rtl="1">
              <a:lnSpc>
                <a:spcPct val="200000"/>
              </a:lnSpc>
            </a:pPr>
            <a:r>
              <a:rPr lang="ar-SA" sz="2000" b="1" u="sng" dirty="0">
                <a:solidFill>
                  <a:srgbClr val="FF0000"/>
                </a:solidFill>
                <a:effectLst/>
                <a:latin typeface="Alexandria Light" pitchFamily="2" charset="-78"/>
                <a:ea typeface="Times New Roman" panose="02020603050405020304" pitchFamily="18" charset="0"/>
                <a:cs typeface="Alexandria Light" pitchFamily="2" charset="-78"/>
              </a:rPr>
              <a:t> تحديات خاصة بممارسة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إدارة عمالة متعددة الثقافات في ظل العولمة.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إدارة العمالة متعددة الخلفيات في البلد الواحد.</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الاتجاه لتحسين وإدارة الجودة الشاملة.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الاتجاه لتحسين مهارات الإفراد.</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الاتجاه لزيادة درجة تمكين العاملين.</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التعامل مع حالات التغيير المستمر.</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الرغبة في التجديد والابتكار.</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الاتجاه لتحسين وتطوير السلوك الأخلاقي</a:t>
            </a:r>
            <a:r>
              <a:rPr lang="ar-SA" sz="2000" b="1" dirty="0">
                <a:effectLst/>
                <a:latin typeface="Alexandria Light" pitchFamily="2" charset="-78"/>
                <a:ea typeface="Times New Roman" panose="02020603050405020304" pitchFamily="18" charset="0"/>
                <a:cs typeface="Alexandria Light" pitchFamily="2" charset="-78"/>
              </a:rPr>
              <a:t>.</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2235341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BA50A-CEDC-5947-CCE6-D417040B03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CF8693-E0F7-59A9-0C67-7982A4D1EEA3}"/>
              </a:ext>
            </a:extLst>
          </p:cNvPr>
          <p:cNvSpPr/>
          <p:nvPr/>
        </p:nvSpPr>
        <p:spPr>
          <a:xfrm>
            <a:off x="617279" y="733425"/>
            <a:ext cx="11187727"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8DFED6E-A0C1-9320-EBAC-8553BC3D0A1E}"/>
              </a:ext>
            </a:extLst>
          </p:cNvPr>
          <p:cNvSpPr/>
          <p:nvPr/>
        </p:nvSpPr>
        <p:spPr>
          <a:xfrm>
            <a:off x="111708" y="5455578"/>
            <a:ext cx="1172562" cy="140242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BC9883B1-703E-CF49-9DAF-1E81DF99EC9F}"/>
              </a:ext>
            </a:extLst>
          </p:cNvPr>
          <p:cNvSpPr/>
          <p:nvPr/>
        </p:nvSpPr>
        <p:spPr>
          <a:xfrm>
            <a:off x="111707" y="5661060"/>
            <a:ext cx="967911" cy="118183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2ED62D81-D48D-37A0-6D38-67C4EDA2D27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5">
            <a:extLst>
              <a:ext uri="{FF2B5EF4-FFF2-40B4-BE49-F238E27FC236}">
                <a16:creationId xmlns:a16="http://schemas.microsoft.com/office/drawing/2014/main" id="{44C79CC9-BE15-FBFD-CA17-884141708104}"/>
              </a:ext>
            </a:extLst>
          </p:cNvPr>
          <p:cNvSpPr>
            <a:spLocks noChangeArrowheads="1"/>
          </p:cNvSpPr>
          <p:nvPr/>
        </p:nvSpPr>
        <p:spPr bwMode="auto">
          <a:xfrm>
            <a:off x="637828" y="679617"/>
            <a:ext cx="11023340" cy="6720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200000"/>
              </a:lnSpc>
              <a:spcBef>
                <a:spcPct val="0"/>
              </a:spcBef>
              <a:spcAft>
                <a:spcPct val="0"/>
              </a:spcAft>
              <a:buClrTx/>
              <a:buSzTx/>
              <a:buFontTx/>
              <a:buNone/>
              <a:tabLst/>
            </a:pPr>
            <a:r>
              <a:rPr kumimoji="0" lang="ar-SA" altLang="ar-SA" sz="2000" b="1" i="0" u="none" strike="noStrike" cap="none" normalizeH="0" baseline="0" dirty="0">
                <a:ln>
                  <a:noFill/>
                </a:ln>
                <a:solidFill>
                  <a:schemeClr val="accent2">
                    <a:lumMod val="75000"/>
                  </a:schemeClr>
                </a:solidFill>
                <a:effectLst/>
                <a:latin typeface="Alexandria Light" pitchFamily="2" charset="-78"/>
                <a:ea typeface="Times New Roman" panose="02020603050405020304" pitchFamily="18" charset="0"/>
                <a:cs typeface="Alexandria Light" pitchFamily="2" charset="-78"/>
              </a:rPr>
              <a:t>السلوك التنظيمي والجماعات:</a:t>
            </a:r>
            <a:endParaRPr kumimoji="0" lang="en-US" altLang="ar-SA" sz="2000" b="0" i="0" u="none" strike="noStrike" cap="none" normalizeH="0" baseline="0" dirty="0">
              <a:ln>
                <a:noFill/>
              </a:ln>
              <a:solidFill>
                <a:schemeClr val="accent2">
                  <a:lumMod val="75000"/>
                </a:schemeClr>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يتأثر سلوك الفرد بالجماعة التي ينتمي إليها, وتسهم دراسة الجماعات في تفسير الكثير من الظواهر السلوكية في المنظمة مثل التعاون والصراع  أو التنافس بين الافراد.</a:t>
            </a:r>
          </a:p>
          <a:p>
            <a:pPr marL="0" marR="0" lvl="0" indent="0" algn="r" defTabSz="914400" rtl="1" eaLnBrk="0" fontAlgn="base" latinLnBrk="0" hangingPunct="0">
              <a:lnSpc>
                <a:spcPct val="200000"/>
              </a:lnSpc>
              <a:spcBef>
                <a:spcPct val="0"/>
              </a:spcBef>
              <a:spcAft>
                <a:spcPct val="0"/>
              </a:spcAft>
              <a:buClrTx/>
              <a:buSzTx/>
              <a:buFontTx/>
              <a:buNone/>
              <a:tabLst/>
            </a:pPr>
            <a:r>
              <a:rPr kumimoji="0" lang="ar-SA" altLang="ar-SA" sz="18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أولاً: مفهوم الجماعة</a:t>
            </a:r>
          </a:p>
          <a:p>
            <a:pPr marL="0" marR="0" lvl="0" indent="0" algn="r" defTabSz="914400" rtl="1" eaLnBrk="0" fontAlgn="base" latinLnBrk="0" hangingPunct="0">
              <a:lnSpc>
                <a:spcPct val="200000"/>
              </a:lnSpc>
              <a:spcBef>
                <a:spcPct val="0"/>
              </a:spcBef>
              <a:spcAft>
                <a:spcPct val="0"/>
              </a:spcAft>
              <a:buClrTx/>
              <a:buSzTx/>
              <a:buFontTx/>
              <a:buChar char="•"/>
              <a:tabLst/>
            </a:pP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يعرف </a:t>
            </a:r>
            <a:r>
              <a:rPr kumimoji="0" lang="en-US" altLang="ar-SA" sz="1800" b="1"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Smith</a:t>
            </a: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الجماعة بأنها وحدة تتكون من اثنين فأكثر لهم الإدراك الجماعي لوحدتهم وعندهم القدرة على العمل والتصرف بأسلوب موحد تجاه البيئة المحيطة.</a:t>
            </a:r>
            <a:endParaRPr kumimoji="0" lang="en-US" altLang="ar-SA" sz="1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أما </a:t>
            </a:r>
            <a:r>
              <a:rPr kumimoji="0" lang="en-US" altLang="ar-SA" sz="1800" b="1"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Miles</a:t>
            </a: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فيعرف الجماعة بأنها وحدة تتكون من فردين أو أكثر يمارسون الاتصال فيما بينهم بحيث تنشأ بينهم علاقة يتحقق من خلالها هدف معين.</a:t>
            </a:r>
            <a:endParaRPr kumimoji="0" lang="en-US" altLang="ar-SA" sz="1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بينما يعرف </a:t>
            </a:r>
            <a:r>
              <a:rPr kumimoji="0" lang="en-US" altLang="ar-SA" sz="1800" b="1"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New Comb</a:t>
            </a: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الجماعة بأنها تتكون من فردين أو أكثر يشتركون في موضوعات معينة وتتشابك أدوارهم وتتصل اتصالاً وثيقاً بحيث تتكون علاقات وصداقات تتحدد الادوار في ضوء معايير معينة تضعها الجماعة.</a:t>
            </a:r>
            <a:endParaRPr kumimoji="0" lang="en-US" altLang="ar-SA" sz="1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20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800445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C02A4-80ED-0692-5DD0-B1E088D958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420D0-8E4A-B634-E01F-203C8FB95A87}"/>
              </a:ext>
            </a:extLst>
          </p:cNvPr>
          <p:cNvSpPr/>
          <p:nvPr/>
        </p:nvSpPr>
        <p:spPr>
          <a:xfrm>
            <a:off x="617280" y="733425"/>
            <a:ext cx="10812720" cy="5163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FF46962-D063-6A15-9056-4933B45AAF0E}"/>
              </a:ext>
            </a:extLst>
          </p:cNvPr>
          <p:cNvSpPr/>
          <p:nvPr/>
        </p:nvSpPr>
        <p:spPr>
          <a:xfrm>
            <a:off x="111708" y="4561726"/>
            <a:ext cx="2086962" cy="22962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FE7E979-739F-DD2D-A1FB-B18FBB2D4B13}"/>
              </a:ext>
            </a:extLst>
          </p:cNvPr>
          <p:cNvSpPr/>
          <p:nvPr/>
        </p:nvSpPr>
        <p:spPr>
          <a:xfrm>
            <a:off x="111706" y="4715838"/>
            <a:ext cx="1819835" cy="212705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4DBEF1EC-EAE1-FF55-A137-ACD2E33E94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5">
            <a:extLst>
              <a:ext uri="{FF2B5EF4-FFF2-40B4-BE49-F238E27FC236}">
                <a16:creationId xmlns:a16="http://schemas.microsoft.com/office/drawing/2014/main" id="{252F88B0-CE2B-0359-A513-28834212F0D8}"/>
              </a:ext>
            </a:extLst>
          </p:cNvPr>
          <p:cNvSpPr>
            <a:spLocks noChangeArrowheads="1"/>
          </p:cNvSpPr>
          <p:nvPr/>
        </p:nvSpPr>
        <p:spPr bwMode="auto">
          <a:xfrm>
            <a:off x="1459547" y="828235"/>
            <a:ext cx="9642769" cy="4615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خصائص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وجود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فردين فأكثر</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في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الاتصال والتفاعل المستمر بين</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أعضاء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وجود العلاقات القائمة على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الود والتعاون</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وجود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هدف أو رسالة مشتركة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تسعى الجماعة لتحقيقها.</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قيام كل فرد بدوره</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في تحقيق أهداف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وجود عدد من القيم والمعايير والمبادئ</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الحاكمة والضابطة لسلوك أفراد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تهيئ الجماعة لأفرادها فرصة النمو وإشباع حاجاتهم</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تكون الجماعة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على درجة معينة من التنظيم</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ar-SA"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903005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5DB18-3F4A-B30C-FBD4-5EE8764224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941457-DBE6-A3E7-D851-60F8A8B1971A}"/>
              </a:ext>
            </a:extLst>
          </p:cNvPr>
          <p:cNvSpPr/>
          <p:nvPr/>
        </p:nvSpPr>
        <p:spPr>
          <a:xfrm>
            <a:off x="375113" y="246581"/>
            <a:ext cx="11594279" cy="6431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84E23301-F270-187C-4643-E8BD800D94A4}"/>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C2C4AAB-CBF2-8DDC-EA2D-04732CCF2CF2}"/>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6294D52-13C7-63EB-61C0-95097B22334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7183" y="296252"/>
            <a:ext cx="2897019" cy="980183"/>
          </a:xfrm>
          <a:prstGeom prst="rect">
            <a:avLst/>
          </a:prstGeom>
        </p:spPr>
      </p:pic>
      <p:sp>
        <p:nvSpPr>
          <p:cNvPr id="2" name="AutoShape 2">
            <a:extLst>
              <a:ext uri="{FF2B5EF4-FFF2-40B4-BE49-F238E27FC236}">
                <a16:creationId xmlns:a16="http://schemas.microsoft.com/office/drawing/2014/main" id="{9666754E-B8AC-555C-D7A0-12F42E5FCB60}"/>
              </a:ext>
            </a:extLst>
          </p:cNvPr>
          <p:cNvSpPr>
            <a:spLocks noChangeArrowheads="1"/>
          </p:cNvSpPr>
          <p:nvPr/>
        </p:nvSpPr>
        <p:spPr bwMode="auto">
          <a:xfrm>
            <a:off x="1917063" y="2643168"/>
            <a:ext cx="9113242" cy="457200"/>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الفرد لا يميل الى التفاعل مع الغير إلا إذا كان العائد من تكوين الجماعة اكثر من الحالة التي يكون عليها في الحالة الفردية.</a:t>
            </a:r>
            <a:endParaRPr kumimoji="0" lang="ar-SA" altLang="ar-SA" sz="3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5" name="AutoShape 1">
            <a:extLst>
              <a:ext uri="{FF2B5EF4-FFF2-40B4-BE49-F238E27FC236}">
                <a16:creationId xmlns:a16="http://schemas.microsoft.com/office/drawing/2014/main" id="{C94F9B14-EE64-A7F1-DA63-F4BFD41341E2}"/>
              </a:ext>
            </a:extLst>
          </p:cNvPr>
          <p:cNvSpPr>
            <a:spLocks noChangeArrowheads="1"/>
          </p:cNvSpPr>
          <p:nvPr/>
        </p:nvSpPr>
        <p:spPr bwMode="auto">
          <a:xfrm>
            <a:off x="1809856" y="3537642"/>
            <a:ext cx="9169080" cy="399285"/>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تعتبر من أكبر النظريات التي تفسر بما يسمى فرق العمل في المنظمات.</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3">
            <a:extLst>
              <a:ext uri="{FF2B5EF4-FFF2-40B4-BE49-F238E27FC236}">
                <a16:creationId xmlns:a16="http://schemas.microsoft.com/office/drawing/2014/main" id="{D0C571E5-8370-7366-4255-8A7F70B4D5B8}"/>
              </a:ext>
            </a:extLst>
          </p:cNvPr>
          <p:cNvSpPr>
            <a:spLocks noChangeArrowheads="1"/>
          </p:cNvSpPr>
          <p:nvPr/>
        </p:nvSpPr>
        <p:spPr bwMode="auto">
          <a:xfrm>
            <a:off x="652694" y="336060"/>
            <a:ext cx="11039115" cy="2266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ثانياً: أسباب تكوين الجماعات</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التقارب المكاني:</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الافراد الذين يعيشون في مكان واحد يميلون للالتقاء.</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القطيع:</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الطبيعة الاجتماعية للإنسان وميله الى العيش مع بني جنسه.</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التوازن:</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تجتذب الافراد بسبب تشابه القيم والأهداف التي تحقيق التوازن بين نواحي الجذب للانضمام للجماعة والاتجاهات العامة.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التبادل:</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الفرد لا يميل الى التفاعل مع الغير إلا إذا كان العائد من تكوين الجماعة يزيد على  تكلفة القلق الإحباط  والإرهاق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Rectangle 5">
            <a:extLst>
              <a:ext uri="{FF2B5EF4-FFF2-40B4-BE49-F238E27FC236}">
                <a16:creationId xmlns:a16="http://schemas.microsoft.com/office/drawing/2014/main" id="{7F260BEF-24DE-9AB1-7364-8DB66E77EB34}"/>
              </a:ext>
            </a:extLst>
          </p:cNvPr>
          <p:cNvSpPr>
            <a:spLocks noChangeArrowheads="1"/>
          </p:cNvSpPr>
          <p:nvPr/>
        </p:nvSpPr>
        <p:spPr bwMode="auto">
          <a:xfrm>
            <a:off x="1863640" y="3130841"/>
            <a:ext cx="985452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التفاعل:</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الاشتراك في الأنشطة يؤدي التفاعل ثم الى زيادة مشاركة المشاعر  المشتركة.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Rectangle 7">
            <a:extLst>
              <a:ext uri="{FF2B5EF4-FFF2-40B4-BE49-F238E27FC236}">
                <a16:creationId xmlns:a16="http://schemas.microsoft.com/office/drawing/2014/main" id="{7BA6ECC5-5A91-AAF7-493A-909B2C47C4A1}"/>
              </a:ext>
            </a:extLst>
          </p:cNvPr>
          <p:cNvSpPr>
            <a:spLocks noChangeArrowheads="1"/>
          </p:cNvSpPr>
          <p:nvPr/>
        </p:nvSpPr>
        <p:spPr bwMode="auto">
          <a:xfrm>
            <a:off x="4453504" y="3933087"/>
            <a:ext cx="7217596" cy="2636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1" i="0" u="sng" strike="noStrike" cap="none" normalizeH="0" baseline="0" dirty="0">
                <a:ln>
                  <a:noFill/>
                </a:ln>
                <a:solidFill>
                  <a:srgbClr val="C00000"/>
                </a:solidFill>
                <a:effectLst/>
                <a:latin typeface="Alexandria Light" pitchFamily="2" charset="-78"/>
                <a:ea typeface="Times New Roman" panose="02020603050405020304" pitchFamily="18" charset="0"/>
                <a:cs typeface="Alexandria Light" pitchFamily="2" charset="-78"/>
              </a:rPr>
              <a:t>وبشكل عام توجد أساب تودي الى تكوين الجماعات أهمها:</a:t>
            </a:r>
            <a:endParaRPr kumimoji="0" lang="en-US" altLang="ar-SA" sz="1600" b="0" i="0" u="none" strike="noStrike" cap="none" normalizeH="0" baseline="0" dirty="0">
              <a:ln>
                <a:noFill/>
              </a:ln>
              <a:solidFill>
                <a:srgbClr val="C00000"/>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الأسباب  الاقتصادية: تحقيق المنافع والمكاسب المادية.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الأسباب الاجتماعية والنفسية: إشباع حاجات مثل الأمن، الاحترام، التقدير.</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التفهم والمشاركة الوجدانية.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الجاذبية والتقارب.</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انجاز المهام وحل المشكلات.</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ازدياد النفوذ وتحقيق </a:t>
            </a:r>
            <a:r>
              <a:rPr lang="ar-SA" altLang="ar-SA" sz="1600" dirty="0">
                <a:latin typeface="Alexandria Light" pitchFamily="2" charset="-78"/>
                <a:ea typeface="Times New Roman" panose="02020603050405020304" pitchFamily="18" charset="0"/>
                <a:cs typeface="Alexandria Light" pitchFamily="2" charset="-78"/>
              </a:rPr>
              <a:t>أ</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كبر قدر من القوة (الاتحاد قوة).</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440900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86155-D2E2-906A-35E8-60F285FCA5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BBCA9E-0308-3DB7-BBB0-6DC2289B4AD4}"/>
              </a:ext>
            </a:extLst>
          </p:cNvPr>
          <p:cNvSpPr/>
          <p:nvPr/>
        </p:nvSpPr>
        <p:spPr>
          <a:xfrm>
            <a:off x="617280" y="866775"/>
            <a:ext cx="11249372" cy="58492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65AFF97-0128-F723-81DB-2A81518C9BC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92ACEE5-5502-C958-0692-484514995626}"/>
              </a:ext>
            </a:extLst>
          </p:cNvPr>
          <p:cNvSpPr/>
          <p:nvPr/>
        </p:nvSpPr>
        <p:spPr>
          <a:xfrm>
            <a:off x="111707" y="5209692"/>
            <a:ext cx="1323688" cy="163320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C8760B5-BAA4-A0DC-B55E-D64B47680C1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613D0E62-8D90-FB41-448A-D0470E993365}"/>
              </a:ext>
            </a:extLst>
          </p:cNvPr>
          <p:cNvSpPr>
            <a:spLocks noChangeArrowheads="1"/>
          </p:cNvSpPr>
          <p:nvPr/>
        </p:nvSpPr>
        <p:spPr bwMode="auto">
          <a:xfrm>
            <a:off x="4057851" y="265097"/>
            <a:ext cx="350006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0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ثالثاً: مراحل تكوين الجماعات</a:t>
            </a:r>
            <a:r>
              <a:rPr lang="ar-SA" altLang="ar-SA" sz="2000" dirty="0">
                <a:latin typeface="Alexandria Light" pitchFamily="2" charset="-78"/>
                <a:ea typeface="Times New Roman" panose="02020603050405020304" pitchFamily="18" charset="0"/>
                <a:cs typeface="Alexandria Light" pitchFamily="2" charset="-78"/>
              </a:rPr>
              <a:t>:</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id="{79C9832C-4A2C-C5C6-8646-7E81A91A7E38}"/>
              </a:ext>
            </a:extLst>
          </p:cNvPr>
          <p:cNvSpPr>
            <a:spLocks noChangeArrowheads="1"/>
          </p:cNvSpPr>
          <p:nvPr/>
        </p:nvSpPr>
        <p:spPr bwMode="auto">
          <a:xfrm>
            <a:off x="1104472" y="788317"/>
            <a:ext cx="10470248" cy="6277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التكوين والتشكيل:</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تجمع الافراد لأول مرة . </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(التعارف، تبادل المعلومات، تلمس المهام)</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جس النبض:</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وتتسم بالغموض وعدم التأكد حول الهيكل والهدف ومهام الجماعة.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(عملية التواصل وزيادة درجة التعاون بين الافراد تؤدي لضهور الهدف وظهور الجاذبية وظهور الادوار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العصف:</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تتزايد احتمال نشوء الصراعات بسبب المشكلات التي جاء بها الافراد، وبسبب اختلاف شخصياتهم.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صراعات داخلية، اختلاف في وجهات النظر، إمكانية الانسحاب</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وضع المعايير:</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وضع قواعد السلوك وتسمى بمرحلة الاستقرار.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الاتفاق على المعايير، التعاون والتالف، درجة الاحترام</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الاداء:</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وممارسة النشاط.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تحمل المسؤولية، الانجاز، نضج التعامل</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الانتهاء:</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أي توقف الجماعة.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انتهاء المهمة الضعف الداخلي للجماعة</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TextBox 10">
            <a:extLst>
              <a:ext uri="{FF2B5EF4-FFF2-40B4-BE49-F238E27FC236}">
                <a16:creationId xmlns:a16="http://schemas.microsoft.com/office/drawing/2014/main" id="{23D404DB-D39A-20E3-34CE-C515EB898FE0}"/>
              </a:ext>
            </a:extLst>
          </p:cNvPr>
          <p:cNvSpPr txBox="1"/>
          <p:nvPr/>
        </p:nvSpPr>
        <p:spPr>
          <a:xfrm>
            <a:off x="1940967" y="6107195"/>
            <a:ext cx="3473514"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lvl="0" algn="just" rtl="1">
              <a:lnSpc>
                <a:spcPct val="150000"/>
              </a:lnSpc>
            </a:pPr>
            <a:r>
              <a:rPr lang="ar-SA" b="1"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برأيك ما أنواع الجماعة؟</a:t>
            </a:r>
            <a:endParaRPr lang="en-US"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endParaRPr>
          </a:p>
        </p:txBody>
      </p:sp>
      <p:sp>
        <p:nvSpPr>
          <p:cNvPr id="5" name="Google Shape;6475;p53">
            <a:extLst>
              <a:ext uri="{FF2B5EF4-FFF2-40B4-BE49-F238E27FC236}">
                <a16:creationId xmlns:a16="http://schemas.microsoft.com/office/drawing/2014/main" id="{1B7BA7EF-E4C3-0F25-5417-C6A151A4CAD2}"/>
              </a:ext>
            </a:extLst>
          </p:cNvPr>
          <p:cNvSpPr/>
          <p:nvPr/>
        </p:nvSpPr>
        <p:spPr>
          <a:xfrm>
            <a:off x="1448812" y="5860259"/>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10" name="صوت مسجّل">
            <a:hlinkClick r:id="" action="ppaction://media"/>
            <a:extLst>
              <a:ext uri="{FF2B5EF4-FFF2-40B4-BE49-F238E27FC236}">
                <a16:creationId xmlns:a16="http://schemas.microsoft.com/office/drawing/2014/main" id="{7669E411-A4D0-95AF-4BA2-85B0F687EF96}"/>
              </a:ext>
            </a:extLst>
          </p:cNvPr>
          <p:cNvPicPr>
            <a:picLocks noChangeAspect="1"/>
          </p:cNvPicPr>
          <p:nvPr>
            <a:audioFile r:link="rId1"/>
            <p:extLst>
              <p:ext uri="{DAA4B4D4-6D71-4841-9C94-3DE7FCFB9230}">
                <p14:media xmlns:p14="http://schemas.microsoft.com/office/powerpoint/2010/main" r:embed="rId2">
                  <p14:trim end="11108.1405"/>
                </p14:media>
              </p:ext>
            </p:extLst>
          </p:nvPr>
        </p:nvPicPr>
        <p:blipFill>
          <a:blip r:embed="rId7"/>
          <a:stretch>
            <a:fillRect/>
          </a:stretch>
        </p:blipFill>
        <p:spPr>
          <a:xfrm>
            <a:off x="6045200" y="385620"/>
            <a:ext cx="406400" cy="406400"/>
          </a:xfrm>
          <a:prstGeom prst="rect">
            <a:avLst/>
          </a:prstGeom>
        </p:spPr>
      </p:pic>
    </p:spTree>
    <p:extLst>
      <p:ext uri="{BB962C8B-B14F-4D97-AF65-F5344CB8AC3E}">
        <p14:creationId xmlns:p14="http://schemas.microsoft.com/office/powerpoint/2010/main" val="4080181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0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38163-440D-9A54-C513-3B7AC6DD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D0EE1E-D8A9-2C55-197C-8441378BDCF2}"/>
              </a:ext>
            </a:extLst>
          </p:cNvPr>
          <p:cNvSpPr/>
          <p:nvPr/>
        </p:nvSpPr>
        <p:spPr>
          <a:xfrm>
            <a:off x="617280" y="1055158"/>
            <a:ext cx="10812720" cy="5514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6B9F747-7338-EB7E-3BB3-737A7689719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8AD3B1E9-33D0-0FAE-2A21-F5D8E4193C33}"/>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E8DE829-E13F-4971-E1CE-E5676D6650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83C4627B-38F7-6137-373D-F8400E598938}"/>
              </a:ext>
            </a:extLst>
          </p:cNvPr>
          <p:cNvSpPr>
            <a:spLocks noChangeArrowheads="1"/>
          </p:cNvSpPr>
          <p:nvPr/>
        </p:nvSpPr>
        <p:spPr bwMode="auto">
          <a:xfrm>
            <a:off x="299449" y="1186898"/>
            <a:ext cx="10920573" cy="4615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رابعاً: انواع الجماعات</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التقسيم من حيث الحجم:</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الصغيرة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(صغيرة من حيث العدد وقد تكون جماعات رسمية او غير رسمية)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الكبيرة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(كبيرة من حيث العدد وقد تكون جماعات رسمية او غير رسمية)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التقسيم من حيث قوة تأثيرها في شخصية الفرد:</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الأولية: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ذات التأثير القوى في شخصية الفرد، حيث يسود الولاء والقيم الواحدة (الأسرة، الأصدقاء)، وتتميز بالاستمرارية وطول البقاء وقلة الأعضاء والتفاعل الاجتماعي ذو الطابع العاطفي.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الثانوية: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يغلب عليها الطابع الشخصي، لكن  مع قلة الشعور بالتعاطف مقارنة بالأولية،  مثل الجماعات السياسية والدينية المهنية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AutoShape 1">
            <a:extLst>
              <a:ext uri="{FF2B5EF4-FFF2-40B4-BE49-F238E27FC236}">
                <a16:creationId xmlns:a16="http://schemas.microsoft.com/office/drawing/2014/main" id="{04407E0E-659F-4B36-FA20-2A2EBB0720F1}"/>
              </a:ext>
            </a:extLst>
          </p:cNvPr>
          <p:cNvSpPr>
            <a:spLocks noChangeArrowheads="1"/>
          </p:cNvSpPr>
          <p:nvPr/>
        </p:nvSpPr>
        <p:spPr bwMode="auto">
          <a:xfrm>
            <a:off x="3174087" y="5743251"/>
            <a:ext cx="6617187" cy="700225"/>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الجماعة الأولية والجماعة الثانوية لهما تأثير على سلوك الافراد</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ولكن</a:t>
            </a:r>
            <a:r>
              <a:rPr kumimoji="0" lang="ar-SA" altLang="ar-SA" sz="1600" b="0" i="0" u="none" strike="noStrike" cap="none" normalizeH="0" baseline="0" dirty="0">
                <a:ln>
                  <a:noFill/>
                </a:ln>
                <a:solidFill>
                  <a:srgbClr val="000080"/>
                </a:solidFill>
                <a:effectLst/>
                <a:latin typeface="Alexandria Light" pitchFamily="2" charset="-78"/>
                <a:ea typeface="Times New Roman" panose="02020603050405020304" pitchFamily="18" charset="0"/>
                <a:cs typeface="Alexandria Light" pitchFamily="2" charset="-78"/>
              </a:rPr>
              <a:t> </a:t>
            </a:r>
            <a:r>
              <a:rPr kumimoji="0" lang="ar-SA" altLang="ar-SA" sz="1600" b="0"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الجماعة الأولية تأثيرها اكبر من الجماعة الثانوية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0080"/>
                </a:solidFill>
                <a:effectLst/>
                <a:latin typeface="Alexandria Light" pitchFamily="2" charset="-78"/>
                <a:ea typeface="Times New Roman" panose="02020603050405020304" pitchFamily="18" charset="0"/>
                <a:cs typeface="Alexandria Light" pitchFamily="2" charset="-78"/>
              </a:rPr>
              <a:t>.</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589321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697CD-6302-C6B2-9D53-93D7DE71C5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0C21E3-CC84-8C25-6EB0-28EDFAE767DD}"/>
              </a:ext>
            </a:extLst>
          </p:cNvPr>
          <p:cNvSpPr/>
          <p:nvPr/>
        </p:nvSpPr>
        <p:spPr>
          <a:xfrm>
            <a:off x="617279" y="552955"/>
            <a:ext cx="11341839" cy="5734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7682AFF9-BC3D-D36F-5617-E62B662A3805}"/>
              </a:ext>
            </a:extLst>
          </p:cNvPr>
          <p:cNvSpPr/>
          <p:nvPr/>
        </p:nvSpPr>
        <p:spPr>
          <a:xfrm>
            <a:off x="111708" y="4798031"/>
            <a:ext cx="1727366" cy="20599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C9DA9FB-A75F-5A3E-9208-D7BBF9F0AF8E}"/>
              </a:ext>
            </a:extLst>
          </p:cNvPr>
          <p:cNvSpPr/>
          <p:nvPr/>
        </p:nvSpPr>
        <p:spPr>
          <a:xfrm>
            <a:off x="111707" y="4972692"/>
            <a:ext cx="1521884" cy="1870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1B094875-E468-E978-607E-CA701E878E2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4742" y="397700"/>
            <a:ext cx="2897019" cy="980183"/>
          </a:xfrm>
          <a:prstGeom prst="rect">
            <a:avLst/>
          </a:prstGeom>
        </p:spPr>
      </p:pic>
      <p:sp>
        <p:nvSpPr>
          <p:cNvPr id="8" name="Rectangle 4">
            <a:extLst>
              <a:ext uri="{FF2B5EF4-FFF2-40B4-BE49-F238E27FC236}">
                <a16:creationId xmlns:a16="http://schemas.microsoft.com/office/drawing/2014/main" id="{4799698D-2235-45F2-A553-9FC78D232ED3}"/>
              </a:ext>
            </a:extLst>
          </p:cNvPr>
          <p:cNvSpPr>
            <a:spLocks noChangeArrowheads="1"/>
          </p:cNvSpPr>
          <p:nvPr/>
        </p:nvSpPr>
        <p:spPr bwMode="auto">
          <a:xfrm>
            <a:off x="617280" y="583777"/>
            <a:ext cx="11105955" cy="555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التقسيم من حيث طبيعة التكوين:</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tabLst>
                <a:tab pos="914400" algn="l"/>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1-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طبيعية التكوين</a:t>
            </a: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lang="ar-SA" altLang="ar-SA" dirty="0">
                <a:latin typeface="Alexandria Light" pitchFamily="2" charset="-78"/>
                <a:cs typeface="Alexandria Light" pitchFamily="2" charset="-78"/>
              </a:rPr>
              <a:t>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تنشأ بشكل تلقائي بسبب الحاجة </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(جماعات اللعب، الأصدقاء.)</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tabLst>
                <a:tab pos="914400" algn="l"/>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2-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جماعات مكونة بشروط </a:t>
            </a: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يجب أن تتوفر الشروط في الأعضاء </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أعضاء هيئة التدريس، النقابات ..الخ).</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التقسيم من حيث درجة التغيير:</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المغلقة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(هي جماعات قليلة التأثير بالمحيط وقليلة التأثر بهذا المحيط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المفتوحة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هي جماعات تؤثر في بيئتها وتتأثر منها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tab pos="914400" algn="l"/>
              </a:tabLst>
            </a:pPr>
            <a:r>
              <a:rPr kumimoji="0" lang="ar-DZ" altLang="ar-SA" b="1"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تتميز الجماعة المفتوحة عن المغلقة بـما يلي: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التغيير المستمر في العضوية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التركيز على الأهداف والأنشطة متوسطة وقصيرة الأجل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اتساع الإطار الفكر والمرجعي.</a:t>
            </a:r>
            <a:endParaRPr lang="en-US"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617043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FDA81-C61C-98B7-4464-426A7908D8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AB537E-B718-C764-3B16-F168F0CFC6D1}"/>
              </a:ext>
            </a:extLst>
          </p:cNvPr>
          <p:cNvSpPr/>
          <p:nvPr/>
        </p:nvSpPr>
        <p:spPr>
          <a:xfrm>
            <a:off x="617279" y="729464"/>
            <a:ext cx="11341839" cy="5548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8C5A07B-35D4-A5E5-C4AE-4D11809DBA39}"/>
              </a:ext>
            </a:extLst>
          </p:cNvPr>
          <p:cNvSpPr/>
          <p:nvPr/>
        </p:nvSpPr>
        <p:spPr>
          <a:xfrm>
            <a:off x="111707" y="4646266"/>
            <a:ext cx="1932849" cy="2211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CC0BDF30-C7C3-30A6-EB9D-4A44A8BB588B}"/>
              </a:ext>
            </a:extLst>
          </p:cNvPr>
          <p:cNvSpPr/>
          <p:nvPr/>
        </p:nvSpPr>
        <p:spPr>
          <a:xfrm>
            <a:off x="111707" y="4777483"/>
            <a:ext cx="1778738" cy="206540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23CD6DCA-2852-858F-9AEA-77507FD107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rot="19677979">
            <a:off x="304381" y="537859"/>
            <a:ext cx="2897019" cy="980183"/>
          </a:xfrm>
          <a:prstGeom prst="rect">
            <a:avLst/>
          </a:prstGeom>
        </p:spPr>
      </p:pic>
      <p:sp>
        <p:nvSpPr>
          <p:cNvPr id="8" name="Rectangle 4">
            <a:extLst>
              <a:ext uri="{FF2B5EF4-FFF2-40B4-BE49-F238E27FC236}">
                <a16:creationId xmlns:a16="http://schemas.microsoft.com/office/drawing/2014/main" id="{7CE14AC5-D93C-B22D-6060-0826465D7797}"/>
              </a:ext>
            </a:extLst>
          </p:cNvPr>
          <p:cNvSpPr>
            <a:spLocks noChangeArrowheads="1"/>
          </p:cNvSpPr>
          <p:nvPr/>
        </p:nvSpPr>
        <p:spPr bwMode="auto">
          <a:xfrm>
            <a:off x="617280" y="1302327"/>
            <a:ext cx="11105955" cy="3784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lvl="0" algn="r" rtl="1">
              <a:lnSpc>
                <a:spcPct val="150000"/>
              </a:lnSpc>
            </a:pPr>
            <a:r>
              <a:rPr lang="ar-SA" b="1" dirty="0">
                <a:solidFill>
                  <a:srgbClr val="0070C0"/>
                </a:solidFill>
                <a:effectLst/>
                <a:latin typeface="Alexandria Light" pitchFamily="2" charset="-78"/>
                <a:ea typeface="Times New Roman" panose="02020603050405020304" pitchFamily="18" charset="0"/>
                <a:cs typeface="Alexandria Light" pitchFamily="2" charset="-78"/>
              </a:rPr>
              <a:t>التقسيم على أساس دوافع الانتماء:</a:t>
            </a:r>
            <a:r>
              <a:rPr lang="ar-SA"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tabLst>
                <a:tab pos="914400" algn="l"/>
              </a:tabLst>
            </a:pPr>
            <a:r>
              <a:rPr lang="ar-DZ" dirty="0">
                <a:effectLst/>
                <a:latin typeface="Alexandria Light" pitchFamily="2" charset="-78"/>
                <a:ea typeface="Times New Roman" panose="02020603050405020304" pitchFamily="18" charset="0"/>
                <a:cs typeface="Alexandria Light" pitchFamily="2" charset="-78"/>
              </a:rPr>
              <a:t>جماعات ذات دوافع ذاتية شخصية</a:t>
            </a: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0070C0"/>
                </a:solidFill>
                <a:effectLst/>
                <a:latin typeface="Alexandria Light" pitchFamily="2" charset="-78"/>
                <a:ea typeface="Times New Roman" panose="02020603050405020304" pitchFamily="18" charset="0"/>
                <a:cs typeface="Alexandria Light" pitchFamily="2" charset="-78"/>
              </a:rPr>
              <a:t>( الدوافع الفردية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tabLst>
                <a:tab pos="914400" algn="l"/>
              </a:tabLst>
            </a:pPr>
            <a:r>
              <a:rPr lang="ar-DZ" dirty="0">
                <a:effectLst/>
                <a:latin typeface="Alexandria Light" pitchFamily="2" charset="-78"/>
                <a:ea typeface="Times New Roman" panose="02020603050405020304" pitchFamily="18" charset="0"/>
                <a:cs typeface="Alexandria Light" pitchFamily="2" charset="-78"/>
              </a:rPr>
              <a:t>جامعات ذات دوافع اجتماعية</a:t>
            </a: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0070C0"/>
                </a:solidFill>
                <a:effectLst/>
                <a:latin typeface="Alexandria Light" pitchFamily="2" charset="-78"/>
                <a:ea typeface="Times New Roman" panose="02020603050405020304" pitchFamily="18" charset="0"/>
                <a:cs typeface="Alexandria Light" pitchFamily="2" charset="-78"/>
              </a:rPr>
              <a:t>(جماعات الحي والاصدقاء ...)</a:t>
            </a:r>
            <a:endParaRPr lang="en-US" dirty="0">
              <a:effectLst/>
              <a:latin typeface="Alexandria Light" pitchFamily="2" charset="-78"/>
              <a:ea typeface="Times New Roman" panose="02020603050405020304" pitchFamily="18" charset="0"/>
              <a:cs typeface="Alexandria Light" pitchFamily="2" charset="-78"/>
            </a:endParaRPr>
          </a:p>
          <a:p>
            <a:pPr lvl="0" algn="r" rtl="1">
              <a:lnSpc>
                <a:spcPct val="150000"/>
              </a:lnSpc>
            </a:pPr>
            <a:r>
              <a:rPr lang="ar-SA" b="1" dirty="0">
                <a:solidFill>
                  <a:srgbClr val="0070C0"/>
                </a:solidFill>
                <a:effectLst/>
                <a:latin typeface="Alexandria Light" pitchFamily="2" charset="-78"/>
                <a:ea typeface="Times New Roman" panose="02020603050405020304" pitchFamily="18" charset="0"/>
                <a:cs typeface="Alexandria Light" pitchFamily="2" charset="-78"/>
              </a:rPr>
              <a:t>التقسيم من حيث رابطة الجمع:</a:t>
            </a:r>
            <a:r>
              <a:rPr lang="ar-SA" dirty="0">
                <a:solidFill>
                  <a:srgbClr val="0070C0"/>
                </a:solidFill>
                <a:effectLst/>
                <a:latin typeface="Alexandria Light" pitchFamily="2" charset="-78"/>
                <a:ea typeface="Times New Roman" panose="02020603050405020304" pitchFamily="18" charset="0"/>
                <a:cs typeface="Alexandria Light" pitchFamily="2" charset="-78"/>
              </a:rPr>
              <a:t> </a:t>
            </a:r>
            <a:r>
              <a:rPr lang="ar-SA" b="1"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tabLst>
                <a:tab pos="914400" algn="l"/>
              </a:tabLst>
            </a:pPr>
            <a:r>
              <a:rPr lang="ar-DZ" dirty="0">
                <a:effectLst/>
                <a:latin typeface="Alexandria Light" pitchFamily="2" charset="-78"/>
                <a:ea typeface="Times New Roman" panose="02020603050405020304" pitchFamily="18" charset="0"/>
                <a:cs typeface="Alexandria Light" pitchFamily="2" charset="-78"/>
              </a:rPr>
              <a:t>الجماعات الإجبارية . </a:t>
            </a:r>
            <a:r>
              <a:rPr lang="ar-DZ" dirty="0">
                <a:solidFill>
                  <a:srgbClr val="0070C0"/>
                </a:solidFill>
                <a:effectLst/>
                <a:latin typeface="Alexandria Light" pitchFamily="2" charset="-78"/>
                <a:ea typeface="Times New Roman" panose="02020603050405020304" pitchFamily="18" charset="0"/>
                <a:cs typeface="Alexandria Light" pitchFamily="2" charset="-78"/>
              </a:rPr>
              <a:t>(الأسرة </a:t>
            </a:r>
            <a:r>
              <a:rPr lang="ar-SA" dirty="0">
                <a:solidFill>
                  <a:srgbClr val="0070C0"/>
                </a:solidFill>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tabLst>
                <a:tab pos="914400" algn="l"/>
              </a:tabLst>
            </a:pPr>
            <a:r>
              <a:rPr lang="ar-DZ" dirty="0">
                <a:effectLst/>
                <a:latin typeface="Alexandria Light" pitchFamily="2" charset="-78"/>
                <a:ea typeface="Times New Roman" panose="02020603050405020304" pitchFamily="18" charset="0"/>
                <a:cs typeface="Alexandria Light" pitchFamily="2" charset="-78"/>
              </a:rPr>
              <a:t>الجماعات الاختيارية. </a:t>
            </a:r>
            <a:r>
              <a:rPr lang="ar-DZ" dirty="0">
                <a:solidFill>
                  <a:srgbClr val="0070C0"/>
                </a:solidFill>
                <a:effectLst/>
                <a:latin typeface="Alexandria Light" pitchFamily="2" charset="-78"/>
                <a:ea typeface="Times New Roman" panose="02020603050405020304" pitchFamily="18" charset="0"/>
                <a:cs typeface="Alexandria Light" pitchFamily="2" charset="-78"/>
              </a:rPr>
              <a:t>(الأصدقاء</a:t>
            </a:r>
            <a:r>
              <a:rPr lang="ar-SA" dirty="0">
                <a:solidFill>
                  <a:srgbClr val="0070C0"/>
                </a:solidFill>
                <a:effectLst/>
                <a:latin typeface="Alexandria Light" pitchFamily="2" charset="-78"/>
                <a:ea typeface="Times New Roman" panose="02020603050405020304" pitchFamily="18" charset="0"/>
                <a:cs typeface="Alexandria Light" pitchFamily="2" charset="-78"/>
              </a:rPr>
              <a:t>, جماعات العمل)</a:t>
            </a:r>
            <a:endParaRPr lang="en-US" dirty="0">
              <a:effectLst/>
              <a:latin typeface="Alexandria Light" pitchFamily="2" charset="-78"/>
              <a:ea typeface="Times New Roman" panose="02020603050405020304" pitchFamily="18" charset="0"/>
              <a:cs typeface="Alexandria Light" pitchFamily="2" charset="-78"/>
            </a:endParaRPr>
          </a:p>
          <a:p>
            <a:pPr lvl="0" algn="r" rtl="1">
              <a:lnSpc>
                <a:spcPct val="150000"/>
              </a:lnSpc>
            </a:pPr>
            <a:r>
              <a:rPr lang="ar-SA" b="1" dirty="0">
                <a:solidFill>
                  <a:srgbClr val="0070C0"/>
                </a:solidFill>
                <a:effectLst/>
                <a:latin typeface="Alexandria Light" pitchFamily="2" charset="-78"/>
                <a:ea typeface="Times New Roman" panose="02020603050405020304" pitchFamily="18" charset="0"/>
                <a:cs typeface="Alexandria Light" pitchFamily="2" charset="-78"/>
              </a:rPr>
              <a:t>التقسيم من حيث طبيعة السلطة:</a:t>
            </a:r>
            <a:r>
              <a:rPr lang="ar-SA"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DZ" dirty="0">
                <a:effectLst/>
                <a:latin typeface="Alexandria Light" pitchFamily="2" charset="-78"/>
                <a:ea typeface="Times New Roman" panose="02020603050405020304" pitchFamily="18" charset="0"/>
                <a:cs typeface="Alexandria Light" pitchFamily="2" charset="-78"/>
              </a:rPr>
              <a:t>الجماعات الرسمية</a:t>
            </a: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0070C0"/>
                </a:solidFill>
                <a:effectLst/>
                <a:latin typeface="Alexandria Light" pitchFamily="2" charset="-78"/>
                <a:ea typeface="Times New Roman" panose="02020603050405020304" pitchFamily="18" charset="0"/>
                <a:cs typeface="Alexandria Light" pitchFamily="2" charset="-78"/>
              </a:rPr>
              <a:t>(الهيكل التنظيمي في المنظمة "مصلحة انتاج" "مصلحة تسويق"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DZ" dirty="0">
                <a:effectLst/>
                <a:latin typeface="Alexandria Light" pitchFamily="2" charset="-78"/>
                <a:ea typeface="Times New Roman" panose="02020603050405020304" pitchFamily="18" charset="0"/>
                <a:cs typeface="Alexandria Light" pitchFamily="2" charset="-78"/>
              </a:rPr>
              <a:t>الجماعات غير الرسمية</a:t>
            </a: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0070C0"/>
                </a:solidFill>
                <a:effectLst/>
                <a:latin typeface="Alexandria Light" pitchFamily="2" charset="-78"/>
                <a:ea typeface="Times New Roman" panose="02020603050405020304" pitchFamily="18" charset="0"/>
                <a:cs typeface="Alexandria Light" pitchFamily="2" charset="-78"/>
              </a:rPr>
              <a:t>(يجتمعون لانهم من بيئة واحدة او ثقافة معينة ...)</a:t>
            </a:r>
            <a:endParaRPr lang="en-US" dirty="0">
              <a:effectLst/>
              <a:latin typeface="Alexandria Light" pitchFamily="2" charset="-78"/>
              <a:ea typeface="Times New Roman" panose="02020603050405020304" pitchFamily="18" charset="0"/>
              <a:cs typeface="Alexandria Light" pitchFamily="2" charset="-78"/>
            </a:endParaRPr>
          </a:p>
        </p:txBody>
      </p:sp>
      <p:sp>
        <p:nvSpPr>
          <p:cNvPr id="2" name="TextBox 10">
            <a:extLst>
              <a:ext uri="{FF2B5EF4-FFF2-40B4-BE49-F238E27FC236}">
                <a16:creationId xmlns:a16="http://schemas.microsoft.com/office/drawing/2014/main" id="{6EE4E64C-E2B9-7FCD-80F8-CFEB4CD124D2}"/>
              </a:ext>
            </a:extLst>
          </p:cNvPr>
          <p:cNvSpPr txBox="1"/>
          <p:nvPr/>
        </p:nvSpPr>
        <p:spPr>
          <a:xfrm>
            <a:off x="2734896" y="5614811"/>
            <a:ext cx="4549482"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lvl="0" algn="just" rtl="1">
              <a:lnSpc>
                <a:spcPct val="150000"/>
              </a:lnSpc>
            </a:pPr>
            <a:r>
              <a:rPr lang="ar-SA" b="1"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برأيك ما المشكلات التي تواجه الجماعة؟</a:t>
            </a:r>
            <a:endParaRPr lang="en-US"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endParaRPr>
          </a:p>
        </p:txBody>
      </p:sp>
      <p:sp>
        <p:nvSpPr>
          <p:cNvPr id="3" name="Google Shape;6475;p53">
            <a:extLst>
              <a:ext uri="{FF2B5EF4-FFF2-40B4-BE49-F238E27FC236}">
                <a16:creationId xmlns:a16="http://schemas.microsoft.com/office/drawing/2014/main" id="{4E98D077-C430-2D65-6106-731F2BFECB62}"/>
              </a:ext>
            </a:extLst>
          </p:cNvPr>
          <p:cNvSpPr/>
          <p:nvPr/>
        </p:nvSpPr>
        <p:spPr>
          <a:xfrm>
            <a:off x="2242741" y="5367875"/>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06849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B8CC7-F5FC-6BAF-86D4-839472C5D5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8848A8-6A19-F6A1-2F21-5DA265846AC0}"/>
              </a:ext>
            </a:extLst>
          </p:cNvPr>
          <p:cNvSpPr/>
          <p:nvPr/>
        </p:nvSpPr>
        <p:spPr>
          <a:xfrm>
            <a:off x="617279" y="701672"/>
            <a:ext cx="11341839" cy="5454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65D63AD4-1113-897C-321F-EF4B93C4956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CF69F5F-53B5-B395-3354-C3D6A887C95A}"/>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59C5B0A-921F-2585-88F5-0EB9CB1887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73551" y="763557"/>
            <a:ext cx="2897019" cy="980183"/>
          </a:xfrm>
          <a:prstGeom prst="rect">
            <a:avLst/>
          </a:prstGeom>
        </p:spPr>
      </p:pic>
      <p:sp>
        <p:nvSpPr>
          <p:cNvPr id="8" name="Rectangle 4">
            <a:extLst>
              <a:ext uri="{FF2B5EF4-FFF2-40B4-BE49-F238E27FC236}">
                <a16:creationId xmlns:a16="http://schemas.microsoft.com/office/drawing/2014/main" id="{9DA99F6C-8610-67BB-0434-C3B8B227A97E}"/>
              </a:ext>
            </a:extLst>
          </p:cNvPr>
          <p:cNvSpPr>
            <a:spLocks noChangeArrowheads="1"/>
          </p:cNvSpPr>
          <p:nvPr/>
        </p:nvSpPr>
        <p:spPr bwMode="auto">
          <a:xfrm>
            <a:off x="468766" y="858814"/>
            <a:ext cx="11105955" cy="4615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algn="r" rtl="1">
              <a:lnSpc>
                <a:spcPct val="150000"/>
              </a:lnSpc>
            </a:pPr>
            <a:r>
              <a:rPr lang="ar-SA" sz="1800" b="1" u="sng" dirty="0">
                <a:solidFill>
                  <a:srgbClr val="FF0000"/>
                </a:solidFill>
                <a:effectLst/>
                <a:latin typeface="Alexandria Light" pitchFamily="2" charset="-78"/>
                <a:ea typeface="Times New Roman" panose="02020603050405020304" pitchFamily="18" charset="0"/>
                <a:cs typeface="Alexandria Light" pitchFamily="2" charset="-78"/>
              </a:rPr>
              <a:t>خامساً: </a:t>
            </a:r>
            <a:r>
              <a:rPr lang="ar-DZ" sz="1800" b="1" u="sng" dirty="0">
                <a:solidFill>
                  <a:srgbClr val="FF0000"/>
                </a:solidFill>
                <a:effectLst/>
                <a:latin typeface="Alexandria Light" pitchFamily="2" charset="-78"/>
                <a:ea typeface="Times New Roman" panose="02020603050405020304" pitchFamily="18" charset="0"/>
                <a:cs typeface="Alexandria Light" pitchFamily="2" charset="-78"/>
              </a:rPr>
              <a:t>مشكلات الجماعات</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eriod"/>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مشكلات الجماعة:</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1800" b="1" dirty="0">
                <a:effectLst/>
                <a:latin typeface="Alexandria Light" pitchFamily="2" charset="-78"/>
                <a:ea typeface="Times New Roman" panose="02020603050405020304" pitchFamily="18" charset="0"/>
                <a:cs typeface="Alexandria Light" pitchFamily="2" charset="-78"/>
              </a:rPr>
              <a:t>المشكلات السلوك والعلاقات الشخصية: </a:t>
            </a:r>
            <a:endParaRPr lang="ar-SA" b="1" dirty="0">
              <a:latin typeface="Alexandria Light" pitchFamily="2" charset="-78"/>
              <a:ea typeface="Times New Roman" panose="02020603050405020304" pitchFamily="18" charset="0"/>
              <a:cs typeface="Alexandria Light" pitchFamily="2" charset="-78"/>
            </a:endParaRPr>
          </a:p>
          <a:p>
            <a:pPr lvl="0" algn="r" rtl="1">
              <a:lnSpc>
                <a:spcPct val="150000"/>
              </a:lnSpc>
            </a:pPr>
            <a:r>
              <a:rPr lang="ar-SA" sz="1800" dirty="0">
                <a:effectLst/>
                <a:latin typeface="Alexandria Light" pitchFamily="2" charset="-78"/>
                <a:ea typeface="Times New Roman" panose="02020603050405020304" pitchFamily="18" charset="0"/>
                <a:cs typeface="Alexandria Light" pitchFamily="2" charset="-78"/>
              </a:rPr>
              <a:t>والتي سببها الفرد مثل الأنانية، التسلط، التمسك بالرأي...الخ. </a:t>
            </a:r>
            <a:endParaRPr lang="en-US" sz="1800" dirty="0">
              <a:effectLst/>
              <a:latin typeface="Alexandria Light" pitchFamily="2" charset="-78"/>
              <a:ea typeface="Times New Roman" panose="02020603050405020304" pitchFamily="18" charset="0"/>
              <a:cs typeface="Alexandria Light" pitchFamily="2" charset="-78"/>
            </a:endParaRPr>
          </a:p>
          <a:p>
            <a:pPr lvl="0" algn="r" rtl="1">
              <a:lnSpc>
                <a:spcPct val="150000"/>
              </a:lnSpc>
            </a:pPr>
            <a:r>
              <a:rPr lang="ar-SA" sz="1800" b="1" dirty="0">
                <a:effectLst/>
                <a:latin typeface="Alexandria Light" pitchFamily="2" charset="-78"/>
                <a:ea typeface="Times New Roman" panose="02020603050405020304" pitchFamily="18" charset="0"/>
                <a:cs typeface="Alexandria Light" pitchFamily="2" charset="-78"/>
              </a:rPr>
              <a:t>2) المشكلات الوظيفية: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وجود المنازعات والصراعات داخل الجماعة.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مشكلة الروتين الإداري.</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عدم فهم أهداف الجماعة.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عدم إتاحة الفرصة لظهور قيادات جديدة.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انحراف بعض الأعضاء عن معايير الجماعة.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مشكلات التنافس بين الجماعات.</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4" name="TextBox 10">
            <a:extLst>
              <a:ext uri="{FF2B5EF4-FFF2-40B4-BE49-F238E27FC236}">
                <a16:creationId xmlns:a16="http://schemas.microsoft.com/office/drawing/2014/main" id="{D703E7BD-136B-B69F-D5BB-75D02F5EE503}"/>
              </a:ext>
            </a:extLst>
          </p:cNvPr>
          <p:cNvSpPr txBox="1"/>
          <p:nvPr/>
        </p:nvSpPr>
        <p:spPr>
          <a:xfrm>
            <a:off x="2331810" y="5605517"/>
            <a:ext cx="3884056"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lvl="0" algn="just" rtl="1">
              <a:lnSpc>
                <a:spcPct val="150000"/>
              </a:lnSpc>
            </a:pPr>
            <a:r>
              <a:rPr lang="ar-SA" b="1"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برأيك ما مؤشرات تماسك الجماعة؟</a:t>
            </a:r>
            <a:endParaRPr lang="en-US"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endParaRPr>
          </a:p>
        </p:txBody>
      </p:sp>
      <p:sp>
        <p:nvSpPr>
          <p:cNvPr id="5" name="Google Shape;6475;p53">
            <a:extLst>
              <a:ext uri="{FF2B5EF4-FFF2-40B4-BE49-F238E27FC236}">
                <a16:creationId xmlns:a16="http://schemas.microsoft.com/office/drawing/2014/main" id="{5DDE1709-B2D9-1279-BFD5-B71FD2BAF25E}"/>
              </a:ext>
            </a:extLst>
          </p:cNvPr>
          <p:cNvSpPr/>
          <p:nvPr/>
        </p:nvSpPr>
        <p:spPr>
          <a:xfrm>
            <a:off x="1839655" y="5358581"/>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706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EE8ED-DB2E-A396-7927-A5D9C0CCC9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C43934-DA0A-A8B8-63E9-896828BB606F}"/>
              </a:ext>
            </a:extLst>
          </p:cNvPr>
          <p:cNvSpPr/>
          <p:nvPr/>
        </p:nvSpPr>
        <p:spPr>
          <a:xfrm>
            <a:off x="617279" y="904392"/>
            <a:ext cx="11341839" cy="56196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65670C6-5FF9-4FBE-6DF4-1159EAC8E578}"/>
              </a:ext>
            </a:extLst>
          </p:cNvPr>
          <p:cNvSpPr/>
          <p:nvPr/>
        </p:nvSpPr>
        <p:spPr>
          <a:xfrm>
            <a:off x="111708" y="4993240"/>
            <a:ext cx="1696544" cy="186476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ED7A719E-1647-C9E8-C522-AACD281882D4}"/>
              </a:ext>
            </a:extLst>
          </p:cNvPr>
          <p:cNvSpPr/>
          <p:nvPr/>
        </p:nvSpPr>
        <p:spPr>
          <a:xfrm>
            <a:off x="111707" y="5065160"/>
            <a:ext cx="1542432" cy="177773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ED883FB-921E-B120-83A4-2180AC9397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0978" y="-75790"/>
            <a:ext cx="2897019" cy="1062109"/>
          </a:xfrm>
          <a:prstGeom prst="rect">
            <a:avLst/>
          </a:prstGeom>
        </p:spPr>
      </p:pic>
      <p:sp>
        <p:nvSpPr>
          <p:cNvPr id="8" name="Rectangle 4">
            <a:extLst>
              <a:ext uri="{FF2B5EF4-FFF2-40B4-BE49-F238E27FC236}">
                <a16:creationId xmlns:a16="http://schemas.microsoft.com/office/drawing/2014/main" id="{2E209A15-C17D-56F5-FB32-913AF9A05B02}"/>
              </a:ext>
            </a:extLst>
          </p:cNvPr>
          <p:cNvSpPr>
            <a:spLocks noChangeArrowheads="1"/>
          </p:cNvSpPr>
          <p:nvPr/>
        </p:nvSpPr>
        <p:spPr bwMode="auto">
          <a:xfrm>
            <a:off x="735220" y="1233430"/>
            <a:ext cx="11105955" cy="4200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lvl="0" algn="just" rtl="1">
              <a:lnSpc>
                <a:spcPct val="150000"/>
              </a:lnSpc>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2- مؤشرات تماسك الجماعة:</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تحدث الأعضاء عن الجماعة: </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ملاحظة عدد مرات استخدام كلمة (نحن).</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مدى مسايرة الأعضاء لمعايير الجماعة. </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(كلما كان هناك تطبيق للمبادئ والالتزام بالقيم الجماعية كان تماسكها قوياً, والعكس صحيح)</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درجة الصداقة الموجودة بين الأعضاء.</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(درجة الصداقة عالية بين الاعضاء=الجماعة قوية) </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درجة تماسك الجماعة في أوقات الأزمات.</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الحالة الانفعالية لأفراد الجماعة. </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(اذا كان التواصل بين اعضاء الجماعة بأريحية وعدم الانفعال دل ان الجماعة قوية ومتماسكة)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درجة المساهمة والانتظام في نشاط الجماعة. </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(اذا كان هناك حرص من اعضاء الجماعة على تحقيق الاهداف او في اداء الادوار  دل على تماسك وقوة الجماعة)</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2" name="AutoShape 2">
            <a:extLst>
              <a:ext uri="{FF2B5EF4-FFF2-40B4-BE49-F238E27FC236}">
                <a16:creationId xmlns:a16="http://schemas.microsoft.com/office/drawing/2014/main" id="{91F55E1E-9A76-DB1B-8684-C8CD1D8E635D}"/>
              </a:ext>
            </a:extLst>
          </p:cNvPr>
          <p:cNvSpPr>
            <a:spLocks noChangeArrowheads="1"/>
          </p:cNvSpPr>
          <p:nvPr/>
        </p:nvSpPr>
        <p:spPr bwMode="auto">
          <a:xfrm>
            <a:off x="2188393" y="5592194"/>
            <a:ext cx="8465906" cy="726413"/>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solidFill>
                  <a:srgbClr val="C00000"/>
                </a:solidFill>
                <a:effectLst/>
                <a:latin typeface="Alexandria Light" pitchFamily="2" charset="-78"/>
                <a:ea typeface="Arial" panose="020B0604020202020204" pitchFamily="34" charset="0"/>
                <a:cs typeface="Alexandria Light" pitchFamily="2" charset="-78"/>
              </a:rPr>
              <a:t>المدير الجيد والقائد الفعال </a:t>
            </a:r>
            <a:r>
              <a:rPr kumimoji="0" lang="ar-SA" altLang="ar-SA" sz="1400" b="0" i="0" u="none" strike="noStrike" cap="none" normalizeH="0" baseline="0" dirty="0">
                <a:ln>
                  <a:noFill/>
                </a:ln>
                <a:effectLst/>
                <a:latin typeface="Alexandria Light" pitchFamily="2" charset="-78"/>
                <a:ea typeface="Arial" panose="020B0604020202020204" pitchFamily="34" charset="0"/>
                <a:cs typeface="Alexandria Light" pitchFamily="2" charset="-78"/>
              </a:rPr>
              <a:t>هو من ينقل الموظفين الذين يعملون في مصلحة معينة </a:t>
            </a:r>
          </a:p>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effectLst/>
                <a:latin typeface="Alexandria Light" pitchFamily="2" charset="-78"/>
                <a:ea typeface="Arial" panose="020B0604020202020204" pitchFamily="34" charset="0"/>
                <a:cs typeface="Alexandria Light" pitchFamily="2" charset="-78"/>
              </a:rPr>
              <a:t>من كونهم يعملون في هذه المصلحة فقط الى فريق منسجم ويتصفون بروح الجماعة.</a:t>
            </a:r>
          </a:p>
          <a:p>
            <a:pPr marL="0" marR="0" lvl="0" indent="0" algn="ctr" defTabSz="914400" rtl="1" eaLnBrk="0" fontAlgn="base" latinLnBrk="0" hangingPunct="0">
              <a:lnSpc>
                <a:spcPct val="100000"/>
              </a:lnSpc>
              <a:spcBef>
                <a:spcPct val="0"/>
              </a:spcBef>
              <a:spcAft>
                <a:spcPts val="800"/>
              </a:spcAft>
              <a:buClrTx/>
              <a:buSzTx/>
              <a:buFontTx/>
              <a:buNone/>
              <a:tabLst/>
            </a:pPr>
            <a:r>
              <a:rPr kumimoji="0" lang="en-US" altLang="ar-SA" sz="1400" b="0" i="0" u="none" strike="noStrike" cap="none" normalizeH="0" baseline="0" dirty="0">
                <a:ln>
                  <a:noFill/>
                </a:ln>
                <a:effectLst/>
                <a:latin typeface="Alexandria Light" pitchFamily="2" charset="-78"/>
                <a:ea typeface="Arial" panose="020B0604020202020204" pitchFamily="34" charset="0"/>
                <a:cs typeface="Alexandria Light" pitchFamily="2" charset="-78"/>
              </a:rPr>
              <a:t>.</a:t>
            </a:r>
            <a:endParaRPr kumimoji="0" lang="ar-SA" altLang="ar-SA" sz="3600" b="0" i="0" u="none" strike="noStrike" cap="none" normalizeH="0" baseline="0" dirty="0">
              <a:ln>
                <a:noFill/>
              </a:ln>
              <a:effectLst/>
              <a:latin typeface="Alexandria Light" pitchFamily="2" charset="-78"/>
              <a:cs typeface="Alexandria Light" pitchFamily="2" charset="-78"/>
            </a:endParaRPr>
          </a:p>
        </p:txBody>
      </p:sp>
    </p:spTree>
    <p:extLst>
      <p:ext uri="{BB962C8B-B14F-4D97-AF65-F5344CB8AC3E}">
        <p14:creationId xmlns:p14="http://schemas.microsoft.com/office/powerpoint/2010/main" val="3836304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0680F-5349-CEF5-525B-154156253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469575-C105-A98C-ED4C-296A3DE7FA49}"/>
              </a:ext>
            </a:extLst>
          </p:cNvPr>
          <p:cNvSpPr/>
          <p:nvPr/>
        </p:nvSpPr>
        <p:spPr>
          <a:xfrm>
            <a:off x="617280" y="1150706"/>
            <a:ext cx="10812720" cy="49892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CFD1BB2-A0E5-B159-897C-EF0D152A2D16}"/>
              </a:ext>
            </a:extLst>
          </p:cNvPr>
          <p:cNvSpPr/>
          <p:nvPr/>
        </p:nvSpPr>
        <p:spPr>
          <a:xfrm>
            <a:off x="111708" y="4572000"/>
            <a:ext cx="1973946" cy="2286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F6905A72-6BEA-C691-2951-499B6583C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7" name="Oval 13">
            <a:extLst>
              <a:ext uri="{FF2B5EF4-FFF2-40B4-BE49-F238E27FC236}">
                <a16:creationId xmlns:a16="http://schemas.microsoft.com/office/drawing/2014/main" id="{95A8CB1E-358A-A0A5-EA4D-7C84A9850AE0}"/>
              </a:ext>
            </a:extLst>
          </p:cNvPr>
          <p:cNvSpPr/>
          <p:nvPr/>
        </p:nvSpPr>
        <p:spPr>
          <a:xfrm>
            <a:off x="111706" y="4869951"/>
            <a:ext cx="1747915" cy="1972941"/>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96A740A2-C48B-8C02-E126-92F01977A330}"/>
              </a:ext>
            </a:extLst>
          </p:cNvPr>
          <p:cNvSpPr txBox="1"/>
          <p:nvPr/>
        </p:nvSpPr>
        <p:spPr>
          <a:xfrm>
            <a:off x="3061699" y="1436654"/>
            <a:ext cx="7925206" cy="4195251"/>
          </a:xfrm>
          <a:prstGeom prst="rect">
            <a:avLst/>
          </a:prstGeom>
          <a:noFill/>
        </p:spPr>
        <p:txBody>
          <a:bodyPr wrap="square">
            <a:spAutoFit/>
          </a:bodyPr>
          <a:lstStyle/>
          <a:p>
            <a:pPr lvl="0" algn="just" rtl="1">
              <a:lnSpc>
                <a:spcPct val="150000"/>
              </a:lnSpc>
            </a:pPr>
            <a:r>
              <a:rPr lang="ar-SA" sz="2000" b="1" dirty="0">
                <a:solidFill>
                  <a:srgbClr val="0070C0"/>
                </a:solidFill>
                <a:effectLst/>
                <a:latin typeface="Alexandria Light" pitchFamily="2" charset="-78"/>
                <a:ea typeface="Times New Roman" panose="02020603050405020304" pitchFamily="18" charset="0"/>
                <a:cs typeface="Alexandria Light" pitchFamily="2" charset="-78"/>
              </a:rPr>
              <a:t>- مصادر جاذبية الجماعة:</a:t>
            </a:r>
            <a:r>
              <a:rPr lang="ar-SA" sz="20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وضوح الأهداف.</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مكانة الفرد داخل الجماعة.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الانضمام الاختياري للجماعة.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التعامل والتعاون بين أعضاء الجماعة.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حجم الجماعة: </a:t>
            </a:r>
            <a:r>
              <a:rPr lang="ar-SA" sz="2000" u="sng" dirty="0">
                <a:effectLst/>
                <a:latin typeface="Alexandria Light" pitchFamily="2" charset="-78"/>
                <a:ea typeface="Times New Roman" panose="02020603050405020304" pitchFamily="18" charset="0"/>
                <a:cs typeface="Alexandria Light" pitchFamily="2" charset="-78"/>
              </a:rPr>
              <a:t>الصغيرة أكثر جاذبية.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درجة اعتماد الأعضاء على الجماعة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درجة تقبل الجماعة للفرد.</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درجة تقبل المجتمع لأهداف الجماعة.</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912935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aca13214-df29-4e3c-a050-857c0bf7bd8e"/>
    <ds:schemaRef ds:uri="http://purl.org/dc/elements/1.1/"/>
    <ds:schemaRef ds:uri="http://purl.org/dc/dcmitype/"/>
    <ds:schemaRef ds:uri="http://www.w3.org/XML/1998/namespace"/>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688354b5-287c-4cda-825e-1d7935aea40e"/>
    <ds:schemaRef ds:uri="http://schemas.microsoft.com/office/2006/metadata/properties"/>
  </ds:schemaRefs>
</ds:datastoreItem>
</file>

<file path=customXml/itemProps2.xml><?xml version="1.0" encoding="utf-8"?>
<ds:datastoreItem xmlns:ds="http://schemas.openxmlformats.org/officeDocument/2006/customXml" ds:itemID="{2FD92A93-5F89-4DF1-91A2-0E77BC56F67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18986</TotalTime>
  <Words>4158</Words>
  <Application>Microsoft Office PowerPoint</Application>
  <PresentationFormat>شاشة عريضة</PresentationFormat>
  <Paragraphs>370</Paragraphs>
  <Slides>38</Slides>
  <Notes>35</Notes>
  <HiddenSlides>0</HiddenSlides>
  <MMClips>1</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38</vt:i4>
      </vt:variant>
    </vt:vector>
  </HeadingPairs>
  <TitlesOfParts>
    <vt:vector size="48" baseType="lpstr">
      <vt:lpstr>Wingdings</vt:lpstr>
      <vt:lpstr>Symbol</vt:lpstr>
      <vt:lpstr>Times New Roman</vt:lpstr>
      <vt:lpstr>Calibri</vt:lpstr>
      <vt:lpstr>Alexandria</vt:lpstr>
      <vt:lpstr>Alexandria Light</vt:lpstr>
      <vt:lpstr>Calibri Light</vt:lpstr>
      <vt:lpstr>DroidArabicKufi-Regular</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43</cp:revision>
  <dcterms:created xsi:type="dcterms:W3CDTF">2023-04-29T09:08:00Z</dcterms:created>
  <dcterms:modified xsi:type="dcterms:W3CDTF">2024-11-21T10:32:08Z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