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1.xml" ContentType="application/vnd.openxmlformats-officedocument.presentationml.notesSlide+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64" r:id="rId2"/>
    <p:sldId id="306" r:id="rId3"/>
    <p:sldId id="308" r:id="rId4"/>
    <p:sldId id="309" r:id="rId5"/>
    <p:sldId id="281" r:id="rId6"/>
    <p:sldId id="289" r:id="rId7"/>
    <p:sldId id="305" r:id="rId8"/>
    <p:sldId id="304" r:id="rId9"/>
    <p:sldId id="290" r:id="rId10"/>
    <p:sldId id="291" r:id="rId11"/>
    <p:sldId id="282" r:id="rId12"/>
    <p:sldId id="283" r:id="rId13"/>
    <p:sldId id="302" r:id="rId14"/>
    <p:sldId id="292" r:id="rId15"/>
    <p:sldId id="303" r:id="rId16"/>
    <p:sldId id="293" r:id="rId17"/>
    <p:sldId id="294" r:id="rId18"/>
    <p:sldId id="295" r:id="rId19"/>
    <p:sldId id="296" r:id="rId20"/>
    <p:sldId id="297" r:id="rId21"/>
    <p:sldId id="298" r:id="rId22"/>
    <p:sldId id="299" r:id="rId23"/>
    <p:sldId id="300" r:id="rId24"/>
    <p:sldId id="30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A3E"/>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2845" autoAdjust="0"/>
  </p:normalViewPr>
  <p:slideViewPr>
    <p:cSldViewPr snapToGrid="0">
      <p:cViewPr varScale="1">
        <p:scale>
          <a:sx n="73" d="100"/>
          <a:sy n="73" d="100"/>
        </p:scale>
        <p:origin x="4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23-Sep-21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05:49.353"/>
    </inkml:context>
    <inkml:brush xml:id="br0">
      <inkml:brushProperty name="width" value="0.05292" units="cm"/>
      <inkml:brushProperty name="height" value="0.05292" units="cm"/>
      <inkml:brushProperty name="color" value="#FF0000"/>
    </inkml:brush>
  </inkml:definitions>
  <inkml:trace contextRef="#ctx0" brushRef="#br0">9533 11555 3596 0,'26'3'-72'0,"-26"-3"9"16,0 0 23-16,0 0 2 0,34-12 11 0,-34 12 11 15,22-9 7-15,-22 9 7 0,31-11 9 16,-31 11 29-16,32-9 16 0,-32 9-2 16,37-9 2-16,-37 9-5 0,33-9-3 0,-33 9 4 15,36-6-22-15,-36 6 11 0,38-3-9 16,-38 3 2-16,37 0-1 0,-37 0-8 0,45-4-1 16,-45 4-11-16,48-2 10 0,-26 2-11 15,-22 0 3-15,52 0 1 0,-20-3-8 0,-2 3 9 16,-30 0 4-16,62-3-6 0,-30-1-15 15,1 1 8-15,1 0 7 0,4 1-4 16,1-1 8-16,-3-1-6 0,11 1 1 0,-3-1 10 16,-4 3-19-16,7-3 8 0,-1 1 2 15,3-2-7-15,1 3 5 0,0 1-5 16,2-4 1-16,0 5 9 0,0-4-17 0,1 1 8 16,-1 2 0-16,-5-3 4 0,5 1 16 15,0-1-6-15,-4 1 4 0,3 0-4 16,2 1-5-16,-1 2 8 0,-5-4-8 0,3 4 6 15,2-3-8-15,0 0 3 0,-2 3 5 16,7-3-5-16,0 3-15 0,-1-2 11 0,0-2-4 16,2 1-11-16,2 0 19 0,-6 0-10 15,11-3-5-15,-10-2 2 0,9 4 6 0,-7-4 0 16,-5 3 5-16,1-2-7 0,4 2 9 16,-7 1-7-16,4 1 0 0,3-3-2 15,-4 6-6-15,1-6 11 0,6 6-11 0,-3-3 16 16,8 0-19-16,5 0-3 0,-13 3 10 15,3-3-7-15,6-1 5 0,-6 2 1 0,-3 2-8 16,3-3 8-16,-3 0-6 0,-2-1 11 16,-1 4-2-16,11-6 13 0,-13 4-2 15,6-1 19-15,-4-1-4 0,3 1 7 0,0 0-3 16,3-1-2-16,5 2-8 0,-1-1 3 16,4-2-10-16,-6 5-1 0,5 0 2 0,2-2 1 15,4 2-6-15,1-1-4 0,-1-3 1 16,4 4-1-16,-3 0 4 0,5 0-4 0,3 0 24 15,-2 0 6-15,0-4 9 0,0 4 6 16,2-4 1-16,0 8 0 0,4-8-3 16,-4 4-7-16,0 0-6 0,13 0-5 0,2 0-4 15,2 0-1-15,1 0-5 0,-5 0-3 16,9 0-6-16,-4 4-5 0,-4-4-2 0,-6 4-7 16,7 1 3-16,-15-5-2 0,10 2 0 15,-10-2 1-15,0 5-1 0,-2-5-2 0,1 0 0 16,1 0 0-16,0 0 2 0,-7 0 1 15,2-5-5-15,3 5-3 0,-5 0-2 0,1-2-7 16,-6 2-2-16,9-1-4 0,-8 1 0 16,3-4-3-16,-2 4 2 0,-3 0 3 15,6 0 1-15,-15 0 1 0,7 4 0 0,-5-4 2 16,6 0 3-16,-11 0 1 0,19 0 1 16,-4-4 2-16,4 4-2 0,1-4 5 0,7 4-5 15,3 0 2-15,7-4 0 0,4 8 4 16,6-8-5-16,-2 8 0 0,-5-4 4 15,5 4-1-15,-1-4 3 0,-6 0 0 16,2 0-3-16,-17 0 1 0,4 4 2 0,-4-4 1 16,4 0-2-16,1 0 4 0,-5 0 0 0,17 0-4 15,-18 0 1-15,10 0 2 0,6 1 0 16,4-1-2-16,-2 2-1 0,-2-2 0 16,2 0 0-16,2 5 2 0,-4-5-6 0,7 0 3 15,-5 0-5-15,-1 0 3 0,-11 0-1 16,10-5 3-16,-14 3 1 0,2 2 1 0,-7 0-1 15,0-1 3-15,0 1 3 0,-4 0-3 16,0 0-2-16,-14-4 6 0,11 4-6 0,-9 0 5 16,-1 0-3-16,-6 4 5 0,-3-4 4 15,4 1-3-15,-2-1 2 0,-2 2 1 16,-2-2-4-16,3 5 2 0,-5-5-3 0,5 3 3 16,-3-3 0-16,-1 0-4 0,3 2-1 15,-1 2 0-15,2-4-2 0,0 3 0 0,0 0 2 16,6 1-3-16,-8-1 1 0,3-1 0 15,1 1 2-15,2 4-2 0,-1-4-2 16,-4 2-1-16,2-1 4 0,5 2-5 0,-7 0-1 16,4-3-8-16,-3 3-9 0,3 0-16 15,-4 0-8-15,0 4-17 0,2-6-11 16,-3 2 3-16,-2 0-17 0,1-5-11 0,1 4-10 16,-4-5-14-16,-8 0-48 0,-4 0-116 15,2-5-582-15,-5 4-194 0</inkml:trace>
  <inkml:trace contextRef="#ctx0" brushRef="#br0" timeOffset="849.6726">23997 10852 4053 0,'-38'-8'-7'0,"16"1"2"0,22 7-8 0,-35-12 6 15,35 12-21-15,-40-10-31 0,20 5-14 16,20 5-4-16,-37-7 1 0,37 7 10 0,-39-6 8 16,39 6 13-16,-35-6 32 0,35 6 7 15,-33-3 27-15,33 3 20 0,-30-6 7 16,30 6 7-16,0 0-2 0,-39-8 14 0,39 8 9 16,0 0-18-16,-30-3 13 0,30 3-10 15,0 0-7-15,0 0-11 0,0 0-5 0,-35 0 8 16,35 0-14-16,0 0 5 0,0 0-4 15,0 0 6-15,0 0-14 0,0 0-1 16,0 0 3-16,0 0 1 0,0 0-8 0,65 41-1 16,-36-35 7-16,-6 3 1 0,7-3 3 15,9 6 12-15,1 0-1 16,-2-5-1-16,6 6-3 0,3-5-3 0,-2 6-2 0,-3-2-2 16,3 3-4-16,2-3-2 0,-5 1-5 15,3-2 8-15,-4 1-13 0,3 5 3 0,-2-5 0 16,0 0 5-16,1 1 1 0,-1-1 4 15,3-4-5-15,-5 4-2 0,5-4-3 16,4 1 0-16,-11-3-2 0,8 3-3 0,0-2 2 16,-7-4-4-16,1 3-2 0,-7-4 2 15,3 5 3-15,-6-4 0 0,-4 0 4 16,1 0 1-16,-27-3 1 0,44 3 2 0,-26 2-3 16,-18-5 1-16,32 1-2 0,-32-1-2 15,28 6-1-15,-28-6 2 0,0 0-11 16,29 6 5-16,-29-6-2 0,0 0 0 0,25 8-3 15,-25-8 1-15,0 0-1 0,0 0 2 16,17 19 1-16,-17-19-5 0,0 0 0 0,-5 38 1 16,5-38 0-16,-15 37-2 0,3-11 1 15,-2-3 14-15,1 8 1 0,-10 7-2 16,-2 4 1-16,-4 1-3 0,-3 4-2 0,-9 4-1 16,0 3-2-16,0-2-3 0,-1 0 3 15,0 1 0-15,2-7-2 0,-4 4-1 16,-1-5 0-16,0-1 1 0,0-7-4 0,3-2-1 15,-2 0 1-15,6-4-3 0,-6 1 4 16,-1-5-2-16,9-9 1 0,-10 7 1 0,10-9 4 16,-10 0 13-16,6-3 4 0,-2 1 3 15,2-6 6-15,-2 5 1 0,2-4-5 0,2 0-1 16,-1 0-3-16,8-2-2 0,-3 1-4 16,7-1-10-16,1 0-12 0,4 2-16 0,0 0-18 15,22-9-35-15,-32 21-45 0,24-8-48 16,8-13-88-16,-3 19-236 0,3-19-446 15,0 0-673-15</inkml:trace>
  <inkml:trace contextRef="#ctx0" brushRef="#br0" timeOffset="1885.2037">26210 10063 4606 0,'0'0'-38'0,"5"-42"6"0,-1 16 6 16,4 5 16-16,-8 21 9 0,12-42-10 0,-4 24-2 16,-8 18 7-16,25-36 1 0,-16 21 5 15,4 0 18-15,-13 15 11 0,27-27 14 16,-27 27 16-16,22-20 12 0,-9 11 6 0,-13 9 1 16,30-9 3-16,-30 9-5 0,0 0-3 15,47 9-7-15,-47-9-7 0,35 19-4 0,-18-3-11 16,1 2-3-16,1 4-5 0,1 5-1 15,1 1-6-15,-4 6-4 0,-2-2-3 16,5 7-2-16,-3-3-1 0,-4 6 6 0,6 5 8 16,-6 5 8-16,4 2 3 0,-5-2 2 15,1 0 2-15,5 1 1 0,-4-2-3 16,-1 6-1-16,4-5-6 0,0 3-4 0,4-3-3 16,-4 1 0-16,0-6-5 0,1 1-1 15,4-1-4-15,-7-10-2 0,2 0 1 0,-1-3 0 16,1-4 1-16,-2 0 6 0,2 2 5 15,0-4 7-15,-2-4-1 0,0-3-1 16,2 3-5-16,-1-1 0 0,-2-2-7 0,4 1-2 16,-1-3-4-16,-1 0 2 0,-2-1-4 15,1-6 0-15,-15-12-4 0,22 25 4 0,-22-25-1 16,20 17 1-16,-9-5 2 0,-11-12 3 16,17 14 4-16,-17-14-11 0,0 0-4 15,32 3 1-15,-32-3-1 0,0 0-3 16,48-34 2-16,-31 15-4 0,0-9-1 0,1-2-1 15,4-7 2-15,1-6-4 0,6-10 2 16,3-5 0-16,-7-4-2 0,3-2 0 0,4-2 0 16,0-1-3-16,-7-1 0 0,0-2 0 15,7-3 3-15,-7 4-3 0,20-27-1 0,-12 13 1 16,11-10 0-16,-1-5-3 0,1 8 2 16,-1-5 3-16,4 2-4 0,-2 3 0 0,-6 12-5 15,-1 7 1-15,3 6-5 0,-8 3-1 16,0 1-3-16,-4 14-4 0,-4 1-2 15,-2 12-16-15,-2-3-23 0,-8 7-43 0,-1 9-63 16,-7-2-97-16,-5 5-205 0,0 18-76 16,-22-41-411-16,2 17-873 0</inkml:trace>
  <inkml:trace contextRef="#ctx0" brushRef="#br0" timeOffset="3303.4819">8362 11102 4709 0,'0'0'-121'0,"0"0"7"0,16 21 5 15,-16-21 8-15,15 15 9 0,-15-15-9 0,21 17 7 16,-21-17 7-16,25 12 0 0,-25-12 4 16,36 18 1-16,-21-9 15 0,4 0-12 15,-19-9 15-15,37 15 6 0,-19-9 19 0,-18-6 5 16,27 16 31-16,-27-16 3 0,28 9 14 15,-28-9 25-15,20 10 2 0,-20-10 8 16,20 9-3-16,-20-9 2 0,17 12 11 16,-17-12-13-16,19 16 1 0,-19-16-10 0,21 21 13 15,-9-5-3-15,-2 6-16 0,7-1 9 16,-2 9 0-16,2 3-10 0,3 6 13 0,-4 6-3 16,8 2 5-16,-6 6 9 15,2 2 2-15,0 1 4 0,5 7-7 0,-5-3-12 16,1-3 3-16,2 8-4 0,-5-9 1 0,2-1-13 15,7 1-4-15,-8-4 2 0,1-2-2 0,0-5-6 16,0-4-3-16,-3-8-3 0,-6-3 6 16,-1-3 3-16,2-3-15 0,-5-3 24 15,1 1-12-15,-8-22-13 0,5 31-60 0,-2-16-57 16,-3-15-91-16,0 0-227 0,-13 27-397 16,13-27 38-16</inkml:trace>
  <inkml:trace contextRef="#ctx0" brushRef="#br0" timeOffset="4126.1068">8651 11135 3626 0,'-12'-25'-70'0,"12"25"34"15,-10-23 42-15,10 23 20 0,-15-26 8 16,15 26 14-16,-11-25 13 0,11 25 20 15,-14-23-3-15,14 23 7 0,-17-25 2 0,17 25 3 16,-16-26-13-16,16 26 6 0,-19-21 3 16,19 21 4-16,-13-21-8 0,13 21-3 15,-15-18-3-15,15 18 0 0,-14-18-3 0,14 18 6 16,0 0 4-16,-18-27-2 0,18 27-7 16,-10-20-4-16,10 20-3 0,0 0-8 0,-8-25-6 15,8 25-7-15,0 0-4 0,-4-29-8 16,4 29-4-16,0 0-3 0,9-36-6 15,-9 36-1-15,18-36-4 0,-8 17-3 0,2-4-7 16,5 3 0-16,-9-5-1 0,9 4-2 16,-2-2 0-16,-2 2 1 0,2 0 2 15,2-1-5-15,-4 4-2 0,6 1 4 0,-1-3-3 16,-1 1 1-16,5 4 0 0,-1 0-2 16,1 3 3-16,3-5-2 0,2 5 0 15,6-3 0-15,-1 6-2 0,-2 2-3 0,14-1 0 16,-11 1-1-16,4 5 2 0,5-3-4 15,-5 5-2-15,3 0-4 0,2 5-2 0,-7-3-3 16,2 5-1-16,3-1-3 0,-10-1-3 16,7 5 7-16,-9-1 3 0,-3 0 0 0,0 3 0 15,-1 5 4-15,-3-2 0 0,-1 4 2 16,-5 1 4-16,2 7-2 0,-3-4 2 16,-3 8 0-16,1 2 3 0,0-6 2 0,-4 11 2 15,0-10 6-15,-6 7 1 0,5-5 7 16,-7 0 3-16,5 5-1 0,-5-5-2 0,0 6 0 15,0-1-8-15,0 2 16 0,0 1-1 16,-5 4-3-16,1 1 0 0,1 0-4 0,1-3-2 16,-1-5 1-16,-5-2 0 0,3 4 5 15,-4-6 9-15,-6 0 6 0,-5 2 10 16,0-1 0-16,-5-5 3 0,2-2-1 0,-7 3 2 16,1-4 1-16,1 1 0 0,-1-4-2 15,1-1-3-15,-2-7-7 0,-5 7-3 16,1-2-11-16,1 1-13 0,-13 9-16 0,-2-4-22 15,-14 10-39-15,2 7-77 0,-14-5-112 16,9 1-273-16,18-6-438 0,2-9-980 16</inkml:trace>
  <inkml:trace contextRef="#ctx0" brushRef="#br0" timeOffset="6557.4274">2033 11713 2474 0,'39'-5'344'0,"-39"5"-193"0,0 0-27 16,0 0-41-16,0 0-47 0,0 0-8 0,0 0-11 15,0 0-3-15,27-9 9 0,-27 9 3 16,0 0 1-16,0 0 7 0,0 0-5 0,0 0 9 15,0 0-1-15,0 0 15 0,0 0 16 16,0 0 0-16,21-12 13 0,-21 12 5 16,0 0-15-16,0 0-20 0,0 0-3 15,0 0 8-15,0 0-29 0,0 0-6 0,0 0-2 16,0 0-8-16,22-13-11 0,-22 13 17 16,0 0-1-16,0 0 5 0,0 0-6 15,0 0 4-15,0 0-22 0,0 0 9 0,0 0 3 16,0 0 1-16,0 0 0 0,0 0-3 15,17 47 0-15,-17-47-6 0,5 34 24 0,-2-13-23 16,2 3 6-16,-1 4 1 0,1 1 4 16,3 1-12-16,0 7 6 0,4-3 4 15,0 3-7-15,1-2-3 0,-1 0-1 0,1-4 5 16,1 0 6-16,4 0-12 0,-5-6 2 16,4-4-2-16,3-2 6 0,4-1 3 0,-3-2 10 15,3-7 6-15,8 0-9 0,-2-6 6 16,5-3 13-16,7-10-10 0,11-7 9 0,9-15 11 15,32-20-9-15,3-15 1 0,7-7-3 16,6-6-3-16,5-6-6 0,7-1-5 16,-3 1 0-16,0-4-5 0,6 7-2 0,-1 5-7 15,-3-3-19-15,7 9-35 0,3 1-42 16,1 6-44-16,2-5-98 0,-7 2-305 16,12-3-269-16,-19 5 150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06:10.460"/>
    </inkml:context>
    <inkml:brush xml:id="br0">
      <inkml:brushProperty name="width" value="0.05292" units="cm"/>
      <inkml:brushProperty name="height" value="0.05292" units="cm"/>
      <inkml:brushProperty name="color" value="#FF0000"/>
    </inkml:brush>
  </inkml:definitions>
  <inkml:trace contextRef="#ctx0" brushRef="#br0">18669 6533 4294 0,'-15'-18'-182'0,"15"18"9"15,0 0 10-15,0 0 4 0,0 0 14 16,-21-20 4-16,21 20 17 0,0 0 25 0,0 0 21 16,-10-21 30-16,10 21 17 0,0 0 20 15,-15-21 9-15,15 21 17 0,0 0 1 16,-19-22 10-16,19 22 12 0,-13-19-1 15,13 19 6-15,-15-19 1 0,15 19 1 0,-19-17-7 16,19 17 9-16,-23-25 13 0,23 25-17 16,-22-29 4-16,7 14 12 0,2 0 14 0,13 15-12 15,-30-30-4-15,11 12 16 0,-1 2-22 16,0-4-2-16,-5 5 2 0,2-3-19 16,-11 0 3-16,6 3-9 0,-6-1-4 0,4 0 0 15,-5 1-11-15,8 3 5 0,-5-2 12 16,6 7-17-16,-4-3 1 0,-2 0-5 0,3 4-1 15,1 0 9-15,-2 0-6 0,3 2-4 16,-11-1 8-16,11 2-19 0,-12 3 8 0,6-3 10 16,33 3-15-16,-72 0-1 0,35 0 8 15,-5 3-4-15,2-3-5 16,-2 0 1-16,-3 0 1 0,2 3 10 0,-4-3 1 0,-2 2-4 16,4-2 13-16,3 3 5 0,4-6 7 15,4 3 6-15,-2 0 8 0,2 0 11 16,34 0-6-16,-62-2-1 0,30-1-8 15,6 0 5-15,26 3-2 0,-54-7 1 0,31 2 0 16,23 5-3-16,-50-12-8 0,28 9-3 16,22 3-2-16,-45-13-6 0,25 10 1 0,20 3-7 15,-36-9-6-15,36 9 1 0,-40-6-5 16,40 6-4-16,-43-6-1 0,43 6 0 0,-42 0-5 16,42 0 2-16,-37 0 2 0,37 0-2 15,-37 0 2-15,37 0 4 0,-35 1-6 16,35-1 6-16,-35 5-10 0,35-5 3 15,-32 3 6-15,32-3-2 0,-30 4-2 0,30-4 4 16,-28 5-3-16,28-5 0 0,-32 3-5 16,32-3 2-16,0 0 0 0,-33 9 3 0,33-9-14 15,0 0 15-15,-29 3-5 0,29-3 3 16,0 0-4-16,0 0 2 0,-32 9 1 16,32-9 0-16,0 0-2 0,-18 10 1 0,18-10 0 15,0 0 5-15,-20 12-4 0,20-12-2 16,0 0-2-16,-27 20 8 0,27-20-7 0,-17 13 4 15,17-13 2-15,0 0 2 0,-20 20-11 16,20-20 6-16,-16 15 0 0,16-15-3 0,-22 18 8 16,22-18-4-16,-17 21-3 0,17-21 7 15,-23 23-2-15,11-11-2 0,12-12 2 16,-22 24-2-16,7-9 1 0,15-15-1 16,-32 28-2-16,21-14 8 0,-4-1-4 0,-2 4-2 15,-2 0 0-15,19-17 5 0,-30 28 1 16,14-13-8-16,-3 5-3 0,8-5 7 0,-5 4-3 15,5-2 3-15,11-17-3 0,-29 35 0 16,18-16 8-16,-3 1-4 0,6-1-7 0,8-19 6 16,-15 35 0-16,5-22-4 0,10-13 0 15,-10 32 4-15,10-32 3 0,-12 25-3 16,12-25-3-16,-10 21 0 0,10-21 3 0,0 0 4 16,-8 31-2-16,8-31-2 0,-4 19 1 15,4-19-2-15,0 0 1 0,-10 33 1 0,10-33-11 16,-6 27-3-16,6-27-4 0,-12 30 4 15,12-30-8-15,-5 27 2 0,5-27-3 16,-15 28 9-16,15-28-7 0,-14 24 1 0,14-24 7 16,-16 25-2-16,16-25 2 0,-17 18 2 15,17-18-3-15,-13 19 9 0,13-19-8 16,0 0-3-16,-14 22 22 0,14-22 0 0,0 0-14 16,-13 27 4-16,13-27-5 0,-9 22 1 15,9-22 0-15,-11 24 1 0,11-24 8 16,-5 24-9-16,5-24 7 0,-9 32 8 15,9-32-9-15,-5 29 2 0,5-29-9 0,-13 30 5 16,13-30 8-16,-3 33-8 0,3-33 7 16,-5 27-7-16,5-27 3 0,-9 28 3 0,9-28-4 15,-3 29 2-15,3-29-4 0,-5 27 11 16,5-27 11-16,-9 32-22 0,9-32 3 0,-3 30 0 16,3-30-3-16,0 35 11 0,0-35-13 15,3 35 3-15,-3-35-2 0,4 34 5 16,-4-34-1-16,5 36-5 0,-5-36 5 0,5 31 7 15,2-19-9-15,-7-12-1 0,10 35 3 16,-4-18-9-16,-6-17 10 0,20 34-7 0,-11-16-23 16,-9-18 7-16,16 29 6 0,-4-18 2 15,-12-11 4-15,17 25-11 0,-17-25 4 0,17 19 6 16,-17-19 1-16,11 19-3 0,-11-19-4 16,12 13 5-16,-12-13 6 0,17 20-3 15,-17-20 6-15,20 17 4 0,-20-17-6 0,23 17 0 16,-23-17 10-16,27 18-8 0,-15-9 0 15,-12-9 1-15,28 20 0 0,-28-20 2 16,29 13-7-16,-18-3 2 0,-11-10 0 0,29 15 9 16,-16-5-1-16,-13-10-1 0,34 15-1 15,-8-6 8-15,1-3-7 0,0 3-2 16,11-1 3-16,6-4 4 0,-1 7-2 0,9-6-12 16,5 2 0-16,-5 0 11 0,0-5-11 15,-2 3 5-15,0-1-8 0,-6 0 8 0,2 1-4 16,-10-2 2-16,2 1-3 15,-4-4 14-15,2 3-14 0,-2 2 4 0,1-1 3 16,-2-1-5-16,3 2 20 0,-1-4-22 0,5 1 6 16,0 2 14-16,3 0-16 0,4-2-4 15,0 1 0-15,-5-3 11 0,5-3 4 0,-10 3-10 16,6 0 9-16,-6-2 0 0,1-2 0 16,-4 0-4-16,-2 4 4 0,-4-2 5 15,4 1 0-15,-32 1-4 0,55-5-13 0,-32 5 18 16,-23 0-9-16,52-3-4 15,-22 3-4-15,2 0 6 0,-32 0-4 0,65 0-3 0,-31 0-1 16,-2 0 4-16,6 0-8 0,-9 3 13 16,7-6-16-16,-2 3 4 0,3 0 13 15,-4 0-13-15,4 0 6 0,-5 0 10 16,9 0-21-16,-12-4 12 0,4 4 11 0,-33 0-16 16,66 0 4-16,-33-2-4 0,-6 2 10 15,11 0-10-15,-6 0-1 0,3 0-2 0,-5 0 10 16,5 2-4-16,-1-2 6 0,-1 0-4 15,2 4-1-15,-1-4 3 0,-1 3-4 16,3 2 8-16,-1-5-4 0,0 1-4 0,-5 1 9 16,2-2-6-16,-4 4 1 0,4 0 5 15,-2-4 7-15,2 2-9 0,-4-2 1 0,4 3 4 16,0 0 2-16,1 1-8 0,1-4 2 16,-3 2-1-16,3 3 2 0,1-5-2 15,0 1-6-15,4 3 3 0,-3-4 12 0,3 2-14 16,-4-2 7-16,5 5-10 0,-6-5 3 15,1 1 9-15,-2-1-2 0,-3 0-6 16,6 0 11-16,-3 5-4 0,2-5 14 0,-5 0-20 16,4 0 4-16,2 0-4 0,-2 2 1 15,4-2-2-15,-2 0 6 0,0 0-7 0,3 4 7 16,-4-4 2-16,0 0-14 0,2 1 10 16,1-1-3-16,1-1 8 0,3 1 2 15,-7 0-13-15,3 0 1 0,1 0 1 16,-1-4-1-16,7 2 2 0,-6 2-2 0,6-5-6 15,-7 4 15-15,4 1-7 0,5-5-2 16,-8 3 1-16,2 2 1 0,-2 0-2 0,-1-4 0 16,1 3-1-16,-4 1 8 0,5-5-7 15,-1 5 6-15,-3-2-1 0,1-2-3 16,2 4 6-16,-4 0-9 0,5 0 8 0,-2 0-2 16,-1-3-4-16,-3 3 1 0,4 0 11 15,-1 0-17-15,-5 0 9 0,6-3-6 0,-1 3 3 16,3 0 0-16,-6-2-4 0,4 2 1 15,2-4-2-15,4 0 8 0,3 2-1 16,1 1-4-16,-3-4 1 0,2 2 1 0,3-1 1 16,-1 2-1-16,-6-1-1 0,7 0 11 15,1-1-17-15,-5-2-1 0,3 6 5 0,-4-2 11 16,10 2-10-16,-13-4 5 0,7 0-8 16,-6 4 2-16,4-2 5 0,-7 2 1 0,-1-3-3 15,-3 1 8-15,1 2 7 0,3-5-5 16,-6 5-9-16,3 0-4 0,-1-2 6 15,1 2-11-15,0-3 16 0,-3-1-4 16,-1 1 9-16,0 1 1 0,3-1-6 0,-1-2-1 16,0 1 6-16,-5 1-1 0,5-2 6 15,0 0-14-15,-1 2 0 0,-1-1 8 0,4-2 1 16,-2 2-15-16,-2-4-3 0,4 3 9 16,-3 1 2-16,-1-4-6 0,-1 7 3 0,-2-5-11 15,5 1 13-15,-10 4-8 0,7-6 6 16,-2 3-2-16,2 3 4 0,-2-4-10 15,2 3 10-15,0-2-6 0,-32 4 2 16,62 0 5-16,-34 0-6 0,4-2 3 0,-2 2 5 16,0 2-9-16,2-2-2 0,1 4 3 15,6-4 0-15,-4 0 6 0,2 0-5 0,-1 2 2 16,8-2-1-16,-7 0-7 0,0 0 8 16,3 5 0-16,-5-5-6 0,0 1 3 0,2-1-1 15,5 0-1-15,-6 4 7 0,8-4-7 16,-9 0 9-16,10 4-9 0,2-4 5 15,-5 3 8-15,3-3-13 0,-3 1 4 0,-2-1-2 16,-3 5-6-16,3-3 16 0,-3 2-11 16,-1-4-1-16,1 1 16 0,-2 4-21 0,1-2 13 15,-3-3-2-15,2 0-5 0,-1 3 7 16,-1-3-15-16,4 1 10 0,-4-1-5 16,2 5 4-16,-1-2 3 0,-1 0-3 15,1-1-6-15,1 2 6 0,-2-1 12 0,3 0-8 16,-1 1-8-16,3 1 2 0,-6-2 7 15,3 5-2-15,-5-7 3 0,2 2-12 0,-4 2 3 16,-3-2 7-16,4 2-4 0,-29-5-1 16,52 7 5-16,-24-5-2 0,-3 3 3 15,4 0 1-15,1-3-3 0,2 2 6 0,1 2-11 16,-3-3 2-16,5 0 2 0,-5 1 5 16,6 2-4-16,-6-4-1 0,1 5-2 0,1-2-5 15,0-4 7-15,-7 1-1 0,5 6-5 16,-1-6 10-16,2 1 3 0,-2 0-5 15,-4 1-4-15,5-2-1 0,5-2 5 0,-5 5 2 16,2-4-3-16,-2 3-15 0,4-2 17 16,-3 3-7-16,5-5 2 0,-3 1-3 0,7 4 3 15,-3-3 6-15,-4 2-4 0,1-3-2 16,1-1 4-16,-2 5-7 0,-2-2 3 16,0-3 3-16,-31 0-4 0,47 4 5 0,-28-4-1 15,-19 0 5-15,41 5 2 0,-41-5 0 16,32 0 3-16,-32 0-5 0,29 0 0 0,-29 0 1 15,0 0-7-15,40 3 3 0,-40-3 3 16,0 0 3-16,38-8-2 0,-38 8-5 16,27-1-1-16,-27 1 0 0,0 0-7 0,39-6 5 15,-39 6 8-15,31-5-9 0,-31 5 4 16,30-5-5-16,-30 5-1 0,31-2 4 16,-31 2-10-16,25-6 13 0,-25 6-5 0,33-7 3 15,-33 7-1-15,37-10-7 0,-37 10 3 16,38-6 4-16,-16 0-2 0,-22 6 3 15,44-10 5-15,-23 8-16 0,-21 2 5 0,40-9 3 16,-18 5 1-16,-22 4-5 0,39-8 2 16,-39 8 5-16,35-10-4 0,-35 10 4 0,33-10-3 15,-33 10 3-15,30-7-1 0,-30 7 0 16,32-7-4-16,-32 7 2 0,22-10-2 0,-22 10 3 16,27-5-2-16,-27 5 3 15,0 0 1-15,25-9 1 0,-25 9-11 0,0 0 7 16,28-11 0-16,-28 11-5 0,0 0 5 15,32-9 1-15,-32 9 1 0,22-6 0 0,-22 6-4 16,25-9 3-16,-25 9-2 0,0 0 3 16,35-9-6-16,-35 9 8 0,22-11-4 0,-22 11 0 15,0 0-1-15,31-12 4 0,-31 12-5 16,0 0 2-16,27-8-1 0,-27 8 1 0,0 0-3 16,20-10 5-16,-20 10-5 0,0 0 6 15,0 0-6-15,27-12 3 0,-27 12-2 16,0 0 1-16,18-13-4 0,-18 13 5 0,17-17 2 15,-17 17-5-15,22-15 3 0,-22 15-6 16,17-15 3-16,-17 15 2 0,21-17-3 16,-21 17 2-16,17-14 2 0,-17 14 3 0,19-15-6 15,-19 15 6-15,0 0-6 0,18-20 6 16,-18 20-4-16,0 0 1 0,17-15-2 0,-17 15 2 16,0 0 0-16,0 0-3 0,16-17 5 15,-16 17 5-15,0 0 0 0,0 0-5 16,0 0-11-16,15-13 10 0,-15 13 4 0,0 0-7 15,0 0-1-15,0 0 2 0,16-18 0 16,-16 18-1-16,0 0 2 0,0 0-3 0,0 0 3 16,0 0-3-16,0 0 3 0,13-20 0 15,-13 20-3-15,0 0 1 0,0 0-1 16,0 0 0-16,0 0 6 0,0 0-13 0,12-19 1 16,-12 19-1-16,0 0 2 0,0 0 5 15,0 0-4-15,0 0 1 0,13-18 6 0,-13 18-10 16,0 0 4-16,0 0 3 0,0 0-3 15,17-16 6-15,-17 16-1 0,0 0-7 16,0 0 4-16,0 0-10 0,23-17-1 0,-23 17 9 16,0 0-12-16,0 0 6 0,20-20 1 15,-20 20-3-15,0 0 4 0,19-18-7 16,-19 18 7-16,18-17 6 0,-18 17-11 0,17-13 12 16,-17 13-9-16,20-17 7 0,-20 17 8 15,13-13-9-15,-13 13 0 0,0 0 7 16,19-24-12-16,-19 24 14 0,10-18-9 15,-10 18 4-15,0 0 7 0,0 0-8 0,-2-39 3 16,2 39 13-16,0 0-10 0,-3-32 8 16,3 32 1-16,0 0-16 0,0 0-4 0,-14-36 9 15,14 36-2-15,0 0-4 0,-5-27 5 16,5 27 9-16,0 0-13 0,-11-26 1 0,11 26-1 16,0 0 4-16,-7-25 7 0,7 25-12 15,0 0 5-15,0 0 9 0,-4-34-5 0,4 34 0 16,0 0-1-16,0 0 1 0,-5-29 3 15,5 29-19-15,0 0 13 0,0 0 3 16,-3-34-3-16,3 34-2 0,0 0-10 0,-5-27 11 16,5 27 0-16,0 0 0 0,0 0-7 15,-7-32 10-15,7 32-3 0,0 0 0 0,-1-28 0 16,1 28 4-16,0 0 7 0,-12-31-4 16,12 31 0-16,-7-21-1 0,7 21 0 15,0 0 3-15,-13-32-1 0,13 32 6 16,0 0-3-16,-12-21-5 0,12 21-3 0,0 0-3 15,-8-23 0-15,8 23 3 0,0 0-2 16,-12-20 7-16,12 20-6 0,0 0-1 16,0 0-4-16,-10-28 8 0,10 28-7 0,0 0 7 15,-8-19-10-15,8 19 5 0,0 0-3 16,-15-28 5-16,15 28-9 0,-17-16 6 0,17 16-1 16,-17-13 5-16,17 13 0 0,0 0-1 15,-32-20 1-15,32 20-3 0,-25-12 5 16,25 12-2-16,-25-12-6 0,25 12 12 0,-31-9-14 15,31 9 4-15,-34-11-4 0,34 11 5 16,-40-7 2-16,20 2-4 0,20 5 1 16,-37-8 4-16,37 8-2 0,-42-7 1 0,22 2-2 15,20 5 3-15,-45-10 3 0,23 8-3 16,22 2-3-16,-52-10 3 0,24 4 10 0,-1-1-1 16,4 0 6-16,-3 2-6 0,-4-2-2 15,-1 2-1-15,-1-2 1 0,2 3 5 0,-1-5-6 16,0 6 4-16,-3-5-5 0,1 1 8 15,-3 0-2-15,4 2-4 0,1 0-3 0,-12-2 0 16,5 1 1-16,-6-3 8 0,1 1-13 16,0 4 0-16,-7-4 0 0,-1 1 0 15,-9-4-1-15,-3 2 3 0,3 0-11 0,-7 1 13 16,4-2-6-16,3 1 5 0,-3 0-9 16,8-1 6-16,2 3 2 0,3 2-3 15,0-2-4-15,3 1 5 0,-2 1-6 16,-3-2 5-16,2 4-4 0,5-4-2 0,4 5 8 15,-6-1 1-15,3-4-7 0,-3 4 2 16,2-1-3-16,0-1 3 0,2 2 6 0,-7-4-3 16,5 5-9-16,-4-1 5 0,2 0 1 15,-1-3 1-15,1 3-1 0,1 0 0 0,1-3-3 16,5 3 1-16,0-5 2 0,7 4-3 16,-2 0 6-16,4 0-6 0,0-2-22 15,-8 0 1-15,-2 3 3 0,4-1 8 16,-4-4-9-16,5 5 15 0,-9-3 1 0,1-1-2 15,0 2-7-15,-3-2 12 0,-4 2-1 0,-8-1-2 16,-2-2-4-16,-9 0 2 0,5-2 7 16,-7 0-1-16,-1 2-1 0,-12-4 0 15,17 2-3-15,-12-2 12 0,-3 0-16 0,11 0 4 16,4 1 9-16,-1-1 2 0,0 3-7 16,0-3 6-16,-11 0-4 0,-5 0 9 0,4 0-7 15,-6 2 2-15,0 0-5 0,-6-2 14 16,-2 2-9-16,-5 2-4 0,-30-2 0 15,15 1 0-15,13 3-3 0,2-3 9 0,8 3-7 16,4 0 5-16,11-2-5 0,4 7-1 16,6-5 1-16,16 1 7 0,-2 4-8 0,3-6 2 15,5 4-3-15,-1-1 2 16,9 1 2-16,7 0 2 0,-1 0-9 0,-2 0 6 16,5 3 12-16,30 0-12 0,-61-6-12 15,40 6 8-15,21 0-2 0,-49-3-1 0,49 3-4 16,-45 0-11-16,45 0 3 0,-47 0-1 15,47 0 2-15,-42 0 4 0,17 0-4 0,25 0 7 16,-48 3 3-16,26-3-1 0,22 0-3 16,-57 3 7-16,35-3-1 0,22 0 4 15,-60 3 4-15,23-3 4 0,9 0-6 0,-9 0-5 16,5 0 1-16,-3 0 4 0,2 0-4 16,-1 0 11-16,-3-3-21 0,1 6 15 0,2-6 1 15,-6 3 1-15,2 0-2 0,-4 3-2 16,0-3-5-16,-5 0 10 0,-5 0-15 15,5 0 8-15,-1-3 6 0,-2 3-1 0,-1 0 17 16,1-3-7-16,0 3-13 0,2 0-1 16,-3-3 7-16,1 3 1 0,2-3 0 15,1 0 7-15,8 3 2 0,-1-3-10 0,3 0-4 16,2 3 5-16,-1-3-1 0,4-1 7 16,32 4-9-16,-62-2-5 0,28 2 6 0,11-3 2 15,23 3-2-15,-64 0-4 0,33-3 5 16,1 3 7-16,-2-3-5 0,32 3 8 0,-62-4-3 15,33 2 4-15,-7-3-2 0,2 4 3 16,-3-6-4-16,-6 0-7 0,-2 1 10 16,-2 0 3-16,-10 0-3 0,-5-1 2 0,-7-1 2 15,-7 1-2-15,-8-1-1 0,4 1-2 16,-9 2 0-16,-10-2 2 0,4 4-6 16,-5-3 1-16,-11 0-6 0,-1 6 3 0,-2 0-4 15,-35 3 2-15,-1 0-24 0,4 6-24 16,-8 3-40-16,4 6-45 0,-9-2-75 15,-5 5-285-15,3-1-348 0,-6-5 3 0</inkml:trace>
  <inkml:trace contextRef="#ctx0" brushRef="#br0" timeOffset="12724.8554">8803 7813 1691 0,'0'0'32'0,"0"0"-36"16,0 0 36-16,0 0-24 0,0 0-4 0,0 0 0 15,-75 7-8-15,75-7 0 0,0 0 0 16,0 0-8-16,0 0 12 0,0 0-4 15,-38-16-4-15,38 16 0 0,0 0-12 16,0 0-25-16,0 0-5 0,-27-8-35 0,27 8-4 16,0 0-8-16,0 0 12 0,0 0-5 15,-20-12 19-15,20 12 18 0,0 0 10 0,0 0 16 16,0 0 43-16,0 0 17 0,-29-13 20 16,29 13-17-16,0 0-5 0,0 0 5 15,0 0-2-15,-25-9-4 0,25 9-15 0,0 0 9 16,0 0-5-16,0 0-10 0,-28-6-4 0,28 6-14 15,0 0 23-15,0 0-14 0,0 0 0 16,0 0 0-16,-37-2 5 0,37 2 9 16,0 0 0-16,0 0 18 0,-32-5 5 0,32 5-24 15,0 0 32-15,0 0-27 0,-42-2 4 16,42 2-13-16,0 0 12 0,-33 0-8 16,33 0-9-16,0 0-16 0,-40 0-10 15,40 0-9-15,-30 0 5 0,30 0-19 0,-36 2 8 16,36-2 10-16,-41 5-1 0,41-5-1 15,-46 0 10-15,23 2-10 0,23-2 0 0,-50 3-1 16,25-3 26-16,25 0-16 0,-55 7 25 16,29-4-21-16,1-1 16 0,25-2-20 0,-60 3 20 15,35 4-10-15,-3-4 15 0,-4 0-5 16,2-1-15-16,1 5 10 0,4-1-1 16,25-6-40-16,-57 11-8 0,32-10-22 0,-2 3 8 15,27-4-26-15,-51 6-140 0,21-4 66 16</inkml:trace>
  <inkml:trace contextRef="#ctx0" brushRef="#br0" timeOffset="15614.2092">7395 7849 719 0,'0'0'24'0,"-47"2"12"16,22 2-6-16,25-4 28 0,-40 1 4 16,40-1 4-16,-42 8-33 0,15-5 14 15,4 3-16-15,23-6 5 0,-47 12-11 0,20-9 5 16,5 7-15-16,-3-5 25 0,25-5-12 16,-43 12 1-16,18-4-19 0,1-3 8 15,24-5-8-15,-47 14 4 0,21-9 0 0,4 1 4 16,2 0 0-16,20-6 0 0,-45 10-18 15,20-4 18-15,1 0-18 0,4-3 9 16,2 3-27-16,18-6 9 0,-39 10 0 0,21-8 0 16,1 1 5-16,-3 0 4 0,-3 1 13 15,23-4 14-15,-37 7 22 0,37-7 25 0,-45 1-7 16,45-1 3-16,-39 4-22 0,39-4 15 16,-43 2-17-16,43-2 0 0,-41 5-13 0,41-5-10 15,-41 1-16-15,21 4 8 0,20-5 3 16,-42 2-4-16,42-2-10 0,-44 5-1 15,23-5-3-15,21 0 0 0,-57 11 8 16,28-11-1-16,-3 1-4 0,2 4 22 0,30-5-7 16,-62 3-1-16,34-3 4 0,-4 0 0 15,32 0-7-15,-50 3 6 0,22-3 0 0,28 0 4 16,-47-3-21-16,47 3 14 0,-50 0 3 16,26-3 22-16,24 3-19 0,-52-5 9 15,29 4 12-15,23 1 3 0,-50-11-16 0,21 10 14 16,29 1-6-16,-53-6-13 0,26 1 6 15,27 5 6-15,-44-6-18 0,21 4 8 0,23 2-11 16,-42-4 0-16,42 4-6 0,-40 0-3 16,40 0 6-16,-42-1-3 0,42 1-2 15,-38-5 1-15,38 5 1 0,-37-2 0 0,37 2-3 16,-44-4 8-16,44 4 1 0,-43-3-1 16,21 0 5-16,22 3 2 0,-43-2-4 0,43 2-1 15,-47 0 8-15,24-4-19 0,23 4 11 16,-51 4-8-16,51-4-5 0,-48-4 8 15,23 4 12-15,25 0-10 0,-44 0 2 0,44 0-12 16,-43 0 0-16,43 0 5 0,-35-4-5 16,35 4 0-16,-44 0-15 0,44 0 12 15,-35 0 6-15,35 0-8 0,-44-2 5 0,44 2-5 16,-41-1 9-16,41 1-9 0,-49 0 8 16,49 0-6-16,-45 0 3 0,20-5-10 15,25 5 3-15,-49 0 2 0,49 0 5 0,-41 0-1 16,41 0-1-16,-47 0-1 0,47 0-14 15,-35 0 5-15,35 0-3 0,-44-3 8 0,44 3-8 16,-40 0 0-16,40 0 5 0,-42-4 10 16,42 4 5-16,-48-2 5 0,48 2-11 15,-39-3 11-15,12 0-8 0,27 3 3 0,-35-10-3 16,35 10 3-16,-40-2-13 0,40 2 8 16,-33-8-5-16,33 8 12 0,-35-2-10 15,35 2 3-15,-26-5-10 0,26 5 3 0,-31-5 7 16,31 5 0-16,0 0-5 0,-42-5 9 15,42 5 0-15,0 0-9 0,-40-7-4 16,40 7 1-16,0 0-1 0,-34-2-3 0,34 2-1 16,0 0 1-16,-40-3 2 0,40 3 3 15,0 0-3-15,-33 0 0 0,33 0-2 0,0 0 2 16,-32-5 1-16,32 5 4 0,0 0 0 16,-34-3-10-16,34 3 3 0,0 0 9 15,-36-1-4-15,36 1 2 0,0 0 0 0,-39-3 0 16,39 3-5-16,0 0 7 0,-40-5-7 15,40 5-2-15,-28-3 0 0,28 3 9 16,0 0 8-16,-46-5-8 0,46 5-2 0,-25-4 10 16,25 4-7-16,0 0-8 0,-47-3-7 15,47 3 12-15,-21-3-13 0,21 3 11 0,0 0-3 16,-40 0 2-16,40 0 1 0,0 0 2 16,-37 3-10-16,37-3 5 0,-25 7 5 15,25-7-7-15,-25 5 7 0,25-5-3 0,-29 8 1 16,29-8 2-16,0 0 5 0,-37 7 0 15,37-7-10-15,-25 13 5 0,25-13-5 16,-22 14 5-16,22-14 0 0,-23 17 0 0,23-17 0 16,-25 16 0-16,25-16 7 0,-23 21-4 15,23-21-6-15,-24 18-2 0,11-6 5 0,13-12-2 16,-20 26 7-16,20-26-10 0,-20 24 0 16,8-9 22-16,12-15-9 0,-17 26-11 15,17-26 6-15,-18 20-6 0,18-20-4 0,-15 27 2 16,15-27 5-16,-17 20 0 0,17-20-10 15,-15 21 27-15,15-21-9 0,-13 21-11 16,13-21 3-16,-9 23 10 0,9-23-8 16,-12 24 6-16,12-24-8 0,-5 29 19 0,5-29-19 15,-6 27-2-15,6-27 12 0,0 31-10 16,0-31 7-16,0 0 0 0,0 42-2 0,0-42-5 16,0 28 0-16,0-28 0 0,10 28 2 15,-10-28 8-15,1 24-3 0,-1-24-4 0,4 29 6 16,-4-29-2-16,8 27-2 0,-8-27 2 15,9 28 3-15,-9-28-1 0,11 29 1 16,-11-29 6-16,14 27 3 0,-14-27-12 0,16 27 9 16,-9-11 2-16,6 0-9 0,-13-16 0 15,21 28-2-15,-8-13 14 0,2-3-12 0,-15-12-7 16,23 30 5-16,-6-18 4 0,-4 0-11 16,-13-12 9-16,32 26 0 0,-15-14 6 15,0 0-15-15,4 1 7 0,-21-13-12 0,36 22 14 16,-18-10-9-16,2 0 0 0,2 1 2 15,0-5-6-15,-4 2 6 0,9-1 9 16,-7 3-17-16,2-3 14 0,4-3-1 0,-26-6 2 16,47 16-1-16,-23-9-3 0,1-2 8 15,-25-5 6-15,48 8-2 0,-23-1-8 16,4-3 16-16,-29-4-14 0,50 6-3 0,-18-6 15 16,-4 3-2-16,2-3-21 0,0 3 8 15,0-3 9-15,7 0-3 0,-3 0-2 0,1 0 3 16,0 0 1-16,3-3-2 0,1 0 8 15,1 0 13-15,-3 3-23 0,3-3 2 16,-2 3 1-16,3-4-1 0,-5 4-4 0,1-2-6 16,3-3 3-16,-5 5-1 0,1 0 0 15,0 0-2-15,5-1 9 0,-11 2-11 16,6-1 3-16,-2 0-3 0,4 5 6 0,-4-5-8 16,3 0-4-16,-9 0 21 0,9 2-11 15,-9-2-6-15,-1 4 17 0,-27-4-10 16,60 0-3-16,-28 0 3 0,-32 0-14 15,50 0 5-15,-26 0 4 0,-24 0 2 0,50 0-4 16,-25 0-4-16,-25 0-5 0,49 0 7 16,-26 0 5-16,-23 0-3 0,50 0 4 0,-26 0-8 15,6 0 4-15,-30 0 15 0,43 3-18 16,-16-3 4-16,-27 0 9 0,48 0-14 0,-22 0 0 16,-26 0 8-16,56 3-4 0,-31-3 6 15,-25 0-10-15,52 0 2 0,-27 0-2 0,4 3 14 16,1-3-9-16,2 0 9 0,-32 0-9 15,63-3 12-15,-33 0-3 0,4 3-5 16,-2-3 2-16,1-1-5 0,-1 2 2 0,1-3 7 16,1 4-11-16,-2-2 5 0,-1-1-1 15,-1 0 1-15,-1 3-3 0,8-2 7 16,-9-1-4-16,4 0-6 0,-2 3-10 16,-30 1 20-16,62-5-11 0,-32 4 6 0,-5-4-3 15,-25 5 8-15,49-2-11 0,-26-2 2 16,-23 4 9-16,47-1-10 0,-47 1 6 0,38 0-10 15,-38 0 5-15,41-5 1 16,-41 5-10-16,36-3 8 0,-36 3 11 0,34 0-8 0,-34 0-2 16,33-4 4-16,-33 4-2 0,35 0-1 15,-35 0-4-15,31-2-1 0,-31 2 15 16,35 0-16-16,-35 0 5 0,36-3 1 0,-36 3-1 16,41 0 4-16,-41 0-8 0,43-3 6 15,-43 3 3-15,40 0-13 0,-40 0 9 0,42-4-6 16,-42 4 1-16,44 0 10 0,-23-3 4 15,-21 3-15-15,37 0 5 0,-37 0 11 16,37-2-13-16,-37 2-3 0,40-3-1 16,-40 3 3-16,33 0 1 0,-33 0 4 0,32-3-2 15,-32 3 10-15,34-4-8 0,-34 4-5 16,35 0-3-16,-35 0 10 0,33-3 3 0,-33 3-14 16,34 0 7-16,-34 0 3 0,42-3 6 15,-42 3-3-15,35-2-1 0,-35 2-9 16,35 0 4-16,-35 0-3 0,38-4-4 15,-38 4 14-15,30 0-7 0,-30 0-4 0,32-3 4 16,-32 3-3-16,0 0-4 0,42 0 5 16,-42 0 14-16,32 0-15 0,-32 0 17 0,0 0-21 15,42 0 17-15,-42 0-10 0,43-3 7 16,-43 3-14-16,45-3 9 0,-23-1-5 0,-22 4-3 16,55-2 10-16,-28-1-4 0,3 0-4 15,4-1 13-15,-4 2 7 0,1-1-14 0,-31 3-6 16,57-8 2-16,-30 6 4 0,5-5 2 15,-4 4-13-15,-28 3 11 0,51-5-2 16,-28 2 1-16,-23 3-1 0,42-7-10 16,-42 7 13-16,40-3-3 0,-40 3 2 0,33-6-7 15,-33 6 12-15,32-6-7 0,-32 6 0 16,27-3 0-16,-27 3 5 0,0 0 6 0,35-6-20 16,-35 6 16-16,0 0 19 0,25-6-22 15,-25 6 6-15,0 0 2 0,30-7 17 16,-30 7-19-16,0 0-8 0,30-12 15 0,-30 12-17 15,0 0-12-15,34-11 10 0,-34 11 7 16,25-11-13-16,-25 11 6 0,28-8 1 16,-28 8 1-16,27-13-4 0,-27 13-1 0,30-7 8 15,-30 7 4-15,29-8-7 0,-29 8-1 16,23-10 9-16,-23 10-5 0,25-9-8 0,-25 9 0 16,22-8 9-16,-22 8 4 0,27-10-1 15,-27 10-7-15,0 0 0 0,30-12-2 0,-30 12 4 16,17-9 1-16,-17 9 7 0,20-13-6 15,-20 13-6-15,0 0 17 0,23-22-12 16,-23 22-6-16,17-21-4 0,-17 21-3 16,18-21 10-16,-18 21-6 0,22-25 4 0,-14 13-12 15,-8 12 18-15,27-35-4 0,-15 20 5 16,3-5-14-16,-2 5 6 0,-13 15 8 0,20-33-3 16,-11 19-2-16,-9 14 8 0,13-30-8 15,-3 16 4-15,-10 14 6 0,8-32-4 16,-8 32 9-16,10-31 2 0,-10 31-10 15,7-26 7-15,-7 26-10 0,5-32 5 0,-5 32-5 16,0-30 15-16,0 30 4 0,0-32-1 16,0 32-12-16,-8-28 20 0,8 28 6 0,-5-32 10 15,5 32-3-15,-15-32-5 0,15 32-3 16,-17-30 0-16,5 14-10 0,12 16 1 0,-20-28-5 16,10 13-5-16,10 15 2 0,-23-24-2 15,23 24-2-15,-17-23 1 0,17 23-9 0,-22-20 9 16,22 20-7-16,-20-22 10 0,20 22-5 15,-23-20 4-15,23 20-5 0,-22-17 1 16,22 17-4-16,-23-17 5 0,23 17-6 0,-29-14-2 16,29 14-8-16,-33-6-4 0,33 6-8 15,-40-10-4-15,11 10 4 0,-4 0-8 16,-1 4 3-16,-6-4 0 0,0 1-9 0,-2 7-4 16,5-5-6-16,0-2-12 0,7 4-16 15,-3-2-31-15,3 2-22 0,1 5-22 16,8-1-36-16,-8 3-162 0,9-1-470 0,3-6 142 15</inkml:trace>
  <inkml:trace contextRef="#ctx0" brushRef="#br0" timeOffset="17230.3605">8999 8279 3657 0,'0'0'-25'0,"0"0"10"0,0 0 11 0,0 0 4 16,0 0-2-16,0 0 0 0,-20-24-4 16,20 24 8-16,0 0 6 0,0 0 13 0,0 0-5 15,0 0 7-15,0 0 10 0,50-43-7 16,-33 33 18-16,5-2-17 0,3 0-1 0,-4-1-3 16,8-3-4-16,4 4-9 0,6-2 7 15,4-1 4-15,9-3-8 0,10-4-2 16,3 6 2-16,12-5-11 0,5-2 11 15,2 4 2-15,8-5-2 0,-2 3-13 0,29-8 5 16,-20 5 6-16,-12 1 4 0,33-5 14 16,-20 2 10-16,19-4 26 0,-20 5-39 0,18-7 14 15,5 4 2-15,-5-7-4 0,4 3 0 16,1 5-4-16,-2-4-16 0,2 4 5 16,-20 3-3-16,17-2 5 0,-14 5-9 0,-18 2 11 15,4 0-17-15,-8 1 6 0,9 0-5 16,-6-5-2-16,-4 7 1 0,-2-3-3 0,2-1-9 15,-2 4 7-15,-1-7 4 0,-4 7-2 16,0-3-1-16,-3 4 2 0,-6 0-4 16,2 2 4-16,1-3-7 0,-2 3 7 0,1 6 5 15,-2-4-13-15,2-2-1 0,2 2-1 16,-8-1 7-16,7 3-7 0,-7 0 6 16,3 0 8-16,-5-2-21 0,-1 4 17 0,-6-4-13 15,-4 5 1-15,3 0 8 0,-6-3-4 16,3 4 0-16,0-5 8 0,1 4-1 0,3-5 0 15,-1 6-17-15,5-5 10 0,5 5-7 16,1-2 5-16,-1 2 4 0,2-3 5 0,1 0-4 16,2 5 6-16,2-4-8 0,-1 2-2 15,2-2-3-15,1 2 1 0,-3-5 4 16,3 7-2-16,-3-3-1 0,-6-5-1 0,3 10-3 16,-11-5 18-16,-4 0-19 0,-1 2 8 15,-3-3 5-15,3 6-2 0,-1-6 8 0,1 0-10 16,-1 2 2-16,4-2 6 0,-5 4-4 15,3-3 0-15,2 0 2 0,0-2 7 0,3 3-5 16,-1-2 7-16,3 2-4 0,-6-2 15 16,1 2-1-16,2-3 11 0,-4 0 6 15,4 1-1-15,-4-1 4 0,-7 1 1 16,6-2-4-16,-1 3-4 0,-4 1-4 0,1-5-2 16,0 4-7-16,-1-5-2 0,4 7-5 15,-4-5 1-15,2 3-4 0,-5-2 1 16,-8 3-6-16,2-2-1 0,-5 4-1 15,-1 1-3-15,-29 2 2 0,43-7 4 0,-43 7 4 16,34-5-1-16,-34 5-2 0,30-4-5 16,-30 4 3-16,0 0-3 0,25-3-3 15,-25 3-5-15,0 0-6 0,0 0 2 0,0 0-10 16,27-4-2-16,-27 4-17 0,0 0-15 0,0 0-27 16,0 0-19-16,0 0-22 0,0 0-25 15,0 0-21-15,0 0-57 0,-67 19-144 0,67-19-500 16,-27 6-172-16</inkml:trace>
  <inkml:trace contextRef="#ctx0" brushRef="#br0" timeOffset="18060.1681">16778 6455 3884 0,'0'0'-110'0,"0"0"7"16,0 0 1-16,0 0 16 0,0 0 7 15,0 0 6-15,0 0 15 0,0 0 37 16,0-40 14-16,0 40 33 0,0 0 43 0,0 0-21 16,0 0-3-16,0 0 16 0,0 0 3 15,0 0 6-15,-21-12 6 0,21 12 17 0,0 0-2 16,0 0-1-16,0 0-6 0,0 0-2 16,0 0-4-16,0 0-12 0,0 0-12 0,0 0-7 15,0 0-5-15,0 0-4 16,0 0-4-16,0 0 3 0,0 0-11 0,0 0 8 15,0 0-9-15,0 0 0 0,56-10-1 16,-56 10-2-16,43 7 0 0,-43-7 3 0,47 6 4 16,-24-2-5-16,7-2-2 0,6 1 1 0,-3 3 1 15,7-6-2-15,5 7-5 0,1-4 2 16,2-1-14-16,7 1 8 0,-8 1-1 16,3 3-4-16,-1-7 3 0,-2 3-2 15,-9 0-4-15,2-3 5 0,-5 2-9 0,1 2 4 16,-6-4 0-16,-4 3-2 0,-26-3 0 15,56 0 2-15,-36 5-1 0,-20-5 2 16,40 1-6-16,-40-1 7 0,38 3-5 0,-38-3 0 16,34 0 0-16,-34 0-1 0,23 3-4 15,-23-3 5-15,0 0-2 0,39 4 0 0,-39-4 0 16,0 0 0-16,0 0 1 0,26 2 3 16,-26-2-4-16,0 0-2 0,0 0 0 15,29 10 0-15,-29-10 2 0,17 12-4 0,-17-12 5 16,0 0-3-16,20 19 2 0,-20-19 2 15,15 13-2-15,-15-13-4 0,0 0 1 16,15 23-1-16,-15-23 2 0,0 0 5 0,13 17 1 16,-13-17 0-16,0 0-9 0,0 0 5 0,0 0 2 15,0 0 2-15,-28 45-1 0,6-33 4 16,5 3-7-16,-10-2 7 0,-6-1 2 16,-2 7 7-16,-10-3-3 0,-5 0 1 0,-7 7 1 15,-4-4 4-15,0 3-5 0,-15-1 3 16,16-4 1-16,-2 6 9 0,-3-8 0 15,5 3 3-15,3-5 3 0,12 3 2 16,1-7 2-16,2 3-1 0,9-2-3 0,1-5-3 16,5 2-10-16,2-2-17 0,3 5-52 15,22-10-60-15,-35 20-51 0,20-12-229 0,15-8-540 16,-31 4-630-16</inkml:trace>
  <inkml:trace contextRef="#ctx0" brushRef="#br0" timeOffset="23055.7293">23283 8376 3202 0,'0'0'69'0,"-3"-47"-32"16,3 47 14-16,0 0-29 0,0 0-22 15,-12-42-11-15,12 42-16 0,0 0 8 0,-8-26 3 16,8 26 2-16,0 0 7 0,-9-24 24 15,9 24-1-15,0 0 7 0,-15-23-14 16,15 23 22-16,0 0 3 0,-15-18-5 0,15 18 2 16,0 0-8-16,0 0 10 0,-13-19-8 15,13 19-25-15,0 0 0 0,0 0 0 16,-19-17-23-16,19 17 8 0,0 0 2 0,0 0-11 16,-33-13 11-16,33 13-5 0,0 0 5 15,-30-10 4-15,30 10 16 0,-22-7-3 0,22 7 5 16,-28-10 7-16,28 10-8 0,-29-9 5 15,29 9 5-15,-32-11-3 0,32 11-2 16,-30-9 4-16,30 9 2 0,-33-12-15 0,33 12 9 16,-35-12 12-16,35 12-2 0,-35-12-15 15,35 12-12-15,-34-12 2 0,11 6 4 0,23 6-4 16,-49-17 4-16,26 9 13 0,-6 1 1 16,-2-2 0-16,0 3 7 0,1-3-11 0,4 3 8 15,-6 0 10-15,5-1-1 0,0 2 1 16,-3-3-19-16,0 3 9 0,0-2-7 15,30 7-7-15,-57-9 1 0,25 4 3 16,4 2-6-16,-9-5-1 0,9 4 1 0,-13-1-2 16,3 0 13-16,3 2-13 0,1-4 2 15,-12 4 3-15,9-1-5 0,0-1 8 16,0 2-5-16,4-2-10 0,1 4 8 0,-2-2-12 16,3 0 2-16,6-3-1 0,25 6-3 15,-61-4 3-15,35 2 2 0,0-3-5 0,26 5 7 16,-56-1 16-16,32-2-14 0,24 3 0 15,-55-8-6-15,28 7 6 0,-3-4-11 16,-2 3 5-16,32 2 6 0,-63-4-5 0,36 2 5 16,-8-2 0-16,10 3-2 0,25 1 0 15,-59 0-8-15,34-5 7 0,25 5-11 16,-45-4 8-16,45 4-2 0,-45-3 4 0,18 3-3 16,27 0 3-16,-42-8 18 0,15 4-22 15,27 4 6-15,-46-5-4 0,21 2 2 0,25 3 10 16,-57-7-10-16,28 4-2 0,-3 3 0 15,32 0 2-15,-60-2 4 0,32 2-4 0,-9 0 6 16,-2-3-4-16,6 3-4 0,-4 0 8 16,0 0-4-16,-1 0 14 0,-4 0-16 15,0 0 8-15,-5-4 6 0,-1 4-4 16,-2-3 14-16,0 0 8 0,-4 1-12 0,-1-5 3 16,0 4 9-16,1-1-11 0,-4 1 4 15,4-2-3-15,-3 5 3 0,7-8 7 0,0 8-16 16,5-4 5-16,6 4 3 0,1-8-12 15,3 8-2-15,4-2 3 0,-4 0 6 16,35 2-9-16,-55-8 5 0,35 8 7 0,20 0 6 16,-47-1-6-16,47 1-3 15,-37-6-2-15,37 6 5 0,-40-1-7 0,40 1-4 0,-48-7 0 16,24 2 9-16,24 5-12 0,-57-1-2 16,26 1-4-16,1-3 10 0,30 3-5 15,-61-3-2-15,26 3-5 0,5-5 15 0,-7 5-9 16,4-1-2-16,-4-2 18 0,-6 0-23 15,2 3 11-15,-2-5-10 0,1 5 3 0,-8-1 12 16,6 1-9-16,-6-3-6 0,3-1-8 16,-3 4 2-16,2 0 0 0,-4-3 3 0,-5 3 9 15,0-7-5-15,2 7-8 0,-10-6 4 16,4 6-5-16,1-2 5 0,-7-2 7 16,2 3-5-16,-5-6-2 0,5 0 5 15,4 4-5-15,-4-6 11 0,3 3-13 0,-1-1 3 16,-1 2 7-16,11-2-3 0,-13 1 4 15,4 0-8-15,-3 3-3 0,7 0 17 16,-8-4-1-16,1 5-10 0,3-1-2 0,5-2 1 16,-3 2 2-16,-5 2-1 0,0-2-5 15,8 3 10-15,2-5-11 0,-2 5 2 16,0 0-3-16,5 0-3 0,2 5 4 0,0-5-8 16,-2 0-2-16,5 3 7 0,3-3-1 15,4 0-3-15,7 0-2 0,-7 0 7 0,6 0 5 16,-1 0 4-16,7 0-4 0,28 0 0 15,-56 0 2-15,28 0-2 0,28 0 8 0,-48 0 0 16,48 0 6-16,-44 0-2 0,44 0 8 16,-40 0-12-16,40 0 0 0,-47-3-4 15,47 3 0-15,-38 0 4 0,38 0 4 0,-49 3-6 16,24-3-4-16,25 0 2 0,-52 0 4 16,22 0 14-16,-2 0-14 0,32 0 0 0,-62 1-4 15,32-1 4-15,0 0 10 0,0 0 2 16,30 0 17-16,-60 0 1 0,38 0-7 15,22 0 8-15,-49 0 3 0,24 0-15 0,25 0 1 16,-40 0-14-16,40 0 7 0,-42 3 7 16,42-3-20-16,-36 5 0 0,36-5-6 15,-37 8-3-15,13-4 0 0,24-4-6 0,-36 8 15 16,36-8-17-16,-37 10 12 0,37-10-7 16,-39 9-1-16,39-9 4 0,-31 6 14 15,31-6-7-15,-22 7-7 0,22-7 3 0,-25 5 2 16,25-5 8-16,0 0-11 0,-35 10 10 15,35-10-4-15,0 0-1 0,-26 9-2 0,26-9 2 16,-26 10-4-16,26-10 6 0,0 0-6 16,-30 15 3-16,30-15-9 0,-17 11 12 15,17-11 4-15,-20 12-4 0,20-12-4 0,0 0-2 16,-20 17 0-16,20-17 6 0,0 0 0 16,-17 18 0-16,17-18 0 0,0 0-4 0,-17 20 10 15,17-20 0-15,0 0 2 0,-13 21 0 16,13-21 1-16,0 0-5 0,-15 22 4 15,15-22 14-15,-9 21-1 0,9-21-4 0,-6 31-2 16,6-31 13-16,-2 33-6 0,2-33 4 16,0 44-3-16,2-24-5 0,1 7 5 0,0 0-5 15,6-4 5-15,-4 5-11 0,5-4 4 16,-5 5-2-16,7-3-11 0,-4-5 11 0,2 4 10 16,2-2-15-16,-1-1 14 0,1 0 6 15,-3-3-12-15,-9-19 11 0,16 33-13 16,-11-18 20-16,-5-15-4 0,15 32 1 0,-10-18 0 15,4 2 17-15,-1 3-1 0,2-3 0 16,-5 4-14-16,3-2 3 0,1 5-6 16,-1-5 0-16,1 2-1 0,-1-1 0 0,-3 1 3 15,7-2 0-15,-6-1-6 0,6 0 2 16,-7-2-8-16,3 2-2 0,-3-7-4 16,2 7 8-16,-7-17-2 0,14 24 6 0,-6-8-4 15,-8-16 2-15,10 25-5 0,0-13-1 16,2 0 7-16,-4 0-5 0,5 4-5 0,4-1-2 15,5 0 3-15,0 2-5 0,3 0 0 16,7 2 1-16,1-4 0 0,7 2-2 16,-6 1 6-16,2-6-1 0,1 3-2 15,0-3 3-15,0 1 1 0,-5-1 0 0,-2 0 1 16,-4-3 0-16,1 2 2 0,2-4 4 16,-3 4 3-16,5-2 1 0,-3-5 0 15,2 7 1-15,2-5 1 0,0 3-1 0,6-3-4 16,-3 0 0-16,10 0-2 0,1 2-5 0,-1-6 1 15,7 3-4-15,-6 0-1 0,3-2-1 16,-1-1 0-16,-1 2-4 0,-3-4 2 0,-2 3 0 16,-6-3 5-16,8 3-1 0,-9-3 0 15,14 2 3-15,-4-2-2 0,3 0-3 16,4 0-1-16,-3 0-3 0,4 0 1 0,6 0-1 16,-2 4-2-16,4-4-1 0,8 0 1 15,3-4-2-15,-3 4 1 0,-8 0-3 0,6 4 0 16,-6-4 3-16,-5 0-5 0,5 0 2 15,1 0-2-15,-9 0 2 0,6 0 1 0,-6-4-2 16,7 8 2-16,-3-4-3 16,5 0 2-16,7 3-2 0,-7-3-1 0,6 0 1 15,1 0 1-15,3 3-3 0,-2-3 0 16,-1 0-2-16,1 2 2 0,-2-2-3 0,-11 5 2 16,0-5 0-16,0 0-1 0,-2 0 0 15,-1 0 1-15,3 2 0 0,-2-2-1 0,0 0-2 16,-3 0 0-16,1 3 0 0,-2-3-5 15,0 0 1-15,0 3-1 0,2-3 1 16,-3 0-1-16,-1 3 1 0,1 1 2 16,-3-1 0-16,-2-3 1 0,0 2 1 0,5-2 0 15,-8 3 3-15,-3-3-2 0,1 4-2 16,-2-1 3-16,-4-3-3 0,8 3 5 0,-7-3-1 16,3 2-3-16,1-2 2 0,-2 4 1 15,4-4-1-15,3 0 1 0,1 3-1 16,4 2 1-16,-8-5 0 0,11 1-3 0,-7 1 4 15,-1-2-2-15,4 4 0 0,-2-4 2 16,2 4-1-16,-3-2 0 0,4 3 0 0,-4-5 2 16,7 1 0-16,-7-1-5 0,3 4 3 15,4-4 0-15,0 0-7 0,-2 4 3 16,2-4-1-16,3 0-3 0,-3 0-2 0,2 3 1 16,1-3 1-16,-5 0-2 0,4 0 4 0,-8-3-1 15,5 3 1-15,-9-4 2 0,-1 0 1 16,-7 3 0-16,1 1 2 0,-3-5-1 15,1 3 1-15,-1-6 0 0,1 5 1 0,-3-5-1 16,2 2-2-16,-2-4 0 0,6 2-1 16,-3-2-5-16,-3 0 1 0,4 2 0 0,-4-4 1 15,-5 3 2-15,7-3 0 0,-2-5-1 16,-2 5 1-16,1-6 0 0,2 1 0 16,-9 4 2-16,10-4-3 0,-7 2-1 0,3 0-2 15,-1 2 5-15,-2-5 0 0,-1 6 1 16,-1 0 0-16,4-2-2 0,-10 3 7 15,4-2 9-15,-2 4 4 0,-3-3 6 0,1 2-1 16,3-2 0-16,-8 1 0 0,3-3-2 16,0-1-4-16,2 3 0 0,1-4-2 15,-4 4 0-15,-1-3-2 0,4-2-1 16,-4 4-2-16,5-3 1 0,-1 0-2 0,0 1-2 16,-2-5 1-16,3 6 1 0,-3-3-1 0,2 0 0 15,0 1-2-15,0 1 0 0,-2-3 1 16,1 3 0-16,-16 15-1 0,29-29 2 15,-14 14-4-15,-2-1 0 0,-13 16-1 0,29-28 0 16,-16 14 1-16,5-6 2 0,-4 5-1 16,-14 15 3-16,30-28-3 0,-18 11 5 15,-12 17-1-15,20-30 8 0,-15 10-7 0,-5 20 6 16,15-39-2-16,-12 13-2 0,-3 26 3 16,-3-48-2-16,-6 20 2 0,-4-3 0 0,-5-3-1 15,-4 1 0-15,-3-5 3 0,-10-1-6 16,1-3 0-16,-6 6 0 0,2-4 1 15,-6 5-1-15,7 2-2 0,4 9 1 16,1-5-3-16,4 6 1 0,4 7-13 0,1 0-26 16,-1 4-22-16,24 12-28 0,-45 2-42 15,20 12-44-15,-8 2-82 0,1 4-295 0,-2 2-386 16,3-5-673-16</inkml:trace>
  <inkml:trace contextRef="#ctx0" brushRef="#br0" timeOffset="23886.6343">22585 8893 4579 0,'21'-35'-113'0,"-10"17"15"0,4-1 21 15,-1-1 3-15,9-5 11 0,-1-4 9 0,-2-1 13 16,8 0 4-16,6-4 17 0,-7-4 30 16,8 1-1-16,-2 0 5 0,2 1 3 15,-1-3 18-15,8 1 22 0,-6-2 26 16,1 1 9-16,3 4 20 0,-3-6 13 0,-3 0 9 15,6 2-7-15,-7-1-3 0,4 0-15 16,6 0-14-16,-7-2-14 0,15 0-13 0,-5 2-7 16,4-1-19-16,5-3-8 0,4 4-3 15,-4 0-6-15,0 3-1 0,2 0-3 16,-5 6 1-16,-4 0-3 0,-4 8-2 0,1-3 4 16,-8 5 4-16,3-1 5 0,-7 1 2 15,-1 6-1-15,-7 2-1 0,4-3-5 0,-6 4-2 16,2 1-5-16,-6 0-3 0,-19 11-1 15,35-19-4-15,-19 11-6 0,-16 8-1 16,29-17-1-16,-29 17-2 0,23-11-1 16,-23 11-1-16,22-11 5 0,-22 11-4 0,0 0 0 15,23-12 0-15,-23 12 3 0,0 0-3 0,0 0-2 16,25-11-9-16,-25 11-11 0,0 0-15 16,0 0-15-16,0 0-19 0,0 0-22 0,22-12-16 15,-22 12-17-15,0 0-8 0,0 0-10 16,0 0-6-16,0 0-6 0,0 0-5 15,0 0-15-15,0 0-29 0,0 0-31 16,0 0-597-16,0 0 3 0</inkml:trace>
  <inkml:trace contextRef="#ctx0" brushRef="#br0" timeOffset="25231.3572">24315 7390 3718 0,'-37'1'-53'0,"37"-1"12"0,0 0 15 0,0 0 22 15,-41-1 17-15,41 1-5 0,0 0 9 0,0 0 10 16,-36-7 26-16,36 7 32 0,0 0 14 15,0 0 11-15,0 0 3 0,-25-7 2 16,25 7-12-16,0 0-6 0,0 0-11 16,0 0 0-16,0 0-14 0,0 0-9 0,0 0-8 15,0 0-6-15,0 0-4 0,0 0-7 0,0 0-2 16,0 0-3-16,-28-8-6 0,28 8 1 16,0 0-7-16,0 0 1 0,0 0-3 0,0 0 3 15,0 0-5-15,0 0 0 0,0 0-4 16,0 0 1-16,0 0-4 0,0 0-5 15,0 0-5-15,0 0 0 0,0 0-4 0,0 0 5 16,-29-9-2-16,29 9 5 0,0 0-9 16,0 0 2-16,0 0-3 0,0 0 5 15,0 0-2-15,0 0 2 0,-25-8 1 0,25 8 4 16,0 0-5-16,0 0 1 0,0 0 1 16,0 0 0-16,0 0-1 0,0 0 0 0,0 0 1 15,-31-3 2-15,31 3-3 0,0 0-1 16,0 0-1-16,0 0 1 0,0 0 1 15,0 0 1-15,0 0 2 0,0 0-4 16,0 0-3-16,0 0 9 0,0 0-3 0,0 0-3 16,0 0 2-16,-31-4 0 0,31 4-2 15,0 0 1-15,0 0 0 0,0 0 1 0,0 0-2 16,0 0 0-16,0 0 1 0,0 0-4 16,0 0 6-16,-43 0-5 0,43 0 4 15,0 0-1-15,0 0-1 0,0 0 0 0,0 0 2 16,0 0 2-16,0 0 1 0,0 0-1 15,-34 0-1-15,34 0 1 0,0 0 0 0,0 0-3 16,0 0-1-16,0 0 1 0,0 0-3 16,0 0 3-16,0 0-4 0,0 0 4 0,0 0-4 15,0 0 4-15,0 0-3 0,0 0 3 16,0 0-4-16,0 0 3 0,0 0 1 16,0 0 0-16,0 0 0 0,0 0-3 0,0 0 3 15,0 0-3-15,0 0-1 0,0 0 0 16,0 0 2-16,0 0-2 0,0 0 0 15,0 0 2-15,0 0-3 0,0 0 5 0,99 12 0 16,-74-9 0-16,-25-3-1 0,52 4 3 16,-30-3 4-16,6-1 5 0,-28 0-8 0,56 7 7 15,-26-7-4-15,-4 4 1 0,8-4-1 16,-2 1 5-16,1-1-2 0,-3 3 3 16,-30-3-5-16,57 4 8 0,-32-4 5 0,-25 0 6 15,45 0 6-15,-45 0 2 0,39 0 4 16,-39 0 1-16,35 3-2 0,-35-3 2 15,30 0 2-15,-30 0-8 0,0 0-4 0,39 4-3 16,-39-4 0-16,0 0-4 0,26 0-4 16,-26 0-1-16,0 0-2 0,0 0-2 15,30 1-1-15,-30-1-1 0,0 0-1 0,0 0-1 16,0 0-3-16,0 0 0 0,0 0-1 16,34 4 0-16,-34-4-1 0,0 0-2 0,0 0 2 15,0 0-1-15,0 0-1 0,33 0 1 16,-33 0 1-16,0 0 1 0,0 0-3 15,0 0-3-15,0 0 3 0,0 0-3 16,29 7 2-16,-29-7-3 0,0 0 3 0,0 0 0 16,25 9-1-16,-25-9-5 0,0 0 2 0,28 9 1 15,-28-9 3-15,0 0-4 0,17 10 5 16,-17-10-1-16,0 0 2 0,0 0 2 0,0 0 6 16,20 12-2-16,-20-12 2 0,0 0 2 15,0 0-3-15,0 0 4 0,0 0-1 16,0 0-2-16,0 0 2 0,0 0-2 0,0 0-2 15,0 0 0-15,0 0-2 0,0 0 0 16,0 0-1-16,0 0-1 0,0 0-1 0,0 0-2 16,0 0 3-16,0 0-3 0,0 0 1 15,-60 15 1-15,60-15-3 0,-30 7 1 16,30-7 4-16,-39 4-6 0,16 4 2 16,23-8 0-16,-49 12 0 0,24-8 0 0,0 8 0 15,-2-4-2-15,-3 3 2 0,7 1-3 16,-6-3 2-16,8-1 0 0,21-8 1 15,-40 16-2-15,23-10 1 0,17-6 0 0,-25 12-1 16,25-12 3-16,-30 10-3 0,30-10-1 16,-19 9 1-16,19-9 1 0,0 0-3 0,-28 13 3 15,28-13 0-15,-19 12-1 0,19-12 3 16,-16 15-2-16,16-15 1 0,-15 22-1 0,15-22-1 16,-17 25-1-16,17-25 1 0,-22 23-2 15,10-6-4-15,12-17-4 0,-15 22 5 16,15-22-1-16,-16 20 0 0,16-20 2 0,-17 15 3 15,17-15 2-15,0 0 3 0,-32 15-2 16,32-15 5-16,-25 9 6 0,25-9 3 0,0 0 5 16,0 0 1-16,-57-20 2 0,42 8 0 15,15 12 1-15,-22-27-3 0,7 10 0 0,15 17-2 16,-21-34-5-16,12 19-1 0,9 15-9 16,-17-24-22-16,17 24-39 0,-15-21-63 15,15 21-66-15,0 0-120 0,-28-13-211 0,28 13-440 16,-40-10-884-16</inkml:trace>
  <inkml:trace contextRef="#ctx0" brushRef="#br0" timeOffset="27702.0206">5426 12219 4656 0,'0'0'-189'15,"0"0"6"-15,-19-64 15 0,19 64 17 0,0 0 11 16,0 0 15-16,0 0 9 16,0 0 19-16,0 0 16 0,0 0 6 0,0 0 8 0,11-26 17 15,-11 26 2-15,0 0 7 0,0 0 14 16,0 0 12-16,0 0 5 0,0 0 10 0,0 0 15 15,0 0 17-15,0 0 0 0,0 0 6 16,0 0 12-16,0 0 4 0,0 0-15 16,0 0-4-16,0 0 3 0,0 0 22 0,0 0-2 15,0 0 4-15,0 0 19 0,0 0-28 16,3 77 26-16,2-53-42 0,8-3 8 0,2 3-7 16,2-6 7-16,6 8-10 0,4-8 7 15,7 0-13-15,4-6 3 0,11-1-1 16,3-10 20-16,18-2-10 0,2-13 5 15,18-4-9-15,32-24 4 0,0-9-10 0,-3-12 4 16,5-15 0-16,-5-8 0 0,8-12-6 16,2-7 8-16,6-16-8 0,39-43-6 0,17-13-4 15,9-17-14-15,13-6-34 0,4-4-38 16,-1 3-55-16,-17 10-75 0,-8 12-228 16,-12 15-383-16,-49 34 133 0</inkml:trace>
  <inkml:trace contextRef="#ctx0" brushRef="#br0" timeOffset="55183.2872">11930 10895 4659 0,'57'-38'-151'0,"-4"-7"0"0,1 7 11 15,3-1-22-15,4 0-24 0,5-3-85 0,-1 3-512 16,29-9 272-16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09:27.121"/>
    </inkml:context>
    <inkml:brush xml:id="br0">
      <inkml:brushProperty name="width" value="0.05292" units="cm"/>
      <inkml:brushProperty name="height" value="0.05292" units="cm"/>
      <inkml:brushProperty name="color" value="#FF0000"/>
    </inkml:brush>
  </inkml:definitions>
  <inkml:trace contextRef="#ctx0" brushRef="#br0">2933 8184 471 0,'0'0'61'16,"0"0"-21"-16,0 0-40 0,0 0 26 0,0 0-13 15,0 0 0-15,0 0 0 0,0 0 31 16,0 0 42-16,0 0 2 0,0 0-3 0,0 0 3 16,0 0-10-16,0 0-6 0,0 0-18 15,0 0 23-15,0 0-30 0,0 0 8 16,0 0-5-16,0 0 20 0,0 0 11 15,-23-49 14-15,23 49-15 0,0 0 1 0,0 0-6 16,0 0-1-16,0 0-17 0,0 0-15 16,0 0-1-16,0 0-3 0,0 0-11 0,-22-10-4 15,22 10 7-15,0 0-1 0,0 0-6 16,0 0-10-16,0 0-1 0,0 0 14 16,-32-2 2-16,32 2-12 0,0 0-4 0,0 0 4 15,0 0-10-15,0 0 0 0,0 0 16 16,-45 7-4-16,45-7-3 0,0 0-3 0,0 0 6 15,-30 5-6-15,30-5 17 0,0 0-11 16,0 0 5-16,-27 10 6 0,27-10-17 16,0 0 8-16,-28 8-3 0,28-8-6 0,0 0 6 15,-28 11 0-15,28-11-1 0,-21 8-5 16,21-8-5-16,0 0 8 0,-30 12-6 16,30-12-6-16,-20 9 12 0,20-9-11 0,-25 9 8 15,25-9 7-15,-22 12 7 0,22-12-4 16,-30 12-3-16,30-12 8 0,-30 14-7 0,30-14 1 15,-25 12 3-15,25-12 0 0,-32 15-5 16,11-4-1-16,21-11-2 0,-27 16 0 16,10-5 3-16,17-11-6 0,-28 15 8 0,28-15 4 15,-29 13 2-15,29-13 24 0,-22 15 15 16,22-15-28-16,-28 12 2 0,28-12-8 16,-20 12-7-16,20-12 18 0,-20 11-20 0,20-11-3 15,-17 13 7-15,17-13-1 0,0 0-6 16,-25 18-2-16,25-18 0 0,-12 16-5 15,12-16 1-15,0 0 7 0,-16 25-8 0,16-25 0 16,0 0-3-16,-14 24-3 0,14-24-6 16,-6 23 8-16,6-23-4 0,0 0 0 0,-5 34 2 15,5-34 14-15,-9 28-12 0,9-28-2 16,-3 20 2-16,3-20-4 0,0 0 0 16,-2 34-8-16,2-34 6 0,0 0 5 15,-10 28-7-15,10-28 4 0,0 0 6 0,0 32-10 16,0-32 2-16,0 0 6 0,0 31-6 15,0-31 0-15,0 0 4 0,0 35 3 0,0-35-3 16,0 28 4-16,0-28-22 0,0 0 16 16,0 44 4-16,0-44-8 0,0 27 8 15,0-27-4-15,7 27 5 0,-7-27-5 0,0 29 7 16,0-29-7-16,3 25 2 0,-3-25-8 16,5 27 10-16,-5-27 5 0,0 0-11 0,4 39 3 15,-4-39 1-15,5 29-2 0,-5-29 2 16,5 30 9-16,-5-30-8 0,3 32-1 15,-3-32 1-15,10 30-5 0,-10-30-4 0,7 31 2 16,-7-31-2-16,5 32 4 0,-5-32-6 16,5 23 6-16,-5-23 6 0,3 25-7 15,-3-25 10-15,3 26-5 0,-3-26-6 0,0 0 7 16,9 33-7-16,-9-33 8 16,3 22-12-16,-3-22 6 0,0 0 9 0,7 32-13 15,-7-32 2-15,0 0 5 0,8 27 6 16,-8-27-7-16,0 0-4 0,2 23-2 0,-2-23 2 15,0 0 9-15,0 0 6 0,12 25-12 16,-12-25 3-16,0 0 4 0,0 0 7 0,0 0-3 16,1 22 5-16,-1-22-12 0,0 0 5 15,0 0-6-15,0 0 1 0,0 0 14 0,0 0 11 16,0 0 2-16,0 31-3 0,0-31-6 16,0 0 8-16,0 0-14 0,0 0 7 0,0 0 7 15,-1 36-2-15,1-36-15 0,0 0-2 16,0 0 2-16,-4 32 6 0,4-32-8 15,0 0-8-15,0 0-2 0,0 35 7 16,0-35 3-16,0 0-7 0,4 29-2 16,-4-29 10-16,1 21-4 0,-1-21-5 0,0 0-3 15,4 38 0-15,-4-38 7 0,3 21-2 16,-3-21-1-16,0 0 6 0,5 39-7 0,-5-39 0 16,3 30-7-16,-3-30-1 0,5 27 10 15,-5-27 2-15,0 0-9 0,4 33 1 16,-4-33 5-16,8 24-4 0,-8-24 3 0,0 0-3 15,5 32 3-15,-5-32-9 0,0 0 1 16,5 27 11-16,-5-27-9 0,7 23 1 0,-7-23 4 16,0 0 3-16,0 34-8 0,0-34 5 15,0 0-2-15,0 33 4 0,0-33-6 0,0 24 3 16,0-24 2-16,6 32-1 0,-6-32-5 16,5 30 2-16,-5-30 7 0,0 30-3 15,0-30-2-15,4 29-3 0,-4-29 3 0,1 25 1 16,-1-25-5-16,0 0 0 0,4 33 3 15,-4-33 1-15,0 0-3 0,3 32 3 16,-3-32 3-16,0 0-9 0,10 27 2 0,-10-27 5 16,7 19 2-16,-7-19-1 0,0 0-8 15,0 0 7-15,10 27-7 0,-10-27 6 16,0 0-9-16,12 16 8 0,-12-16 1 16,0 0 0-16,0 0-1 0,0 0-3 0,10 22 0 15,-10-22-2-15,0 0 4 0,0 0-4 16,0 0 9-16,0 0-1 0,16 15 5 0,-16-15-7 15,0 0-5-15,0 0 2 0,0 0 2 16,0 0-2-16,30 9-6 0,-30-9 6 0,0 0 2 16,0 0-3-16,0 0 5 0,0 0-5 15,29 3-5-15,-29-3 3 0,0 0 5 0,0 0-3 16,23 12 1-16,-23-12-5 0,0 0 2 16,22 6 6-16,-22-6-7 0,0 0-7 15,20 12 8-15,-20-12 3 0,0 0 2 0,20 10-2 16,-20-10-4-16,0 0 6 0,25 10-4 15,-25-10-6-15,0 0 4 0,32 7 0 16,-32-7 0-16,0 0 3 0,25 8-5 0,-25-8 1 16,0 0 4-16,0 0 1 0,40 3 5 15,-40-3-1-15,0 0-10 0,0 0 17 16,34 0-13-16,-34 0-1 0,0 0 1 0,30-11-5 16,-30 11 9-16,23-7-3 0,-23 7-3 15,25-17-2-15,-25 17 5 0,21-15 0 0,-21 15-4 16,23-18-5-16,-6 6 0 15,-17 12 7-15,26-28-10 0,-11 11 5 0,1 2 2 16,-16 15 4-16,25-30-9 0,-9 12-8 0,-1 3 2 16,-15 15 1-16,25-28-11 0,-11 12 4 15,-14 16 11-15,20-24-9 0,-8 12-3 0,-12 12 3 16,20-25 11-16,-20 25 8 0,16-25-5 16,-16 25 0-16,9-27 3 0,-9 27 3 15,10-30-2-15,-10 30 4 0,7-27 5 0,-7 27 14 16,0-27-7-16,0 27-1 0,6-27 6 15,-6 27-2-15,0 0 3 0,-6-42 12 16,6 42-9-16,0-27 7 0,0 27 18 0,0 0 0 16,-4-39-3-16,4 39 14 0,-3-28-7 15,3 28-3-15,3-31-4 0,-3 31-5 16,4-36-2-16,-4 36-2 0,6-34-5 0,-6 34-2 16,0-41-2-16,2 23-4 0,-2 18 2 15,3-38-1-15,-3 38-1 0,9-40-3 16,-6 23 2-16,-3 17 0 0,2-38-5 0,-2 38-2 15,3-37 0-15,-3 37 6 0,-3-36 0 16,3 36-1-16,0-35-1 0,0 35 1 0,-2-33 3 16,2 33 0-16,-8-39 3 0,8 39-7 15,-9-32 0-15,-1 16-3 0,10 16-1 0,-5-33-2 16,5 33 0-16,-8-29 0 0,8 29-2 16,-9-27-2-16,9 27-2 0,-8-24 2 15,8 24-5-15,0 0 1 0,-12-30-1 16,12 30 0-16,-8-20 1 0,8 20 1 0,0 0-2 15,-8-25 1-15,8 25-2 0,0 0-1 16,0 0 4-16,-15-27-6 0,15 27 0 0,0 0 0 16,-9-21 3-16,9 21-1 0,0 0 0 15,0 0-2-15,-8-26 0 0,8 26 2 16,0 0 0-16,0 0-5 0,0 0 5 0,-12-34-2 16,12 34 1-16,0 0-2 0,-10-17 1 15,10 17 3-15,0 0 0 0,0 0-5 0,-8-32 1 16,8 32 1-16,0 0 0 0,-15-25-2 15,15 25 4-15,0 0-2 0,-12-21-2 16,12 21 1-16,0 0 2 0,0 0-2 0,-8-24-1 16,8 24 1-16,0 0 1 0,0 0-1 15,-9-25-1-15,9 25 1 0,0 0 1 0,0 0-1 16,0 0 2-16,0 0-3 0,0 0 1 16,-5-34 0-16,5 34-3 0,0 0 2 15,0 0 2-15,0 0-1 0,0 0 0 0,0 0 0 16,0 0 1-16,0 0-1 0,-3-26 0 15,3 26-1-15,0 0 0 0,0 0 1 16,0 0-1-16,0 0 3 0,0 0 5 0,0 0-8 16,0 0 4-16,0 0-4 15,0 0 1-15,0 0 1 0,0 0 1 0,0 0-1 16,0 0-1-16,0 0 0 0,8-33 2 16,-8 33-1-16,0 0-3 0,0 0-5 0,0 0 3 15,0 0 0-15,0 0-1 0,12-21 2 16,-12 21 0-16,0 0 1 0,0 0 0 0,0 0-1 15,0 0 0-15,0 0 0 0,0 0 1 16,0 0 1-16,13-22 1 0,-13 22-1 0,0 0 1 16,0 0 0-16,0 0 0 0,10-21-1 15,-10 21 1-15,0 0 0 0,0 0 0 0,14-23-1 16,-14 23 2-16,0 0 0 0,11-17-2 16,-11 17 1-16,0 0-1 0,0 0 2 15,14-25 0-15,-14 25-1 0,0 0 2 16,12-21-1-16,-12 21 3 0,0 0-5 0,20-23 2 15,-20 23-2-15,8-15 0 0,-8 15-1 16,0 0 1-16,17-21-1 0,-17 21 2 16,0 0 2-16,16-22 1 0,-16 22-3 0,0 0 1 15,14-15 1-15,-14 15 2 0,0 0-1 16,15-24-1-16,-15 24 1 0,12-20 2 0,-12 20-4 16,0 0 0-16,8-27 0 0,-8 27 2 15,8-21-1-15,-8 21-1 0,0 0 0 0,5-31 1 16,-5 31 0-16,0 0 0 0,7-35-1 15,-7 35 0-15,5-20-2 0,-5 20 1 16,0 0 2-16,0 0-2 0,0-34 2 0,0 34-1 16,0 0 0-16,0 0 0 0,0 0 0 15,0-35-1-15,0 35 0 0,0 0-1 0,0 0 0 16,0 0-1-16,-8-27 1 0,8 27 3 16,0 0-3-16,0 0 1 0,0 0-1 15,-9-25 3-15,9 25-3 0,0 0-1 0,0 0 2 16,0 0 0-16,-13-22-2 0,13 22 0 15,0 0-1-15,-30-13-7 0,30 13-8 16,-39-9-23-16,3 13-36 0,-5 12-54 16,-17 4-76-16,-47 30-260 0,-16 6-463 0,-18 2-651 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10:26.192"/>
    </inkml:context>
    <inkml:brush xml:id="br0">
      <inkml:brushProperty name="width" value="0.05292" units="cm"/>
      <inkml:brushProperty name="height" value="0.05292" units="cm"/>
      <inkml:brushProperty name="color" value="#FF0000"/>
    </inkml:brush>
  </inkml:definitions>
  <inkml:trace contextRef="#ctx0" brushRef="#br0">18643 9407 3299 0,'0'0'48'15,"30"-12"-52"-15,-30 12-35 0,10-6-53 0,-10 6-25 16,20-4-17-16,-20 4-4 0,0 0 33 0,27-2 11 16,-27 2 41-16,0 0 26 0,26-5 42 0,-26 5 35 15,0 0 22-15,0 0 7 0,0 0 6 16,0 0-8-16,0 0-22 0,32 0-12 16,-32 0-33-16,0 0-5 0,0 0-5 0,19 5-5 15,-19-5 5-15,0 0-12 0,15 6 9 16,-15-6 3-16,0 0 10 0,0 0 8 0,0 0 37 15,0 0 25-15,0 0 29 0,31 9 45 16,-31-9 24-16,0 0 6 0,0 0-7 0,0 0-3 16,0 0-9-16,0 0-4 0,0 0-20 15,0 0-19-15,0 0-12 0,0 0-19 16,0 0-7-16,0 0-11 0,0 0-11 0,31-20-6 16,-31 20-12-16,0 0-2 0,25-5-8 15,-25 5-2-15,31-8-5 0,-2 1-3 16,1 0-2-16,10-2-4 0,4 2 0 0,2-2-2 15,6 1 0-15,10-4-2 0,0 1-1 16,5 4-5-16,0-6 0 0,2 4-1 0,2-3 1 16,-2-1 0-16,16 0-1 0,-1 1-3 15,-4 0 0-15,9-2-1 0,-5 6 3 16,4-4-5-16,1 0-3 0,-5 1-5 16,4-3 0-16,-1 1-3 0,-3 4-2 0,-2-2 6 15,5-2-1-15,-7 1 1 0,-6-2 4 0,1 7 9 16,-1-7 7-16,-4 2-1 0,2 3 7 15,0-1 1-15,-4 3-3 0,3-1 3 16,-1 3-2-16,-2-6 0 0,4 5-5 0,0 0-2 16,0 0 2-16,-2-3-4 0,-3 3 0 15,4 0-1-15,-6-1 1 0,0-1 0 0,0 1 2 16,2 2 7-16,-7-2 1 0,-3 1 2 16,-5 0 1-16,-2 0-1 0,-1 0-1 0,1 3-2 15,2-5-2-15,1 6 0 0,1-5-2 16,-1 4-1-16,-2 2-5 0,6 1 2 15,-4-4-2-15,2 1-2 0,4-1 1 0,1 4-1 16,-5 0 0-16,0-3-2 0,2 0 5 16,0 6-3-16,0-3-2 0,-2 0 0 15,2 3 0-15,0-3 0 0,5 4 0 0,6-1-1 16,3 1-1-16,-3-3 0 0,-1 2 0 0,7 4-3 16,-6-5 3-16,3 3 0 0,-3-2-2 15,3-3 1-15,-3 0-2 0,-13 0 1 16,7 0 2-16,-2 0 0 0,7 0-1 15,-3-3-2-15,-7-2 1 0,13 3 0 0,-18 0 1 16,8-3-1-16,-3 5-1 0,0-3 1 0,0 3-1 16,-4 0 0-16,9-1-1 0,-5 1 1 15,0-4 0-15,5 4-1 0,-2 0 1 16,-5 4-1-16,5-8 2 0,-6 8-1 0,8-4 0 16,-7 0 1-16,4 0-3 0,-6 0 1 15,4 1 2-15,-5-1-1 0,0 3-1 16,5-3 1-16,-4 0 0 0,-1 0-1 0,2 5 6 15,-1-3-4-15,1 0-1 0,6 3 0 16,-7-2-2-16,1 0 1 0,11 3 4 0,-8-3-3 16,-3 0-1-16,6-1 0 0,-5 2 3 15,2-1 0-15,-4 0-1 0,8-3 1 16,-10 3 2-16,10-3 1 0,-8 4-3 0,2-4 1 16,2 0 1-16,-7 0 2 0,1 0 0 15,4 0-2-15,-7 0-3 0,-8 0 3 0,2 0-2 16,5 0 3-16,-5-4 0 0,-2 4 6 15,0-3 0-15,0 3 2 0,4-3 2 0,-1 3 0 16,-6-3 0-16,3-1-2 0,6 4-1 16,0-2 1-16,3-1-2 0,-1 0-1 0,3-1-2 15,0 2 3-15,8-1-4 0,1 0-1 16,9-2-1-16,-6 3-1 0,3-5 0 16,-10 4 1-16,3 2-2 0,1-3 5 0,-8 1 2 15,-5-1 4-15,1-2 3 0,-4 3-1 16,-6 0 1-16,-1 0-1 0,-3 3-2 15,-3-3-2-15,0 0-1 0,-31 3-2 0,51-4-3 16,-22 2 1-16,-29 2-3 0,45-3-1 16,-45 3 1-16,45 0-3 0,-21-3 1 0,-24 3-1 15,50-3-2-15,-22-1 1 0,-3 1-4 16,-25 3-3-16,52-2-7 0,-27-1-9 0,-6-1-20 16,-19 4-25-16,35-5-33 0,-13 0-50 15,-22 5-43-15,26-6-123 0,-26 6-198 16,17-12-444-16,-17 12-909 0</inkml:trace>
  <inkml:trace contextRef="#ctx0" brushRef="#br0" timeOffset="904.3338">28847 8396 4933 0,'-22'6'-20'16,"22"-6"15"-16,0 0 25 0,-32 5 1 16,32-5-11-16,0 0-26 0,0 0-18 15,-32 1 7-15,32-1-10 0,0 0 15 0,0 0 17 16,0 0 14-16,0 0 9 0,-33 0 7 15,33 0 5-15,0 0 1 0,0 0-2 0,0 0-1 16,0 0 1-16,0 0 3 0,0 0 2 16,0 0-3-16,0 0 0 0,0 0-4 15,0 0 2-15,0 0-11 0,0 0 2 0,0 0 2 16,0 0-2-16,0 0 4 0,0 0 3 16,0 0-3-16,0 0 2 0,77 32 2 0,-52-23-1 15,2 0 3-15,11 0-1 0,4 3-1 16,-5 2 2-16,10-5-1 0,-4 6-1 15,9 0-4-15,-2 1-3 0,4 2-2 0,6-3-2 16,5 2-3-16,-3-2-3 0,3-3-1 16,-3 3 1-16,-2-2-1 0,-1-4-6 15,-9-1 3-15,-1 3 2 0,-1-2 0 0,-8-4 6 16,2 2 5-16,3 0-1 0,-9-5 4 16,-6 4-7-16,5-3-2 0,-5 3-1 0,-3-3-1 15,3 4-4-15,-3-4 2 0,3 2-2 16,-9 2-2-16,8-1 1 0,-29-6-1 0,50 9-1 15,-23-3-3-15,-7 0 2 0,2 0-1 16,-22-6-1-16,35 14 1 0,-35-14-3 16,26 12 1-16,-26-12 1 0,29 9-1 15,-29-9 1-15,18 12-1 0,-18-12 4 0,0 0 1 16,14 15-2-16,-14-15 1 0,0 0 0 16,0 0-3-16,0 0 4 0,-17 44-3 0,17-44 1 15,-18 24-1-15,18-24 0 0,-26 25 2 16,16-13-3-16,-6 3 0 0,-3 5 2 15,19-20 4-15,-33 30 1 0,13-13 2 0,-9 4-1 16,4-4 4-16,-7 2 0 0,-1-1-3 16,-7 1 1-16,3 2-2 0,0 1 0 15,-6 3 0-15,-4 1 0 0,3-3 1 0,-4 2 2 16,-1-4-3-16,-2 4-1 0,12-5 6 16,-9-4 6-16,2 3 3 0,6-4 10 15,-5 0-3-15,0 1 1 0,-4 4-9 0,4-9-20 16,3 5-35-16,-14-1-43 0,2 3-57 0,0-3-57 15,-2 5-182-15,-1-12-171 0,3 3-411 16,7-11-843-16</inkml:trace>
  <inkml:trace contextRef="#ctx0" brushRef="#br0" timeOffset="3051.7367">23276 9040 4693 0,'0'0'-114'15,"0"0"32"-15,25 9 30 0,-25-9 25 0,0 0 18 16,0 0 2-16,0 0 1 0,32 5 3 0,-32-5-2 15,0 0 2-15,35 0 9 0,-35 0-8 16,35-8 4-16,-35 8 6 0,31-1-11 0,-31 1 1 16,36-5 1-16,-36 5 5 0,46-7 6 15,-16-1 1-15,0 2 13 0,-3 0-6 16,3 0 0-16,5 0 0 0,3-1-6 0,2-1 24 16,4-1-30-16,3-2 4 0,1 4-14 15,2-5 1-15,-1 4-5 0,1-1 2 16,-1-1 3-16,-4 2-6 0,3-2-4 0,-6 1 6 15,2-1 5-15,-6-3-1 0,6 1 15 16,-8 0-4-16,6-3 6 0,-5-3-13 16,5-1 12-16,-5 1-13 0,-4-4 10 0,14-6-8 15,-12 1-2-15,4-2 0 0,-1-4 3 16,-1 3 0-16,1-6 3 0,-4 3 27 0,-8 3 18 16,6-3-2-16,-3 1-4 0,3-3 2 15,-11 3 0-15,9-8-6 0,-3 9-3 16,-5-3-7-16,6-5-2 0,-4 7-4 0,4-4-3 15,-4 2-1-15,2-6-3 0,-2 5 2 16,-1 0 4-16,-1 5 7 0,-2-7 8 0,2 4-2 16,-2-6 6-16,0 7 4 0,-3-3 5 15,-1-2 0-15,8 4-7 0,-7-3-3 0,-4 1-3 16,4-2-3-16,-4 6-6 0,5-3-4 16,-6 2-4-16,1 0 0 0,1-2-5 15,1 5-1-15,0-2 0 0,-2 4 1 0,-4 0 5 16,-1 0 6-16,0-2-3 0,2 0 0 15,-8-1-3-15,2 1 3 0,-4 2-6 0,0 27 0 16,-4-57-1-16,-4 29-3 0,1-1 0 16,2 2-4-16,-7 2 1 0,-1-2-2 15,0 4-4-15,1-4 1 0,-12 7 1 0,11-2-4 16,-7-3-2-16,0 3-2 0,0 2-1 16,-5-1-2-16,-4 2-4 0,-1 2-1 0,2-5-2 15,-9 7 0-15,0-5 0 0,0 7 1 16,-4-6-1-16,-3 3 2 0,-1 4 1 15,-4-4 0-15,1 5-4 0,-1-1 3 16,-4 0-4-16,1 4 4 0,-3 1-3 0,-7-1-2 16,0 6 3-16,5-3-1 0,-1 3 0 15,1 4-1-15,-4-4 2 0,5 4-1 0,-1-2 4 16,2 5 1-16,-6-3-1 0,-4 1-2 16,7-3 3-16,1 5 1 0,-4-5-1 15,10 2 4-15,-1-1-1 0,-5-1 2 0,8 4-1 16,8 1 0-16,-3-2 2 0,9-2-2 15,-5 2 0-15,1 1 2 0,6 1-2 0,3 2 5 16,-2-3-2-16,2 4 3 0,5-5-3 16,-5 7 1-16,3-4 1 0,0 0 0 15,2 4 0-15,3-2-1 0,22-8 0 0,-45 20 2 16,25-11-4-16,3-2 6 0,17-7-5 16,-37 30 2-16,19-15 0 0,3 4 0 0,0-2 1 15,3 4 1-15,-1 2-2 0,-2 1 2 16,5 2-1-16,1-2 2 0,-4-3 1 0,8 1 4 15,5-22 5-15,-13 43 3 0,4-28 6 16,9-15 1-16,-11 32-1 0,11-32-1 16,-9 31-2-16,9-31-1 0,-5 21-2 0,5-21-1 15,-8 22-5-15,8-22 1 0,0 0-2 16,-7 23 0-16,7-23-3 0,0 0 1 16,0 0-1-16,-8 27 2 0,8-27 0 0,0 0 1 15,0 0 3-15,5 32 1 0,-5-32-3 16,0 0-2-16,15 28-2 0,-15-28 3 0,12 23-7 15,-12-23-5-15,13 13-25 0,-13-13-28 16,13 18-50-16,-13-18-60 0,0 0-88 16,12 27-254-16,-12-27-456 0,0 0-929 0</inkml:trace>
  <inkml:trace contextRef="#ctx0" brushRef="#br0" timeOffset="4009.2115">22704 6764 4775 0,'-6'-25'-150'0,"6"25"22"0,0 0 22 16,0 0 9-16,0 0 11 0,0 0 11 0,0-30 13 15,0 30 15-15,0 0 7 0,0 0 31 16,0 0 9-16,0 0 22 0,0 0 29 0,0 0 12 16,-5-31 12-16,5 31 8 0,0 0 5 15,0 0-3-15,0 0-7 0,0 0-7 16,0 0-12-16,0 0-6 0,0 0-4 0,0 0-9 16,0 0-4-16,0 0-11 0,0 0 0 15,0 0-2-15,0 0-3 0,0 0-2 16,0 0 2-16,0 0-2 0,0 0 1 0,0 0-1 15,0 0 4-15,0 0 13 0,0 0 2 16,-22 67-10-16,22-67 8 0,-9 31-4 0,9-31-1 16,-6 39 1-16,4-12-6 0,-1-3 0 15,3-24-2-15,0 52-2 0,0-25-3 16,3 2 1-16,-1-4 4 0,1 2 1 0,7 1 5 16,-5-3 0-16,-2-1 0 0,8 1 2 15,-6-5 2-15,5 3 1 0,-2-3-2 16,2-1 3-16,-10-19-6 0,18 40 0 0,-6-21-2 15,1 3-2-15,-4-4 9 0,4 1-2 16,1 1-7-16,2 0-1 0,-7-2-5 0,-9-18 1 16,23 29-2-16,-11-14-3 0,-4-1 1 15,-8-14-1-15,19 23 2 0,-19-23 1 16,13 18 3-16,-13-18 0 0,13 19-1 0,-13-19-4 16,0 0 0-16,14 19-1 0,-14-19-3 15,0 0 1-15,18 12-2 0,-18-12 2 16,0 0-2-16,0 0-2 0,49-12-2 0,-49 12 0 15,45-19-1-15,-20 6 0 0,-5 1 2 16,8-3-2-16,3-5-1 0,2 2 0 0,-1-5-1 16,-2 3 0-16,3 0 1 0,-3 1 3 15,-3-1-1-15,3 4 1 0,-1-7-3 0,-4 10-1 16,-3-3 0-16,-1 4-1 0,1 0-2 16,-22 12-5-16,34-18-7 0,-19 7-26 15,-15 11-50-15,21-12-71 0,-21 12-100 0,0 0-266 16,0 0-37-16,0 0-357 0,0 0-556 15</inkml:trace>
  <inkml:trace contextRef="#ctx0" brushRef="#br0" timeOffset="6282.502">25228 6628 4359 0,'0'0'-125'16,"0"0"14"-16,0 0 9 0,0 0 9 0,0 0 5 15,0 0 8-15,0 0-3 0,0 0 15 16,0 0 17-16,0 0 26 0,0 0 20 16,0 0 18-16,0 0-4 0,0 0 10 0,0 0-6 15,0 0 1-15,0 0 5 0,0 0-2 16,0 0 8-16,0 0 22 0,0 0 11 15,0 0-9-15,-66 7 1 0,66-7-11 0,0 0 0 16,0 0 4-16,-36 11 1 0,36-11-8 16,-25 9-3-16,25-9-12 0,-31 1 9 0,31-1 5 15,-34 6-15-15,34-6-3 0,-37 4-3 16,37-4 0-16,-33 2 11 0,33-2-8 16,-39 3 6-16,39-3 10 0,-35-3 12 0,35 3 15 15,-40-6-1-15,40 6 4 0,-37-7-3 16,12-2 5-16,25 9-12 0,-42-15 0 0,16 7-9 15,4-3-3-15,-3-2-8 0,-2 5-1 16,2-4-3-16,3-1-5 0,-5 1 2 16,6 0-2-16,-4-3 1 0,1-2 0 0,4 2 0 15,-5 0 4-15,-3-3 9 0,2-4 2 16,1 3-1-16,-1 1 7 0,1 3-7 0,-4-7-2 16,4 7-4-16,-5-6-6 0,-2 1-5 15,4 2-2-15,-4 0 3 0,7-1 2 16,-4 0 10-16,-2 1 15 0,12 5 8 0,-6-2-1 15,3 0 7-15,4-3-1 0,1 3 0 16,-6-4 4-16,6-1-9 0,0 0-6 16,4-6-2-16,1 5 1 0,-1 0-7 0,3-1-5 15,1 1-4-15,-2 0-4 0,11 21-3 16,-14-44-4-16,9 20-2 0,5 24-2 0,-8-41 8 16,5 16-4-16,3 25-3 0,-4-45-2 15,4 16-1-15,0 29-3 0,4-51-2 16,-4 24-4-16,3-2 2 0,5-1-3 0,-3 2-1 15,4-4 1-15,-1 2-3 0,5-3-2 16,-1 2-1-16,7-3 1 0,-6 3-2 0,4-4-4 16,-1 8-1-16,3-1-4 0,-4-4-1 15,5 9-2-15,0-2-3 0,5-1 0 16,4 4 0-16,-4 2 1 0,6-1-1 16,0 2 1-16,0 4-1 0,3-2 2 0,1 6 2 15,-5-1 0-15,8 0 1 0,-7 2 0 16,0 1 0-16,3 3 0 0,1-3 0 0,-5 6 1 15,4-2-3-15,2 4-1 0,-2-2-2 16,1 3 4-16,0 0-3 0,4 3 3 0,-6-3 2 16,7 6 0-16,0 1 0 0,0-2 2 15,2 5 0-15,-2-5 1 0,4 8 0 0,-7-4 0 16,-4-3 2-16,7 3-2 0,-3-3 4 16,-8 1-1-16,7 1-1 0,-11-1 2 15,4-2-2-15,-1 2 2 0,-6 0 0 0,5-1 0 16,-27-6 0-16,42 12 1 0,-16-6 0 15,-7 3 1-15,1 0 1 0,-20-9 0 0,40 15 0 16,-22-4 1-16,2 1 2 0,-20-12 2 16,32 15-1-16,-15-6 2 0,-17-9 0 15,30 15 6-15,-15-5 1 0,-15-10 4 0,24 9-1 16,-24-9 0-16,16 11 1 0,-16-11-1 16,22 13-4-16,-22-13 1 0,0 0-3 15,23 19 0-15,-23-19-2 0,0 0 0 0,21 15-3 16,-21-15 0-16,13 13-2 0,-13-13 0 15,13 15 1-15,-13-15-2 0,0 0-3 0,19 23 4 16,-19-23 1-16,0 0-2 0,0 0-1 16,13 18-3-16,-13-18 4 0,0 0-2 0,0 0-1 15,15 18 1-15,-15-18-2 0,0 0 1 16,0 0 2-16,0 0-2 0,0 0-3 16,0 0 3-16,9 22 0 0,-9-22-1 0,0 0 1 15,0 0-5-15,8 24-9 0,-8-24-7 16,0 0-21-16,5 32-27 0,-5-32-46 0,5 27-62 15,-10-12-126-15,5-15-200 0,-13 25-76 16,13-25-349-16,0 0-625 0</inkml:trace>
  <inkml:trace contextRef="#ctx0" brushRef="#br0" timeOffset="7408.0128">25347 5340 4603 0,'0'0'3'16,"0"0"12"-16,0 0 4 0,0 0 3 16,9-21-16-16,-9 21-22 0,0 0-15 0,0 0 4 15,0 0 15-15,0 0 9 0,16-12 18 16,-16 12 10-16,0 0-2 0,0 0 2 16,0 0 1-16,0 0-7 0,0 0 4 0,0 0 1 15,0 0 14-15,0 0 13 0,0 0 1 0,0 0-3 16,0 0-8-16,0 0 0 0,0 0-1 15,0 0-2-15,0 0 2 0,0 0-4 16,0 0-5-16,54 21 0 0,-54-21-4 0,17 15 4 16,-17-15 0-16,23 20 7 0,-23-20 8 15,25 18-6-15,-13-10 4 0,-12-8 3 0,28 19-4 16,-11-6 2-16,-17-13-1 0,30 15-4 16,-8-9 0-16,0 4-7 0,-1-1-1 15,6-4-4-15,-27-5-4 0,50 17-3 16,-23-12-1-16,0 2-2 0,-2-2-1 0,-2 2-2 15,1-1 1-15,-24-6 3 0,40 9 6 16,-22-6 1-16,-18-3 0 0,0 0-3 16,49 3 1-16,-49-3-3 0,28 0-4 0,-28 0-2 15,25 3-1-15,-25-3-2 0,0 0-1 16,0 0-2-16,46-3 2 0,-46 3-3 16,0 0 3-16,28-3-4 0,-28 3 0 0,0 0-4 15,0 0 2-15,37-6 1 0,-37 6-2 0,0 0 1 16,20-6 0-16,-20 6-1 0,0 0-1 15,22-13 0-15,-22 13-3 0,0 0 0 16,18-15 1-16,-18 15 0 0,0 0 1 0,17-19-1 16,-17 19 2-16,13-18 0 0,-13 18 3 15,0 0 4-15,8-27 4 0,-8 27 7 0,0 0 3 16,12-25-1-16,-12 25-1 0,0 0-2 16,7-24-2-16,-7 24-3 0,0 0 1 15,0 0-1-15,0-35-6 0,0 35 2 0,0 0-2 16,-10-30-1-16,10 30 2 0,0 0-4 15,-17-29-1-15,17 29 0 0,-17-21 1 0,17 21-2 16,-21-19 1-16,21 19-1 0,-19-15 1 16,19 15 0-16,-20-18 1 0,20 18 0 15,-17-17 3-15,17 17-2 0,-18-17 0 16,18 17 0-16,-27-16-2 0,27 16 0 0,-22-18 4 16,22 18-2-16,-28-18 4 0,28 18 2 0,-32-20-1 15,19 11-3-15,13 9-2 0,-25-16-1 16,25 16-10-16,-27-17-30 0,27 17-51 15,-33-10-74-15,9 13-89 0,-6-3-243 0,30 0-49 16,-62-8-423-16,29 1-953 0</inkml:trace>
  <inkml:trace contextRef="#ctx0" brushRef="#br0" timeOffset="10023.2948">25130 8258 1621 0,'0'0'25'0,"0"0"-118"0,0 0-123 15,-29-9-248-15,29 9 202 0,0 0 72 0</inkml:trace>
  <inkml:trace contextRef="#ctx0" brushRef="#br0" timeOffset="10496.1898">25101 8249 1173 0,'0'0'256'0,"-26"-29"-64"16,26 29-30-16,0 0-9 0,0 0-33 16,0 0-46-16,0 0-37 0,-14-20-16 15,14 20-8-15,0 0 8 0,0 0 15 0,0 0 13 16,0 0 25-16,-8-23 10 0,8 23 22 15,0 0 18-15,0 0-20 0,0 0 3 16,0 0-3-16,0 0-16 0,0 0 4 0,-12-24-16 16,12 24-2-16,0 0-1 0,0 0-16 15,0 0-11-15,0 0-8 0,0 0-4 0,0 0-5 16,0 0-14-16,0 0-3 0,0 0 13 16,0 0-5-16,0 0-5 0,0 0 1 15,0 0 22-15,0 0 7 0,0 0 4 0,0 0 10 16,0 0 23-16,0 0-4 0,0 0 12 15,0 0 6-15,0 0 1 0,0 0 13 16,0 0 14-16,72 27-7 0,-72-27-9 0,25 32-5 16,-8-7-4-16,0 9-8 0,-1 6-7 15,4 5-7-15,0 7-5 0,1 7-6 0,-5 0-2 16,1 3-3-16,-4 12-3 0,-3-7 1 16,4 14-2-16,-2-1-1 0,-7 2-6 0,-2 4-4 15,5 4-5-15,-3 3-4 0,-1 2-3 16,1 1-4-16,3 28-3 0,-8-17-4 0,3-14-3 15,-3 2-1-15,0-2-5 0,0-4 0 16,-3-5-1-16,3-14 0 0,-5 1-2 16,2-4 1-16,-2-2-3 0,-2-4 1 15,0-4 0-15,1-9 0 0,1 2-1 0,0-7-1 16,-4 0-3-16,1-3-1 0,-1-2-19 16,4-5-29-16,-3-3-41 0,3-3-58 15,-7 2-61-15,7-4-181 0,-6-7-189 0,-3-6-353 16,14-12-621-16</inkml:trace>
  <inkml:trace contextRef="#ctx0" brushRef="#br0" timeOffset="11534.6179">24504 11423 4591 0,'0'0'-40'16,"0"0"22"-16,-12-38 24 0,12 38-1 0,0 0 4 16,0 0 1-16,-8-30 10 0,8 30 25 15,0 0 29-15,0 0 19 0,-8-26 2 0,8 26-4 16,0 0-4-16,0 0-5 0,-14-27-7 15,14 27-7-15,0 0-4 0,0 0-6 16,0 0 0-16,-8-22-10 0,8 22 0 0,0 0-8 16,0 0-3-16,0 0-8 0,0 0 0 15,0 0 2-15,-49 6 0 0,49-6-6 0,-35 19 0 16,14-4-2-16,1 0 3 0,1 0-2 16,-8 5-2-16,7-1 0 0,2-4 1 15,-6 4-4-15,8 2 1 0,-1 1-4 0,5 2 0 16,1-3-2-16,2 5-2 0,3-2-2 15,6-24 0-15,3 46-2 0,5-28-1 16,7 4-2-16,2 0 0 0,5 2 0 16,5-4 2-16,-2 1 0 0,5-3 0 0,2 0-3 15,1 0 1-15,2-3-1 0,-1 5 0 16,2-5-4-16,-7 4 2 0,8-1-2 0,-9 0 1 16,-1 1-4-16,0-3 5 0,-7-4-4 15,-2 3-1-15,0-2 1 0,-1-2 2 0,-3 5 8 16,-14-16 8-16,20 28 0 0,-12-13 2 15,-8-15 4-15,3 34 1 0,-3-34 1 16,-3 36-3-16,3-36 0 0,-13 38-5 0,1-17 1 16,-1-2 0-16,1-1-4 0,-8 4-2 15,0-3 1-15,-2 2-3 0,-8 0-1 0,3 0 1 16,2 2-4-16,2-8 1 0,-1 0-1 16,2 2 0-16,4-5-1 0,-4 4 1 15,22-16-5-15,-30 18-6 0,17-9-11 0,13-9-16 16,-25 15-23-16,25-15-30 0,-15 12-32 15,15-12-38-15,-12 9-60 0,12-9-171 16,0 0-181-16,0 0-361 0,0 0-642 0</inkml:trace>
  <inkml:trace contextRef="#ctx0" brushRef="#br0" timeOffset="12574.8754">25260 11639 4536 0,'0'0'-6'15,"0"0"6"-15,0 0 1 0,0 0 1 16,0 0-19-16,0 0-8 0,0 0-14 16,0 0 9-16,0 0 30 0,0 0 34 0,0 0 41 15,0 0 19-15,0 0-12 0,0 0 1 16,0 0-10-16,0 0-5 0,0 0-2 0,0 0-4 16,0 0-1-16,0 0-9 0,0 0 1 15,0 0-8-15,0 0-3 0,-8 74-1 0,8-74-7 16,-8 33 1-16,8-33-4 0,-4 42 1 15,1-19-2-15,1 1-1 0,2-24 5 16,-7 58 1-16,4-29 1 0,3 4-2 0,-3-3 1 16,3 1-1-16,-2 1-1 0,2-2-4 15,0 4-2-15,0 0-4 0,0-4-1 0,2 0-5 16,-2 2 1-16,0-2-3 0,3-2 1 16,0-2-4-16,-3 1-1 0,7-6 2 15,-5 2-1-15,-2-2 0 0,3-2-2 0,1-1-2 16,-4-18-5-16,5 30-8 0,-2-15-5 15,-3-15-1-15,0 26 0 0,0-26-3 0,2 18-2 16,-2-18 1-16,0 0 0 0,0 24 2 16,0-24 0-16,0 0 0 0,0 0 0 0,0 0 1 15,0 0 3-15,0 0 3 0,0 0 2 16,-42-39 3-16,33 22-5 0,-6 0-2 0,2-5-6 16,0-3 2-16,-2-5-2 0,-2-2 9 15,5-1 7-15,-1-1 13 0,-2-3 18 16,0-3 12-16,-4-7 7 0,4 5 11 0,-2-7 5 15,2-1 6-15,2 6-1 0,5 2-3 16,-6 2-10-16,6 0-5 0,0 0-8 0,2-1-6 16,-2 5-6-16,6-2-4 0,2 5-7 15,-3-1-3-15,6 3-1 0,-3 0-3 0,0 1-3 16,2-2-2-16,3 2-5 0,4-4-1 16,-8 4 0-16,6-2-1 0,1 2-1 15,-3-2 0-15,4 2-3 0,-1 0-2 16,0 1-11-16,1 1-2 0,2 1-4 0,6-5-2 15,0 5 0-15,-2 3 0 0,2-4-3 0,-1 5 2 16,-1-1 3-16,2 6 0 0,-3 1 3 16,1 1 1-16,-4 1 1 0,-1 2 2 0,5 3-1 15,-15 10 2-15,22-12 2 0,-22 12-1 16,29 0 2-16,-29 0 0 0,28 12 3 16,-11-2-3-16,-2 6 2 0,2-1 1 0,-1 3-2 15,1 4 0-15,-2-1 1 0,2 1 1 16,-4 5 3-16,-1-3-3 0,1-1-1 15,2-1 1-15,-3 0 4 0,-7 1 0 0,3 1 5 16,-4-1 6-16,-4-23 2 0,1 43 0 16,-1-43-2-16,-13 47-1 0,8-23-1 0,-7 0-1 15,-3 4-1-15,-5-2 6 0,2 1 3 16,1-3 1-16,-10 0 3 0,1 5-1 0,-1-4 0 16,2-2-3-16,0 2-1 0,-2-3-1 15,5 0-2-15,0-1-2 0,1-5-3 16,4-1 1-16,0 4-2 0,17-19-3 15,-27 27-4-15,9-12-7 0,18-15-2 0,-22 26-10 16,7-14-11-16,5-3-9 0,10-9-19 0,-18 18-23 16,18-18-38-16,-17 15-43 0,17-15-51 15,-13 4-189-15,13-4-127 0,0 0-413 16,0 0-763-16</inkml:trace>
  <inkml:trace contextRef="#ctx0" brushRef="#br0" timeOffset="13260.092">25772 11533 4765 0,'0'0'24'0,"0"0"5"0,0 0 1 16,0 0 3-16,5-25-14 0,-5 25-19 15,0 0-21-15,0 0-2 0,0 0 17 16,0 0 24-16,0 0 24 0,0 0 17 0,0 0-2 16,0 0-8-16,0 0-4 0,0 0 0 15,0 0-1-15,0 0-8 0,0 0-5 0,0 0-1 16,0 0-6-16,0 0 2 0,0 0-3 15,9 74 0-15,-9-74-4 0,3 41-3 16,2-20-1-16,3 4-1 0,-1-1-1 0,1-3 1 16,-8-21-9-16,17 44 5 0,-12-29-1 15,-5-15 0 1,13 34-4-16,-6-18 4 0,-7-16 2 0,10 24 9 0,-10-24 7 0,9 22 6 16,-9-22 0-16,0 0-5 0,0 0-3 15,0 0-5-15,0 0-7 0,0 0-5 0,0 0-3 16,0 0-5-16,0 0-2 0,-56-54 0 15,43 34-1-15,-5-5 1 0,1-4-3 0,0 1 4 16,-1-1 7-16,-1-3 9 0,3 5 2 16,-1-4-3-16,3 7 0 0,-4-5-2 0,5 5 0 15,-2 0-10-15,5 2-1 0,3-2-4 16,7 24-7-16,-17-47-2 0,17 26-1 16,0 21-4-16,-2-44 5 0,2 44-1 0,6-39 3 15,-3 14 2-15,5 3 1 0,1 1-1 16,-9 21 0-16,16-37 5 0,-2 16 0 0,-3 6 1 15,1-5 0-15,-4 8-4 0,4-3 4 16,-3 2 1-16,-9 13 0 0,16-22-3 16,-7 10-1-16,-9 12 0 0,16-16 4 0,-16 16 0 15,15-15-3-15,-15 15 2 0,9-12 1 16,-9 12-2-16,0 0 1 0,17-5-2 0,-17 5-1 16,0 0 3-16,0 0-18 0,0 0-33 15,41 31-37-15,-29-19-34 0,0 4-36 16,-2-5-75-16,3-2-191 0,6 7-477 0,-4-4-443 15</inkml:trace>
  <inkml:trace contextRef="#ctx0" brushRef="#br0" timeOffset="13542.5944">26207 11240 4571 0,'0'0'149'15,"5"31"-10"-15,-5-31-12 0,0 0-18 16,0 0-23-16,0 0-13 0,12 27-7 15,-12-27 3-15,0 0 34 0,10 25 30 0,-10-25 5 16,8 22-8-16,-8-22-8 0,9 28-9 16,-9-28-27-16,13 33-8 0,-5-3-8 0,-3-7-9 15,7 4-7-15,-4 7-8 0,4 1-7 16,-5-2-1-16,1-2-7 0,-3 1-2 16,4-2-5-16,-4-3-2 0,6-1-1 15,-9-2-7-15,5-2-9 0,-7-22-4 0,11 35-9 16,-4-20-9-16,-2 2-15 0,-5-17-19 0,5 15-49 15,-5-15-64-15,0 0-62 0,0 0-161 16,0 0-116-16,0 0-69 0,-13-59-345 16,13 59-549-16</inkml:trace>
  <inkml:trace contextRef="#ctx0" brushRef="#br0" timeOffset="13745.1522">26281 10806 4640 0,'0'0'32'0,"0"-36"5"0,0 36-14 16,0 0 4-16,-4-26-4 0,4 26-8 0,0 0 9 15,0 0 20-15,0 0 24 0,0 0 3 0,0 0-12 16,0 0-17-16,-1-30-23 0,1 30-35 16,0 0-46-16,0 0-48 0,0 0-41 15,0 0-84-15,0 0-194 0,-49 40-423 16,49-40-113-16</inkml:trace>
  <inkml:trace contextRef="#ctx0" brushRef="#br0" timeOffset="14383.147">26583 11218 4059 0,'21'15'41'0,"-21"-15"-8"0,16 16 75 0,-16-16 1 16,20 16-3-16,-20-16-11 0,24 21 1 15,-24-21 13-15,22 22 10 0,-11-10 8 0,-11-12-3 16,19 25-11-16,-8-9-10 0,-11-16-14 16,20 21-8-16,-8-9-8 0,-12-12-7 0,17 25-5 15,-17-25-4-15,17 25-9 16,-17-25-2-16,15 22-6 0,-15-22-7 0,5 20 0 15,-5-20-4-15,11 15-5 0,-11-15 1 0,0 0 0 16,9 19-1-16,-9-19 3 0,0 0-2 16,0 0-3-16,0 0-4 0,0 0 2 15,0 0 1-15,0 0 0 0,0 0-3 0,0 0-1 16,0 0-4-16,0 0 0 0,0 0-5 16,0 0-3-16,0 0 0 0,-35-64-3 0,35 64-1 15,-2-44-1-15,2 44 3 0,7-50-2 16,-2 23-1-16,-2 0 1 0,-1 2-2 0,-2 25 0 15,15-47 0-15,-10 27-1 0,3-2-1 16,4 2 0-16,1 3 1 0,-13 17 1 16,29-31 0-16,-13 15-1 0,4 8-1 0,-20 8 2 15,37-15 0-15,-37 15 1 16,34-7 5-16,-34 7 6 0,36 10-1 0,-12-1 1 0,-2 2 5 16,-2 5 3-16,3-1 0 15,2 6 9-15,-5 5 3 0,9-2 0 0,-8 0-2 16,6 1-6-16,-5 0 0 0,3 0-4 15,-5 2 7-15,0-7-15 0,-3 1-1 0,-4 0 3 16,2 2 1-16,0-2 2 0,-6-2 1 16,1 2-4-16,2 3 3 0,-4-2-8 0,2 3 7 15,-5-1-6-15,3 4-3 0,-4-4-9 16,-4-4-8-16,1 1-10 0,-1-4-6 0,0-17-16 16,0 37-19-16,0-23-21 0,0-14-30 15,0 27-45-15,0-27-33 0,0 0-76 0,0 0-159 16,0 0-112-16,0 0-393 0,0 0-655 15</inkml:trace>
  <inkml:trace contextRef="#ctx0" brushRef="#br0" timeOffset="14795.1386">27915 10001 4489 0,'0'0'-48'0,"0"0"43"15,0 0 22-15,0 0 46 0,-2-30 9 0,2 30 11 16,0 0 15-16,0 0 5 0,0 0 2 16,0 0 1-16,0 0 8 0,0 0-7 0,0 0-2 15,0 0 1-15,0 0 1 0,32 95-4 16,-29-68-3-16,2 9-4 0,-1 6-2 15,1 2-1-15,3 10-1 0,1 5-9 0,-8 0 4 16,6 3-13-16,-2 0-20 0,0-2-2 16,-2 2-9-16,1 1-2 0,1-3-5 15,-5-6-4-15,3-4 2 0,0 4-7 0,1-1-5 16,-1-5-1-16,2-2-4 0,-5 3-3 16,2-4-2-16,1-3 15 0,-3-8-8 0,0 0-3 15,3-3-7-15,-3-1-10 0,5-6-8 16,-5 5-12-16,4-4-15 0,-4-6-21 0,0-3-29 15,0-16-38-15,0 35-41 0,0-35-37 16,-4 22-83-16,4-22-146 0,0 0-99 0,-21 3-415 16,21-3-779-16</inkml:trace>
  <inkml:trace contextRef="#ctx0" brushRef="#br0" timeOffset="14998.0712">27371 11221 5018 0,'-18'-9'117'0,"18"9"13"16,-22-11 19-16,22 11-21 0,0 0-16 15,0 0-22-15,0 0-7 0,0 0 7 16,62-34 4-16,-20 22 6 0,16-5-4 16,8 2-7-16,16-6-7 0,5-4-11 0,0 4-4 15,28-7-9-15,-23 3-5 0,-13 7-7 16,-14 0-9-16,-7 5-4 0,-9 0-6 0,-4 4-21 16,-8-1-42-16,-9 5-54 0,-8 5-80 15,-20 0-119-15,0 0-179 0,0 0-43 16,0 0-455-16,-93 42-976 0</inkml:trace>
  <inkml:trace contextRef="#ctx0" brushRef="#br0" timeOffset="15561.574">25073 13348 4894 0,'17'-35'-105'15,"-2"2"21"-15,1 7 13 0,-7-1 23 16,1 6 35-16,2-4 11 0,3 4-7 0,-7-5 38 16,5 5 23-16,2 0 20 0,-6-1 8 15,1 3 10-15,3-2 0 0,-13 21-2 0,22-34-5 16,-9 19-3-16,-13 15 1 0,20-24-1 15,-20 24 0-15,19-23 3 0,-19 23 1 16,17-15 0-16,-17 15 0 0,16-12 1 0,-16 12-4 16,0 0-1-16,30-3-7 0,-30 3-8 15,0 0-7-15,37 21-9 0,-37-21-6 16,22 33-4-16,-10-10-4 0,-2 1-2 0,0 6-4 16,1 5-3-16,-2 5 2 0,-1-1-8 15,0 5 0-15,-4 1-4 0,4 2-2 0,-1 2 0 16,1 8-7-16,-3-2 0 0,4-3-9 15,-6-5-8-15,2-1-11 0,7 1-13 0,-7-8-18 16,3 0-26-16,-3-2-43 0,8 0-45 16,-11-12-66-16,5-3-174 0,-2-6-143 0,-5-16-394 15,-8 24-763-15</inkml:trace>
  <inkml:trace contextRef="#ctx0" brushRef="#br0" timeOffset="15980.1286">25073 13770 4806 0,'0'0'14'15,"-20"-17"9"-15,20 17 8 0,0 0-4 0,-5-33-9 16,5 33-1-16,25-28 4 0,-8 13 26 16,3-3 17-16,0-2 12 0,7 2-8 0,8-4-11 15,1 5-10-15,10-13-7 0,6 10-10 16,-6-2-9-16,11 1-4 0,-7 0-2 15,2 3 1-15,-2-2 7 0,-6 1 1 0,-7 4 4 16,0 3-1-16,-1-3-4 0,-7 6 2 16,-2-3-4-16,3 1-5 0,-9 3 1 0,1 1-2 15,-3-2-2-15,-19 9 1 0,30-9-3 16,-14 6 0-16,-16 3 2 0,24-3 3 16,-24 3 6-16,20 9 0 0,-20-9 7 0,17 15-1 15,-7-5 5-15,-10-10 2 0,0 0 13 16,21 32 6-16,-12-15 0 0,-9-17-2 0,8 30 5 15,0-7 7-15,-2-3-7 0,2 6-4 16,0 1-4-16,1-2-6 0,-4 7-7 16,8-9-1-16,-5 4-4 0,2-2-12 0,2 4-8 15,-4-5-18-15,4-3-22 0,-7-2-25 16,4-3-29-16,-9-16-38 0,15 19-46 0,-15-19-55 16,0 0-132-16,0 0-160 0,0 0-437 15,0 0-827-15</inkml:trace>
  <inkml:trace contextRef="#ctx0" brushRef="#br0" timeOffset="16157.1251">25929 12887 5027 0,'0'0'166'0,"-16"-20"-12"16,16 20-20-16,0 0-20 0,0 0-20 0,-10-22-24 16,10 22-12-16,0 0-8 0,0 0 5 15,0 0 2-15,0 0-10 0,0 0-6 0,35-21-20 16,-35 21-35-16,0 0-53 0,0 0-61 15,45 8-66-15,-45-8-151 0,20 7-193 16,-20-7-391-16,0 0-640 0</inkml:trace>
  <inkml:trace contextRef="#ctx0" brushRef="#br0" timeOffset="16896.1092">26316 13082 4631 0,'8'19'-43'16,"-8"-19"9"-16,0 0 0 0,9 21 5 16,-9-21 13-16,0 0 29 0,10 19 38 15,-10-19 63-15,0 0 43 0,0 0 18 0,13 20-7 16,-13-20-17-16,0 0-12 0,0 0-8 16,12 27-12-16,-12-27-10 0,6 23-10 0,-6-23-8 15,12 31-9-15,-7-10-9 0,-2 5-4 16,-3-26-16-16,9 51-5 0,-6-22-6 15,-1-4-3-15,1 5-2 0,-3-3-6 0,5 2-1 16,-5-29-8-16,4 40 1 0,-4-40-5 16,1 32 0-16,-1-32-2 0,4 30-7 15,-4-30 2-15,3 27-6 0,-3-27-2 0,0 0-3 16,0 0-5-16,0 0-1 0,0 0 2 16,0 0-2-16,0 0 0 0,42-72-6 15,-31 39-2-15,1-3 1 0,2-6 1 0,-3 3 3 16,4 4-1-16,-6 2 4 0,1 3 1 15,-4 3 0-15,4 0 0 0,-3 0 0 0,1 7 0 16,-8 20 0-16,12-35-1 0,-12 35 0 16,12-25-1-16,-12 25-2 0,22-18-7 0,-14 12 0 15,-8 6-1-15,28-7 0 0,-28 7 2 16,0 0-1-16,0 0 5 0,54 13 0 16,-54-13 2-16,28 16 8 0,-16-5 2 0,-12-11 2 15,17 27 3-15,-12-10 0 0,-5-17 2 16,12 30 2-16,-12-30-2 0,5 31-3 0,-5-31 1 15,10 26-1-15,-10-26 1 0,3 21 2 16,-3-21 0-16,0 0-4 0,0 0-3 16,0 0-14-16,0 0-8 0,0 0-11 0,0 0-5 15,0 0-5-15,0 0 0 0,33-51 2 16,-24 31 2-16,1-5 2 0,8 1 2 0,-4-1 2 16,-1 3 1-16,4 1 1 0,-2 2 5 15,3 0 3-15,-4 4 5 0,-1 2 5 16,-1 1 8-16,-12 12 5 0,25-11 12 0,-25 11 12 15,28-7 5-15,-28 7 0 0,0 0 10 16,0 0 3-16,40 25 2 0,-40-25-1 0,17 29 5 16,-9-16 5-16,1 7-1 0,-9-20-4 15,13 39 3-15,-1-13-6 0,-7-5-5 0,5 4-5 16,-5-5 0-16,-2 5-10 0,-3-25 0 16,12 47-9-16,-7-26-14 0,-2-3-17 15,-3-18-22-15,9 35-27 0,-4-17-35 0,-5-18-37 16,13 31-37-16,1-19-42 0,-14-12-115 15,18 16-162-15,-6-11-468 0,-12-5-893 16</inkml:trace>
  <inkml:trace contextRef="#ctx0" brushRef="#br0" timeOffset="17371.4619">27472 13193 4986 0,'0'-32'46'0,"0"32"2"0,0 0 0 16,0 0-9-16,0 0-5 0,8-20-3 0,-8 20-6 16,0 0 3-16,0 0 12 0,29-13 7 15,-29 13 10-15,20-9-9 0,-20 9-5 16,0 0-8-16,36-15-7 0,-36 15-4 0,32-12 1 16,-15 6-4-16,-17 6 0 0,27-16 1 15,-27 16 9-15,26-16 5 0,-26 16 3 0,21-21-7 16,-21 21-2-16,8-25-5 0,-8 25-3 15,8-23-5-15,-8 23-5 0,0 0-3 16,-11-42 1-16,11 42-1 0,-21-24-4 0,21 24 1 16,-31-21-1-16,14 15-2 0,17 6 2 15,-35-13-3-15,11 6 6 0,24 7 2 16,-41-1 8-16,41 1 2 0,-49 1 5 0,24 6 8 16,-2 1 6-16,2 3 2 0,3 1 0 15,-4 3 1-15,7 3 0 0,-6 4-4 0,3-1 0 16,4 1-3-16,1 0 2 0,2 2-2 15,0 2 0-15,2-2 0 0,8 3 1 0,1-1 6 16,-1-2-22-16,5-24 2 0,-3 42-1 16,11-18 3-16,-3-1 1 0,2 2-3 15,6-4-2-15,6-3 12 0,8 0-10 0,8 2-12 16,2-5-23-16,8-6-27 0,2-2-32 16,1-7-46-16,9 0-51 0,3-9-67 0,5-1-160 15,-9-5-110-15,-5-2-74 0,-2-3-343 16,-14-2-582-16</inkml:trace>
  <inkml:trace contextRef="#ctx0" brushRef="#br0" timeOffset="18119.7517">28490 12179 4690 0,'0'0'107'0,"10"-27"1"15,-10 27 5-15,0 0-21 0,0 0-16 16,7-23-6-16,-7 23-7 0,0 0-3 0,0 0 16 15,0 0 9-15,0 0 4 0,0 0-8 16,0 0-8-16,0 0-10 0,7 82-3 16,-7-82-8-16,-14 52-3 0,13-22-3 15,-3 2 0-15,-1-2-3 0,2 5-1 0,-2-1-6 16,2-2-2-16,-6 3-7 0,4 2 1 16,0-7-6-16,-1 2-5 0,1-5 3 0,0 0-4 15,-4-2-2-15,9-25 0 0,-5 47-2 16,-3-29 0-16,8-18-4 0,-3 35 1 0,3-35-1 15,-7 28 1-15,7-28-3 0,0 0-2 16,-7 23-4-16,7-23 2 0,0 0-1 16,0 0-1-16,0 0-4 0,0 0-4 15,0 0-5-15,0 0-3 0,0 0-8 0,0 0-3 16,60-62-4-16,-41 44-5 0,1 3-1 16,7-2 1-16,-2 5 1 0,6-1 4 0,0-2 1 15,-1 4 1-15,1 2 3 0,3 0 4 16,-2 2 1-16,1 2 1 0,2-1 6 15,-5 2 3-15,6 1 6 0,-6 3 9 0,-30 0 2 16,48 0 9-16,-23 3 6 0,-25-3 7 16,39 12 3-16,-24-2 4 0,-15-10-1 0,20 24-4 15,-12-8 3-15,-8-16-2 0,4 37-2 16,-4-37 1-16,-12 49-3 0,7-24-4 0,-7 0-1 16,4-1 0-16,-6 0 2 0,-4-3 3 15,1 2 1-15,-8 1 0 0,-3-6 0 16,-2 2-6-16,1-4-2 0,-11-3 0 0,0 1-3 15,-2-3-3-15,5-1-3 0,-5-1 0 16,11 0 0-16,-6-1-4 0,2-7-1 0,5 6-4 16,-6-2-1-16,6-2-8 0,0 2-8 15,-2-5-11-15,32 0-15 0,-56-5-16 16,27 2-18-16,29 3-20 0,-50-5-23 0,25-2-23 16,25 7-16-16,-44-15-14 0,31 5-18 15,1-2-59-15,12 12-156 0,-8-27-540 16,8 9-769-16</inkml:trace>
  <inkml:trace contextRef="#ctx0" brushRef="#br0" timeOffset="18719.2874">29481 12436 4720 0,'-49'0'-73'0,"49"0"21"16,-30 3 34-16,30-3 20 0,-38 2 13 0,38-2 10 16,-34 15 18-16,12-8 18 0,-1 2 20 15,1 0 9-15,2 3 9 0,-7 3 2 0,9-1-2 16,1 1 0-16,1 3-3 0,1-3-11 16,-1 9-7-16,6-6-12 0,10-18-5 15,-11 36-4-15,11-36-7 0,0 36-7 0,0-36-2 16,3 41-2-16,5-20-5 0,2 2-5 15,9-7-1-15,1 4-4 0,5 2-5 0,3-4-10 16,1 0-10-16,4-6-12 0,8 0-10 16,-1-1-10-16,-7-5 1 0,7-6 2 15,-5 0 3-15,9-3-1 0,-9-4 4 0,-3-4 2 16,0-1 5-16,-2-8 2 0,-4 1 6 16,0-5 5-16,-8-1-1 0,-3 0 9 15,0 1 8-15,-10-2 12 0,7 2 15 0,-12 24-4 16,5-42 2-16,-5 21 0 0,0 21-8 15,-5-40-4-15,5 40-2 0,-25-41-3 0,8 26-2 16,-5-2-6-16,4 5 2 0,-7 0-6 16,25 12-19-16,-49-12-16 0,29 6-17 15,20 6-18-15,-45 0-18 0,45 0-21 0,-40 6-27 16,40-6-25-16,-39 9-30 0,39-9-87 16,-35 6-681-16,27-2-840 0</inkml:trace>
  <inkml:trace contextRef="#ctx0" brushRef="#br0" timeOffset="19117.371">30267 11674 4893 0,'0'0'15'0,"0"0"22"16,0 0 20-16,0 0 4 0,0 0 0 15,0 0-4-15,-60 62 4 0,46-37 16 0,1 2 13 16,-4 3 12-16,-1 2-1 0,1 5-3 0,-3 0-3 16,-7 7-5-16,4-1-7 0,-2-1-9 15,-2 7-6-15,-1-2-7 0,-4 10-8 16,-3 3-1-16,-4-1-3 0,1 2-6 0,-4-3-3 15,5 5-5-15,2-3-4 0,2 0-4 16,-1-3-5-16,6-7 0 0,3-1-3 0,1-5-1 16,4-8-3-16,3-1-2 0,2-5 0 15,4-5-2-15,-5-5-3 0,8 3-3 16,-4-4-10-16,12-19-10 0,-13 30-20 0,10-16-34 16,3-14-58-16,-10 13-50 0,10-13-82 15,0 0-170-15,0 0-115 0,0 0-403 0,0 0-799 16</inkml:trace>
  <inkml:trace contextRef="#ctx0" brushRef="#br0" timeOffset="19354.0813">29263 12419 4923 0,'0'0'32'15,"2"-37"-10"-15,-2 37-13 0,17-27-9 0,1 18-14 16,-18 9-3-16,50-15 9 0,-15 12 41 15,4 0 53-15,-2 0 46 0,4 3 25 0,8 6 11 16,0 0 8-16,-4 6-1 0,8 3-28 16,-1 3-10-16,-3 0-16 0,-14 4-20 15,0 0-7-15,-5 3-21 0,-2 2-31 0,-8 2-42 16,-8-4-68-16,-7-2-105 0,-15-3-207 16,-2 2-103-16,12-22-30 0,-40 20-433 0,20-20-776 15</inkml:trace>
  <inkml:trace contextRef="#ctx0" brushRef="#br0" timeOffset="21262.0669">26316 15136 4693 0,'0'0'-60'0,"0"0"22"15,0 0 14-15,0 0 3 0,-9 45-1 0,9-45-6 16,0 0 5-16,0 0-9 0,0 0 2 15,0 0 25-15,0 0 1 0,0 0 5 16,0 0 6-16,0 0 10 0,0 0 4 16,0 0 9-16,0 0 2 0,0 0 1 0,0 0 17 15,0 0 15-15,0 0 18 0,0 0 17 16,0 0 11-16,0 0 9 0,0 0 2 16,0 0-1-16,0 0-9 0,0 0-7 0,0 0-8 15,0 0-12-15,0 0-10 0,0 0-6 16,0 0-8-16,0 0-9 0,0 0-5 0,-18-78-6 15,18 78-4-15,-5-30-7 0,5 30 0 16,0-34-4-16,0 34 2 0,0-37 3 0,0 37 3 16,0-35 15-16,0 35-9 0,5-34 2 15,-5 34-4-15,3-27 12 0,-3 27-1 16,0 0-10-16,0-36-3 0,0 36-9 16,0 0-4-16,2-26 3 0,-2 26-8 0,0 0 1 15,0 0 5-15,0 0 6 0,0 0 3 16,0 0 4-16,0 0 0 0,55 47 1 0,-45-29-9 15,5 6 3-15,0-2 2 0,-1 3 0 16,-1 3 2-16,-1-4-3 0,1 10 0 0,1-3-4 16,-1 3-2-16,0 2-4 0,-4-1-2 15,2-2-4-15,-2 5-1 0,-1-5-3 0,4-2-4 16,-7 1-5-16,2-2-8 0,1-3-2 16,-3 5-14-16,3 4-18 0,1-5-22 0,-6-5-36 15,5-3-56-15,-1-1-54 0,-7-7-157 16,9 0-84-16,-9-15-39 0,0 0-497 15,16 26-1176-15</inkml:trace>
  <inkml:trace contextRef="#ctx0" brushRef="#br0" timeOffset="22236.0562">27540 14874 5066 0,'5'-33'-161'0,"-5"33"11"0,0 0 19 0,4-27 18 15,-4 27 12-15,0 0 22 16,0 0 16-16,5-29 27 0,-5 29 34 0,0 0 53 15,0 0 25-15,0 0 28 0,0 0 20 0,3-27 16 16,-3 27 6-16,0 0-6 0,0 0-11 16,0 0-16-16,0 0-11 0,0 0-11 0,0 0-7 15,0 0-9-15,0 0-9 0,0 0-8 16,0 0-8-16,0 0-5 0,0 86-3 16,0-86-5-16,8 38 2 0,-3-17-2 0,4 1-1 15,2-1 0-15,1 0-3 16,-3-3-2-16,-9-18 0 0,25 41-4 0,-14-26 0 0,4 2-2 15,2-5-3-15,0 0-2 0,-17-12-4 16,45 12-1-16,-28-9-4 0,-17-3-4 16,43 0-2-16,-43 0-2 0,39-20-6 0,-18 9 1 15,-2-5 0-15,-2-2-1 0,-1 0 3 16,-2-3-5-16,-3 0 2 0,4 1-5 16,-15 20 1-16,17-31 1 0,-8 16 0 0,-9 15 0 15,13-28 2-15,-13 28 0 0,0 0 2 16,12-25-1-16,-12 25 2 0,0 0 0 15,0 0 1-15,0 0-6 0,0 0 0 0,0 0-1 16,0 0 2-16,0 0-3 0,53 25 2 16,-53-25-3-16,35 20 5 0,-13-15-5 15,3 5 2-15,-1-2 0 0,4-1 1 0,-3-5 1 16,4 5 5-16,-29-7 8 0,50 3 8 16,-23-6 9-16,-27 3 5 0,46-12-2 15,-22 0 0-15,-4-3-6 0,-2-1 0 0,1-7-9 16,-8 2-4-16,-1-3-5 0,-1-2-1 15,-4-4-3-15,-2-1-2 0,0-1-2 0,-3 0-3 16,-6-2-1-16,1-1-2 0,-4-2 3 16,-4 0 1-16,0 0 1 0,-6 4 2 0,2-1-2 15,1 3-2-15,-4 0-4 0,0 4-8 16,3 3-18-16,0-2-22 0,4 8-38 0,-6 6-42 16,6 0-44-16,-4-2-75 0,6 2-173 15,11 12-524-15,-21-18-869 0</inkml:trace>
  <inkml:trace contextRef="#ctx0" brushRef="#br0" timeOffset="22936.0476">28797 14561 4773 0,'0'0'-1'0,"0"0"52"0,41 0 20 16,-41 0 15-16,0 0-8 0,0 0-16 15,0 0-10-15,0 0-6 0,37-9-1 0,-37 9 15 16,0 0 14-16,0 0 11 0,29-10 2 16,-29 10-6-16,0 0-10 0,0 0-9 0,18-8-6 15,-18 8-7-15,0 0-8 0,18-16-1 16,-18 16-10-16,17-15-6 0,-17 15-8 16,17-16-9-16,-17 16-13 0,25-19-10 0,-12 4-4 15,6 3-3-15,-19 12 1 0,25-28 6 16,-8 16 4-16,-17 12 4 0,23-22 10 15,-23 22 8-15,20-18-2 0,-20 18 3 0,17-19-8 16,-17 19-8-16,5-18-12 0,-5 18-13 16,0 0-2-16,0 0-1 0,0 0 3 0,0 0 1 15,-22-37 4-15,22 37 0 0,-35-7 9 16,35 7 6-16,-39 0 17 0,39 0-2 0,-40 0 8 16,40 0 2-16,-58 7 1 0,26-2 2 15,2 2 0-15,-5-2 1 0,5 10-7 16,3-7 3-16,-7 11 4 0,3-4 0 0,1 3-1 15,1 4 7-15,6-2-3 0,-2 6 3 16,5-2 2-16,-6 3 2 0,10 2 6 16,-1-2-3-16,0 4-3 0,9-2-1 15,-6-5-1-15,9 1-1 0,0 3 3 0,5-28-7 16,5 49 0-16,0-22-1 0,9-6-5 16,-6 0 0-16,9 2-2 0,5-2-3 0,1-4 3 15,2-4-7-15,4 7 1 0,7-8-1 16,-2 1-1-16,3-4-1 0,3-3 0 15,-3-1-6-15,-2-1-8 0,3-4-15 0,4-4-21 16,3-1-24-16,-5-1-33 0,7-3-46 16,-3-4-42-16,-7-3-75 0,3 0-163 0,-10-5-531 15,2 3-904-15</inkml:trace>
  <inkml:trace contextRef="#ctx0" brushRef="#br0" timeOffset="23411.7202">29472 14608 4820 0,'0'0'-81'0,"0"0"26"15,0 0 30-15,0 0 27 0,0 0 24 0,0 0-1 16,19-23 4-16,-19 23-5 0,30-4 1 16,-30 4 3-16,33-11-7 0,-33 11-14 15,37-16-5-15,-17 7-1 0,2 1 6 0,-2-5-4 16,-20 13-5-16,28-26 16 0,-16 19 2 15,-12 7-1-15,17-26 7 0,-17 26-3 0,8-21 5 16,-8 21-5-16,0 0 1 0,-8-38-7 16,8 38-2-16,-17-21-2 0,17 21-2 0,-28-19 4 15,28 19 3-15,-37-8 6 0,37 8 12 16,-40-4 6-16,15 1 8 0,25 3 4 16,-39 7 2-16,39-7 3 0,-50 8 2 0,32 2 9 15,-9-1 5-15,8 7 7 0,-1-1 3 16,-1 1-1-16,-1 2-3 0,5 3-4 0,4-1-9 15,-4 4-7-15,5-2-6 0,4 2-3 16,5 3-5-16,-2-1-4 0,5-26-7 0,5 51-2 16,0-25-2-16,1-2-2 0,9-2-3 15,-1-1 0-15,3 1-3 0,3-5-1 16,3 0-1-16,2-2 0 0,10-3-3 0,0 0-1 16,6-6-6-16,2-3-1 0,1 1-7 15,6-8-5-15,-7-2-11 0,2 1-6 16,1-8-15-16,-1 1-17 0,-10-5-22 0,3 4-28 15,6-7-41-15,-12 4-42 0,1-4-80 16,-3-2-167-16,-5-1-529 0,-1-1-953 16</inkml:trace>
  <inkml:trace contextRef="#ctx0" brushRef="#br0" timeOffset="24266.7245">30279 13492 5032 0,'0'0'30'15,"0"0"-5"-15,20-9 7 0,-20 9-1 16,0 0-7-16,0 0-5 0,0 0 1 0,0 0-2 15,33 37 8-15,-33-37 19 0,5 32 16 16,-1-12 4-16,-4-20 5 0,0 52 1 0,0-22-6 16,3 8 5-16,-3-2-6 0,0 8-1 15,-3-1-3-15,3-5 2 0,0 5-5 0,0 0 2 16,0-7-5-16,0 7-5 0,3-2-5 16,-3-1-4-16,-3-3-5 0,6 0-2 0,-3-1-4 15,5 8-7-15,-5-10 0 0,3-2-2 16,-1-2-3-16,1-3-1 0,-3 2-2 15,0-29 1-15,4 39 1 0,-4-39-2 0,6 33-3 16,-6-33-3-16,2 30-7 0,-2-30-12 16,0 23-18-16,0-23-13 0,0 0-12 15,0 0-9-15,0 0-9 0,0 0-7 0,0 0-1 16,0 0-6-16,0 0 0 0,0 0-7 16,0 0-2-16,12-92-1 0,-4 55 0 0,5-3 4 15,8-6 14-15,-3-7 7 0,4 4 30 16,-6-3 13-16,3 2 23 0,-1 1 14 15,-1 2 4-15,-4 10 5 0,2 4 2 0,-1 3 7 16,-4 1 7-16,0 5 2 0,2 3 4 16,-7-2 11-16,6 2 5 0,-11 21-2 0,9-30-3 15,-9 30 0-15,11-28-8 0,-11 28 1 16,12-19-3-16,-12 19 2 0,0 0-5 0,8-28 7 16,-8 28 3-16,0 0 4 0,0 0 2 15,0 0 6-15,0 0 0 0,0 0-1 16,0 0-4-16,0 0-8 0,0 0-4 0,0 0-7 15,0 0-2-15,0 0-2 0,0 0-6 16,0 0-1-16,0 0-6 0,0 0 2 16,0 0 0-16,-5 87 3 0,5-87 3 0,0 0 4 15,-13 39 3-15,8-23-15 0,-8 4-1 16,-2 0 2-16,1 2-1 0,-3 6-3 0,-3-4 2 16,0 1-5-16,-1 4-2 0,-1-6-1 15,5 2 1-15,2-7-2 0,0 3 5 0,-3 5-2 16,4-10 5-16,1 7 1 0,-1-4 3 15,6 2 2-15,8-21 1 0,-12 41 4 16,9-23 1-16,3-18 2 0,15 39 0 0,-2-20-4 16,8-3-4-16,10 3-1 0,8-7-5 15,6-1 0-15,3-1-4 0,-1-1-2 0,5 0-2 16,5-1-9-16,-7 0-7 0,2-5-12 16,-3 2-18-16,-3 3-16 0,0-2-19 0,-8 0-27 15,-8 0-40-15,-5 3-39 0,0-3-49 16,-10-3-123-16,-15-3-121 0,0 0-61 15,0 0-426-15,0 0-901 0</inkml:trace>
  <inkml:trace contextRef="#ctx0" brushRef="#br0" timeOffset="25264.2457">26525 16345 5006 0,'0'0'83'16,"0"0"7"-16,0 0 10 0,0 0-6 0,0 0-9 15,0 0-17-15,0 0-11 0,0 0-11 16,0 0-4-16,0 0-1 0,0 0 0 0,0 0-5 16,0 0-5-16,0 0 0 0,0 0-1 15,0 0 6-15,0 0 6 0,0 0 8 16,0 0 8-16,0 0 3 0,0 0 6 16,0 0-4-16,0 0-4 0,0 0 5 0,0 0-9 15,0 0-7-15,0 0-7 0,0 0-8 0,0 0-9 16,0 0-3-16,0 0-3 0,33-53-3 15,-33 53-3-15,0 0-3 0,25-15-1 16,-25 15 4-16,21-15-5 0,-21 15 0 0,28-17-3 16,-11 4-2-16,-17 13 6 0,37-24-5 15,-17 13-4-15,1-2-4 0,3 1-2 16,1-3 1-16,-3 6-3 0,4-1 1 0,-26 10 1 16,35-19 0-16,-35 19 1 0,34-9 2 15,-34 9 0-15,27-4 4 0,-27 4 3 0,0 0 5 16,30 20 1-16,-30-20 3 0,10 25 3 15,-10-25 4-15,3 33 7 0,-3-33 6 0,-5 48 6 16,-12-21 5-16,7 3 3 0,-6 0 0 16,-4 5-1-16,-4-5-12 0,-1 5-5 0,-2-2-4 15,-8 4-2-15,5-4-2 16,-5-1-4-16,10-2 0 0,-4-6-4 0,1 6 0 16,6-6-3-16,2-3 1 0,0-3 0 0,8-2-3 15,-4 3 2-15,16-19 1 0,-25 24-2 16,25-24 0-16,-19 24 4 0,19-24 1 0,-5 23 2 15,5-23 3-15,0 0 1 0,0 0-2 16,32 34-1-16,-12-25-4 0,2-6-1 16,10 0-4-16,-2-1-4 0,5-4-2 0,2-1-4 15,3 0-2-15,-7-1-3 0,4 1-1 16,-4-2 1-16,-1-2-7 0,2 2-5 0,-8 2-7 16,6-4-11-16,-3-2-13 0,-3 1-20 15,-4-4-32-15,0 4-48 0,0-8-45 16,-1 1-120-16,-4-3-130 0,0-2-66 0,3-1-468 15,-3 0-1141-15</inkml:trace>
  <inkml:trace contextRef="#ctx0" brushRef="#br0" timeOffset="25948.4218">28079 15873 5260 0,'0'0'29'16,"0"-40"7"-16,0 40 16 0,-2-34 5 0,2 34-9 15,-3-27-17-15,3 27-10 0,-5-29 0 16,5 29 2-16,0 0 7 0,0 0 20 16,-3-30 16-16,3 30 13 0,0 0 2 0,0 0-6 15,0 0-6-15,0 0-5 0,-17 101-7 16,12-71-1-16,5 6-2 0,-4-1-7 16,-1 0 0-16,5-1-3 0,0-1-2 0,0 6-1 15,9-9 0-15,-4 3-5 0,3-1-13 0,1-5 3 16,2-1-3-16,4-2-1 0,-1-7-3 15,-3 2 2-15,6-6-1 0,-17-13 0 16,40 5-7-16,-40-5-6 0,47-18-7 0,-20 3-6 16,3-6-2-16,14-8-1 0,-9-1 0 15,0 4 2-15,-8 2 1 0,6 0 2 0,-11 3 4 16,-1 3 1-16,1-1 1 0,-7 7 3 16,-15 12-4-16,24-23 3 0,-11 14-4 15,-13 9 0-15,27-9 4 0,-27 9-1 0,0 0-4 16,0 0-6-16,52 21-4 0,-31-10-8 15,6-2-7-15,2 3-8 0,2 0-3 0,6 0-3 16,0-2 2-16,3-5 4 0,-11 5 3 16,9-7 7-16,-6-1 10 0,-2 2 7 0,2-4 11 15,-32 0 8-15,57-6 9 16,-29 0 2-16,-6-3 2 0,5-1 4 0,-11-5 0 16,3-2 4-16,-4-4 5 0,2 0 5 0,-6-6 17 15,1-2-2-15,-4 2-2 16,-3-7-6-16,-1 2-8 0,1-1-6 0,-5 0-6 0,0-2-6 15,-5 5-6-15,-2-4-9 0,-3-1-12 16,2 2-12-16,-4 9-17 0,-3-8-18 16,-7 7-33-16,-3 5-53 0,-2 1-58 0,-6 4-145 15,-7 0-117-15,6-2-65 0,-1 2-445 16,5 0-974-16</inkml:trace>
  <inkml:trace contextRef="#ctx0" brushRef="#br0" timeOffset="27057.9349">27233 17656 5050 0,'8'-21'69'15,"-8"21"22"-15,0 0 8 0,0 0-3 0,8-30-12 16,-8 30-16-16,0 0-19 0,0 0-6 16,2-27-1-16,-2 27 10 0,0 0 10 0,0 0 4 15,0 0 7-15,0 0-4 0,0 0 1 16,0 0-12-16,0 0-4 0,0 0-5 15,0 0-1-15,-13-36-2 0,13 36-3 0,0 0-3 16,0 0-5-16,0 0-3 0,0 0-7 16,0 0 0-16,0 0-4 0,0 0 1 15,0 0-1-15,0 0 2 0,0 0-4 0,0 0 3 16,-29 78-3-16,29-78 2 0,-3 36 2 16,3-36 3-16,0 41 3 0,0-41 3 0,3 41 1 15,2-25 2-15,-5-16-5 0,12 43 0 16,0-24-2-16,-1 0 2 0,3-1-1 0,2-3-2 15,3 2 3-15,6-5 7 0,2-3-2 16,-1 0-4-16,3-2-3 0,6-4-4 0,0-1-2 16,-1-2-4-16,6 0-2 0,0-2-3 15,2-1-3-15,-1-4-4 0,8 1-1 0,-9-3-5 16,9 3 0-16,-6-3-1 0,6-1-5 16,-3 2 0-16,1-6-4 0,3 2-4 0,2-1-5 15,-5 1-6-15,2 4-7 0,-1-2-5 16,-8-2-9-16,2 3-6 0,-10-2-12 15,0 7-12-15,-7-5-20 0,-2-2-25 0,-1 7-34 16,0-7-23-16,-11 2-22 0,-11 9-60 16,10-18-120-16,-10 18-129 0,0-18-442 0,0 18-840 15</inkml:trace>
  <inkml:trace contextRef="#ctx0" brushRef="#br0" timeOffset="27333.6719">28224 17429 4813 0,'0'0'-44'16,"0"0"7"-16,-20-12 23 0,20 12 19 16,0 0 26-16,0 0 29 0,0 0 39 15,0 0 29-15,-33 27 21 0,33-27 14 0,-8 24-8 16,8-24-5-16,-4 31-11 0,4-31-10 16,-1 40-15-16,1-16-28 0,-7 2-5 15,7-26-5-15,8 51 0 0,-8-26-9 0,4 1-8 16,4 1-7-16,-5-3-4 0,6 7-10 15,-1-6-3-15,5 0-7 0,-1 3-10 0,8-1-7 16,-3 1-11-16,0 0-6 0,4 0-14 16,1-4-11-16,3 1-23 0,-3-4-30 0,6 2-42 15,6-2-43-15,-2-3-50 0,1-6-138 16,2 0-156-16,-5 0-446 0,2-4-914 0</inkml:trace>
  <inkml:trace contextRef="#ctx0" brushRef="#br0" timeOffset="27939.9132">29755 17234 5044 0,'0'0'47'0,"-13"-15"11"0,13 15 23 15,0 0-5-15,-24-15-12 0,24 15-11 16,0 0-8-16,-28-6 4 0,28 6 17 0,0 0 14 16,0 0 11-16,-49 16 6 0,49-16 1 15,-21 20-7-15,6-7-6 0,15-13-6 0,-24 30-7 16,14-13-3-16,10-17-9 0,-15 27-5 15,15-27-2-15,-10 27-9 0,10-27-2 16,0 0-10-16,10 38 1 0,-10-38-25 0,25 16-1 16,-25-16-3-16,35 8-4 0,-10-8 0 15,-25 0-1-15,61-3-1 0,-30 1 2 16,-1-5 3-16,-1 1 5 0,3 0 1 0,-6-2 0 16,6 1-2-16,0-1 1 0,-9 3-1 15,-23 5-3-15,47-10-2 0,-25 7 0 0,-22 3-2 16,37-6 2-16,-37 6 0 0,38 3-1 15,-38-3-1-15,34 9 1 0,-13-2-2 16,0 1-1-16,-1 1 5 0,5 2 1 0,-5 1-2 16,3 0 1-16,-1 0-1 0,0-2 5 15,4-2-1-15,-5 2 5 0,-21-10 8 0,36 14 5 16,-36-14 1-16,46 0 5 0,-46 0 2 16,45-14-1-16,-20-1-3 0,3-7-2 0,1-5 0 15,4-8-5-15,-1-5-2 0,-2-3-2 16,-3-3-4-16,0-6-6 0,-7 0-5 0,3 2 2 15,-6-2-7-15,-9 2-5 0,4 4-12 16,-12-1-16-16,-4 5-24 0,-12-6-47 16,-9-3-77-16,-15 2-163 0,-17 1-102 0,-29-15-31 15,-9-2-502-15,-4 8-1142 0</inkml:trace>
  <inkml:trace contextRef="#ctx0" brushRef="#br0" timeOffset="30274.9655">25413 5993 2896 0,'25'7'214'0,"-25"-7"-119"16,31 5-24-16,-6 2-32 0,7-2-16 15,2 2 2-15,6 1 0 0,3 2 4 0,6-4 26 16,-2 3 14-16,-5-2 24 0,3 3 1 15,-3-5 9-15,-7 2 3 0,-4-4 3 0,5 3-6 16,-8-3-3-16,0 2-8 0,-2-1-7 16,-26-4-11-16,43 7-3 0,-25-5-8 0,-18-2-3 15,49 7-6-15,-17-4-2 0,-2 2-6 16,5-2 2-16,10 5 2 0,-3 1-10 16,15-3-2-16,8 3 3 0,5 0-1 0,4 2-2 15,13-4 0-15,2 5-8 0,1-2 4 16,0 3 1-16,-3-5 8 0,2 0 3 0,-14-7 7 15,4 6-1-15,3-7 2 0,-4 0-3 16,4 0 1-16,-3-2 0 0,-2-3 9 16,13 0 1-16,-15-2 1 0,-1 2-3 15,0-5 1-15,-6 0-4 0,-1 5-7 0,-2-5-4 16,-1 3-2-16,-14-1-9 0,-5 3-2 16,-1-2-4-16,-7-1-3 0,-4 7-5 15,-8-5-6-15,4 1-18 0,-29 5-24 0,36-7-31 16,-36 7-42-16,0 0-49 0,20 6-59 15,-20-6-159-15,0 0-212 0,0 0-355 16,0 0-681-16</inkml:trace>
  <inkml:trace contextRef="#ctx0" brushRef="#br0" timeOffset="31393.8929">28405 5349 4505 0,'17'-18'-93'0,"-17"18"28"0,18-21 16 0,-4 8 5 16,-14 13 8-16,20-22 2 0,-7 10 3 0,-13 12 1 16,27-21 9-16,-14 9-3 0,-13 12 5 15,22-19 4-15,-22 19 3 0,23-15 10 16,-23 15 2-16,20-12 14 16,-20 12 20-16,0 0 14 0,22-15 10 0,-22 15 19 0,0 0 12 15,20-14 8-15,-20 14-4 0,0 0-5 16,0 0-7-16,24-15-4 0,-24 15-10 0,0 0-1 15,0 0-10-15,0 0-13 0,0 0-4 16,20-12-1-16,-20 12-9 0,0 0 1 0,0 0-7 16,33 3-1-16,-33-3-5 0,0 0 2 15,0 0-5-15,45 3 2 0,-45-3-5 16,26 6 1-16,-26-6-3 0,35 6 2 16,-35-6-5-16,38 12-1 0,-18-1 1 0,4-4-4 15,-1 4-1-15,2 1-3 0,-1 4-3 16,-1-1 3-16,0 3-5 0,-4-1 2 0,-4 7-1 15,-2-1 4-15,-1 5 0 0,-4 1-3 16,-4 5 5-16,-8 5 1 0,-4 4-1 16,0 0 2-16,-9 10 3 0,-8 2 0 0,-2 7 4 15,-8-3 3-15,-4 1 3 0,6-1 2 16,-2-4 3-16,5-4 0 0,0-9 0 0,6 1 3 16,-1-7-1-16,8-8 5 0,2-1 14 15,7 1 17-15,8-9 8 0,0-19-3 16,23 40-5-16,11-23-8 0,9-5-4 0,12 0-7 15,11-3-6-15,4-6 0 0,0 1-3 16,7-4-3-16,-3 0 0 0,6-4-3 0,-3 1-1 16,-3 0-2-16,1 2-3 0,-7 1-2 15,-9-5 0-15,-5 2-4 0,-3 0 0 16,-9 3-1-16,-8 0-2 0,1-1 0 0,-5 1-3 16,0 0-2-16,-30 0-4 0,47 0-10 15,-47 0-15-15,37 4-25 0,-37-4-46 16,30 12-66-16,-18-9-65 0,-12-3-195 0,20 9-151 15,-20-9-344-15,0 0-539 0</inkml:trace>
  <inkml:trace contextRef="#ctx0" brushRef="#br0" timeOffset="32103.9023">29747 5176 4350 0,'0'0'-62'0,"5"-30"23"0,-5 30 5 0,0 0 22 16,0 0-14-16,0 0 5 0,0 0-5 15,0 0 5-15,0 0 5 0,0 0 3 0,0 0 8 16,0 0 0-16,0 0 13 0,0 0-4 16,0 0 7-16,0 0 33 0,0 0 22 0,0 0 27 15,0 0 29-15,0 0-4 0,0 0-8 16,0 0-8-16,0 0-14 0,23 82-7 16,-26-56-10-16,-1 5 5 0,3 12 0 0,1 4-15 15,-4 1-8-15,4 6-5 0,0 9-3 16,0-10-7-16,4 10-5 0,-4 0-1 15,5-10-2-15,-2-1 5 0,2-2 8 0,0-5 4 16,9 2 11-16,-6-8 1 0,2 1 10 16,7-2-2-16,6-7-3 0,2 0-6 15,7-3-7-15,1-8-7 0,4-1-5 0,8-3-4 16,1-4-1-16,-1 0-3 0,7-7 0 16,-2-5-3-16,3 0-1 0,8 0 1 0,0-5-8 15,8-3 0-15,-7-3-3 16,-5 2 1-16,-7 0-3 0,-2-1 0 0,-2 2-1 15,-1-1-2-15,-5-1-2 0,2-2-1 0,-2 3-3 16,-2-2 1-16,-6 7-3 0,2-4-4 16,-3 4-7-16,3 0-12 0,-2 1-6 0,-7-1-12 15,-25 4-16-15,53-5-21 0,-33 1-18 16,-20 4-31-16,37-3-23 0,-20 3-34 16,-17 0-58-16,33-9-190 0,-21 3-526 0,-12 6-861 15</inkml:trace>
  <inkml:trace contextRef="#ctx0" brushRef="#br0" timeOffset="32500.2117">30762 5602 4852 0,'0'0'-41'0,"0"0"15"16,0 0 24-16,0 0-9 0,0 0 1 15,0 0 3-15,0 0-2 0,0 0 9 16,0 0 26-16,0 0 15 0,0 0 9 0,0 0-7 16,0 0 0-16,0 0 2 0,0 0 9 15,62 43 11-15,-55-22 4 0,1 1 10 0,-6 6-4 16,4 3 2-16,-6 6-2 0,0 8-6 15,0 9-4-15,-3 9-10 0,3 6-5 16,-5 2-6-16,2 16-5 0,-2-5-5 0,1 2 0 16,-1-2-5-16,2-11-5 0,-2-6-1 15,5 1-2-15,-3-6-1 0,3-10-3 16,-4 1-3-16,8-4-1 0,-4-7-6 0,0-2-27 16,0-5-27-16,3-1-38 0,-3-3-48 15,5 0-38-15,-5-29-80 0,3 41-235 16,-1-29-448-16,-2-12-681 0</inkml:trace>
  <inkml:trace contextRef="#ctx0" brushRef="#br0" timeOffset="33493.1357">31404 4379 4574 0,'-25'7'-21'15,"25"-7"-8"-15,0 0 16 0,-23 8 16 16,23-8-3-16,0 0-6 0,0 0-3 16,0 0 7-16,0 0 38 0,0 0 31 0,0 0 13 15,0 0-12-15,0 0-7 0,0 0-7 16,0 0-9-16,0 0-4 0,0 0-6 0,0 0-2 15,0 0 2-15,0 0 7 0,0 0-6 16,0 0 0-16,0 0-4 0,70 26 0 0,-55-17-5 16,-3 8-3-16,0 2 4 0,1 6-1 15,0 8 2-15,-1 2 0 0,3 4-1 16,-3 5-4-16,1 10-4 0,1 3 2 16,-3 3-2-16,-1 2-3 0,0 16-17 0,2 5 6 15,-7 1-4-15,-1-2 4 0,1 2-2 16,-10 3 1-16,5-11 3 0,-4 7-2 0,-1 0 5 15,2-11 5-15,-6-1 1 0,4-4 7 16,-5-5 9-16,2 3 8 0,0-11-1 0,3-7-1 16,1-1 5-16,-4-2-1 0,5-8 0 15,-4-2 3-15,7-6-4 0,-3-1-4 16,-1 1 1-16,4-28-3 0,0 44-2 16,0-44 3-16,4 37 0 0,-1-20-5 0,-3-17 2 15,10 31-2-15,-10-31-2 0,12 29 4 16,-12-29 3-16,5 21 4 0,-5-21 0 15,0 0-4-15,21 12 0 0,-21-12-3 0,0 0 8 16,0 0-2-16,0 0-5 0,41-50-4 16,-30 29-5-16,-2-1-7 0,6-12 2 0,-4 2-5 15,3-4-9-15,-2-10-4 16,1-2 7-16,5-4-5 0,4-7-1 0,-2 2-1 0,-1-9 1 16,2-2-4-16,4 1 6 0,-11 8-6 15,2 3 2-15,0 4-2 0,-5 5 1 16,-2 8 0-16,4 1-2 0,-5 1 3 0,1 10-3 15,1 2-4-15,-2 0 2 0,-3 1 0 16,-5 24-2-16,14-36 6 0,-3 19-4 0,-11 17 0 16,17-27-2-16,-4 18 1 0,-13 9-1 15,27-20 1-15,-27 20 2 0,30-5 3 16,-30 5-3-16,35 4 0 0,-35-4-1 0,30 12-1 16,-13-1 4-16,-2 8 1 0,2-1-1 15,-4 8 1-15,4 7 1 0,-2 4 5 16,0 3-4-16,2 9 4 0,-4 8 2 0,-1 0 1 15,8 2 1-15,-3 3 2 0,0 10 3 0,-6-12 2 16,3 2 1-16,1-1 5 0,-4-6 1 16,-2-3 1-16,-1-5-2 0,-3-1-3 15,-5-3 2-15,0 0-6 0,-3 1-1 0,-7 0-8 16,-14 5-16-16,-4 2-15 0,-11 5-31 16,-38 18-64-16,-8-7-85 0,3 2-231 15,-13-18-33-15,13-16-29 0,8-14-479 0,14-7-1080 16</inkml:trace>
  <inkml:trace contextRef="#ctx0" brushRef="#br0" timeOffset="38084.8872">19523 9331 1574 0,'21'-5'482'16,"-21"5"-287"-16,39-8-94 0,-39 8-34 0,42-7-36 15,-42 7-37-15,36-3-35 0,-36 3-10 0,34 0 16 16,-34 0 2-16,23-5 33 0,-23 5 23 16,0 0 22-16,37-4-3 0,-37 4 11 15,0 0-10-15,0 0-1 0,0 0-12 0,0 0-15 16,0 0-12-16,0 0-18 0,0 0 6 16,0 0 0-16,0 0-9 0,0 0 12 0,0 0-6 15,0 0 6-15,0 0-9 0,29 9 2 16,-29-9-5-16,0 0 6 0,0 0-10 15,23 10 3-15,-23-10 7 0,0 0 15 0,33 5-3 16,-33-5 3-16,34 8 16 0,-34-8-4 16,37 0 4-16,-11 4-10 0,-26-4-6 15,52 0-15-15,-23 1-32 0,4-1-32 0,-6 0-39 16,11 0-40-16,-4 0-368 0,1 0 105 16</inkml:trace>
  <inkml:trace contextRef="#ctx0" brushRef="#br0" timeOffset="38192.8707">20608 9306 1980 0,'29'-7'55'0,"-3"3"12"0,5-1 12 15,-31 5 5-15,50-7-9 0,-18 2-15 16,-2 2-10-16,3 3-32 0,7-6-2 0,0 6-38 16,7 0-37-16,0-3-60 0,7-2-138 15,-6 4-261-15,2-2 110 0</inkml:trace>
  <inkml:trace contextRef="#ctx0" brushRef="#br0" timeOffset="38495.9874">21813 9232 2077 0,'28'0'94'0,"-28"0"0"0,47 0-3 16,-47 0-10-16,35-4-7 0,-35 4-11 15,47 0-11-15,-25 0-8 0,-22 0 4 0,62 4 5 16,-34-4-15-16,4 0 0 16,0 0-5-16,1 0-10 0,-5 0 9 0,4 0-16 15,-32 0 7-15,60-4-2 0,-28 1-1 0,-2 3-2 16,-30 0 7-16,61-3-5 0,-38 2 0 16,-23 1 4-16,50-8-6 0,-21 5-9 15,-6 0 4-15,-23 3-1 0,54-6-5 0,-33 6-5 16,-21 0-4-16,52-4-13 0,-22 4 3 15,-30 0-7-15,65 0 6 0,-31 4-1 16,-2-4-1-16,1 3-5 0,7-3 10 16,-3 0-8-16,0 3 11 0,0-3-6 0,8 3 8 15,-2-3-3-15,-4 3 6 0,4-3-13 0,-1 0 15 16,7 3-8-16,-4 2-5 0,5-1-21 16,4-1-32-16,-3 3-34 0,0 1-71 0,-1-4-144 15,5 7-254-15,4-7 116 0</inkml:trace>
  <inkml:trace contextRef="#ctx0" brushRef="#br0" timeOffset="39035.8586">26324 9306 2205 0,'39'-3'60'0,"-4"-1"15"16,-5-2 25-16,2 3 7 0,-32 3 4 15,50-7-15-15,-22 5 11 0,2-4-4 16,2 3-2-16,0 0 0 0,0 3 4 0,-2-3-31 15,-30 3 2-15,60-6-10 0,-30 6-20 16,2 0 1-16,1 0-18 0,3 1-6 0,-1-1-19 16,-5 5-8-16,5-2-19 0,0 0 6 15,-5 0 2-15,4 0 5 0,-3 0-5 16,3-1-4-16,-2 5 6 0,1-4-4 0,-1-1 6 16,-4 2 11-16,4 0-2 0,2-4-9 15,-3 3-13-15,3-3-3 0,-4 2-2 16,7 1-5-16,0-3 9 0,-4 4-5 0,4-4 14 15,3 3-5-15,-3-3 19 0,0 0-5 16,6 4 12-16,-1-3-3 0,11 2-2 0,-4 2 0 16,3-1-5-16,3-4 1 0,2 1 4 15,0 1-19-15,5-2-2 0,3 4-1 16,-3-4 12-16,0 4 6 0,-6-4-16 0,3 0 8 16,-4 0 7-16,0 0-7 0,-3 0 5 15,-2 0 4-15,-4 0 3 0,-6 0 8 16,-5 0 6-16,3-4-1 0,-6 4-1 0,-3-4-17 15,-29 4-15-15,53 0-46 0,-34-2-116 16,-19 2-379-16,41-13-16 0,-22 8 114 0</inkml:trace>
  <inkml:trace contextRef="#ctx0" brushRef="#br0" timeOffset="39995.8631">28383 8454 2346 0,'5'-22'29'16,"-5"22"21"-16,0 0 6 0,15-30 22 15,-15 30-2-15,0 0-1 0,5-30 0 0,-5 30 25 16,4-23 17-16,-4 23 11 0,0 0 15 16,0-31 23-16,0 31-11 0,0 0 17 0,5-29-8 15,-5 29-12-15,0 0-9 0,0 0-5 16,2-31-19-16,-2 31-19 0,0 0-11 0,0 0-11 16,16-21-9-16,-16 21-12 0,32-11-1 15,-4 10-8-15,8-4-1 0,-1 4-4 16,13 1-6-16,4 1-7 0,2-1 0 15,4 5-5-15,2-4-2 0,6 4 0 0,-6 1-3 16,2 1-1-16,3 1 2 0,0-2-3 16,-15 0 4-16,7 1-4 0,-3 0 0 0,-2-3 0 15,-5 5-2-15,-2-1 0 0,0 1 1 16,-5-3-4-16,2 0 3 0,-9-1-3 16,2 3-3-16,-1 0-1 0,-6-1-2 0,1-2-1 15,-4 2 1-15,2 1-3 0,-27-8 2 16,41 10 1-16,-24-5-1 0,-17-5-3 15,37 10-3-15,-37-10 7 0,25 9-1 0,-25-9-4 16,27 6 1-16,-27-6-1 0,0 0 0 16,25 6 0-16,-25-6 0 0,0 0-4 0,23 6 3 15,-23-6-1-15,0 0 3 0,30 10-10 16,-30-10-5-16,0 0-10 0,22 7-1 0,-22-7-5 16,0 0 3-16,20 9-1 0,-20-9 3 15,0 0 1-15,0 0 5 0,0 0 0 16,29 9 3-16,-29-9 1 0,0 0 6 0,0 0 4 15,0 0 0-15,0 0-4 0,0 0 5 16,0 0-3-16,0 0 1 0,20 12 2 16,-20-12-4-16,0 0 1 0,0 0 2 0,0 0 0 15,0 0 14-15,0 0 8 0,0 0 8 16,-24 50 4-16,24-50 1 0,-20 31 3 16,7-10 1-16,-4 8 0 0,-5 1 1 0,-3 0 3 15,2 5 3-15,-2 4 1 0,-7 1 2 16,0 4 2-16,0-2-3 0,-1-1 1 15,0-1 2-15,1-1 8 0,0-4-9 0,-1 1 0 16,2-2-4-16,-4 1-5 0,2-3-4 16,1-5-2-16,-3 3-5 0,-5-9-1 0,3 0-5 15,-5 5-1-15,-6-8-2 0,-6-3-1 16,-8 3-8-16,-6-6-13 0,-11 3-19 0,5-3-23 16,-9 1-33-16,4 4-54 0,2 4-53 15,2-1-122-15,10-11-199 0,8 0-446 16,8-9-839-16</inkml:trace>
  <inkml:trace contextRef="#ctx0" brushRef="#br0" timeOffset="41043.281">28572 8202 4706 0,'0'0'-121'0,"-33"-2"7"0,33 2 5 15,0 0-4-15,-35 0-18 0,35 0-27 16,0 0-52-16,-44 2-90 0,44-2-460 0,0 0 374 16</inkml:trace>
  <inkml:trace contextRef="#ctx0" brushRef="#br0" timeOffset="41782.9298">28357 8212 3259 0,'0'0'-14'0,"0"0"14"0,-30 2 26 0,30-2-3 15,0 0 7-15,0 0-2 16,0 0-1-16,0 0-7 0,0 0 5 0,0 0 19 0,0 0 14 15,0 0 6-15,0 0 19 0,-26 6 8 16,26-6-15-16,0 0 8 0,0 0-4 16,0 0 3-16,0 0-7 0,0 0-5 0,0 0-1 15,0 0 1-15,0 0-12 0,0 0 4 16,0 0-4-16,0 0 4 0,0 0-11 0,64 32-5 16,-37-20-3-16,6 3 0 0,7 5-7 15,-1-1-5-15,9-1-5 0,1 6-2 16,1-1-7-16,7 1 8 0,-5-3-11 0,1 0 1 15,-3 0-1-15,7-1-4 0,-6 1 2 16,-1-3 5-16,-7-3 3 0,-3 1 3 0,-3-5 10 16,0 2 9-16,-4 1 6 0,-1-5-3 15,-7-1 4-15,4 2-6 0,-1-4-7 16,-8 3-3-16,9 0-5 0,-8 4-3 0,5-5-7 16,-3 3-4-16,0 1-2 0,1-3-2 15,6 3-5-15,-8 0 3 0,-2-2-3 0,-2 1 2 16,-18-11-2-16,40 19 0 0,-23-9 2 15,-17-10-2-15,30 14-3 0,-30-14 3 16,25 13-2-16,-25-13 0 0,22 13-1 0,-22-13-3 16,23 12 0-16,-23-12 3 0,25 15-2 15,-25-15-6-15,26 15-14 0,-8-7-7 16,-18-8-7-16,30 17-5 0,-17-7-1 0,-13-10 2 16,32 15 3-16,-15-9 1 0,-17-6 5 15,30 16 6-15,-30-16-2 0,30 12 5 16,-30-12 2-16,19 12 0 0,-19-12 11 0,20 10 5 15,-20-10 3-15,0 0 3 0,30 8-2 16,-30-8 1-16,0 0-4 0,18 10 2 0,-18-10-2 16,0 0 0-16,17 12 2 0,-17-12-1 15,0 0-6-15,0 0 7 0,0 0 2 16,27 13-2-16,-27-13 7 0,0 0 10 0,0 0 7 16,0 0 14-16,0 0-3 0,0 0-2 15,0 0 4-15,0 0-2 0,0 0-3 16,0 0 4-16,0 0-4 0,-61 21-1 0,61-21-2 15,-36 9-8-15,11-1 5 0,3 1-5 16,-8-5 6-16,3 7 5 0,-8-2 9 0,-2 0 2 16,0-3 3-16,-5 3 4 0,-3 0 4 15,-3-2 0-15,6-2-3 0,-10 5-3 0,-5-8-4 16,5 5-8-16,-5-2-3 0,1-2-4 16,4 1-5-16,-5 0 1 0,10-2-6 15,-2-2-4-15,6 5-7 0,4-4-12 0,1-1-24 16,5 0-34-16,-4 4-43 0,2 3-55 15,-1-6-59-15,-5 7-194 0,1-4-131 16,6 1-400-16,-1-10-753 0</inkml:trace>
  <inkml:trace contextRef="#ctx0" brushRef="#br0" timeOffset="43933.7937">25429 8026 4603 0,'17'-36'-104'15,"-7"5"19"-15,3 4 23 0,-3-2 24 16,2 5-5-16,-4 0-6 0,6-5 8 0,-1 5 0 16,1-1 6-16,-6 4 14 0,5-3 7 15,2 0 5-15,0-4 1 0,-1 4 26 0,-6-2 23 16,6 1 28-16,1 1 24 0,-7-1 14 15,7 1 5-15,-7 3-1 0,-8 21-13 0,14-43-17 16,-9 30-10-16,-5 13-21 0,7-29-34 16,-7 29-24-16,0-28-17 0,0 28-14 15,0 0 1-15,-17-30-6 0,17 30 1 0,0 0 7 16,-24-21 2-16,24 21 6 0,-20-12 0 16,20 12-1-16,-21-16 20 0,21 16 3 0,-24-16 9 15,24 16 3-15,-28-18 0 0,28 18 8 16,-34-18-2-16,16 5-3 0,-1 1-9 15,19 12 4-15,-38-19-1 0,16 6-4 0,22 13 7 16,-38-15-3-16,14 7-5 0,1-3 1 16,-4 2 5-16,0 4-4 0,27 5 0 15,-58-14-10-15,24 6 14 0,-7-1-1 0,0-1-3 16,-5 4-1-16,2-3 5 0,-4-4-7 16,-4 1 2-16,0-1 1 0,0 1-2 0,4 3 7 15,2-3-10-15,1 3-2 0,5-5-25 16,2 9 0-16,-3-3-19 0,5-3-6 15,-1 2-1-15,8 4 1 0,-2-5 9 0,2 3 4 16,2 2-2-16,27 5-10 0,-53-7-28 16,19 4-50-16,4 3-131 0,-1 0-524 15,-3 0 240-15</inkml:trace>
  <inkml:trace contextRef="#ctx0" brushRef="#br0" timeOffset="44651.1561">18969 9033 3356 0,'0'0'-57'16,"33"23"13"-16,-33-23 20 0,0 0 0 15,30 2 10-15,-30-2-8 0,31 3 8 16,-31-3-18-16,46 0 12 0,-22 0-7 0,9 0 4 16,9-3 8-16,5 3 0 0,-2-2 8 15,12 0 17-15,0-3 10 0,13 2 10 16,-1 2-3-16,3-4 10 0,1 2-1 0,-4 0 3 16,4 2 15-16,-2-7-17 0,7 8 11 15,-6-3-12-15,3 3 2 0,7 0-7 0,-5 0-2 16,7 3-27-16,10 5-39 0,-4-4-39 15,7 4-48-15,10-4-91 0,-6 3-482 0,42 3 658 16</inkml:trace>
  <inkml:trace contextRef="#ctx0" brushRef="#br0" timeOffset="44884.7905">25048 9130 3040 0,'107'-3'43'16,"-13"-1"-16"-16,-7 1 3 0,8-2-4 16,9 1-6-16,3 1-30 0,42 3-21 0,8-6-16 15,-2 6-16-15,1 0-21 0,-4 0-22 16,0 0-27-16,-9 0 18 0,4 6 17 0,-28-6 33 16,-19 0 18-16,4 0 6 0,-9 3 2 15,-3-3 3-15,-8 4-74 0,-7-4-225 0,1 0-140 16,-9-4 103-16</inkml:trace>
  <inkml:trace contextRef="#ctx0" brushRef="#br0" timeOffset="48297.7745">26065 6957 1910 0,'-59'-9'103'0,"9"3"-25"16,2 0-5-16,-1-3-15 0,11 7 1 15,-9-2-13-15,12-2-8 0,-12 1-3 0,10 4 5 16,-5-5 1-16,7 0 10 0,2 0-6 15,1 0-1-15,2-1 13 0,3 0-6 16,0-2 2-16,-1 1 18 0,6-2-7 0,22 10 19 16,-45-20 7-16,28 11-14 0,17 9 10 15,-43-16-11-15,26 3-3 0,-3 3-3 16,20 10-13-16,-32-19-3 0,32 19 4 0,-30-18-20 16,12 12 2-16,18 6 1 0,-27-15-8 15,27 15-11-15,-25-15 3 0,25 15 1 16,-32-13-4-16,32 13-6 0,-34-16 0 0,8 10 27 15,26 6-31-15,-47-13 0 0,15 1 11 16,4 4-7-16,-9-3 5 0,-2 2-14 16,-7-3 3-16,-1 5 7 0,-10-10-7 0,-3 4-2 15,-2 1 0-15,-4 0 1 0,-2 0 1 16,1 0-2-16,-3-4 3 0,4 4 8 0,1 0-4 16,7 1-5-16,-6-1 31 0,6 0-15 15,9 2 8-15,-3 1-1 0,5 0-2 16,7 0 3-16,-5 1-1 0,8-2-9 0,7 0 7 15,-7 1 0-15,9-1-6 0,-2 5-1 16,0-4 3-16,5-2 0 0,-7 7-7 16,3-4-7-16,-2 0 3 0,-3 4-8 0,1-2 7 15,-6 4-4-15,-6-2-1 0,0 1-5 16,-2 0 8-16,5 3-6 0,-3 0 4 0,-7 3-2 16,7-3 5-16,-2 7-10 0,-1-5 7 15,-3 1-2-15,3 4 4 0,-7-3-5 16,8 0 2-16,-5 1 1 0,5-2 3 0,2 1-5 15,-2 4 1-15,0-4 3 0,-1 7 4 16,-1-2 6-16,-6 6 3 0,0 2-9 0,0 0-1 16,0 4-1-16,1 5 3 0,-3-2-3 15,4 5 2-15,-1 1-4 0,-6 1-4 16,10 1 3-16,0-5 3 0,-7 4-9 0,6-5 4 16,1 3-3-16,3-1 1 0,7-1-1 15,-5-3 3-15,0 0-5 0,5 6 8 16,5-13-8-16,1 5 3 0,-4-5 1 0,6 3 10 15,-1-5 11-15,1 0 0 0,-2 0-6 16,-3 1 5-16,4-4-6 0,1 0 6 16,-1 5-12-16,1-2 1 0,-1 0 0 0,-1 2-2 15,1-3-1-15,-3 6-4 0,-2-5-3 16,0 4 4-16,-4-3-5 0,3 4 1 0,-6-5 0 16,-2 7-2-16,0-4-1 0,-1 0 2 15,8-2-1-15,-4 0-1 0,9-1 2 16,0 1-5-16,-2 1 3 0,4-2-1 0,-4 5-2 15,8-1 1-15,-7-1 0 0,11 4 3 16,-6 3-3-16,6-7-2 0,-1 1 3 16,1 9 1-16,1-4 0 0,-3 0-3 0,7 1-1 15,-6 0 4-15,0 0-3 0,0-1-1 0,-3 2 2 16,7 1 0-16,-6-3-1 0,6-2 4 16,-8 1-5-16,10-4 1 0,-10 4 2 15,3-3-2-15,0-3 2 0,1 6-1 0,-3-3 4 16,-1 1 0-16,7-4 2 0,-9 3-3 15,-2 1 1-15,-2-3-2 0,-6 5 1 0,3-2-2 16,-11 3 0-16,-3-1 3 0,-3-2-3 16,-4 4 2-16,-8-2 5 0,6-3 9 15,0 0 1-15,5-2-1 0,0 5 0 16,2-5-2-16,10 4-2 0,5 0 0 0,3-4-4 16,-3 9 2-16,5 5-1 0,4-6-1 15,5 6-1-15,4-1 0 0,9 6 1 16,4-2-1-16,6 0 0 0,3-1-1 0,8 6-1 15,7-3 0-15,5 0 0 0,0 0-2 16,5 4 2-16,6-5 1 0,-5 1-1 16,13 0 0-16,-7-3 0 0,8-2-1 0,2 1 0 15,8-3 1-15,7 8-2 0,3-2 1 16,7-1-2-16,-5 2-1 0,6 2-2 0,1-1 4 16,26 13-2-16,-20-4-3 0,-9-7 5 15,-1-1-3-15,2 6 0 0,-2-5-1 0,4-3 0 16,-4-7 2-16,-3-3 0 0,-2-1 0 15,-6-5 0-15,-1-2 0 0,4-3-1 0,-5 0 3 16,8-8-1-16,-3 2 0 0,8 2 10 16,9-4-2-16,-6 2 1 0,9 2-4 15,5-3-3-15,-8 0-5 0,15 3-1 0,-1-1-5 16,1-2 0-16,-17 0-1 16,8-3 3-16,-3 3-1 0,-5-2 3 0,-2-2-4 0,-1 1 4 15,-1 1 0-15,-2-5 6 0,-8 1 3 16,9 1 5-16,-8 0-2 0,3-4 2 15,-4 0-1-15,6 3-2 0,-7-3 0 16,1 1 0-16,-1-1-4 0,5 0 3 0,-2 0-2 16,2 0 0-16,-2 0 3 0,10 0-2 15,-3 3-2-15,4-3 2 0,1 0-1 0,-4 0-1 16,-9 0 2-16,-1 0 3 0,2 0 1 16,-6 0 5-16,3 0-3 0,-4-3 0 15,4 6 1-15,0-3-4 0,-5 5-3 0,8-5 1 16,5 5-2-16,1 2 2 0,-1-4-3 15,0 4-2-15,0-2-1 0,2 5 0 0,2-5-3 16,-1-1 2-16,3 2-1 0,-4-4 0 16,1 5 0-16,1-1 0 0,-4-3 0 15,-10 0 0-15,-1 2-2 0,1-1 2 0,-1-1-2 16,-3 1 1-16,-2 1-2 0,3-1 3 16,-4-1-1-16,-1 2 0 0,5 0-1 0,-4 1 1 15,3 0 0-15,0-3-2 0,6 3 2 16,-6 0-1-16,12 0 0 0,-11 0 3 15,5-3-2-15,-4 4 0 0,3-4-1 0,-1-1 2 16,-2 5-2-16,3-4 1 0,-3 1-1 16,-1-3 2-16,8 2-2 0,-6 2-2 15,6-2 1-15,5 1-1 0,-10 1 1 0,1-2-4 16,2 1-2-16,7 1 1 0,-9-2 0 16,-1 4 0-16,10-2-1 0,-3 5 1 0,3-7 1 15,-5 3-1-15,6 0 2 0,-1 0 2 16,5 3-3-16,-3-3 3 0,-2 2 2 0,4-4-2 15,-1 5 0-15,-2-1 0 0,-3-2-2 16,2-3 0-16,-3 3-1 0,4 0 0 16,-5 3 0-16,5-5 0 0,-11 1 1 0,10 2-2 15,-10-4 0-15,-1 2-1 0,3 2 1 16,-5-2-2-16,-2-2 3 0,-5 1 1 0,3 2-1 16,-11-6 4-16,3 2-4 0,-1 3 2 15,-2-2-1-15,4-3 2 0,0-3-1 16,5 3 0-16,1 0-5 0,-2-5-4 0,4 3-2 15,-4 2 1-15,0-2 1 0,4-2 2 16,1-3-2-16,2 6 1 0,1-3 1 16,-2 0 3-16,-1 1-2 0,-2-2 6 15,7 2-4-15,-8-1 2 0,5-2-5 0,2 0-8 16,-1 0-5-16,-3-3-5 0,6 3-12 16,-3-3-11-16,7 0-15 0,-3-3-12 0,3-2-9 15,1 2-3-15,-3-3 7 0,2 0 0 16,-8-2 2-16,9 2 4 0,-5 2 2 0,5-4-1 15,-8 2 12-15,1-1 9 0,-1 1 3 16,-4 3 8-16,-7-4 11 0,1 0 5 16,-6 1 8-16,0-1 2 0,-1 5 11 0,-2-5 0 15,-9 1 0-15,3-1 1 0,1 0-15 16,-6 1-18-16,-1 3-4 0,0-3-10 0,-2 0-8 16,3-5-4-16,-3 5 0 0,-1-7-1 15,2 2-4-15,5-10-5 0,-8 0 16 16,9 3-1-16,-7-6 13 15,2 4 3-15,-2-5 9 0,3 7-1 0,-5-4 6 0,3 0 5 16,2 4 0-16,-6 4 8 0,-6 1 1 16,8 5 2-16,-7-1 8 0,-1-1 16 0,-11 19 0 15,20-35 14-15,-20 35 8 0,14-28 18 16,-6 14 4-16,-8 14 0 0,3-28 14 0,-3 28-10 16,0 0-7-16,-15-51-3 0,2 35-6 15,-4-4-9-15,-3 1 3 0,-2 2 0 0,-3-6 1 16,-6-1-9-16,-1-1 2 0,-2 1-7 15,2 0-3-15,-9-3 2 0,12 1-4 16,-14-2 2-16,4 1 4 0,2-2 0 0,1 2 5 16,-4-1-7-16,1 0 6 0,-1 1-3 15,-4 2 4-15,6-2-8 0,-7-2 2 16,0 2-3-16,-7-1 3 0,-13-6-6 0,-6 2 1 16,-6 4 4-16,-20-14-5 0,5 6 13 15,14 7 4-15,4 3 5 0,-6-2-3 16,9 1-5-16,-5-1-5 0,0 2-2 0,6-1-1 15,-7 1-3-15,7 0-1 0,-4 3-2 16,1-7 2-16,-4 0-1 0,1-1 1 0,-29-12-6 16,-9 0 4-16,-5 0-7 0,-13-3 3 15,-7 2-1-15,-11-9-7 0,3 8 3 16,-6-4 5-16,15 5 2 0,7 4 6 0,17 3-2 16,22 9-5-16,19 6-2 0,8 0-6 15,8 6-14-15,-9-4-4 0,5-3 9 0,2 4 27 16,-1-4 12-16,-10-5 12 0,14 6 4 15,3-3-4-15,3 2-5 0,-4 3-7 0,2-7-6 16,2 8-8-16,-2-1-3 0,-6 1-9 16,2 3-2-16,-5 0-4 0,-5 1-4 15,3 1-1-15,-6-1-8 0,-1 1-9 16,3 1 1-16,2-1 7 0,5 1 0 0,-1 1 0 16,8-1 7-16,-2-1-1 0,6 2 2 15,-3-4 1-15,-1 0 1 0,-3-3 5 0,5 3 9 16,-1 1 2-16,8 0 1 0,1 3-3 15,3 0-8-15,3 1-37 0,0 7-46 16,4-4-48-16,-4 8-39 0,-3 0-84 0,-9 0-236 16,1 0-433-16,-1-5-543 0</inkml:trace>
  <inkml:trace contextRef="#ctx0" brushRef="#br0" timeOffset="50873.6603">28151 10221 4347 0,'0'0'-76'0,"-45"-3"11"0,45 3 20 16,0 0 28-16,-44-15 10 0,44 15 30 0,-30-12 10 16,30 12 31-16,-35-17 26 0,18 5 5 0,-6 2 16 15,1-2-8-15,-8-6-16 0,0 6-9 16,-9-5-5-16,4-1-6 0,-12 3 2 16,2 0 1-16,3-2 5 0,-11 5-8 0,1-3-8 15,0 3-7-15,0 0-4 0,-8-1-10 16,10 8-6-16,-2-5-7 0,2 5-4 0,-7-2-5 15,5 4-3-15,2-2-5 0,-4 1-6 16,-2 1-2-16,-10-4-1 0,8 6 2 16,-11 1-2-16,-1-4-1 0,-7-1 1 0,3 5 2 15,-13-3 0-15,-8 2-3 0,-5 1 1 16,1 0-3-16,-1 0 3 0,8 0-1 0,10 0 1 16,3-3 0-16,7 6 2 0,2-2-2 15,8-1-1-15,2 0 0 0,6 3 4 16,4 2-3-16,-2-1 2 0,9-4 3 15,3 0 0-15,-1 1 1 0,5 1-1 0,-8-2 1 16,9 0 1-16,-5 0-5 0,0 0 2 16,-2 0-3-16,2 5 1 0,3-5 1 0,-3 3-5 15,5 1 1-15,-1-1 2 0,3 2-3 16,-4 5 2-16,0-1 0 0,6-1-2 16,-3 5 2-16,2-1 2 0,-1 0 10 0,-2 2-4 15,1-1 5-15,1 7 1 0,-1-2-2 16,-4 5 0-16,-6 5-2 0,-2-5-4 0,5 8 3 15,-2-3-3-15,0 3 0 0,7 0 0 16,-7-1-1-16,6 2 2 0,0 1-3 16,4-2 0-16,-4 3-1 0,12-4 5 0,-4 0-5 15,1 2 2-15,5-4-3 0,-1 2 3 16,-1 2-3-16,2-2 10 0,-4 1-9 0,5 4 1 16,-1-5-1-16,4 4-1 0,-7 3 0 15,9-4 1-15,0 2 0 0,0 1 4 16,6 1-1-16,2 1-3 0,-2 1-1 0,6-1 5 15,1 1-3-15,-1-5 2 0,5 4 0 16,0-4 4-16,0-2-1 0,5 6 2 0,0 2 1 16,2-2-2-16,1-2 1 0,-3 2-3 15,4-2 1-15,1 1-1 0,0-3-3 0,2 3 3 16,-7-7-3-16,10 8 0 0,-7-4 2 16,2-1-4-16,5 5 0 0,-3-2 4 15,4 1-4-15,-4 0 4 0,2 0 4 0,4 0 8 16,4-3 7-16,-4 3 1 0,7 3 2 15,-1-6-3-15,7 2-4 0,1-1-1 16,-2 1-2-16,5-6-1 0,-1 5-5 16,3-8 1-16,-4 5 0 0,2-7-1 0,4 2-3 15,-4-1 0-15,0-7-2 0,0 3 1 16,4 0 0-16,-1-3-1 0,-3 1 0 0,0-7 0 16,7 2 0-16,-8 2-3 0,2-2 1 15,5-3-3-15,-8 0 0 0,4 2 0 0,-4-2 0 16,6 0-1-16,-1-2 1 0,-1 2-1 15,0-4-4-15,8-1-1 0,-1-2 2 16,-3 5-1-16,4-5 0 0,1 4 1 0,-1-5 1 16,3 3 2-16,-9-3-1 0,8 0 0 15,-7 0 5-15,3 1-2 0,4 0 0 16,-3-5 1-16,7 3-1 0,0-1 2 0,1-2-2 16,6 0-2-16,-1 0-1 0,12-2 0 15,-4-1-6-15,5-7-6 0,0 3-4 0,4-2-3 16,3-7-1-16,1 1 3 0,4 0 4 15,-1 0 1-15,-3-2 2 0,-9 2 8 16,1 3 2-16,-5-3 1 0,-6 7 2 0,6-8 1 16,-3 7 1-16,-2-5-2 0,2 7 0 15,-5-3 1-15,2-1-2 0,1 0 3 0,2 2-5 16,3-3 2-16,-3 3-1 0,3-1 2 16,0-2-3-16,1 2 3 0,-5-3-3 0,8-2 1 15,8-3-1-15,2 0 2 0,-2-3-3 16,6-1 4-16,-6-6-2 0,34-6 1 15,-21 0 3-15,-13 3 3 0,23-8 3 0,2-15 4 16,-5 5 4-16,-1-9 5 0,-4-7 7 16,-2-5 1-16,-3-7 3 0,0 0 0 15,-3-7-5-15,-11-8-1 0,-3-7-5 0,-4-5 0 16,-14-4-3-16,-6-2-4 0,-16-3-10 16,-19 16-15-16,-22 11-38 0,-30-20-65 15,-46 9-86-15,-55 7-228 0,-39 7-101 0,-73-19-440 16,-56 10-976-16</inkml:trace>
  <inkml:trace contextRef="#ctx0" brushRef="#br0" timeOffset="69851.7731">9288 6927 1857 0,'0'0'-12'0,"0"0"5"0,0 0-9 0,32-12 8 16,-32 12-23-16,0 0 11 0,0 0-8 15,0 0 16-15,0 0 44 0,0 0 20 16,0 0 2-16,0 0 14 0,0 0 1 0,0 0 0 16,0 0-17-16,0 0 10 0,0 0-11 15,0 0-18-15,0 0-20 0,0 0-26 16,0 0-41-16,0 0-38 0,0 0-21 16,0 0-10-16,0 0-29 0,0 0-303 0,0 0 97 15</inkml:trace>
  <inkml:trace contextRef="#ctx0" brushRef="#br0" timeOffset="71322.9058">9519 6757 1587 0,'0'0'-8'0,"0"0"37"0,0 0 29 16,0 0 3-16,0 0 11 0,0 0 9 16,0 0 5-16,0 0 4 0,0 0 4 0,0 0-16 15,0 0-15-15,0 0 5 0,0 0-8 16,0 0-20-16,0 0-9 0,0 0-4 0,0 0-9 15,0 0-6-15,0 0 0 0,0 0 0 16,0 0 0-16,0 0-7 0,0 0-2 16,0 0 15-16,0 0-6 0,0 0-4 0,0 0-2 15,0 0 12-15,0 0-18 0,0 0 11 16,0 0 0-16,0 0 4 0,0 0-4 16,0 0-11-16,0 0 11 0,25-62-5 0,-25 62 2 15,0 0-5-15,0 0 0 0,0 0 3 16,0 0-4-16,0 0 7 0,0 0-4 0,0 0 15 15,0 0 5-15,0 0 4 0,0 0-2 16,0 0 11-16,0 0-4 0,0 0 5 16,0 0 0-16,32-5 4 0,-32 5 7 0,0 0-16 15,0 0 10-15,0 0-13 0,0 0-5 16,0 0 12-16,0 0-24 0,0 0 11 0,0 0 3 16,0 0-10-16,0 0 7 0,0 0 13 15,0 0-7-15,0 0-4 0,0 0-6 16,0 0 7-16,0 0-4 0,0 0-14 15,0 0 1-15,0 0 6 0,0 0 0 0,0 0 4 16,34 28-9-16,-34-28-6 0,26 21 3 16,-4-8-1-16,-2-5 0 0,9 6-10 15,-4-1 8-15,10 0-6 0,-2 2 0 0,7 1-6 16,-4-11-2-16,2 6-3 0,-3-4 3 16,2-5 21-16,-4-2-24 0,11 0 11 0,-7-2 15 15,3-5-17-15,2 2 16 0,-2-6 8 16,-2-1 11-16,-1-4-11 0,2-1 6 0,-1-2 5 15,2-6 14-15,2-7 4 0,-2 2 8 16,4 0 7-16,-6-5 23 0,4 1-3 16,-2 4-10-16,0-6 10 0,-1 1 2 15,1 2-1-15,-2 1-4 0,7-2 7 0,2-2-3 16,-5 1-4-16,7 5-3 0,-1-5 0 16,-1 2-7-16,10-4-1 0,-4 1-2 0,-6 4-5 15,3 4-9-15,-4 1-3 0,-5 4-6 16,1-4-4-16,-8 7-8 0,4 1-2 0,-4 2-3 15,-3 2-7-15,-4 0 1 0,0 3-8 16,-7-1 2-16,-2 5-10 0,-18 8-18 16,36-15-38-16,-36 15-40 0,30-7-34 0,-30 7-41 15,0 0-69-15,43 13-253 0,-38-7-419 16,-5-6-451-16</inkml:trace>
  <inkml:trace contextRef="#ctx0" brushRef="#br0" timeOffset="73667.3975">9457 7781 4112 0,'0'0'-214'15,"0"0"-3"-15,0 0 8 0,-23-22 3 0,23 22 13 16,0 0 5-16,0 0 15 0,0 0 5 16,0 0 24-16,0 0-5 0,0 0 17 15,0 0 11-15,3-35 22 0,-3 35-1 0,0 0 24 16,0 0 36-16,0 0 28 0,0 0 3 16,0 0 22-16,0 0 11 0,0-32 36 15,0 32 22-15,0 0 13 0,0 0 4 0,0-31 20 16,0 31-12-16,0 0-3 0,0 0-16 15,0 0 0-15,-8-31-14 0,8 31-8 16,0 0-12-16,0 0 4 0,-12-25-4 0,12 25 10 16,0 0-9-16,0 0-6 0,0 0-1 15,0 0-6-15,0 0 7 0,0 0-20 0,0 0 2 16,0 0-12-16,0 0 5 0,0 0-10 16,0 0 2-16,0 0-6 0,0 0 1 0,0 0 10 15,0 0 2-15,0 0 8 0,0 0 10 16,69 13-8-16,-69-13 6 0,47 7-9 15,-16-7 9-15,3-5-14 0,13 3 13 0,0-8-18 16,4 1 3-16,6-4 1 0,5-5 1 16,12-3 5-16,-4-6 19 0,4-2 8 0,-1-2 21 15,4-3 12-15,20-16 9 0,0-2 15 16,0-3-4-16,-1 0-4 0,1-4-6 16,-7 4-4-16,0-1-9 0,-16 11-14 0,-4 6-6 15,-1 4-10-15,1 3-9 0,4 1-11 16,-1 3-13-16,2 5-17 0,6-1-21 0,-16 13-37 15,2-1-20-15,-4 5-35 0,-6 4-34 16,-3 1-39-16,-12 2-103 0,3 0-581 16,-13 0-176-16</inkml:trace>
  <inkml:trace contextRef="#ctx0" brushRef="#br0" timeOffset="75395.2586">8495 8615 3786 0,'0'0'-179'0,"0"0"22"0,0 0 24 16,0 0 23-16,0 0 21 0,0 0 19 0,0 0 22 15,0 0 9-15,0 0 18 0,0 0 16 16,-18-34 10-16,18 34 6 0,0 0-1 16,0 0 6-16,0 0 9 0,0 0-2 15,0 0 5-15,0 0-3 0,0 0 10 0,0 0-16 16,0 0 6-16,0 0 11 0,0 0-3 16,0 0 5-16,0 0 18 0,0 0-8 0,0 0-10 15,0 0 2-15,0 0-5 0,0 0-7 16,0 0-2-16,0 0-7 0,0 0-6 0,0 0 14 15,0 0-18-15,0 0-9 0,0 0 10 16,0 0 3-16,0 0 3 0,0 0-5 16,0 0 1-16,0 0-2 0,0 0 0 15,0 0 19-15,0 0-5 0,72 26 14 0,-72-26-7 16,40 1 6-16,-10-1-6 0,-30 0-8 16,69-6 7-16,-24 2-13 0,4-10 2 0,1 6 6 15,3-8 1-15,4 0-4 0,0-2-2 16,5 0 9-16,1-3 15 0,-7 0 15 15,6-2 13-15,11-6 4 0,-3 5 12 0,2-6-5 16,2 3 1-16,0-1-11 0,1-4-6 16,3 1-3-16,4 1-10 0,19-14-4 0,-11 8-11 15,10-6 1-15,-18 8-2 0,-11 4-7 16,2 0-2-16,-6-1 2 0,-7 8-35 16,-6-4 5-16,-4 7-1 0,-6 4-2 0,-6 1-4 15,1 0-15-15,-6 2-25 0,-1 8-25 16,-2-2-24-16,-5 3-27 0,-5 8-49 15,-20-4-158-15,29 19-539 0,-29-19-202 0</inkml:trace>
  <inkml:trace contextRef="#ctx0" brushRef="#br0" timeOffset="81703.256">19832 12773 3928 0,'0'0'-139'0,"17"-15"3"0,-17 15 9 15,0 0 16-15,23-24 16 0,-23 24 11 16,10-18 34-16,-10 18 30 0,12-20 35 0,-12 20 4 16,0 0 26-16,17-24 9 0,-17 24 15 15,0 0-7-15,13-24 4 0,-13 24 11 16,0 0 5-16,8-21-9 0,-8 21-10 0,0 0 2 16,7-22-4-16,-7 22-1 0,0 0-7 15,0 0-1-15,0 0-1 0,8-27-10 0,-8 27 10 16,0 0-15-16,0 0-1 0,0 0 6 15,0 0-15-15,12-20 5 0,-12 20-10 16,0 0 16-16,0 0 24 0,0 0 3 0,0 0 1 16,0 0-8-16,0 0-2 0,0 0 7 15,15 81 0-15,-15-51-4 0,0 2-2 16,0 7 2-16,4 2 2 0,-4 5 0 0,0-1 1 16,3 2 1-16,2-1 2 0,0 4-1 15,-2-5-5-15,2 5 0 0,2-3-7 0,0-1-5 16,3-1-5-16,-2 2-4 0,4-2-6 15,1-1-1-15,-3-4-7 0,-1-1-6 16,6-4-9-16,-4-1-11 0,-1-6-8 0,-1-1-18 16,-4-5-12-16,5-1-18 0,-10-21-33 15,10 35-43-15,-10-35-55 0,10 18-141 16,-10-18-610-16,7 6-743 0</inkml:trace>
  <inkml:trace contextRef="#ctx0" brushRef="#br0" timeOffset="82053.6699">20036 13797 4670 0,'0'0'-73'0,"-12"17"7"0,12-17 13 16,0 0 12-16,-15 16 1 0,15-16 2 15,0 0 25-15,0 0 34 0,-10 19 35 0,10-19 18 16,0 0 9-16,0 0 5 0,0 0 6 15,0 0 3-15,0 0 1 0,0 0-1 0,0 0-1 16,57-49-8-16,-42 36-11 0,-15 13-10 16,37-27-8-16,-20 12-7 0,8-5-7 15,-7 5-8-15,6-3 0 0,4 3-6 0,2-1-2 16,-5-3-5-16,4 1-3 0,4 3 0 16,-4-3-5-16,1-1 0 0,3-1-3 0,-1 5-5 15,-2 2-6-15,2-7-9 0,-10 8-6 16,9-3-10-16,-4 1-10 0,-2 2-9 15,-5 0-11-15,4-1-10 0,-24 13-26 0,38-20-12 16,-16 10-26-16,-5 1-34 0,-7 1-64 16,-10 8-162-16,23-19-507 0,-23 19-377 15</inkml:trace>
  <inkml:trace contextRef="#ctx0" brushRef="#br0" timeOffset="82541.0214">19492 12537 4144 0,'0'0'-46'0,"0"0"41"15,0 0 17-15,0 0 6 0,0 0 1 16,0 0 25-16,0 0-27 0,0 0-8 16,46-57 4-16,-46 57 18 0,35-17 22 0,-17 5 18 15,7 2 9-15,-1-2 16 0,4 0 3 16,2 1-2-16,2-5 5 0,1 0 4 0,-1 1-7 16,2-1-3-16,-4 1-12 0,-7 2-11 15,6 2-9-15,2-1-21 0,-2-2-21 16,-6 2-24-16,7-1-31 0,1 1-23 0,-8 2-29 15,7 2-22-15,-3 3-29 0,-4-7-30 16,-23 12-59-16,42-12-150 0,-22 8-495 16,-20 4-212-16</inkml:trace>
  <inkml:trace contextRef="#ctx0" brushRef="#br0" timeOffset="83545.1461">20583 12755 4024 0,'0'0'-25'0,"7"-24"17"0,-7 24 19 0,0 0 4 15,0 0-11-15,0 0-1 0,0 0 19 16,0 0-2-16,0 0 26 0,0 0 5 16,0 0 25-16,0 0-4 0,0 0-5 0,58 42 4 15,-51-25 0-15,-7-17 0 0,15 37 0 16,-7-17 0-16,1 4 9 0,1-3-7 15,-2 6 2-15,1-3-9 0,-1 5 12 0,2-5-8 16,-5 3-6-16,7 1-10 0,-6 1-6 16,1-2-4-16,1-6-5 0,-8-21-6 15,7 45-1-15,2-27-1 0,-9-18 4 0,5 27 7 16,-5-27 4-16,11 24 9 0,-11-24 6 0,0 0-6 16,14 20-7-16,-14-20-7 0,0 0-3 15,0 0-6-15,0 0-3 0,0 0-3 16,0 0-8-16,0 0-3 0,5-74-2 0,-5 74-5 15,0-44-2-15,3 19 1 0,0-2-2 16,2-2 2-16,-3 1-3 0,1 1 2 0,-1-3-3 16,-2 1 2-16,3-1-2 0,6 3 0 15,-9-2 1-15,6-2-2 0,-1 4-1 16,-1 0 1-16,1-1-1 0,3 3-1 0,-1-4-3 16,5 5-2-16,-7 3-2 0,5-3 0 15,0 2 0-15,-10 22-1 0,21-43 2 0,-14 24 0 16,7 1 1-16,-1 1 0 0,-13 17 3 15,20-28-3-15,-8 11 2 0,-12 17 1 16,16-24-1-16,-16 24 3 0,17-20 1 0,-17 20-1 16,15-17-1-16,-15 17 0 0,12-16 0 15,-12 16 1-15,0 0 3 0,25-12 10 16,-25 12 0-16,0 0 0 0,0 0 3 0,0 0-1 16,47 19 1-16,-47-19 5 0,18 18-1 15,-18-18 4-15,17 28 1 0,-5-13 4 16,-12-15 5-16,10 33 4 0,0-12 1 0,-2 5-4 15,-1-5-1-15,5 2-2 0,-2 1-1 16,-2 1-2-16,-3-4 0 0,5 3 1 0,-3 0-4 16,4-1 0-16,-6-2 1 0,4 4-4 15,-3-5 2-15,-6-20-1 0,17 42-9 16,-12-27-2-16,-5-15 0 0,15 30-1 0,-6-15 2 16,-9-15 1-16,8 26-5 0,-8-26 2 15,10 21-3-15,-10-21-4 0,0 0 4 16,12 27-6-16,-12-27-10 0,5 20-19 0,-2-11-26 15,-3-9-39-15,0 22-68 0,0-22-93 16,-15 15-215-16,15-15-30 0,0 0-40 0,0 0-391 16,-42 6-637-16</inkml:trace>
  <inkml:trace contextRef="#ctx0" brushRef="#br0" timeOffset="84299.684">21732 12218 4533 0,'0'0'-23'16,"0"0"41"-16,0 0 30 0,0 0 19 15,0 0-1-15,-11-32-3 0,11 32-4 0,0 0-11 16,-17-15 6-16,17 15 2 0,0 0 0 15,0 0-9-15,0 0-5 0,-13-19-5 16,13 19 0-16,0 0-13 0,0 0 3 16,0 0 0-16,0 0 5 0,0 0 3 0,0 0 2 15,-59 38 4-15,46-24-3 0,-1 1-6 16,-4 4 3-16,1 0-5 0,0 5-3 0,4-1-1 16,-5 1 4-16,4 0-7 0,4 2 4 15,0-2-1-15,2 3 4 0,-4-5 2 0,4 2 3 16,8-24 2-16,-7 41 14 0,5-20 7 15,2-21 1-15,0 33 2 0,0-33-2 16,9 35 1-16,-1-16-4 0,7-4-3 0,3 0-4 16,9-1-5-16,-2-3-3 0,5-3-6 15,2 1-2-15,0-1-3 0,0-6-4 0,1 0-4 16,-1 3 3-16,3-5-6 0,-5 0-1 16,5 0-4-16,-35 0-1 0,52-5-2 0,-28 5-2 15,-24 0-3-15,47-2-8 0,-47 2-7 16,38-5-13-16,-23-1-15 0,-15 6-22 15,34-12-29-15,-34 12-33 0,28-14-32 16,-16 4-28-16,-2-1-34 0,3-1-71 0,-13 12-126 16,8-27-547-16,-3 8-904 0</inkml:trace>
  <inkml:trace contextRef="#ctx0" brushRef="#br0" timeOffset="84904.2145">22065 11958 4823 0,'0'0'-40'0,"0"0"8"0,0 0 7 15,9-21-2-15,-9 21 3 0,0 0 7 0,0 0-4 16,0 0 9-16,0 0 11 0,28-9 29 16,-28 9 19-16,0 0 12 0,0 0 4 15,0 0 1-15,32 33 2 0,-32-33 0 0,12 27 2 16,-2-12-7-16,1 8-4 0,1-4-1 15,-4 1-3-15,6 2 2 0,-4-4-2 0,3 4-6 16,2-3-6-16,2-1-3 0,-7-3-4 16,7 0-3-16,-4 2-4 0,-13-17-2 15,22 25-4-15,-10-13 1 0,-12-12-2 0,18 18 0 16,-18-18 1-16,17 15 1 0,-17-15-3 16,0 0-3-16,18 12 0 0,-18-12-4 0,0 0-2 15,0 0-3-15,0 0 1 0,0 0-2 16,0 0 5-16,0 0-4 0,0 0 0 15,-5-62 2-15,5 62 1 0,-22-37 1 0,7 16-1 16,4 0 0-16,-11-4-1 0,5-6 1 16,-5 0-1-16,1 1-1 0,-3-3 5 15,4-11 0-15,-2 10 0 0,4 0 0 0,-4-2 4 16,5-3 2-16,6 6 4 0,-3 3 3 16,-1 3-3-16,4 1-4 0,6 5 1 0,-7-5-2 15,12 26-4-15,-12-37 1 0,12 37 1 16,-8-36-7-16,8 36 1 0,0-33 1 0,0 33-3 15,8-38-3-15,-8 38 2 16,15-30 0-16,-6 15 1 0,4-4 7 0,-13 19 3 16,22-35 3-16,-7 23 2 0,-15 12 0 15,23-30 1-15,-9 18-4 0,-14 12-3 0,26-22-2 16,-12 9-5-16,-14 13-4 0,28-24 1 0,-8 14-6 16,0-1-5-16,-20 11-10 0,35-24-14 15,-16 21-17-15,-19 3-25 0,33-20-20 16,-16 13-26-16,-17 7-19 0,30-5-26 0,-15 1-19 15,-15 4-31-15,27-3-96 0,-27 3-655 16,0 0-932-16</inkml:trace>
  <inkml:trace contextRef="#ctx0" brushRef="#br0" timeOffset="85565.3123">22507 11570 4914 0,'0'0'-16'0,"0"0"23"16,0 0-7-16,0 0 0 0,0 0-8 15,-3 42-2-15,3-42 2 0,0 0-6 16,0 0 13-16,0 0 16 0,0 0 8 0,0 0-5 15,0 0 1-15,0 0-7 0,0 0-2 16,0 0 4-16,0 0 1 0,0 0 1 16,0 0-3-16,0 0-2 0,0 0-8 0,66-30 3 15,-66 30-10-15,0 0-13 0,26-12-3 16,-26 12-1-16,0 0 0 0,21-15-7 0,-21 15-6 16,0 0 3-16,15-17 4 0,-15 17 18 15,0 0-5-15,14-24 8 0,-14 24 10 0,0 0 1 16,5-21-3-16,-5 21-9 0,0 0-9 15,0 0-24-15,3-30-3 0,-3 30 6 16,0 0-1-16,0 0 5 0,0 0 11 16,-8-39-7-16,8 39 9 0,0 0-6 0,0 0 13 15,-17-20 2-15,17 20-8 0,0 0 11 16,0 0 10-16,-23-13-10 0,23 13 10 0,0 0 6 16,0 0 4-16,-36 0 1 0,36 0-7 15,0 0 3-15,0 0-6 0,-35 32 10 0,35-32-2 16,-23 21 6-16,9-9 1 0,14-12 21 15,-23 34 13-15,11-16 13 0,6 0 6 0,6-18 3 16,-24 41 10-16,16-16-1 0,0-5-10 16,1 7-4-16,-5-7-6 0,7 5-11 15,5-25-3-15,-7 45 4 0,7-19 7 0,0-1 2 16,5-2 2-16,-3 4-4 0,6 0-3 16,8-7-6-16,-3 5-2 0,2-3-1 0,13 3 0 15,-9-10 1-15,4 0 6 0,1 1-1 16,-3 0 0-16,8-9-3 0,-6 5-5 15,4-7-7-15,-27-5-4 0,49 7-8 16,-21-7-16-16,-28 0-16 0,52-11-24 0,-30 6-39 16,4-5-58-16,-4 0-51 0,-9-8-88 0,4 3-181 15,2-6-518-15,-9-3-961 0</inkml:trace>
  <inkml:trace contextRef="#ctx0" brushRef="#br0" timeOffset="86426.733">22820 11298 4823 0,'0'0'-107'15,"0"0"9"-15,0 0 10 0,0 0 7 16,0 0 12-16,0 0 12 0,0 0 25 16,0 0 32-16,0 0 48 0,0 0 19 0,0 0 12 15,0 0 5-15,0 0 5 0,0 0-15 16,52 40-17-16,-52-40 10 0,10 32 13 16,-2-13 7-16,-8-19 0 0,10 38-1 0,-7-14-2 15,6-1-9-15,-8-1-9 0,-1-22-11 16,7 50-4-16,-2-32-4 0,-5-18-7 0,5 33-2 15,-5-33-8-15,7 34 0 0,-7-34-3 16,5 21-2-16,-5-21-2 0,0 0 5 16,3 29 5-16,-3-29-1 0,0 0-9 0,0 0-2 15,0 0-2-15,0 0-2 0,0 0 1 16,0 0 4-16,0 0-2 0,0-93-2 0,2 69-10 16,-2 24-9-16,10-53-11 0,-5 26-5 15,2 2 0-15,1 2 4 0,-8 23-2 16,10-45 5-16,-3 27-3 0,-7 18 6 0,5-28-2 15,-5 28 0-15,8-28-1 0,-8 28 5 16,0 0-2-16,8-27 16 0,-8 27 5 0,0 0 4 16,0 0-2-16,0 0 1 0,0 0-2 15,0 0-2-15,0 0-2 0,0 0-2 0,0 0-1 16,0 0 0-16,27 59-1 0,-27-59-1 16,0 0-1-16,0 0 0 0,0 27 0 15,0-27-1-15,0 0-1 0,0 0 4 0,0 0-2 16,0 0 1-16,2 24 0 0,-2-24-4 15,0 0-3-15,0 0-4 0,0 0-6 0,0 0-3 16,0 0-10-16,23-65-10 0,-14 44-11 16,-9 21-10-16,16-46-6 0,-9 26 13 15,3-7 3-15,-5 7 0 0,-5 20 13 0,15-39 12 16,-7 23 6-16,-8 16 3 0,6-29 5 16,-6 29 3-16,6-25 4 0,-6 25 0 15,7-20 0-15,-7 20-2 0,0 0 6 0,0 0 7 16,17-24 6-16,-17 24-3 0,0 0 1 15,0 0-2-15,0 0 3 0,0 0 1 0,0 0 6 16,0 0 7-16,0 0 7 0,0 0 2 16,35 44 3-16,-35-44 7 0,11 22 4 15,-11-22 3-15,5 32 3 0,-5-32-2 0,7 33-3 16,0-11 6-16,1-2-7 0,1 3-1 16,-9-23-8-16,8 36-3 0,0-18-5 15,-8-18-18-15,9 35 2 0,-9-35-10 0,10 34 1 16,-2-22-6-16,-8-12-10 0,10 27-11 15,-10-27-19-15,12 21-24 0,-12-21-31 0,0 0-47 16,8 24-52-16,-8-24-133 0,5 8-181 16,-5-8-75-16,0 0-341 0,0 0-550 15</inkml:trace>
  <inkml:trace contextRef="#ctx0" brushRef="#br0" timeOffset="87846.2694">23280 11073 4464 0,'0'0'-54'16,"0"0"16"-16,0 0 3 0,0 0 11 0,0 0 5 16,0 0 3-16,0 0-6 0,0 0-4 15,0 0 9-15,0 0 7 0,0 0 0 0,78-12 15 16,-78 12-7-16,0 0-1 0,35-9 3 16,-35 9 5-16,24-7-2 0,-24 7 28 15,28-9 1-15,-28 9 10 0,24-15-12 16,-24 15-1-16,25-15 0 0,-25 15 5 0,25-18-15 15,-13 4-5-15,-12 14-4 0,23-23-6 16,-13 10-16-16,-10 13 9 0,20-27-5 0,-8 15 12 16,-12 12-2-16,15-26 9 15,-15 26-13-15,5-28 15 0,-5 28-13 0,0 0 5 16,0-39-8-16,0 39 7 0,0 0-5 0,-5-36 2 16,5 36 4-16,-12-23-11 0,12 23 7 15,0 0 7-15,-15-24-5 0,15 24-1 16,0 0 6-16,0 0 10 0,-20-19 13 0,20 19 4 15,0 0 16-15,0 0 1 0,0 0 16 16,0 0 9-16,-48 31 0 0,48-31-9 0,-27 28 2 16,15-8-1-16,-1 3-6 0,-2 1-6 15,3 3-3-15,-1-4-7 0,4 1 3 0,1 4-3 16,1-1 1-16,5-1-9 0,-3 2-2 16,5-28-3-16,0 48-2 0,5-22-4 15,-3-5 2-15,-2-21-6 0,17 39 1 0,-5-19-3 16,-1-5-2-16,9 0-3 0,-20-15 3 15,25 21-4-15,-8-18-1 0,-17-3-3 0,35 3 2 16,-35-3-5-16,0 0 2 0,55-15-5 16,-36 3 0-16,-1-6-8 0,2-4 2 15,4-1-6-15,-7-3-4 0,3-2-2 0,-2 0-6 16,0 1-12-16,-1 2-12 0,0-4-3 16,-4 5-2-16,2-1 8 0,-3 5-1 15,-4 2 7-15,-8 18 2 0,22-36 11 0,-17 21 6 16,-5 15 4-16,15-23 4 0,-15 23 3 15,15-19-3-15,-15 19-1 0,0 0 4 16,17-17-3-16,-17 17 1 0,0 0 3 0,0 0-3 16,0 0 1-16,0 0 1 0,0 0 1 15,0 0 0-15,38 32 0 0,-38-32 0 0,0 0-1 16,15 21 4-16,-15-21-2 0,0 0 2 16,0 0 1-16,12 18 6 0,-12-18-3 0,0 0 6 15,0 0 7-15,0 0 7 0,0 0-3 16,0 0-4-16,0 0-1 0,0 0-2 15,0 0-5-15,0 0-2 0,22-45-8 0,-14 19-8 16,-3-1-5-16,2 3-4 0,1-3 3 16,4 0 6-16,-12 27 6 0,8-42-2 15,1 22-2-15,-9 20 2 0,8-29-3 0,-8 29 2 16,12-23-2-16,-12 23 4 0,0 0 19 16,0 0 15-16,22-11 0 0,-22 11 0 15,0 0-2-15,0 0-1 0,45 39-4 0,-30-22-5 16,2 1-1-16,-1-3 0 0,1 1 0 15,3-1-4-15,-1-2-2 0,2-5 1 0,-21-8 1 16,34 14-6-16,-34-14 0 0,35 0 1 16,-35 0-4-16,35-17 1 0,-17 4 2 0,-1-11 3 15,0-3-2-15,0-8 2 0,-7-4-1 16,5-4-1-16,-9-12-3 0,3-8 3 0,-8-2-6 16,-1-2 4-16,-1-4 0 0,-3 1 4 15,-4 2-2-15,3 0 3 0,-8 8 4 16,3 3 0-16,1 11-2 0,-3 3-2 0,7 6-3 15,-6 0-1-15,1 3-3 0,0 7 1 16,1 6-2-16,1-3 1 0,8 24-3 16,-13-27 5-16,13 27 2 0,0 0 5 15,0 0 5-15,0 0 3 0,0 0 6 0,0 0 6 16,-26 63 5-16,32-30 6 0,2 9 4 16,5 12-1-16,4 0-3 0,13 11 2 15,0 7-6-15,4-1-4 0,19 19-1 0,-8-18 0 16,-1-10 3-16,-2-8-2 0,3 0-1 15,-5-6 0-15,0-7 3 0,0-4-4 0,-1-2-18 16,1-8 3-16,2-3-10 0,-5-3-10 16,-1-6-15-16,4-4-15 0,-4-5-14 0,-1-6-17 15,-2-6-21-15,2-6-32 0,4-7-41 16,-12-6-40-16,-1-2-68 0,-6-7-158 0,-10-1-111 16,-5 5-416-16,-10-4-792 0</inkml:trace>
  <inkml:trace contextRef="#ctx0" brushRef="#br0" timeOffset="88041.2819">24136 10066 5086 0,'0'0'90'16,"0"0"-15"-16,0 0 2 0,0 0-11 0,0 0-8 0,0 0 11 15,0 0 25-15,77-67 22 0,-40 51 9 16,5-3-20-16,1 4-13 0,6-2-29 0,3 0-30 15,-1 3-36-15,-5-2-52 0,-1 6-82 16,-5-2-123-16,-10-3-262 0,-10 3-440 0,-13-3-944 16</inkml:trace>
  <inkml:trace contextRef="#ctx0" brushRef="#br0" timeOffset="96032.2689">12818 5794 4779 0,'0'0'-155'0,"0"0"11"15,0 0 11-15,0 0 11 0,0 0 4 0,0 0 10 16,0 0 3-16,0 0 10 0,0 0 14 16,0 0 13-16,59-31 23 0,-59 31 15 0,0 0 1 15,15-20 22-15,-15 20 5 0,0 0-2 16,18-21 27-16,-18 21-2 0,0 0 28 16,13-19 2-16,-13 19-4 0,0 0-13 15,0 0 5-15,17-11-25 0,-17 11 11 0,0 0-25 16,0 0 4-16,0 0 4 0,49 18-8 0,-28-6 10 15,4 5-3-15,7 7 3 0,-3 0-33 16,12 10 9-16,-4-1 1 0,7 8-1 16,4 6-2-16,-6 1 8 0,3 2 3 15,-1 2-1-15,-1 1-2 0,1-1 4 0,-2 1-6 16,-6-1 10-16,-2-8-14 0,-2-2-6 16,-4-2-11-16,-10-6-5 0,4-6 15 0,-8-3 4 15,-1-6 13-15,-6 1 10 0,-7-20-6 16,8 32-4-16,-8-32-17 0,0 0-13 0,-15 29-19 15,15-29-28-15,-17 13-63 0,17-13-98 16,0 0-456-16,-42 3 662 0</inkml:trace>
  <inkml:trace contextRef="#ctx0" brushRef="#br0" timeOffset="96708.8508">12915 5710 2771 0,'0'0'-64'16,"0"0"1"-16,8-27 5 0,-8 27 13 0,0 0-3 15,0 0 8-15,14-22 6 0,-14 22 15 16,0 0 31-16,0 0 38 0,8-28 29 0,-8 28 18 16,0 0 3-16,0 0-12 0,3-24 0 15,-3 24 5-15,0 0 5 0,0 0-29 16,0 0 9-16,0 0-3 0,-6-40-7 0,6 40-2 15,0 0-3-15,0 0-5 0,0 0-10 16,0-32-15-16,0 32-3 0,0 0 5 16,0 0-13-16,0 0-6 0,3-30 9 0,-3 30-13 15,0 0 12-15,8-24-13 0,-8 24 1 16,9-20-2-16,-9 20-1 0,18-15-5 0,-18 15-8 16,22-15-4-16,-22 15 7 0,25-12-19 15,-25 12-5-15,40-10-8 0,-40 10-15 16,39-8 3-16,-13 4 2 0,-26 4-7 0,42-3 25 15,-42 3-11-15,45 3-1 0,-45-3 5 16,44 6 3-16,-24 0 2 0,-20-6-2 16,39 17 0-16,-16-9 15 0,-6-2-4 0,-1 9 2 15,-16-15 4-15,24 21 3 0,-12-1 11 16,-12-20 17-16,13 27-6 0,-13-27 24 0,5 32 4 16,-5-32 3-16,-3 36 4 0,3-36-4 15,-14 43-8-15,4-18 4 0,-3 2-19 16,1-2 8-16,-3 5-1 0,0-1-9 15,-2-4-3-15,2-1 10 0,2-1-8 0,-1 1-4 16,-2-3-3-16,-1 0 1 0,2-3 0 16,-5-1 0-16,0-4-5 0,0 4 9 0,-2-5-12 15,22-12-25-15,-34 22-38 0,16-14-71 16,18-8-174-16,-25 13-440 0,13-11 454 0</inkml:trace>
  <inkml:trace contextRef="#ctx0" brushRef="#br0" timeOffset="97387.0526">13751 6086 3285 0,'0'0'16'0,"7"-22"-9"16,-7 22-7-16,0 0-4 0,8-24-34 0,-8 24-33 15,0 0-9-15,21-20 5 0,-21 20 17 16,13-15 3-16,-13 15 18 0,0 0-8 16,27-12 18-16,-27 12-3 0,0 0 13 15,25-8-2-15,-25 8 7 0,0 0 7 0,0 0 10 16,0 0-10-16,38 2 16 0,-38-2-5 15,0 0 5-15,35 18-9 0,-21-8 4 16,-14-10-9-16,32 21 12 0,-11-9-7 0,-4 4 1 16,0-1 0-16,1 1 0 0,-1-1-1 15,0-2 7-15,-1 3-4 0,-16-16-2 0,29 24-6 16,-21-12 3-16,-8-12 3 0,20 18-6 16,-20-18 11-16,17 19 19 0,-17-19 16 15,10 16 28-15,-10-16 6 0,0 0 28 16,0 0 5-16,0 0 1 0,0 0-26 0,0 0-4 15,0 0 31-15,0 0-30 0,0 0 5 0,0 0 6 16,0 0-11-16,0 0-10 0,-70-8 8 16,70 8-21-16,-29-23-11 0,29 23-7 15,-30-31 4-15,15 16-16 0,7-6-6 0,-6-2-4 16,3 2 5-16,11 21-8 0,-17-41-13 16,12 20-6-16,-3-1-8 0,8 22 0 15,-7-48-2-15,7 25-6 0,0 23-15 0,0-45 1 16,2 20-6-16,3 0-6 0,-5 25 12 15,13-46-7-15,-5 25 7 0,-8 21 5 16,12-35 1-16,-7 20 7 0,-5 15 2 0,12-24 1 16,-12 24 5-16,8-22 6 0,-8 22-14 15,17-19 18-15,-17 19-7 0,23-13 1 0,-23 13-9 16,34-5 12-16,-34 5-3 0,42-8 1 16,-19 8 7-16,-23 0-2 0,48-7-8 15,-22 7 3-15,-26 0-12 0,48 0-30 0,-48 0-37 16,45 3-51-16,-28 1-134 0,1-3-473 15,-18-1 454-15</inkml:trace>
  <inkml:trace contextRef="#ctx0" brushRef="#br0" timeOffset="97662.2158">14556 5821 3399 0,'27'7'58'0,"-27"-7"-10"0,0 0-16 0,38 5 6 16,-38-5-2-16,30 9 6 0,-13-3-22 16,-17-6 9-16,35 20 11 0,-13-8 2 0,-5-1-9 15,3 8 8-15,0-1-7 0,0 8 8 16,5-5-18-16,-5 6 7 0,5 0 1 16,-6-4-11-16,-1-1 3 0,-3-1-8 15,0 0-3-15,0-3 4 0,-6 2-8 0,-9-20 0 16,23 27 1-16,-23-27 11 0,17 24-38 15,-17-24-27-15,8 27-35 0,-8-19-67 0,0-8-145 16,0 0-489-16,0 0 280 0</inkml:trace>
  <inkml:trace contextRef="#ctx0" brushRef="#br0" timeOffset="97893.0888">14697 5575 3750 0,'0'0'69'16,"3"-41"-13"-16,-3 41-5 0,0-36-36 16,0 36-11-16,3-32-10 0,-3 32 16 0,0-30 19 15,0 30 30-15,0-28 9 0,0 28 4 16,0 0-8-16,0-33-7 0,0 33-11 16,0 0-7-16,5-26 3 0,-5 26-15 0,0 0-5 15,0 0-8-15,0 0-11 0,0 0-3 16,0 0-42-16,9-15-48 0,-9 15-56 0,0 0-87 15,0 0-602-15,0 0-6 0</inkml:trace>
  <inkml:trace contextRef="#ctx0" brushRef="#br0" timeOffset="98378.1585">15223 5743 3742 0,'-23'14'-26'15,"23"-14"-11"-15,-20 12-4 0,20-12-3 0,-22 18-4 16,22-18-8-16,-11 27-15 0,2-12 6 15,9-15 10-15,0 35 6 0,0-35-3 0,14 37-1 16,-3-16 6-16,1-1 2 0,8-4 12 16,0 1-10-16,-1-2 1 0,11-3 0 15,-5 1 4-15,5-8 6 0,2 4-6 0,1-8 2 16,2-1-6-16,-5 0-7 0,5-6-3 16,-4-1 5-16,-3-5 35 0,-3 4 24 0,-5-7 38 15,-3-4 11-15,-2 1 32 0,-15 18 5 16,13-44 12-16,-13 23 24 0,0 21-27 15,-5-39 3-15,5 39-4 0,-21-44 22 0,7 25-36 16,-3 0 6-16,4 3-12 0,-7 1-11 16,0 0-7-16,0 3 5 0,20 12-25 15,-44-23-2-15,26 18 1 0,18 5-14 0,-39-12-11 16,39 12-15-16,-35-7-17 0,35 7-6 16,-30-1-9-16,30 1-12 0,0 0-23 15,-48 3-19-15,36 6-28 0,12-9-46 0,-32 4-115 16,32-4-499-16,-25 7 342 0</inkml:trace>
  <inkml:trace contextRef="#ctx0" brushRef="#br0" timeOffset="98841.0445">15740 5609 3634 0,'0'0'120'0,"32"5"-38"0,-32-5-32 0,25 10-19 16,-25-10-14-16,35 16-10 0,-18-3-3 16,7 0 2-16,-4-1 3 0,3 5-5 0,2-2 1 15,-3 0-10-15,3 3 5 0,2-4 7 16,-1 1-7-16,-4 0 0 0,-2-3 6 16,5-2-8-16,-5-2 2 0,-20-8 13 0,31 19-6 15,-31-19-5-15,26 17-4 0,-26-17 6 16,17 8 3-16,-17-8 0 0,0 0-10 0,0 0-6 15,0 0 5-15,0 0-5 0,0 0 3 16,0 0 2-16,0 0 6 0,0 0-7 16,-87-40 5-16,65 28 9 0,4-3 8 0,-2 2 3 15,-4-2 25-15,4-1-9 0,2 0-3 16,-7 1-5-16,6-3 5 0,1 3 8 0,1-5-9 16,1 7 0-16,-1-7-9 0,17 20-5 15,-27-34 0-15,22 16-6 0,5 18 1 16,-8-37-5-16,8 37 1 0,0-40 3 0,0 40-4 15,8-47-5-15,-6 26 5 0,4-4-7 16,-6 25 7-16,16-36-1 0,-15 17-7 0,-1 19 3 16,14-31 3-16,-14 31-6 0,10-28-17 15,-5 20-31-15,-5 8-19 0,16-15-34 0,-16 15-31 16,22-9-65-16,-22 9-186 16,0 0-387-16,22-3 331 0</inkml:trace>
  <inkml:trace contextRef="#ctx0" brushRef="#br0" timeOffset="100329.1337">16709 5328 3287 0,'0'0'-30'0,"-12"-27"-5"16,12 27 3-16,0 0 1 0,-13-19-20 16,13 19 6-16,0 0 10 0,-19-17 22 0,19 17 38 15,0 0 10-15,-15-15 5 0,15 15 2 16,0 0-9-16,0 0-4 0,-23-12-10 16,23 12 14-16,0 0-10 0,0 0 10 0,-39-3-11 15,39 3 1-15,0 0 4 0,-35 15 0 16,35-15-3-16,-25 24-2 0,10-13-2 15,0 6 4-15,2 3-16 0,-1 1 11 0,-1 0-2 16,7 4-4-16,-4-3 0 0,7 3 10 16,-3 0-11-16,8-25 7 0,-2 46-21 0,2-25 12 15,0-21 3-15,10 47 5 0,-1-29-8 16,1 0 5-16,6 0-1 0,-1-2-10 16,2-5-2-16,-17-11 6 0,34 17 6 0,-34-17-10 15,38 3 6-15,-38-3-2 0,42-10 15 16,-42 10 9-16,33-21 6 0,-16 5 4 15,-2 1 15-15,0-6-20 0,-15 21-4 0,20-42-4 16,-15 22-2-16,5-1-4 0,-10 21 1 16,12-32 4-16,-12 32-7 0,10-26-12 0,-10 26 1 15,10-22-15-15,-10 22-17 0,12-19 4 16,-12 19 1-16,0 0 3 0,20-15 5 16,-20 15-4-16,32-7 13 0,-32 7-10 15,38-2-3-15,-11 2 10 0,6-3-15 0,-3 0 11 16,6-2 3-16,-5 1 17 0,5 1-12 15,-3-8-4-15,2 2 1 0,4-3 6 0,-13 0-3 16,1-1 15-16,3-2 2 0,-11-4 0 16,-3 3-2-16,-4-4 3 0,-12 20-1 0,3-34-4 15,-3 34-18-15,-15-37 9 0,-1 19 4 16,-3-1-7-16,-11-2 5 0,-3 2-13 16,-1 2 6-16,1 2 7 0,-7 0 9 0,3 0 8 15,-3 3-19-15,-4 0 30 0,9 0-7 16,2 0-5-16,1 4 2 0,3-1-1 0,4 3 1 15,25 6-1-15,-42-12-26 0,42 12 5 16,-30-9-4-16,30 9-6 0,0 0 2 16,-15-9 7-16,15 9-2 0,0 0 8 0,0 0-11 15,0 0-4-15,0 0-1 0,62-25 4 16,-62 25 0-16,35-8 6 0,-35 8-13 16,35-8-4-16,-15 5-17 0,-20 3-10 0,42-5-6 15,-42 5 0-15,39-8 5 0,-39 8 8 16,38-5-4-16,-38 5 9 0,34-3 1 15,-34 3 1-15,32 0 4 0,-32 0-5 0,33 3 4 16,-33-3 6-16,33 9-4 0,-33-9 8 16,34 16-6-16,-17-4 9 0,-2 3 22 0,3 4-25 15,-3-1 5-15,0 4 6 0,2 3-6 16,3 2 0-16,-3 3-1 0,-2 2 5 16,0-2 4-16,0 1 2 0,0 1 6 0,-2-4-6 15,-3-5 3-15,2 4 1 0,0-2 4 16,6 7 8-16,-1-8 1 0,1 5 1 0,9-5-5 15,-4-5 8-15,6-1-7 0,6-2-7 16,0-5-22-16,-5-1 2 0,5-5-8 16,-1-5-4-16,3-1-32 0,1-10-22 0,-1-2-7 15,5-4-29-15,-7-5-46 0,0-3-89 16,-8-6-455-16,-2 1 631 0</inkml:trace>
  <inkml:trace contextRef="#ctx0" brushRef="#br0" timeOffset="100773.124">17596 3841 3162 0,'0'0'114'0,"0"0"-11"15,0 0-12-15,-4-32-11 0,4 32-15 16,0 0-19-16,0 0-5 0,0 0 7 16,0 0-20-16,0 0 3 0,0 0 8 0,0 0-20 15,0 0 31-15,0 0-24 0,0 0 33 16,0 0 5-16,92 45-2 0,-63-22-3 0,-4 1 0 15,6 3-2-15,6 6 0 0,7 3-2 16,-2 0-6-16,-1 15 4 0,11 0-19 16,3 2 7-16,-6 0-2 0,1 1-12 0,-3 3 2 15,0-3-1-15,1 0-4 0,-2-3-1 16,-6 2 0-16,0-5-5 0,-8-4 0 0,-2-4-3 16,1-3 1-16,-12-3-4 0,4-1-8 15,-4-4-19-15,-4-1-17 0,-7-3-35 0,4-1-23 16,-9-2-21-16,-3-22-40 0,-3 39-50 15,3-39-112-15,-19 33-510 16,4-20 62-16</inkml:trace>
  <inkml:trace contextRef="#ctx0" brushRef="#br0" timeOffset="101130.9815">17761 4866 3732 0,'-12'-12'-18'0,"12"12"-1"0,-11-25 15 16,11 25 13-16,0 0-5 0,0 0-4 0,23-50 0 15,-4 38 12-15,-19 12-14 0,38-24 8 16,-11 14-2-16,-4-1-2 0,6 0-6 0,7-1 6 16,3-1 4-16,-4 5-4 0,5-4-4 15,2-1 10-15,-2 4-10 0,2-3 6 16,-2 1-6-16,0-2 14 0,-5-1-4 0,6 5 4 16,-5-2 7-16,-1 1-9 0,-3 1 2 15,-3 3 13-15,-3-3-21 0,1 4 0 16,3 0-4-16,-30 5-2 0,39 0 14 0,-39 0 1 15,47 5-15-15,-26 3 10 16,3 4-10-16,-2 0 8 0,3 3 3 0,3 8-5 16,-3-6 0-16,4 9 2 0,2-5-8 15,-4 0 4-15,-2 0 1 0,4 1-6 0,-8-3 6 16,-1-4-6-16,4 0 5 0,-6 0-1 0,1 0-1 16,1-1 2-16,-20-14-7 0,28 18 1 15,-11-8-25-15,-17-10-54 0,23 9-88 16,-23-9-202-16,0 0-356 0,0 0 522 0</inkml:trace>
  <inkml:trace contextRef="#ctx0" brushRef="#br0" timeOffset="101307.1269">18661 4305 3500 0,'-7'-28'254'0,"2"1"-13"0,5 27-36 15,-6-44-30-15,6 44-28 0,0-30-13 0,0 30-7 16,0-32-8-16,0 32-12 0,0 0-21 0,3-39-27 15,-3 39-37-15,0 0-40 0,8-25-27 16,-8 25-32-16,0 0-30 0,0 0-30 16,20-6-48-16,-20 6-103 0,0 0-590 15,0 0-259-15</inkml:trace>
  <inkml:trace contextRef="#ctx0" brushRef="#br0" timeOffset="101966.6028">18979 4367 4268 0,'0'0'11'15,"0"0"-21"-15,0 0 3 0,0 0 1 16,0 0-25-16,0 0 2 0,0 0 3 0,60-21 3 16,-60 21 11-16,39-15 16 0,-19 3-4 15,6 1-6-15,5 2 3 0,-1 3 3 16,5-3 10-16,5 0-6 0,-7 2-6 0,9 1 2 16,-15 4-2-16,11-2 11 0,-11 1-7 15,0 0-2-15,-27 3 23 0,50-4-32 16,-50 4 4-16,37 4 1 0,-37-4-3 0,35 3 9 15,-35-3 7-15,27 9-20 0,-27-9 11 16,13 13 23-16,-13-13 23 0,0 0 5 0,0 0 9 16,-13 45 5-16,13-45-4 0,-19 32-6 15,8-14-5-15,2 3-1 0,9-21-5 16,-23 42-7-16,18-22-1 0,-8 2 0 16,13-22-5-16,-5 45-6 0,3-20 2 0,2-25 3 15,2 46-7-15,6-20-2 0,4-2-3 16,3 1-2-16,5-1 0 0,3-3-1 0,6 3-2 15,-1 2 5-15,9-5-6 0,1 2 5 16,-3-4-12-16,1 1 3 0,0-1-6 0,1 2 10 16,-3-3-10-16,-3 1 6 0,-9-3-3 15,5-4-2-15,-14 4 0 0,11-1 4 0,-8-7 7 16,-16-8 8-16,27 25 4 0,-18-11 6 16,-9-14-3-16,15 23 0 0,-15-23 4 15,11 32 2-15,-11-32 3 0,0 34 3 16,0-34 0-16,-5 37 0 0,5-37-3 0,-6 38 0 15,1-18-1-15,-9 2 1 0,4-1-6 16,-5-1 5-16,-3 1-6 0,-6-4-5 0,-2 2-3 16,-8-1-1-16,6-3-5 0,-6 2-2 15,1-2-21-15,9-3-29 0,-7 3-43 16,0-2-49-16,1-1-58 0,0-7-94 0,3-1-680 16,1-4-902-16</inkml:trace>
  <inkml:trace contextRef="#ctx0" brushRef="#br0" timeOffset="102538.103">19939 4909 4712 0,'24'-15'-176'0,"-24"15"7"16,23-12 14-16,-23 12 32 0,13-16 33 15,-13 16 45-15,0 0 51 0,25-19 55 0,-25 19-4 16,19-12-2-16,-19 12-9 0,0 0-1 16,18-15-5-16,-18 15-13 0,0 0-5 0,35-15-16 15,-35 15-2-15,30-9-18 0,-30 9-7 16,41-11-21-16,-21 5-11 0,-20 6-15 16,47-12-13-16,-19 3 2 0,-1 0-5 15,-1 0 4-15,5 0-1 0,-11-6-13 0,6 1 7 16,-2 2 22-16,-6-3 19 0,1-1 13 15,-19 16 24-15,28-30 27 0,-18 13 6 16,5 2-8-16,-15 15 10 0,9-27-6 0,-9 27-5 16,3-27 4-16,-3 27 9 0,0 0-7 15,-12-36-2-15,12 36 15 0,-23-20-22 0,23 20 23 16,-30-12 8-16,30 12-5 0,-37-10 3 16,37 10-7-16,-40-5 12 0,40 5-1 15,-45 5-1-15,45-5 0 0,-49 10 0 0,24-2-10 16,2-1 8-16,4 5-7 0,19-12-2 15,-33 26 10-15,13-14 1 0,8 3 27 0,12-15 3 16,-24 36-2-16,19-15-3 0,0 3 9 16,5-24 17-16,-5 45-2 0,14-16 1 15,-3-4-6-15,13 7-8 0,3-2-7 0,3 5-5 16,3-4-11-16,6 0-4 0,7 0-6 16,6-1-3-16,-2-1-7 0,2-5-5 15,5-3-7-15,3-3-16 0,-8-3-11 0,-3-2-10 16,-4-2-13-16,5-7-28 0,-7 0-54 15,-2-4-31-15,10-7-32 0,-4-5-58 16,-8-3-161-16,1-10-498 0,2-10-340 16</inkml:trace>
  <inkml:trace contextRef="#ctx0" brushRef="#br0" timeOffset="102876.5424">21304 4450 4402 0,'0'0'65'15,"-15"-41"-7"-15,15 41-9 0,0 0-10 0,0 0-15 16,-32-4-8-16,32 4-5 0,0 0 0 15,-50 12 1-15,50-12 3 0,-32 12-10 0,32-12 8 16,-37 21-4-16,26-8 3 0,11-13 2 16,-24 24-8-16,13-13-2 0,11-11 9 15,-19 25-6-15,19-25 3 0,-6 32-5 0,6-32 4 16,0 27-1-16,0-27-1 0,15 26 4 16,-15-26 0-16,21 21-4 0,-21-21 5 15,32 12-1-15,-10-9-2 0,-22-3 11 16,37-6 2-16,-37 6 11 0,48-21 1 0,-29 1 16 15,4-3 1-15,-3-8-1 0,-1-5 9 16,-8-8 6-16,4-10 5 0,-10-3-6 0,-1-8-7 16,-4-4-6-16,-4 0-4 0,-6-11 1 15,0-1-1-15,0 13-5 0,0 2-3 16,-3 3-5-16,1 1-8 0,2 7-1 0,-5 12-2 16,10 0-5-16,-5 3-12 0,-3 5-34 15,-1 8-59-15,-1 7-57 0,-3 5-61 0,-9 3-167 16,0 4-580-16,-5-5-822 0</inkml:trace>
  <inkml:trace contextRef="#ctx0" brushRef="#br0" timeOffset="104342.4817">18450 6098 4696 0,'0'0'-113'0,"0"0"16"16,32 6 21-16,-32-6 29 0,0 0 15 0,0 0 7 16,34 0 18-16,-34 0 27 0,31 3 13 15,-31-3 6-15,37 19 1 0,-13-3 17 16,-4 0 5-16,1 12-8 0,3-2 9 16,-2 7 2-16,9 5 5 0,-1 9-4 0,-6-1-1 15,3 6-2-15,-1 0-5 0,-6 1-7 16,2 5-8-16,5 7 0 0,-7-6-8 0,-5 0-2 15,3-2-3-15,1-3-5 0,-4-3 0 16,-2-12-3-16,1 1-2 0,-1-5-2 0,-6-4-2 16,4-3-1-16,-7-4 7 0,4-6 4 15,-8-18 6-15,5 36-4 0,-5-36-5 16,0 20-8-16,0-20-16 0,0 0-9 0,0 0-8 16,0 0-1-16,0 0-6 0,0 0-4 15,0 0-2-15,-43-67 0 0,33 40-1 0,-2-7 1 16,2-7 5-16,0-2-2 0,-5-12 5 15,0-5 0-15,1-1 0 0,1-1 2 0,5 0 2 16,-7-2-6-16,0 2 0 0,1 8-11 16,4-6-20-16,2 5 5 0,-2 6-5 15,1 5 9-15,1 2 6 0,5-3 2 0,-6 3 1 16,3 3 5-16,4-2 1 0,-1 7 9 16,3-1-2-16,0-4 16 0,0 3 6 15,3 1 6-15,-1-4 3 0,4 0-6 0,3 4 6 16,-3 4-6-16,-1 3 3 0,0 0-3 15,9 1-9-15,-9 4-7 0,5-1 6 16,2 7-1-16,-1-2 11 0,3 1-9 0,1-1 0 16,-15 19 3-16,30-28-3 0,-12 12 3 15,-1 4 5-15,-2 0 10 0,-15 12-12 0,37-16 0 16,-37 16 9-16,28-15-3 0,-9 8 0 16,-19 7-2-16,31-5 2 0,-31 5-1 15,34-9-5-15,-34 9 3 0,30 0 0 0,-30 0 1 16,0 0-5-16,45 11 4 0,-45-11 1 15,27 14 1-15,-12-6 1 0,-15-8 10 0,27 19-7 16,-14-7 6-16,-13-12 12 0,20 21 1 16,-20-21 4-16,15 26 4 0,-15-26 3 0,4 33 2 15,-4-33-1-15,-14 40-4 0,4-15-3 16,-5 0-6-16,2 2 3 0,-6 3-2 16,-4-1-6-16,1 1 1 0,2 1 12 0,-7 0 2 15,4-4-1-15,-2 4 4 0,1 1 8 16,-7-4 2-16,0 5 3 0,-5-8-2 0,7 2-4 15,-8-5-4-15,9 3-5 16,-14-5-1-16,15 3-5 0,-8-7-3 0,10 1-4 16,0-4 2-16,2 2-11 0,3-5-9 0,20-10-15 15,-32 17-10-15,17-10-24 0,15-7-30 16,-27 15-32-16,22-8-61 0,5-7-117 16,0 0-656-16,0 0-730 0</inkml:trace>
  <inkml:trace contextRef="#ctx0" brushRef="#br0" timeOffset="104871.0914">19116 6104 4615 0,'42'0'-129'0,"-42"0"6"0,37 3 21 0,-37-3 6 0,40 7 20 16,-17-2 13-16,-23-5 21 0,47 11 9 15,-27-7 14-15,4 4 0 0,-24-8 4 16,43 15 3-16,-26-9 14 0,-17-6 17 16,30 18-9-16,-15-6 16 0,3 0 13 0,-18-12-8 15,30 27 0-15,-16-15-4 0,-7 1 2 16,-7-13-6-16,21 26-6 0,-11-11 6 0,-10-15 5 16,19 29-13-16,-19-29-1 0,11 19 7 15,-11-19-16-15,12 23 8 0,-12-23 2 16,10 17-5-16,-10-17 15 0,0 0 15 0,10 20 25 15,-10-20 10-15,0 0-7 0,0 0-6 16,0 0 13-16,0 0-7 0,0 0-9 0,0 0-4 16,0 0-10-16,0 0-5 0,-33-88-1 15,26 61-7-15,0-2-7 0,2-1 1 16,-5-2-1-16,5 2 2 0,-3-1-6 0,3-1-1 16,-5 4 0-16,7 1-7 0,3 27-10 15,-5-47-21-15,5 24-15 0,0 23-17 16,18-44-4-16,-10 25 6 0,2 1-2 0,5 0 10 15,0 3-11-15,-15 15 17 0,37-32 6 16,-20 20 2-16,-2 2 2 0,8-2 7 16,-23 12 1-16,37-18 11 0,-22 9 9 0,-15 9 5 15,35-12-1-15,-35 12-1 0,21-13-1 16,-21 13-2-16,28-10-1 0,-28 10 6 0,28-6-12 16,-28 6-21-16,0 0-31 0,0 0-40 15,42 13-57-15,-42-13-187 0,9 16-511 16,-9-16-96-16</inkml:trace>
  <inkml:trace contextRef="#ctx0" brushRef="#br0" timeOffset="105323.0788">19963 5901 3909 0,'0'0'-69'0,"0"0"9"0,0 0 18 16,0 0-3-16,0 0 21 0,0 0 16 0,0 0 8 16,0 0 41-16,0 0 27 0,0 0 2 15,0 0 18-15,0 0 10 0,0 0-12 0,0 0-2 16,-47 56-9-16,47-56-4 0,10 40-3 16,-4-17 0-16,1 2-9 0,1 4-4 15,8 1-8-15,2 5-6 0,-1-4-3 0,8-1-11 16,-5 2 3-16,3-7-2 0,4 1-6 15,0-2 5-15,-7-1-9 0,2-7-1 16,3-3 1-16,-5-3-4 0,1-3 0 0,-21-7-7 16,37-2-4-16,-37 2-1 0,34-17-2 15,-18-1-2-15,-4-2-2 0,-2-4-10 16,-5 0-9-16,-1-7 4 0,-4 31 10 0,-4-59-2 16,-1 29 11-16,-1 2 19 0,-3 0 15 15,1 2-9-15,-2 2-5 0,0 3-4 16,-4 2-1-16,14 19-1 0,-30-23-5 0,12 13-2 15,18 10-2-15,-44-14-4 0,44 14-9 16,-38-4-11-16,38 4-15 0,-39 3-17 0,39-3-24 16,-40 6-24-16,40-6-19 0,-32 9-39 15,32-9-64-15,-33 6-177 0,21-6-420 0,12 0 92 16</inkml:trace>
  <inkml:trace contextRef="#ctx0" brushRef="#br0" timeOffset="106035.1296">20441 5393 3617 0,'0'0'-69'0,"23"-18"8"16,-23 18 7-16,0 0 0 0,0 0 18 0,27-6 3 15,-27 6 27-15,0 0 12 0,35 0 6 16,-35 0-1-16,32 7-1 0,-32-7 15 0,45 17-5 16,-20-5 0-16,2 1 9 0,1 5-7 15,3-1-2-15,-1 3 6 0,-2 2-7 0,1 2 7 16,-6-3-13-16,4 2 1 0,-7 1 14 16,3-5 1-16,-4 3 6 0,-1-5 14 15,-1 3-5-15,1-2 5 0,1 0-16 0,-6 0 6 16,2-3-7-16,2 3-2 0,-17-18-6 15,20 29 15-15,-8-16-19 0,-12-13-6 0,16 20 1 16,-16-20 6-16,17 19-4 0,-17-19-7 16,15 20 8-16,-15-20-1 0,8 15-8 0,-8-15 19 15,0 0-2-15,14 18 17 0,-14-18-15 16,0 0 7-16,0 0-10 0,15 18 1 16,-15-18 2-16,0 0 2 0,0 0-11 15,0 0-1-15,0 0 4 0,0 0-5 0,0 0 9 16,0 0-9-16,0 0-4 0,0 0-4 15,0 0 1-15,0 0 3 0,0 0-4 0,0 0-3 16,0 0-2-16,0 0 4 0,-85-28-4 16,85 28 4-16,-36-12-4 0,36 12 7 15,-45-10-13-15,27 4 8 0,18 6-12 0,-47-7 19 16,47 7 8-16,-42-5 2 0,42 5-1 16,-37-3 4-16,37 3-6 0,-35 3-1 0,35-3-2 15,-32 5 6-15,32-5 0 0,-30 3 0 16,30-3-5-16,-20 13 14 0,20-13 9 15,-10 23 13-15,10-23 5 0,-3 27-3 0,3-27-9 16,0 0-2-16,10 51-7 0,-5-27-3 16,8-6 2-16,-13-18 0 0,19 40 11 0,-6-23-1 15,-3 3 1-15,14-5-3 0,-6 0 5 16,2-3-7-16,7-1 2 0,-4-7-4 16,4 4-3-16,-27-8-7 0,57 0-2 0,-29-3-3 15,2-5-6-15,1 3-2 0,-31 5-8 16,48-16-21-16,-23 9-22 0,-3-7-30 0,-2 4-58 15,-20 10-41-15,30-22-39 0,-20 10-104 16,4-1-644-16,-14 13-804 0</inkml:trace>
  <inkml:trace contextRef="#ctx0" brushRef="#br0" timeOffset="106583.348">21204 5587 4828 0,'0'0'-18'16,"0"0"-13"-16,0 0-5 0,-12-23-1 0,12 23-14 0,0 0 2 15,0 0 9-15,0 0 24 0,0 0 32 16,0 0 9-16,-15-18-6 0,15 18-1 16,0 0-6-16,0 0-6 0,0 0 3 15,0 0 1-15,0 0-3 0,0 0-1 0,0 0 3 16,0 0 1-16,0 0-2 0,0 0 2 15,32 72 0-15,-19-57 0 0,-13-15-3 0,24 28-1 16,-13-13 2-16,4-3-6 0,-15-12-6 16,24 25 5-16,-24-25 3 0,28 15 0 0,-28-15 1 15,29 4-4-15,-29-4 13 0,30-4 6 16,-30 4 2-16,26-15 21 0,-26 15 8 0,24-27-1 16,-9 7-8-16,-3 2-5 0,-1-2-4 15,3 1-4-15,-14 19 5 0,16-40 5 16,-9 22 9-16,-7 18-6 0,14-32-1 0,-14 32-5 15,11-24-6-15,-11 24-5 0,7-22-2 16,-7 22-5-16,0 0 0 0,10-25-3 0,-10 25-6 16,0 0-2-16,0 0 1 0,0 0 2 15,0 0 2-15,8-20-5 0,-8 20 1 16,0 0-2-16,0 0 2 0,0 0-4 0,0 0 0 16,0 0 1-16,0 0-1 0,0 0 0 15,0 0 1-15,0 0-1 0,29 55 3 16,-29-55 6-16,23 17 2 0,-23-17 8 0,25 25-2 15,-5-16-1-15,4 3-2 0,-2-1-6 16,4-4 0-16,3 4-10 0,-2-5-12 16,-1 4-12-16,6-5-18 0,-9-2-22 0,-23-3-15 15,49 12-26-15,-27-9-48 0,-6-3-38 16,-16 0-77-16,29-3-664 0,-29 3-643 0</inkml:trace>
  <inkml:trace contextRef="#ctx0" brushRef="#br0" timeOffset="107157.1583">22008 5128 4474 0,'0'0'-65'0,"0"0"-5"0,-20-15 5 16,20 15 3-16,0 0 1 0,0 0 5 15,0 0-2-15,0 0 23 0,0 0 24 16,0 0 26-16,0 0 12 0,0 0 26 0,0 0-2 15,0 0 15-15,0 0 9 0,0 0 7 16,-11 58 0-16,11-58-13 0,0 0-9 0,23 49 2 16,-15-27-17-16,11-2 0 0,-8 0-3 15,11 8-8-15,0-4-3 0,-2-6-11 16,0 2-2-16,-3-5 1 0,8-3-8 0,-5 0 3 16,3-5-7-16,-23-7 3 0,46 0 2 15,-46 0-20-15,46-22-12 0,-19 7 12 16,-5-10-1-16,6 0-5 0,-8-9 3 0,-3-1-4 15,0-10-13-15,-4-3 9 0,2-5-4 16,-10-9-17-16,2 0 0 0,-14-2 9 0,1-5 2 16,-11-5 11-16,-6 5-10 0,-3 1-6 15,-9 2 12-15,-7 12-9 0,-1 1-4 16,3 11 6-16,0 6-2 0,-2 6-2 0,0 5 2 16,5 6 1-16,4 4-1 0,1 6 14 15,4 0-8-15,28 9 16 0,-42 0 6 0,42 0-4 16,-30 9 14-16,30-9 15 0,-27 28 6 15,27-28 17-15,-5 34-1 0,5-13-4 16,0-21 5-16,15 56-1 0,-7-29 2 0,9 4 4 16,5 3 2-16,-2 0 11 0,2-1 5 15,9 6-4-15,-2-4-1 0,4 4 5 0,1-6 3 16,1 1 2-16,-2-3 0 0,-4-4 8 16,1 1-2-16,3-4-1 0,-3 0-1 15,6-1-1-15,-1-2-10 0,13 0-11 16,-3 2-8-16,1-9-24 0,-3 2-39 0,6-3-47 15,1 2-60-15,-3-10-61 0,-1-1-157 16,-9-4-612-16,5-6-843 0</inkml:trace>
  <inkml:trace contextRef="#ctx0" brushRef="#br0" timeOffset="107474.0488">21553 4812 4929 0,'-16'14'71'0,"16"-14"2"16,0 0 2-16,0 0-13 0,0 0-5 15,0 0-11-15,0 0-6 0,0 0-2 0,77 3 0 16,-42-8-3-16,-2 1 1 0,12-4-8 16,-3 4-14-16,5 1-5 0,1-6-5 15,3 1-2-15,4 5-11 0,-5-3-20 0,-1 0-35 16,1 3-42-16,-2 0-46 0,-8-3-81 16,1 0-204-16,-13 0-464 0,4 0-421 0</inkml:trace>
  <inkml:trace contextRef="#ctx0" brushRef="#br0" timeOffset="108441.9819">23064 4203 4288 0,'0'-18'-88'0,"0"18"14"0,8-29 23 16,-8 29 18-16,5-24-5 0,-5 24 11 15,12-21 25-15,-12 21 40 0,0 0 29 0,20-19-5 16,-20 19-4-16,0 0 3 0,23-8-6 15,-23 8-1-15,0 0 2 0,0 0-13 0,0 0-1 16,42 36-3-16,-30-21-6 0,-4 6 0 16,1 5-7-16,-1 2-3 0,5 3 3 15,1 5-4-15,-1-2-2 0,-1 4-2 16,1-1-3-16,4-2 2 0,-2 4-4 0,-1-3 0 16,1-2 5-16,-2-3-13 0,0-7 9 15,-4 0-4-15,4-1-2 0,-5-2 3 0,-1-3-1 16,-7-18 2-16,15 28 4 0,-15-28-2 15,14 29 4-15,-14-29 5 0,5 18 16 0,-5-18 6 16,0 0-5-16,15 15-6 0,-15-15-2 16,0 0-5-16,0 0-3 0,0 0 3 15,0 0-3-15,40-39-2 0,-40 39 0 0,13-36-7 16,-1 13 0-16,-7 1-6 0,7-7-4 16,-6 6-18-16,4-5 1 0,2 2 1 0,-4 6 0 15,2-5-3-15,0 3 3 0,-10 22-2 16,24-35 1-16,-16 19 3 0,-8 16-3 15,25-26 6-15,-16 14-5 0,-9 12-6 0,28-15-2 16,-28 15-3-16,29-9 6 0,-29 9-2 16,33-3-3-16,-33 3 8 0,37 0 4 15,-37 0-3-15,40 6 5 0,-40-6-6 0,33 9 4 16,-16 0 3-16,3 1-3 0,-20-10 5 16,29 15 0-16,-16-3 0 0,-13-12 4 0,22 16 5 15,-22-16 6-15,13 21 4 0,-13-21-2 16,5 25 4-16,-5-25-2 0,0 27-6 15,0-27 1-15,0 0-1 0,-5 43 1 0,5-43 0 16,-12 29 9-16,12-29 14 0,-20 27 10 16,5-11 4-16,-1-4 3 0,-8 0-5 0,-1 0 3 15,-2-2 0-15,1-2-1 0,-5 2-3 16,1-5 0-16,-1 4-8 0,-1-2-2 16,0-3-5-16,5 1-4 0,0 2 1 15,27-7-6-15,-46 10-3 0,16-7 0 0,30-3-3 16,-39 9 1-16,17-6-4 0,22-3-2 15,-35 9-2-15,35-9-5 0,-30 6-9 0,30-6-13 16,-27 6-17-16,27-6-9 0,0 0-30 16,-20 15-30-16,20-15-51 0,0 0-57 0,0 0-197 15,0 0-518-15,0 0-628 16</inkml:trace>
  <inkml:trace contextRef="#ctx0" brushRef="#br0" timeOffset="109098.5701">23997 4397 4471 0,'0'0'-80'0,"0"0"7"0,0 0 19 15,0 0 12-15,0 0 1 0,-5-27 0 16,5 27 10-16,0 0 11 0,0 0 13 15,0 0 21-15,0 0-3 0,0 0 7 0,0 0 6 16,-6-28 8-16,6 28 12 0,0 0 2 16,0 0-3-16,0 0 6 0,0 0-2 0,0 0-7 15,0 0 4-15,0 0-18 0,0 0 2 16,0 0-2-16,0 0 0 0,0 0 4 0,0 0-10 16,0 0-5-16,0 0 7 0,0 0-7 15,-14 84-2-15,14-84-5 0,4 45 0 16,1-20 0-16,-2-1-9 0,2 1-2 0,7 0 4 15,-4-4-8-15,7 0 1 0,2-1 8 16,5-1-15-16,-2-4-8 0,0 0-2 16,5-6-5-16,-3 0-3 0,8-2-5 15,-5-3-10-15,-25-4 10 0,53-4 0 0,-28-3-1 16,2-2 7-16,-5 0 15 0,0-3 7 16,-6-4 6-16,3 1-1 0,-19 15 19 0,18-30 9 15,-11 11 2-15,-7 19-3 0,0 0-12 16,-7-44 6-16,7 44-6 0,-33-22-3 15,4 10 2-15,2 3-1 0,-4 3 3 0,2 0 3 16,-3-1-3-16,32 7 3 0,-58-8-4 16,30 4-3-16,28 4-3 0,-41-3-2 0,41 3 2 15,-36-5-7-15,36 5-2 0,-29 0-38 16,29 0-34-16,0 0-51 0,0 0-91 16,-42 5-227-16,42-5-354 0,-8 3 188 15</inkml:trace>
  <inkml:trace contextRef="#ctx0" brushRef="#br0" timeOffset="109377.0412">24063 4502 3875 0,'0'0'92'0,"0"0"-17"16,0 0-14-16,0 0-29 0,25 6-18 0,-25-6-2 0,26 10-8 15,-26-10 13-15,34 5 13 0,-34-5 9 0,40 17 4 16,-15-8-3-16,4 0 11 0,-1 0 8 15,7 3 17-15,0 0 14 0,-5-2 7 16,5 1-5-16,-4 3 6 0,5-2-1 0,-2-2-2 16,1 1-10-16,-2 1-10 0,3-5-8 15,-6 1-9-15,5 1-4 0,-5-5-6 0,-2 3-7 16,1-2-7-16,-7 0-14 0,-22-5-15 16,38 7-19-16,-16-2-27 0,-22-5-31 15,35 3-29-15,-35-3-44 0,30 0-70 0,-30 0-197 16,0 0-495-16,33-15-458 0</inkml:trace>
  <inkml:trace contextRef="#ctx0" brushRef="#br0" timeOffset="109799.025">25208 4394 4284 0,'0'0'-102'0,"12"-27"22"16,-12 27 26-16,0 0 28 0,0 0 14 16,0 0 10-16,0 0 27 0,0 0 8 15,0 0 1-15,2-27-1 0,-2 27 1 0,0 0-5 16,0 0 14-16,0 0 47 0,0 0 33 16,0 0 8-16,0 0-12 0,0 0-11 0,0 0-2 15,0 0-12-15,0 0-9 0,0 0-8 16,0 0-6-16,0 86-10 0,0-86-7 15,0 39-5-15,0-39-6 0,0 43-3 0,3-17-4 16,7-2-5-16,-8 0-1 0,10 2-5 16,-4-2-2-16,9 0-4 0,-1-2-1 15,8-4-7-15,-4 2-5 0,7-5-10 0,-4-3-7 16,7 0-3-16,-1-3-4 0,2-6-2 16,-6 0 0-16,7-3-9 0,-32 0-8 0,54-12-9 15,-26 3-3-15,2-9-3 0,-3-2 4 16,-2-5-6-16,4-2-3 0,-6-3-20 0,2-5-15 15,-3-4-20-15,5-5-19 0,-6-2-15 16,1 1-24-16,-3-5-29 0,-11 7-83 16,0 0-558-16,-3 0-37 0</inkml:trace>
  <inkml:trace contextRef="#ctx0" brushRef="#br0" timeOffset="110560.9322">25675 3683 3815 0,'-13'-17'-10'0,"-2"2"4"0,15 15 34 0,-20-30 24 16,20 30-7-16,-14-24-5 0,14 24-2 15,-13-22 2-15,13 22 7 0,0 0-4 16,-15-27-1-16,15 27-3 0,0 0-8 0,-9-23-2 16,9 23-8-16,0 0 1 0,0 0 9 15,0 0 13-15,0 0 14 0,0 0-4 0,0 0 5 16,0 0-5-16,0 0-3 0,37 60-8 16,-25-36-1-16,1 6-8 0,-1 8 0 0,3 1-2 15,2 1-5-15,-4 11-2 0,1-4-4 16,1 7-1-16,1-1-1 0,-4-2-2 15,-4-4 0-15,4-4-4 0,-7-1-1 0,7 2 0 16,-7-7-6-16,3-6 5 0,-1-3-1 16,-4-1 1-16,6-3 7 0,-9-24-4 0,5 38 6 15,-5-38 4-15,3 33 6 0,-3-33 5 16,5 27-4-16,-5-27-6 0,0 0 2 16,0 0-13-16,0 0 0 0,0 0-10 15,0 0-4-15,0 0 0 0,0 0-1 0,0 0-5 16,-35-75-1-16,30 48 0 0,2-5 0 15,3-2-3-15,3-1-9 0,-3 3-6 0,5-5-10 16,2 7-7-16,-4-5-5 16,5 8-1-16,1 0-3 0,-1-3-1 0,0 3 13 0,2 6-8 15,2-4 21-15,2 6-13 0,-1 0 11 16,4 2 17-16,-17 17 19 0,25-30 18 16,-10 17 15-16,-15 13-5 0,17-19 7 0,-17 19-4 15,16-22-3-15,-16 22-6 0,0 0-2 16,22-12-7-16,-22 12 5 0,0 0-8 0,0 0-1 15,32 0-1-15,-32 0-4 0,0 0-4 16,0 0 3-16,25 21-2 0,-25-21 4 16,0 0-3-16,8 25-2 0,-8-25 1 0,4 20 0 15,-4-20-2-15,0 0-1 0,5 32 0 16,-5-32 4-16,0 0-3 0,-5 34 7 0,5-34 13 16,0 0 6-16,-12 35 6 0,12-35-1 15,-22 24 0-15,5-8-4 0,-1 1-3 16,1 0-2-16,-3-1-2 0,5 1-1 15,-7 1-2-15,6 4-7 0,-6-4 0 0,5 1 1 16,-1-2-3-16,1 3 1 0,0-2 0 0,1-2 2 16,1 3-2-16,15-19 2 0,-22 33-2 15,13-18 5-15,9-15 3 0,-8 31-1 16,8-31 1-16,12 32 0 0,1-17-1 16,12-3-4-16,2 0-1 0,3 0-2 0,10 2 0 15,-1-10-4-15,4 4 2 0,2 1-2 16,-6-6 0-16,-4 2 0 0,-2-1-4 0,3 2 1 15,-10-4-4-15,3 2-9 0,-2 2-15 16,-6-2-16-16,-21-4-19 0,32 11-44 16,-20-1-55-16,-12-10-77 0,8 15-208 0,-8-15-517 15,0 0-866-15</inkml:trace>
  <inkml:trace contextRef="#ctx0" brushRef="#br0" timeOffset="111378.9246">26746 3693 4799 0,'0'0'-115'15,"0"0"4"-15,1-31 10 0,-1 31 1 16,0 0 2-16,0-35 10 0,0 35 14 0,0 0 40 15,-5-36 26-15,5 36 9 0,-8-27 14 16,8 27 1-16,-12-26 5 0,12 26 21 16,-8-21 28-16,8 21 14 0,0 0-2 15,-15-27-12-15,15 27-8 0,-10-19-4 0,10 19-10 16,0 0-6-16,0 0-4 0,-17-25-6 0,17 25-12 16,0 0-6-16,0 0-9 0,-23-10 5 15,23 10-7-15,0 0-2 0,0 0-8 0,-32-5 5 16,32 5 6-16,0 0-14 0,0 0 6 15,-37-7 2-15,37 7-1 0,0 0-6 16,-28-3-10-16,28 3-5 0,0 0 2 0,0 0-7 16,0 0-12-16,-37-3 18 0,37 3-8 15,0 0 5-15,0 0 6 0,0 0 6 0,0 0-3 16,0 0 23-16,0 0 7 0,-29-6 19 16,29 6-11-16,0 0 12 0,0 0-6 15,0 0 6-15,0 0-1 0,0 0 11 16,0 0-10-16,0 0-7 0,0 0 2 0,0 0-3 15,0 0-8-15,0 0 3 0,0 0 5 16,0 0 5-16,0 0 4 0,0 0 1 0,0 0 5 16,0 0 7-16,0 0 3 0,86 39 5 15,-75-19 1-15,5 4 10 0,0 6 9 16,1 5-4-16,0 2-7 0,-1 4-8 0,5 4-2 16,-1 7-7-16,1 1-5 0,-1 0-2 15,0-2-4-15,-3 5-6 0,2-7 1 0,-3 4 2 16,1-4-2-16,-4-5 0 0,4-5 2 15,-2 0-2-15,-1 2 0 0,-1-8 5 16,2-1-5-16,2-1-4 0,-2-7-1 0,-7-1-3 16,6-2-1-16,-1-1-3 0,-1-1-4 15,1-1-3-15,0 1-2 0,4-1-12 0,0-3-5 16,0 2-10-16,3-2-12 0,-4 0-14 16,1 0-22-16,-17-15-16 0,27 29-40 15,-10-17-28-15,-4 3-46 0,-13-15-116 0,13 22-265 16,-6-13-341-16,-7-9-555 0</inkml:trace>
  <inkml:trace contextRef="#ctx0" brushRef="#br0" timeOffset="111877.9991">27557 4117 4458 0,'-42'-18'-73'0,"42"18"9"0,-23-12 21 0,23 12 9 16,-25-7 0-16,25 7 1 0,0 0 9 16,-32-11-1-16,32 11-1 0,0 0 6 0,0 0 13 15,-30-4 18-15,30 4-2 0,0 0-2 16,0 0 24-16,0 0 4 0,-20 31 3 15,20-31-2-15,0 0 0 0,8 35 2 0,-8-35 1 16,0 0-3-16,25 45-2 0,-11-27-7 16,7-2 1-16,1-1-11 0,0 1 10 15,5-1-9-15,-2-3-3 0,5-3 1 0,-2 1-1 16,4-2-6-16,-4-4 7 0,1-1-10 16,-29-3 2-16,58-3 2 0,-34-3 0 15,4-3-2-15,-28 9 5 0,42-28 5 0,-25 10 9 16,1-2 2-16,-9-4 14 0,-1-3 7 15,-8-5 2-15,0 2 8 0,-8-1-2 16,-1-1 3-16,-9 0-17 0,-4 1 2 0,-3 7-5 16,-10-3-6-16,-7 0-2 0,-3 7-6 15,8 1 0-15,-3 7-5 0,0 0-6 0,3 1-3 16,5 2 3-16,-1 6-4 0,3 0-13 16,30 3-22-16,-59 3-29 0,34 4-38 15,2-2-24-15,6 6-40 0,5-7-65 0,12-4-200 16,-27 20-459-16,27-20-266 0</inkml:trace>
  <inkml:trace contextRef="#ctx0" brushRef="#br0" timeOffset="113493.6148">28074 3841 4024 0,'0'0'-107'0,"0"0"30"0,0 0 24 15,0 0 30-15,0 0 1 0,0 0 26 0,0 0 16 16,-17 67 17-16,17-67 4 0,0 0 11 16,17 43 8-16,-7-28 8 0,-10-15 6 15,25 34 2-15,-8-19 2 0,0-1-16 0,3-1-6 16,5-2-3-16,0-2-15 0,3-2 3 15,1-4 1-15,-29-3-3 0,60-7 0 0,-33-1 4 16,8-7 2-16,-5-2 14 0,5-5-1 16,-8-5 12-16,-4-1-4 0,2-9-5 15,-5 7-4-15,-3-9-4 0,-2 4-8 0,-3-4-5 16,-7 6 3-16,-2 6-10 0,2-4-3 16,-5 5-7-16,0 26-4 0,0-45 0 15,0 45-6-15,0-38-2 0,0 38-5 0,-8-33 5 16,8 33-2-16,0 0-2 0,-3-34-3 15,3 34 1-15,0 0 1 0,0 0-4 16,0 0 5-16,0 0-1 0,15-15 0 0,-15 15 2 16,0 0-3-16,0 0 5 0,56 49-1 15,-30-34-1-15,-1 7 4 0,11 0 1 0,1 5-2 16,8 2 3-16,-1-2 0 0,-1 4-2 16,6 1 0-16,-1 1-3 0,-1-3 2 0,0 5-3 15,-2-2-3-15,-3 0 4 0,2 2-5 16,-9-4 0-16,-4-6 0 0,-2-2 1 15,-7 1-1-15,-4-4 0 0,-1 2 6 16,-6-4 10-16,-5 0 3 0,-6-18-2 0,5 36 0 16,-5-36-3-16,-11 42 0 0,3-22-4 15,-4 3 1-15,-4 1-3 0,-8 1 0 0,4 4-4 16,-7-2 2-16,1 0-1 0,-4-3 0 16,-11 8 3-16,1-5 5 0,-5 0 5 15,0-2 2-15,-5 1 4 0,-2-5 6 0,-2 0-2 16,-6-6-1-16,5 3-2 0,-7-1 0 15,-3-5-3-15,0 1-2 0,-4-1-5 16,-1-4 1-16,1 5-3 0,-1-1-2 0,-12 2 1 16,-5-1-3-16,-2-1-5 0,-1 5 2 15,3-2-1-15,-7 0 0 0,6 0-2 0,-3 0 0 16,1-1-3-16,0-1 2 0,4-5 4 16,-7 2 0-16,-3-4 3 0,3 0 6 15,-1-3 1-15,-1-1 2 0,-2 6-1 0,3-6-2 16,12-2 1-16,3 6-6 0,-3-2-1 15,-6 0-2-15,-4 0 5 0,1 5-6 0,3-1-5 16,-3 1 2-16,3-3 0 0,9 0-1 16,4 0-2-16,-14 0 1 0,11 0-2 0,-11-3 4 15,7 3 2-15,-2-1-4 0,-4-4-5 16,1 10 4-16,6-10 1 0,4 6-2 16,7-3 0-16,-4 0 0 0,6 4-1 0,1-3 0 15,5 5-1-15,-3-4 0 0,3 7 0 16,5-5 1-16,4 2 1 0,2-1-1 0,3 4 1 15,-1-5 2-15,8 4-2 0,-5-1 2 16,3 0 0-16,6 2-1 0,0-4 1 16,-1 0 1-16,6 0-4 0,4 3-2 15,1-1 5-15,-3-2-3 0,8 0 0 0,-5-3 2 16,5 3-2-16,-3 1-1 0,-1 2 1 16,1 0-3-16,-2-3 2 0,3 3 11 0,-4 2 0 15,3-2-2-15,-4-1 0 0,-2 5 1 16,-5-1-3-16,5 0 1 0,-9 2-1 15,3-5 2-15,0 6-5 0,-2-5-3 0,1 2 1 16,5 0 2-16,-6 0-2 0,-1 0 0 16,0 2-1-16,0-2 2 0,3 0 0 15,0 4-4-15,-5-4 1 0,5 1 0 0,1 2 0 16,-8-2 3-16,9-1-3 0,-9 1 2 16,6-2-3-16,-2 1 1 0,0 2-2 0,0-2 4 15,3-3-2-15,2 3-1 0,-6-3 0 16,8 5-2-16,-7-5 4 0,8 3-1 0,-3-2 2 15,5-1-3-15,-4 0 0 0,3 0 2 16,-1-1-1-16,0 6 1 0,-5-2 0 16,0 0-2-16,-1 1 3 0,-1 2-2 0,-2-1 0 15,6-1-3-15,-7 1 3 0,5-2 1 16,2-3-4-16,5 1 7 0,-2 1-10 0,3-7 4 16,6 5 2-16,-4 2-1 0,2-2 0 15,-2-3 2-15,6 3-2 0,-4 0-4 16,4 0 3-16,-4 0-2 0,5 2 5 0,-1-2 1 15,-3 1-5-15,4-2 4 0,-2-2-1 16,2 4-1-16,-3-4 2 0,3 3-1 0,20-12 0 16,-49 16-1-16,28-6 3 0,-3-3 0 15,1 1-3-15,-1 1 1 0,24-9-1 16,-43 17 1-16,21-16 4 0,2 9-6 0,20-10 2 16,-42 12-4-16,24-7 4 0,18-5-1 15,-37 14 1-15,13-5 1 0,24-9-3 0,-38 15-1 16,16-6 2-16,2 1-2 0,-3 0 4 15,-1-3-3-15,1 6 1 0,23-13-2 0,-44 22 6 16,23-14-5-16,-3 6 4 0,-1-2 1 16,-2-3-3-16,4 0 1 0,-4 3-2 15,0 0 4-15,-3 2-1 0,4-5-2 0,-10 3 2 16,10 0 2-16,-8 3-1 0,4-5-2 16,-7 5-2-16,4-3 4 0,-2 0 4 0,-2 4-1 15,2-4-2-15,-7 4 6 0,4-4 7 16,-8 0 4-16,-4 0 4 0,0 2 1 0,-9-1 2 15,4 2 0-15,2 0-1 0,-6 0-3 16,1 2-4-16,-3-2 0 0,0 1-3 16,-3 0 0-16,2 7 1 0,0-6 0 0,5 5-1 15,-11 3-2-15,-6 2-9 0,-6 2 1 16,-34 12-1-16,-6 3-10 0,-21 3-28 0,-9 9-35 16,-28 12-77-16,-16-6-129 0,-20 5-148 15,-15-18-51-15,-20-20-538 0,-19-24-1607 0</inkml:trace>
  <inkml:trace contextRef="#ctx0" brushRef="#br0" timeOffset="117470.7749">28618 3454 1646 0,'0'0'192'0,"0"0"-42"0,0 0-36 15,0 0-15-15,0 0-35 0,0 0-15 16,0 0-17-16,0 0-7 0,0 0-12 0,0 0 9 16,0 0-9-16,0 0 15 0,0 0-16 15,0 0 3-15,0 0 1 0,0 0 17 0,0 0 12 16,-34-15-16-16,34 15 3 0,0 0 17 15,0 0 22-15,0 0 8 0,0 0 28 0,-20-12 16 16,20 12-7-16,0 0-26 0,0 0-2 16,0 0-16-16,0 0-15 0,0 0-18 15,-25-15 18-15,25 15-13 0,0 0-10 16,0 0-12-16,0 0 9 0,0 0-7 0,-22-9 2 16,22 9-2-16,0 0-7 0,0 0 9 15,0 0-11-15,-30-9 10 0,30 9 25 16,0 0-37-16,0 0 19 0,-33-9 3 0,33 9-20 15,0 0 5-15,-32-3-8 0,32 3 5 16,0 0-5-16,-30-6-1 0,30 6 7 0,0 0 1 16,0 0-3-16,-35-4 0 0,35 4 8 15,0 0-1-15,0 0 11 0,-30-3-7 16,30 3-2-16,0 0 0 0,0 0 7 0,0 0-1 16,-37 0-10-16,37 0 0 0,0 0-1 15,0 0-2-15,-34 8-3 0,34-8 3 0,0 0 0 16,-25 8-1-16,25-8 2 0,0 0-4 15,0 0 5-15,-32 9 12 0,32-9 9 16,0 0-8-16,-20 9 2 0,20-9-5 0,0 0-2 16,0 0-4-16,-28 13-3 0,28-13-8 15,0 0 1-15,0 0 0 0,-20 11 1 0,20-11-4 16,0 0-2-16,0 0-1 0,0 0 3 16,-20 16 1-16,20-16-4 0,0 0 0 15,0 0 0-15,-14 20 4 0,14-20-1 16,0 0-2-16,0 0 10 0,-13 20-5 0,13-20 5 15,0 0-3-15,0 0 2 0,-15 18 6 16,15-18 3-16,0 0-4 0,0 0 1 0,0 0-3 16,-8 19-4-16,8-19 1 0,0 0-2 15,0 0 0-15,-16 24-3 0,16-24-1 16,0 0-1-16,-5 21 4 0,5-21 2 0,0 0 3 16,-13 23 0-16,13-23 4 0,0 0-6 15,-12 24-2-15,12-24-2 0,0 0 1 0,-15 26 0 16,15-26 0-16,-8 16-3 0,8-16 2 15,0 0 0-15,-12 23-1 0,12-23-3 0,0 0 2 16,-10 24-3-16,10-24 2 0,0 0-4 16,0 0 2-16,-5 25 3 0,5-25-3 15,0 0-2-15,0 0 2 0,2 34-4 16,-2-34 1-16,0 0-4 0,0 0 5 0,0 0 2 16,8 31 4-16,-8-31 3 0,0 0 1 15,0 0-1-15,0 0-4 0,0 0 1 0,0 27-3 16,0-27 0-16,0 0 1 0,0 0-3 15,4 27-1-15,-4-27 4 0,0 0 0 0,5 22 1 16,-5-22 4-16,0 0 4 0,8 22 10 16,-8-22 3-16,0 0 0 0,17 25-4 15,-17-25 1-15,23 27-10 0,-6-12-37 0,8 2-60 16,7 5-86-16,-11-5-210 0,0 0-171 16,-21-17-391-16,0 0-685 0</inkml:trace>
  <inkml:trace contextRef="#ctx0" brushRef="#br0" timeOffset="593729.5855">12679 9213 1608 0,'0'0'317'0,"0"0"-147"0,0 0-70 0,0 0-27 16,0 0-53-16,0 0-4 0,0 0-13 15,0 0-9-15,0 0-1 0,0 0 11 0,0 0-4 16,0 0 0-16,0 0 3 0,0 0 13 15,0 0 0-15,0 0 19 0,0 0 16 0,0 0 7 16,0 0 21-16,0 0 12 0,0 0-3 16,0 0 3-16,0 0-3 0,0 0 8 15,0 0 2-15,0 0-1 0,0 0-5 0,0 0 6 16,0 0-8-16,0 0-12 0,0 0-9 16,0 0-14-16,0 0 2 0,0 0 2 15,0 0-18-15,0 0-4 0,0 0-7 16,0 0-5-16,0 0 3 0,0 0 3 0,0 0 13 15,0 0 8-15,15-24-13 0,-15 24-2 16,0 0 2-16,0 0-1 0,0 0 2 0,29-3-11 16,-29 3 8-16,0 0 2 0,0 0-16 15,30-9 7-15,-30 9-9 0,0 0 1 0,32-3-7 16,-32 3-1-16,26-8 5 0,-26 8-2 16,34-1-5-16,-34 1 0 0,30-7-4 15,-30 7-10-15,32-4 13 0,-32 4 10 0,0 0 11 16,35-6 11-16,-35 6 1 0,28-1 1 15,-28 1 3-15,32-5-1 0,-32 5-2 0,33-7-9 16,-33 7-2-16,41-2-3 0,-41 2-7 16,40 0-1-16,-40 0-2 0,38-3-3 15,-38 3-3-15,39-3 1 0,-39 3 0 16,42 0-2-16,-42 0-1 0,33-4-3 0,-33 4 0 16,33-3 1-16,-33 3-4 0,36-2 4 15,-36 2 5-15,33 0-7 0,-33 0-3 0,40-3-1 16,-40 3 2-16,35-7-2 0,-35 7-3 15,47-3 1-15,-25 0 0 0,6-4 1 0,-28 7 1 16,49-5-7-16,-26 2 5 0,-23 3 2 16,47-9-3-16,-27 6 0 0,-20 3 5 0,42-9 1 15,-25 1 4-15,-17 8-3 0,31-9 3 16,-31 9-5-16,34-4 0 0,-34 4-4 0,32-11 1 16,-32 11-3-16,33-6 0 0,-33 6 1 15,35-6-2-15,-35 6-7 0,34-3-3 16,-34 3-1-16,35-6 2 0,-35 6 0 0,35-4 1 15,-35 4 0-15,35-2-3 0,-35 2 7 16,30 0-5-16,-30 0 6 0,34-5 0 0,-34 5 3 16,0 0 0-16,48 0-2 0,-48 0-2 15,37 5 1-15,-37-5-7 0,37 2-3 16,-17 2-10-16,-20-4-2 0,40 3 2 16,-40-3 2-16,37 6-7 0,-17-3-1 0,-20-3 6 15,35 3 2-15,-35-3-1 0,35 6 9 16,-35-6 2-16,30 3-4 0,-30-3 4 0,37 3 2 15,-37-3-11-15,37 0-5 0,-37 0-9 16,40 0-13-16,-40 0-4 0,39-6 6 16,-39 6 1-16,43-1 4 0,-43 1 1 0,33-5 17 15,-33 5-5-15,37-3 4 0,-37 3 12 16,32-3-1-16,-32 3-5 0,32-6 12 0,-32 6-7 16,30-3 6-16,-30 3-5 0,0 0 4 15,37-6 7-15,-37 6-4 0,28-5-4 16,-28 5-2-16,27-1 6 0,-27 1-6 15,0 0 4-15,40-7-2 0,-40 7 3 0,0 0-3 16,35 0 2-16,-35 0 6 0,25-5-3 0,-25 5 6 16,0 0 3-16,44-3 10 0,-44 3-11 15,33 0-5-15,-33 0-2 0,40-4 15 16,-40 4-13-16,39-4-16 0,-39 4-1 0,48 0 0 16,-23-1-13-16,-25 1 4 0,49-5 4 15,-27 4 2-15,-22 1 2 0,47-5 5 16,-47 5 4-16,46-6 28 0,-25 5-9 0,-21 1 5 15,45-8-5-15,-22 2 0 0,4 3 4 16,1-4-5-16,-1 2-14 0,3-1-18 0,-30 6-7 16,60-10-2-16,-28 4-12 0,-2 0-12 15,-1 3 9-15,3-3 0 0,-2 3 4 0,1-4 1 16,-2 5 6-16,-29 2 10 0,53-11 5 16,-28 9 11-16,-25 2 7 0,44-7 10 15,-22 4 5-15,-22 3-3 0,40-1-3 0,-40 1-1 16,43 0 3-16,-43 0 3 0,47-4-13 15,-25 4 4-15,-22 0-13 0,48 4 3 16,-22-4 8-16,-26 0-7 0,48 1 3 0,-48-1 4 16,40 0 2-16,-40 0 9 0,37 0 6 15,-37 0 15-15,40 3-1 0,-40-3 4 0,30 0-6 16,-30 0-8-16,35 0 3 0,-35 0-3 16,32 0-4-16,-32 0-5 0,34 0 1 15,-34 0-5-15,38 0 3 0,-38 0 1 16,34-3 5-16,-34 3-9 0,41-1-4 0,-41 1 8 15,39-4-9-15,-39 4 7 0,42-3 9 16,-42 3-13-16,36-7 3 0,-36 7 2 0,37-3-2 16,-37 3 4-16,39-3-5 0,-39 3 4 15,35-3-1-15,-35 3-1 0,40-3 4 0,-40 3 6 16,43 0 2-16,-21-3 13 0,-22 3-4 16,52 0 7-16,-28 0 9 0,-24 0 22 15,51 0 11-15,-22 0 1 0,-2-3 15 0,-27 3-6 16,53-4-2-16,-23 4-6 0,-5-5-10 15,-25 5-7-15,57-6-9 0,-32 2-8 0,5 1-5 16,-1-2-5-16,1-3-6 0,3 7-2 16,-33 1-7-16,54-11-4 0,-27 9-7 15,-27 2-11-15,42-7-13 0,-42 7-22 16,38-5-21-16,-38 5-25 0,33 0-26 0,-16 0-35 16,-17 0-42-16,29-5-115 0,-29 5-620 0,21 0-550 15</inkml:trace>
  <inkml:trace contextRef="#ctx0" brushRef="#br0" timeOffset="594421.2076">17696 8662 4362 0,'-29'62'-128'0,"29"-62"13"16,0 0 17-16,0 0 5 0,0 0 13 16,0 0 4-16,0 0 4 0,0 0 14 15,0 0 12-15,0 0 23 0,-5 23 8 0,5-23 17 16,0 0 24-16,0 0 14 0,0 0-7 15,-5 36 22-15,5-36-13 0,0 0 1 16,0 0-8-16,7 36-4 0,-7-36 7 0,5 21-13 16,-5-21-1-16,12 28 2 0,-12-28-5 15,7 25-10-15,-7-25 12 0,13 31-6 0,-10-13-8 16,-3-18-6-16,12 36 1 0,-5-13-2 16,-2-2-8-16,-5-21 15 0,1 44 11 0,3-20 5 15,-4 4 22-15,1 1 0 0,-1-2 16 16,0 0 16-16,4 0-25 0,-4 5 0 0,0 1-7 15,3 0-9-15,2 6-1 0,-2-6-7 16,1 1-2-16,7-3 2 0,-6 0-9 16,7 6 3-16,-5-2-7 0,5-3 2 0,-1-2 5 15,-1 2 5-15,4-2 5 0,1-2 2 16,-5-2 6-16,2-2 3 0,-1 0 1 0,3-3-1 16,-1 2-11-16,-6-5-1 0,4 3-2 15,-2 2-2-15,2-4-5 0,3 8-3 16,-1-7-1-16,-6 5-2 0,6 1-1 15,-1 1-2-15,3-3-1 0,-8 0-21 0,6 3-28 16,-4 0-45-16,1 0-57 0,-7-6-129 16,2-6-661-16,-5-15-625 0</inkml:trace>
  <inkml:trace contextRef="#ctx0" brushRef="#br0" timeOffset="595595.3014">13071 9201 4434 0,'0'0'-115'15,"0"0"-1"-15,-31-6 9 0,31 6 8 16,0 0-4-16,0 0 0 0,-35 0-3 0,35 0 15 15,0 0 13-15,-40-5 8 0,40 5 10 16,0 0 14-16,-37-1 0 0,37 1 14 0,0 0 10 16,-36-3 11-16,36 3 13 0,0 0 3 15,-39-4 14-15,39 4 13 0,0 0 5 16,-42 0-9-16,42 0-3 0,0 0-3 0,-35 0-13 16,35 0 7-16,-32 4-10 0,32-4 14 15,-28 4-11-15,28-4-2 0,-32 5 1 0,32-5 8 16,-33 6 5-16,33-6 9 0,-37 6 2 15,37-6 4-15,-42 9 1 0,22-4 2 16,20-5 0-16,-37 1-1 0,37-1-9 0,-38 6-3 16,38-6 5-16,-35 4 4 0,35-4 6 15,-39 2-16-15,39-2 19 0,-40 3 5 16,40-3 9-16,-33 0 12 0,33 0-3 0,-37 4 0 16,37-4-11-16,-40 3-2 0,40-3-21 15,-41 4-3-15,41-4-14 0,-36 1-12 16,36-1-7-16,-39 8 0 0,19-5 3 0,20-3 0 15,-40 1-6-15,40-1 6 0,-44 8 14 16,26-5 24-16,18-3 11 0,-42 6 7 16,19-3-1-16,23-3 4 0,-34 2-8 0,34-2 1 15,-31 5-3-15,31-5 3 0,-31 0 2 16,31 0 3-16,0 0 6 0,-46 2 7 16,46-2 4-16,-27 0-3 0,27 0 0 0,0 0-7 15,-39 3-2-15,39-3-5 0,0 0-5 16,-33 0-7-16,33 0-1 0,0 0-7 0,0 0-1 15,-32 0-5-15,32 0-1 0,0 0-10 16,0 0-5-16,0 0-6 0,-33 0-7 0,33 0-7 16,0 0-8-16,0 0-10 0,0 0-16 15,0 0-20-15,0 0-28 0,-37 2-25 0,37-2-28 16,0 0-32-16,-25 8-45 0,25-8-122 16,-20 5-582-16,20-5-572 0</inkml:trace>
  <inkml:trace contextRef="#ctx0" brushRef="#br0" timeOffset="596302.7639">11195 9353 4436 0,'0'0'-82'16,"-21"12"12"-16,21-12 10 0,0 0 17 0,-19 13 20 15,19-13 14-15,-11 20 23 0,11-20 4 16,0 0 4-16,-4 39 7 0,4-39 0 16,4 35-2-16,-4-35-1 0,8 39-3 15,-3-12-3-15,2 0 1 0,1 0-5 0,-3 1-3 16,3 9 5-16,2 0 15 0,0 3 2 16,-3 2-8-16,1 3 9 0,-3 1-1 0,4 1 8 15,-6-2-2-15,-1 4 10 0,-2-3 3 16,3 3-3-16,-3-2 0 0,-3-2 6 15,3 2-7-15,-2 0-4 0,-1-8-3 0,-2 4 2 16,5-8-2-16,-4-2-5 0,8 1-1 16,-4 1 1-16,0-5-5 0,5 0-4 0,-2 2 1 15,-1-5-5-15,1 0-6 0,1 1 3 16,2 1-2-16,-2-2-3 0,6 1-1 16,-7-3-3-16,2 2 1 0,-2 3 0 0,2-1-1 15,-1 1-1-15,-3 1 5 0,3 0-2 16,-4 0 0-16,3-1-4 0,-3 1 4 15,0 0 3-15,0 0-3 0,0 1-2 0,5-2 1 16,-5-3 1-16,0 1 2 0,3 0 1 16,-3 0 4-16,0-28 1 0,2 53 0 0,-2-29-2 15,3 0 1-15,2 3-3 0,0 1-2 16,-1 1 0-16,4 1-3 0,-3-3-2 0,4 5 0 16,-4-2-4-16,0 1 2 0,-2 0-4 15,5-4 3-15,-3 1-4 0,4-4 2 16,-9-24-2-16,5 44 2 0,-2-18 2 15,-3-26 2-15,12 36-1 0,-12-18-2 0,0-18-2 16,1 43 3-16,-1-22-2 0,0-21-1 16,9 44-2-16,-9-19 3 0,0-25 0 0,5 44 3 15,-2-21-3-15,-3-23 4 0,2 40-6 16,1-16 1-16,-3-24 2 0,5 44-3 0,-1-23 1 16,-4-21 0-16,0 44-2 0,0-22-2 15,0-22-3-15,0 40-9 0,1-21-14 0,-1-19-14 16,0 40-16-16,0-40-18 0,4 35-17 15,-1-15-18-15,-3-20-9 0,-3 40-1 16,3-40-6-16,0 42-13 0,0-13-20 0,0-5-51 16,-5 1-155-16,1 3-540 0,-4-3-432 15</inkml:trace>
  <inkml:trace contextRef="#ctx0" brushRef="#br0" timeOffset="596910.7391">11585 12847 4418 0,'32'13'19'15,"-32"-13"-11"-15,38 7 0 0,-13-3-16 16,11-3-15-16,9-1-2 0,2 0 0 0,8-1 5 16,3-3 12-16,3 0 18 0,4 1-4 15,-2 0 12-15,3-3-3 0,-1 0 10 0,3 3 20 16,-1-3 20-16,2 0 7 0,-4-4 15 16,5 5 12-16,-1-5 2 0,-2 3-12 15,2-1-7-15,4-1-16 0,9-2-7 0,2-4-7 16,1 3-14-16,9-3-11 0,-6 0-8 15,8-2-17-15,-4 4-5 0,3-2 4 0,-5-2 2 16,4 2 2-16,1 0 4 0,-4-1 5 16,-4-4 5-16,5 5-3 0,-7 0 1 15,5-3 1-15,-3 3-4 0,2-4-1 0,3 3-3 16,-3 1-4-16,3 3 1 0,0 0-1 16,-2 3-4-16,0-4-7 0,4 6 6 0,-9-1-7 15,-11 4 2-15,5-1 1 0,-2 0-1 16,-7 2-3-16,3-1 5 0,1-4 0 15,0 5 5-15,-4-2 1 0,3 1 2 0,-2-2-2 16,-3 3 1-16,3-3-2 0,-3 3-2 16,2 0 3-16,-1-3-2 0,-4 3 7 0,6-3 3 15,-3 3 4-15,-4-3 7 0,4 3 6 16,-3-4 2-16,4 0 4 0,-5 3 5 16,8-4 4-16,-6-1 2 0,1 3-4 0,2-3-4 15,0 0-3-15,6-1-5 0,-5-2-3 16,15 1-5-16,-14-1-17 0,-1-4-23 0,-1 4-38 15,-1-2-42-15,2 2-43 0,-4 0-41 16,-3-3-80-16,-9 3-702 0,-9-1-973 0</inkml:trace>
  <inkml:trace contextRef="#ctx0" brushRef="#br0" timeOffset="598535.2862">18211 10024 4871 0,'0'0'-123'0,"0"0"12"0,0 0 13 16,0 0 3-16,0 0-2 0,0 0 4 15,0 0 2-15,0 0 12 0,0 0 12 16,0 0 30-16,0 0 13 0,13 27 26 0,-13-27 13 15,0 0-2-15,0 0 3 0,0 0 15 16,0 0 11-16,0 0 8 0,9 27-10 0,-9-27 1 16,0 0-10-16,-5 39 1 0,5-39 5 15,-4 30-7-15,4-30-9 0,-3 36 0 0,3-36-3 16,-5 38-5-16,5-17-4 0,0-21 7 16,-5 39-5-16,5-39-1 0,-2 42-1 15,2-22-6-15,0-20 5 0,0 37 10 16,0-37-8-16,2 41 24 0,-2-41-6 0,5 36-4 15,-2-12-3-15,2 3-3 0,4-4 7 16,-2 5-7-16,1 1-5 0,0-2 2 0,2 3-2 16,-3 5 0-16,5 1-3 0,-4-2 3 0,4-1 0 15,-1 5-2-15,5-7 3 0,-10 2 3 16,6-4 19-16,-4-2 10 0,4-1 0 16,-2-2 7-16,3 0 2 0,-8-3-3 0,4 3 1 15,-1-4-9-15,1 2-7 0,2-4-1 16,-1 8-2-16,-1-2-3 0,2 0-4 15,4 0-1-15,-3 6 8 0,-4-3 5 0,4 6 1 16,-5 4-12-16,3-3 3 0,3 3 6 16,-4-1 2-16,1-4 1 0,-5-2 3 0,1 2-7 15,-1-5-1-15,2 4-2 0,-2-4-6 16,2 1-2-16,-4 0-3 0,6-2-2 0,-8-3-4 16,8-1-2-16,-1 2 2 0,-8-24-5 15,7 46-5-15,1-20-4 0,-3 1 0 16,-2-3 1-16,2 0-4 0,2 2 3 15,-7-26-4-15,8 43 2 0,-4-25 2 0,-4-18-2 16,6 34 0-16,-6-34 2 0,12 28-3 0,-12-28 0 16,2 27 2-16,-2-27-2 0,2 22 0 15,-2-22 2-15,0 0-5 0,11 28-1 16,-11-28-6-16,0 0-2 0,2 21-9 0,-2-21-1 16,0 0 1-16,0 0 1 0,0 0 2 15,0 0-1-15,3 28 3 0,-3-28-7 0,0 0-13 16,0 0-10-16,0 0-32 0,0 0-22 15,0 0-36-15,0 0-37 0,0 0-68 16,0 0-160-16,-32 2-502 0,32-2-447 0</inkml:trace>
  <inkml:trace contextRef="#ctx0" brushRef="#br0" timeOffset="598930.2817">18393 11970 4191 0,'0'0'-102'0,"-38"13"26"0,38-13 23 0,-37 8 10 16,17-1 18-16,20-7 17 0,-50 13 1 15,18-8 22-15,2 2 21 0,-2-4 58 0,-10 6 47 16,-1-2 30-16,-4-1 12 16,0-1-7-16,-16 5-13 0,-3-1-17 0,0-3-15 15,-18 9-14-15,-1-3-1 0,-6 0-13 16,4 5-10-16,2-2-9 0,0 0-10 0,-2-3-11 15,-2 3-8-15,20-4-18 0,4 1-28 16,5-3-44-16,10-1-55 0,3 2-68 0,-5-3-94 16,9-4-197-16,-6-1-489 0,12-4-720 15</inkml:trace>
  <inkml:trace contextRef="#ctx0" brushRef="#br0" timeOffset="600259.9475">12975 9365 4556 0,'0'0'-136'0,"14"-42"15"0,-14 42 13 16,0 0 8-16,0 0 22 0,0 0 14 0,0 0 9 15,5-24 26-15,-5 24 16 0,0 0 21 0,0 0 9 16,0 0 9-16,0 0-1 0,0 0 5 16,0 0-8-16,0 0 6 0,8-21 8 0,-8 21 0 15,0 0-4-15,0 0-14 0,0 0 5 16,20-12-16-16,-20 12-13 0,0 0 5 16,0 0-10-16,23-12 6 0,-23 12 0 0,0 0 10 15,0 0 14-15,0 0 6 0,0 0 0 16,26-6-6-16,-26 6 2 0,0 0-8 15,0 0-1-15,0 0-4 0,0 0 12 0,0 0 18 16,0 0 3-16,0 0 4 0,0 0 15 16,35 24 2-16,-35-24-4 0,13 23 7 0,-13-23 9 15,13 31 0-15,-8-6-5 0,-1 1-1 16,4 4 1-16,-4 5 6 0,1 7-17 0,3 5-6 16,-8 5-3-16,3 0-4 15,2 10-5-15,-1 5-4 0,1 2 0 0,-2 0-6 16,4 3 3-16,1 12 2 0,-3-5 1 0,3 2-1 15,-3-10 0-15,2 5-1 0,3 1-4 16,5 1 0-16,-3-15-3 0,0 3-4 16,4-4-2-16,1-3-2 0,2-2-4 15,4 11-1-15,-6-9 0 0,3-4 0 0,3-1-4 16,-4 12 2-16,4 2-4 0,0 3 1 16,-6-4 0-16,2 7-4 0,-3 1 1 0,-4-11-2 15,-2 3-2-15,3-1-4 0,-1-1 0 16,-7-8 0-16,3 2 2 0,-3-9-1 0,2-4 2 15,-2-1-2-15,0 0 4 0,0-6-5 16,0 1 0-16,-1-6 2 0,1-4 0 16,-2 5 0-16,2-8 2 0,0-2 0 0,-2 2 3 15,1-4 0-15,1 1 2 0,0-2-1 16,1 6-2-16,-6-28-2 0,14 46 4 0,-4-25-3 16,-5 3 1-16,3-1-4 0,1 1 5 15,-1-2-4-15,-3-2-1 0,7 3 1 16,-12-23 2-16,11 39 0 0,1-15 2 15,-4-5 1-15,-8-19 10 0,9 44 9 0,-1-20 3 16,-3-1 3-16,2 4-1 0,-2-5-3 16,-5-22 1-16,3 45-5 0,-1-25 1 0,-2-20-3 15,7 39-3-15,-2-21 0 0,-5-18-1 16,1 36-4-16,-1-36-2 0,9 27-1 0,-9-27-5 16,8 23-14-16,-8-23-16 0,0 0-28 15,8 28-36-15,-8-28-56 0,9 17-69 0,-9-17-183 16,0 0-145-16,0 0-394 0,0 0-680 15</inkml:trace>
  <inkml:trace contextRef="#ctx0" brushRef="#br0" timeOffset="601523.2485">15520 9061 4466 0,'0'0'-130'16,"0"0"7"-16,0 34 15 0,0-34 22 15,0 0 10-15,0 0 16 0,0 0 9 0,5 32 20 16,-5-32 25-16,0 0 22 0,11 27 7 15,-11-27 26-15,7 23-4 0,-7-23 29 16,8 27 6-16,-8-27 1 0,5 30 2 0,-1-7 8 16,-4-23 3-16,11 49-6 0,-9-20-7 15,1 2 2-15,6 10-5 0,-6 1-18 0,2 5-5 16,4 3-3-16,-4 8-7 0,8 4-5 16,-8 6 4-16,7-2-14 0,-6 1 4 15,4 0-2-15,-5 3 0 0,7-4 18 0,0 1 12 16,-4-1 0-16,1-3 2 0,-1 3-7 15,5-3-4-15,-1 3-1 0,-4-1-6 0,7-3-5 16,-6-1-4-16,3 1-4 0,1-7-5 16,-1-3-2-16,1 2-3 0,-3-12 0 15,0 2-5-15,2-2 0 0,-4-2-2 0,4 0-2 16,1 0 1-16,-4 1-4 0,2-1 0 16,1 3-2-16,-4-4-2 0,4 7 0 0,-2-2-1 15,-2 2 0-15,4 1 2 0,-2-2-5 16,0-1 4-16,-3-2-4 0,0 1 2 0,-1 1 0 15,3-3 0-15,-4-5 8 0,-2 0 5 16,5 2 3-16,-3-4 4 0,0-2-4 16,0-4-1-16,-3 1-2 0,1-2-2 0,1 3-1 15,1-3-3-15,2-4 1 16,-6 2-3-16,-1-25 1 0,4 44-2 0,1-23-1 16,-2 0-1-16,-3-21 1 0,2 47 6 0,-2-22 1 15,0 2 2-15,0 2-1 0,0-29 1 16,-2 51-4-16,2-24-1 0,-8 2-2 0,4-1 0 15,3-4 1-15,1-24-4 0,-4 44-2 16,4-23 1-16,0-21-2 0,0 36 2 0,0-36-1 16,0 31-1-16,0-31 1 0,0 32-2 15,0-32-2-15,4 24-2 0,-4-24-6 16,0 0 0-16,5 33-5 0,-5-33 0 0,8 20-7 16,-8-20 0-16,0 0-5 0,5 24 0 15,-5-24-4-15,0 0-9 0,0 0-20 16,8 22-38-16,-8-22-45 0,0 0-73 0,4 12-204 15,-4-12-141-15,0 0-368 0,0 0-616 16</inkml:trace>
  <inkml:trace contextRef="#ctx0" brushRef="#br0" timeOffset="615667.0845">11286 10544 4357 0,'0'0'-168'16,"0"0"23"-16,0 0 4 0,0 0 12 16,0 0 8-16,0 0 14 0,0 0 7 0,0 0 10 15,0 0 33-15,0 0 20 0,0 0 15 16,0 0 20-16,0 0 12 0,0 0-8 0,0 0-2 16,0 0-7-16,0 0 9 0,0 0 1 15,0 0-11-15,0 0 13 0,0 0 0 0,0 0-3 16,0 0 1-16,0 0-10 0,0 0 2 15,0 0 12-15,0 0 0 0,0 0 7 16,0 0 5-16,0 0 6 0,0 0 14 16,0 0-12-16,31 24-2 0,-31-24-1 0,0 0-6 15,0 0-5-15,0 0 3 0,0 0-10 0,0 0 7 16,0 0 7-16,0 0-8 0,56-18 6 16,-56 18 18-16,0 0-17 0,31-9 20 15,-31 9-10-15,0 0 8 0,27-10-1 16,-27 10 6-16,0 0-3 0,34-11-6 0,-34 11-1 15,26-7 4-15,-26 7-17 0,26-5-4 16,-26 5-8-16,35-10 1 0,-35 10-10 16,33-4 2-16,-33 4 0 0,40-5 13 0,-40 5-2 15,34-5 18-15,-34 5-1 0,33-7 27 16,-33 7 6-16,34-8 10 0,-34 8-1 0,38-5 6 16,-21-2-12-16,-17 7-3 0,35-6-8 15,-35 6-3-15,38-2-7 0,-16-5-3 16,-22 7-7-16,45-6-3 0,-20 0-4 0,-25 6 3 15,52-6-11-15,-30 0 4 0,5 0-8 16,-2 0-3-16,-25 6 3 0,45-11-2 0,-20 6 0 16,-25 5-1-16,39-11-6 0,-21 6 3 15,-18 5-2-15,42-9-5 0,-42 9 2 0,35-9-1 16,-35 9 4-16,25-6-4 0,-25 6 4 16,29-3-6-16,-29 3-3 0,0 0 10 15,36-7-5-15,-36 7 1 0,0 0-2 0,40-2 5 16,-40 2-4-16,27 0-1 0,-27 0 1 15,34 0-10-15,-34 0-7 0,37 0-1 16,-37 0 0-16,46 2-9 0,-21-2-8 0,-25 0 0 16,59 0-2-16,-31 0-1 0,4 0 4 15,-32 0 16-15,54-2-8 0,-31-1-3 0,-23 3 8 16,52-3 6-16,-52 3 1 0,49-4-3 16,-24 4 8-16,3-5-10 0,0 0 2 0,-28 5 9 15,44-2-9-15,-44 2 1 0,43-6-5 16,-43 6 10-16,44-4 9 0,-22 3-3 15,-22 1 2-15,43-7 7 0,-43 7-12 16,44-5 2-16,-23 3 0 0,-21 2 2 0,39 0 4 16,-39 0-4-16,47 0 2 0,-25-2 6 15,-22 2-10-15,53 2-2 0,-23 0 2 16,-3 3 4-16,3-5-7 0,2 0 3 0,0 3-2 16,-1-3-3-16,3 0 12 0,-2 0-6 15,1-3 7-15,-33 3-10 0,65 0 16 0,-35-5 5 16,-3 3 2-16,-27 2-1 0,62-2-8 15,-33-2-1-15,2 0-7 0,-31 4 3 16,49-3-15-16,-24 3-8 0,-25 0-3 0,52 3-4 16,-29-3-2-16,-23 0 4 0,45 4 5 15,-16 0-1-15,-4-2-10 0,3 5 13 0,-28-7-19 16,57 3-2-16,-25 1 7 0,1-4-15 16,4 0 16-16,-3-4-7 0,2 4-1 0,10-3-5 15,-6-4-19-15,8 1-9 0,-4-1-11 16,3 2-18-16,-6-2-11 0,5 2 13 0,-1-2 8 15,-12 1 28-15,2 4 14 0,-5-5 33 16,1 1 16-16,-1 3 23 0,-30 3 3 16,52-9 8-16,-26 6 14 0,-1 0-17 0,-25 3 4 15,57-8-10-15,-25 5-10 0,-3 3 4 16,4 0-14-16,-1-1-12 0,1 1-17 0,4 0-17 16,0 0-13-16,-4 0-14 0,1 0-2 15,1 0 4-15,-2 0 5 0,2 0 6 16,-4-4 3-16,0 4 11 0,-4-4 9 15,5 4-4-15,-4-3-1 0,-3 3-17 0,2 0-46 16,-5 0-47-16,3 0-110 0,-25 0-314 16,49-1 113-16</inkml:trace>
  <inkml:trace contextRef="#ctx0" brushRef="#br0" timeOffset="615806.0178">16092 10152 2356 0,'36'-5'53'0,"-36"5"-6"31,41-7-38-31,-20 2-43 0,-4 2-80 0,-17 3-165 0,47-7-241 0,-25 4 108 15</inkml:trace>
  <inkml:trace contextRef="#ctx0" brushRef="#br0" timeOffset="615942.9317">16978 10001 2091 0,'0'0'76'0,"0"0"-5"16,0 0-28-16,25-2-40 0,-25 2-62 15,0 0-92-15,0 0-374 0,22-4 108 0</inkml:trace>
  <inkml:trace contextRef="#ctx0" brushRef="#br0" timeOffset="616209.0784">17079 9995 2137 0,'0'0'121'0,"31"-12"8"0,-31 12-8 16,0 0-14-16,24-6-18 0,-24 6-44 15,18-9-42-15,-18 9 2 0,29-9-2 16,-29 9 11-16,23-10 0 0,-23 10 2 16,25-8 8-16,-25 8 14 0,0 0 18 0,30-12 9 15,-30 12 16-15,0 0 13 0,24-15 15 16,-24 15-3-16,23-12 28 0,-23 12 8 16,22-8 4-16,-22 8-15 0,28-9-9 0,-28 9-11 15,25-13-22-15,-25 13-10 0,32-9-1 16,-32 9-16-16,39-12-3 0,-21 6 6 15,-18 6 2-15,30-6 0 0,-30 6 1 0,27-11 3 16,-27 11 2-16,0 0-4 0,30-7-1 0,-30 7-5 16,0 0-8-16,20-10-16 0,-20 10-29 15,0 0-43-15,0 0-59 0,0 0-65 16,0 0-203-16,0 0-550 0,0 0-479 0</inkml:trace>
  <inkml:trace contextRef="#ctx0" brushRef="#br0" timeOffset="617034.4979">15481 10248 4200 0,'-40'-2'-167'15,"40"2"22"-15,0 0 19 0,0 0 27 16,0 0 30-16,0 0 31 0,0 0 32 16,0 0 16-16,0 0 26 0,0 0 21 0,0 0 6 15,0 0 16-15,0 0 3 0,0 0 1 16,0 0 10-16,0 0 1 0,0 0 1 0,0 0-3 16,0 0-1-16,0 0-16 0,0 0-7 15,0 0-14-15,0 0-8 0,0 0-5 16,0 0-1-16,0 0-6 0,0 0-3 0,0 0-2 15,0 0-2-15,0 0-3 0,70-31-14 16,-70 31-1-16,40-3 1 0,-40 3-5 0,46-8-2 16,-18 8-1-16,0-1-8 0,4-3-5 15,-2 0 5-15,4 1 0 0,1 2-4 0,-2-3 1 16,1-3-2-16,13 1 2 0,-4 0-3 16,9-3-10-16,-4 0-12 0,11-4-4 0,0 1-3 15,4 0-9-15,-6-3-5 16,5 2-5-16,0-2 6 0,1 3 7 0,-6-4 4 15,0 2 1-15,3 2 4 0,-3 0 8 16,3 0-5-16,-4 3 13 0,1 0 5 0,-1-1-5 16,6 5 19-16,-7-2-4 0,1 2 3 15,6-1 16-15,-2-3 4 0,2 2-4 0,3-1 25 16,-3 5-2-16,3-9 8 0,0 8-2 16,-9-4-4-16,2 3-4 0,-4 2 5 0,-1-4-6 15,1 2-3-15,-6-2-4 0,4 1-1 16,-8 0 3-16,4-3-13 0,-8 6-21 15,-5-3-42-15,0 1-53 0,-8 0-122 0,-12 3-314 16,-15 2-261-16,12-10 178 0</inkml:trace>
  <inkml:trace contextRef="#ctx0" brushRef="#br0" timeOffset="618006.8234">11135 10113 3546 0,'0'0'-26'16,"-23"-15"0"-16,23 15 6 0,0 0 1 0,0 0 1 0,0 0 7 15,0 0 22-15,0 0 7 0,3-35 17 16,-3 35 8-16,0 0 6 0,0 0 3 0,0 0 5 16,0 0-4-16,0 0 18 0,0 0 2 15,12-47 17-15,-12 47-6 0,0 0 8 0,0 0 1 16,0 0-14-16,0 0-8 0,13-21-12 16,-13 21-4-16,0 0-4 0,0 0-3 15,24-15-2-15,-24 15-9 0,0 0-1 16,31-6-9-16,-31 6-10 0,0 0 2 0,47 3-14 15,-47-3-7-15,44 15 3 0,-23-3 0 0,8 0 2 16,1 5-6-16,3 4 6 0,3-2 0 16,-3 6-4-16,12-1 6 0,-6-2-6 15,-6-1 1-15,-1-3-2 0,-2 3 5 0,0-1-3 16,2-2-1-16,-12-2-3 0,5-1-16 16,-5 1-23-16,0-7-12 0,-3 3-14 0,-17-12-18 15,28 22-10-15,-21-14-28 0,3 5-37 16,-10-13-82-16,0 0-581 0,14 21 54 15</inkml:trace>
  <inkml:trace contextRef="#ctx0" brushRef="#br0" timeOffset="618364.1664">11299 10075 3856 0,'0'0'27'0,"-33"-5"3"16,33 5 0-16,-29-7 2 0,29 7 17 0,0 0 9 15,-32-12 47-15,32 12 21 0,-13-15-2 16,13 15 2-16,0 0-8 0,-7-32-13 16,7 32-15-16,0 0-13 0,10-40-6 0,-10 40 0 15,17-30-3-15,-7 13-5 0,-10 17 0 16,24-32-2-16,-9 14-5 0,1-4-2 15,-2 5-8-15,-1 0-4 0,4-5-7 0,-2 1-1 16,0-1-5-16,-2 2 1 0,1-4-5 16,-3 6-5-16,-1 0 1 0,-10 18 4 15,22-38-5-15,-13 23-9 0,-9 15-18 0,16-27-15 16,-16 27-19-16,14-25-25 0,-14 25-25 16,5-18-36-16,-5 18-41 0,13-19-71 0,-5 13-210 15,-8 6-458-15,9-15-470 0</inkml:trace>
  <inkml:trace contextRef="#ctx0" brushRef="#br0" timeOffset="618798.666">11642 9469 4550 0,'22'9'71'16,"-22"-9"-40"-16,0 0-31 0,0 0-19 0,0 0-8 0,0 0 9 0,0 0 1 15,0 0 40-15,0 0 27 0,-4 33 18 16,4-33-8-16,0 0-9 16,4 27-7-16,-4-27-6 0,11 27-7 0,-11-27 1 0,16 36-6 15,-11-13-10-15,8 1 0 0,-1 0-19 0,4 6-9 16,-4-1-1-16,11-1-9 0,-6-1-15 16,5 0 0-16,5-1 3 0,-6-2-3 15,5-2-2-15,-3-6 9 0,2-2 0 0,-3 0-6 16,5-9 10-16,-6 5 6 0,-21-10-2 15,49 0 10-15,-24-3 0 0,-3-6 12 0,4-1 12 16,-5-7 16-16,-3-1-1 0,-1-2 17 16,-2-2-4-16,-4-2 9 0,-2-5 28 0,-1 1 17 15,-3-2 11-15,-5 2 0 0,0 1-12 16,-2-1-9-16,-6 2-7 0,1 2-10 16,2 1-11-16,-6 3-5 0,6 5-7 0,-7-4-17 15,0 6-13-15,-1 1-25 0,13 12-19 16,-24-18-21-16,24 18-19 0,-25-12-25 15,25 12-14-15,-23 0-18 0,23 0-19 0,-30 9-37 16,30-9-65-16,-32 13-662 0,15-5-504 16</inkml:trace>
  <inkml:trace contextRef="#ctx0" brushRef="#br0" timeOffset="619240.0547">12564 8529 4503 0,'-27'-18'-42'15,"27"18"6"-15,0 0 0 0,-18-17-11 0,18 17 1 16,0 0 21-16,-15-15 45 0,15 15 57 16,0 0 43-16,0 0 11 0,-17-21-7 0,17 21-19 15,0 0-18-15,0 0-16 0,0 0-15 16,0 0-7-16,0 0-4 0,0 0-7 0,0 0-6 15,0 0-4-15,0 0-14 0,0 0-13 16,0 0-8-16,48 59-2 0,-33-35-7 0,-6 4-2 16,7 4 3-16,-2 4-2 0,-2-3 0 15,1 6 2-15,2-6-4 0,-3 1 4 16,1 0-9-16,0-7-2 0,2-3-21 0,-3 2-24 16,5-1-33-16,-5-5-43 0,1-5-73 15,0-2-191-15,1-1-436 0,-14-12-73 16</inkml:trace>
  <inkml:trace contextRef="#ctx0" brushRef="#br0" timeOffset="619764.6755">12355 8419 4013 0,'-32'-19'-24'0,"32"19"-1"15,-22-19-2-15,22 19-14 0,-17-21 10 16,17 21 27-16,-11-25 33 0,11 25 48 0,-15-30 45 16,15 30 16-16,-9-34-5 0,9 34-13 0,0-40-20 15,0 40-8-15,12-47-19 0,0 23-8 16,-4-1-16-16,9 3-12 0,-1-5-24 16,0 2-13-16,0 3-7 0,4 2-21 15,-1-3-15-15,-1 4 9 0,4-5 2 0,-5 6 6 16,8-2-1-16,-7 3 11 0,1-2-8 0,-3 7 16 15,4-4-1-15,-20 16 13 0,40-19-4 16,-19 13 8-16,-21 6-1 0,40-6-1 16,-40 6-2-16,43 12 1 0,-16 0 5 0,-7 5-4 15,2 3-2-15,5 2 0 0,-6 7-5 16,4-2 9-16,-1 3-3 0,1-5 5 16,-7 5-7-16,4-1 18 0,-5-2 17 0,4 3 21 15,-9-7 21-15,0 2 15 0,1-1-1 16,-6 5-6-16,1-2-7 0,-3 4-10 0,-5 0-9 15,0 2-6-15,0-3-7 0,-5 6-4 16,-3 0-7-16,1-1-8 0,-3 1 1 0,0-2-5 16,-3 1 1-16,-4 1-4 0,0-2-1 15,1 0 0-15,-8-1 0 0,4-1-1 0,3 2-4 16,-3-7 0-16,4 5-4 0,-1-6-3 16,4-1-11-16,1-1-16 0,3-2-16 15,-1 1-13-15,10-23-30 0,0 39-34 0,0-39-36 16,14 24-53-16,-13-15-133 0,-1-9-611 15,0 0-746-15</inkml:trace>
  <inkml:trace contextRef="#ctx0" brushRef="#br0" timeOffset="620282.434">13308 7754 4678 0,'0'0'-83'16,"0"0"-2"-16,0 0 8 0,0 0 11 0,0 0 0 0,5-30 24 15,-5 30 24-15,0 0 12 0,0 0 10 16,0 0 3-16,0 0-1 0,0 0 3 16,0 0 9-16,0 0-3 0,0 0 4 0,0 0 12 15,0 0 3-15,-42 69 5 0,42-69 10 16,-3 38-7-16,3-18-6 0,0-20-6 16,0 47-1-16,7-22-4 0,3-1-9 0,5 1-20 15,0-1-15-15,10-1-28 0,-3-5-20 16,-1-3-12-16,10-3-12 0,-5-3 6 15,-1-3 10-15,4-2 21 0,-29-4 40 0,52-10 24 16,-19-2 57-16,-3-6-2 0,5-5 28 0,-6-5 26 16,4-7 9-16,1-10 0 0,-3 0 6 15,-2-2 18-15,-2-4-16 0,-2 2-3 16,-7 2-5-16,-4 4 1 0,-8-1-6 0,-1 10-10 16,-10 2-13-16,-3-8-11 0,-5 9-14 15,-8-3-9-15,-9 10-12 0,0 4-10 0,-3 8-20 16,1 1-32-16,-3 11-46 0,-5 11-66 15,1 1-74-15,-8 12-237 0,7 4-147 16,-2-1-354-16,2 2-666 0</inkml:trace>
  <inkml:trace contextRef="#ctx0" brushRef="#br0" timeOffset="626875.4108">13869 9447 4656 0,'0'0'-26'16,"0"0"2"-16,0 0-2 0,0 0-10 15,0 0-6-15,0 0 1 0,0 0 0 0,0 0 6 16,0 0 10-16,0 0 19 0,0 0 15 16,0 0 22-16,33 37-3 0,-33-37 21 15,0 0 16-15,0 0 29 0,17 15 4 0,-17-15 5 16,0 0-11-16,16 12-9 16,-16-12-11-16,0 0-4 0,17 23-12 0,-17-23-5 0,14 16-9 15,-14-16-4-15,15 27-5 0,-4-12-3 16,-11-15-2-16,17 33-4 0,-9-16-9 15,4 1 2-15,-4 1-5 0,4-1-2 0,-12-18-1 16,17 30 0-16,-4-13 2 0,2 0-2 16,-15-17-1-16,20 28 1 0,-11-13-4 0,-9-15 1 15,20 24-1-15,-12-10 0 0,-8-14-9 16,0 0-12-16,17 28-21 0,-17-28-18 0,15 12-37 16,-15-12-3-16,22 8-25 0,-14-4-16 15,-8-4-15-15,0 0-31 0,0 0-75 16,0 0-633-16,0 0-349 0</inkml:trace>
  <inkml:trace contextRef="#ctx0" brushRef="#br0" timeOffset="627526.9164">13925 9232 4354 0,'-8'-16'98'0,"8"16"-13"16,-27-27-15-16,27 27 7 0,-20-23-10 15,20 23-7-15,-13-12 10 0,13 12 20 0,0 0 22 16,-17-21 14-16,17 21-9 0,0 0-19 16,-8-25-14-16,8 25-13 0,0 0-3 15,-5-27 9-15,5 27 2 0,0 0 0 0,0 0 6 16,10-36-10-16,-10 36-5 0,15-20-9 15,-15 20-7-15,18-23-6 0,-18 23-9 16,20-24-3-16,-5 12-2 0,-15 12-6 0,30-21-3 16,-16 8 0-16,-14 13-3 15,22-15-8-15,-22 15 2 0,21-15-2 0,-21 15-3 0,17-12-1 16,-17 12-1-16,0 0-2 16,35-9-1-16,-35 9 0 0,0 0 1 0,39 2-2 0,-39-2-1 15,31 12 3-15,-31-12-3 0,37 19-1 16,-15-3 0-16,1-1-1 0,6 4 1 15,-4-1-1-15,0 2-4 0,-2 3 1 0,1-2 3 16,-2 2 2-16,-6-5-4 0,1 3 0 16,-4 1 0-16,2 2 2 0,1 0 0 0,-8 2 1 15,-1-2-1-15,-1 5 1 0,-1-3-3 16,-1 2 0-16,-3-1 3 0,3 0-4 0,-4-27 4 16,0 45-2-16,0-19 1 0,0-26 0 15,0 42 8-15,0-42-1 0,0 40 3 16,0-40-1-16,-5 38-2 0,1-21-2 0,4-17 1 15,-8 34-1-15,8-34 0 0,-5 35-2 16,5-35 1-16,-12 27-2 0,12-27 2 16,-5 28-3-16,5-28 0 0,-8 21 0 0,8-21-1 15,-9 28 2-15,9-28-1 0,-13 28-1 16,13-28-1-16,-13 33-1 0,8-13-1 0,5-20-6 16,-14 30-7-16,14-30-11 0,-8 33-12 15,5-18-16-15,3-15-17 0,-4 27-27 16,4-27-28-16,4 20-29 0,-4-20-40 0,0 0-72 15,0 0-149-15,0 0-135 0,0 0-374 0,0 0-604 16</inkml:trace>
  <inkml:trace contextRef="#ctx0" brushRef="#br0" timeOffset="628194.4972">14442 9002 4431 0,'5'-16'-137'0,"-5"-4"-13"0,0 20-16 0,4-36 9 16,-4 36 25-16,0-37 50 0,0 37 52 16,0-36 43-16,0 36 16 15,0-36-6-15,0 36 10 0,5-32-19 0,3 12-24 0,-8 20-12 16,13-33-5-16,-13 33-13 0,19-27-7 16,-14 11-9-16,-5 16-7 0,15-24 4 15,-15 24 9-15,13-23 32 0,-13 23 36 0,0 0 39 16,5-28 30-16,-5 28 48 0,0 0 27 15,0 0 21-15,0-30 4 0,0 30 0 0,0 0-3 16,0 0-13-16,-13-28-12 0,13 28-22 16,0 0-14-16,0 0-16 0,0 0-7 15,-5-28-14-15,5 28-6 0,0 0-8 0,0 0-3 16,0 0-9-16,0 0-6 0,-12-24-9 16,12 24-6-16,0 0-5 0,0 0-6 15,0 0-6-15,0 0 1 0,0 0-6 0,0 0-4 16,0 0-7-16,0 0-4 0,0 0-8 15,-33 48 2-15,33-48-10 0,-7 34-5 0,7-34-1 16,-8 38 3-16,4-17 1 0,4-21 1 16,0 38-1-16,0-38 7 0,4 37-2 0,-4-37 3 15,3 40 2-15,5-21-3 0,-8-19 5 16,15 30 1-16,-1-15-1 0,-2-3 2 16,-12-12-4-16,31 21 3 0,-14-14-4 15,-17-7-5-15,39 13-2 0,-39-13 2 0,36 0-4 16,-36 0-1-16,40-11 2 0,-14 2 2 15,-26 9 0-15,40-21-1 0,-20 12 6 0,-4-3-2 16,1-4 8-16,-17 16 10 0,22-31 11 16,-15 16 10-16,-7 15 7 0,15-31-3 0,-10 14-3 15,-5 17-3-15,-5-39-4 0,5 39-1 16,-7-36-4-16,7 36 0 0,-17-36-5 0,2 16 0 16,15 20 0-16,-22-30-1 0,9 18-1 15,13 12-2-15,-30-22-4 0,30 22 4 16,-22-20-5-16,22 20 2 0,-28-12-5 0,28 12-1 15,-20-5-6-15,20 5-5 0,0 0-7 16,0 0-13-16,0 0-18 0,-47 16-30 0,47-16-20 16,-18 18-32-16,18-18-31 0,-12 21-49 15,12-21-134-15,-14 17-587 0,14-17-648 16</inkml:trace>
  <inkml:trace contextRef="#ctx0" brushRef="#br0" timeOffset="628628.5105">14757 8137 4485 0,'0'0'-55'0,"0"0"14"0,0 0 9 0,0 0-2 15,5-24-3-15,-5 24-3 0,0 0-3 16,0 0 3-16,0 0 9 0,0 0 18 16,15-14 17-16,-15 14 19 0,0 0 13 0,0 0 14 15,0 0 32-15,0 0 29 0,0 0 23 16,0 0 4-16,0 0-5 0,0 0-19 0,0 0-16 16,0 0-11-16,0 0-13 0,0 0-8 15,0 0-6-15,0 0-9 0,0 0-2 16,0 0-8-16,38 36-4 0,-38-36-4 0,15 22-3 15,-15-22-3-15,25 27-2 0,-13-11-7 16,2 3 2-16,1-6-1 0,-2 7-2 16,4-1-3-16,-4-3-1 0,4-1 0 0,0 1-1 15,-17-16 3-15,26 27-7 0,-14-16-2 16,-12-11 2-16,22 20-2 0,-22-20-10 0,20 14-14 16,-20-14-23-16,23 12-22 0,-23-12-22 15,17 11-28-15,-17-11-39 0,0 0-34 16,0 0-67-16,0 0-684 0,0 0-698 0</inkml:trace>
  <inkml:trace contextRef="#ctx0" brushRef="#br0" timeOffset="628906.9273">14655 7802 4625 0,'0'0'-81'15,"-12"-28"14"-15,12 28 8 0,-12-25 19 0,12 25 12 16,-10-25 53-16,10 25 67 0,-6-24 57 0,6 24 32 16,0 0 6-16,-9-33 3 0,9 33-13 15,-6-22-10-15,6 22-18 0,0 0-12 16,0 0-17-16,-2-31-5 0,2 31-36 0,0 0-8 16,0 0-10-16,0 0-9 0,0 0-14 15,0 0-18-15,0 0-20 0,0 0-19 16,2-33-16-16,-2 33-23 0,0 0-37 0,0 0-52 15,0 0-47-15,0 0-130 0,0 0-199 16,0 0-421-16,0 0-773 0</inkml:trace>
  <inkml:trace contextRef="#ctx0" brushRef="#br0" timeOffset="629758.5995">14986 7703 4600 0,'0'0'-111'16,"0"0"7"-16,0 0 10 0,0 0 15 0,0 0 16 15,0 0 30-15,0 0 40 0,0 0 40 16,0 0 39-16,0 0 20 0,0 0-7 0,0 0-20 16,0 0-7-16,0 0-9 0,0 0-6 15,0 0-4-15,0 0-11 0,0 0-1 16,0 0-5-16,0 0-7 0,0 0 1 0,53-10-8 16,-53 10 0-16,29 27 3 0,-16-12 0 15,-1-1-1-15,1 6-4 0,2-2 8 16,2 3-4-16,-3-3 0 0,1 5-2 0,-2-5 0 15,2 3-4-15,-3-1-3 0,1-3 3 16,-13-17-2-16,17 32 0 0,-9-20 10 0,-8-12 9 16,19 23 11-16,-19-23 5 0,8 20 15 15,-8-20 2-15,13 14 8 0,-13-14-2 16,0 0-7-16,0 0-12 0,0 0-3 0,0 0-4 16,0 0-2-16,0 0-3 0,0 0 0 15,34-51 0-15,-27 29 6 0,-7 22 9 0,-7-45-1 16,3 13 3-16,4 0-8 0,0 1 8 15,-1-5-28-15,1 3-3 0,0-1-5 16,-4 0 2-16,4 3-4 0,0 0-1 0,0 0-4 16,4 0-2-16,-4 3 0 0,0 28-1 15,1-51 0-15,-1 28 2 0,0 23 0 16,4-42 2-16,-4 20-3 0,0 22 0 0,0-38-1 16,0 38-2-16,7-32-1 0,-7 32-2 15,3-31-1-15,-3 31-5 0,5-29 1 0,-5 29-1 16,0 0-2-16,3-33 3 0,-3 33-5 15,0 0 0-15,9-25 1 0,-9 25 4 0,0 0-6 16,0 0 3-16,5-23-2 0,-5 23-1 16,0 0 1-16,0 0-1 0,20-15-2 0,-20 15 1 15,0 0-2-15,42-5 4 0,-42 5-2 16,36 7-4-16,-36-7-2 0,45 13 5 0,-19-5-2 16,0 4 2-16,-1 0-1 0,-3 1 1 15,5 2 0-15,-4 0 1 0,1 2-1 16,-4 1 3-16,3-3-4 0,-1 6 3 0,-5-6 1 15,1 8 0-15,1 1 1 0,-3-4 1 16,-1 7-2-16,0-2 1 0,-1-1 0 0,-3 4-1 16,5-3 2-16,-8 2 0 0,10 3 0 15,-6-5-1-15,-4 4 0 0,4-5 0 16,-2 2-3-16,-5-4-4 0,7 3-7 0,-7-3-12 16,3 0-12-16,1-4-20 0,-4 0-34 15,-5-18-42-15,10 29-38 0,-5-17-53 0,-5-12-158 16,0 0-140-16,0 0-434 0,0 0-885 15</inkml:trace>
  <inkml:trace contextRef="#ctx0" brushRef="#br0" timeOffset="630460.861">16112 6972 4845 0,'0'0'-4'0,"0"0"19"0,0 0-3 16,-4-27-5-16,4 27-12 0,0 0-12 15,0 0 10-15,0 0 7 0,0 0 28 0,0 0 23 16,0 0 8-16,-8-27-11 0,8 27-7 0,0 0-9 15,0 0 2-15,0 0 6 0,0 0-3 16,0 0 7-16,0 0 3 0,0 0-1 16,0 0-8-16,-54 15-2 0,54-15-3 0,-28 24-3 15,16-9 1-15,-6 1 7 0,18-16-12 16,-27 34 4-16,10-14-2 0,6-3 0 0,1 3-2 16,10-20-1-16,-12 34-3 0,12-34-1 15,-5 31-5-15,5-31 1 0,10 27-5 16,-10-27-5-16,22 17-8 0,-22-17-7 0,23 12-1 15,-23-12 5-15,32 0-2 0,-32 0 4 16,0 0 4-16,48-12 11 0,-48 12 2 0,31-13 8 16,-31 13 3-16,20-13 13 0,-20 13 4 15,20-11 4-15,-20 11 1 0,0 0-2 16,20-15-2-16,-20 15-3 0,0 0-8 16,17-12-5-16,-17 12-4 0,0 0 0 0,0 0-1 15,21-11-1-15,-21 11-2 0,0 0-4 16,0 0-2-16,0 0-1 0,27-7-3 0,-27 7-2 15,0 0-1-15,39-6 0 0,-39 6-3 16,0 0 0-16,51 9 1 0,-32-5-3 16,-19-4 1-16,47 18-3 0,-29-5-3 0,9 3 4 15,-4 0-2-15,-4 3 1 0,4 1-2 16,-1 9 2-16,-2-1 0 0,-2 3-2 0,-1 2 4 16,1 2 3-16,-6-3-2 0,3 7 6 15,-3-2 1-15,6-4-1 0,-4 2-1 16,1-1 0-16,-2-4-1 0,-5-3 2 0,1 2 3 15,-3-4 3-15,3-2 6 0,-9 2 4 16,3 4 4-16,-3-29 1 0,-15 49-5 0,0-23-1 16,3 9-9-16,-9-3-25 0,-4-1-44 15,-1-1-81-15,-2-2-118 0,-4-4-219 16,-1-9-62-16,1-5-34 0,0-4-348 0,-5-5-538 16</inkml:trace>
  <inkml:trace contextRef="#ctx0" brushRef="#br0" timeOffset="637277.8437">16374 9288 4547 0,'0'0'65'0,"0"0"13"16,-8-27-16-16,8 27-1 0,0 0-26 15,0 0-19-15,-8-24-5 0,8 24 14 0,0 0 24 16,0 0 24-16,0 0 2 0,0 0-7 16,0-30-9-16,0 30-7 0,0 0-3 15,0 0 5-15,0 0 5 0,0 0 4 0,0 0 3 16,0 0-5-16,0 0-5 0,0 0-9 15,0 0-5-15,0 0-8 0,0 0-6 0,0 0 0 16,0 0-3-16,0 0-2 0,0 0-3 16,0 0-3-16,0 0-1 0,0 0-3 0,48 59 0 15,-36-42-2-15,-7 6 1 0,5-3-2 16,2 5 2-16,-1-3-5 0,1 0-3 16,1-1 1-16,-6 5-9 0,3-5-6 0,5-3-16 15,-5 0-12-15,-10-18-16 0,14 32-21 16,-4-20-23-16,-10-12-29 0,15 23-8 15,-10-12-24-15,-5-11-45 0,0 0-100 0,0 0-627 16,0 0-651-16</inkml:trace>
  <inkml:trace contextRef="#ctx0" brushRef="#br0" timeOffset="637800.8131">16333 9154 4562 0,'-16'-31'-48'15,"16"31"19"-15,-13-23 19 16,13 23-7-16,-8-22 11 0,8 22 12 0,0 0 3 0,-12-33 40 16,12 33 29-16,-8-23 19 0,8 23 7 15,0 0-5-15,-9-28-12 0,9 28-19 16,0 0-12-16,-5-30-2 0,5 30-9 0,0 0-5 16,10-29-2-16,-10 29-5 0,0 0-2 15,17-30-6-15,-17 30-1 0,15-18-7 0,-15 18-6 16,20-21 0-16,-20 21-2 0,20-20-2 15,-20 20-2-15,22-18-2 0,-22 18-3 0,22-15-5 16,-22 15-1-16,30-19-2 0,-30 19 2 16,27-10-3-16,-27 10 3 0,26-6 2 15,-26 6-3-15,0 0 7 0,0 0 8 16,44 11 6-16,-44-11 9 0,22 17 2 0,-22-17-2 16,16 25 3-16,-7-6 4 0,-9-19-3 15,8 43-2-15,0-19 0 0,-1 4 3 0,-4-1-3 16,4 3-3-16,-5 2-5 0,5 3 4 15,1-2 1-15,-8 0-1 0,7 2-2 0,-2 2-3 16,-2 4 0-16,2-1-4 0,-2-2 2 16,2-2-2-16,-1-3-1 0,-4-3-1 0,0 5 3 15,0-4 6-15,0-4 3 0,-4 6-1 16,-1-6 0-16,-1 2-2 0,1-1 0 16,-4 0 3-16,6-4 2 0,3-24 1 0,-20 44-2 15,13-22 2-15,-3-4-9 0,10-18-5 16,-17 30-17-16,6-18-18 0,11-12-20 0,-32 20-21 15,32-20-16-15,-27 15-24 0,27-15-25 16,-32 6-18-16,32-6-25 0,-20 0-34 16,20 0-110-16,0 0-619 0,-30-9-703 0</inkml:trace>
  <inkml:trace contextRef="#ctx0" brushRef="#br0" timeOffset="638529.9471">16813 8711 4665 0,'0'0'-56'0,"0"0"-8"0,0 0 1 16,-54-12-4-16,54 12 2 0,0 0-1 15,0 0 24-15,-33-4 20 0,33 4 27 0,0 0 19 16,0 0 5-16,0 0 1 0,0 0 1 16,0 0 18-16,-34 0 12 0,34 0 1 0,0 0 6 15,0 0-10-15,0 0-6 0,0 0-6 16,0 0 1-16,0 0-4 0,0 0-4 16,0 0-5-16,5 47-3 0,-5-47-4 0,0 0 0 15,29 34-5-15,-29-34-4 0,16 25 3 16,-4-13-7-16,-12-12 4 0,24 24-7 15,-11-8 2-15,-13-16 2 0,28 28-5 0,-16-19-1 16,1 3 3-16,-13-12-2 0,31 18-1 16,-18-8 1-16,-13-10 1 0,33 12-4 15,-33-12 2-15,30 5-4 0,-30-5 2 0,36-2 0 16,-36 2-3-16,30-13 8 0,-14 1 2 16,-16 12 4-16,32-30-2 0,-23 10 4 0,4 7 3 15,-1-13-1-15,-1 5-5 0,-6-5-5 16,7 6 0-16,-5-5-7 0,-7 25-4 15,10-49-4-15,-7 28 0 0,-3 21 7 0,5-41 3 16,-5 41 9-16,0-30 5 0,0 30-2 16,-8-29 1-16,8 29-2 0,-22-25 3 0,22 25 9 15,-32-15 3-15,32 15 7 0,-40-8-2 16,40 8-2-16,-40-4-5 0,40 4-2 16,-42 0-5-16,42 0-1 0,-45 6-4 0,45-6-2 15,-35 9-10-15,35-9-12 0,-32 12-17 16,32-12-18-16,-28 12-26 0,28-12-40 0,-15 20-49 15,15-20-71-15,-5 12-215 0,5-12-486 16,0 0-625-16</inkml:trace>
  <inkml:trace contextRef="#ctx0" brushRef="#br0" timeOffset="639356.2913">17134 8168 4461 0,'0'0'-46'0,"10"-21"22"0,-10 21-12 0,0 0 5 16,0 0 6-16,0 0-3 0,0 0 13 15,12-15 25-15,-12 15 42 0,0 0 24 0,0 0 18 16,0 0-9-16,0 0-3 0,0 0-8 16,0 0-3-16,0 0 5 0,0 0 0 15,41 40-8-15,-41-40-5 0,17 21-7 0,-5-9-4 16,-12-12-11-16,20 26-1 0,-3-8-6 16,-6 0-4-16,1 4-4 0,10 3-3 0,-4 2 2 15,1 0-6-15,2 5-6 0,-1-2 3 16,4-2-5-16,-2 4-1 0,-2-5 0 15,3-3-4-15,-5-1 0 0,-2-3-1 0,-3-3 8 16,4 0-8-16,-6-1-3 0,-11-16 5 16,19 24 1-16,-19-24-5 0,18 23 3 15,-18-23-9-15,15 12-3 0,-15-12-3 0,0 0 3 16,0 0 5-16,0 0 9 0,0 0 10 16,0 0-3-16,0 0-1 0,19-65 15 15,-19 65-1-15,-15-50 11 0,10 21 0 0,-9 1 5 16,4-6-1-16,2 1 1 0,-6-2-7 15,3-3 1-15,2 5-7 0,-4-4 1 0,3 4-5 16,-2-3-1-16,0 2-2 0,-1 3 2 16,3 1-1-16,2 0-1 0,3 3-6 15,-7-2-4-15,5 5-9 0,2-5-5 0,5 29-5 16,-11-46-1-16,7 28-1 0,4 18 1 16,-3-36 0-16,3 36-1 0,-2-29 2 15,2 29 2-15,0 0 0 0,0-36 5 0,0 36 1 16,0 0-2-16,14-29 4 0,-14 29-2 15,16-12-1-15,-16 12-1 0,0 0 0 0,32-13 0 16,-32 13 0-16,30-2 1 0,-30 2-2 16,0 0 0-16,44 2 0 0,-44-2 2 15,33 12-2-15,-9-5 0 0,-4 3 1 0,-5 3 3 16,6 0 0-16,-6 7 4 0,4-3-2 16,-2 5 3-16,4 7-2 0,-4-2 2 0,-2 4-4 15,4-1 3-15,-9 5-4 0,6 0 2 16,-1-2-2-16,-1 1 1 0,1 2 2 0,-5-3 4 15,2 2 1-15,-1-7 9 0,-2 1 1 16,-1-11 5-16,2 10 1 0,-3-9 0 16,-7-19-5-16,11 36-3 0,-6-23-1 0,-5-13-2 15,10 26-12-15,-10-26-13 0,0 0-22 16,9 29-23-16,-9-29-34 0,0 0-56 16,10 15-70-16,-10-15-168 0,0 0-173 0,0 0-394 15,0 0-800-15</inkml:trace>
  <inkml:trace contextRef="#ctx0" brushRef="#br0" timeOffset="639816.7993">17928 8024 4661 0,'0'0'-84'0,"0"0"43"0,0 0 53 0,0 0 41 15,9-22 24-15,-9 22 4 0,0 0-9 16,20-21-12-16,-20 21-6 0,18-16-5 16,-18 16-8-16,24-21-13 0,-6 12-15 0,2-6-23 15,-1 3-17-15,-1-5-7 0,-18 17 10 16,32-24 2-16,-16 8 11 0,3-3 11 16,-19 19 13-16,27-30 16 0,-17 17 16 0,-10 13 6 15,13-27-2-15,0 12 1 0,-13 15 4 16,7-35 4-16,-7 35 2 0,8-32 6 0,-8 32-1 15,2-25-5-15,-2 25-3 0,0 0-11 16,0-35-11-16,0 35-4 0,0 0-6 0,-10-31-3 16,10 31-5-16,-10-15 1 0,10 15 0 15,0 0-2-15,-33-6 2 0,33 6-2 0,0 0-2 16,0 0 10-16,-47 31 0 0,32-19 7 16,15-12-1-16,-20 41 3 0,10-20 5 15,-2 6 4-15,-1 8 4 0,6-1 3 16,3 1 1-16,1 4-5 0,-5-3-4 0,16 0-2 15,-5 2-5-15,8 1-3 0,7 0-6 16,10-6-3-16,19 2-22 0,10-14-29 0,18-6-61 16,22-5-83-16,7-14-176 0,32-12-161 15,-9-6-53-15,-7-13-364 0,-11-1-613 0</inkml:trace>
  <inkml:trace contextRef="#ctx0" brushRef="#br0" timeOffset="752435.7492">2701 6611 1122 0,'-42'-3'71'16,"42"3"-147"-16,0 0-112 0,0 0-85 0,0 0 74 15</inkml:trace>
  <inkml:trace contextRef="#ctx0" brushRef="#br0" timeOffset="753055.6067">2627 6624 1570 0,'0'0'317'0,"0"0"-81"16,0 0-55-16,0 0-32 0,0 0-11 0,0 0-17 16,0 0-21-16,0 0-6 0,0 0-13 0,0 0-20 15,0 0 18-15,0 0-20 0,0 0-14 16,0 0-12-16,0 0-7 0,0 0 4 0,0 0 9 15,0 0-19-15,0 0 5 0,0 0-32 16,-30 11-13-16,30-11-5 0,0 0-3 0,0 0 1 16,-28 8 6-16,28-8-5 0,0 0 7 15,-29 13 0-15,29-13 0 0,0 0 7 16,-23 10 7-16,23-10-7 0,0 0 12 0,0 0 10 16,-22 8-8-16,22-8 5 0,0 0-4 15,0 0 6-15,0 0-9 0,-28 6 7 16,28-6 3-16,0 0-5 0,0 0 9 15,0 0 21-15,0 0 21 0,0 0 8 0,0 0 22 16,-34 0 19-16,34 0-13 0,0 0 3 16,0 0-15-16,0 0-4 0,0 0 3 0,0 0-3 15,0 0-7-15,0 0 0 0,0 0-11 16,0 0-8-16,0 0-9 0,0 0-4 0,0 0-8 16,0 0-4-16,0 0-6 0,0 0 12 15,47-49-3-15,-47 49 0 0,27-16 4 16,-27 16-7-16,25-16-4 0,-8 8 1 0,-17 8 0 15,31-17 6-15,-14 7-11 0,-17 10-1 16,32-17 4-16,-15 9-7 0,-17 8-3 0,35-18 2 16,-18 12-3-16,-17 6 6 0,31-17-5 15,-31 17 2-15,30-12-12 0,-30 12 2 16,26-12-2-16,-26 12 1 0,21-7 2 16,-21 7 0-16,0 0-6 0,30-14 4 0,-30 14-6 15,0 0-9-15,27-10 0 0,-27 10-7 0,25-7-6 16,-25 7-6-16,0 0-14 0,34-8-3 15,-34 8-10-15,0 0-14 0,37-7 6 16,-37 7-22-16,30-9-13 0,-30 9-25 16,31-6-37-16,-31 6-101 0,29-8-529 0,-21 1 209 15</inkml:trace>
  <inkml:trace contextRef="#ctx0" brushRef="#br0" timeOffset="754490.4516">2888 6158 3408 0,'-25'-16'-40'15,"25"16"10"-15,0 0 21 0,-22-19-10 0,22 19 13 16,0 0-4-16,-16-16-8 16,16 16-3-16,0 0 11 0,0 0 3 0,-17-18 9 0,17 18 8 15,0 0 16-15,0 0 4 0,0 0 2 16,0 0 20-16,-17-15 2 0,17 15-11 16,0 0-2-16,0 0-4 0,0 0-1 0,0 0 5 15,0 0-6-15,0 0-6 0,0 0-5 16,0 0-4-16,-20-12 0 0,20 12-3 0,0 0-5 15,0 0 10-15,0 0 5 0,0 0 6 16,0 0-5-16,0 0 4 0,0 0 11 0,0 0 5 16,0 0-7-16,0 0 5 0,0 0-4 15,0 0 3-15,0 0-2 0,0 0-14 16,0 0-1-16,0 0 10 0,0 0-4 0,0 0 2 16,0 0-16-16,0 0 1 0,0 0 7 15,0 0-11-15,0 0-3 0,0 0 8 16,0 0-14-16,0 0 14 0,84 7-9 15,-84-7-1-15,0 0 10 0,38 8-13 0,-38-8 0 16,32 0 3-16,-32 0-5 0,34-3 2 16,-34 3 0-16,0 0 3 0,45-5-11 15,-45 5 4-15,28 0-4 0,-28 0 6 0,29-2 1 16,-29 2-1-16,0 0-11 0,36 0-2 16,-36 0-2-16,0 0 7 0,0 0-3 0,40 0-2 15,-40 0 1-15,0 0-2 0,31 0 6 16,-31 0-2-16,0 0-5 0,33-3 2 0,-33 3-10 15,0 0-6-15,35-2 4 0,-35 2-5 16,0 0 3-16,34-5-6 0,-34 5 8 0,0 0-4 16,40-1-7-16,-40 1-2 0,0 0 7 15,33-4 14-15,-33 4-9 0,0 0 9 16,0 0-6-16,29-7 4 0,-29 7 4 0,0 0 3 16,0 0 2-16,0 0-6 0,25-3 9 15,-25 3 7-15,0 0-5 0,0 0-7 16,0 0 0-16,0 0-5 0,0 0 6 0,35 0 4 15,-35 0-1-15,0 0 4 0,0 0 2 16,0 0-5-16,0 0 12 0,0 0-9 16,0 0-5-16,30-2 2 0,-30 2 2 0,0 0-4 15,0 0 4-15,0 0-2 0,0 0 0 16,0 0 0-16,25 8-7 0,-25-8-3 16,0 0-6-16,0 0 4 0,0 0 5 0,0 0 4 15,19 14 3-15,-19-14-5 0,0 0 8 16,0 0 0-16,0 0-4 0,0 0 1 0,0 0 7 15,0 0 1-15,0 0 0 0,0 0-3 16,0 0 7-16,-27 52-4 0,27-52-8 0,-14 20 10 16,14-20 3-16,-16 23 1 0,16-23 10 15,-20 24-9-15,20-24-3 0,-19 24 8 16,19-24-6-16,-18 27 13 0,18-27 0 0,-17 20-1 16,17-20 7-16,-17 22-3 0,17-22-13 15,-13 21 5-15,13-21-10 0,-13 24-3 16,13-24 13-16,-14 26-10 0,14-26 1 0,-12 29 5 15,12-29-7-15,-13 24-1 0,5-10-1 16,8-14 4-16,-10 24-10 0,10-24 3 16,-12 26 1-16,12-26-6 0,-10 24 9 0,10-24 6 15,-7 21-9-15,7-21 4 0,0 0-10 16,-13 35 11-16,13-35-8 0,-5 22-3 0,5-22 5 16,0 0-8-16,-5 34 2 0,5-34 6 15,0 0-3-15,-9 30-3 0,9-30 1 16,0 0 3-16,-3 34 2 0,3-34-6 0,0 0-4 15,-10 28 1-15,10-28 7 0,0 0-7 16,-3 25-2-16,3-25 6 0,0 0 2 0,0 0-2 16,-10 27 2-16,10-27 0 0,0 0-12 15,0 0 3-15,0 0 8 0,-9 22 8 16,9-22 11-16,0 0 5 0,0 0 4 0,0 0 11 16,0 0 8-16,0 0-13 0,0 0-9 15,0 0 5-15,0 0 5 0,0 0 3 16,0 0 9-16,-60-43-4 0,60 43-6 0,-17-29-6 15,7 15-3-15,10 14-2 0,-16-28-8 16,16 28 1-16,-19-27-7 0,19 27 2 0,-13-27-8 16,13 27-5-16,-12-27-6 0,12 27-5 15,-13-27 0-15,13 27-5 0,-17-27-5 16,17 27 3-16,-13-25 0 0,13 25 2 0,-19-23-3 16,19 23 8-16,-17-34-6 0,6 21 5 15,11 13 1-15,-17-32 5 0,17 32 2 0,-18-29 7 16,18 29-8-16,-10-29-7 0,10 29-2 15,-9-26 1-15,9 26 0 0,-8-25 8 0,8 25 0 16,-3-29-1-16,3 29-4 0,0 0 4 16,-4-45-3-16,4 45 6 0,0-24-2 15,0 24 3-15,0 0-6 0,-1-39-10 16,1 39-5-16,0 0-8 0,-4-28-29 0,4 28-12 16,0 0-22-16,0 0-36 0,0-28-49 15,0 28-120-15,0 0-588 0,-8-19-319 0</inkml:trace>
  <inkml:trace contextRef="#ctx0" brushRef="#br0" timeOffset="760769.0643">2524 6624 4002 0,'0'0'-142'15,"0"0"28"-15,0 0 10 0,0 0 3 0,0 0 12 0,0 0 11 0,0 0-2 16,0 0 24-16,0 0 20 0,0 0 15 16,0 0 16-16,0 0 19 0,0 0 3 15,0 0-7-15,0 0 9 0,0 0-5 0,0 0-2 16,0 0-3-16,0 0 5 0,0 0-16 15,0 0 9-15,0 0-17 0,0 0 10 16,0 0 3-16,0 0-3 0,0 0 11 0,0 0-6 16,0 0 16-16,0 0-10 0,0 0 35 15,0 0-13-15,0 0 7 0,-56 47-3 0,56-47-11 16,0 0 9-16,-38 9-10 0,38-9 3 16,-29 10-3-16,29-10-3 0,-31 8-3 15,31-8-5-15,-32 12 2 0,32-12-5 0,-34 12 1 16,34-12 0-16,-31 11 6 0,31-11-6 15,-22 16 4-15,22-16 1 0,-27 11-5 16,27-11 10-16,-30 16-1 0,17-6-11 0,13-10 1 16,-25 21 6-16,11-9-2 0,14-12 1 15,-30 28-5-15,17-13 10 0,-1 1-7 16,-2-1-4-16,16-15 1 0,-27 28 9 0,10-13-9 16,0 1 4-16,2 4-3 0,-6-5-3 15,9 1 11-15,-5 0-2 0,-6 3-16 16,6-3 7-16,4-2-4 0,-4 3-3 0,0-2 3 15,-1 0 7-15,4 3-8 0,14-18 15 16,-25 30-12-16,10-15 2 0,-2 5-11 0,2-3 6 16,2 3-8-16,-4-1 4 0,2-1 11 15,0 1 1-15,0-1-11 0,-2 5 6 0,4-7 12 16,-5 4-5-16,6-2 3 0,-1 4 7 16,-3-4-6-16,3 5 4 0,1 1-1 15,4 0 0-15,-4 2-6 0,2-2 5 0,2 3-9 16,5 4 7-16,-9-4-1 0,10 5 1 15,-1-3-9-15,-2 2 8 0,1 1-6 16,4-1 0-16,0 0 5 0,0 2 4 0,4-3-6 16,-4 4 1-16,5 0 3 0,-2 1 15 15,-1 1-19-15,1 5 8 0,1-2-6 16,1 8 5-16,-2-4-7 0,-3 4 9 16,0-5-7-16,5 4 1 0,-2 1 13 0,2-5-5 15,0 2-2-15,-1 0 3 0,4-2 4 16,-3-2 7-16,5 1 4 0,-2-1 1 0,1-3-6 15,-1 0 4-15,4-4 9 0,-7 5 4 16,3-11-3-16,1 6-6 0,2 2 0 0,3 2-4 16,-4-7-1-16,3 5-8 0,-3-2-3 15,5-4-2-15,-5-5-3 0,0 3 0 16,4 1-4-16,-3-2-1 0,1 1 2 0,-2-3 6 16,4 0 6-16,-6 2-5 0,2-6 5 15,2 8-3-15,-6-3 3 0,8-3-2 0,-9 3-1 16,3 0-1-16,-1-3-5 0,4 2-4 15,-5-3 0-15,2 3-3 0,-3-1-1 0,7-1-2 16,-7 0-3-16,1 4 1 0,4-2-1 16,0 2-4-16,-1-1 3 0,-1-5 0 15,-3 7-1-15,2-4 0 0,1 2-2 0,-3 2 2 16,4-1-1-16,-4 4 3 0,-2 0-1 16,9 5-2-16,-6 2-2 0,-1 3 0 0,4-3 0 15,-1 2 0-15,-3-4 0 0,2 2 0 16,-2-4-1-16,0-1 4 0,2-2 2 15,-1 1 3-15,-2-3 3 0,4-1 1 0,-3-2 1 16,0 1 1-16,3-2-2 0,-3-3-3 16,7 1 4-16,-7-2 1 0,3 3-5 15,1-1-2-15,4-2 0 0,-4 4-3 0,1-4 2 16,3-1-3-16,-1 2-2 0,-1-3-3 16,1 3 3-16,0 2-1 0,1-1 1 15,-1-2-1-15,1 2-1 0,1-4 0 0,1 5-1 16,0-5 1-16,-7 0-2 0,9 1 2 15,-4-4 0-15,-13-15-1 0,27 25 2 16,-14-17 2-16,-13-8 2 0,20 22 2 0,-20-22 1 16,24 15-3-16,-24-15 2 0,22 13-3 15,-22-13-1-15,21 16 0 0,-21-16 2 0,30 8-4 16,-30-8-1-16,26 10-1 0,-26-10 2 16,30 5 1-16,-30-5-3 0,31 11 2 15,-31-11 3-15,31 6-1 0,-31-6 0 0,31 3 3 16,-31-3-3-16,34 0-3 0,-34 0 4 15,35 3-3-15,-35-3-1 0,42 0 0 0,-42 0 4 16,40-3-7-16,-40 3 1 0,42-3 1 16,-42 3 1-16,40-6-1 0,-18 3-2 0,-22 3 3 15,36-8-4-15,-36 8 3 0,37-7 0 16,-37 7-1-16,35-8-1 0,-35 8-1 16,34-5 0-16,-17-2 2 0,-17 7-1 0,31-12 0 15,-31 12 1-15,35-13-4 0,-16 8-9 16,3-5 0-16,-2-2-4 0,3 1-2 15,-1 0 3-15,-2-5 0 0,2 4 0 0,-2 0 2 16,-4 0 0-16,-16 12 2 0,34-24 1 16,-16 15 1-16,-18 9 7 0,29-18-4 15,-16 7 4-15,-13 11-1 0,20-12 5 0,-20 12-3 16,17-15 3-16,-17 15 2 0,0 0-3 16,28-18-1-16,-28 18-2 0,0 0 1 15,17-13 2-15,-17 13-2 0,0 0 1 0,20-16 0 16,-20 16-2-16,0 0 3 0,24-16-1 15,-24 16-1-15,16-12 0 0,-16 12 5 0,0 0-5 16,29-15 2-16,-29 15-1 0,0 0-1 16,25-18 1-16,-25 18 0 0,17-12-1 0,-17 12 2 15,0 0-2-15,23-17 2 0,-23 17 0 16,0 0-1-16,25-15 2 0,-25 15-1 0,0 0 2 16,25-13 3-16,-25 13-3 0,0 0 3 15,27-17-2-15,-27 17 0 16,0 0 1-16,18-12-3 0,-18 12 3 0,0 0 1 0,0 0-4 15,20-12 1-15,-20 12-2 0,0 0 1 16,0 0-3-16,0 0 2 0,0 0 0 0,24-10 0 16,-24 10 0-16,0 0 0 15,0 0 1-15,0 0-3 0,0 0 0 0,0 0 1 16,0 0 0-16,0 0-3 0,0 0-9 16,0 0-6-16,0 0-11 0,0 0-14 0,0 0-17 15,0 0-26-15,0 0-23 0,22-8-30 0,-22 8-26 16,0 0-34-16,0 0-58 0,0 0-153 15,0-15-546-15,0 15-873 0</inkml:trace>
  <inkml:trace contextRef="#ctx0" brushRef="#br0" timeOffset="761830.9156">3641 10204 4712 0,'-22'-12'-66'0,"22"12"38"0,0 0 22 0,0 0-11 15,-23-12 4-15,23 12-1 0,0 0-1 16,0 0 12-16,0 0 15 0,-20-12 17 0,20 12 11 16,0 0-3-16,0 0 0 0,0 0-10 15,0 0 0-15,0 0 6 0,0 0 2 0,0 0 13 16,-20-12 5-16,20 12 9 0,0 0 2 15,0 0 1-15,0 0-12 0,0 0 0 16,0 0-9-16,0 0-1 0,0 0-5 16,0 0-1-16,0 0-2 0,0 0-5 0,0 0 0 15,0 0 3-15,0 0 4 0,0 0 2 16,0 0 6-16,0 0-1 0,0 0 5 16,0 0-6-16,0 0-5 0,0 0-3 0,0 0-4 15,0 0 2-15,0 0-6 0,0 0-4 16,0 0-3-16,0 0-1 0,0 0-4 15,0 0 2-15,75 31-2 0,-75-31-3 0,23 8-1 16,-23-8-3-16,29 9 3 0,-29-9-4 16,27 8-1-16,-27-8 0 0,35 6-1 0,-35-6 1 15,28 9 1-15,-28-9-3 0,29 3-1 16,-29-3 1-16,25 6 0 0,-25-6 2 0,0 0 3 16,31 6-5-16,-31-6 2 0,0 0 1 15,22 9-3-15,-22-9-1 0,0 0 2 16,0 0-1-16,20 10-3 0,-20-10 3 0,0 0-1 15,0 0-1-15,24 16 0 0,-24-16 1 16,0 0-2-16,0 0 1 0,0 0-1 0,11 21 4 16,-11-21-6-16,0 0-1 0,0 0 1 15,10 18 1-15,-10-18-3 0,0 0 1 0,12 19-3 16,-12-19 0-16,0 0-4 0,9 21-1 16,-9-21 0-16,0 0 3 0,0 0 0 0,8 23 2 15,-8-23-1-15,0 0 3 0,0 0-4 16,0 0 3-16,0 0 1 0,0 0 0 15,8 21 2-15,-8-21 1 0,0 0-4 16,0 0 3-16,0 0-3 0,0 0 2 0,0 0 2 16,10 27-1-16,-10-27-2 0,0 0 0 15,0 0 3-15,0 0-2 0,0 0 2 16,2 27 1-16,-2-27 1 0,0 0 3 16,0 0 2-16,0 0-1 0,0 0-1 0,0 30 2 15,0-30-3-15,0 0 0 0,0 0 0 0,0 32 3 16,0-32 0-16,0 0-3 0,0 0-1 15,-8 34 2-15,8-34 2 0,0 0-3 16,-4 30 0-16,4-30 3 0,-5 23 0 0,5-23-2 16,0 0 0-16,-8 34-1 0,8-34 3 15,0 0 4-15,-7 32-5 0,7-32 0 16,0 0-1-16,-10 23-1 0,10-23 2 0,0 0-1 16,-3 24 2-16,3-24 0 0,0 0 1 15,0 0-3-15,0 0 3 0,-5 28 7 0,5-28-3 16,0 0 2-16,0 0 3 0,0 0-1 15,0 0 2-15,-12 22 3 0,12-22 1 0,0 0 0 16,0 0 2-16,0 0-5 0,0 0 1 16,0 0-3-16,0 0-2 0,0 0-2 0,0 0-1 15,-15 17 1-15,15-17 1 16,0 0 3-16,0 0-7 0,0 0-2 0,0 0 5 16,0 0-5-16,0 0 3 0,0 0-8 15,0 0 3-15,0 0 1 0,0 0-3 0,0 0 2 16,0 0-2-16,0 0-2 0,0 0 0 15,0 0 3-15,-8 23-3 0,8-23-1 16,0 0-1-16,0 0-7 0,0 0-10 0,0 0-14 16,0 0-24-16,0 0-41 0,0 0-51 15,0 0-64-15,0 0-149 0,0 0-149 16,0 0-51-16,0 0-361 0,0 0-570 0</inkml:trace>
  <inkml:trace contextRef="#ctx0" brushRef="#br0" timeOffset="763337.3451">3780 10469 4378 0,'0'0'-84'0,"0"0"27"16,0 0 30-16,0 0 22 0,0 0 10 0,0 0 24 15,0 0-14-15,0 0 14 0,0 0 1 16,0 0-6-16,0 0 11 0,0 0-1 0,0 0-4 16,0 0 0-16,0 0 1 0,0 0 9 15,0 0-3-15,0 0 16 0,0 0-18 16,0 0-1-16,0 0-12 0,0 0 1 15,0 0-5-15,0 0 11 0,0 0-3 0,0 0 9 16,0 0 1-16,0 0 11 0,-54-45 1 16,38 36 0-16,16 9 5 0,-41-28 17 0,21 9 11 15,-3-2-4-15,1-8 2 0,-6 2 12 16,8-1 10-16,-5-5-3 0,5-2 2 0,-4-8-7 16,-1-4-9-16,5 5-9 0,3-6-6 15,0-3-7-15,2 1 10 0,2-4-6 0,0 1-3 16,4 2-4-16,-6 1 7 0,4 4 0 15,2-1-6-15,-3-1-6 0,2 5-8 16,2-4 0-16,0 4-1 0,-2 0-1 0,-2 0-3 16,7 3-4-16,-3 0-5 0,-1-1-4 15,-2 2-4-15,4 1-2 0,-2 5-3 0,1-4 0 16,0 5 0-16,3 2 1 0,-7 3 1 16,10-2-1-16,-6 1-2 0,3 1-3 15,-7 3-1-15,12 24-2 0,-8-50-1 0,-6 25-2 16,13 3 0-16,1 22 0 0,-15-40-2 15,15 40-1-15,-7-35 1 0,0 13-3 16,2 0-1-16,5 22 0 0,-11-34 1 0,11 34 0 16,-5-33-1-16,5 33-1 0,-12-32 1 15,12 32-2-15,-8-28 3 0,8 28-1 0,-7-30-1 16,7 30 0-16,-5-29-1 0,5 29 0 16,-9-30 2-16,9 30-3 0,-3-36 1 0,3 36-4 15,-2-35 4-15,2 35 0 0,0-42-1 16,0 42 0-16,0-37 0 0,0 37 1 15,0-41-1-15,-3 20 0 0,3 21 0 0,3-41 0 16,-3 41 0-16,0-36-1 0,0 36 0 16,2-30 1-16,-2 30 0 0,3-36 0 0,-3 36 0 15,4-27 1-15,-4 27-1 0,5-30 1 16,-5 30-8-16,3-32 1 0,-3 32 2 0,5-28 2 16,-5 28 4-16,4-33 2 0,-4 33 1 15,8-33 1-15,-8 33 1 0,3-30-3 16,-3 30 2-16,9-30-2 0,-9 30-2 0,5-31-1 15,-5 31 2-15,15-31 0 0,-7 13 0 16,-8 18 1-16,13-31 0 0,-3 14 2 16,-10 17 2-16,19-31 3 0,-12 15-1 0,-7 16 1 15,16-24 0-15,-6 8-1 0,-10 16 0 16,22-28-2-16,-12 9 0 0,-10 19-3 0,25-27 1 16,-16 12 0-16,-9 15-2 0,20-24 0 15,-9 12 0-15,-11 12-1 0,17-23 0 0,-17 23 0 16,13-21 0-16,-13 21 0 0,17-17-2 15,-17 17 1-15,0 0-1 0,15-20-1 16,-15 20 1-16,0 0 0 0,17-17 0 0,-17 17-2 16,0 0 2-16,20-18-4 0,-20 18 3 15,0 0 1-15,28-16-1 0,-28 16-2 0,21-8 2 16,-21 8 0-16,25-12-1 0,-25 12 1 16,21-11 0-16,-21 11 0 0,31-4-2 0,-31 4-1 15,0 0 0-15,35-9 0 0,-35 9 0 16,26-7 1-16,-26 7-1 0,0 0 2 0,22-7-1 15,-22 7 2-15,0 0-1 16,0 0 3-16,29-5-1 0,-29 5 2 0,0 0-1 16,0 0 1-16,0 0-1 0,0 0 2 0,0 0-2 15,26-7 0-15,-26 7 1 0,0 0-1 16,0 0-1-16,0 0 1 0,0 0 0 0,0 0 0 16,0 0-1-16,0 0 0 0,0 0 0 15,0 0-1-15,0 0 1 0,0 0 0 16,0 0-1-16,0 0-2 0,0 0-4 0,0 0-6 15,0 0-6-15,27-9-9 0,-27 9-8 16,0 0-9-16,0 0-8 0,0 0-5 0,0 0-9 16,0 0-19-16,0 0-23 0,0 0-35 15,0 0-31-15,0 0-32 0,0 0-84 16,0 0-141-16,0 0-123 0,0 0-410 0,0 0-962 16</inkml:trace>
  <inkml:trace contextRef="#ctx0" brushRef="#br0" timeOffset="765832.9337">3701 7272 4810 0,'0'0'-146'0,"0"0"6"0,0 0-14 16,0 0-15-16,0 0-2 0,0 0 10 16,0 0 10-16,0 0 25 0,0 0 28 15,0 0 10-15,0 0 15 0,0 0 4 0,0 0 22 16,-47-10 20-16,47 10 35 0,0 0 49 15,0 0 24-15,0 0 16 0,-35-1 16 0,35 1-17 16,0 0 4-16,0 0-23 0,0 0-15 16,0 0-23-16,0 0 12 0,0 0-10 15,0 0 2-15,0 0-5 0,0 0 6 16,0 0-20-16,0 0 1 0,0 0 4 0,-32 0 8 16,32 0 2-16,0 0 11 0,0 0-15 15,0 0 4-15,0 0-9 0,0 0 2 0,0 0-2 16,-35 8 10-16,35-8 7 0,0 0 8 15,0 0 14-15,0 0 15 0,0 0 5 16,0 0 13-16,-30 3 0 0,30-3-7 0,0 0-7 16,0 0-7-16,0 0-12 0,0 0-9 15,0 0-8-15,0 0-6 0,0 0-5 0,0 0-8 16,0 0 1-16,-32 2-7 0,32-2-5 16,0 0-1-16,0 0-5 0,0 0 5 0,0 0 6 15,0 0 1-15,0 0 4 0,-33-5-5 16,33 5 0-16,0 0-3 0,0 0-5 15,0 0 2-15,-32-7-4 0,32 7-3 0,0 0-1 16,0 0-2-16,0 0-1 0,0 0-2 16,0 0 1-16,0 0 0 0,0 0 4 0,0 0 2 15,-32-1 7-15,32 1-1 0,0 0-2 16,0 0-1-16,0 0 0 0,0 0-3 16,0 0 0-16,0 0 0 0,0 0-2 0,0 0 1 15,0 0-6-15,0 0 2 0,0 0 0 16,0 0 0-16,0 0 0 0,0 0 1 15,0 0-3-15,0 0 3 0,0 0 0 0,0 0 1 16,0 0-5-16,0 0 2 0,0 0-2 16,0 0-5-16,0 0 3 0,0 0 0 15,0 0 3-15,0 0-3 0,0 0-1 0,0 0 2 16,0 0-1-16,0 0-1 0,0 0-1 16,0 0 1-16,0 0-1 0,101 0 3 0,-101 0 2 15,0 0 0-15,0 0 2 0,42 0 1 16,-42 0-3-16,0 0 6 0,26-5-6 15,-26 5 2-15,0 0-5 0,0 0 2 0,34 0 1 16,-34 0-2-16,0 0-4 0,0 0 4 16,30 5-3-16,-30-5 1 0,0 0-1 0,0 0 3 15,0 0-4-15,35 1 0 0,-35-1 1 16,0 0-1-16,0 0 0 0,35 5 2 16,-35-5-2-16,0 0 2 0,37 2-3 0,-37-2 1 15,32 3 3-15,-32-3-3 0,32 0-1 16,-32 0 0-16,33 0 0 0,-33 0 1 0,0 0-4 15,49-3 1-15,-49 3 4 16,25-2-3-16,-25 2-2 0,0 0 1 0,40-5 1 0,-40 5 2 16,0 0-1-16,25-1-1 0,-25 1 0 15,0 0 0-15,0 0 1 0,0 0-1 16,37 0 0-16,-37 0 1 0,0 0 0 0,0 0 0 16,0 0-1-16,0 0-1 0,28-5-1 15,-28 5-3-15,0 0 0 0,0 0-3 16,0 0-1-16,29-6 3 0,-29 6 2 0,0 0-5 15,0 0 5-15,0 0-2 0,0 0 0 16,0 0 1-16,0 0 2 0,0 0-1 16,0 0-1-16,0 0 2 0,0 0 0 0,33 0-1 15,-33 0 0-15,0 0-1 0,0 0-1 16,0 0 0-16,0 0-1 0,0 0-1 0,0 0 1 16,0 0-1-16,0 0 0 0,0 0 4 15,0 0-2-15,0 0 1 0,0 0-2 16,0 0 4-16,0 0-1 0,0 0-1 15,0 0-3-15,0 0-1 0,30-3-1 0,-30 3 2 16,0 0-2-16,0 0-1 0,0 0 1 16,0 0-1-16,0 0 3 0,0 0-2 0,0 0 4 15,0 0 1-15,0 0 1 0,0 0 8 16,0 0 6-16,0 0-2 0,0 0-1 0,0 0 2 16,0 0 0-16,0 0 3 0,0 0-1 15,0 0-2-15,0 0 0 0,0 0-3 16,0 0 2-16,0 0-3 0,0 0 1 0,0 0 2 15,0 0-2-15,0 0 1 0,0 0 2 16,0 0 0-16,0 0-1 0,0 0-4 0,0 0 2 16,0 0-1-16,0 0 0 0,0 0-1 15,-55 53 2-15,55-53-1 0,-20 12 1 16,20-12-1-16,-17 16 1 0,17-16 2 0,-20 16-1 16,20-16-1-16,-17 12-1 0,17-12 1 15,0 0 0-15,-23 19-1 0,23-19-3 16,-13 11 3-16,13-11-1 0,0 0 0 0,-21 17-5 15,21-17 5-15,0 0 1 0,-23 23-2 16,23-23-1-16,-17 16 2 0,17-16-2 0,-21 15 4 16,21-15-4-16,-21 19 4 0,21-19-2 15,-26 16 3-15,26-16 3 0,-22 20 13 0,22-20-2 16,-22 12 4-16,22-12-6 0,-18 15 4 16,18-15-9-16,-17 17 1 0,17-17-5 15,-17 15 3-15,17-15-3 0,0 0 1 0,-21 18-3 16,21-18 2-16,-15 12-5 0,15-12 3 15,0 0-3-15,-17 17 0 0,17-17-2 0,0 0-1 16,-22 12-1-16,22-12 0 0,0 0 6 16,-17 18-6-16,17-18 1 0,0 0-1 15,-21 19-1-15,21-19 0 0,-14 13 7 0,14-13-7 16,0 0-3-16,-20 20 2 0,20-20 7 16,0 0-7-16,-17 20 0 0,17-20-2 0,0 0 6 15,-16 17-4-15,16-17-1 0,0 0 1 16,-15 19-2-16,15-19-1 0,0 0-5 15,0 0 3-15,-17 21 1 0,17-21-2 0,0 0 2 16,0 0 2-16,0 0 0 0,-13 16 2 16,13-16 4-16,0 0-2 0,0 0 2 0,0 0 7 15,0 0 9-15,0 0 2 0,0 0-1 16,0 0-8-16,0 0 7 0,0 0-3 16,0 0 0-16,0 0-3 0,0 0 2 0,-14-61 1 15,14 61-3-15,0 0-13 0,0-39 6 16,0 39 5-16,0-26-1 0,0 26 0 0,0 0 0 15,0-42 1-15,0 42 1 0,0 0-4 16,-3-36-5-16,3 36-9 0,0 0-17 0,3-25-14 16,-3 25-25-16,0 0-36 0,0 0-48 15,14-20-53-15,-14 20-148 0,16-5-117 16,-16 5-63-16,0 0-441 0,0 0-1004 16</inkml:trace>
  <inkml:trace contextRef="#ctx0" brushRef="#br0" timeOffset="775331.2322">16804 15883 2951 0,'0'0'285'0,"-38"-3"-147"16,38 3-44-16,-44-4-51 0,44 4-21 0,-45-3-3 16,45 3-2-16,-48-3 8 0,23 3 11 15,25 0 17-15,-46-2 38 0,46 2-21 16,-45-4 10-16,45 4-2 0,-42 0 16 15,42 0-15-15,-40-6 22 0,40 6 14 0,-30-4 27 16,30 4 3-16,-30-5 8 0,30 5-12 0,0 0-9 16,-33-8-17-16,33 8-15 0,0 0-16 15,0 0-13-15,-32-12-8 0,32 12-13 0,0 0-2 16,0 0-5-16,-12-18 0 0,12 18 3 16,0 0-7-16,0 0-3 0,0 0 0 15,0 0-3-15,0 0-6 0,44-42-1 0,-44 42-3 16,33-19-3-16,-11 9 0 0,6 4-3 15,-1-1-2-15,6-5-2 0,1 4-2 0,9 1-2 16,-1-1-2-16,3-2-1 0,7 1 2 16,0 1-4-16,8-4 0 0,4 4-2 15,-1 1 3-15,4-2-1 0,2 0 0 0,-2 0 6 16,3 3 4-16,-5-3-1 0,4 6 2 16,-2-6 0-16,1 3 2 0,-2-3-4 0,6 2-2 15,-4-3 0-15,1 1-2 0,4 3-3 16,-4-4-3-16,3 2-1 0,-2 1-1 15,-1 2 2-15,-4-5-3 0,7 1 3 0,-2-1-1 16,-3 5-1-16,0-3 2 0,-2 1-3 16,4-1 4-16,-4-1-5 0,0 5 2 0,-3-7-1 15,2 2 1-15,-2-3 0 0,-6 3 0 16,5-1-1-16,-6 0-2 0,-2 3 2 0,1-3-2 16,-9 3-2-16,7-2-2 0,-3 3-2 15,-1 3 3-15,-1-3 1 0,3 6-1 16,-1-6 7-16,1 3-4 0,-3 3 1 0,3-3-2 15,-2 3 6-15,2 0 3 0,-3 0 4 16,3 0 1-16,-1 3 1 0,1-3-2 0,0 3 0 16,1-1 1-16,5-2-2 0,-5 0-3 15,0 4 0-15,3-1-1 0,1-3 2 16,-1 0-7-16,6 0-4 0,-7-3-5 0,4-1-3 16,10 2-3-16,-2-4 2 0,1-1 2 15,-13 4 0-15,7-2 1 0,-6-2 7 0,-4 2 0 16,0-2 5-16,4 0 2 0,-6 2 0 15,-1-3-1-15,-5 7-1 0,5-6-8 0,-12 3-13 16,0-2-12-16,-1 4-13 0,-4-2-15 16,0 4-12-16,-5-3-22 0,-25 3-21 0,48-3-28 15,-26 0-20-15,-2 3-32 0,-20 0-89 16,32-2-672-16,-32 2-853 0</inkml:trace>
  <inkml:trace contextRef="#ctx0" brushRef="#br0" timeOffset="776060.3592">21103 14886 4831 0,'-33'-12'-32'0,"33"12"23"16,0 0 8-16,-27-15 5 0,27 15-2 15,-17-12-8-15,17 12 5 0,0 0 12 0,0 0 22 16,-25-15 14-16,25 15 7 0,0 0-6 0,0 0-3 16,0 0-10-16,-20-12-1 0,20 12-5 15,0 0 0-15,0 0 5 0,0 0 5 16,0 0 9-16,0 0-2 0,0 0-1 0,0 0-5 15,0 0-2-15,0 0-3 0,0 0-5 16,0 0-1-16,0 0-6 0,0 0 6 0,0 0-5 16,0 0-1-16,97 18 0 0,-72-12-5 15,4 1 2-15,-1 1-5 0,4 3-1 16,0-7-2-16,8 4-1 0,2 1-1 0,5-2-2 16,-6-6-8-16,3 3-8 0,6-1-15 15,2 0-15-15,-5 1-14 0,5-4 3 16,0 0-10-16,-4 2 4 0,1-2 4 0,-9 0-1 15,2 0 8-15,-6 0 6 0,-2 3 8 16,1-6 9-16,-5 3 18 0,-30 0 22 0,49 0 19 16,-49 0 16-16,35 0 18 0,-35 0 2 15,33 0 1-15,-33 0-6 0,0 0-9 0,27 10-6 16,-27-10-10-16,0 0-4 0,15 18-5 16,-15-18-2-16,0 0-3 0,3 24-2 15,-3-24-3-15,0 0-3 0,0 0 0 0,0 38-4 16,0-38 0-16,0 0 4 0,-11 34-3 15,11-34 2-15,-14 23-3 0,14-23-2 0,-20 29-2 16,5-14-1-16,2 3-2 0,-4-2-2 16,0 4-1-16,-1-4 1 0,-4 4-2 15,5-2-2-15,-6 6 0 0,-2-1 5 0,0-7 8 16,0 8 2-16,-7-3 2 0,3 0 1 16,-2 0 4-16,-3-1 0 15,2-2 2-15,-1 3-1 0,-1-3 5 0,1 4 1 0,-9 3 3 16,0 3 12-16,-3-4-9 0,12 0 1 15,-14 2-9-15,15-2-6 0,-3-1-14 0,2-2-19 16,2-3-30-16,0 1-55 0,9-4-79 16,-5-3-146-16,-3-6-178 0,-2-6-40 0,32 0-423 15,-65-15-885-15</inkml:trace>
  <inkml:trace contextRef="#ctx0" brushRef="#br0" timeOffset="777045.1886">15459 14829 4731 0,'0'0'-104'0,"-13"-24"24"0,13 24 11 15,-17-21 21-15,17 21-12 0,-10-26-7 0,10 26 6 16,-8-21-4-16,8 21-9 0,0 0-7 16,-4-42 23-16,4 42 14 0,0-24 12 0,0 24 21 15,0 0 11-15,-5-33 23 0,5 33 37 16,0 0 4-16,-3-24 19 0,3 24 1 16,0 0 13-16,0 0 3 0,0 0 23 15,0 0 16-15,0 0 1 0,0 0-2 0,0 0-8 16,0 0-2-16,-53 57-8 0,44-30-8 15,1 12-9-15,-7-3 3 0,0 5-4 16,5 1 1-16,-7 11-4 0,5-1-7 0,-8 7-1 16,3-5 3-16,-3 18-27 0,4-10 0 0,-4 7-3 15,3 3-6-15,-3-4-9 0,3-8-3 16,-3-3-7-16,3 2-4 0,6-3-8 16,-3-5-2-16,-1-1-8 0,0-7-7 0,5-7-5 15,3 5-2-15,-3-8-8 0,4-2-6 16,-1 0-15-16,0-3-14 0,6-5-21 0,-3 1-29 15,-2-6-35-15,2-2-29 0,4-16-25 16,0 27-32-16,0-27-96 0,0 0-160 16,0 0-484-16,0 0-838 0</inkml:trace>
  <inkml:trace contextRef="#ctx0" brushRef="#br0" timeOffset="777862.609">14524 15113 4845 0,'54'15'-21'0,"-54"-15"6"0,0 0 8 0,25 15 1 15,-25-15 12-15,27 18-6 0,-11-8 22 16,1 2 21-16,-17-12 22 0,40 22 18 16,-13-10-1-16,3 0-7 0,4 1 0 0,-1-1-2 15,4-1 5-15,6 6-3 0,1 2-2 16,8-4-4-16,-4 3-10 0,2 3-4 0,1 0-7 15,0 2-4-15,-2-2-7 0,-2 0-3 16,0-1-6-16,-1 1-2 0,-5 4-7 0,2-7-4 16,-11 0-10-16,3 3-8 0,-2-4-10 15,-2 4-3-15,-5-9-12 0,-1 0-9 0,-1-1-15 16,-4 1-17-16,-20-12-18 0,33 21-31 16,-16-15-17-16,0 3-27 0,0-6-41 15,-1 1-84-15,-16-4-640 0,35 3-617 0</inkml:trace>
  <inkml:trace contextRef="#ctx0" brushRef="#br0" timeOffset="778276.9776">15719 15041 4644 0,'0'0'107'0,"0"0"23"0,-49 6-2 16,22 5-2-16,1-3-7 0,-11 8-9 16,3-1-2-16,-4 4 7 0,6-1 9 0,-6 3-3 15,-1 0-6-15,4 5-16 0,-3 1-13 16,-3 2-8-16,5-2-10 0,-1 4-8 0,0-8-5 15,0 7-6-15,5-6-14 0,2 3-4 16,2 2-3-16,-1-5-2 0,4 3-2 0,0-2-1 16,-2 1-4-16,6-3-3 0,-1-4-8 15,0 6-7-15,4-6-6 0,1-3-7 16,-1 4-7-16,1-1-7 0,0-1-3 16,0 0-12-16,1 1-4 0,-4 0-4 0,3-4-8 15,5 0-7-15,-4 0-7 0,0-2-13 0,3-4-26 16,13-9-14-16,-20 19-22 0,8-13-14 15,12-6-45-15,0 0-121 0,0 0-629 16,-36-29-866-16</inkml:trace>
  <inkml:trace contextRef="#ctx0" brushRef="#br0" timeOffset="778520.0313">14700 15017 4994 0,'0'0'65'16,"30"12"12"-16,-13 0 36 0,1 5 5 0,2 7-5 0,5 3-4 16,-1 0-4-16,6 10 6 0,2 4-2 0,-2-5-4 15,7 3-16-15,3-4-12 0,0 0-7 16,2-1-14-16,-2-1-9 0,3-1-11 16,1-2-20-16,-4-2-20 0,-3-7-27 15,0 1-35-15,-9-3-43 0,10 2-56 0,-14-9-65 16,3 0-164-16,-7-2-167 0,-2-6-372 15,-18-4-680-15</inkml:trace>
  <inkml:trace contextRef="#ctx0" brushRef="#br0" timeOffset="778989.4978">15147 14480 4544 0,'0'0'-44'0,"-62"3"46"0,33 5 1 16,-3-4 19-16,2 4 8 0,-5 4 13 15,5-3 10-15,0 1 17 0,-5-2 28 0,5 4 21 16,3-2 3-16,-3 7-14 0,-5-4-15 16,1 7-10-16,2 1-2 0,4 0 0 0,-2 5 9 15,1 2 3-15,4 2-3 0,-6 6-5 16,2 5-7-16,7-2-6 0,-4 4-8 15,12 6-6-15,-2 2-8 0,11 0 0 0,-7-2-3 16,12 1-7-16,3-1-2 0,2 0-6 16,4 8 2-16,4-2-2 0,7-3 1 0,3 0-3 15,3 4-3-15,5-11-5 0,3 2 2 16,11-5-8-16,0-7-2 0,5-4-5 0,2-10-6 16,-2-6 2-16,-1-1-5 0,3-11-5 15,-9-6-2-15,14-11-1 0,-3-7 0 16,-3-10 0-16,8-7-2 0,-7-13 2 15,-7 1 4-15,-8-7-3 0,-4-9 1 0,-4-4-1 16,-6-7 0-16,-9 0 5 0,-3 9 3 16,-7 5 5-16,-3 0 1 0,-1 12-5 0,-5 0-2 15,-6 12-7-15,-6-2-7 0,-12 14-11 16,-1 1-18-16,-5 14-36 0,-7 6-59 0,-6 9-72 16,-14 12-228-16,-15 6-104 0,-5 11-412 15,-32 9-865-15</inkml:trace>
  <inkml:trace contextRef="#ctx0" brushRef="#br0" timeOffset="790191.0328">18922 15136 1557 0,'0'0'423'16,"18"-2"-158"-16,-18 2-161 0,0 0-34 0,0 0-8 16,0 0-8-16,0 0-6 0,0 0 22 15,0 0 1-15,0 0 9 0,0 0 1 0,0 0-2 16,0 0 0-16,0 0-14 0,0 0-7 15,0 0-7-15,0 0 19 0,0 0-12 16,0 0 5-16,0 0 6 0,0 0 4 0,0 0-2 16,0 0 14-16,0 0-7 0,0 0-12 15,0 0 4-15,0 0 9 0,0 0-7 16,0 0 6-16,0 0-2 0,0 0-17 0,0 0-1 16,0 0-11-16,0 0 1 0,0 0 0 15,0 0-5-15,0 0 3 0,-18 64-4 0,18-64 4 16,0 0 2-16,-23 22 0 0,23-22 5 15,-24 15 15-15,24-15 9 0,-18 19 8 0,18-19 5 16,-20 19-5-16,20-19 0 0,-27 18-9 16,17-8-10-16,10-10-7 0,-29 21-5 15,11-12-7-15,0 3-7 0,-6 0-5 0,24-12-2 16,-37 21-4-16,17-9-4 0,-3-4 0 16,0 4-3-16,-4-3 2 0,3 0 4 0,-6 3 4 15,0 0 3-15,-2-1 0 0,-3 1 5 16,-10-3-1-16,10 1 5 0,-10-5 2 0,1 2-2 15,-6-1 2-15,2 0 0 0,-3-3-4 16,-4 0-7-16,2-3-1 0,-3 0-8 16,0 3 2-16,-6-3 0 0,5-3-3 0,0 0-2 15,3 0 0-15,-2-1-2 0,4-1-2 16,-7-8-4-16,2 1-1 0,5 0-3 16,-3-8-1-16,7 2-1 0,1-6-5 0,-2 0 0 15,9-5-6-15,-7-2 6 0,12-2-3 16,-5-4 0-16,3 3-1 0,2-5-1 15,3 1 2-15,-1 1 1 0,6-3-3 0,5 3-3 16,-4 3-3-16,9 3 0 0,0-3-2 16,4 3-1-16,1-2 0 0,-8 2 2 0,12 5 5 15,-6 1 3-15,3-4 8 0,2 4-5 16,1 1 1-16,-2 0 0 0,1-2-2 16,1-1 5-16,1 2-9 0,1 2-5 0,6 23-1 15,-12-54 1-15,9 25-4 0,1 2-2 16,2 27-2-16,-3-55-5 0,3 32-3 0,3-6 3 15,-3 29 1-15,2-53 0 0,1 29 4 16,0-1 2-16,-3 25 0 0,9-44 1 16,-8 27 3-16,-1 17 3 0,12-35 0 0,-12 35 3 15,3-30-1-15,-3 30 0 0,9-32 0 16,-9 32 0-16,11-30-1 0,1 15-4 0,-12 15 0 16,20-34 2-16,-10 18-3 0,2-3 2 15,8 4-3-15,-20 15-1 0,29-30-2 16,-13 13-1-16,4 4 2 0,-1-1-1 0,-4-1 3 15,-15 15 2-15,35-21 1 0,-13 10 2 16,-2 4-1-16,-20 7 1 0,42-17-1 0,-22 14 2 16,-20 3 1-16,51-6-3 0,-22 3-2 15,-29 3-4-15,60-3-4 0,-31 3-1 16,4 0-3-16,-10-1 2 0,-23 1 1 0,62 0 5 16,-33-5 0-16,-29 5 0 0,48 0 2 15,-48 0 1-15,40-3 0 0,-40 3 1 16,37 0 1-16,-37 0 4 0,32 0 2 0,-32 0 5 15,30 0 4-15,-30 0 7 0,0 0-1 16,0 0 4-16,44 0 0 0,-44 0 1 0,0 0 0 16,0 0 1-16,0 0-1 0,31 0 3 15,-31 0 0-15,0 0 6 0,0 0-2 0,0 0 6 16,0 0-2-16,0 0 5 0,0 0-1 16,32 0 2-16,-32 0 4 0,0 0 1 15,0 0-1-15,0 0 3 0,0 0-19 0,0 0-2 16,0 0-1-16,0 0-2 0,0 0 2 15,0 0-7-15,0 0-1 0,0 0 0 0,0 0 4 16,0 0-10-16,0 0 4 0,0 0-1 16,0 0 2-16,0 0 5 0,0 0-5 0,0 0 3 15,0 0-2-15,0 0 1 0,0 0 3 16,0 0-5-16,0 0 5 0,29 8-8 16,-29-8 0-16,0 0-3 0,0 0 1 0,0 0 2 15,0 0-5-15,0 0 4 0,0 0-3 16,0 0 1-16,0 0-1 0,0 0-1 0,0 0 8 15,0 0-9-15,0 0 1 0,0 0-3 16,0 0-2-16,0 0-4 0,0 0-2 16,0 0 3-16,0 0-3 0,0 0-1 0,0 0 0 15,0 0 3-15,0 0 3 0,0 0 2 16,0 0 3-16,0 0 1 0,0 0 2 0,0 0-2 16,0 0 4-16,0 0-3 0,0 0-1 15,0 0 1-15,0 0-1 0,0 0 1 16,0 0 0-16,0 0-1 0,0 0-1 0,0 0-2 15,0 0-2-15,0 0 2 0,0 0 0 16,0 0 2-16,0 0-2 0,0 0 0 0,0 0 1 16,0 0-3-16,0 0 2 0,0 0 0 15,0 0-2-15,0 0 0 0,0 0-1 0,-57-44 0 16,57 44-6-16,0 0-1 0,0 0 2 16,0 0-2-16,0 0 1 0,-30-7-1 0,30 7 1 15,0 0 2-15,0 0-1 0,0 0 0 16,0 0 2-16,0 0 0 0,0 0-2 0,-32-6 0 15,32 6-4-15,0 0-2 0,0 0-3 16,0 0-1-16,-39 0-1 0,39 0-5 16,-26 6 1-16,11-2-3 0,15-4-3 0,-27 5-1 15,27-5-3-15,-29 7 0 0,29-7 0 16,-31 6 1-16,31-6 4 0,-20 5 1 16,20-5 2-16,-27 7 2 0,12-2 2 0,15-5 1 15,-20 7 2-15,20-7 1 0,-27 0 3 16,27 0 3-16,-24 5 0 0,24-5 1 0,-18 4 1 15,18-4 4-15,0 0-3 0,-30 3 1 16,30-3 1-16,-17 5 5 0,17-5-1 0,-15 4 4 16,15-4-1-16,0 0 2 0,-22 11 1 15,22-11 4-15,-20 6 4 0,20-6 4 16,-21 7 0-16,21-7 3 0,-20 11 2 0,4-5-1 16,16-6-2-16,-23 12-1 0,13-6 1 15,10-6-4-15,-28 12-4 0,12-5 4 0,16-7-5 16,-21 11 3-16,7-2-4 0,14-9 0 15,-25 20 3-15,25-20 0 0,-21 25 0 16,10-10 2-16,11-15-3 0,-20 30 1 0,15-13-3 16,-6 1 0-16,6 3 1 0,-5 1 4 15,6 1-6-15,3 4-2 0,1 0 0 16,0 1 0-16,1 1 0 0,3 0 0 0,2 4-1 16,-2-1 0-16,1 5 0 0,5-1 0 15,-5 2-2-15,0-2-1 0,3 3 4 0,-6-7 2 16,4 8 4-16,3-8 4 0,-7 2 2 15,8-4 2-15,-9 2 2 0,6-2 1 0,-4 3-2 16,6-1-4-16,-4-2 0 0,3 5-4 16,-3-7 3-16,7 2-6 0,-2-3 1 0,-4 3-5 15,11-4 1-15,-10 2-1 0,6-1 0 16,2 4 5-16,-1-4-5 0,2 0 0 16,0-2 0-16,4 4-4 0,-5-5 2 0,6 5-1 15,6-5-1-15,-12-2-1 0,9 2 0 16,-1 0-4-16,-3-1 1 0,7-10-3 0,-5 10 1 15,1-8-2-15,2 4 2 0,-1-3 0 16,4-7-3-16,-5 6-2 0,4-6-1 0,0 4-2 16,3-8-1-16,-5 5-3 0,7-7-5 15,-4-1 0-15,2-2-3 0,1 0 1 0,-5-2-1 16,4-1 1-16,-1 0-4 0,3-4-4 16,-1 2-6-16,0-5-6 0,4-2-6 15,-2 0-10-15,1 0 2 0,-3 0 5 0,0-5 3 16,-5 5 4-16,3 0 8 0,-1 3 5 15,-1-4 5-15,-5 2 4 0,8 0 4 0,-10 2 3 16,7 2 0-16,-1-4 4 0,1 5 2 16,3-3 0-16,-5 6 2 0,7-4 1 0,-2 1 1 15,2 4 3-15,-2-1 0 0,0-4-2 16,-1 4 1-16,4 1 1 0,-9-5-1 16,7 2 2-16,-1 3-1 0,1-3 1 15,-1-3-3-15,-4 4-2 0,5 0-1 0,0-3 3 16,-1 2 1-16,1-2-2 0,-5 4 3 15,-1-2-2-15,4-2 0 0,-6 1 3 0,1 0 0 16,-3 0 0-16,-1 0 1 16,-1-2 3-16,4 1-1 0,-4-1-2 0,-3-1 0 0,1 5-7 15,2-10 1-15,-4 4-4 0,6 2-4 16,-1-4-1-16,-1-1 4 0,-1-3-3 0,-1 3 3 16,-2 1 3-16,0 0 8 0,-7 3 6 15,4-6 6-15,0 3 3 0,3 0 1 16,-10-5-2-16,-5 17-1 0,22-27-5 0,-16 12-4 15,3-7-5-15,-1 0-4 0,-1-3-6 16,1 4 7-16,-4-6 4 0,-3-2 4 0,-1 2 5 16,0-3 9-16,-1-4 7 0,-8-1 1 15,-1 2 1-15,-2-8 1 0,1 5-5 16,2-1-6-16,-4 0-6 0,0-3-11 16,1 2-2-16,-3 2-8 0,6-5-1 0,-4 4-2 15,0 4 2-15,6-1-3 0,-10 3 5 16,4 0 4-16,-6 1-1 0,4-2 8 0,-3 5-2 15,3-3 7-15,-7 1 0 0,-1 5 4 16,3-4-2-16,-9 3 3 0,1 0 1 0,1 1-1 16,-3 3 2-16,-2-1 0 0,0 0-2 15,1 4 1-15,1-4-3 0,-6 7 0 0,6-4-4 16,2 2 1-16,-6 1 4 0,8 1 0 16,-13-1 4-16,12 1 2 0,-3 2 1 0,7 1 0 15,-1 2 4-15,-2 1-4 0,2 0 1 16,-3 0 2-16,6-1-2 0,-3 5 0 0,4-5-2 15,0 5-3-15,3-2 1 0,17 7-4 16,-31-11 2-16,12 4-5 0,1 1 7 0,18 6-6 16,-32-14-1-16,17 5 0 0,-3 5-2 15,18 4 2-15,-29-14-1 0,11 5-3 16,-1 3-2-16,-1-3 0 0,-1 0 3 0,0 3-3 16,-2-3 1-16,-2-2 3 0,5 6-2 15,-9-2 1-15,6 2 7 0,3-5 2 0,-3 4 0 16,-3-1 3-16,6 2 2 0,0 2 3 15,-1-4-6-15,0 2-1 0,21 5-2 16,-36-7 1-16,16 2-1 0,-2 2-2 16,22 3 2-16,-37-7 5 0,17 2-2 0,20 5 5 15,-42-4 5-15,42 4-2 0,-37-11 0 16,37 11-2-16,-43-5 4 0,24 1 0 0,19 4-2 16,-38-3 7-16,38 3-6 0,-33-3-1 15,33 3-2-15,-36-2-1 0,36 2 0 0,0 0-1 16,-38-3-5-16,38 3-2 0,0 0-6 15,-23-4-6-15,23 4-12 0,0 0-11 0,-19 0-15 16,19 0-22-16,0 0-31 0,0 0-42 16,0 0-38-16,-23-6-66 0,23 6-154 0,0 0-122 15,0 0-441-15,0 0-857 0</inkml:trace>
  <inkml:trace contextRef="#ctx0" brushRef="#br0" timeOffset="790776.6862">17390 12922 4792 0,'0'0'-76'0,"0"0"18"0,0 0 9 15,0 0 5-15,0 0 7 0,-34 39 17 16,34-39 25-16,0 0 32 0,0 0 31 0,-31 8 20 15,31-8 10-15,0 0-2 0,-42 3-4 0,42-3 5 16,-30 6 8-16,30-6 16 0,-41 8 10 16,16 2-2-16,4 2-1 0,-6 0-9 15,-2 7-11-15,1 1-9 0,-4 1-10 0,4 3-6 16,3 0-9-16,0 5-24 0,1-2-4 16,2-3-6-16,2 6 1 0,2 2-10 0,5-1 1 15,2 2-1-15,3 2-1 0,5-5-4 16,3 1 4-16,5 1-2 0,7 4-1 15,4-2-1-15,4-2-4 0,9-5-3 0,8 3 0 16,8-5-3-16,3-6-1 0,6-4-2 16,-7-3-2-16,8-3 0 0,-2-2-1 0,-2-5 8 15,-3-2-3-15,-4 0 1 0,-4-2-5 16,-4-5-1-16,-2 4 0 0,-4 0 7 16,-30 3-7-16,45-9-6 0,-26 6-6 0,-19 3-3 15,30-9-13-15,-19 6-15 0,-11 3-25 16,0 0-32-16,0 0-49 0,0 0-49 15,0 0-110-15,0 0-190 0,0 0-32 0,0 0-438 16,0 0-901-16</inkml:trace>
  <inkml:trace contextRef="#ctx0" brushRef="#br0" timeOffset="791698.0134">18730 13775 4754 0,'0'0'-114'0,"0"0"33"0,38-8 13 16,-38 8 7-16,0 0 9 0,0 0 15 15,0 0 30-15,24-14 45 0,-24 14 42 0,0 0 31 16,0 0 26-16,0 0 1 0,0 0-7 15,0 0-8-15,0 0-8 0,0 0-8 0,10-21-8 16,-10 21 1-16,0 0 2 0,0 0 1 16,0 0-11-16,0 0-7 0,0 0-12 15,0 0-11-15,0 0-12 0,0 0-10 0,-25-46-5 16,25 46-5-16,-21-15-4 0,3 3-3 16,18 12 2-16,-45-29 1 0,11 17 6 0,-12-7 5 15,-1 2 6-15,-7-1 6 0,1-1 5 16,-3-1 1-16,3 2 10 0,-4-3-11 0,12-2-9 15,-9 6-6-15,6-5-8 0,11 4-5 16,2-4-7-16,-2 0-5 0,4-3 1 16,4 1-8-16,-3-4-1 0,14 1 0 15,3-4-3-15,0 0-1 0,3-5-4 0,6 2-2 16,6 0 0-16,0-4 3 0,3-4-5 0,4-1 0 16,3 2-2-16,3-3-1 0,2 5-2 15,2-1 0-15,0 4-4 0,3-2 0 0,0 3-2 16,3 2 1-16,2-1-1 0,4 2 4 15,-3 5 0-15,11-3 4 0,-2-2-3 0,2 4 4 16,0 2-3-16,1 1 4 0,8-2 1 16,-11 4 2-16,5-1-1 0,0 3 1 0,-2 0-1 15,4 1 2-15,-3 5-2 0,3 0-2 16,-4 0 1-16,7 3 0 0,-10 2 0 16,7 3-1-16,-5 2 1 0,-4 2 0 0,1 3 1 15,8 0 3-15,-11 0-1 0,8 7 6 16,-6-6 1-16,1 6 6 0,9 3 6 15,-9-5 4-15,1 7 2 0,-3-2 6 0,5-1 5 16,-4 3-3-16,-5 0-1 0,3 0-1 16,-6 2 0-16,3-2 2 0,-5 3-1 15,-1-3 0-15,-5 1-1 0,-2-5 4 0,3 4 1 16,-3 1 6-16,-3-3-3 0,-12-10 1 0,19 16 6 16,-11-8-2-16,-8-8-2 0,18 13-3 15,-18-13-2-15,10 12-5 0,-10-12-3 16,0 0-2-16,15 15-4 0,-15-15-1 0,0 0-5 15,0 0-6-15,4 15-11 0,-4-15-11 16,0 0-17-16,0 0-18 0,-20 22-23 0,20-22-27 16,-17 10-41-16,17-10-44 0,-28 9-66 15,28-9-118-15,-29 6-102 0,29-6-533 0,-33 0-1473 16</inkml:trace>
  <inkml:trace contextRef="#ctx0" brushRef="#br0" timeOffset="792188.7704">19011 12570 5565 0,'-27'11'5'0,"27"-11"28"15,0 0 15-15,0 0 1 0,0 0-3 16,0 0 1-16,0 0 3 0,0 0 4 15,0 0 8-15,0 0 1 0,0 0-4 0,0 0-9 16,102-3-3-16,-75 3-9 0,3 3-4 16,-3-2-5-16,11 2 0 0,-11 2-8 15,13 0 2-15,-7-3-3 0,4 6-4 0,-2-4-1 16,-1-1-2-16,3 2-4 0,-4-5 2 16,1 4-1-16,-3-1-1 0,3-3-3 0,-2 0-4 15,-2 3-5-15,-30-3 0 0,53-3-4 16,-36 0 7-16,-17 3 3 0,40-9-3 0,-40 9 5 15,35-15 10-15,-35 15 0 16,20-19 3-16,-10 5 1 0,-10 14 10 0,10-27-3 16,-10 27 1-16,5-30 0 0,-5 30 0 0,5-38-3 15,-5 38-5-15,0-40-2 0,0 18-2 16,0 22 4-16,-5-46 2 0,2 22 4 0,3 24-8 16,-3-50 8-16,-6 26 9 0,-1-1 2 15,-1 1-1-15,2 1 11 0,-6-1-1 16,15 24-3-16,-23-40-7 0,8 21-4 0,0 4-4 15,15 15-4-15,-24-24-7 0,24 24-19 16,-33-9-22-16,16 12-30 0,17-3-52 16,-42 12-79-16,20 0-181 0,-3 3-66 0,2 0-34 15,-9 2-524-15,0-5-1284 0</inkml:trace>
  <inkml:trace contextRef="#ctx0" brushRef="#br0" timeOffset="793413.4028">19044 12884 5339 0,'27'17'-23'0,"0"-5"27"15,-1-3 42-15,-2 3 22 0,-6 0 4 16,9 0-1-16,-4 2 1 0,8 0-6 0,4 5 2 16,3-4-3-16,1 0-9 0,7 1-4 15,3 3-9-15,5-3-2 0,2-1-8 16,-4 0 2-16,3 0-2 0,-4 0-1 0,-3-1 6 15,-1-1 5-15,0 2 6 0,-2-3 0 16,-10-1-3-16,12 1-2 0,-10 1-2 0,5 2-3 16,-4-3-16-16,-1 0-3 0,0 2-4 15,-4 1-1-15,2-3-2 0,-5 4 0 0,-6-4 0 16,9 1-3-16,-9 2 0 0,-1-3 1 16,6 0-3-16,-11 1-4 0,0-4 3 0,-18-9 2 15,32 16-4-15,-32-16-4 0,25 12-5 16,-25-12-9-16,20 12-15 0,-13-8-33 15,-7-4-54-15,0 0-56 0,0 0-94 0,0 0-170 16,0 0-91-16,0 0-429 0,0 0-869 16</inkml:trace>
  <inkml:trace contextRef="#ctx0" brushRef="#br0" timeOffset="794028.7555">20272 13757 4806 0,'-33'-41'-58'16,"33"41"65"-16,0 0 13 0,-4-27 18 0,4 27 2 15,0 0-3-15,0 0-3 0,4-47-5 16,-4 47 1-16,15-24 4 0,-15 24-1 16,13-27 0-16,-13 27-6 0,22-26-3 0,-11 13-3 15,-11 13-9-15,31-15-2 0,-15 6 1 16,-16 9-1-16,34-4 1 0,-34 4 12 15,38 1 14-15,-38-1 10 0,39 20 7 0,-21-5 4 16,-3 4 4-16,0 1 18 0,-6 8 5 16,2 6 5-16,-4 3 4 0,-2 4 1 0,0-1-9 15,-5 2-4-15,0 5-6 0,-2-4-4 16,-6 4-1-16,1-2-3 0,-4-1-2 16,2 1-3-16,-3-1-8 0,4-2-6 0,0-3-4 15,3-3-7-15,-7 2-1 0,4-10-4 16,8-1 2-16,-4-4 2 0,4-23 1 0,-5 40-2 15,2-17 1-15,3-23-3 0,3 33-3 16,-3-33-4-16,9 29-2 0,2-16-3 0,-11-13-4 16,22 27 1-16,-2-19-4 0,0 2 6 15,-20-10-4-15,45 12-1 0,-21-9-4 0,4 0-4 16,-28-3-4-16,60 0-6 0,-33-3-6 16,3 0-10-16,2 0-7 0,-3-4-16 15,-3 5-10-15,-2-5-19 0,-1-1-23 0,-3-2-33 16,-1 1-31-16,1-2-38 0,-5-5-49 15,2 2-103-15,-9 2-105 0,4 0-101 0,-12 12-381 16,8-32-673-16</inkml:trace>
  <inkml:trace contextRef="#ctx0" brushRef="#br0" timeOffset="794394.6168">21058 13874 4566 0,'15'-25'74'16,"-15"25"44"-16,0 0-13 0,9-28-3 15,-9 28-12-15,0 0-6 0,13-19-4 0,-13 19 5 16,0 0 15-16,0 0 13 0,0 0 3 16,8-17-1-16,-8 17-5 0,0 0-12 0,0 0-3 15,0 0-6-15,0 0-2 0,0 0 14 16,-21 83-13-16,16-59-7 0,1 3-8 0,1-1-5 15,0 2-9-15,3-28-8 0,3 56-5 16,-3-29-6-16,3-3-7 0,2 3-3 0,9-3-3 16,-6 3-5-16,7-9-7 0,2 3-5 15,8-5-4-15,-5-1-4 0,7-2-5 0,0-4-7 16,1-3 0-16,0 0 2 0,-1-6-11 16,8 0-6-16,-8-3-14 0,6-6-15 0,-4-3-23 15,4-5-24-15,-6 1-38 0,3-4-29 16,-8-2-30-16,-9-2-34 0,2 0-75 15,-10-2-89-15,2 5-568 0,-7 0-961 0</inkml:trace>
  <inkml:trace contextRef="#ctx0" brushRef="#br0" timeOffset="794642.8429">21415 13751 4839 0,'-21'-15'-71'16,"21"15"41"-16,0 0 15 0,0 0 20 0,-18-16 9 15,18 16 9-15,0 0 22 0,0 0 34 0,0 0 30 16,0 0 23-16,0 0 11 0,0 0-2 15,0 0-5-15,30 67-8 0,-18-40-2 0,-7 0-11 16,3 3 3-16,-1 7-15 0,3 0-2 16,-5 0-12-16,8-1-13 0,-4 5-9 0,1-4-8 15,-2-2-7-15,4 0-8 0,1 4-18 16,1-9-12-16,-1-3-16 0,-8-2-16 0,8-1-21 16,-3-3-30-16,0-2-39 0,6-1-49 15,-1-2-38-15,-4-7-102 0,-11-9-165 16,27 11-107-16,-27-11-354 0,23-4-602 0</inkml:trace>
  <inkml:trace contextRef="#ctx0" brushRef="#br0" timeOffset="795033.5162">21920 13384 4628 0,'0'0'95'16,"0"0"-7"-16,0 0-17 0,0 0-5 15,0 0 0-15,0 0 3 16,0 0 14-16,0 0 24 0,0 0 25 0,35 58 7 0,-32-29-6 0,6 1-13 16,-6 1-11-16,2 1-14 0,0 6-11 15,7-1-9-15,-4 1-11 0,-3-7-7 16,2 0-6-16,1-3-7 0,4-5-6 0,-7 2-2 16,-4-3-9-16,-1-22-6 0,14 34-6 15,-14-34-8-15,8 18-6 0,-8-18-6 0,0 0-10 16,0 0-4-16,0 0-2 0,47-48-2 15,-24 16 2-15,-7-5 4 0,10-3 3 16,1 0 9-16,-5 2 6 0,1 5 8 0,-1 3 1 16,3 3 6-16,-3 0 3 0,-4 10 8 15,-1 1 5-15,3 1 15 0,-20 15 1 0,33-6 23 16,-33 6 22-16,39 18 2 0,-22 5 0 16,-4 1-6-16,-1 7-7 0,1 8-11 0,-3 2-11 15,-3 5-6-15,1 0-13 0,-8 0-21 16,-5 4-29-16,-3 4-40 0,-9 3-52 15,-15-9-89-15,-4 11-191 0,-25-9-47 0,-4-7-30 16,-10-13-544-16,-11-5-1437 0</inkml:trace>
  <inkml:trace contextRef="#ctx0" brushRef="#br0" timeOffset="795724.15">23081 13344 5306 0,'0'0'-262'0,"8"-22"-689"16,-8 22-838-16</inkml:trace>
  <inkml:trace contextRef="#ctx0" brushRef="#br0" timeOffset="796510.2363">23081 13262 4739 0,'-9'-41'-61'0,"9"41"45"0,-11-21 32 0,11 21 41 15,-14-22 18-15,14 22 15 0,0 0-2 16,-17-29 0-16,17 29-1 0,-11-15 1 0,11 15-5 16,0 0-8-16,-17-24-8 0,17 24-10 15,0 0-1-15,-17-18 0 0,17 18-1 0,-20-17-3 16,20 17 1-16,-23-12 2 0,23 12-1 16,-30-15 0-16,30 15-4 0,-40-13-6 0,16 5-8 15,-4 4-6-15,-2-1-6 0,-6 2-1 16,1 3-1-16,-7-3 0 0,4-1 0 15,-5 4-3-15,-6 0 1 0,-3 4 2 0,0-4-2 16,0 3-3-16,-4 2 0 0,2-2 3 16,-3 4-2-16,5-2 3 0,-1 2 1 15,3-1 0-15,1 0 3 0,-1 3-1 16,0 0 0-16,5 5 1 0,1-5-5 0,-4 6 0 16,4 1-5-16,-4 2 6 0,1-1-6 15,-2 6-1-15,2-1 2 0,-3 2-3 0,5 0-3 16,-2 2 0-16,2-2 3 0,3 4 8 0,-1-3 0 15,6-3 4-15,-3 2-2 0,3 3-4 16,2 1 0-16,-5 6 3 0,3-1-2 16,0 2 3-16,5 4 2 0,-3 4 3 0,2 1 1 15,3-2 0-15,-2 5-2 0,5-4 3 16,0 1 1-16,0 2-1 0,-3-3 3 0,7-4-1 16,0 1-1-16,1-2-2 0,5-2-4 15,-1-1-1-15,-1 2-3 0,4-4-2 16,0-1-4-16,2 4 0 0,1-2-2 0,0 1-1 15,6-5 0-15,2 7-1 0,1-3-1 0,-2 2 0 16,5 1 0-16,5 0-1 0,-5 7-1 16,5-4 1-16,-3 2 2 0,4 2 0 0,1-4 0 15,6 0 0-15,-1 4-1 0,8-9 1 16,-1 4-2-16,4-3 1 0,4 5-2 16,8-4-1-16,7-3-1 0,-4-1-1 15,12-3-1-15,12 1-2 0,4 0-2 0,4-6-3 16,5-4-3-16,4-3-4 0,1-5-1 15,-5-6-3-15,4 0-2 0,-1-2 2 0,3-2 1 16,-3-3 1-16,-6 0 2 0,9-3 1 16,-3 3 0-16,1-3 1 0,-4 1-1 0,5-2-4 15,12-6-1-15,-1 5-2 0,-1-7-1 16,2-4-1-16,-2 3-1 0,1-5 2 0,-9-5 0 16,-2-1 4-16,-1-6 2 0,16-18 2 15,-10-12 0-15,-3-5 2 0,-10-10-2 0,-7-4-2 16,-8-10-7-16,-5-8 4 0,-7-9-4 15,-11-8 6-15,-7-10 2 0,-11-5 5 0,-7-1 2 16,-13 16 1-16,-11-8-1 0,-15-1-1 16,-23 9-4-16,-24 3 3 0,-22 11 3 0,-28 13 4 15,-24 9 8-15,-24 10 8 0,-19 15 8 16,-5 13-1-16,-7 13-5 0,5 15-21 16,4 16-35-16,-12 21-47 0,-2 22-83 15,-8 21-141-15,-49 27-120 0,0 16-27 0,4 6-549 16,11 12-1479-16</inkml:trace>
  <inkml:trace contextRef="#ctx0" brushRef="#br0" timeOffset="826538.1863">16547 3726 2208 0,'-51'-3'160'0,"0"-4"-125"0,7 2 12 16,1 2-16-16,2 0-41 0,-4-1 4 15,-5 8-9-15,-2-1 12 0,-18 9-47 0,-7 9-30 16,-35 23-76-16,-2 1-388 0,4 14 110 16</inkml:trace>
  <inkml:trace contextRef="#ctx0" brushRef="#br0" timeOffset="840216.5524">1055 12439 725 0,'0'0'107'0,"0"0"-61"0,0 0 38 16,0 0-40-16,0 0 25 0,0 0 29 0,0 0-39 16,-10-28-6-16,10 28-1 0,0 0-1 15,0 0 8-15,0 0 12 0,0 0 2 16,0 0 2-16,-5-25 18 0,5 25-11 15,0 0-2-15,0 0-13 0,0 0 1 0,0 0-19 16,0 0 0-16,0-34 15 0,0 34-14 16,0 0-1-16,0 0-1 0,0 0 6 15,-5-30 8-15,5 30 13 0,0 0 22 0,0 0-32 16,-9-29 5-16,9 29-13 0,0 0 4 16,-8-27 17-16,8 27 11 0,-12-18-10 0,12 18 0 15,0 0-2-15,-16-25-6 0,16 25-4 16,0 0-13-16,-14-25 2 0,14 25-9 15,0 0-2-15,-11-19-10 0,11 19-2 0,0 0-9 16,0 0-4-16,0 0-6 0,0 0-10 16,0 0 2-16,0 0-1 0,0 0 1 15,0 0 2-15,0 0-8 0,0 0 0 16,0 0 4-16,0 0 14 0,0 0-12 0,58 40-1 16,-43-23 3-16,-1-2-6 0,-14-15 6 15,35 27-10-15,-19-12 2 0,-1 0-4 0,2 2 4 16,5-5 4-16,-5 3 5 0,4-3 3 15,-21-12-10-15,37 22 2 0,-17-14 5 0,-1 4 5 16,4-4 12-16,-23-8 2 0,35 12 13 16,-18-5 17-16,-17-7-6 0,32 8-3 15,-32-8 7-15,23 7 0 0,-23-7-1 16,34 3 0-16,-34-3-3 0,0 0 0 0,38-3-7 16,-38 3 4-16,0 0 5 0,37-12-13 0,-37 12 7 15,20-12-8-15,-20 12-7 0,17-18 6 16,-17 18-5-16,23-28 3 0,-18 11 0 15,-5 17-1-15,13-33 2 0,-9 13-2 16,-4 20-7-16,7-33 1 0,-7 33 0 0,8-30-3 16,-8 30 4-16,2-31-3 0,-2 31-2 15,0 0-4-15,3-31-12 0,-3 31-5 0,0 0-7 16,5-25-11-16,-5 25 3 0,0 0-2 16,0 0 4-16,0 0 3 0,0 0 0 15,0 0 6-15,0 0-13 0,57 32-4 0,-40-20 4 16,-1 0-7-16,8 0 9 0,-8 0-15 15,4 1 1-15,1-1 3 0,-1 0-2 0,-20-12 7 16,38 18 11-16,-20-11-5 0,-18-7 1 16,22 13 8-16,-22-13-5 0,25 12 4 15,-25-12 4-15,24 9 6 0,-24-9 6 16,0 0-3-16,28 6-7 0,-28-6 6 0,0 0 0 16,0 0-5-16,37-12 0 0,-37 12 5 15,17-20-1-15,-17 20 2 0,13-27-3 16,-13 27-1-16,17-33 10 0,-10 11-5 0,-7 22 6 15,6-43 6-15,-2 18-12 0,1-4 1 16,-2 0-1-16,-3 1-8 0,0 28 2 0,0-54-6 16,-3 27-3-16,3 27-7 0,-5-50-15 15,1 31-15-15,4 19-18 0,-13-45-28 16,8 30-27-16,5 15-43 0,-14-22-90 0,3 17-654 16,11 5-413-16</inkml:trace>
  <inkml:trace contextRef="#ctx0" brushRef="#br0" timeOffset="841388.3826">2291 11640 4170 0,'0'0'-146'0,"0"0"16"0,-45-9 10 16,45 9 11-16,0 0 15 0,0 0 10 0,0 0-4 16,0 0 9-16,-22-8 7 0,22 8 7 15,0 0 7-15,0 0 6 0,0 0 24 0,0 0 18 16,0 0 15-16,0 0 33 0,0 0 11 15,-35-4 19-15,35 4-8 0,0 0 9 16,0 0-3-16,0 0-1 0,0 0 0 0,0 0 5 16,0 0-26-16,-28-7 9 0,28 7 14 15,0 0-20-15,0 0 6 0,0 0-17 16,0 0-9-16,0 0-1 0,0 0 17 16,0 0-19-16,0 0 14 0,0 0-13 0,0 0-9 15,0 0 7-15,0 0-5 0,36 77 1 16,-21-53-5-16,2-3-2 0,0 9 2 0,0 1-9 15,1 2 7-15,0 1 4 0,-1 5 1 16,0-3-10-16,0 0 15 0,3 2-16 0,-4 1 8 16,4-2 2-16,4-2 6 0,-4-2-1 15,-3 2 0-15,-1-6 28 0,1 0 1 16,-2-5 7-16,-6-3-1 0,4 5 4 0,0-5-6 16,2 0-6-16,0 0-4 0,-1-1-2 15,3 2-5-15,-1-5-4 16,4 2 0-16,-3-4-8 0,0 1 2 0,0-4-8 0,1 1-2 15,-18-13-1-15,25 21-2 0,-25-21 1 16,22 15 3-16,-22-15 0 0,18 15 3 0,-18-15 8 16,14 14 9-16,-14-14-1 0,0 0 4 15,20 14 2-15,-20-14 4 0,0 0-1 16,0 0 3-16,16 14-2 0,-16-14-8 0,0 0-8 16,0 0 0-16,0 0-7 0,0 0-4 15,0 0 2-15,0 0-1 0,0 0-4 16,0 0-9-16,0 0-4 15,-25-84 0-15,25 84-8 0,-8-32 4 0,8 32-17 0,-8-39-5 16,-1 14 3-16,3 2-2 0,6 23 2 16,-12-51 1-16,7 27 4 0,5 24 3 0,-9-38 10 15,3 20 1-15,6 18-4 0,-5-30 4 16,5 30 0-16,-9-27 0 0,9 27 0 0,-5-24-2 16,5 24 0-16,0 0 0 0,-8-27-1 15,8 27-2-15,0 0 1 0,0 0-1 16,-3-27 1-16,3 27-1 0,0 0-1 0,0 0 2 15,0 0 1-15,0 0-3 0,0 0 5 16,0-35 5-16,0 35-5 0,0 0 5 0,0 0-4 16,30-12-1-16,-30 12 1 0,0 0 3 15,0 0-1-15,33-3 1 0,-33 3-1 0,0 0 3 16,0 0-6-16,35 3 3 0,-35-3-5 16,0 0 3-16,0 0-3 0,34 9 6 15,-34-9-3-15,0 0 2 0,27 23 1 0,-27-23 4 16,18 24-3-16,-11-12 3 0,-7-12-3 15,21 37 4-15,-6-17 1 0,-6 0-2 16,4 2 3-16,4-1-6 0,-5 3-1 0,3-1 3 16,-4-2-3-16,3 4-1 0,-3-5-5 15,-2 3 6-15,4-4-1 0,-1-1 0 16,3-3 1-16,-15-15 0 0,17 27-1 0,-9-15 2 16,-8-12-2-16,22 26-1 0,-22-26-1 15,18 18-16-15,-18-18-22 0,22 15-42 16,-22-15-46-16,27 7-41 0,-9-11-101 0,-18 4-674 15,20-15-751-15</inkml:trace>
  <inkml:trace contextRef="#ctx0" brushRef="#br0" timeOffset="842537.7441">3449 11973 4582 0,'0'0'-141'0,"0"0"8"0,0 0 6 15,-17 22 12-15,17-22 13 0,0 0 21 16,-8 28 27-16,8-28 12 0,-7 27 9 16,7-27 33-16,-7 28 6 0,7-28 12 0,-5 38 11 15,5-38 8-15,-5 36 5 0,2-15 15 16,-1 4-7-16,4-25-6 0,-1 50 3 0,1-30-13 16,1 8 6-16,3-2-7 0,-4-26-2 15,13 42-12-15,1-20 28 0,-6-2-32 0,5-2 11 16,-13-18-9-16,37 17-3 0,-13-10 11 15,-24-7-19-15,38 0-8 0,-38 0-6 16,43-12 0-16,-24 2-3 0,1-5 9 16,-5-2-11-16,-2-3-2 0,-1-2 2 15,-12 22 0-15,5-48 8 0,-7 19-5 0,2 29 13 16,-15-56-6-16,-1 27 18 0,-3 0 25 16,1 2 8-16,-7 1 19 0,-4 5 2 0,6 6-8 15,5-4 1-15,-9 11-12 0,27 8-8 16,-39-15-9-16,39 15 0 0,-35 1-3 0,35-1-8 15,0 0-2-15,-33 17-2 0,33-17-5 16,0 0-3-16,3 30 2 0,-3-30-9 0,0 0-6 16,25 44-14-16,-8-29-11 0,6 0-2 15,-4 0-20-15,4-3 0 0,2 0-18 16,4 1 0-16,-3 1 3 0,1-2-7 16,2-4 12-16,-3-1 10 0,1-1-2 0,2 0 10 15,-3-3 7-15,-26-3 10 0,54 0 6 16,-54 0 7-16,38-3-2 0,-38 3 17 0,40-9 13 15,-23 2 3-15,-17 7-4 0,34-22-1 16,-19 14-4-16,-15 8 15 0,21-35-15 16,-14 17 0-16,3-3 8 0,-10 21 13 0,7-50 4 15,-2 26 2-15,-5-4 2 0,0-4 3 16,0 2 2-16,0 30-3 0,-12-61 4 0,7 33-10 16,-7-6-3-16,-4 2-10 0,-1-1-5 15,-3 3-5-15,-2 0-8 0,-1 1-10 16,-2-1 6-16,1-1-4 0,-4 3-10 0,3-3-4 15,0 3 7-15,-4 0 19 0,4 1-19 16,0 2-4-16,2 1 18 0,-6 3-9 16,11 2-1-16,-9-3 8 0,7 2-5 15,2 7 3-15,-1-1-1 0,19 14-2 0,-30-24-7 16,15 15-8-16,15 9-18 0,-18-19-23 16,18 19 3-16,0 0 2 0,-24-18 11 15,24 18 0-15,0 0 0 0,0 0 8 0,0 0 11 16,0 0 5-16,0 0 11 0,0 0-5 15,0 0 21-15,-12 61 15 0,12-61 12 0,12 50-13 16,2-14 5-16,1 3-1 0,5-4 8 16,5 12 17-16,-2-4 1 0,7 0 8 0,10-3 7 15,-3-3 7-15,3-4 13 0,4-7-10 16,1-1-5-16,-5-10-4 0,5-3-8 0,0-6-2 16,-4-6-3-16,4-2-8 0,3-12-5 15,6-3-10-15,-1-8-6 0,-4-1-7 16,-2 2-25-16,-4-3-29 0,1-4-34 15,-6-1-27-15,-1 9-23 0,-9-2-24 0,9 4-38 16,-15-2-89-16,-7 8-610 0,-7 3-294 16</inkml:trace>
  <inkml:trace contextRef="#ctx0" brushRef="#br0" timeOffset="842815.9197">3400 11780 4087 0,'-12'11'2'0,"12"-11"56"16,0 0-5-16,-28 16 1 0,28-16-14 15,0 0-10-15,0 0 14 0,0 0 32 0,0 0 13 16,0 0-1-16,0 0-10 0,0 0-11 15,89-58-6-15,-44 30-13 0,2-4-3 16,-1 5-17-16,3 0-13 0,-2-1-30 0,-4 0-39 16,1 4-33-16,-4 6-36 0,-3-5-65 15,-5 5-166-15,-7 3-501 0,-2 0-128 0</inkml:trace>
  <inkml:trace contextRef="#ctx0" brushRef="#br0" timeOffset="844920.3222">2467 13196 3772 0,'0'0'-151'15,"0"0"15"-15,0 0 12 0,0 0 1 16,0 0 10-16,0 0 11 0,0 0 1 16,0 0 24-16,0 0 11 0,0 0 5 0,0 0 1 15,0 0 17-15,0 0 2 0,0 0 47 16,0 0-3-16,0 0 20 0,0 0 18 0,0 0 10 15,0 0 3-15,83-8 12 0,-83 8-15 16,30-14 10-16,-30 14 4 0,31-13-2 0,-10 5-23 16,6-1 7-16,-9-1-2 0,11 2 1 15,6-8-11-15,-10 3 2 0,7 2-7 16,-5-3 2-16,8 1-7 0,-2-1-1 0,-1 2-6 16,5-1-5-16,0-2 3 0,-1 3-3 15,-4 4-5-15,-7-5-3 0,2 2-5 16,3 3 0-16,-8 1 6 0,3-1 12 15,-25 8-23-15,37-10 18 0,-17 1 28 0,-20 9-8 16,45-15 15-16,-20 9-13 0,2-5-8 16,0-1-1-16,6 0 0 0,2-4-16 0,2-1 6 15,0 2 3-15,-4-2-13 0,2 4 12 16,-9 1-3-16,-1 1 1 0,-2 1-11 16,-1 1 7-16,-22 9 11 0,37-12-1 0,-37 12 12 15,30-12-4-15,-30 12-6 0,23-13 1 16,-23 13 18-16,0 0-18 0,32-11 12 15,-32 11 7-15,22-8 2 0,-22 8-2 0,0 0 1 16,23-8 4-16,-23 8-8 0,0 0-8 16,0 0 0-16,29-10-8 0,-29 10 2 15,0 0-7-15,0 0 10 0,0 0-10 0,0 0-2 16,25-10 1-16,-25 10-7 0,0 0 4 16,0 0 0-16,0 0 2 0,0 0 12 0,0 0 15 15,0 0 5-15,0 0 0 0,0 0-2 16,0 0-8-16,0 0-6 0,0 0 0 15,0 0-4-15,0 0-5 0,0 0-1 0,0 0 5 16,0 0-1-16,0 0-6 0,0 0-5 16,0 0 3-16,-91-5 0 0,91 5-5 0,0 0 0 15,-43 0 2-15,43 0-4 0,0 0 6 16,-37-3-7-16,37 3 4 0,0 0-1 16,-32 0 2-16,32 0 0 0,0 0-2 0,0 0 0 15,0 0-7-15,-32-3-2 0,32 3-2 16,0 0-13-16,0 0-8 0,0 0-7 15,0 0-2-15,0 0-3 0,0 0-1 0,0 0 3 16,-33-4 2-16,33 4 5 0,0 0-3 16,0 0 3-16,0 0 4 0,0 0-4 15,0 0 10-15,0 0-1 0,0 0 2 16,0 0 17-16,0 0-12 0,0 0 5 0,0 0 13 16,0 0 6-16,0 0 3 0,0 0-1 15,-32-5 3-15,32 5-7 0,0 0-1 0,0 0 1 16,0 0 4-16,0 0 1 0,0 0-3 15,-32-3 2-15,32 3-2 0,0 0 3 0,0 0 5 16,0 0-5-16,0 0 4 0,0 0 1 16,0 0-2-16,0 0-2 0,-33-4 1 0,33 4-4 15,0 0-4-15,0 0 5 0,0 0-5 16,0 0 1-16,0 0-1 0,0 0-4 16,0 0 3-16,-28-5-5 0,28 5 1 15,0 0-3-15,0 0-3 0,0 0 0 0,0 0-5 16,0 0-1-16,0 0 1 0,0 0 1 15,0 0-2-15,0 0 3 0,0 0-2 0,0 0 2 16,0 0 4-16,0 0-3 0,73-33-1 16,-56 24 1-16,5 2-1 0,-22 7 0 15,43-16 0-15,-21 9 1 0,5 1-3 0,-27 6-1 16,38-15-1-16,-11 9 3 0,-27 6 1 16,33-10-2-16,-33 10 2 0,30-5 2 0,-30 5-2 15,27-6-1-15,-27 6 1 0,0 0 3 16,34-6-4-16,-34 6 2 0,28-5 1 15,-28 5-4-15,30-3 3 0,-30 3 0 0,35-2-6 16,-35 2-2-16,34-7-3 0,-34 7-3 16,40-4-1-16,-40 4 0 0,33-8 2 15,-33 8 1-15,32-3 4 0,-32 3-2 0,0 0 5 16,37-3-2-16,-37 3 0 0,0 0-2 16,22-3 3-16,-22 3 1 0,0 0 2 15,0 0 0-15,0 0-1 0,0 0 0 0,40 0 0 16,-40 0-1-16,0 0-3 0,0 0 1 15,0 0-1-15,0 0 3 0,0 0 0 0,22 12 0 16,-22-12 1-16,0 0-1 0,0 0 3 16,0 0-3-16,0 33 1 0,0-33 2 15,0 0 1-15,0 0-3 0,-14 44 4 16,14-44 0-16,-13 22 8 0,13-22-8 0,-12 23 2 16,12-23 4-16,-30 32 0 0,17-17-1 15,-4 0 5-15,-5 1 9 0,-1 0 9 16,1-1-1-16,-10 4 1 0,7-4-7 0,-3 0-6 15,-1 0-11-15,4-2-29 0,5 1-72 16,20-14-87-16,-28 20-232 0,28-20-199 0,0 0-309 16,0 0-565-16</inkml:trace>
  <inkml:trace contextRef="#ctx0" brushRef="#br0" timeOffset="848885.2932">1687 14534 1127 0,'0'0'369'0,"0"0"-66"16,0 0-25-16,0 0-64 0,0 0 18 15,0 0-45-15,0 0-12 0,0 0-20 16,0 0-19-16,0 0-20 0,0 0 7 0,0 0-14 16,0 0-9-16,0 0 6 0,0 0-2 15,0 0 5-15,0 0 10 0,0 0 5 0,0 0 6 16,0 0-1-16,0 0 0 0,0 0-12 15,0 0-13-15,0 0-18 0,0 0-19 16,0 0-6-16,0 0-13 0,0 0-4 0,-27-66-12 16,27 66-7-16,0 0-2 0,-3-36-3 15,3 36-3-15,-3-26-10 0,3 26-3 0,-7-33 4 16,7 33-1-16,-7-37 2 0,7 37 4 16,-15-41-10-16,10 18 4 0,-3-2 3 15,8 25 2-15,-13-46 1 0,9 21 1 16,-4 3 2-16,-1-1-3 0,9 23-4 0,-8-42-6 15,1 21 1-15,7 21 0 0,-6-43-4 16,6 43 5-16,-7-40-3 0,4 18 3 0,3 22-4 16,-4-36 6-16,4 36-5 0,-5-31-1 15,5 31 3-15,0-28-2 0,0 28 2 16,0 0-4-16,-13-38 3 0,13 38 0 0,0 0 11 16,0-33-8-16,0 33 5 0,0 0 4 15,-3-30 3-15,3 30 4 0,0 0-4 16,0 0 3-16,-5-28-8 0,5 28 3 0,0 0-3 15,0 0-2-15,0 0-1 0,0-31-4 16,0 31 0-16,0 0-1 0,0 0-1 16,0 0-7-16,0 0 6 0,0 0-6 0,13-25 6 15,-13 25-2-15,0 0 2 0,0 0 0 16,40-6-1-16,-40 6-1 0,0 0-1 0,39 12 2 16,-39-12 1-16,43 24 1 0,-21-1 4 15,6-2-2-15,-4 4 7 0,1 2 5 16,-4 5 13-16,6 1 3 0,-7 1 9 15,7-1 7-15,-7 1 0 0,0 4-3 0,0-1-3 16,4 2-6-16,-8-1-4 0,1-2 1 16,0 6-9-16,3-6 1 0,-3 0-4 0,-4-2-3 15,7 4-2-15,-1-8-8 0,-3-3-10 16,-2-1-5-16,-1-2-4 0,-1-3-15 16,3-3-10-16,-15-18-14 0,17 32-9 0,-12-20-11 15,-5-12-11-15,15 18-31 0,-15-18-39 16,0 0-50-16,0 0-106 0,18 0-654 15,-18 0-907-15</inkml:trace>
  <inkml:trace contextRef="#ctx0" brushRef="#br0" timeOffset="849400.2466">2077 13471 4710 0,'-13'-21'-180'15,"13"21"18"-15,0 0 19 0,-19-24 21 16,19 24 14-16,0 0 32 0,-17-17 20 15,17 17 22-15,0 0 4 0,0 0 9 0,-18-18 3 16,18 18 12-16,0 0-2 0,0 0 8 16,0 0-2-16,0 0 2 0,-13-22 6 0,13 22 6 15,0 0 0-15,0 0 1 0,0 0 7 16,0 0 4-16,0 0 22 0,0 0 5 16,0 0 12-16,0 0-10 0,0 0 3 15,0 0-7-15,0 0-7 0,0 0 6 0,0 0-4 16,48 65 10-16,-33-45 16 0,4 12 14 15,4-5-24-15,4 5-1 0,5 7-4 0,1-2-15 16,7 3 0-16,-6 0 0 0,6-1-1 16,-7 0-4-16,7-4-5 0,-3 0-2 15,-3-1-1-15,2-2-2 0,-4-6-5 0,-3-1-4 16,-1-3-3-16,-3-1 0 0,-3-1-3 16,0-2 2-16,-6-3-6 0,3 0-1 0,-2-3-8 15,-2 3-19-15,-15-15-21 0,25 23-22 16,-25-23-28-16,20 21-23 0,-12-8-38 15,-8-13-80-15,10 17-212 0,-10-17-377 0,9 16 62 16</inkml:trace>
  <inkml:trace contextRef="#ctx0" brushRef="#br0" timeOffset="849712.3357">2316 14354 3596 0,'-25'7'-68'0,"25"-7"12"16,0 0 19-16,-32 5 28 0,32-5 2 15,0 0 16-15,0 0-2 0,-30 0-3 0,30 0-4 16,0 0 16-16,0 0 12 0,0 0 0 16,0 0 7-16,0 0 17 0,0 0 11 15,22-62 4-15,-22 62 16 0,20-24 6 0,-3 9-18 16,-17 15-1-16,28-30-4 0,-11 13-6 15,3 0-7-15,0 1-9 0,-3-3-5 16,3 4-1-16,3-5-12 0,-4 5-5 0,4 2-12 16,-3-6-9-16,0 3-25 0,-1 1-13 15,1-1-28-15,3 0-21 0,-6 4-24 0,3 0-42 16,-20 12-79-16,23-27-563 0,-9 17 209 16</inkml:trace>
  <inkml:trace contextRef="#ctx0" brushRef="#br0" timeOffset="850166.9215">2877 13602 3487 0,'0'0'-21'0,"-22"-27"-10"0,22 27 11 15,0 0-9-15,0 0 2 0,-30-11 6 0,30 11 12 16,0 0 2-16,-27-7 2 0,27 7 8 15,0 0 6-15,0 0-5 0,0 0-4 16,0 0 19-16,0 0 1 0,0 0-6 0,-8 45 4 16,8-45 13-16,0 0-11 0,8 40 12 15,-8-40-3-15,10 38-14 0,-3-23 6 16,-7-15-2-16,13 41-4 0,-1-24-7 0,-12-17 3 16,20 34-3-16,-8-21-2 0,-12-13-10 15,21 26 2-15,-7-18-4 0,-14-8-3 0,30 13 28 16,-30-13-19-16,30 2 4 0,-30-2 19 15,0 0-6-15,40-2 7 0,-40 2 15 16,20-17 3-16,-20 17-7 0,22-24-4 0,-22 24 18 16,18-27 2-16,-13 11-12 0,-5 16 18 15,9-27-12-15,-9 27-7 0,0 0 18 16,-14-38-17-16,14 38 4 0,-27-18-11 16,27 18 6-16,-38-12 0 0,11 5-6 0,27 7-9 15,-47-2 2-15,47 2-6 0,-40-8-3 0,40 8-19 16,-33-2-21-16,33 2-20 0,-32-3-26 15,32 3-10-15,0 0-22 0,0 0-10 16,0 0-37-16,0 0-97 0,0 0-543 0,-32-4 240 16</inkml:trace>
  <inkml:trace contextRef="#ctx0" brushRef="#br0" timeOffset="850684.3098">3122 13424 3590 0,'0'0'81'16,"0"0"-10"-16,0 0-14 0,0 0 0 15,0 0 4-15,0 0-29 0,0 0 3 16,0 0 2-16,0 0 4 0,0 0 6 0,0 0-12 16,0 0 2-16,29 26-10 0,-29-26-3 15,42 1-10-15,-16 6 13 0,5-3-22 16,0-3 5-16,3 9-10 0,9-3-4 0,-8 2-11 15,4 0-2-15,-6-3-1 0,-1 3-6 16,-5-2 10-16,1-3-5 0,-28-4 7 0,44 12 19 16,-44-12 17-16,35 1 14 0,-35-1 17 15,30 0-15-15,-30 0-2 0,0 0 7 16,24-12 7-16,-24 12 4 0,11-24 1 0,-11 24-4 16,0-33-5-16,0 33-8 0,0-38 1 15,0 38-10-15,-5-34 0 0,5 34-7 0,0-32-1 16,0 32-10-16,0 0-12 0,0-35-15 15,0 35 7-15,0 0-1 0,15-22 3 0,-15 22 0 16,25-3 4-16,-25 3 2 0,0 0-1 16,57 12-1-16,-32-6 1 0,0 1 1 0,0 1-2 15,4 3 1-15,-4-10 6 0,-25-1 0 16,44 11 14-16,-26-7 29 0,-18-4 47 16,32 0 34-16,-32 0-14 0,0 0-2 15,31-24 5-15,-25 6-2 0,-6 18-4 0,8-47-14 16,-13 19-10-16,2-8-12 0,-3-2-10 15,-5-4-10-15,2 3-6 0,1 6-6 16,3 1-16-16,-3 3-33 0,1 4-72 0,5 10-106 16,2 15-203-16,-15-12-143 0,15 12-427 15,0 0-853-15</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27:51.532"/>
    </inkml:context>
    <inkml:brush xml:id="br0">
      <inkml:brushProperty name="width" value="0.05292" units="cm"/>
      <inkml:brushProperty name="height" value="0.05292" units="cm"/>
      <inkml:brushProperty name="color" value="#FF0000"/>
    </inkml:brush>
  </inkml:definitions>
  <inkml:trace contextRef="#ctx0" brushRef="#br0">21338 13668 4604 0,'0'0'-160'0,"0"0"10"16,0 0 23-16,0 0 12 0,0 0 12 16,0 0 8-16,0 0 15 0,0 0 8 0,0 0 18 15,0 0 7-15,0 0 15 0,0 0 6 16,0 0 11-16,0 0 11 0,0 0 11 16,0 0 12-16,0 0 4 0,0 0 13 0,0 0 20 15,0 0-1-15,0 0-5 0,0 0 3 16,0 0 10-16,0 0 15 0,0 0-5 0,0 0 6 15,0 0-4-15,0 0 8 0,0 0-2 16,0 0 3-16,0 0-1 0,0 0-10 16,0 0-4-16,0 0-7 0,0 0-10 0,0 0-3 15,0 0-5-15,0 0-10 0,50 6 6 16,-50-6-5-16,32-9-4 0,-32 9-2 0,33-11-1 16,-6 3-1-16,-27 8-1 0,38-16-1 15,-11 7-2-15,-7 0-1 0,10 3-5 16,-5-3-1-16,4 3 1 0,-3-3-4 0,-26 9 0 15,46-10 2-15,-20 3 0 0,-4 2 2 16,-22 5 2-16,44-9 1 0,-23 6 4 16,-21 3-3-16,44-11 1 0,-17 10 2 0,-2-7 1 15,-25 8-5-15,50-8 1 0,-22 1-3 16,2 1 0-16,2 0 3 0,-2-3-4 0,4 3-8 16,-4 0 3-16,2 3-4 0,-4-3 2 15,4-2-2-15,-2-1 0 0,-2 5-1 16,-1-4 2-16,-3 2-1 0,-24 6 4 0,48-15 0 15,-31 12 6-15,-17 3 2 0,33-9 0 16,-33 9 0-16,32-10-3 0,-32 10 2 0,29-8-3 16,-29 8-1-16,33-10-1 0,-33 10-6 15,33-12 3-15,-14 5-2 0,-19 7-3 16,42-14 2-16,-22 3-2 0,-20 11-2 0,45-15-1 16,-27 6 2-16,2 0 0 0,2 0-2 15,-22 9 2-15,42-15-3 0,-22 5 0 16,-20 10-1-16,39-16-1 0,-19 10 2 0,0-4-2 15,-20 10 2-15,40-11 1 0,-18 5-2 16,-22 6 1-16,46-18-4 0,-27 11 4 0,4-1 0 16,2-2-2-16,-3 1 0 0,5 0-1 15,1-2 0-15,-6 3 2 0,6-2-3 0,-1-2 0 16,0-3 1-16,-2 6 0 0,2-4 1 16,-2-2 0-16,-3 2 1 0,4 1 0 15,-7 0-2-15,4 0 0 0,1-1 1 0,-6 1 0 16,2 0 1-16,4 0-1 0,-4 0-1 15,1-2-1-15,4-1-1 0,-4 3 2 0,2 0-1 16,2 0-4-16,-2-1 4 0,3 1-4 16,-5 2 5-16,8-2-2 0,-6-1 1 15,-1 1 2-15,1 4-1 0,2-2 2 0,-6-2-1 16,3 3 4-16,3-2-1 0,-7 3-3 16,4-2 3-16,0 1-1 0,-1 0 0 0,1 0 0 15,3-3-3-15,-3 0 3 0,6 2-1 16,-4 2 1-16,1-6-5 0,3 2 1 15,-3 3-1-15,4-3 4 0,-6 3 0 0,4-4 3 16,-2 1-4-16,-1 0 4 0,1 0 1 16,-4 1 0-16,1-1 0 0,3 0 3 0,-3 0 0 15,5-1-1-15,-9 3 1 0,2-2 0 16,-1 3-3-16,2 2 1 0,-1-4-4 0,-3 2 3 16,-2 0-2-16,4-1 0 0,-3 2 1 15,1-1-1-15,-17 9 0 0,39-22-1 16,-23 13 0-16,-16 9 0 0,32-19-2 0,-19 9 3 15,-13 10-3-15,34-21 3 0,-21 12-3 16,-13 9 1-16,39-26 1 0,-21 14-1 0,-18 12 0 16,30-18 1-16,-11 6-4 0,-19 12 2 15,33-21 0-15,-13 12 0 0,-3-1 0 16,3-2 0-16,-20 12 1 0,32-20-2 0,-16 12 4 16,-16 8-3-16,34-19 2 0,-34 19 2 15,27-18-1-15,-14 9 2 0,-13 9-2 16,25-23 2-16,-25 23-2 0,27-17-1 0,-27 17 1 15,25-20-2-15,-15 9 2 0,-10 11-1 16,23-24-1-16,-11 9-1 0,-12 15 2 0,25-27 0 16,-16 12-2-16,-9 15-1 0,26-30 1 15,-9 13 0-15,-17 17 1 0,19-24 3 0,-8 9-5 16,-11 15 0-16,22-33-1 0,-12 18-3 16,-10 15-3-16,17-36-1 0,-9 21 3 15,-8 15-3-15,22-36 1 0,-14 15 1 0,4 1 2 16,-12 20 0-16,20-33-2 0,-8 14 5 15,-4 1-3-15,-8 18 2 0,22-33 0 0,-12 14 1 16,0 0 4-16,5-2 0 0,-15 21 2 16,18-38-4-16,-6 20-2 0,-4 0 4 15,-8 18-2-15,24-34 4 0,-19 14 0 0,7 0-6 16,-12 20 3-16,16-34 0 0,-11 14 1 16,-5 20 1-16,19-33 1 0,-11 18-1 15,0-3 3-15,-8 18-2 0,17-37 1 0,-5 14 5 16,-12 23-3-16,17-35 2 0,-6 13-5 15,-2-2-3-15,2 3 4 0,-2-5-2 0,1 1-2 16,5 2 2-16,-5-7-2 0,3 3 1 16,-3-2-3-16,5-1-1 0,-1 0 3 15,-6 0-2-15,2 3 1 0,4-3 3 0,-6 3-2 16,5-2 0-16,-1-1 1 0,-4 5 0 16,1-2 2-16,-1 2-3 0,4-2 6 0,0 2 4 15,-7 1 2-15,6-2 4 0,-6 2 3 16,7-1-1-16,-4 1-1 0,4-1-1 0,-4 0-4 15,-3 1-2-15,7-4-3 0,-3 3 1 16,2-2-3-16,-6 2-2 0,7-7-2 0,3 2 0 16,-7 0 0-16,6 3-2 0,-3-5 0 15,-2-5 0-15,1 8 5 0,2 2-3 16,-2 0 0-16,0-1 2 0,-4 0-1 0,3-3 1 16,-1 1-1-16,0 2 2 0,-3-3-2 15,7 1 1-15,-5-2-1 0,1 5 1 16,1-1-4-16,-1 4 2 0,-3-4-1 0,3 0-3 15,-3 1 1-15,2 1 3 0,-2 1 0 16,0 2-1-16,-5 23-1 0,10-51 3 0,-7 28-1 16,-1-2 0-16,-2 25 2 0,7-46-1 15,-7 24-3-15,0 22 3 0,8-50 0 0,-8 25-2 16,2 1-1-16,-2 24 1 0,3-51-2 16,-3 25 1-16,4-1-1 0,1-2-2 15,-2 2 0-15,-3-1 2 0,5-2-2 0,-5 3 2 16,0-5-2-16,3-1 0 0,-3-2 1 15,0 1 0-15,-3-3 4 0,0-3-3 0,1 0 4 16,-6-4-2-16,1 2 1 0,-3 0 0 16,3 1 0-16,2-3-1 0,-7 3 0 0,1 0-1 15,2 0 1-15,-4 4-3 16,1 0 1-16,-1 0 0 0,-2 1-1 0,-2-2 2 16,0 5 0-16,1-2-3 0,-6 1 3 0,3 3 0 15,-1-1-1-15,-3 5 1 0,1-2-1 16,2 0 0-16,-2 2-1 0,1 3 0 0,2 0-3 15,3 2 0-15,-8-1-1 16,7 2-5-16,-4-2 3 0,1 6-1 0,-4-2-2 16,2 0 2-16,-6-5 0 0,0 4 2 0,2-2-3 15,-5 2 5-15,2 1-3 16,4-1 3-16,-12-1 4 0,9 2-4 0,-9 3 1 0,4-5 2 16,-3 3-3-16,0-1 1 0,-1-3-2 15,-2 5 2-15,1-3 0 0,3 2 0 16,-5 0 2-16,3-1-3 0,3 1 2 0,-2-1 0 15,-5 4 1-15,8-3 0 0,-4-1-1 16,4 4 6-16,1-2-6 0,0-1 1 16,0 5 4-16,6-4-1 0,4 5 1 0,-5-5-3 15,5 5 4-15,2 0 2 0,-3-1-2 16,3 2 1-16,1-5-2 0,-7 6 3 0,9-2-5 16,-3 3 3-16,-5 2-1 0,5-6-2 15,0 2 0-15,-2-1 0 0,-5 3 0 16,9-3 2-16,-11 0 1 0,6 2-2 0,-6-3 4 15,1 4-3-15,3 0 3 0,-5-3 0 16,-2 4 0-16,-1-7 4 0,-4 0-2 16,3 3 2-16,-4-2 1 0,4-3-2 0,1 5 2 15,-4-3-1-15,0 0-1 0,4-2-3 16,-6 4 2-16,6-4-3 0,-9-1-1 0,5 2-1 16,0 1 1-16,-1-4-2 0,0 5-1 15,2-3 2-15,-4 2 3 0,3 0-2 16,2-2-3-16,2 4 1 0,-4-4 1 0,-3 3-2 15,6-2 4-15,-2 0 0 0,-6 5-1 16,3-9 3-16,4 8 3 0,-5-3 1 0,3-4-2 16,-5 4 1-16,1 0-3 0,-3 3 0 15,-1-5-1-15,3 2-1 0,-1 3-1 16,1 0 2-16,-3 0-1 0,1 3-2 0,1-1-1 16,3-2 1-16,-2 4-1 0,2-2 1 15,-1-2-1-15,5 2 0 0,-1 0-1 16,5 6 1-16,-1-7 1 0,-1 5-1 0,2-5 0 15,-1 7 1-15,1-4-2 0,0 4 0 16,2-4 0-16,-5 4 0 0,3-4-1 0,-1 2 0 16,-2 0 1-16,-2-1 0 0,8 2 2 15,-7-1-2-15,-4-3 0 0,6 5 0 0,-1-1 0 16,1-2 2-16,-7-3-2 0,4 5-1 16,-5-2 0-16,0-2 1 0,0 3 5 0,4-4-4 15,-7 2-4-15,6-2 4 0,-4 1-2 16,1 3 1-16,0-3 0 0,-3-3-1 15,7 3 0-15,-6-2 0 0,2 3 0 0,5-2 2 16,-1 1 0-16,-7 0-2 0,8 0 1 16,3 3-2-16,-1-3 3 0,2 2 2 0,1-3-4 15,4 5 1-15,-9-2 1 0,8-2 3 16,-2 3 2-16,1-4 2 0,-2 5 0 16,2-5 2-16,-4 5-2 0,6-5-1 0,-6 5 0 15,3-5-2-15,-6 4-2 0,2-5-1 16,1 7-2-16,-9-4 3 0,4 4-3 15,-6-3 0-15,-3 0 0 0,1 1-1 0,0 0 2 16,-5 0-1-16,3 3 0 0,-1-3 1 16,3 0-2-16,-4 2 3 0,-1-1 0 0,5-1 1 15,0 0-2-15,-3 1 1 0,6 0 0 16,-2-2-1-16,4 4 2 0,3 2-1 0,1-4-2 16,3 1 3-16,-4 1-4 0,12 3 1 15,27 0 0-15,-65-5 3 0,32 2-3 16,1-1-1-16,32 4 2 0,-62-1-3 0,30 1 3 15,0 0-2-15,32 0 0 0,-58 0-1 16,31 0 3-16,27 0-2 0,-62 0 4 0,34 0-3 16,4 1-2-16,24-1 2 0,-62 0-1 15,32 4-1-15,2-1 2 0,-2 2-3 16,-4-4 3-16,3 5-1 0,-6 0 1 0,5 1-2 16,-6 0 2-16,4 1-2 0,-4-1 2 15,6 1 0-15,-8 2 1 0,10-1-2 16,-2-3-1-16,2 3 2 0,-2-3-1 15,8 5-1-15,-7 1 0 0,-1-3 1 0,3 0 0 16,-1 4 0-16,4-5 1 0,-5 8-1 0,0-5 1 16,2 1 0-16,1 1 1 0,4-1-2 15,-12 5 1-15,7-2 0 0,-8 0-2 0,4 0 7 16,-7 0-5-16,3 5 1 0,-3-4 1 16,0 0-2-16,-4-2 0 0,7 4 0 0,-6-3 0 15,4 4 2-15,3-4 1 0,-8 1-3 16,9 3 0-16,-3-2-2 0,-1 3 2 15,2 0-1-15,5 2 2 0,-9-3-2 0,7 2 0 16,-3 1 0 0,4 2 1-16,-4-5 2 0,0 5-1 0,4 0-2 0,-6 3 1 0,-6 0-1 15,12-3 2-15,-4 7-3 0,-2-3 2 16,6-4 5-16,-2 3-5 0,1 3 1 16,-1 2-1-16,4-5 1 0,4-2-2 0,2 5 1 15,-5-3 1-15,11 1 6 0,-1-1-7 16,0 4 1-16,3 0-1 0,6 1 3 15,2-6-1-15,6 6 1 0,-2-1-1 0,0 1 1 16,1 0-1-16,4-2-3 0,-3 6 4 16,6-6-2-16,-6-2-1 0,3-28 1 0,3 56-2 15,-6-36 3-15,3 11 2 0,0-31-4 16,0 53 0-16,-3-28-1 0,-2-2 2 0,1 6-2 16,-1-4 2-16,5-25 0 0,-10 49-1 15,0-24 5-15,2-1-3 0,0 0-2 16,-4 0 3-16,0 5-3 0,4-4 1 0,-4 2 2 15,-1 5-2-15,8-4-1 0,-10 4 1 16,5 0 0-16,1 1 1 0,-4 4-2 0,8-7 2 16,0 2 1-16,-4-5-3 15,6 5 1-15,-5-6-1 0,6 2 0 0,-6-3 3 16,8-25 4-16,-7 53-4 0,2-26-1 0,-2-1 2 16,4-1-2-16,0 2 0 0,-2-4-1 15,5-23-1-15,-5 49 5 0,1-20-2 16,4-3-1-16,0-26-2 0,-3 51 0 0,3-25 2 15,0 0-2-15,0-26 0 0,0 53 0 16,0-21 4-16,-2-8-2 0,2-24-1 16,0 58 2-16,0-31 1 0,0 2 3 0,0-2-4 15,0-27 1-15,-5 53-1 0,5-29 2 0,0-24 3 16,0 43 1-16,-3-25 1 0,3-18-1 16,0 44 1-16,0-44-2 0,0 47 3 15,0-23-4-15,3 3 1 0,-3-27-1 0,5 54 3 16,0-27-5-16,-1 4-2 0,4-3-2 15,-6 0 3-15,4 2 3 0,1-2-5 0,-4-1 2 16,-1-5-3-16,1 3-2 0,-3-25 6 16,10 34-2-16,-6-16 0 0,-4-18-1 0,8 31-2 15,-8-31 1-15,5 31 1 0,-5-31-1 16,12 31 1-16,-12-31-2 0,8 23 0 16,-8-23 0-16,12 25 3 0,-12-25-3 0,10 22 0 15,-10-22 1-15,10 28-1 0,-2-9 1 16,1-2 0-16,2 6 1 0,-1-1-1 15,-1 2-1-15,6 0 0 0,-8 0 1 0,3 5 0 16,1-4 1-16,1-5-2 0,-2 5 1 16,2-3 0-16,-2 0-2 0,0-1 2 0,2-2-2 15,-12-19 5-15,16 37-3 0,-7-19 1 16,-1 1-4-16,2 1 4 0,-10-20-1 0,17 39-1 16,-5-21 1-16,-2 3-2 0,-2-1 1 15,0 1 1-15,1 0-3 0,2 0 5 16,-11-21-2-16,15 47 0 0,-10-25-2 0,7 2 5 15,-7-3-3-15,4 1 4 0,-4 3-1 16,5-4 0-16,-7 0 1 0,5 3-3 0,-8-24 4 16,14 32-1-16,-11-14-1 0,-3-18 1 15,13 36-2-15,-9-23 5 0,-4-13-1 16,15 35 2-16,-9-17-2 0,-6-18-2 16,17 36 4-16,-13-16-3 0,2-1-3 0,3 2 2 15,-4 0-1-15,6 0 6 0,-4 2-6 0,0-2 1 16,-2 1 0-16,-5-22 1 0,11 43 0 15,-4-24 4-15,2-1-3 0,-9-18-2 0,8 34 0 16,0-16 1-16,-8-18 0 0,14 31 3 16,-9-13-4-16,-5-18-1 0,15 30 0 0,-4-15 1 15,-11-15-1-15,12 29 0 0,-12-29 1 16,17 28 0-16,-9-13-1 0,-8-15 0 0,17 27-1 16,-17-27 1-16,17 29-1 0,-11-17-1 15,-6-12-1-15,14 28 4 0,-14-28-4 16,16 25 0-16,-16-25 2 0,12 22 2 0,-12-22-3 15,17 20 2-15,-17-20-1 0,17 22 0 16,-17-22-1-16,11 22 1 0,-2-9-1 0,-9-13-1 16,18 21 2-16,-18-21 1 0,12 21-3 15,-12-21-1-15,18 22 1 0,-18-22 1 16,14 18-1-16,-14-18 1 0,18 19-1 0,-18-19 1 16,13 18-2-16,-13-18 1 0,14 16-1 15,-14-16 0-15,10 18 0 0,-10-18 1 16,0 0 0-16,22 18 0 0,-22-18 1 0,16 12-3 15,-16-12 3-15,0 0 0 0,17 23-1 16,-17-23 0-16,10 18-1 0,-10-18 0 0,0 0 1 16,17 25 0-16,-17-25 1 0,0 0 0 15,13 19-2-15,-13-19 2 0,0 0-2 0,10 16 2 16,-10-16-1-16,0 0 0 0,0 0 1 16,0 0 1-16,17 17 0 0,-17-17-1 0,0 0-2 15,0 0 1-15,0 0 0 0,0 0 2 16,0 0-1-16,18 13 2 0,-18-13 0 15,0 0-1-15,0 0-2 0,0 0 1 0,0 0-1 16,0 0-2-16,0 0-4 0,0 0-10 16,0 0-8-16,0 0-16 0,14 12-21 0,-14-12-40 15,0 0-65-15,0 0-77 0,0 0-204 16,0 0-73-16,0 0-41 0,0 0-386 16,0 0-780-16</inkml:trace>
  <inkml:trace contextRef="#ctx0" brushRef="#br0" timeOffset="1240.0226">17057 11652 4598 0,'0'0'-101'16,"0"0"14"-16,0 0 14 0,0 0 4 0,0 0 4 16,0 0 13-16,0 0 6 0,0 0 16 15,0 0 19-15,0 0 25 0,0 0 26 0,0 0 5 16,0 0 2-16,0 0 4 0,0 0 9 15,-8-60 13-15,8 60 24 0,0 0-9 0,0 0 0 16,0 0-3-16,0 0-3 0,0 0-7 16,0 0-8-16,-9-28-4 0,9 28-7 0,0 0-5 15,0 0 0-15,0 0-6 0,0 0-5 16,0 0-1-16,0 0-1 0,0 0 1 16,0 0 4-16,0 0 6 0,0 0 0 0,0 0 1 15,0 0-3-15,0 0 3 0,0 0 0 16,0 0 1-16,0 0 0 0,0 0-1 0,55 6-9 15,-55-6 1-15,0 0-6 0,37 18-3 16,-37-18-4-16,29 16-1 0,-11-8-4 16,-18-8-1-16,33 15-4 0,-16-7 1 0,-17-8-5 15,45 12 1-15,-25-8-2 0,-20-4 0 16,37 11-1-16,-17-7-1 0,-20-4 0 16,39 8-1-16,-39-8-3 0,35 7 0 0,-17-4-1 15,-18-3-1-15,39 3-3 0,-39-3 0 16,30 6 0-16,-30-6 0 0,32 6 0 15,-32-6-1-15,26 3 0 0,-26-3-1 0,0 0 1 16,32 3 1-16,-32-3-2 0,0 0 2 16,29 3 1-16,-29-3 0 0,0 0 2 0,23 6 0 15,-23-6 1-15,0 0-3 0,0 0 2 16,0 0 0-16,37 0 0 0,-37 0 0 0,0 0-3 16,0 0 3-16,0 0-3 0,37-1 3 15,-37 1-2-15,0 0 1 0,0 0-2 16,0 0 2-16,0 0-2 0,33-5 0 0,-33 5 1 15,0 0 0-15,0 0-2 0,0 0-1 16,0 0 2-16,0 0-3 0,34 5 2 0,-34-5 1 16,0 0-1-16,0 0-1 0,0 0-2 15,0 0 2-15,0 0 0 0,31 1 1 16,-31-1-2-16,0 0 1 0,0 0 1 16,0 0 0-16,0 0-1 0,0 0 0 0,0 0 0 15,0 0 2-15,0 0-1 0,34-1 1 16,-34 1 0-16,0 0 2 0,12-20 2 0,-12 20 6 15,0 0 7-15,8-24 6 0,-8 24-2 16,0 0 5-16,7-42-1 0,-7 42-1 0,5-35-3 16,-5 35 0-16,3-42-1 0,-3 42 2 15,0-39 4-15,0 18-1 0,0 21-3 0,0-39-1 16,0 39-3-16,0-39-5 0,0 39 0 16,0-36 0-16,0 36-1 0,-3-34-2 15,3 34-3-15,-5-37-2 0,5 37 3 0,-4-34 4 16,4 34 1-16,-3-31 5 0,3 31-3 15,-8-34-2-15,8 34 1 0,-7-33-2 0,7 33-3 16,-5-32-1-16,5 32-3 0,-9-24-10 16,9 24-27-16,-1-22-33 0,1 22-58 0,0 0-62 15,0 0-144-15,0 0-148 0,0 0-36 16,-55 34-473-16,26-16-1169 0</inkml:trace>
  <inkml:trace contextRef="#ctx0" brushRef="#br0" timeOffset="3156.5006">17892 11077 4992 0,'0'0'-181'0,"0"0"10"0,0 0 6 0,0 0 6 15,0 0-1-15,36 3-10 0,-36-3-1 16,0 0 11-16,0 0 5 0,0 0 27 0,0 0 32 16,0 0 13-16,0 0 15 0,0 0 16 15,0 0 9-15,0 0 2 0,0 0 21 16,0 0 9-16,0 0 11 0,0 0 0 0,0 0 8 15,0 0 10-15,0 0 3 0,0 0-6 16,0 0 3-16,0 0 4 16,0 0 1-16,0 0-11 0,0 0 8 0,0 0 5 0,0 0 11 15,0 0 0-15,0 0 7 0,0 0 22 16,0 0-20-16,-48 54 3 0,48-54 5 16,0 0-8-16,-29 12 2 0,29-12-7 15,-21 9-4-15,21-9-11 0,-27 7 5 0,27-7 5 16,-23 11 19-16,23-11-3 0,-31 6 6 0,31-6 2 15,-30 9-9-15,30-9-4 0,-31 9-10 16,31-9 3-16,-34 9-15 0,34-9 8 16,-28 6-4-16,28-6-1 0,-30 9-8 0,30-9 6 15,-27 7-10-15,27-7 22 0,0 0-23 16,-30 8 6-16,30-8 14 0,0 0-2 0,-34 12-10 16,34-12 13-16,-17 8-10 0,17-8-3 15,0 0-2-15,-33 9-4 0,33-9 6 16,-22 10-12-16,22-10 5 0,0 0 2 0,-25 11-10 15,25-11 9-15,0 0-13 0,-35 12 3 16,35-12 3-16,-22 10 6 0,22-10-8 0,0 0 13 16,-26 9-1-16,26-9 4 15,-24 6-3-15,24-6 15 0,0 0-11 0,0 0-5 16,-32 12 2-16,32-12-1 0,0 0-3 16,-23 7 0-16,23-7-5 0,0 0-2 0,-25 8 2 15,25-8 0-15,0 0-7 0,0 0 5 16,-24 11-6-16,24-11 0 0,0 0 4 15,0 0 0-15,-26 12-7 0,26-12 12 0,0 0 4 16,0 0 3-16,-24 12-1 0,24-12 0 16,0 0 2-16,0 0 0 0,-25 9 2 0,25-9-8 15,0 0-1-15,0 0 0 0,0 0-9 16,0 0-5-16,-22 10 0 0,22-10-7 0,0 0-6 16,0 0-33-16,0 0-32 0,0 0-46 15,0 0-40-15,0 0-83 0,0 0-654 16,0 0-427-16</inkml:trace>
  <inkml:trace contextRef="#ctx0" brushRef="#br0" timeOffset="5647.9295">17684 11382 4213 0,'0'0'-106'15,"0"0"5"-15,24-20 17 0,-24 20 14 0,0 0 5 16,0 0 0-16,0 0 2 0,0 0 17 15,0 0 15-15,0 0-3 0,0 0 10 16,0 0 20-16,0 0-22 0,0 0 13 0,0 0 13 16,0 0 0-16,0 0 15 0,0 0-6 15,0 0 23-15,0 0 15 0,20-13-18 0,-20 13 6 16,0 0 2-16,0 0-10 0,0 0-1 16,0 0-10-16,0 0-4 0,0 0 11 15,0 0-5-15,0 0 19 0,0 0 0 0,0 0-9 16,0 0 15-16,0 0-13 0,0 0-2 0,0 0-1 15,0 0-7-15,0 0 3 0,0 0-7 16,-86 9 6-16,86-9 0 0,-26 12 1 16,26-12-12-16,-34 9 2 0,12-3 15 15,22-6-14-15,-38 15 6 0,21-9-5 0,17-6-1 16,-35 13 1-16,17-8 0 0,18-5 0 16,-30 12-9-16,30-12 4 0,-32 8-2 15,32-8-5-15,-24 8 7 0,24-8-5 0,0 0 5 16,-26 14 3-16,26-14-10 0,0 0-18 15,0 0 6-15,-29 5-1 0,29-5-10 0,0 0 15 16,0 0-4-16,0 0 18 0,0 0-7 16,-28 7 3-16,28-7 6 0,0 0-4 0,0 0-1 15,0 0 11-15,0 0 4 16,0 0-5-16,0 0 1 0,0 0 7 0,0 0-7 16,0 0-4-16,0 0-10 0,0 0 0 0,0 0-4 15,0 0 1-15,0 0-5 0,0 0-5 16,0 0 6-16,0 0-12 0,0 0-8 15,0 0 15-15,0 0-7 0,0 0 1 0,60-41-6 16,-60 41 5-16,0 0 9 0,0 0-4 16,23-10 13-16,-23 10-6 0,0 0-2 0,0 0 9 15,0 0-1-15,0 0-11 0,0 0 13 16,0 0-3-16,0 0 4 0,0 0 12 16,-87 17-11-16,87-17 12 0,-33 7 1 0,33-7 9 15,-29 1 2-15,29-1 0 0,0 0 5 16,-36 7-4-16,36-7-5 0,0 0-5 15,0 0 0-15,-32 4-9 0,32-4 9 16,0 0-12-16,0 0 4 0,0 0-7 0,0 0-2 16,0 0-10-16,0 0-2 0,0 0-3 15,0 0-4-15,0 0 2 0,0 0 7 0,0 0-7 16,0 0 2-16,100-12 4 0,-100 12-1 16,0 0 4-16,30-7-4 0,-30 7-1 0,0 0 15 15,0 0-4-15,32-7 5 0,-32 7 1 16,0 0 5-16,0 0-13 0,0 0 18 15,24-10-6-15,-24 10-15 0,0 0-3 0,0 0 0 16,0 0-4-16,21-8-5 0,-21 8 3 16,0 0 1-16,0 0 3 0,0 0 4 0,0 0-7 15,0 0 5-15,0 0 3 0,0 0 11 16,0 0-13-16,0 0 0 0,0 0-7 0,0 0 10 16,0 0 2-16,0 0-3 0,0 0 11 15,0 0 3-15,0 0-22 0,0 0 6 16,0 0-4-16,0 0 1 0,37-7-7 0,-37 7-15 15,35-6-6-15,-16 0 2 0,-19 6 0 16,48-9-1-16,-23 3 4 0,-1 0 2 16,-24 6 12-16,48-12-8 0,-29 6 4 0,-19 6 12 15,36-11-8-15,-36 11 5 0,25-8-6 16,-25 8 4-16,27-7 11 0,-27 7 6 0,0 0 31 16,24-9-27-16,-24 9 1 0,0 0 10 15,0 0-11-15,0 0 8 0,11-18 7 16,-11 18 5-16,0 0 2 0,0 0-9 0,0 0-9 15,0 0 9-15,0 0-12 0,0 0 7 16,0 0-10-16,0 0 4 0,0 0 3 16,0 0-11-16,0 0-4 0,0 0 8 0,0 0-13 15,0 0 8-15,0 0-12 0,0 0-1 16,0 0 0-16,0 0-8 0,0 0 0 0,0 0-6 16,0 0-7-16,0 0 11 0,0 0-15 15,0 0 5-15,0 0 8 0,0 0-7 16,0 0 9-16,0 0 3 0,0 0-1 0,47 15 6 15,-47-15 0-15,0 0-1 16,0 0 3-16,0 0 2 0,0 0 9 0,0 0 2 0,0 0 0 16,0 0 11-16,0 0-17 15,0 0 8-15,0 0-22 0,17 12 18 0,-17-12 8 16,0 0-8-16,0 0 18 0,0 0-14 0,0 0-5 16,0 0 3-16,0 0-4 0,0 0-4 15,0 0 12-15,0 0-4 0,5 26-5 0,-5-26 18 16,0 0-10-16,0 0-5 0,0 0 2 15,0 0 2-15,-23 36 11 0,23-36 2 16,0 0-6-16,0 0 6 0,-19 19-12 0,19-19 8 16,0 0-5-16,0 0-3 0,-20 20 8 15,20-20-9-15,0 0 2 0,0 0-1 16,0 0-6-16,-12 15 6 0,12-15 1 0,0 0-4 16,0 0 0-16,0 0 11 0,-16 17-15 15,16-17 4-15,0 0-2 0,0 0 1 16,0 0-10-16,0 0 7 0,-14 18-9 0,14-18-14 15,0 0 1-15,0 0-7 0,0 0-10 16,0 0 3-16,0 0 3 0,0 0-21 16,39 19 4-16,-39-19 3 0,0 0 2 0,0 0-2 15,42 3 17-15,-42-3 6 0,0 0-2 16,0 0 10-16,23 3 3 0,-23-3 19 0,0 0 2 16,0 0 12-16,0 0-3 0,0 0 17 15,0 0-6-15,0 0-11 0,0 0 6 0,0 0 10 16,0 0-10-16,0 0 0 0,0 0 6 15,0 0 7-15,0 0 1 0,0 0 15 0,0 0-7 16,-65 26 0-16,65-26 16 0,-30 4-12 16,30-4 7-16,-24 5 4 0,24-5-6 15,0 0 1-15,-37 4-1 0,37-4 3 0,0 0-10 16,0 0 3-16,-31 0-10 0,31 0 10 16,0 0-1-16,0 0-7 0,0 0-21 0,0 0 15 15,0 0-6-15,0 0-8 0,0 0-3 16,0 0-6-16,0 0 7 0,0 0-8 15,0 0-7-15,0 0-11 0,0 0-8 16,0 0-1-16,0 0-25 0,0 0-8 0,0 0-4 16,0 0-14-16,0 0 1 0,92 5 13 15,-92-5-4-15,26 3 6 0,-26-3 11 16,0 0 10-16,35 3 21 0,-35-3 8 0,0 0 1 16,0 0 12-16,0 0 18 0,0 0 15 15,0 0 19-15,0 0 22 0,0 0 29 0,0 0 9 16,0 0 11-16,0 0-3 0,-97-15-4 15,97 15-14-15,-36-8-17 0,36 8-13 16,-35 0-7-16,35 0-11 0,-32-1-1 0,32 1-7 16,0 0-6-16,-34-7-11 0,34 7-14 15,0 0-17-15,0 0-17 0,-31-4-10 0,31 4 0 16,0 0-8-16,0 0-18 0,0 0-21 16,0 0-38-16,0 0-36 0,0 0-61 0,0 0-253 15,0 0-438-15,0 0-374 0</inkml:trace>
  <inkml:trace contextRef="#ctx0" brushRef="#br0" timeOffset="15567.6086">6011 11865 1977 0,'0'0'139'16,"0"0"-40"-16,0 0-69 0,0 0-17 16,0 0 0-16,0 0 0 0,0 0 30 0,0 0 8 15,0 0 30-15,0 0-5 0,0 0-8 16,0 0-13-16,0 0-1 0,0 0-3 0,0 0 4 15,0 0-18-15,0 0-2 0,0 0-14 16,0 0 6-16,0 0-4 0,0 0 3 16,0 0-1-16,0 0 13 0,0 0-5 0,0 0-1 15,0 0 24-15,0 0-5 0,0 0 10 16,0 0-8-16,0 0-1 0,-20-42 10 16,20 42-12-16,0 0 0 0,0 0-6 0,0 0-8 15,0 0-7-15,0 0 3 0,-11-23-11 16,11 23 1-16,0 0-6 0,0 0 4 15,-17-15-10-15,17 15-3 0,0 0 3 0,0 0 0 16,-25-12-10-16,25 12 4 0,0 0 14 16,-29-12-9-16,29 12-3 0,-28-3 0 15,28 3 4-15,0 0-12 0,-52-6 4 0,52 6-1 16,-35 0 7-16,35 0-8 0,-47 3-2 16,47-3 8-16,-43 0 2 0,19 3 20 0,24-3-13 15,-52 0 0-15,27 3 10 0,25-3-11 16,-53 0 16-16,28 0 10 0,25 0-2 15,-49 3-10-15,49-3 14 0,-47 0-5 0,24 0-13 16,23 0 1-16,-42 0 1 0,42 0-13 16,-43 0 10-16,43 0-3 0,-42 3-3 15,42-3-14-15,-37 3 12 0,37-3-7 0,-39 10-10 16,39-10 5-16,-38 2 4 0,21 4 12 16,17-6-9-16,-42 7-7 0,22-2 0 0,20-5 5 15,-36 11 0-15,15-7-3 16,21-4-5-16,-33 12 0 0,33-12 0 0,-40 13 0 15,40-13 10-15,-30 14-14 0,11-6 4 0,19-8 0 16,-30 15 4-16,13-8-6 0,17-7 8 16,-26 18-2-16,26-18 0 0,-29 15 17 0,29-15-7 15,-26 17 9-15,26-17 14 0,-22 15-11 16,22-15 6-16,-24 15-1 0,24-15-10 16,-20 15-1-16,20-15-5 0,-23 23-3 0,23-23 6 15,-22 21-3-15,14-9-1 16,8-12-5-16,-25 28-2 0,15-13 1 0,10-15-6 15,-22 27 6-15,14-10 3 0,8-17-4 0,-21 27 5 16,10-12-4-16,11-15 7 0,-25 30-1 16,16-18 0-16,9-12-7 0,-25 32 1 15,17-13 0-15,8-19 2 0,-24 27-5 0,16-15 6 16,8-12-4-16,-20 32-3 0,8-20 1 16,12-12 4-16,-20 30-1 0,8-10 0 0,2-3 0 15,2 2 4-15,-4-1 3 0,7 4 0 16,-6-4-3-16,-1 6 4 0,4-1-5 0,-4-2 5 15,7 1-6-15,-4-2 7 0,3 0 4 16,1-2-2-16,0 4 5 0,0-4-1 0,5-18-5 16,-9 34 3-16,4-15-4 0,2-1 0 15,3-18-5-15,-2 35 3 0,-1-20-5 16,3-15 5-16,-5 37-7 0,5-20 5 0,0-17 1 16,0 36 5-16,0-18-1 0,0-18-1 15,0 39 3-15,0-21 1 0,0 2 0 16,0-20-2-16,0 37-1 0,5-17 1 15,-5-1-1-15,0-1 3 0,3 2 1 0,-3-20-5 16,2 39 3-16,-2-39-1 0,3 42-2 16,2-22-3-16,-5-20-3 0,9 45 1 0,-8-21 0 15,-1-24 1-15,4 36 1 0,1-15-2 16,-5-21 4-16,5 41 3 0,-2-22-2 16,-3-19 3-16,3 39-3 0,2-21-2 0,-5-18 3 15,5 41-4-15,-1-20 1 0,-4-21-2 16,8 42-2-16,-4-18 3 0,-4-24-6 0,5 38 0 15,-2-19 0-15,-3-19 0 0,8 38 2 16,-1-20 1-16,-7-18-1 0,8 33 2 0,-8-33 5 16,2 38 0-16,-2-38 1 0,7 31-2 15,-2-13 2-15,-5-18-3 0,5 33 2 16,-5-33-4-16,11 35-1 0,-7-17 3 0,-4-18-2 16,8 36-3-16,-3-14-1 0,-5-22 2 15,7 37 1-15,-4-18 3 0,-3-19-4 16,9 32-1-16,-9-32 3 0,5 33 0 0,-5-33 3 15,8 30-4-15,-5-11 1 0,-3-19-2 16,5 32-1-16,-5-32 0 0,9 30-3 0,-9-30-2 16,8 33 2-16,-5-18 1 0,-3-15-1 15,10 35-1-15,-6-17-3 0,-4-18 5 0,15 37-6 16,-7-16 1-16,-3 1 0 0,7 3-2 16,-7 1 1-16,7-2 0 0,-4-3-1 15,4 4 2-15,-6-2 0 0,4 6-1 16,2-4 2-16,-3-1-2 0,-1 4-1 0,4-3 1 15,-2 2 0-15,3 0 0 0,0 1 1 16,-4-2-3-16,4 1 3 0,-1-3-2 0,-4 2 0 16,7-2 0-16,-3 0-3 0,-4 0 2 15,2-1 2-15,4-2 3 0,-8-3-2 16,10 6 0-16,-6-8 0 0,1 4 2 0,-2 1-1 16,2-3 1-16,3 1 0 0,4 1 0 15,-4 0-3-15,2-2 1 0,4 1 0 0,-6-1 3 16,4-3-3-16,-5 5-1 0,-1-5-3 15,2 1 4-15,-1-1 0 0,-13-15-2 0,30 28 2 16,-22-21 0-16,-8-7-2 16,22 24 5-16,-3-13-2 0,-19-11-1 0,25 19 1 15,-15-7-1-15,-10-12-2 0,38 26 1 16,-21-14 0-16,6 3 1 0,-6-3-1 0,8 0 0 16,-3 0-1-16,0 1 2 0,-1 0-2 0,3-6 0 15,4 6 0-15,-4 1 1 0,4-2-1 16,-6-4 1-16,10 5 0 0,-7-1-2 15,6-2 0-15,-5 2 0 0,2 1 0 0,0-4 2 16,1 0 3-16,3 0-6 0,-6-3 0 16,3 3 1-16,3-3 1 0,-11 0 0 0,6 5-5 15,-5-7 2-15,3 4 3 0,-25-8-1 16,40 4-1-16,-20 4 2 0,-20-8-4 16,42 12 3-16,-25-9 0 0,-17-3 0 0,37 6 3 15,-37-6 0-15,40 6-3 0,-40-6 0 16,33 0 2-16,-33 0-2 0,37 4 1 15,-37-4 2-15,38-4-2 0,-38 4-1 16,39-3-1-16,-39 3 0 0,40-7 2 0,-20 5 0 16,-20 2-1-16,40-11 2 0,-15-1 0 15,-1 8 1-15,-4-8-5 0,7-2-3 0,-2 2-2 16,0-3-2-16,3 0-3 0,-3-2 1 16,4 0 0-16,-1-5-2 0,1-3-1 15,-4 3 3-15,3 2 1 0,-8-6 2 0,4 5 0 16,-3-2 3-16,-9 4 3 0,8-7 1 15,-8 2 1-15,1-1-1 0,1-4 1 0,-3 6 0 16,3-11 0-16,-4 7-3 0,3-5 4 16,-1-1-2-16,-4-1 0 0,2-4 1 15,5 5-1-15,-10-5-2 0,5 8 3 0,-5-7 0 16,4 1-2-16,-4-2 2 0,2 3-2 16,-2 2 1-16,-2-1 1 0,-3-1-1 0,2 3-1 15,1-2 2-15,-3-1 0 0,0 2-1 16,0-1-1-16,0 1 1 0,0 1 1 0,-3-1-1 15,3-2-2-15,-2 2 0 0,2-1 2 16,-3-2 0-16,-2-5-3 0,-2 0 2 16,2-2-1-16,-4-4 1 0,-1 2-2 15,0-8 1-15,-5 2 2 0,2-3-3 0,-4 3 4 16,4 1-1-16,-11 2 2 0,-1-3 6 16,5 6 0-16,-5-2-2 0,2 5 1 0,-4 0 0 15,4 0-1-15,-6 6 1 0,7 0-2 16,-4 1 5-16,4 4-3 0,-3-4 2 0,1 5-1 15,-4-3-1-15,-1-2-3 0,4 4 8 16,-8-4-1-16,3 5 1 0,-2 0 0 16,-6-4 0-16,-1 2 1 0,2 5-1 0,-5-3 0 15,4 1-1-15,-4 5-4 0,2-3 0 16,-5 1-1-16,3 1-1 16,2 8-1-16,-12-1 1 0,0-1-4 0,-1 4-2 0,-4 2-5 15,5 3-4-15,-3 7-11 0,-2 1-10 16,-3 2-17-16,6 2-25 0,-3 4-36 0,4 6-44 15,8 3-43-15,4-2-136 0,3 1-214 16,3-6-406-16,5-1-852 0</inkml:trace>
  <inkml:trace contextRef="#ctx0" brushRef="#br0" timeOffset="18789.1682">8755 12355 1646 0,'-27'-15'234'15,"27"15"-130"-15,0 0-64 0,0 0-47 0,0 0-12 16,0 0 9-16,0 0 42 0,-17-18-3 16,17 18 34-16,0 0 30 0,0 0-7 0,-16-17-18 15,16 17-8-15,0 0-2 0,-19-13 6 16,19 13 30-16,0 0-8 0,-13-24 13 15,13 24 26-15,0 0-7 0,-20-23-5 16,20 23-16-16,-17-22-7 0,17 22-7 0,-18-21-20 16,18 21-3-16,-17-16-16 0,17 16-4 15,-17-19-10-15,17 19 7 0,-17-18-3 0,17 18-8 16,-16-15 1-16,16 15 2 0,-29-17 8 16,29 17-1-16,-25-15 15 0,25 15-5 15,-32-12 10-15,16 2-4 0,16 10 11 0,-46-11-11 16,26 2-10-16,20 9 1 0,-53-12-5 15,31 6 1-15,-6-1-29 0,-4 3 4 16,32 4 7-16,-57-8-7 0,27 3 11 16,-2 3-12-16,-1 1-16 0,33 1 12 0,-66 0-6 15,33 0 5-15,1 0 7 0,-1 0 9 0,33 0 8 16,-64 0 10-16,32 0-4 0,2 0 5 16,30 0-7-16,-52 1-6 0,29-1-2 0,23 0 0 15,-57 7-7-15,37-4-3 0,20-3-4 16,-43 5-1-16,24 2 6 0,19-7-6 15,-40 10-3-15,40-10 1 0,-33 12-7 0,16-7 1 16,17-5-1-16,-32 19 6 0,15-10-4 16,17-9 5-16,-35 19-7 0,22-9 5 15,13-10-6-15,-29 18 3 0,11-6 3 0,18-12 8 16,-30 24-5-16,16-9 0 16,-2 0 4-16,-1 2-2 0,2-2 0 0,-2 4-1 0,4-1-2 15,-4-1 0-15,-1-1 2 0,4 7-2 16,-1-5-2-16,2 0 3 0,-1 1 5 15,-4 1 8-15,10-2-6 0,-6 2 3 16,-1-1 0-16,2 2 6 0,-2-2-1 0,6 6 2 16,-4-4 2-16,1 0-3 0,4 3-2 15,0-4 0-15,8-20-7 0,-14 49 1 0,8-25-2 16,-3 2-1-16,3-2 0 0,1 4-2 16,0-3-4-16,1 2 3 0,4-27 1 0,-8 50-1 15,3-25-4-15,1-1-2 0,1 0 3 16,3-24-1-16,-2 41 4 0,-1-17 2 15,3 4 2-15,0-28 0 0,-8 42-3 0,8-42 0 16,0 51-3-16,0-31 2 0,0-20-1 16,0 50-2-16,0-23 0 0,0 1 4 0,0-28-4 15,3 56-1-15,-3-29 2 16,5 1-2-16,-10 1 3 0,10 1-3 0,-5-1-2 16,0 1 0-16,0 0 2 0,3 0-1 0,-1-1-3 15,1 4 1-15,-3-5 0 0,9 3-1 16,-6 0-1-16,-1 1 0 0,1-3-1 15,6 5 2-15,-6-6 1 0,2 4-1 0,-2-5 3 16,2-3-3-16,-1 2 3 0,-1-2 0 16,0 1 4-16,-3-25 4 0,9 36-3 0,-8-16 1 15,-1-20-1-15,7 36 1 0,-2-17-2 16,-5-19-2-16,5 32 3 0,-5-32-2 16,3 42-2-16,1-24-3 0,-4-18 2 0,8 41-2 15,-3-20 2-15,-2 3 0 0,6-2-3 16,-4 1 1-16,-5-23-3 0,12 47 1 15,-6-22-1-15,3-3 2 0,-4 3 0 0,-2-4-3 16,-3-21 0-16,13 44 0 0,-9-25 0 16,4 5-2-16,-8-24 3 0,13 33-1 0,-9-15 2 15,-4-18-2-15,12 34 1 0,-7-18 0 16,-5-16-1-16,11 30 0 0,-11-30 3 16,9 33 1-16,-1-16-3 0,-8-17 1 0,8 30 0 15,1-11-1-15,-9-19 1 0,10 32-1 16,0-19 1-16,-10-13 1 0,15 32-1 0,-15-32 2 15,8 29 1-15,-1-16 3 0,-7-13-2 16,15 30 0-16,-15-30 2 0,8 27 0 16,-8-27-1-16,15 24-1 0,-15-24 2 0,12 24-5 15,-2-10 4-15,-10-14 1 0,12 24-4 16,-12-24 0-16,13 24 2 0,-13-24-2 0,15 23-1 16,-15-23 3-16,14 21-4 0,-14-21 0 15,15 24 0-15,-15-24 2 0,13 22 0 16,-13-22-1-16,17 24 0 0,-17-24-4 15,18 23 5-15,-18-23-2 0,17 24-3 0,-9-12 0 16,-8-12 1-16,22 24-1 0,-22-24 3 16,23 28-4-16,-9-12 0 0,1-1 3 15,2-2-4-15,-17-13 2 0,31 24-3 0,-14-15 2 16,0 8 4-16,1-5-3 0,1 0 0 16,-19-12 0-16,36 21 0 0,-17-9 0 0,-1-1-1 15,2 1 0-15,-20-12-1 0,40 21 1 16,-18-14 1-16,0 1-3 0,3 1 3 15,-2-3 1-15,6 1-3 0,-6 2 3 0,2-3-2 16,-25-6-1-16,46 9 1 0,-21-3-4 16,0 0 3-16,-2 2 0 0,-23-8 2 0,45 8-2 15,-16-3 0-15,-7 0 4 0,1 0-4 16,5 2-1-16,-28-7 2 0,47 6 0 16,-17-3 0-16,-3 3-1 0,-27-6 2 0,52 6-1 15,-27-3-1-15,0 0 1 0,4 0 0 16,-29-3-2-16,51 3 1 0,-25 1 2 0,0-4-4 15,-26 0 2-15,52 2 3 0,-27-2-3 16,-25 0 1-16,52 3 0 0,-28-3 0 0,-24 0-1 16,55-3-1-16,-28 3 1 0,3 0 0 15,-30 0 1-15,58-6 2 0,-26 3-1 16,-4-3-1-16,1 3-1 0,3-3 12 16,-2-3-1-16,0 3-3 0,0-1 1 0,-5-3-1 15,7 1-2-15,-5 5 1 0,1-7-2 16,-1-2 4-16,0 5-11 0,-1-4 6 0,3-1 2 15,-6-3-4-15,7 3-1 0,-5 1-3 16,0 0 1-16,4-3 0 0,-4 0-4 0,7-3 1 16,-4 1 0-16,2 0 2 0,-3 1 1 15,0 1-3-15,5-4 3 0,-9 4-1 16,7-2 0-16,-3 2 2 0,-5 3-2 0,-1-3 2 16,3 0-2-16,-4 0 3 0,2 3-2 15,-1-5 2-15,-4 2-2 0,2 3-1 0,1-1 0 16,3 1 1-16,-6-3-1 0,1-3 0 15,2 1-4-15,-1 1 4 0,2-3 1 16,-1 0-3-16,-3 1-1 0,0-4 0 0,-2 3 2 16,2-2 1-16,-1-1-2 0,-1 2 2 15,-1-7-5-15,3 7 3 0,-6-2-2 16,3 0 0-16,4 0-5 0,-1-5-4 0,5-1 1 16,-6 4 2-16,4-4 1 0,-3 0-3 15,3-1 3-15,-1 2 2 0,-3-3 0 0,6 0 1 16,-4 3-2-16,1-5 0 0,-6 4 3 15,4 1-1-15,-2 0 1 0,-2 0 1 0,-3 0 0 16,4-1 2-16,-2 4 0 0,-7-1 4 16,6-2-2-16,-2 1-1 0,-1 2 3 15,-3 0 3-15,5 2-3 0,-5-2 0 0,3-2 1 16,-3 2 1-16,-5 24 1 0,12-52-1 16,-9 27-1-16,-1 0 0 0,1-2 0 0,1 2-1 15,1-3-2-15,-2-1 4 0,-3 29-3 16,5-48 3-16,-5 24-1 0,0 24 1 15,4-50-1-15,-4 26 0 0,0 24 0 0,0-43-1 16,0 17 1-16,0 26 1 0,-4-52-2 16,4 30 0-16,0-6 0 0,0 28 0 0,-5-54 3 15,2 25-2-15,-2 1-1 0,1 1 0 16,1-3 8-16,-2 1 1 0,0 2-2 16,-2-1 1-16,2 1 0 0,-3-1-1 0,3 1-3 15,-8-2 2-15,-1 4-3 0,6-2-2 16,-9 2 1-16,0 0-1 0,-3-2 0 15,0 0 3-15,0-1-2 0,-5-1-1 0,5 6 0 16,-2-5 1-16,1 2-2 0,-5-1 1 16,3 0 0-16,-4 2-1 0,2 1 2 0,3-2 2 15,-8 2 5-15,4 1-8 0,0-1 0 16,-4 3 2-16,0 0-1 0,2 0-1 0,-1 2 0 16,1-2 1-16,3 2-2 0,-4 4 3 15,4-1-1-15,-3-2 0 0,-2 1-2 16,3 1-2-16,-1 2 4 0,1-4-1 0,-8 3 3 15,5-1 0-15,-6 1 0 0,6 3 2 16,-5-8-2-16,5 9-1 0,-5-8-1 0,-2 7 4 16,0-3-3-16,-4-2-2 0,0 2-2 15,-12 0-1-15,3 0 0 0,-4 0-2 16,-9-2-8-16,-3 4-6 0,-4 5-14 0,-24 0-11 16,-3 4-23-16,-8 9-31 0,-34 8-39 15,-3 13-41-15,-5-3-69 0,11 11-196 0,-8-2-171 16,11 4-311-16,7 2-599 0</inkml:trace>
  <inkml:trace contextRef="#ctx0" brushRef="#br0" timeOffset="22177.7369">13783 12231 4375 0,'0'0'-143'0,"-22"-27"14"0,22 27 25 15,0 0 25-15,-21-21 24 0,21 21 15 0,0 0 8 16,-17-19 9-16,17 19 21 0,0 0 2 15,-17-18 4-15,17 18 4 0,0 0 1 0,-13-19 13 16,13 19 5-16,0 0 8 0,-19-22 1 16,19 22 11-16,0 0 9 0,-13-18 18 0,13 18 14 15,0 0 12-15,-17-22-1 0,17 22-1 16,-13-17-7-16,13 17-3 0,-17-18-9 0,17 18-6 16,-18-19-10-16,18 19-9 15,-17-23-4-15,17 23-8 0,-22-18-5 0,22 18-4 16,-23-21 1-16,23 21-3 0,-23-25 6 0,6 13 1 15,17 12 4-15,-32-28-5 0,15 13-3 16,1 0-3-16,16 15-2 0,-37-27-2 16,15 13-4-16,0 1-4 0,-4 1-4 0,-5 4-2 15,3 1-3-15,-4-2 2 0,-10 0-1 16,7 3 1-16,-3-3-5 0,1 3 1 16,-3-2 2-16,3 7-4 0,-3-7 0 0,3 5-1 15,-5 2 3-15,4-4-3 0,-11-1 0 16,2 6-3-16,1-3 3 0,-3 0-1 15,1 0 0-15,-3-1-1 0,0 4-1 0,0 4 5 16,-6-4-1-16,11 0-4 0,-3 3 2 16,1 0 2-16,2-3 2 0,1 3 1 0,0 0-2 15,8 0 1-15,-6 2 1 0,9-4 6 16,-1 2 7-16,2 1 2 0,3 0 0 0,-2-3-2 16,32-1 5-16,-52 10-3 0,29-10-3 15,23 0-2-15,-52 10-2 0,30-4 1 16,-6 0 1-16,28-6-3 0,-54 12 2 0,24-2-5 15,3-2 2-15,2 4-4 0,-7-1-2 16,-1 1 1-16,-2 3 0 0,1-3 0 0,-3 3-3 16,4-3 1-16,-2 7 1 0,5-7-3 15,-5 8 3-15,1-7-4 0,4 4 0 0,-2 1-1 16,-1 1 1-16,1-3-1 16,2 3 0-16,-5 1 1 0,5-1-2 0,-2-1 1 15,3 3-1-15,-6-2 1 0,5 0 0 16,-5 2 0-16,3-2 0 0,-1 1 0 0,-2 4 1 15,5-3 0-15,3 0-2 0,-3 0 0 16,1 5 2-16,-3-2 0 0,7 0 6 0,-1-1-2 16,-1 4 1-16,2-3-2 0,1 4 1 15,1-1-1-15,5 2-2 0,-6-2 1 0,4 2-1 16,3-1 0-16,-1-5 0 0,1 2-2 16,4 1 3-16,-1-1-2 0,1 1 1 0,5-2-2 15,-4-1 0-15,2 1-1 0,0 1 3 16,-2-1-2-16,4 1 1 0,-1 0-3 15,4-1 1-15,2 5 1 0,-2 0 3 0,-2 3-5 16,7-5 2-16,-1 3-4 0,-3 2 3 16,-2-2 0-16,6 2 0 0,-4-1-2 15,3-4 1-15,-3 4 1 0,-1 0 0 0,2-1 2 16,0 0-1-16,3-30-1 0,0 60 2 16,-2-33-3-16,4 5 5 0,-2-5-2 15,3 3 1-15,-3 2-3 0,8-5 4 0,-8 1-6 16,4-1 4-16,1 2-3 0,5-2 2 15,-9 2 2-15,6-5 0 0,1 3 0 0,-3 0-5 16,4 1 2-16,-4 4 1 0,2-5-3 16,1 3 4-16,-3-1-2 0,3-2 2 15,-1 1-2-15,1-2 3 0,-3 1 0 0,2-6 1 16,1 5 2-16,-8-26 2 0,14 43-3 16,-9-26 7-16,-5-17-5 0,12 34 1 0,-7-14-3 15,-5-20 2-15,13 33-1 0,-8-11-2 16,3-2 2-16,-8-20-2 0,17 40 1 15,-9-14-1-15,2-5-1 0,2 1 1 16,-2-3-1-16,0 2-6 0,2 3 4 0,-4-6 2 16,4 6-2-16,-12-24 1 0,17 32-2 0,-6-17 2 15,-11-15 0-15,21 28 1 0,-16-13 0 16,-5-15-3-16,16 29 2 0,-4-17-2 16,-12-12 0-16,17 27 2 0,-6-10 2 0,-11-17-2 15,22 29-1-15,-10-13-2 0,0-3 3 16,-12-13 1-16,23 30-1 0,-10-15 4 0,-13-15 0 15,22 29 0-15,-10-17 2 0,-12-12 1 16,23 21 2-16,-9-9 3 0,-14-12-2 16,20 24-3-16,-7-9 0 0,-13-15 6 0,30 27-6 15,-13-12-2-15,-4 0-4 0,4 2 3 16,1-4 0-16,1 7-3 0,1-5-2 0,-2 4-1 16,4 0 4-16,-4-3 1 0,3 1-5 15,2 1 3-15,-6 1 1 0,3-4-5 16,-2 3-1-16,4-3 3 0,-5 2-2 0,-1-2 1 15,1-3 0-15,3 3-1 0,-20-15 2 16,25 23-1-16,-8-11 1 0,-17-12-2 0,27 21 0 16,-11-8 0-16,1 2 3 0,-17-15-6 15,24 18 1-15,-11-6 1 0,-13-12 2 16,25 20-6-16,-12-13 4 0,-13-7-1 16,24 20 5-16,-9-8-19 0,-15-12 3 0,22 18 3 15,-22-18-1-15,25 19 1 0,-10-11 8 16,-15-8-3-16,22 24-4 0,-9-13-2 0,4 1 9 15,1 0-6-15,-18-12 1 0,34 19-1 16,-18-10 2-16,8 3-3 0,-4-2 5 16,-2 0 2-16,-18-10-2 0,44 18 1 0,-23-12 0 15,-1 3 0-15,7-3 0 0,-27-6-1 0,39 15 1 16,-16-8 2-16,-3 1-1 0,-20-8-3 16,45 17 1-16,-23-10 2 0,3-2 3 0,-1 1-4 15,4 6 7-15,-6-2-9 0,6-1 3 16,1-1-1-16,-4-1 2 0,3 1-1 15,1-4 3-15,2 2-6 0,-5-3 4 0,4 4-3 16,1-5 4-16,1 1-2 0,-3 2 1 16,-29-5 1-16,50 0-2 0,-27 0 0 0,-23 0 2 15,47 0-2-15,-20 0 0 0,-27 0-1 16,38 2 4-16,-38-2-5 0,46-7 1 16,-46 7 2-16,46-3-3 0,-24 3 5 15,-22 0-2-15,49 0-1 0,-49 0 3 0,50 3-4 16,-23-6 0-16,-27 3 2 0,50 0 2 0,-27-2-2 15,-23 2-4-15,55-3 4 0,-28-1 1 16,0 0-5-16,-27 4 3 0,52-9 0 16,-25 7 2-16,3 1-2 0,-30 1 1 0,50-5-2 15,-22 2-1-15,-3-1 0 0,-25 4 3 16,45-5-3-16,-21 2-1 0,-24 3-1 0,40-7 3 16,-40 7-1-16,35-5 4 0,-35 5 0 15,35-3 1-15,-35 3-2 0,34-7 5 16,-34 7-5-16,28-9-4 0,-28 9 4 0,32-6 1 15,-32 6-4-15,30-12 2 0,-11 6 3 16,-19 6-3-16,31-19-3 0,-11 6 3 0,4 1 1 16,-2 3-5-16,-6-6 4 0,6 0-4 15,0 1 1-15,-2 2 5 0,-20 12-4 16,33-24 1-16,-16 12 1 0,0-1 0 0,-17 13-1 16,35-24 2-16,-22 15 0 0,-13 9 0 15,29-23-3-15,-29 23 0 0,31-18 1 0,-19 9-1 16,-12 9 1-16,30-23 5 0,-11 11-5 15,-19 12 1-15,30-13-3 0,-13 2 1 0,-17 11 2 16,31-18 0-16,-31 18 2 0,30-15-5 16,-16 5 2-16,-14 10-1 0,30-15-1 15,-30 15 3-15,25-19-3 0,-25 19 3 0,27-14-3 16,-9 3 2-16,-18 11-1 0,29-18 2 16,-16 9 2-16,-13 9-2 0,27-21 0 0,-5 7-2 15,-22 14-2-15,33-24-4 0,-13 9 0 16,-3 2 2-16,3-2-5 0,0 3 2 15,0-3 1-15,-3 3 0 0,-1-4 0 0,1 4 0 16,2-7 2-16,-6 4-1 0,4-3 1 16,-9 0 0-16,5-5-1 0,1 2-2 0,-1-4 1 15,-4 1 0-15,-1-1-1 0,0-3-1 16,1-1-8-16,-4 0-2 0,6-6-5 16,-4 0-3-16,3 0 0 0,-3-5 1 0,1 2 2 15,-6 2 3-15,5-5-1 0,-2 1 4 16,-2 1 3-16,-1-1 0 0,1 0 6 0,-3 6-2 15,3-2 3-15,-3-8 0 0,5 10 0 0,-5-1 2 16,4 3 0-16,-4-3 1 0,0 1 1 16,0-1 3-16,-4 6 0 0,-1-6-1 15,5-2-1-15,-3 4 4 0,3-1 1 0,-3-3-2 16,1 6 3-16,-1-5 1 16,3 5 1-16,-9-3 0 0,6 3 2 0,1-1-2 0,-1 2 0 15,-6 0 1-15,6 0-1 0,1 2 0 16,-6-4 1-16,5 3 0 0,-4 0-1 15,2-2-1-15,-2 0-1 0,2-1 2 0,-3 2 1 16,3-6 1-16,-3-2 4 0,-1 5 4 16,1-6-3-16,-1 3 3 0,-4 3-2 15,0-3 0-15,-1 4 3 0,6-2 2 0,-5-1-2 16,1 5 1-16,-3-4-2 0,1 3 2 16,3 0-3-16,-3 1 1 0,-1 6 2 0,4-4 1 15,-3 3 0-15,2-4 2 0,-1 1-4 16,-2 2 0-16,0-2-2 0,5 4-1 0,-7-4 0 15,0-3 2-15,-3 3-5 0,5 0 3 16,-5 1-3-16,7-2 1 0,-4 0 1 16,-3 0-2-16,0-1-1 0,-2-1 0 0,1-1-4 15,-1 0 7-15,-13-6-6 0,0 1-1 16,-4 1 3-16,-18-11-2 0,-3 4-5 0,-34-9 1 16,-13-2-3-16,-8 12-11 0,-16 9-13 15,-24 6-22-15,-24 13-31 0,-27 19-47 16,-23 31-54-16,-71 15-106 0,-32 14-198 0,-26 10-70 15,-14 7-401-15,-8 10-867 0</inkml:trace>
  <inkml:trace contextRef="#ctx0" brushRef="#br0" timeOffset="26989.6673">10883 11827 4736 0,'-31'1'-108'15,"31"-1"13"-15,-65-1 9 0,30 1 11 0,2-4 9 16,-9-1 11-16,0 2 0 0,-7-1 10 15,1 0-4-15,-1-3 4 0,-1 2 10 0,-2 1-5 16,1 1 7-16,-5 0 6 0,6 0 5 16,-7 3-1-16,12-2 23 0,-8-2-8 15,4-2 31-15,-3 3 36 0,10 0 42 0,-3-3 14 16,0 3 17-16,0-3 3 0,10 3-6 16,-4-3-9-16,-4-5-11 0,9 7-15 0,3-4-13 15,-3 5-9-15,1 2-11 0,1-4-11 16,-2 2-10-16,-2 3-14 0,-3 0-5 0,-1 8-5 15,-12-4-4-15,-8 8-3 0,-5 0 2 16,-14 8-8-16,-3-5 7 0,-10 4-7 16,-30 4 2-16,-3 3 1 0,-1-8 1 0,4 7-1 15,13-7-1-15,14-6 0 0,8 0-3 16,-7 5 1-16,6-8-1 0,1 4 0 0,15-5 0 16,0-1 3-16,6-2-1 0,10 2-2 15,5-4 2-15,0 1-6 0,2-3 4 16,7 2-2-16,5-3 0 0,-1 0 1 0,8 0 0 15,-5 0-1-15,5-3 2 0,-1 2 0 16,0 1-6-16,2-4 2 0,2 1-5 16,4-1-1-16,-9 1-3 0,14 0-5 15,-12 1-3-15,0 2 1 0,-2 0 3 0,-2 0-1 16,-2 2 4-16,-10 1-3 0,-2 4 5 0,-1-4 1 16,-2 2 1-16,-13 7 1 0,-1-4 3 15,0 4-6-15,-6-2 4 0,1 2 0 16,-12 0 5-16,12-1 9 0,-4 2 12 0,2-4-1 15,2 1 4-15,0 0 1 0,-2-5 6 16,7 2-1-16,-2-4 2 0,6 0 2 16,8-3 1-16,3 0 1 0,-4 0-1 0,2-3-1 15,4 3-3-15,11-3-1 0,0-2-5 16,-1 3-1-16,6 0-8 0,4 2-1 0,-3-3-4 16,1-3-2-16,4 2-1 0,-3 0-2 15,6 1-3-15,4-2 1 0,-7 1 0 0,26 4 0 16,-39-6-1-16,19 3 2 0,20 3-4 15,-44-3 2-15,26 3-3 0,18 0 2 16,-40-9 0-16,20 9-2 0,20 0 0 16,-40-6-3-16,18 6 4 0,22 0 2 0,-40 0-5 15,23-4 3-15,17 4 0 0,-42 7-1 16,21-4 1-16,-6 0-1 0,7 3 0 0,-9 0 2 16,8 0-2-16,-5 3 2 0,3 2-1 15,-5-2-2-15,7-5 1 0,1 7-2 0,-5-2 4 16,4 3 2-16,-6-2-2 0,7 2-2 15,1-1 3-15,-4 1 2 0,3 1 4 0,0-1-5 16,1 2-1-16,1-2 4 0,1-1 0 16,-1 2 1-16,1-1-1 0,-5 3 4 15,6-1 2-15,2 1-1 0,-6 0 1 0,2 0 0 16,3 0-3-16,-2 0 0 0,0 2-1 16,2-2 0-16,-2 0-3 0,2 1 3 0,-1-1-4 15,2 3-1-15,-4 2 2 0,8-2 0 16,-7 0 0-16,9 3 1 0,-7-1 0 15,3-1 6-15,7-1-5 0,-7-3-1 16,4 0 2-16,0 0-2 0,3 4 3 0,-4-4 2 16,2 1-5-16,6 2 4 0,1-18-6 15,-9 38 3-15,9-19 0 0,0-19-3 0,0 39 2 16,5-18-1-16,-5-3-1 0,4 5-3 16,-3 1 2-16,3 0 3 0,-1-5-4 15,2 1 3-15,-1 0 1 0,-3-2 5 0,-1-18 2 16,4 36 2-16,-1-23 0 0,2 7 0 0,0-5 0 15,-5-15 6-15,7 27-3 0,-2-12 1 16,-5-15-2-16,5 29 2 0,5-14-3 16,-10-15 1-16,8 25-1 0,-5-8-3 0,-3-17-1 15,10 27 4-15,-3-15-6 0,-7-12 0 16,10 27 0-16,-6-12-2 0,4 1 1 0,-3 1-1 16,2-2-2-16,1 8-1 0,-1-1 1 15,1-1 1-15,0 7-2 0,2-6 1 0,-3 2-3 16,3-3 2-16,2 5 0 0,-2-5-2 15,0 1-2-15,2-2 2 0,-4 4 0 16,4-3 0-16,-7-3 3 0,3 0-2 0,-3-3 1 16,5 3 1-16,-5-1-1 0,7 1-1 15,-7 4 0-15,2-5 1 0,1 7-2 16,2-1 2-16,-5-1 1 0,7-1-4 0,-6 2 2 16,6-2 1-16,-4 1-2 0,1-5 0 15,-1 5-1-15,1-4 1 0,-4-3 1 0,6 5 3 16,-6-2-1-16,5-6 1 0,-10-12 1 15,9 31 0-15,-4-18 3 0,0 2-1 0,-5-15-1 16,11 31 1-16,-6-16 1 0,2 5 2 16,2 0-1-16,-4 2-3 0,5-1 0 15,-5 2 0-15,6-3 1 0,-6 5-2 0,7-3 4 16,-7-1-3-16,3 1 4 0,-3-2-3 16,2 6-2-16,5-5-1 0,-12-21 2 0,17 39 0 15,-14-19 4-15,7-2-4 0,-10-18 0 16,15 37 1-16,-10-18 4 0,-5-19-3 15,13 40-3-15,-3-25-1 0,-5 7 2 0,7-5-1 16,-12-17 2-16,17 45-7 0,-9-25 5 16,4 4-3-16,-7-3 3 0,7 0-1 0,-1 0-5 15,-2-2 7-15,3 1-6 0,-12-20 2 16,16 39-2-16,-7-24 3 0,-3 3 3 16,-6-18-4-16,17 30 3 0,-9-13-7 0,-8-17 4 15,14 27 7-15,-14-27-8 0,16 30 1 16,-5-18 4-16,-11-12-4 0,16 32 1 0,-2-17 0 15,-14-15 0-15,16 30 0 16,-7-14 2-16,4 4-4 0,-13-20 4 0,22 30-4 16,-12-12-1-16,-2 5 4 0,4-4-4 0,5 5 1 15,-4-3-6-15,5 5 6 0,4-3 1 16,-2 2 0-16,0 2 0 0,5-5-1 16,-4 10-3-16,2-12 1 0,-1 10-1 0,-6-10 3 15,5 2-3-15,-6-1 0 0,1-3 1 16,1 0-3-16,0-3 5 0,-4 5-2 0,6-3 2 15,-3 3-3-15,-1-3 0 16,5-2-1-16,-1 2 4 0,3 2-4 0,-2-4 5 0,3 0-5 16,-1 0-5-16,0 0 6 0,4 0 1 15,-4 2-2-15,-2-5 1 0,7 1 0 0,-5-1 2 16,-2 0-3-16,1-1 0 0,0-1 1 16,-1 0 1-16,0 2 2 0,-20-12-4 15,36 15 2-15,-15-2 0 0,-3-4 1 0,4 0-3 16,-1 0 3-16,1 2 1 0,5 1-1 15,-2-3-3-15,2-4 5 0,3 5-7 16,0-4 5-16,2 3-2 0,-4-2 0 0,4-2 0 16,1 2 2-16,-2-2-1 0,4-1-2 15,-5-1 4-15,5 3-4 0,-5-4 0 0,5 2-1 16,-1 2 2-16,2-3-4 0,-5 4 2 16,7-3 4-16,-6 0-6 0,6 0 4 15,6 1 1-15,-1 3-6 0,6-2 3 0,-7-3 3 16,9 0 2-16,-2 0-2 0,-2-3-3 15,5 3 0-15,1-3-1 0,-1-3 4 0,0 3-1 16,-4 0-2-16,9-3 0 0,-12 0 3 16,9-4-3-16,-2 5 1 0,-5-1 1 0,1-4-2 15,4 4-3-15,-2-5 0 0,0 4-3 16,7-3-4-16,4 2-5 0,0-3 0 16,-4 3-2-16,-3-1 2 0,8 0-5 0,-5-4 3 15,4 2 0-15,-9 1 3 0,-1-1-1 16,2-4 4-16,-4 0-2 0,-4 0 6 15,0 3-2-15,-2-3 3 0,-1 0 0 0,0 3 4 16,0-4-1-16,-2 2 1 0,2-1 3 0,-5 1-4 16,6-4 2-16,-4 6 0 0,4-7-1 15,-1 8 0-15,1-5-2 0,-2 4 6 16,2-3-6-16,1 0 5 0,-6-1 3 16,2-3-4-16,-1 7-1 0,-1-6 3 0,-4 3 0 15,6 0-1-15,-7 2 2 0,1-6 0 16,-1 1 0-16,-1 3 0 0,1-3 4 0,-1-1-3 15,2 6-2-15,-3-4 1 0,3-1 0 16,-2 1 1-16,-2-1-7 0,1 3 9 0,-2 0-4 16,4 0 1-16,-1 2-1 0,2-5 0 15,2 5 1-15,1-5 2 0,-2 5 0 16,7-5-3-16,-5 3 1 0,6 0-3 0,-1 0 3 16,3 1-1-16,-1 2 1 0,4-2 0 15,-1 1-1-15,-5 1-2 0,7 0 5 0,-6 0-2 16,4 2-1-16,-2-3-3 0,-3 5-1 15,3-3 7-15,4 0-4 0,-8 2 0 0,3 5 0 16,-1-8-1-16,-4 4 5 0,1 2-4 16,-7 0 1-16,4-3 1 0,-3 3 2 15,1 0-4-15,-2-1 3 0,-3 1 2 16,11 0-7-16,-8 1 4 0,0 2 1 0,1-3-4 16,1 3 0-16,-1 0-1 0,1 0 5 15,-2 0-4-15,4 0 0 0,-9 0 1 0,9 3 4 16,-8-3-5-16,-1 2 0 0,2 1 0 15,-30-3-4-15,52 3 6 0,-24 1 1 0,-28-4-3 16,46 6 1-16,-28-4-3 0,-18-2 3 16,42 10 3-16,-20-7-2 0,-22-3 0 0,38 6 0 15,-15-1-2-15,-23-5 4 0,39 7-4 16,-21-3 1-16,-18-4-1 0,34 10 1 16,-34-10 2-16,43 6-3 0,-26 0 2 0,-17-6 1 15,33 7-3-15,-33-7 2 0,34 11-3 16,-14-5 4-16,-20-6-3 0,40 12 1 0,-23-9-4 15,-17-3 7-15,38 12-2 0,-16-6-4 16,-22-6 6-16,40 11-4 0,-18-7 2 16,-22-4-1-16,43 12-1 0,-21-4 0 0,0-3 2 15,0 5-2-15,-22-10-1 0,35 12 3 16,-15-5 0-16,-20-7-2 0,38 15-2 0,-19-10 5 16,-19-5-2-16,38 16 0 0,-14-7 0 15,-4 3 2-15,2-2-4 0,-2 0 6 16,3 2-4-16,-5-3 4 0,2 4-3 0,-20-13-2 15,41 19-1-15,-23-11 3 0,2 0-4 16,2 4 4-16,-22-12 1 0,38 17-2 0,-18-4-3 16,-3-8 6-16,-17-5-3 0,37 19 0 15,-14-8 2-15,-4-1 0 0,4 0-2 16,2 0 0-16,-1-4 0 0,1 5 1 0,3-1-4 16,-3 2-2-16,5-3-1 0,1 4-5 15,-1-5 1-15,6 4-2 0,-5-1-1 0,2-2-1 16,-3-2 3-16,0 1 0 0,2-1 2 15,-7 1-1-15,4-4 2 0,-29-4-1 0,48 3 3 16,-25-3 3-16,-23 0 5 0,44 0-4 16,-44 0 4-16,48-3-7 0,-24-4 5 15,-24 7 1-15,45-8-1 0,-20 4-1 0,-25 4-3 16,49-15 3-16,-28 8 1 0,6 2 1 16,-2-4 0-16,0-2-3 0,4 3 0 15,-7-2-1-15,6 1 4 0,-5-3 2 0,2 3-4 16,-3 0 0-16,8-1-3 0,-8 0 6 15,-2 1 1-15,5 0-3 0,-1-3 0 0,1 3 1 16,-2-1-1-16,-1-1-1 0,0 1 0 16,4 1 3-16,-26 9-1 0,39-15-1 0,-21 6 3 15,-18 9-4-15,39-16 5 0,-22 9-3 16,-17 7-1-16,31-18-1 0,-14 9 3 16,-17 9 0-16,28-21-1 0,-7 12 1 0,-5-8-7 15,1 2 2-15,0-3-1 0,1-1 1 16,-4 1-2-16,6-3-4 0,-2-8-9 0,4 5-12 15,3-3-6-15,0-5-8 0,3 2-2 16,1 2-2-16,-1-2 4 0,-6-2-1 16,3-1 7-16,-2-2 1 0,-2-2 5 0,4-1 3 15,-9-4 8-15,-1 3 8 0,-1-2 6 16,-2 2 1-16,-2-4 6 0,-4-1 1 0,4-2 2 16,-5 3 4-16,4 4-3 0,-4-3 0 15,-2 3 0-15,-3 2-3 0,5 2 1 16,-5 2 0-16,3 0 2 0,-3-2-3 0,0 0 1 15,-3 7-2-15,-2-7 0 0,2-4 0 16,3 7 1-16,-5-2 1 0,1-2 0 0,-6-8-1 16,9 10 3-16,-3 2 0 0,-4-1 0 15,5-6-1-15,1 6 3 0,-1 1-3 0,-2 1-1 16,5 0-1-16,-4 0 0 0,4 3-1 16,0 0 2-16,0 1-4 0,4 0 2 15,-4 0 1-15,5 0 2 0,-2 3-1 0,-3-4-1 16,0 6 2-16,2-3-1 0,-2 2 0 15,0-3 1-15,0 6-3 0,0-8 1 0,0 0 1 16,-2 2-3-16,-1-3-4 0,-2 1 2 16,-2-2-4-16,-3-9 2 0,3 3-2 15,-3-2 2-15,0 2 0 0,-3-3 2 0,-2-3 5 16,0 6 7-16,-2-2 2 0,-5 1 3 16,0 0-3-16,2 0 1 0,0 4-2 15,-2 3 2-15,6-5-3 0,-4 8 1 0,1-1-4 16,2 1 0-16,4 4-5 0,0 2 0 15,1 0-6-15,-3 0 0 0,3 1-1 0,-1-1 2 16,-1-1-1-16,3 2-1 0,-4-2 1 16,1-1 1-16,-1 3 1 0,2-2-1 15,-4 0 0-15,-1 0 2 0,4 1 0 0,-6 2 0 16,4-3 0-16,-4 0 0 0,-2 4-2 16,2 0 4-16,1-3 0 0,-2 3-2 0,-1 0 1 15,2 1 2-15,-5-2 1 0,5 4 1 16,3 0-2-16,-7 0 0 0,3 3 0 0,4-5 3 15,-3 2-2-15,-4 0 0 0,8 3 0 16,-6-3 0-16,0 3 0 0,5-1 0 16,-1 3-2-16,1-2 1 0,-1 2-1 0,1 2 1 15,4-1-1-15,-4-1 0 0,17 10-3 16,-30-15 1-16,13 8-3 0,4-1 2 0,13 8 0 16,-30-20 2-16,8 12-1 0,4-4-1 15,-4 2 1-15,-5 1 0 0,2-3 0 16,-5 0 2-16,-2 0 0 0,-5-4 0 15,1 5 2-15,-8-3 0 0,6 2-2 0,-9-3 2 16,-2 2-3-16,-1 1 0 0,0 4 3 0,-7-1-3 16,-2 2 0-16,-6-1 1 0,-5 2 0 15,-2 0 0-15,2 0 0 0,-4 3 4 0,-1 1 0 16,0-2 1-16,-4 4 3 0,-1-6-1 16,1 3-1-16,-3 3 2 0,-10-6-1 15,15 3 2-15,-1 0-3 0,-1-3 2 0,4 6 2 16,3-8-2-16,1 7-2 0,-2 1 1 15,3-4-3-15,-4 8-2 0,5-3 1 0,-1 4-1 16,-3 4 1-16,-1-3-2 0,-3 0-1 16,2 3 0-16,-7 3-1 0,11-3 1 15,-10 7 1-15,-1-1-2 0,3-3-1 0,10-2-1 16,-1 0 3-16,1 2 0 0,4 0 0 16,-3-3 0-16,6 0-1 0,-3 1 2 15,-1 0-1-15,9 2-3 0,-9-5-2 0,9 1-3 16,-5 1 0-16,0-3-2 0,2 3 1 15,-11-3-1-15,3 3-1 0,-2 1-1 0,-17-2-5 16,-4 2 1-16,-9 0-4 0,-39 6-7 16,-5 5-14-16,-8 3-19 0,-7 11-29 0,-12 7-44 15,-6 8-57-15,-30 4-139 0,-56 21-247 16,-23-1-362-16,-10 0-710 0</inkml:trace>
  <inkml:trace contextRef="#ctx0" brushRef="#br0" timeOffset="28557.6212">871 14426 1849 0,'-24'-33'178'0,"24"33"-100"15,0 0-46-15,0 0-32 0,0 0 3 0,0 0 11 16,-16-24 3-16,16 24 27 0,0 0 19 15,0 0 40-15,0 0 21 0,3-37 35 0,-3 37-30 16,0 0 16-16,0 0 7 0,8-41 6 16,-8 41-18-16,0 0-17 0,5-29-17 15,-5 29-11-15,10-18 8 0,-10 18-32 16,0 0-3-16,16-26-16 0,-16 26 6 16,15-17-6-16,-15 17-10 0,16-13 1 0,-16 13-5 15,24-12-6-15,-24 12 0 0,0 0 11 16,45 0-14-16,-45 0-3 0,37 18-1 0,-17 1-1 15,7 6-3-15,3 5 7 0,1 9-20 16,11 18 2-16,-2 5 6 0,21 22 1 0,-5 10 6 16,6-3-8-16,-1 6-6 0,-1 2-3 15,0-2-5-15,2 2-2 0,-2 1-2 0,-8-10-3 16,-10-15 3-16,-2-13-2 0,-7-3 10 16,-1-13-7-16,-7-3-2 0,-1-6 10 15,-6-3-5-15,2-2-5 0,-1-5-8 0,2 0-14 16,-9-3-39-16,10 2-39 0,-5-8-47 15,-7-3-91-15,3 0-594 0,-5-6-12 16</inkml:trace>
  <inkml:trace contextRef="#ctx0" brushRef="#br0" timeOffset="29123.3368">1640 14675 3869 0,'-31'-49'42'15,"4"5"5"-15,2 4-19 0,1 8 3 16,1 2-11-16,3 0-4 0,-2 0 9 16,2 3-17-16,0-5 9 0,3 3-15 0,0 8 11 15,2-3-1-15,-1 2-12 0,4 1 0 16,-3 2 2-16,15 19-4 0,-22-44 0 16,12 24 13-16,3-2-13 0,-3-2 9 0,-3 1-5 15,5 2 1-15,-2-3 1 0,1 2-1 16,9 22-3-16,-15-40 0 0,10 18-12 0,5 22-2 15,-10-39-4-15,10 39 2 0,-13-41 13 16,8 26 3-16,5 15 0 0,-9-38 12 16,9 38 2-16,-6-30 7 0,1 12 2 0,5 18 8 15,-5-34 9-15,5 34 4 0,-5-32-9 16,5 32-4-16,5-33-7 0,-5 33-6 16,13-37-15-16,0 15 4 0,4 0-4 0,-2 2 2 15,9-2-3-15,1-1-2 0,-2 6 3 16,2-2-18-16,-6 4 12 0,7 0-2 15,-4 6-3-15,-2-3 5 0,-20 12 8 0,40-11-13 16,-40 11 6-16,37 3 12 0,-37-3-5 16,37 20-9-16,-17-2 20 0,0 3-7 0,-3 6 3 15,3 10-4-15,-7 0 8 0,-3 3 8 16,4 7-8-16,-6 0 5 0,-3-1 10 16,-2-2 12-16,-3 1 2 0,0-1 4 0,-3-1 3 15,0 1 7-15,-4-4-17 0,-10 4-7 16,9 1 0-16,-5-3-13 0,3 2 2 15,-2-8 5-15,-2 2-12 0,1-5-3 0,3-6-7 16,2-2 1-16,-4 0-6 0,7-6 0 16,-7 2-21-16,12-21-21 0,-17 24-22 15,17-24-18-15,-18 18-19 0,18-18-26 0,0 0-32 16,0 0-63-16,0 0-107 0,0 0-495 16,-18-42 58-16</inkml:trace>
  <inkml:trace contextRef="#ctx0" brushRef="#br0" timeOffset="29878.4308">1791 13528 3738 0,'10'-18'93'0,"-3"3"0"15,-7 15-4-15,8-24-25 0,-8 24-30 0,0 0 4 16,0 0-17-16,8-29-5 0,-8 29 18 16,0 0-19-16,0 0-1 0,10-18 5 15,-10 18-4-15,0 0-4 0,0 0 13 0,36-3-3 16,-36 3-14-16,33 0 10 0,-33 0-8 15,52 3 10-15,-22-1-9 0,-2 2-5 16,4-4 4-16,2 4-2 0,-6-2-14 0,-28-2 17 16,52 3-13-16,-30 0 3 0,-22-3 4 15,40 4-8-15,-40-4 2 0,30 0 16 16,-30 0-7-16,25 5-1 0,-25-5-1 0,0 0 1 16,0 0 18-16,15 17-12 0,-15-17 19 15,0 0 15-15,0 0 17 0,0 0 9 0,0 0 8 16,0 0-3-16,-79 9-7 0,79-9-3 15,-38-9-10-15,38 9-8 0,-45-18-2 16,23 4-9-16,0 2-5 0,1-6-6 0,-1 3-2 16,5-7-9-16,0 1-9 0,2-2-4 15,2-1-4-15,1 3 0 0,4-5-2 0,8 26-6 16,-9-51 0-16,9 26 2 0,0 25 0 16,0-50 4-16,4 26-3 0,4 0 1 15,-3-5-4-15,4 5 0 0,-1-5 5 0,4 4-3 16,1-2 0-16,5 0-5 0,-1 0-6 15,2 2 0-15,2 0-8 0,1 0 6 0,-5 5-2 16,1 1 3-16,-1 3 6 0,-2 0-5 16,-15 16 5-16,28-21-3 0,-14 12 2 15,-14 9 10-15,0 0-1 0,35-8-2 0,-35 8 5 16,0 0-6-16,25 26 3 0,-25-26 7 16,23 31-2-16,-14-15 2 0,2 1 5 15,6 2-3-15,-3 0 7 0,1-1-1 16,5-1-8-16,-2-4 7 0,-1 4 1 0,10-5 4 15,-7-3 6-15,1 0 5 0,6-2-3 16,-27-7 0-16,54 5-4 0,-26-8 4 0,2 3-6 16,-30 0 0-16,50-15-2 0,-26 6 1 15,-1-3 3-15,-4 0 0 0,-3-5 21 16,0-1 0-16,-1 0-1 0,-15 18 5 0,8-41-3 16,-8 21-4-16,0 20 3 0,-8-44-10 15,-6 26-1-15,14 18 5 0,-22-41 1 0,6 25-10 16,-3 1-3-16,-2 3-5 0,21 12-1 15,-44-15-4-15,19 10 0 0,25 5-2 16,-52 2-6-16,24 1-5 0,28-3-4 16,-54 10-10-16,22-5-8 0,7 2-11 0,2 2-15 15,-2 0-22-15,25-9-19 0,-40 18-20 16,23-9-38-16,3 2-35 0,-1-5-67 0,15-6-677 16,-16 12-629-16</inkml:trace>
  <inkml:trace contextRef="#ctx0" brushRef="#br0" timeOffset="30693.8289">2174 11416 4643 0,'0'0'-21'16,"0"-40"2"-16,0 40-2 0,0 0-14 16,0 0 2-16,2-34-1 0,-2 34-4 0,0 0 22 15,18-19-4-15,-18 19 3 0,0 0 8 16,30-9-14-16,-30 9 5 0,0 0 16 16,0 0-1-16,39 3 1 0,-39-3 19 15,0 0-7-15,40 12 12 0,-40-12-7 16,33 9 1-16,-33-9-6 0,40 12 4 0,-15-1-5 15,7-2-2-15,-2 0 5 0,7 1-5 0,0 5 0 16,11-7 3-16,4 7 12 0,5 2-16 16,3-5 8-16,-3 0-5 0,-8 1-4 0,1-8-4 15,-5 5 5-15,2-1 2 0,-9-3-8 16,-2 0 6-16,-6 0 2 0,1 4 4 16,0-6-5-16,-3 0 5 0,-1 3 6 0,-27-7 12 15,52 10-2-15,-32-7 7 0,-20-3 12 16,45 6-10-16,-45-6-5 0,37 3 0 0,-37-3-1 15,31 3-8-15,-31-3 1 0,32 6-6 16,-32-6 0-16,22 3-6 0,-22-3 4 16,0 0-3-16,32 3-1 0,-32-3-2 15,0 0-1-15,0 0-1 0,28 7 3 0,-28-7 2 16,0 0-2-16,0 0 7 0,0 0-4 16,0 0-3-16,0 0-2 0,0 0-4 15,0 0-4-15,0 0 3 0,0 0-4 0,0 0-1 16,0 0-3-16,0 0 5 0,0 0-7 15,-108 2 5-15,86 1-4 0,-3 7 1 0,-2-2 6 16,2 4 3-16,0 0-5 0,-4 0-2 16,9-1 2-16,-5 1 11 0,5 1-11 0,-2 5 8 15,11-2 1-15,-6 3-2 0,2-1 2 16,15-18 5-16,-15 42 2 0,13-19 3 0,2-23 2 16,0 46 2-16,5-25 1 0,7 3 2 15,3 2 6-15,-3-2 0 0,4-3 3 16,6 5-7-16,1-2 4 15,4-2 0-15,2-1-4 0,-3-3 0 0,5-2-2 0,-3-3 2 16,0-4-1-16,1 0-3 0,-1-3 6 16,2-3 2-16,1 0 2 0,-1-3 1 15,-30 0-4-15,60-15-2 0,-25 0-3 0,3-8-5 16,-7 1-1-16,0-1-2 0,-1-8-5 16,-3-4-2-16,3-4-8 0,-5-1-9 15,-1-3-14-15,-7 4-14 0,-1 0-14 0,-2 3-20 16,1-2-29-16,0 5-26 0,-7 1-14 15,1 5-32-15,-8 2-30 0,-1 1-33 0,0 6-48 16,0 18-625-16,-13-38-454 0</inkml:trace>
  <inkml:trace contextRef="#ctx0" brushRef="#br0" timeOffset="31132.6265">3853 11427 4251 0,'-23'-11'-70'0,"3"-1"40"0,-2-1 26 0,22 13 36 16,-32-15 6-16,32 15 1 0,-23-15 1 16,23 15 18-16,-18-12 0 0,18 12 4 0,0 0-6 15,-24-23-9-15,24 23-5 0,0 0-3 16,-17-18 8-16,17 18-16 0,0 0-2 15,0 0-8-15,-13-22 4 0,13 22-5 0,0 0 1 16,0 0-8-16,0 0-3 16,0 0 2-16,0 0-3 0,0 0-3 0,0 0 4 15,0 0 3-15,0 0-7 0,0 0-4 16,0 0 4-16,0 0-1 0,95 25 2 0,-71-13-1 16,1 0 2-16,0-2-6 0,3 0 0 15,-2-3 2-15,-1 4-5 0,1-2 4 0,0-2 1 16,-26-7 2-16,45 5 2 0,-25-2 4 15,-20-3-2-15,45-8-2 0,-23 1 6 0,-22 7 2 16,36-21-2-16,-12 9 2 0,-7-8-2 16,-4 5 0-16,-1-3-5 0,-1-7 2 0,1 2 1 15,-4-1 8-15,3 1 3 0,-5 1 3 16,-6 22 9-16,14-38 0 0,-6 23 2 16,-8 15-8-16,8-31-5 0,-8 31-5 0,14-23-5 15,-14 23-1-15,10-24-8 0,-10 24 6 16,0 0-5-16,20-18 1 0,-20 18-2 15,0 0 1-15,33-5-2 0,-33 5 1 16,34 0-1-16,-34 0-2 0,0 0 2 0,55 8-1 16,-33-5-5-16,3 5-8 0,3-7-16 15,4 2-20-15,0 1-18 0,-32-4-19 0,62 4-36 16,-29-8-17-16,-1 4-24 0,-4-7-34 16,2 2-49-16,-4-5-643 0,-3-2-321 15</inkml:trace>
  <inkml:trace contextRef="#ctx0" brushRef="#br0" timeOffset="31672.3572">4894 10723 4154 0,'-8'-22'-61'0,"8"22"20"16,-20-44 6-16,8 26 17 0,0 1-4 15,12 17 9-15,-13-28 9 0,13 28 17 0,-12-26 5 16,12 26 21-16,-12-21-25 0,12 21 1 16,0 0 3-16,0 0-6 0,0 0 4 15,0 0 5-15,0 0-10 0,0 0 1 0,0 0-5 16,0 0-2-16,0 0 11 0,49 59-4 15,-26-38-1-15,4 4 6 0,5 0-9 16,8 2-4-16,5 1 4 0,4-4 1 0,-3-1-8 16,10-5-2-16,-3-3-4 0,-6-6 6 15,2-3 9-15,-1-3-13 0,-10-3 3 0,11-5 7 16,-6-5 3-16,-4-8 0 0,-1-9 2 16,1-5 6-16,-4-7 20 0,-10-6 4 15,-3-6 11-15,-4-2 8 0,-4-4 13 16,-11-2-4-16,-1 5-9 0,-4-8-8 0,-6-2-1 15,-1 2-10-15,-9-12-13 0,-4 4-19 16,-3-1-10-16,-7 9 3 0,-5 1-12 0,-6 7-5 16,-1 0 6-16,-11 2 8 0,5 9-9 15,-7 5 0-15,7 11-2 0,2 2 4 0,7 7-2 16,3 1 0-16,-1 2 4 0,4 3 3 16,4 4-11-16,2 1 2 0,4 1-1 15,25 6 8-15,-44-6-4 0,44 6 3 0,-33 6 2 16,33-6 5-16,-17 18-2 0,17-18 3 15,-8 35 2-15,8-35-3 0,8 52 8 0,-3-23 2 16,14 7 5-16,-3 0 0 0,11 7 4 16,8 4 3-16,11 2-7 0,-1 0 1 15,7 1-2-15,-1-4-1 0,1 1-4 16,5-4 4-16,-12-11-2 0,-3 3 0 0,3-8-5 16,0 1 4-16,-1-4 2 0,4-4-7 15,-6-2-11-15,7-6-33 0,-4 0-38 0,-3 0-45 16,0-1-58-16,-6-9-89 0,0 0-611 15,-10-4-277-15</inkml:trace>
  <inkml:trace contextRef="#ctx0" brushRef="#br0" timeOffset="31863.6201">5081 10298 4547 0,'0'0'128'16,"0"0"-17"-16,-31-9-18 0,31 9-19 15,0 0-14-15,0 0-7 0,0 0-5 16,70-53-6-16,-30 35-5 0,12-5-4 0,0-1-3 16,13-7-29-16,3 4-39 0,8 3-26 15,-8-2-38-15,-2 5-66 0,-15 6-119 16,-10-1-622-16,-6 9-476 0</inkml:trace>
  <inkml:trace contextRef="#ctx0" brushRef="#br0" timeOffset="33122.6038">632 17084 4367 0,'-12'-19'-73'0,"12"19"9"0,-15-31-1 16,15 31 9-16,-17-24 18 0,17 24-9 0,-10-23 18 15,10 23 22-15,-15-21 8 0,15 21 38 16,-10-21-5-16,10 21 20 0,-10-21 17 0,10 21 11 16,0 0 4-16,-7-26 12 0,7 26-21 15,0 0-4-15,0 0-8 0,-5-27-15 16,5 27-6-16,0 0-4 0,0 0-6 0,0 0 4 15,0 0-7-15,0 0-4 0,0 0 10 16,0 0-9-16,0 0-3 0,84 56-1 0,-52-32-2 16,1 12-3-16,6 3 0 0,-1-4-2 15,6 12-6-15,2 2-1 0,0-2-6 0,5-2-1 16,-15-5-9-16,7 1 0 0,-6-8-4 16,-2 2 9-16,-8-8-6 0,3-2 6 15,-13-3 5-15,4-5-5 0,-4 0 4 16,3-5 7-16,-8 3 9 0,-12-15 5 0,25 17-2 15,-25-17-9-15,0 0 2 0,0 0 1 16,0 0 1-16,33-32-5 0,-33 32-1 16,4-53-7-16,-1 20 4 0,-3-7-6 0,0-7 3 15,0-4-2-15,0-2-1 0,0-1 0 16,0 0-4-16,5 2 2 0,-2-3 0 16,-1 4 0-16,5 3-3 0,1 2-1 0,-1 3 3 15,5 1-2-15,3 6-1 0,0 3-2 16,3 1 2-16,2 5 0 0,7-1 0 0,3 7 3 15,-3-2-2-15,3 8 1 0,3 3 0 16,-4 6 1-16,-1 0-1 0,-28 6-3 16,54 3 2-16,-26 3 1 0,-8 0-2 0,5 3 2 15,-5 5-3-15,-4-1 8 0,0 0 10 16,-7 6 7-16,1-1 11 0,-10-18 13 16,6 43 8-16,-6-43 5 0,-5 44-1 0,2-20 1 15,-5 1-3-15,-1 0 1 0,-2-1-3 16,-5 1-3-16,3 0-6 0,1-3-5 15,-9 5-3-15,2 2-5 0,-1-2-5 0,-3 1-7 16,3-1-10-16,-2 1-11 0,4-3-19 16,-8 2-18-16,5-3-17 0,2 5-23 0,-6-5-29 15,8 0-22-15,-3-2-24 0,4-4-25 16,-4-4-39-16,0-3-82 0,20-11-616 16,-29 7-549-16</inkml:trace>
  <inkml:trace contextRef="#ctx0" brushRef="#br0" timeOffset="33677.5971">1734 16306 4439 0,'0'0'-59'0,"0"0"13"0,0 0-7 0,-18-17 4 16,18 17-6-16,0 0 11 0,0 0 0 16,0 0 7-16,0 0 4 0,0 0 13 15,0 0 7-15,0 0 2 0,0 0 14 0,0 0-3 16,0 0 11-16,0 0-7 0,18 92 16 16,-13-70-12-16,3 0 15 0,-3 3-10 0,7-5-4 15,-4 4 11-15,4-4-6 0,0-1 0 16,-12-19-3-16,17 30 11 0,-17-30 8 15,11 25 25-15,-1-14 1 0,-10-11 19 0,0 0 6 16,22 17-9-16,-22-17-9 0,0 0-5 16,0 0-11-16,39-32 1 0,-39 32-8 15,11-30-15-15,-6 9-18 0,-5 21-14 0,5-44-31 16,-5 22-6-16,0 22-1 0,0-42-16 16,0 17 11-16,0 25 2 0,-10-40 12 15,10 40 19-15,-6-38 26 0,6 38 9 0,-2-30 13 16,2 30-3-16,-3-25-6 0,3 25-6 15,0 0 5-15,0 0-9 0,5-35 7 16,-5 35-1-16,0 0-5 0,26-16-3 0,-26 16-1 16,25-11 1-16,-25 11 1 0,31-8-7 15,-31 8 5-15,35-10 2 0,-35 10-14 0,33-6 19 16,-33 6-4-16,40-3-11 0,-40 3 0 16,34 0 2-16,-34 0-3 0,37-3-4 15,-37 3-15-15,33-3-23 0,-33 3-15 16,40-3-21-16,-40 3-31 0,34-16-53 0,-14 4-74 15,-5-3-609-15,3 3-58 0</inkml:trace>
  <inkml:trace contextRef="#ctx0" brushRef="#br0" timeOffset="34536.2634">2356 15527 3936 0,'-11'-23'63'0,"11"23"-23"0,-17-31 5 15,17 31 4-15,-17-23-19 0,17 23-16 16,-20-18 0-16,20 18-4 0,-23-12 9 0,23 12 10 15,-30-6-14-15,30 6 2 0,0 0 3 16,-41 16 5-16,41-16 9 0,-23 28 20 16,16-9-2-16,-1-2-8 0,5 11 12 0,-2 2 6 15,5 5-6-15,5-2-1 0,3 5-5 16,2-1-4-16,10 2 1 0,7 2-6 0,-2-5-5 16,10 2-10-16,0-7-7 0,9-1-1 15,-3-6-18-15,0-3 2 0,0-4-2 0,-4-5-10 16,0 0 0-16,-5-3-8 0,-5-5 4 15,3-4-1-15,-30 0-3 0,47-13-7 16,-27 4 11-16,-4-9-1 0,1-3 0 0,-5-5-2 16,-7-5 6-16,3 1 11 0,-8-14-6 15,-5 2-2-15,-2-6 1 0,-6-9 2 16,-4-2 3-16,-6-9-3 0,-7-2 3 0,0-1-5 16,-2 0 2-16,-2 1 5 0,-1 2-3 15,2 9 3-15,-4-2 3 0,12 11 4 16,-5 7-7-16,8 3 4 0,0 6-10 15,2 2 8-15,0 5-1 0,3 0-1 0,1 4 4 16,1 6-4-16,3-3 7 0,12 20-7 16,-20-30 2-16,10 15-14 0,10 15-3 0,0 0-5 15,-8-37 7-15,8 37-5 0,0 0 2 16,13-30 4-16,-13 30 8 0,20-13-15 0,-20 13 13 16,0 0-8-16,50 3 6 0,-50-3-11 15,49 15-5-15,-18 0-7 0,3 3 2 16,-1 2 9-16,3 1-22 0,-3 4 3 0,2-1-1 15,-1 2 0-15,-3-5 15 0,-4-3-11 16,-7 0 13-16,2-3 0 0,-2-3 24 0,-3 5 19 16,-17-17 10-16,28 22 8 0,-28-22-7 15,10 21-2-15,-10-21 6 0,0 0-2 16,0 26-10-16,0-26-1 0,0 0 2 16,0 0-13-16,0 0-2 0,0 0-12 0,0 0-2 15,0 0-21-15,-57-44 3 0,57 44-19 16,-13-46 0-16,8 15 3 0,0 3-21 15,10-3 7-15,2-1-18 0,4-1-20 0,6 1 2 16,0 2-13-16,0 0 10 0,3 4 0 16,0 5 17-16,-4 3 9 0,4 2 13 0,-3 4 23 15,-17 12 30-15,34-8 6 0,-34 8 11 16,0 0 34-16,36 8 3 0,-36-8 6 0,24 25 27 16,-14-7-17-16,-3 6-11 0,1 2 38 15,-1 2-34-15,-2 0 2 0,0-1-4 16,-5 0 7-16,0-27-5 0,6 51 5 0,-1-30-11 15,-5-21 4-15,4 36-5 0,-4-36-5 16,5 30 2-16,-5-30 5 0,11 30 15 16,-11-30 6-16,14 17 3 0,-14-17-2 0,23 13-10 15,-23-13-8-15,37 0-5 0,-37 0-12 16,57-10-4-16,-27 2-10 0,4-4-16 16,2-3-18-16,4 0-31 0,-6 2-40 0,3-1-36 15,-4 2-47-15,2-3-65 0,-6 3-185 16,-9 0-476-16,-20 12-303 0</inkml:trace>
  <inkml:trace contextRef="#ctx0" brushRef="#br0" timeOffset="35153.5831">2243 17660 4175 0,'-4'-44'-38'0,"4"44"33"0,0-33 5 0,0 33 24 15,0-37 1-15,0 37 0 0,-1-31-14 16,1 31-8-16,1-38 12 0,-1 38-4 0,7-33-1 16,-7 33 22-16,8-27-11 0,-8 27 14 15,5-28 18-15,-5 28 27 0,9-26 25 0,-9 26 7 16,0 0 3-16,8-27-7 0,-8 27-11 15,0 0 0-15,15-18 13 0,-15 18-1 0,28-9-8 16,-28 9-11-16,37 0-6 0,-37 0-11 16,59 12-8-16,-32-3-6 0,14 6-10 15,0 2-4-15,7 4-8 0,4 6-16 16,1-2-25-16,-1 0-30 0,4 2-27 0,-5-5-41 16,1-1-29-16,-3 0-35 0,-11-6-21 15,2-3-30-15,-11-1-79 0,3-7-628 16,-7-8-604-16</inkml:trace>
  <inkml:trace contextRef="#ctx0" brushRef="#br0" timeOffset="35510.5754">3171 16935 4707 0,'-5'-20'88'16,"5"20"-1"-16,-17-30-4 0,17 30-13 0,-8-24-14 16,8 24-8-16,0 0-6 0,0 0-4 15,-14-23-8-15,14 23-6 0,0 0 4 16,0 0-10-16,0 0 2 0,0 0-9 15,0 0-15-15,0 0-6 0,0 0 0 0,36 77-1 16,-28-62-7-16,5 0 5 0,-13-15-8 16,35 26-5-16,-18-18-8 0,8-3-9 0,4 2-11 15,-29-7-6-15,53 4-3 0,-24-8-14 16,-29 4 6-16,52-12-3 0,-27 4 0 0,-4-6 8 16,-1-1 13-16,-4 0-2 0,-3-4 17 15,-13 19 18-15,8-37 20 0,-8 37 17 16,-3-37 2-16,3 37 6 0,-17-40 4 0,0 25 5 15,1-1 11-15,16 16 2 0,-37-21-9 16,10 11 5-16,5 5-2 0,22 5-9 0,-48-7-1 16,48 7-2-16,-50 2-6 0,23 6-4 15,27-8-15-15,-40 12-25 0,40-12-15 16,-30 15-7-16,18-3-29 0,12-12-31 16,-13 22-57-16,13-22-111 0,3 16-593 0,-3-16-193 15</inkml:trace>
  <inkml:trace contextRef="#ctx0" brushRef="#br0" timeOffset="36107.1533">3671 16425 4059 0,'0'0'80'15,"0"0"-13"-15,-18-41-46 0,18 41-9 0,0 0-9 0,-35 0 1 16,35 0-6-16,0 0 7 0,0 0 27 0,0 0-14 15,-47 9 4-15,47-9-19 0,0 0 4 16,-24 19-1-16,24-19 9 0,0 0-10 16,-6 28-2-16,6-28 0 0,0 0-9 0,0 0 3 15,38 34-22-15,-38-34-10 0,39 6-17 16,-16-4-13-16,-23-2 0 0,42-2 12 16,-42 2 0-16,40-10 18 0,-40 10 1 15,33-11 19-15,-33 11 6 0,27-19 9 0,-27 19-4 16,14-24 27-16,-14 24 23 0,8-29-7 15,-8 29-6-15,-3-36 12 0,3 36-8 0,-5-42 8 16,5 42 0-16,-9-38 21 0,4 16 18 16,5 22 13-16,-10-33-1 0,10 33-8 15,-7-26-16-15,7 26-12 0,0 0-6 0,0-30-7 16,0 30-2-16,0 0-7 0,0 0-2 16,32-12 1-16,-32 12-1 0,45 9-5 15,-18 3-7-15,7 0 1 0,7 4-2 0,8 7-7 16,5 6 2-16,11 4-6 0,5 7 3 15,20 19 0-15,2 7-9 0,4-7-4 0,-6 7 7 16,7 5-5-16,-5 1 0 0,2 0 3 16,-9 2-2-16,-3 0-2 0,-2 3-3 15,-6-3 7-15,-4 7-10 0,-16-14 8 0,-1 17-2 16,-13-16 3-16,-10-7-5 0,-9-9 9 16,-6 0 1-16,-14-5 16 0,-2 3 20 15,-16 2 13-15,-13-6 22 0,0 1 19 16,-22 1-7-16,2-7 14 0,-11-5-6 0,11-12-29 15,-8-1-9-15,1-11-7 0,5-8-7 16,-3-8-9-16,-5-8-16 0,-1-12-26 0,-1-11-37 16,6-11-49-16,12-10-73 0,-8-36-74 15,20 5-230-15,4-26-136 0,6-7-316 0,5-10-548 16</inkml:trace>
  <inkml:trace contextRef="#ctx0" brushRef="#br0" timeOffset="38224.2395">6220 14099 4452 0,'0'0'25'16,"0"0"15"-16,0 0-1 16,0 0-10-16,-31 5 8 0,31-5-15 0,0 0-5 0,0 0 6 15,0 0 5-15,0 0 9 0,0 0-14 16,0 0-7-16,0 0-2 0,0 0 0 0,0 0-3 15,0 0 1-15,0 0 8 0,0 0 3 16,0 0 5-16,0 0 13 0,0 0-2 0,0 0 6 16,0 0-2-16,0 0-7 0,0 0-4 15,0 0-8-15,0 0 0 0,-30-20-6 0,30 20-6 16,0 0-1-16,0 0 2 0,0 0-7 16,0 0 2-16,0 0 0 0,0 0-2 15,0 0-3-15,90-16 3 0,-90 16-3 0,48-6 2 16,-22 3-3-16,5 0 2 0,8-3 2 15,-4 3-4-15,12-2 0 0,1 0 1 16,1 5-3-16,-4-2 2 0,3-3 3 16,1 4-23-16,-2-3 1 0,-2 0 0 0,-2 4 4 15,-4-3 0-15,1 0 5 0,-3 3-1 16,-5-2 1-16,1 2 4 0,-4-4 0 0,-29 4 3 16,45-3 4-16,-45 3 5 0,40-3 7 15,-40 3 1-15,35-1 3 0,-35 1 12 0,30-5 4 16,-30 5-2-16,0 0 2 0,39-7-1 15,-39 7-6-15,28-2-1 0,-28 2-7 16,30-6-2-16,-30 6-3 0,35-4-1 0,-35 4-1 16,37-5-1-16,-37 5 0 0,37-3-2 15,-37 3 0-15,25-4 1 0,-25 4 8 0,0 0 4 16,30-6 9-16,-30 6 6 0,0 0 3 16,30-2 3-16,-30 2 7 0,0 0 4 15,0 0 4-15,0 0-8 0,25-7-3 0,-25 7-8 16,0 0-6-16,0 0-8 0,0 0-19 15,0 0-17-15,0 0-18 0,0 0-16 16,0 0-14-16,0 0-20 0,0 0-25 16,0 0-28-16,0 0-32 0,0 0-46 0,0 0-109 15,-60 51-636-15,47-47-840 0</inkml:trace>
  <inkml:trace contextRef="#ctx0" brushRef="#br0" timeOffset="39630.5269">6988 13955 4661 0,'0'0'-150'0,"0"0"-1"16,0 0 4-16,0 0 20 0,-15-19 12 16,15 19 21-16,0 0 20 0,0 0 23 0,0 0 33 15,0 0 22-15,0 0-8 0,0 0 2 0,-11-21 4 16,11 21 4-16,0 0 12 0,0 0 6 16,0 0 23-16,0 0 7 0,-17-17 12 15,17 17 4-15,0 0 11 0,0 0 0 0,-17-15-5 16,17 15-1-16,0 0-5 0,0 0-5 15,0 0-5-15,0 0-4 0,-20-15 1 0,20 15-11 16,0 0-7-16,0 0-5 0,0 0-3 16,0 0-1-16,0 0-2 0,-17-15-12 15,17 15 1-15,0 0-16 0,0 0 0 0,0 0-10 16,0 0-4-16,0 0-7 0,0 0 0 16,-20-19 12-16,20 19-5 0,0 0-4 0,0 0 2 15,0 0 13-15,-20-16 8 0,20 16-3 16,0 0 19-16,0 0 8 0,-17-18 2 15,17 18 0-15,0 0 5 0,0 0-1 0,0 0 2 16,0 0 5-16,-20-15-10 0,20 15-2 16,0 0-4-16,0 0-4 0,0 0 6 15,0 0-5-15,0 0-1 0,0 0-3 16,0 0-1-16,0 0 4 0,0 0 0 0,0 0-2 16,0 0 2-16,-11-22-3 0,11 22 1 15,0 0-1-15,0 0-1 0,0 0 0 16,0 0-2-16,0 0-3 0,0 0-1 0,0 0-3 15,0 0-1-15,72 4 1 0,-72-4-1 16,0 0-1-16,0 0-1 0,48 8 0 0,-48-8 0 16,25 7 4-16,-25-7 5 0,25 5-4 15,-25-5-2-15,32 7-1 0,-32-7-2 0,30 6 1 16,-30-6 1-16,40 6-1 0,-40-6-2 16,34 8 1-16,-34-8-2 0,37 1 4 0,-37-1-7 15,33 3 3-15,-33-3-1 0,30 8-2 16,-30-8 2-16,25 0 1 0,-25 0 0 15,0 0 4-15,30 1-2 0,-30-1 3 0,0 0-2 16,0 0-1-16,37 7-2 0,-37-7 2 16,0 0-2-16,25 0 3 0,-25 0-3 0,0 0-1 15,32 7 0-15,-32-7 1 0,0 0-1 16,30 6-2-16,-30-6 2 0,0 0 0 0,30 2-3 16,-30-2 5-16,0 0-2 15,30 4-2-15,-30-4 3 0,0 0-4 0,25 1 0 16,-25-1 5-16,0 0-7 0,29 5 2 15,-29-5-2-15,0 0 0 0,0 0 2 0,33 3-3 16,-33-3 1-16,0 0 1 0,27 6-2 16,-27-6 0-16,22 6 2 0,-22-6 1 15,0 0-4-15,37 9-1 0,-37-9 0 0,31 6 2 16,-31-6-1-16,30 3 1 0,-30-3 1 16,27 6 0-16,-27-6 0 0,0 0-3 15,25 6 4-15,-25-6-2 0,0 0 0 0,30 7-1 16,-30-7 1-16,0 0-1 0,31 8 2 15,-31-8 0-15,18 8-3 0,-18-8-3 0,0 0 1 16,25 12 0-16,-25-12 0 0,0 0 3 16,20 9-2-16,-20-9 0 0,0 0 2 15,0 0-3-15,20 12 6 0,-20-12-4 0,0 0 0 16,0 0 0-16,0 0 4 0,20 15-2 16,-20-15 0-16,0 0-4 0,15 13 2 0,-15-13-3 15,0 0 0-15,14 21-4 0,-14-21-1 16,0 0 2-16,8 21-5 0,-8-21-7 0,0 0-2 15,17 26-5-15,-17-26-5 0,5 15-8 16,-5-15 7-16,0 0-5 0,12 21 6 0,-12-21 2 16,0 0 9-16,0 0 2 0,8 23 15 15,-8-23 3-15,0 0 3 0,0 0 7 16,0 0 0-16,0 0 6 0,-25 33-1 0,25-33 1 16,-17 15 3-16,17-15-5 0,-22 13-6 15,22-13 4-15,-18 15 0 0,18-15 1 16,-22 14-2-16,22-14-1 0,-30 13 3 15,30-13-3-15,-30 17-1 0,13-8-1 0,17-9 4 16,-40 18 5-16,18-8-2 0,1 2 2 16,-6-4 6-16,7 4 2 0,-2-1 0 15,-6 1-4-15,8 0 1 0,20-12-1 0,-44 19 0 16,26-11-3-16,18-8 2 0,-32 19-4 0,15-10-2 16,17-9-2-16,-28 19-1 0,28-19 2 15,-25 19 2-15,11-10-1 0,14-9 2 16,-27 19 4-16,27-19 4 0,-20 15 3 0,20-15-2 15,-16 16 3-15,16-16-5 0,-17 12-3 16,17-12-4-16,0 0-3 0,-20 17 1 0,20-17-4 16,0 0-4-16,0 0-7 0,-14 19-11 15,14-19-5-15,0 0-15 0,0 0-21 16,0 0-30-16,-11 28-43 0,11-28-47 0,0 0-99 16,-2 25-686-16,2-25-940 0</inkml:trace>
  <inkml:trace contextRef="#ctx0" brushRef="#br0" timeOffset="60411.2869">11916 12518 1505 0,'0'0'412'16,"0"0"-168"-16,0 0-114 0,0 0-62 0,0 0-40 16,0 0-21-16,0 0 2 0,0 0-6 15,0 0 22-15,0 0 15 0,0 0 18 0,0 0 22 16,0 0-5-16,0 0-13 0,0 0 15 0,0 0 1 15,0 0-5-15,0 0 3 0,0 0-76 16,0 0 45-16,0 0 14 0,0 0 9 16,0 0-21-16,-26-25 11 0,26 25-13 0,0 0-9 15,-17-13-16-15,17 13-2 0,0 0-3 16,0 0-13-16,-17-20 1 0,17 20 18 16,0 0-5-16,-18-19 22 0,18 19-10 0,0 0-7 15,-22-15 8-15,22 15 2 0,0 0-16 16,-27-15 5-16,27 15 7 0,-20-9 11 0,20 9 5 15,-23-12 4-15,23 12 22 0,-22-11-26 16,22 11 9-16,0 0-15 0,-32-15 0 0,32 15 3 16,0 0-9-16,-28-9 1 0,28 9 0 15,0 0-6-15,-20-12-4 0,20 12 3 16,0 0-8-16,0 0-6 0,-32-9 4 0,32 9 2 16,0 0-3-16,0 0 4 0,-27-12-2 15,27 12-4-15,0 0 0 0,0 0 1 0,-23-9 3 16,23 9-5-16,0 0-8 0,0 0 10 15,0 0-5-15,-32-8-2 0,32 8-6 16,0 0 9-16,0 0-3 0,0 0-6 0,-34 0 10 16,34 0-6-16,0 0 4 0,0 0-8 15,-33 8-1-15,33-8 4 0,0 0-2 16,-32 2 1-16,32-2-2 0,0 0 0 0,-27 7 14 16,27-7-5-16,0 0 3 0,0 0 5 15,-35 6-7-15,35-6-7 0,0 0 8 0,-21 9-10 16,21-9 8-16,0 0-9 0,-31 9-1 15,31-9 5-15,0 0-2 0,-18 15 8 16,18-15-10-16,-17 13 2 0,17-13-7 0,0 0 4 16,-21 19 5-16,21-19-2 0,-19 14-1 15,19-14-5-15,0 0 1 0,-20 22 15 0,20-22-15 16,-18 15 7-16,18-15-1 0,-19 19 6 16,19-19-3-16,-16 17 1 0,16-17-4 15,-17 21 4-15,17-21-5 0,-22 21 7 0,22-21-9 16,-18 25 5-16,13-10 6 0,5-15-3 15,-15 28-3-15,15-28 8 0,-14 31 1 0,14-31-2 16,-13 27-10-16,13-27 11 0,-8 31-4 16,-1-15 2-16,9-16 4 0,-10 27 2 15,10-27 7-15,-12 24-1 0,12-24-2 0,-10 23 0 16,10-23 0-16,0 0-4 0,-8 29 2 16,8-29-5-16,-12 19-3 0,12-19-2 0,0 0 3 15,-8 30 1-15,8-30-9 16,-5 25 5-16,5-25 1 0,-10 26 4 0,10-26-4 15,-8 27 0-15,8-27 3 0,-5 28 2 0,5-28-8 16,-12 28 5-16,12-28-6 0,-5 31 4 16,5-31-1-16,-12 23 0 0,12-23-1 15,-3 25 1-15,3-25-4 0,0 0-4 0,-5 37 6 16,5-37 7-16,-5 25-13 0,5-25 2 16,0 0 1-16,-4 35 0 0,4-35-2 0,-1 21 3 15,1-21 4-15,0 0-1 0,-4 28 7 16,4-28-8-16,0 0 7 0,0 30-5 15,0-30 6-15,0 0-5 0,-5 32 3 0,5-32 3 16,0 0 5-16,-5 39 0 0,5-39-7 0,0 27 6 16,0-27-2-16,-3 35-2 0,3-35 0 15,0 37-3-15,0-37-3 0,0 40 3 16,3-13-2-16,-3-27-1 0,5 47 1 0,0-22-4 16,-1-1 1-16,-3 4-2 0,8-4 3 15,-4 1-4-15,1 0 3 0,3-1-1 16,-4 1-2-16,-2 0-1 0,6-3 4 0,-9-22-3 15,13 42 1-15,-10-21 6 0,-3-21 1 16,15 35 2-16,-10-14 2 0,4 1 0 16,-9-22-2-16,8 40-2 0,0-15 1 0,-3-8-1 15,-5-17 0-15,7 40 1 0,-2-23-2 16,-5-17 4-16,5 37 2 0,-5-37-1 16,10 32 0-16,-10-32 2 0,4 32 2 0,-4-32-1 15,1 30-2-15,-1-30-3 0,7 35 0 16,-7-35 1-16,5 31 0 0,-5-31-5 0,3 33 2 15,-1-15-1-15,-2-18 0 0,3 37 1 16,1-18 0-16,-4-19-4 0,5 37 1 16,-5-37 0-16,3 41-1 0,-3-23 0 0,0-18-3 15,2 33 2-15,-2-33 2 0,3 38-2 16,-3-38 0-16,8 34 1 0,-8-34-2 0,4 30 0 16,-4-30 1-16,1 32-3 0,-1-32 0 15,4 30-1-15,-4-30 1 0,3 27 0 16,-3-27-1-16,7 32 0 0,-7-32 3 0,1 30-3 15,-1-30 3-15,12 37-2 0,-9-19 0 16,-3-18 2-16,6 44-2 0,2-23-1 0,-5 4 4 16,-1 0-3-16,5-3 1 0,-7-22-1 15,8 42 0-15,-6-24 0 0,-2-18-1 0,11 35 0 16,-11-35 0-16,7 30-2 0,-7-30 2 16,3 27-1-16,-3-27-1 0,9 22 0 15,-9-22 0-15,0 0 1 0,1 32 2 0,-1-32-2 16,0 0 0-16,7 20 0 0,-7-20 1 15,0 0 2-15,8 25 2 0,-8-25 0 0,0 0-1 16,9 29-2-16,-9-29 4 0,8 22-5 16,-8-22 2-16,14 23-3 0,-14-23 1 15,10 23 1-15,-10-23 0 0,13 24-1 0,-13-24-2 16,17 22-1-16,-17-22 3 0,11 24-2 16,-11-24 1-16,15 26-1 0,-15-26 0 0,19 17 0 15,-19-17-2-15,15 25-1 0,-15-25 2 16,13 21 0-16,-4-8-1 0,-9-13 1 0,16 18-2 15,-16-18 0-15,24 22 0 0,-16-10 2 16,-8-12-4-16,17 22 2 16,-4-10 0-16,-13-12 0 0,20 20-2 0,-20-20-1 0,29 18-1 15,-29-18 2-15,25 15 0 0,-13-6-3 16,-12-9 3-16,28 12-2 0,-28-12 1 16,34 15 1-16,-16-9-4 0,-18-6 1 15,42 11 2-15,-24-7-2 0,-18-4 3 0,44 11-2 16,-24-2 0-16,-20-9 1 0,40 9-2 15,-40-9 3-15,38 8 0 0,-38-8 1 0,35 7-1 16,-16-4 0-16,-19-3 1 0,38 7 0 16,-38-7 2-16,39 8 0 0,-16-4 0 0,-23-4 0 15,50 3 0-15,-24 0 0 0,2-3-1 16,0 2 1-16,-28-2 1 0,62-2 0 16,-27 4-1-16,-4-2 1 0,0 0 2 0,3-2-4 15,-34 2 4-15,65 0-3 0,-35 0-2 16,5 0 1-16,-5-3 1 0,-30 3-2 15,62-3 0-15,-30 3 2 0,0-4-1 0,-2 4-1 16,-30 0 1-16,52-3-1 0,-29 1 1 16,-23 2-2-16,44-3 4 0,-44 3-3 15,47 0 2-15,-47 0-1 0,38-3 1 0,-38 3-1 16,40-4 1-16,-40 4-1 0,35-6-1 16,-35 6 0-16,44-4 4 0,-44 4-4 0,33-2 4 15,-33 2-4-15,37-3 4 0,-37 3-2 16,38-7-1-16,-38 7 1 0,39-8-1 0,-39 8 2 15,37-6 0-15,-37 6 0 0,37-7 1 16,-21 0-4-16,-16 7 1 0,44-5 1 0,-44 5-2 16,35-7 1-16,-13 4-2 0,-22 3-1 15,38-9 2-15,-38 9-6 0,40-9 3 16,-18 6 0-16,-22 3-2 0,39-3 2 0,-39 3 0 16,35-6 2-16,-35 6-2 0,35-6-1 15,-35 6 3-15,33-6 0 0,-33 6 0 0,32-7 1 16,-32 7 0-16,30-5-2 0,-30 5 3 15,40-10-4-15,-20 3-5 0,-20 7-3 16,42-12-3-16,-17 6-2 0,4-3-3 0,2 0-2 16,-5 0 3-16,0-1-1 0,4 5 6 15,-4-9 1-15,0 6 0 0,-7-4 3 16,6 3 2-16,-25 9 1 0,40-19 1 0,-20 9-1 16,-20 10 3-16,27-15-2 0,-9 6 2 15,-18 9-1-15,25-15 1 0,-25 15 0 0,25-18 3 16,-13 4 0-16,-12 14-4 0,29-25 4 15,-21 13-2-15,-8 12-3 0,25-27 3 0,-10 12-2 16,-15 15 2-16,20-32 0 0,-7 14 2 16,-4 3-1-16,3-7-3 0,3 0 3 15,-7 1-1-15,2-1 1 0,2-2 3 0,-7 0-3 16,6-2 0-16,-2-1 0 0,-1 3 1 16,2-5-2-16,0 5-1 0,-3-3-2 0,3-3 2 15,-3 3-1-15,-1 0 3 0,1 0-1 16,-2-2-2-16,0 1 4 0,-2-2 9 15,1 6 1-15,2-8 1 0,-6 5-3 0,4-1-2 16,-3-3 0-16,-1 31 1 0,4-53-2 16,-4 28 0-16,0-2-1 0,3 0 0 0,-3 27 2 15,0-47 0-15,0 26-5 0,0 21 3 16,0-54 1-16,0 27 3 0,0 27-2 16,-3-48 2-16,-1 21 0 0,4 27-1 0,0-47-1 15,-1 25 0-15,1 22-2 0,-4-45 0 16,4 45-1-16,0-44 0 0,-6 22 1 0,6 22-3 15,-4-47 1-15,1 27 2 0,3 20-1 16,-5-46 0-16,0 20-2 0,5 26 2 16,-7-44 2-16,6 27 0 0,1 17-3 0,-9-43 0 15,9 43 0-15,-3-41 1 0,3 41-2 16,-2-37 0-16,-6 19-4 0,8 18 4 0,-7-33-1 16,7 33 0-16,-5-35 2 0,5 35-1 15,-8-31 0-15,8 31 0 0,-7-30-1 16,7 30 4-16,-8-32 3 0,8 32 0 0,-4-27 0 15,4 27-2-15,0 0-2 0,-1-37 2 16,1 37-1-16,-4-27-1 0,4 27 2 16,0 0 0-16,-5-37-1 0,5 37 0 0,0 0 0 15,0-40 2-15,0 40 2 0,-3-25 5 16,3 25 0-16,0 0 3 0,-5-40-2 16,5 40 2-16,-3-21 0 0,3 21 2 0,-5-29-1 15,5 29-2-15,0 0-1 0,-7-33 2 16,7 33-2-16,-2-25 0 0,2 25-2 0,-11-27 0 15,11 27-1-15,-5-28 1 0,5 28-4 16,-10-28 1-16,10 28 4 0,-9-31 2 0,9 31 2 16,-13-34-1-16,4 19-4 0,9 15 3 15,-8-30-3-15,8 30 0 0,-12-34-3 16,12 34-1-16,-13-29 1 0,13 29 2 0,-15-30-2 16,15 30 3-16,-17-26-4 0,17 26 3 15,-11-27-3-15,11 27 2 0,-14-21-2 16,14 21-1-16,-15-24 2 0,15 24-2 0,-20-27-1 15,20 27-1-15,-17-23-2 0,6 7 4 16,11 16-5-16,-19-24 1 0,19 24-2 0,-18-27 3 16,18 27-2-16,-22-27-1 0,14 10 0 15,8 17 4-15,-22-24 0 0,22 24-2 0,-22-30-2 16,14 18 4-16,8 12 0 0,-22-23 1 16,22 23-3-16,-20-22 2 0,20 22 0 15,-23-24 1-15,23 24-2 0,-22-23 1 0,8 14-3 16,14 9 5-16,-21-21 0 0,21 21 3 15,-30-24-8-15,16 14 2 0,14 10 1 0,-38-27 0 16,19 11 0-16,-6 0 1 0,-2 1 2 16,-3-3-1-16,-5 0 5 0,-3-1-2 15,-14 3-1-15,-5-2-2 0,-8 0-1 0,-26 8-2 16,-4 2-7-16,-19 4-13 0,-46 9-13 16,-23 12-23-16,-11 13-27 0,-15 20-48 15,-3 16-45-15,-63 27-117 0,11 15-229 0,3 13-41 16,5 10-354-16,25 18-541 0</inkml:trace>
  <inkml:trace contextRef="#ctx0" brushRef="#br0" timeOffset="64551.2307">11590 15364 2098 0,'0'0'254'0,"0"0"-119"0,0 0-31 0,0 0-37 15,0 0-15-15,0 0-22 0,0 0 4 16,0 0-23-16,0 0 0 0,0 0-8 16,0 0 5-16,0 0-22 0,0 0 14 0,0 0-3 15,0 0 3-15,0 0-5 0,0 0 8 16,0 0-14-16,0 0 11 0,0 0 2 16,0 0 7-16,0 0 12 0,0 0-7 15,0 0 5-15,0 0 8 0,0 0-6 0,0 0 11 16,0 0 2-16,0 0-6 0,0 0 3 15,0 0-6-15,0 0 0 0,0 0 10 0,0 0-3 16,0 0-15-16,0 0 5 0,0 0 7 16,0 0-5-16,0 0-3 0,0 0 7 0,0 0 3 15,0 0-4-15,0 0 14 0,0 0-9 16,0 0 3-16,0 0 0 0,0 0 7 16,0 0-12-16,0 0-3 0,0 0-6 0,0 0 19 15,0 0-24-15,0 0-1 0,0 0 5 16,0 0-3-16,0 0 21 0,0 0-26 0,0 0 6 15,0 0-1-15,0 0 3 0,0 0 0 16,0 0 5-16,0 0 7 0,0 0-3 0,0 0 3 16,0 0-2-16,-48 50 1 0,48-50 0 15,0 0 3-15,-14 18-2 0,14-18 5 16,0 0-5-16,-16 21 2 0,16-21-13 0,-16 20 16 16,16-20 3-16,-10 19-15 0,10-19 9 15,-15 18-14-15,15-18-7 0,0 0 6 16,-16 24-3-16,16-24 5 0,-12 25-6 0,12-25 12 15,-13 25 4-15,13-25-6 0,-17 27 7 16,3-15 10-16,14-12 5 0,-16 26 8 0,16-26 2 16,-19 27-2-16,8-11-2 0,-3 2-8 15,-1-1-4-15,-2-1 4 0,4 3-10 0,-4 3 5 16,-4-4-6-16,4 1 2 0,-2 0 5 16,3-1-1-16,-8 0 0 0,4-3 1 15,0 4-1-15,2-1 0 0,-6 2-2 0,8-3-8 16,-4-1-3-16,-1 2 0 0,5-1-4 15,-4-4-4-15,3 2 0 0,-3 2-4 0,0 1 0 16,3-2 0-16,-1 3 1 0,-1-3-6 16,-1 2 0-16,2-3-1 0,1 3 3 15,-1 0-4-15,1 3 1 0,0-4-2 0,-3 1-3 16,5 1 3-16,-2-1 1 0,1 4-3 16,-1-7 2-16,0 4-2 0,0-4 0 15,2 3-3-15,-3 1 5 0,0-3 0 0,1-1-1 16,-5 4 3-16,2-4 0 0,0 2 2 15,0 2-4-15,3-3 1 0,-5 1 3 16,1 0-2-16,4 1-2 0,-1-3 0 0,-1 5-2 16,2-5 1-16,1 4 1 0,-3-4 0 15,3 2 3-15,2-2-6 0,-4 5 4 0,18-20-3 16,-29 34 7-16,11-16-5 0,5-3 1 16,-4 4 0-16,-5-3-1 0,4 3 1 15,1-4 0-15,0 2-3 0,0-2 0 0,-3 5 3 16,5-5-3-16,-3 1-1 0,1-1-2 15,-1 0 1-15,1 2 0 0,-5-6 2 0,22-11-2 16,-28 28 0-16,8-16 0 0,8 4 5 16,-5-5 3-16,17-11 1 0,-36 24 3 15,19-13 0-15,17-11 1 0,-34 22-1 0,16-10-1 16,18-12-4-16,-30 18 0 0,17-9-2 16,13-9-2-16,-27 22-1 0,10-14-1 0,17-8 1 15,-28 17 0-15,28-17-2 0,-25 18 3 16,25-18-4-16,-26 19 1 0,26-19-1 15,-20 12 1-15,20-12-2 0,-26 20 0 16,26-20 1-16,-19 13 1 0,19-13-2 0,-28 20 0 16,28-20 1-16,-24 17 1 0,11-7-2 0,13-10 4 15,-25 18-5-15,25-18 3 0,-20 19-1 16,20-19 2-16,-24 16-2 0,24-16 0 0,-21 18 0 16,21-18 0-16,-17 15-1 0,17-15-1 15,-17 13 2-15,17-13 1 0,-18 15-1 16,18-15 0-16,0 0 1 0,-22 17 0 0,22-17 1 15,-13 16 0-15,13-16 2 0,0 0-1 16,-19 21-2-16,19-21 1 0,-17 17-3 0,17-17 2 16,0 0 0-16,-25 21-2 0,25-21-1 15,-8 15 2-15,8-15 0 0,0 0-1 16,-23 21 1-16,23-21 1 0,0 0-3 0,-20 23 4 16,20-23 0-16,-14 15 0 0,14-15-1 15,0 0 0-15,-22 22 2 0,22-22 3 16,-18 15-2-16,18-15 2 0,-22 15-1 15,22-15 0-15,0 0-1 0,-20 19-2 0,20-19 5 16,0 0-2-16,-17 13-3 0,17-13 2 0,0 0-3 16,0 0 0-16,-20 18-2 0,20-18 2 15,0 0-1-15,0 0 4 0,0 0-6 0,-16 12 2 16,16-12-7-16,0 0-3 0,0 0-3 16,0 0-1-16,0 0-8 0,0 0-6 15,0 0-17-15,0 0-20 0,0 0-26 0,0 0-40 16,0 0-50-16,0 0-96 0,-20 3-197 15,20-3-483-15,0 0-862 0</inkml:trace>
  <inkml:trace contextRef="#ctx0" brushRef="#br0" timeOffset="66329.2208">9416 16918 4690 0,'0'0'-125'15,"0"0"21"-15,0 0 24 0,0 0 7 16,13-20 11-16,-13 20 16 0,0 0-1 0,0 0 17 16,0 0 9-16,0 0 15 0,0 0 22 15,0 0 2-15,0 0 1 0,0 0 2 16,0 0-7-16,0 0 10 0,0 0-19 0,0 0-1 15,0 0 4-15,0 0-3 0,0 0 0 16,0 0 9-16,0 0-12 0,0 0 1 16,0 0 9-16,0 0-16 0,0 0 21 0,0 0-8 15,0 0-3-15,0 0 4 0,0 0 4 16,-44 62 4-16,44-62-10 0,-13 22 15 0,13-22-5 16,-13 25 3-16,13-25-4 0,-14 27-1 15,14-27-3-15,-18 27 1 0,11-12-2 16,7-15 6-16,-18 36 3 0,9-21 4 15,9-15 1-15,-20 33 3 0,9-19 2 0,11-14-9 16,-17 30 5-16,12-15-4 0,5-15 0 0,-15 25 3 16,15-25-3-16,-14 24-2 0,14-24-1 15,-13 26 2-15,13-26 0 0,-15 17-1 0,15-17-5 16,0 0 7-16,-17 28 1 0,17-28 2 16,-8 19 3-16,8-19-8 0,0 0 4 0,-20 28 4 15,20-28-4-15,-14 19 4 0,14-19-4 16,-18 17-4-16,18-17-1 0,-17 22 1 15,17-22-1-15,-21 20-1 0,21-20-5 0,-17 23 6 16,17-23-4-16,-19 19 2 0,19-19-7 16,-20 24 2-16,20-24 1 0,-13 20-2 15,13-20 0-15,-17 16-6 0,17-16-2 0,-15 20 3 16,15-20 0-16,-13 19 1 0,13-19-5 16,-12 15 2-16,12-15 2 0,0 0-4 0,-17 20 4 15,17-20-3-15,-11 20-4 16,11-20 6-16,0 0-4 0,-12 22-4 0,12-22 2 15,0 0 2-15,-8 21 0 0,8-21-2 0,0 0 3 16,0 0-6-16,-9 24 0 0,9-24 6 16,0 0-5-16,0 0 1 0,0 0 1 0,-5 27-1 15,5-27 3-15,0 0 1 0,-8 23-4 16,8-23 2-16,0 0 4 0,0 0-2 16,0 0 6-16,-3 27-6 0,3-27 0 15,0 0 2-15,0 0 2 0,0 0-3 0,0 0 2 16,0 31-2-16,0-31 2 0,0 0 2 15,0 0 4-15,0 0-1 0,0 0 3 16,3 28 0-16,-3-28 2 0,0 0-5 0,0 0 1 16,8 22-1-16,-8-22 0 0,0 0 0 15,0 0 2-15,17 12-2 0,-17-12 1 0,0 0-3 16,23 9 3-16,-23-9-3 0,0 0-1 16,30 3 4-16,-30-3-1 0,0 0-2 15,36 0-2-15,-36 0 0 0,0 0-1 0,41-6-2 16,-41 6 2-16,29-6 0 0,-29 6-2 15,0 0 0-15,38-6 0 0,-38 6-1 0,30-3-1 16,-30 3-1-16,26-6 4 0,-26 6-3 16,30-7 0-16,-30 7 0 0,31-8-1 0,-31 8 2 15,34-7-2-15,-34 7-1 0,35-9 2 16,-35 9-2-16,38-7 5 0,-38 7-3 16,36-9 0-16,-36 9-2 0,35-7-1 0,-35 7 1 15,35-8 0-15,-35 8-1 0,33-9 1 16,-33 9 0-16,37-7 4 0,-37 7-3 0,29-7-2 15,-29 7 0-15,31-8 1 0,-31 8-3 16,34-12 3-16,-34 12-2 0,27-4 2 0,-27 4-2 16,31-16 2-16,-31 16 0 0,20-4-1 15,-20 4 1-15,0 0 0 0,29-11 0 16,-29 11 0-16,0 0-1 0,0 0 2 16,32-8-1-16,-32 8 0 0,0 0-2 0,0 0 4 15,18-8-2-15,-18 8 4 0,0 0-2 16,0 0 6-16,0 0 3 0,0 0 3 0,17-17-5 15,-17 17-5-15,0 0 3 0,0 0-1 16,0 0 2-16,0 0-3 0,0 0 0 0,0 0 1 16,-27-56-3-16,27 56-1 0,-8-28-1 15,8 28 1-15,-12-36 2 0,9 13 2 0,3 23-1 16,-17-48 2-16,9 24 1 0,1-6 2 16,-3 1 3-16,1 1 6 0,1-1 1 15,0-1-1-15,-7 3 0 0,3 0-5 0,4-3-7 16,-6 3-12-16,2 0-21 0,4 3-21 15,-4-5-24-15,2 5-28 0,0-1-30 0,2 3-46 16,0-3-91-16,-4 8-232 0,2-1-426 16,10 18-599-16</inkml:trace>
  <inkml:trace contextRef="#ctx0" brushRef="#br0" timeOffset="68667.1624">7759 17566 4342 0,'0'0'-142'15,"0"0"22"-15,10-16 9 0,-10 16 11 0,0 0 5 16,11-12-2-16,-11 12 16 0,0 0 9 0,11-20 3 16,-11 20 11-16,0 0 22 0,0 0 13 15,0 0 16-15,19-29 21 0,-19 29 2 16,0 0 18-16,0 0 4 0,11-17 12 0,-11 17 4 16,0 0 7-16,0 0 2 0,0 0 28 15,0 0 1-15,0 0 0 0,9-22 2 16,-9 22-10-16,0 0-16 0,0 0-1 0,0 0-8 15,0 0-10-15,0 0-2 0,0 0-6 16,0 0-1-16,0 0-1 0,0 0-6 16,0 0-5-16,0 0 0 0,0 0-7 0,0 0 9 15,0 0-16-15,0 0 5 0,0 0-3 16,0 0 3-16,0 0-3 0,0 0-5 16,43 49 2-16,-34-30-3 0,1 5 3 0,1-3 2 15,8 5-11-15,-6 5 0 0,4 1 9 16,0-2-9-16,3 0 0 0,-4-3 3 0,1 8-3 15,0-5-1-15,1 1 5 0,-1 1 3 16,0-5-5-16,-1-3-5 0,-4 0 1 16,3-4 11-16,-6 3-13 0,1-7 0 0,-10-16 0 15,16 31-9-15,-4-19-2 0,-12-12 0 16,13 26-6-16,-13-26-4 0,10 21-2 16,-10-21-4-16,12 15 8 0,-12-15-11 0,0 0-13 15,5 23-18-15,-5-23-24 0,9 12-21 0,-9-12-51 16,0 0-76-16,0 0-610 0,0 0-51 15</inkml:trace>
  <inkml:trace contextRef="#ctx0" brushRef="#br0" timeOffset="69266.7018">7938 17640 3679 0,'-15'-24'-142'0,"15"24"4"0,-15-23-13 16,15 23-2-16,-13-27 3 0,13 27 33 15,-13-24 41-15,13 24-1 0,-12-27 49 0,12 27-4 16,-12-33 8-16,12 33 30 0,-10-35 15 16,7 17 19-16,3 18-8 0,-2-34-4 0,2 34 8 15,-5-32-5-15,5 32-12 0,-5-30-5 16,5 30 13-16,0 0-17 0,-3-39 9 0,3 39 18 15,0-26 13-15,0 26-14 0,0 0-3 16,-4-34-3-16,4 34 3 0,0 0 4 0,0-36-5 16,0 36 11-16,0 0 9 0,0-38-10 15,0 38-3-15,0 0 9 0,4-33-10 0,-4 33 4 16,0-26-27-16,0 26 15 0,0 0-4 16,13-33-7-16,-13 33-2 0,5-19 2 15,-5 19 2-15,10-20-13 0,-10 20 5 16,17-22-5-16,-17 22 7 0,20-25-5 15,-20 25-6-15,32-25 4 0,-19 10-4 0,2 0 8 16,2-2-7-16,-17 17-1 0,32-24 0 16,-16 11-8-16,1 1 6 0,-17 12 0 0,32-18-4 15,-19 9 0-15,-13 9 2 0,29-15-9 16,-29 15 5-16,32-12-6 0,-32 12 6 0,26-8 10 16,-26 8 0-16,0 0 11 0,35 8 9 15,-35-8-6-15,20 16 2 0,-20-16 21 16,11 23-10-16,-11-23 5 0,6 35 2 0,-6-35 3 15,0 39 10-15,0-39 14 0,-6 46-16 16,1-25 17-16,-4 4-14 0,1 1-2 0,-6 1-5 16,-4 1-11-16,-4-3-2 0,2-1-3 15,0 4 2-15,-5-3-19 0,2-3-8 0,6-2-3 16,0-5-37-16,0 5-34 0,2-4-36 16,5-8-63-16,10-8-159 0,-21 15-488 15,21-15 111-15</inkml:trace>
  <inkml:trace contextRef="#ctx0" brushRef="#br0" timeOffset="70119.1752">8591 16954 3531 0,'0'0'-94'15,"0"0"31"-15,0 0 13 0,0 0 20 0,0 0 9 16,0 0 19-16,0 0 2 0,0 0 0 15,0 0 12-15,0 0-15 0,0 0 8 16,28-6-10-16,-28 6 15 0,0 0-6 0,0 0-1 16,0 0 8-16,0 0 5 0,0 0 7 15,0 0 18-15,20 24-3 16,-20-24-9-16,15 23 8 0,-15-23-13 0,17 34 1 0,-9-17-1 16,8 2-12-16,-3 5 7 0,0-1 0 15,2-2-4-15,0 0-3 0,4 0 7 0,-4 2-7 16,0-4-12-16,0-2 8 0,-2-2-2 15,-13-15 17-15,19 25 1 0,-19-25 22 16,16 20 22-16,-16-20-5 0,14 17 8 0,-14-17-3 16,0 0-18-16,8 19-10 0,-8-19 2 15,0 0-11-15,0 0-5 0,0 0 3 0,0 0 4 16,0 0-18-16,0 0 0 0,0 0 0 16,-95-31-1-16,75 20 6 0,0-3-12 15,-5 2 16-15,3-3-6 0,-2 0 1 16,8 0-4-16,-4-4-1 0,3-1-10 0,2-1 2 15,7-3-5-15,-1-1-19 0,9 25 5 16,-8-52-14-16,8 22-13 0,3-1-4 16,-1 2-22-16,5-2-5 0,1 1-4 0,5-4-5 15,-3 6 11-15,0 1 3 0,2 2 9 16,-4 0 1-16,4 1 7 0,2 2-3 16,-4 3 1-16,-10 19-6 0,21-33-4 0,-16 20-13 15,2 1 1-15,-7 12-2 0,17-15 15 0,-17 15-2 16,13-17 4-16,-13 17 6 0,12-7 17 15,-12 7 5-15,0 0 24 0,0 0 9 16,0 0 10-16,0 0 9 0,30-9 21 0,-30 9 26 16,0 0 12-16,0 0 0 0,0 0-1 15,32 21 3-15,-32-21 3 0,15 22-4 0,-15-22-3 16,18 24-10-16,-6-13 5 0,-12-11 1 16,20 32 10-16,-5-17 8 0,-7 4-13 15,6-4-6-15,-14-15-11 0,28 30-3 0,-14-10 5 16,1-5 2-16,-4 0-6 0,-11-15 0 15,27 27-13-15,-12-17-1 0,-15-10-8 16,29 27-7-16,-21-17-2 0,-8-10-5 0,25 25-6 16,-25-25-22-16,20 21-31 0,-20-21-31 15,20 18-21-15,-20-18-33 0,14 15-63 16,-14-15-169-16,3 11-496 0,-3-11-63 0</inkml:trace>
  <inkml:trace contextRef="#ctx0" brushRef="#br0" timeOffset="70323.7742">8959 16569 4154 0,'0'-30'195'0,"0"30"-24"0,0 0-24 0,-9-42-28 16,9 42-27-16,-5-20-26 0,5 20-12 15,0 0-11-15,0 0 5 0,-3-34-3 0,3 34-7 16,0 0-30-16,0 0-43 0,-8-24-19 15,8 24-35-15,0 0-38 0,13-11-51 16,-13 11-115-16,0 0-593 0,0 0-328 0</inkml:trace>
  <inkml:trace contextRef="#ctx0" brushRef="#br0" timeOffset="70752.1616">9084 16514 4165 0,'0'0'-49'0,"0"0"6"16,-8 30-9-16,8-30 11 0,-12 34-5 15,12-34-4-15,-3 47 6 0,1-22 15 16,2-2-4-16,0-23 3 0,2 57-2 0,5-33 1 16,-2 1-12-16,3 0-22 0,4-3 1 0,1-5-5 15,-1 1-5-15,-12-18-11 0,28 25 0 16,-14-14 17-16,-14-11-1 0,35 8 1 16,-35-8 13-16,30-4 0 0,-30 4-4 0,30-13 18 15,-30 13 27-15,33-20 33 0,-24 5 11 16,-9 15 30-16,18-27 34 0,-13 8 15 0,-5 19-16 15,7-38 14-15,-7 38 14 0,-7-37-12 16,7 37-19-16,-10-34-10 0,10 34 3 16,-20-33-17-16,10 21-8 0,10 12-12 0,-22-25-7 15,22 25-39-15,-21-20-24 0,21 20-33 16,-22-9-44-16,22 9-89 0,0 0-213 16,-35-8-320-16,35 8 550 0</inkml:trace>
  <inkml:trace contextRef="#ctx0" brushRef="#br0" timeOffset="71052.1575">9449 16419 3287 0,'22'9'94'0,"-22"-9"-9"0,23 5-16 0,-23-5-8 15,17 17-4-15,-17-17-15 0,17 20 21 16,-17-20 4-16,16 24 13 0,-16-24-5 15,15 27-11-15,-15-27-10 0,12 27 1 0,-4-12-22 16,-8-15 10-16,14 28-15 0,-14-28 3 16,8 20 7-16,-8-20-10 0,9 24-12 0,-9-24 7 15,0 0-2-15,15 20-1 0,-15-20-17 16,0 0-12-16,0 0-13 0,0 0-21 16,0 0 3-16,0 0-12 0,0 0-9 0,0 0 0 15,0 0 10-15,0 0 5 0,0 0-39 16,-24-104-38-16,24 75-58 0,-3-4-63 15,1 3-511-15,2-4 395 0</inkml:trace>
  <inkml:trace contextRef="#ctx0" brushRef="#br0" timeOffset="71344.593">9789 15559 3582 0,'0'0'180'0,"0"0"-37"0,0 0-15 16,0 0-24-16,0 0-19 0,30-4-16 16,-30 4 3-16,0 0 7 0,0 0 7 0,0 0-13 15,0 0 0-15,0 0-2 0,26 19 15 16,-26-19 11-16,17 34-3 0,-8-13-1 0,-1 8-6 16,5 5-5-16,2 2-9 0,2 8-10 15,-4-5-10-15,8 11-5 0,2-4 0 16,-3 7-10-16,-2-2-12 0,6-1-22 0,1-1-22 15,-2 4-22-15,2 0-24 0,-1-5-31 16,1-3-24-16,-8-6-17 0,-1-3-27 16,1-4-26-16,-2-8-27 0,-10-2-72 0,-1-7-586 15,1 2-257-15</inkml:trace>
  <inkml:trace contextRef="#ctx0" brushRef="#br0" timeOffset="71665.4947">9884 16431 4107 0,'-25'-11'16'0,"6"3"-6"0,19 8-1 15,-33-16 9-15,33 16 6 0,-18-15 7 0,18 15-4 16,-17-12 2-16,17 12-1 0,0 0 7 16,-14-21 6-16,14 21 4 0,0 0 1 15,34-30-18-15,-12 13 3 0,6-2-12 0,9 4-1 16,-2-3-6-16,5 0 3 0,4 3-13 16,-8-2 7-16,1-1 13 0,-3 3-19 0,-3 2-1 15,-2 1-4-15,-7 1 14 0,4 0 18 16,-7 2-6-16,-19 9 8 0,35-12 18 0,-35 12 2 15,28-9 10-15,-28 9-13 0,22-6 1 16,-22 6 10-16,0 0 0 0,0 0-2 0,40 15-3 16,-40-15-7-16,17 18 3 0,-17-18-4 15,13 22-1-15,-13-22-9 0,17 22-4 16,-7-10-1-16,-10-12-11 0,25 25-11 0,-25-25-14 16,22 19-9-16,-9-10-16 0,-13-9-32 15,31 7-41-15,-31-7-43 0,35-1-41 0,-35 1-100 16,31-19-635-16,-19 6-572 0</inkml:trace>
  <inkml:trace contextRef="#ctx0" brushRef="#br0" timeOffset="71850.477">10227 15516 4684 0,'-25'-22'166'15,"25"22"-18"-15,0 0-28 0,-19-12-33 16,19 12-33-16,0 0-6 0,0 0-9 0,0 0 0 15,0 0 5-15,0 0-1 0,0 0-4 16,0 0-9-16,30-41-25 0,-30 41-40 0,34-4-45 16,-34 4-44-16,40 0-73 0,-40 0-195 15,30 0-529-15,-30 0-572 0</inkml:trace>
  <inkml:trace contextRef="#ctx0" brushRef="#br0" timeOffset="72327.1207">10555 15719 4627 0,'23'9'51'16,"-23"-9"-9"-16,0 0-6 0,27 11-14 0,-27-11-31 16,0 0 11-16,35-5-11 0,-35 5 6 15,0 0 6-15,45-7-10 0,-28-1 8 0,-17 8-5 16,37-12-3-16,-16 5 13 0,-21 7-6 15,36-12-3-15,-36 12 6 0,25-6 1 0,-25 6-8 16,0 0 9-16,31 0 1 0,-31 0 12 16,0 0 8-16,14 28 7 0,-14-28 4 15,-14 42 3-15,1-7 8 0,-5 2-1 0,-4 3-4 16,2 3 2-16,-7 0-3 0,9 0 3 16,1-4-2-16,0 0-5 0,-1-4-5 0,4 0-3 15,3 2 1-15,6-10-7 0,-4 5-6 16,9-7-3-16,0 2 0 0,0-27-2 15,10 45-4-15,2-25-7 0,0 1-4 0,8-6-5 16,-8 0-7-16,9 0-2 0,1 2-1 16,0-4 2-16,0-1-1 0,-6 0 0 0,-16-12 5 15,32 20 1-15,-24-8 7 0,-8-12 7 16,26 21 11-16,-26-21 0 0,18 17 1 16,-18-17 0-16,17 22 0 0,-17-22-1 0,5 25-2 15,-5-25-3-15,-4 30-1 0,4-30-9 16,-15 34-11-16,2-16-27 0,1 2-30 0,-10 2-30 15,1-5-15-15,-3-1-13 0,4-1-23 16,-7-2-52-16,2-5-107 0,4 2-571 0,-1-10-285 16</inkml:trace>
  <inkml:trace contextRef="#ctx0" brushRef="#br0" timeOffset="72675.1483">11021 15826 4071 0,'0'0'-93'16,"0"0"7"-16,0-33 5 0,0 33 4 15,0 0 4-15,0 0 4 0,0-33 8 16,0 33 4-16,0 0 4 0,0 0 0 0,9-26-11 16,-9 26-9-16,0 0-13 0,0 0-14 15,0 0-7-15,13-21 3 0,-13 21-6 0,0 0 33 16,0 0-2-16,0 0 43 0,0 0 15 16,0 0 21-16,0 0 0 0,0 0 9 0,30-3-12 15,-30 3-9-15,0 0-37 0,0 0-26 16,0 0-35-16,0 0-31 0,0 0-83 0,0 0-266 15,0 0 102-15</inkml:trace>
  <inkml:trace contextRef="#ctx0" brushRef="#br0" timeOffset="72885.1447">11073 15710 1864 0,'0'0'105'0,"0"0"24"15,0 0-9-15,0 0-2 0,0 0 14 16,0 0-17-16,0 0 3 0,0 0 4 16,0 0 11-16,0 0-1 0,0 0-1 0,0 0 18 15,0 0-1-15,0 0-9 0,-77 45 13 16,61-23-7-16,1 0 3 0,-2 0 1 15,0 9 4-15,4-7 1 0,-1 7-1 0,4 4-6 16,2 1-9-16,1-3-9 0,7-2-20 16,4 3-6-16,4 4-11 0,0-4-6 15,16-4-14-15,-3-3-8 0,15-1-9 0,5-12-26 16,3-7-49-16,13-7-87 0,1-8-103 16,4-8-250-16,12-8-483 0,-24-5-746 0</inkml:trace>
  <inkml:trace contextRef="#ctx0" brushRef="#br0" timeOffset="78098.0749">13579 16089 4472 0,'0'0'-184'0,"0"0"36"0,-8-18 40 0,8 18 25 15,0 0 28-15,0 0 13 0,-14-22 9 16,14 22 9-16,0 0-3 0,0 0 3 16,0 0-2-16,-15-20-1 0,15 20 1 0,0 0 14 15,0 0-5-15,0 0 5 0,0 0-1 16,0 0 0-16,0 0 9 0,0 0 15 16,0 0 1-16,-16-18 28 0,16 18 11 15,0 0 15-15,0 0 6 0,0 0-5 0,0 0-5 16,0 0-4-16,0 0-9 0,0 0-10 15,0 0-6-15,-20-12 0 0,20 12-3 0,0 0-3 16,0 0-7-16,0 0-10 0,0 0 9 0,-27-9-6 16,27 9 2-16,0 0 13 0,0 0-5 15,0 0 12-15,-34-6 11 0,34 6 8 16,0 0-4-16,0 0-1 0,-26-6-15 0,26 6-3 16,0 0 5-16,0 0-10 0,0 0-8 15,-32-9 13-15,32 9-16 0,0 0 5 16,0 0-2-16,0 0 10 0,-30-9 10 0,30 9 4 15,0 0 4-15,0 0 0 0,-35-6-5 16,35 6-1-16,0 0 2 0,-31-11-3 0,31 11-7 16,-25-5-1-16,25 5-4 15,-30-7-5-15,30 7-3 0,0 0 2 0,-33-9 3 0,33 9-3 16,-25-7-2-16,25 7-4 0,0 0 3 16,-29-5 2-16,29 5 2 0,0 0 4 15,-30-7-3-15,30 7-1 0,0 0-3 16,0 0-2-16,-40-2-1 0,40 2-2 0,0 0 0 15,-25-6-3-15,25 6-1 0,0 0-2 0,0 0-2 16,-44-4-1-16,44 4-2 0,0 0 2 16,-30-5 0-16,30 5-1 0,0 0 1 15,-32-6-2-15,32 6 0 0,0 0 0 0,-36-4-1 16,36 4 1-16,0 0 0 0,-35-6-4 16,35 6 3-16,-24-6-4 0,24 6 4 15,0 0 0-15,0 0 1 0,-43-3-2 0,43 3-3 16,0 0 1-16,-39-3 3 0,39 3-3 15,0 0 2-15,-38 0-1 0,38 0 0 16,0 0 1-16,0 0 1 0,-35 0-4 0,35 0 0 16,0 0 4-16,0 0-1 0,0 0-2 15,-41 0 0-15,41 0 3 0,0 0-3 0,0 0-1 16,0 0 2-16,-28-4-1 0,28 4-3 16,0 0 3-16,0 0-1 0,-32 7 0 15,32-7 3-15,0 0 0 0,-30 7 1 0,30-7-3 16,-27 5 2-16,27-5-1 0,-21 10-1 15,21-10-1-15,-29 5 0 0,29-5 2 0,-28 10 0 16,28-10-2-16,-25 12 3 0,25-12-1 16,-22 8 1-16,22-8 4 0,-25 10-6 0,25-10 3 15,-24 10-1-15,24-10-3 0,-23 10 5 16,23-10-3-16,-24 7 1 0,24-7 0 16,0 0-2-16,-35 14 0 0,35-14 0 0,-23 9 0 15,23-9-1-15,-32 12 1 0,32-12 1 16,-27 12-2-16,27-12 1 0,-26 15-1 0,26-15 3 15,-25 12-2-15,25-12-1 0,-26 15 1 16,26-15 1-16,-28 17 1 0,28-17 0 16,-28 15-2-16,28-15 1 0,-22 15 0 0,22-15 2 15,-24 13-1-15,24-13-4 0,-23 15 4 16,23-15 1-16,-18 15 0 0,18-15 0 16,-27 14-1-16,27-14 2 0,-25 18 3 0,25-18 4 15,-29 15 1-15,14-6 1 0,15-9 1 16,-27 18-1-16,11-9 0 0,16-9 1 15,-24 15-4-15,24-15 2 0,-28 17 1 0,28-17 2 16,-19 15 3-16,19-15-1 0,-23 13 5 0,23-13-1 16,-23 15 1-16,23-15 1 0,-19 14-3 15,19-14 4-15,-27 12-7 0,27-12 2 16,-25 11-4-16,9-1-3 0,16-10 3 0,-32 15-1 16,32-15-2-16,-34 15 2 0,18-9-3 15,16-6 2-15,-37 15-4 0,20-9 6 0,17-6-3 16,-35 16 0-16,22-8 2 0,13-8 1 15,-34 17-4-15,17-7-1 0,17-10-2 16,-26 12 2-16,26-12-2 0,-25 15-1 0,25-15 0 16,-29 12-1-16,29-12-1 0,-22 15 0 15,22-15 0-15,-28 20-1 0,15-12-3 16,13-8 4-16,-27 19-3 0,27-19 1 0,-29 18-1 16,16-6 3-16,13-12-3 0,-28 21 0 15,16-9-1-15,12-12 2 0,-29 20-2 0,29-20 2 16,-25 24-1-16,25-24 1 0,-20 22-2 15,20-22 2-15,-20 21-1 0,20-21 2 0,-17 22-1 16,17-22-1-16,-20 22 2 0,20-22-1 16,-21 18 1-16,21-18 0 0,-20 24 1 15,20-24 2-15,-19 26 1 0,9-13 1 0,10-13 0 16,-20 27 0-16,12-9-1 0,8-18 2 16,-24 33 2-16,19-16-1 0,-6 4 0 15,11-21-1-15,-17 32 2 0,12-19 0 0,5-13-2 16,-14 32-2-16,6-14 7 0,8-18 2 15,-18 31-1-15,18-31-2 0,-14 31-1 16,8-15-1-16,6-16-3 0,-10 33-1 0,1-15 1 16,9-18-3-16,-12 37 1 0,7-18-1 15,-8 3-1-15,13-22 1 0,-13 47-1 0,8-24 0 16,-7-1 0-16,7 0-1 0,5-22 0 16,-15 43-2-16,10-24 0 0,-5 1 2 15,10-20-2-15,-10 35 1 0,3-18-4 0,7-17 0 16,-5 35 0-16,5-35-3 0,-12 34-3 15,12-34-2-15,-1 31 3 0,1-31 2 0,-4 27-1 16,4-27 0-16,0 32-1 0,0-32 3 16,4 27-1-16,-4-27 3 0,1 28-1 0,-1-28-4 15,4 27 5-15,-4-27-1 0,8 27 1 16,-8-27 2-16,5 29-3 0,-5-29 1 16,12 27 2-16,-12-27 0 0,10 28-1 0,-10-28 2 15,13 27-1-15,-4-10-1 0,-9-17 1 16,16 30 1-16,-11-15-4 0,-5-15 5 15,14 35-1-15,-8-19 2 0,-6-16-1 0,19 33 3 16,-11-15-1-16,1 1 1 0,-9-19 0 16,16 39-1-16,-9-19 0 0,5 3 0 0,-2 1-1 15,-2-4 1-15,-8-20-1 0,18 37 0 16,-6-16-1-16,-3-2 1 0,2 0-1 0,-1-1-1 16,-10-18-2-16,19 38 4 0,-11-22 3 15,-8-16-2-15,17 28 1 0,-9-16 1 16,-8-12 2-16,12 25 3 0,-12-25-5 0,20 25 1 15,-20-25 1-15,12 22 0 0,-12-22-4 16,16 28 2-16,-7-16-2 0,-9-12 0 0,16 24 0 16,-16-24 5-16,17 29-7 0,-5-16 2 15,-12-13-1-15,17 24 3 0,-17-24 0 16,16 24-5-16,-16-24 7 0,19 24 1 0,-19-24-3 16,16 23 3-16,-7-11-3 0,-9-12-1 15,17 26-1-15,-17-26 1 0,25 21-2 16,-14-9 1-16,-11-12 1 0,25 22 0 0,-11-12-3 15,-14-10-1-15,32 13 0 0,-32-13-5 16,23 20 6-16,-23-20-1 0,22 8-2 0,-22-8 3 16,20 12-1-16,-20-12 2 0,15 14-3 15,-15-14 3-15,18 9-3 0,-18-9-1 0,0 0 4 16,29 16-4-16,-29-16 1 0,18 12 1 16,-18-12-2-16,19 8 3 0,-19-8 2 15,20 12-6-15,-20-12 2 0,25 10-1 0,-25-10 6 16,23 10-2-16,-23-10-5 0,25 9 3 15,-25-9 1-15,24 10-1 0,-24-10 0 16,25 8 1-16,-25-8 0 0,22 7-1 0,-22-7 0 16,26 8-2-16,-26-8 0 0,25 8 0 15,-25-8 3-15,42 6-5 0,-22 0 1 0,-20-6-3 16,44 7 0-16,-11-2-5 0,-6-3 0 16,0 3-6-16,3-4 0 0,-2 1-4 15,4 3 4-15,-32-5 2 0,54 4-3 0,-26-4 2 16,-28 0 6-16,50 0 2 0,-21 0-3 15,-29 0 3-15,57-4-1 0,-29-3 0 16,4 6 0-16,-2-4 5 0,2 3-4 0,-4-3 1 16,4 0 1-16,-5 3 0 0,3-3 2 15,2 4 1-15,-1-4 0 0,1 0 0 0,-2-2 0 16,2 5 0-16,-7-1-1 0,5-4-1 16,2 6-5-16,0-6 1 0,-4 0-5 15,1 1 1-15,-3 0-5 0,6-2-1 0,-3 1 2 16,-3 1 2-16,1-8-2 0,2 9 3 15,2-5 0-15,-9 1 3 0,8 4 1 0,-8-5 1 16,5 2 0-16,0 3 1 0,-2-2 0 16,0 2 3-16,1-2-1 0,1 6-1 0,2-7 2 15,-3 3 2-15,0 1-2 0,2-3 1 16,-3 6 0-16,2-4 0 0,3 0 2 16,-5 3 2-16,7-4-2 0,-2 2 1 0,-30 4-2 15,57-8 3-15,-29 1-3 0,1 3 4 16,-1-2-5-16,-28 6 3 0,57-9-3 0,-30 1 3 15,3 4-1-15,-5-4 1 0,2 7 1 16,4-5 0-16,1 1 0 0,-32 5 0 16,49-8 0-16,-22 1 2 0,3 4-3 0,-4 1 1 15,-26 2-2-15,49-10 1 0,-21 8-1 16,-3-2 2-16,-25 4 0 0,57-6 0 0,-28 3-3 16,-1-2 6-16,4 4-4 0,-2-3 0 15,0 1-2-15,2-1 2 0,1 3 2 16,-1-7-2-16,-2 4 0 0,4 0 2 0,-4-4-4 15,-5 5 2-15,7-7 1 0,-2 3-1 16,5-3 0-16,-5 3-1 0,5-6 0 0,4 3 0 16,-4-2-3-16,-2 0-2 0,-1 0-2 15,2-1 1-15,-9-3 0 0,0 4 1 16,-2-3 3-16,-1-1 1 0,-4 0 3 0,-4-1 8 16,-1-5 0-16,-5 0 2 0,-8 22 1 15,14-44 1-15,-7 20 3 0,-7 24-2 16,6-43-2-16,-6 18-5 0,4-3-3 0,-4 28-1 15,0-56-1-15,-4 26-1 0,4 3 2 16,0-5-5-16,-6 2 3 0,6 1 0 0,-7-3 0 16,5 1 5-16,-1 3 5 0,-6-3 2 15,4-1-4-15,-6-2 1 0,6 2 1 0,-7-3-2 16,2-1 1-16,0 2-2 0,-2-1-2 16,2-1-1-16,3-2-6 0,2 5 2 15,-6-8 1-15,6 4 0 0,-4 2 1 0,-2 1 5 16,2-4 6-16,-2 4 8 0,-3-1 4 15,6 3 4-15,-9 0 0 0,2-1-5 0,-2 2 3 16,1 3-2-16,1 4 1 0,1-1-7 16,-1 0 5-16,2 3-4 0,1-3 3 0,0 9-4 15,-1-7-6-15,13 23 5 0,-23-40-2 16,11 20-2-16,-2 3-2 0,6-4-2 16,8 21-1-16,-22-40-3 0,7 17-2 0,7 2-11 15,-4 0 1-15,-1 3-1 0,13 18 1 16,-24-42 1-16,13 25 5 0,2-1-5 15,9 18 3-15,-26-34-1 0,14 22 0 0,12 12 2 16,-22-32 2-16,9 17-3 0,13 15 3 16,-22-30-5-16,9 10 4 0,-4 7-1 0,17 13 3 15,-30-35-6-15,13 19 1 0,4-2 0 16,-6-2 3-16,2-1-3 0,-4 0 1 16,-8-1 5-16,4 3 1 0,5 3-1 0,-8-8 1 15,11 6 11-15,-6 3 0 0,6-2-7 16,-3 1 1-16,3-1-1 0,0 2-1 0,-1-3-2 15,18 18 1-15,-39-28-14 0,18 16-14 16,-6 0-12-16,-3-1-23 0,-10 3-42 0,-7 8-64 16,-27 4-96-16,-18 5-172 0,-50 5-75 15,-15 4-479-15,-16 1-1181 0</inkml:trace>
  <inkml:trace contextRef="#ctx0" brushRef="#br0" timeOffset="83876.9033">10926 15364 5073 0,'0'0'-167'16,"0"0"-10"-16,-32-12-19 0,32 12-28 0,0 0-23 16,0 0-598-16</inkml:trace>
  <inkml:trace contextRef="#ctx0" brushRef="#br0" timeOffset="85730.9741">10894 15352 3691 0,'0'0'-90'0,"0"0"39"0,0 0 36 16,0 0 13-16,0 0 0 0,-25-13 12 0,25 13-3 15,0 0-9-15,0 0 2 0,0 0-5 0,0 0 10 16,0 0 22-16,0 0-14 0,0 0-9 16,0 0-4-16,0 0 8 0,0 0-16 0,0 0 0 15,0 0 1-15,0 0 14 0,0 0-3 16,0 0 23-16,0 0 10 0,0 0 8 0,-25-8-2 16,25 8-7-16,0 0 11 15,0 0 5-15,0 0-12 0,0 0-1 0,-27-9 0 16,27 9-6-16,0 0-5 0,0 0-9 15,0 0 5-15,-21-10-12 0,21 10-14 0,0 0-7 16,-29-8 22-16,29 8 6 0,-25-10 30 16,25 10-6-16,-28-9-7 0,28 9-4 0,-44-12-4 15,22 4 3-15,-3 1 7 0,-7-1 5 16,2 0 14-16,-1-2 2 0,-6 1-11 16,-3 0 2-16,1 0-21 0,-1 0-1 15,2 0-12-15,-3-2-5 0,-2 6 2 0,4-5-7 16,-7 4 4-16,2 0-9 0,1 0 1 15,-1-1 2-15,6 2 0 0,-8-2-1 0,5 1 3 16,1 1-1-16,-7-2 7 0,7 0-7 16,1 2-6-16,6 2 7 0,-4-2-6 0,-2 1 1 15,4-1-18-15,-2 2 6 0,6 3-3 16,-3-1-1-16,1-2 8 0,33 3-13 0,-66 0 6 16,35 3 0-16,-3-3 9 0,2 0-10 15,2 1 3-15,30-1 15 0,-58 3 2 16,26-3 3-16,7 5-3 0,25-5 8 0,-60 5-3 15,30-1 10-15,3-1-12 0,-2 0-1 16,3 3-14-16,-6-3 8 0,32-3-1 0,-55 10-3 16,28-5-6-16,2 5 2 0,-5-5-13 15,3 5 11-15,-5-5-13 0,7 5 4 16,-8 5 4-16,-8-4-10 0,8 0 6 0,-4 5 1 16,-3-3-7-16,3 4 4 0,-3 1 0 15,-5 5-2-15,8-4 8 0,-6-1-5 16,-4 8-3-16,12-10 14 0,-6 6-8 0,6-3 22 15,-1-1-21-15,2 0 9 0,1 4 19 16,-2-3-7-16,1-4-6 0,1 4 5 16,1 2-2-16,3-3 1 0,-2 5 2 0,4-2 5 15,-5 0-5-15,7 0-12 0,-5 3 4 16,0-1 1-16,3 2-4 0,0-4 5 0,2 5 0 16,3-5-3-16,2-3 8 0,-6 4 4 15,7-3-1-15,-1-1 0 0,-3 0 9 16,6 4-4-16,-5 2-10 0,-1 2-9 0,6-2 9 15,-6 3 6-15,6-9-10 0,0 7 8 16,0-3 0-16,1 3-3 0,-1 2 10 0,-6-2-6 16,11 0 3-16,-10-1 7 0,5 6-4 15,-4-1 7-15,4 1-8 0,2-2-1 16,-5 6 3-16,0-6 0 0,3 3 1 0,5 0-3 16,-4 0-1-16,0 2 1 0,5-1 1 15,-3 1-5-15,6-2 4 0,-5 3-4 16,1-1-1-16,4-2-1 0,-2 0 6 0,4 0-9 15,-2 1-1-15,5 4 0 0,-7 1 7 16,6-7-5-16,-1 4 4 0,2 0-7 0,-2-1 3 16,-2-1 2-16,6 2 6 0,1-3 0 15,0 3-1-15,-4 2 10 0,4-3-2 0,4-1-2 16,-3 1-3-16,3 4-1 0,-1 1 5 16,5-2-2-16,1 3-4 0,-1-9 3 15,-3 2-6-15,-2-2-1 0,6 3 7 0,3-6 8 16,-7 2 4-16,1-2-3 0,3-2-1 15,-8 3-1-15,11-4 8 16,-7 4 0-16,2-4-2 0,3 3-2 0,1 0 1 0,-4 0 0 16,7-3-6-16,-3 5 2 0,1-5-3 0,5-3 4 15,3 6-1-15,-4-3-1 0,1 6-3 16,5-6-1-16,0 1 1 0,1 0-5 16,-3-4 0-16,7 3-3 0,-9-4 2 0,2-1-4 15,7 1 2-15,-8-5-5 0,-3 4 1 16,1-3 1-16,5-1-5 0,-5 1 3 0,4-1 2 15,-4 1-6-15,1-4 3 0,1 3 4 16,-2 1-5-16,3-3 0 0,-2-2-3 16,4 1 2-16,-2 0 1 0,0 5-3 0,-3-7 0 15,3 2 0-15,1-4 1 0,3 0 0 16,-2 3 3-16,-2-3-3 0,0-1 0 0,0-1-1 16,5 0-3-16,-8 0 7 0,6-3-3 15,2 4-2-15,-3-5 1 0,6 4-2 16,-4-1 3-16,8-3-3 0,-6 0 0 0,6 1-7 15,0 5-1-15,1-5 0 0,-1-2-1 16,0-1 1-16,1 5-3 0,-3-5-1 16,6 3 1-16,-6-3 2 0,0 3 0 0,2-3 1 15,-4 0 2-15,-3 0-1 0,7 0 0 16,-7 1 3-16,3-2 0 0,3 1-1 0,-5-3 2 16,3 6-1-16,-2-6 4 0,4 0-6 15,-1-2 2-15,6 1 3 0,-3-4-9 16,7 1 3-16,-1-4-6 0,7-1-10 0,-5 0-3 15,2 0 0-15,4-1-4 0,1 1 2 16,-6-4 7-16,3 1-1 0,-1 3 0 0,-2-2 5 16,3-3 2-16,-3 2 8 0,-2 0-4 15,2-5 6-15,3 5 2 0,3-6-4 0,-2-3 3 16,7-1-2-16,-4 1 0 0,1 0 2 16,0-7-6-16,2 6-4 0,-4-2 0 15,3-7 5-15,-3 7 0 0,-3-3-2 0,4 3 5 16,-4-3-2-16,-8 2 10 0,3-4 12 15,-2 1 5-15,-1 0 9 0,-3 0 4 0,6-1-1 16,-7 2 0-16,2-3-5 0,-1-1-4 16,-1 2 0-16,4-1-4 0,-2 0-2 15,-1-2-4-15,2 5-2 0,-7 1-2 0,-1 1 2 16,2 5-1-16,0-8-1 0,-8 7 1 16,5-2 0-16,-5-1 8 0,3 2 7 15,-3-3 4-15,-1 4 8 0,-2-1-1 0,-3 1 2 16,-4-2-3-16,5 2-4 0,3 3-2 15,-3-10-5-15,3 3-1 0,-2 1-4 0,4-1-2 16,0 1-2-16,-1-2-1 0,6 2-2 16,-5-3-1-16,-2 3-3 0,3 3-1 15,-6 0-2-15,0 1 3 0,1-4-1 0,-1 6 6 16,0-1-2-16,-4-2-1 0,4 1 1 16,-4-4-4-16,1 5 1 0,2-4-2 15,3-6-1-15,1 8-2 0,-5-1-2 16,-2 5 0-16,-1-4-2 0,1 4-1 0,1-2 1 15,-1-1 1-15,0 2 0 0,-4 0-1 0,4-1 1 16,-6-1 1-16,3-3-1 0,2-2 3 16,-2 1 0-16,-2-5 1 0,0-1-1 15,1-5 1-15,-1-1-2 0,1 2 2 0,-4-5-3 16,3 1 2-16,-5-6 0 0,-1 5 2 16,3-4 1-16,-5-1 10 0,0 1 4 0,-7-1 6 15,-4-1 5-15,2 1 1 0,-4-6-1 16,-4 5 5-16,-6-3-3 0,-1 6-4 0,-3 0-3 15,-4 1-3-15,-6-2-7 0,-12 5-9 16,-4 2-10-16,-11 6-15 0,-3 1-22 16,-11 13-42-16,-16 9-48 0,-1 8-56 0,-49 11-137 15,2 3-218-15,-6 4-409 0,0-1-829 16</inkml:trace>
  <inkml:trace contextRef="#ctx0" brushRef="#br0" timeOffset="88409.9537">10352 17214 4616 0,'0'0'-123'16,"0"0"34"-16,0 0 8 0,0 0 10 15,0 0 19-15,-25-10-8 0,25 10 6 16,0 0 7-16,0 0 1 0,0 0-2 0,0 0 16 16,0 0 3-16,0 0 14 0,0 0-4 0,-18-12 1 15,18 12 11-15,0 0 13 0,0 0 19 16,0 0 26-16,0 0 13 0,0 0 24 0,-25-17-12 15,25 17 1-15,0 0-11 0,0 0 3 16,0 0-7-16,0 0-4 0,0 0-8 16,0 0 4-16,0 0-4 0,0 0-3 0,0 0 0 15,0 0-3-15,0 0-11 0,0 0-7 16,0 0-5-16,0 0 3 0,0 0-2 0,0 0 6 16,0 0 4-16,0 0 2 0,0 0 6 15,0 0 0-15,0 0-2 0,0 0 6 16,0 0-6-16,0 0 1 0,0 0 3 15,0 0-3-15,0 0-1 0,90 17-2 0,-90-17-4 16,25 12 4-16,-25-12 0 0,37 13-2 16,-20-8-4-16,-17-5-1 0,35 12 3 15,-18-5-8-15,-17-7 1 0,33 11-3 0,-13-2-3 16,-20-9-1-16,33 13-3 0,-16-6 0 16,-17-7-1-16,35 13-1 0,-13-6-1 0,0 3-1 15,-22-10 1-15,35 13-4 0,-15-7-1 16,-20-6 0-16,40 12 2 0,-23-6 1 0,-17-6-3 15,37 10-1-15,-37-10 0 0,33 5 0 16,-33-5 4-16,35 8-2 0,-35-8 3 16,35 4-5-16,-35-4 2 0,29 8-4 0,-29-8 0 15,37 3 0-15,-37-3 0 0,33 6 0 16,-33-6-1-16,35 3-2 0,-35-3 0 0,30 3 2 16,-30-3 0-16,32 4-1 0,-32-4 1 15,25 3 1-15,-25-3 1 0,0 0 0 16,32 5 4-16,-32-5 0 0,0 0-1 15,0 0-3-15,33 3 2 0,-33-3 0 0,0 0 0 16,0 0-4-16,0 0 4 0,27 0-2 0,-27 0 0 16,0 0 0-16,0 0-2 0,0 0 1 15,42-3-1-15,-42 3-1 0,0 0-2 16,27-8 2-16,-27 8-1 0,0 0 1 0,30-10 1 16,-30 10-2-16,0 0-5 0,27-14 2 15,-27 14 1-15,0 0-10 0,26-4 9 16,-26 4-3-16,0 0 1 0,0 0 2 0,26-11-2 15,-26 11 2-15,0 0 2 0,0 0-4 16,0 0 3-16,0 0-1 0,18-12 3 16,-18 12-2-16,0 0 4 0,0 0 4 0,0 0 0 15,0 0 1-15,0 0 0 0,0 0-6 16,0 0-4-16,0 0-2 0,0 0-3 0,0 0 1 16,0 0 1-16,0 0-3 0,0 0-1 15,0 0-1-15,-27-50 1 0,27 50-6 16,0 0-1-16,-23-20 0 0,23 20 1 0,-17-17 4 15,17 17 5-15,-17-17 2 0,17 17 4 16,-13-18 2-16,13 18 1 0,-22-15 3 0,22 15 0 16,0 0-2-16,-22-19 1 15,22 19-2-15,0 0 0 0,-16-17 1 0,16 17 0 16,0 0-1-16,0 0-2 0,-22-15 4 0,22 15-2 16,0 0 3-16,0 0-2 0,0 0 0 15,-18-15-2-15,18 15 0 0,0 0-1 0,0 0-1 16,0 0 1-16,0 0-1 0,0 0 0 15,0 0-1-15,0 0 3 0,-17-15 0 0,17 15 0 16,0 0 3-16,0 0 2 0,0 0 0 16,0 0 5-16,0 0-2 0,0 0 1 15,0 0-4-15,0 0 2 0,0 0-4 0,0 0-1 16,0 0 2-16,0 0-3 0,0 0-2 16,0 0 1-16,0 0-3 0,0 0 2 15,0 0-3-15,0 0-1 0,0 0 3 16,0 0-3-16,0 0 3 0,0 0-2 0,0 0 0 15,0 0 1-15,0 0 2 0,0 0-1 16,0 0 0-16,0 0 0 0,0 0 0 0,0 0 0 16,0 0 1-16,0 0 0 0,0 0 2 15,57 42 0-15,-57-42-1 0,16 12 0 16,-16-12-1-16,0 0 0 0,22 23-2 0,-22-23 2 16,19 12 3-16,-19-12-2 0,11 15 3 15,-11-15-1-15,0 0 1 0,22 15 0 16,-22-15 0-16,0 0 0 0,17 16-2 0,-17-16 1 15,0 0 0-15,0 0-2 0,20 16 1 16,-20-16 2-16,0 0-5 0,0 0 3 0,17 12-2 16,-17-12 0-16,0 0 1 0,0 0-2 15,16 13 0-15,-16-13 1 0,0 0 1 0,0 0-2 16,17 12 3-16,-17-12 0 0,0 0-4 16,0 0 1-16,0 0 0 0,18 12-1 15,-18-12 0-15,0 0 1 0,0 0-2 0,22 12 3 16,-22-12-2-16,0 0 0 0,0 0 1 15,20 17-7-15,-20-17 1 0,0 0-5 16,20 9-3-16,-20-9-1 0,0 0 1 0,25 7 1 16,-25-7 1-16,0 0 0 0,21 11 2 15,-21-11 4-15,0 0-3 0,0 0 2 16,0 0 0-16,18 9 1 0,-18-9 1 0,0 0-2 16,0 0 4-16,0 0 0 0,0 0 1 15,0 0-1-15,22 12 2 0,-22-12 6 0,0 0 10 16,0 0-4-16,0 0 3 0,0 0 4 15,0 0 0-15,0 0 3 0,0 0-4 16,0 0 2-16,0 0-1 0,0 0-1 0,0 0-6 16,0 0 2-16,0 0-5 0,0 0 3 15,0 0-4-15,0 0 0 0,0 0-3 0,0 0 3 16,0 0 0-16,0 0-5 0,0 0 2 16,0 0-1-16,0 0 1 0,0 0-1 15,0 0 0-15,0 0 0 0,0 0-3 0,0 0 1 16,0 0-1-16,0 0 1 0,-39 40 1 15,39-40 0-15,0 0-2 0,-18 15 0 0,18-15 1 16,0 0 0-16,-25 12-1 16,25-12 0-16,0 0 1 0,-22 12 2 0,22-12-3 15,0 0-3-15,-22 17 3 0,22-17 1 16,0 0-1-16,-25 15-1 0,25-15 1 0,0 0 0 16,-23 17-3-16,23-17 4 0,-22 12-3 0,22-12 1 15,0 0 5-15,-22 12-8 0,22-12 3 16,0 0-1-16,-22 15-1 0,22-15 1 0,0 0-3 15,0 0 2-15,-25 9-1 0,25-9-2 16,0 0 0-16,0 0 2 0,0 0 0 16,-18 12 0-16,18-12 1 0,0 0 1 15,0 0 0-15,0 0-1 0,0 0 1 0,0 0-3 16,0 0 4-16,0 0 0 0,0 0 0 16,0 0-1-16,0 0-4 0,0 0 0 0,0 0-3 15,0 0-8-15,0 0 2 0,0 0-1 16,0 0 3-16,0 0 4 0,-35-32-6 15,35 32 5-15,-4-27-2 0,4 27 7 16,0 0 2-16,4-50 2 0,-4 50-1 0,1-39-1 16,-1 39 0-16,4-40 1 0,-1 22-1 15,-3 18 0-15,10-34-1 0,-10 34 0 0,5-31 1 16,-5 31-6-16,12-28-4 0,-12 28 0 16,5-22-14-16,-5 22-13 0,13-16-24 0,-13 16-35 15,0 0-46-15,17-17-63 0,-17 17-213 16,0 0-524-16,0 0-779 0</inkml:trace>
  <inkml:trace contextRef="#ctx0" brushRef="#br0" timeOffset="90374.9457">10428 17330 4672 0,'0'0'-77'16,"0"0"9"-16,0 0 4 0,0 0 10 16,0 0-5-16,0 0 8 0,-5-36-6 15,5 36 11-15,0 0 15 0,0 0-6 0,0 0 21 16,0 0 13-16,0 0-13 0,0 0-4 15,0 0 9-15,0 0-3 0,0 0 3 16,0 0 6-16,0 0 6 0,0 0 7 0,0 0 21 16,0 0 17-16,0 0-1 0,0 0 14 15,1-32 2-15,-1 32 5 0,0 0-9 0,0 0 0 16,0 0-4-16,0 0 6 0,0 0-13 16,0 0-12-16,0 0 4 0,0 0-9 15,0 0-1-15,0 0 0 0,0 0-1 0,0 0 1 16,0 0-6-16,0 0-1 0,0 0-5 15,0 0 2-15,0 0-5 0,0 0 1 0,0 0 3 16,0 0-5-16,0 0-9 16,0 0 5-16,0 0 3 0,0 0 4 0,0 0-5 0,0 0 6 15,0 0 3-15,0 0-1 0,0 0-1 16,15 80-1-16,-15-80 2 0,2 29-2 16,-2-29-7-16,3 27 4 0,-3-27-5 15,4 27 0-15,-4-27-1 0,8 22 3 0,-8-22-4 16,0 0 0-16,5 30 1 0,-5-30-3 15,0 0 3-15,8 26-2 0,-8-26-1 16,0 0 3-16,0 0-4 0,5 24 6 0,-5-24-5 16,0 0-3-16,0 0 3 0,0 0 2 15,0 0 2-15,0 0 1 0,0 0 0 0,0 0-1 16,0 0-6-16,0 0 4 0,0 0 5 16,0 0-3-16,0 0 6 0,0 0 0 0,0 0 0 15,0 0-7-15,-43-75-6 0,43 75-6 16,-13-23 4-16,13 23-10 0,-22-31-5 15,17 16 4-15,5 15-2 0,-20-28 11 16,20 28-4-16,-22-31 6 0,14 18 2 0,8 13 6 16,-24-23 1-16,24 23 5 0,-20-20 4 15,20 20 0-15,-13-21-7 0,13 21 3 0,0 0-6 16,-17-22 3-16,17 22-6 0,0 0 4 16,-18-18-8-16,18 18-3 0,0 0-5 0,0 0-5 15,-14-21 1-15,14 21-1 0,0 0 1 16,0 0-3-16,0 0-3 0,0 0 6 15,0 0-5-15,-13-19 4 0,13 19-4 16,0 0 3-16,0 0 1 0,0 0 3 0,0 0 1 16,0 0 1-16,0 0-2 0,0 0 3 15,0 0-1-15,0 0 4 0,0 0-6 0,0 0 2 16,0 0-3-16,0 0 11 0,0 0-4 16,0 0 3-16,0 0-5 0,0 0 6 15,0 0-5-15,-4-28 7 0,4 28-5 0,0 0 4 16,0 0-1-16,0 0 7 0,0 0 0 15,0 0 4-15,0 0 0 0,0 0 6 0,0 0-6 16,0 0 3-16,0 0-7 16,0 0 3-16,46-9-1 0,-46 9-5 0,0 0 2 15,0 0 3-15,33-3 1 0,-33 3 3 0,0 0-1 16,30 0 2-16,-30 0 2 0,0 0 3 16,35-4 1-16,-35 4 1 0,0 0 0 0,42 0 0 15,-42 0-2-15,32 4-3 0,-32-4-2 16,25 6-2-16,-25-6-2 0,35 3 3 15,-35-3-3-15,30 3 2 0,-30-3-6 0,35 3 1 16,-35-3-4-16,34 3-1 0,-34-3 6 16,28 3-2-16,-28-3-6 0,0 0 5 15,42 0-1-15,-42 0 2 0,0 0 6 0,32 3 1 16,-32-3-4-16,0 0 5 0,0 0-3 16,28 0 3-16,-28 0-3 0,0 0 0 0,0 0 3 15,0 0 0-15,0 0-6 0,27 3 1 16,-27-3-7-16,0 0 3 0,0 0-5 15,0 0-1-15,0 0-1 0,0 0-1 16,0 0 0-16,39-9 2 0,-39 9-2 0,0 0 1 16,0 0 1-16,0 0 3 0,16-12 5 15,-16 12 3-15,0 0 1 0,0 0 3 0,0 0-3 16,0 0 1-16,0 0-3 0,0 0 0 16,0 0 0-16,0 0-2 0,0 0 0 0,24-10-4 15,-24 10 0-15,0 0 3 0,0 0-2 16,0 0-3-16,0 0 0 0,0 0 1 0,0 0-3 15,0 0 5-15,0 0-4 0,0 0-1 16,0 0 6-16,0 0 0 0,0 0-3 16,0 0-1-16,0 0 1 0,25-8-1 15,-25 8 0-15,0 0-2 0,0 0 1 0,0 0-1 16,0 0 1-16,0 0-1 0,0 0-3 16,0 0 2-16,0 0 0 0,0 0 1 15,0 0 0-15,0 0 5 0,0 0 6 0,0 0 14 16,0 0 11-16,0 0 9 0,0 0 8 15,0 0-1-15,0 0 1 0,0 0-4 0,0 0 0 16,0 0-3-16,0 0-1 16,0 0-5-16,-49 77-2 0,29-52-3 0,0 2-9 15,0 1-17-15,-8 1-53 0,-4 15-96 0,-7-6-157 16,-21 8-196-16,-5-7-38 0,-10-8-411 16,-11-6-742-16</inkml:trace>
  <inkml:trace contextRef="#ctx0" brushRef="#br0" timeOffset="112730.1387">18800 15426 1973 0,'0'0'122'0,"0"0"-50"0,0 0 26 16,0 0 12-16,0 0 5 0,0 0-28 0,0 0 14 16,0 0 6-16,0 0 33 0,0 0-10 15,0 0 13-15,0 0-8 0,0 0 15 0,0 0-47 16,0 0-10-16,0 0-6 0,0 0-22 16,0 0 7-16,0 0-15 0,0 0 0 0,0 0 15 15,0 0-3-15,0 0 0 16,0 0 12-16,0 0-1 0,0 0 12 0,0 0-7 15,0 0 15-15,0 0 4 0,0 0-6 16,0 0-5-16,0 0-9 0,0 0-10 0,0 0-6 16,0 0-7-16,0 0-9 0,0 0-3 15,0 0-6-15,-65-3-3 0,65 3-3 0,0 0-7 16,0 0-13-16,0 0-1 0,-29-21 3 16,29 21 0-16,0 0-2 0,-23-18-6 0,23 18 1 15,0 0-2-15,-29-13-2 0,29 13-5 16,0 0-2-16,-23-16-6 0,23 16-2 0,0 0-8 15,-28-12 0-15,28 12-1 0,0 0 2 16,-27-15 2-16,27 15-3 0,-19-9 1 16,19 9 2-16,-28-13 4 0,28 13-2 0,-22-12 4 15,22 12-3-15,0 0 3 0,-35-17 1 16,35 17 4-16,-25-7-2 0,25 7 0 0,-23-12-2 16,23 12-1-16,-24-11 0 0,24 11-1 15,-27-9 0-15,27 9 1 0,-23-9-3 16,23 9 3-16,-23-9 0 0,23 9 7 15,-29-9 7-15,29 9 5 0,-28-13 1 0,28 13 0 16,-34-5 0-16,34 5-2 0,-30-10 2 16,30 10-6-16,-32-7 2 0,32 7 0 0,-28-5-4 15,28 5 2-15,0 0 0 0,-34-7-5 16,34 7 3-16,-23-4-4 0,23 4 3 0,0 0 0 16,-38-9-2-16,27 4 2 0,11 5 4 15,-26-3 4-15,26 3 0 0,-29-9 1 0,16 6-3 16,13 3-2-16,-30-7 3 0,30 7-1 15,-27-6-2-15,27 6 0 0,-32-5 1 0,32 5 1 16,-28-4-2-16,28 4-1 0,-25-6-1 16,25 6-1-16,-30-4-2 0,30 4-2 15,-20-2 3-15,20 2-2 0,-24-3-1 0,24 3 0 16,-27-3-3-16,27 3 3 16,-25-4 0-16,25 4 1 0,-32-1 1 0,32 1-4 0,-25-4 1 15,25 4 2-15,-26 0-3 0,26 0 0 16,-25-5-3-16,25 5-1 0,-31 5-2 15,31-5-3-15,-35 0-2 0,17 0 1 16,18 0 1-16,-39 4 2 0,18-4 1 0,21 0 1 16,-44 1-4-16,22-1 7 0,-1 4-1 15,0-4 2-15,-4 3-1 0,27-3 2 0,-44 3 0 16,24-3-1-16,0 0 0 0,20 0 3 16,-35 2 1-16,35-2-2 0,-28 4-3 0,28-4 1 15,-27 0-1-15,27 0 2 0,-20 0 0 16,20 0-1-16,0 0 1 0,-29 3 0 0,29-3 1 15,0 0 1-15,-21 0-2 0,21 0-1 16,0 0-1-16,-29 3 2 0,29-3 0 16,0 0 0-16,-27 0 0 0,27 0-3 0,-21 4 3 15,21-4-2-15,0 0 1 0,0 0 0 16,-32 3-5-16,32-3 4 0,0 0-2 0,-30 5 3 16,30-5-2-16,0 0 5 0,-34 7 0 15,34-7-2-15,0 0 1 0,-26 6-2 16,26-6-1-16,0 0 2 0,-39 6 0 15,39-6 0-15,-23 6-3 0,23-6 3 0,-29 5-1 16,29-5-2-16,-25 9 3 0,25-9-1 16,-28 4 2-16,28-4-2 0,0 0-1 0,-42 12-1 15,42-12 0-15,-24 12 1 0,24-12 2 0,-28 14-1 16,28-14 0-16,-28 15-1 0,28-15 2 16,-24 12-2-16,24-12 1 0,-22 15 2 15,22-15-2-15,-26 18 1 0,26-18 0 0,-22 23-2 16,8-14 0-16,14-9 1 0,-25 18 1 15,25-18-1-15,-23 19 1 0,23-19 0 16,-22 21-1-16,22-21 2 0,-20 23 1 0,20-23 3 16,-18 21-2-16,18-21 0 0,-19 21 2 15,19-21 0-15,-20 20 0 0,20-20 1 0,-16 16-1 16,16-16 1-16,-21 20 1 0,21-20-2 16,-11 21 0-16,11-21-1 0,-17 25 1 15,17-25-2-15,-17 28 2 0,17-28-4 16,-13 25 1-16,3-10 1 0,10-15-3 0,-10 31 3 15,-2-12 0-15,12-19-4 0,-17 39 3 16,9-20-3-16,1 1 4 0,-3 4-3 0,0-1 4 16,-1 2-2-16,6-1 0 0,-7-2 1 15,2 3 0-15,-2-3-1 0,0 1 0 0,4 2-1 16,0-3 2-16,-4 3-1 0,4-4 1 16,-2 3 0-16,10-24 0 0,-19 44 0 0,7-22 3 15,4-2 0-15,-4 4-1 0,2-3 1 16,4 0 1-16,-4 0 2 0,1 3-4 15,-4-4 0-15,3 2 1 0,3-2 0 0,-1 2 1 16,-2-1 5-16,1 5 3 0,1-5-2 16,-4 0-1-16,6 5 1 0,-6-2 1 15,4 1-1-15,1 4-1 0,-2-6-1 0,1 2-4 16,0-1 2-16,1 1-3 0,5-5 1 16,-6 7-1-16,1-3-1 0,2-3 1 0,-1 5-3 15,2-5 4-15,-1 0-2 0,0 0 0 16,2-2-1-16,-2 1-2 0,2 3 2 15,-2 1-1-15,1-5 1 0,1 2-2 0,3-21-1 16,-2 41 1-16,2-41 1 0,-3 40-2 16,3-40 1-16,-5 37-4 0,5-15 5 15,0-22-1-15,0 36 3 0,0-36-3 0,-4 44 0 16,4-23 0-16,0-21 1 0,0 53-1 16,0-26 0-16,4-2-2 0,-4 3 1 0,5-1 1 15,-5 1-1-15,0 0 1 0,3-5-4 16,-1 6 3-16,1-1 1 0,-3-28-2 0,4 47 0 15,-4-20 0-15,0-27 2 0,5 41-3 16,-2-14 4-16,-1-3-2 0,-2-24-2 0,6 47 2 16,-1-23 3-16,-1 1-1 0,-3-1 0 15,3 1-4-15,4 3 1 0,-8-1 0 16,0-27 1-16,5 52 1 0,0-23 2 0,3-5-4 16,-6 0 5-16,1 0-3 0,1 3-2 15,-4-27 2-15,5 42 1 0,-2-22-1 16,-3-20 5-16,2 39 2 0,-2-39 0 0,6 35-1 15,-6-35 1-15,5 28-4 0,-5-28 3 16,4 29-4-16,-4-29 1 0,2 25 0 0,-2-25 1 16,6 24-2-16,-6-24 0 0,5 26 3 15,-5-26 1-15,5 29-2 0,-5-29-1 16,14 28 0-16,-14-28 0 0,8 32-1 0,-8-32 1 16,13 30-3-16,-4-18 1 0,-9-12 1 15,16 30 0-15,-16-30 1 0,17 29-2 0,-10-14 1 16,-7-15 2-16,20 23-2 0,-20-23 0 15,18 20 0-15,-6-8-1 0,-12-12 0 0,23 23-1 16,-9-11 1-16,-14-12-6 0,25 21 0 16,-13-11 0-16,-12-10-3 0,35 22-2 15,-20-9-1-15,5-5 0 0,3 4 0 16,-3-2 0-16,4 3 1 0,-6-5-3 0,6 1-1 16,-1 0 0-16,-5 2 1 0,8-4 0 15,-6 4 0-15,0-2 0 0,3 0 2 0,-1-3 2 16,0 5-2-16,-4-7 3 0,2 4 1 15,-5-2 0-15,2-1 0 0,0 2 1 0,1-2 0 16,-1 2 2-16,4-2-1 0,3 3 0 16,-7-4 1-16,6 4-1 0,-1-7-1 0,-4 6-2 15,6-2 1-15,-1 3 2 0,-3-6-4 16,0 6 3-16,0-8-2 0,4 2 2 16,-4 1 3-16,-2 0-2 0,-18-3 0 0,44 4 0 15,-26-4 2-15,4 0 1 0,1 2-2 16,-23-2 0-16,35 0-1 0,-16 3 2 0,2-3 0 15,-21 0 1-15,41-3 0 0,-20 3-4 16,-21 0 2-16,42-2-2 0,-23 2 1 16,9-4-2-16,-8 4 0 0,2-3-1 0,5 0-3 15,-27 3 3-15,43-6-5 0,-23 2 4 16,-1 2 0-16,4-1 0 0,2-4 1 0,-5 4 2 16,5-1 1-16,-1-4 1 0,-4 1-2 15,3 2 4-15,-1-3-2 0,1 3 0 16,-8-2-1-16,7 1-6 0,2-1 3 15,-4 1-3-15,0-2 0 0,-2-1-6 0,1 3 1 16,1 0 0-16,1 0 2 0,-4 0-1 0,-17 6 2 16,35-9 3-16,-18 1 1 0,0 2 0 15,-17 6 1-15,31-9 4 0,-14 4 2 16,-17 5 1-16,29-10 0 0,-14 8 2 0,-15 2-1 16,30-12-1-16,-15 4 0 0,5 3-1 15,-7-1 1-15,1-5-1 0,-14 11-2 0,38-12-1 16,-38 12-1-16,24-13 3 0,-24 13 3 15,30-11-1-15,-30 11 0 0,26-9 0 16,-26 9 0-16,27-13 1 0,-27 13 3 0,30-9-1 16,-30 9-4-16,30-12 4 0,-30 12-1 15,20-11-3-15,-20 11 3 0,32-7-3 0,-32 7 4 16,29-12-4-16,-29 12-2 0,28-12-1 16,-28 12 0-16,34-13-3 0,-34 13 0 15,26-12 3-15,-6 2 0 0,-20 10 3 16,24-12-3-16,-24 12-2 0,28-13 7 0,-28 13-5 15,24-12 5-15,-24 12-4 0,28-16-2 0,-28 16 2 16,22-12-4-16,-22 12 0 0,28-12-1 16,-28 12-3-16,29-13 3 0,-29 13 1 0,23-12-1 15,-23 12 1-15,29-12 2 0,-29 12 1 16,21-12-3-16,-21 12 4 0,30-12-1 16,-30 12 2-16,27-15 3 0,-27 15-1 15,32-16 2-15,-32 16-1 0,25-16 3 0,-8 7-2 16,-17 9-3-16,33-19-1 0,-18 11 0 0,-15 8 1 15,39-19-2-15,-39 19 0 0,27-16 1 16,-27 16-2-16,31-12 1 0,-31 12-1 16,24-12 4-16,-24 12 3 0,20-13 0 0,-20 13 5 15,23-12-2-15,-23 12 0 0,25-12 1 16,-25 12-2-16,27-20 2 0,-27 20-2 0,24-13-3 16,-9 2-5-16,-15 11-7 15,31-16-1-15,-16 5 0 0,7-2-1 0,-22 13 1 16,34-22 4-16,-16 10-3 0,-18 12 2 0,29-21 4 15,-11 9-1-15,0-1 5 0,-18 13 4 16,32-21-1-16,-12 6 5 0,-5 3-2 0,-15 12 1 16,30-24-1-16,-15 7-4 0,5 5 0 15,-6-5 0-15,6 2-2 0,-3-3-3 0,1-1-5 16,-3 1 2-16,3 1-3 0,-4-7 1 16,-4 6 2-16,5 0 5 0,-2-3 4 15,2 3 6-15,-5-4 3 0,-1 0 5 16,-9 22 3-16,18-37 2 0,-9 14 0 0,-9 23 3 15,15-28-8-15,-10 11-4 0,0 2-11 16,3-4-10-16,0 2 0 0,1-5-2 0,-3 2-2 16,3 2 1-16,-2 1-3 0,4-5 5 15,-4 1-1-15,1 1 1 0,1-1 5 0,-1-1-1 16,4-3 9-16,-2 3 0 0,1 2 1 16,-4-2-4-16,3-2-5 0,4 1-2 15,-1 2-6-15,-3 0-7 0,2-4-4 0,-1 3 0 16,-2 4-1-16,2-4-2 0,1 4 7 15,-5-3 11-15,5-2 8 0,-9 2 11 16,9 0 14-16,-9 1 11 0,-3 20 9 0,7-42 2 16,-2 17 4-16,-2 1 2 0,-3 24-6 15,5-53-3-15,-2 26-9 0,2-3-2 0,-3-2-8 16,-2 1-1-16,3-4-9 0,-1 2-4 16,6-1 3-16,-2 0-1 0,-6 1 2 15,1-1-4-15,3-1 2 0,-4-1 3 0,3 3 1 16,-6-5 1-16,3 1 7 0,-4 4-2 15,3-11-4-15,-13 5-5 0,2-11-8 16,-9-4-7-16,-13 0-9 0,-8-8-12 0,-23-17-26 16,-10 5-32-16,-29-1-47 0,-3 13-48 15,-33 2-95-15,-14 1-250 0,-30 1-439 16,-27 2-889-16</inkml:trace>
  <inkml:trace contextRef="#ctx0" brushRef="#br0" timeOffset="117820.5294">19635 16715 4716 0,'0'0'-113'16,"0"0"24"-16,0 0 6 0,0 0 14 0,0 0 6 0,0 0 8 15,0 0 9-15,0 0 8 0,0 0 34 16,0 0 35-16,0 0 21 0,36-5 23 16,-36 5-4-16,0 0-1 0,0 0 3 0,0 0-3 15,0 0-6-15,0 0-8 0,0 0 1 16,0 0-2-16,0 0-4 0,0 0-5 0,0 0 3 15,0 0-8-15,0 0-9 0,0 0-3 16,0 0 2-16,0 0-9 0,0 0 2 0,0 0-9 16,0 0 3-16,0 0-5 0,0 0 0 15,0 0-1-15,0 0 1 0,0 0-1 16,0 0 2-16,0 0-3 0,0 0 6 0,27-9 2 16,-27 9-6-16,0 0 1 0,0 0 0 15,0 0-2-15,0 0 0 0,0 0 0 0,20-12-4 16,-20 12-2-16,34-12 0 0,-11 3-2 15,1-1-2-15,6 2-2 0,0-2 3 16,3-2-3-16,4 0 2 0,0 0-4 0,1-1 2 16,1-3 0-16,-4 1 1 0,3 3 4 15,-4-3 2-15,1 3 2 0,-10-2 3 16,-1 2 3-16,-1 3 6 0,0 0-1 0,-23 9 0 16,35-15 2-16,-35 15-2 0,31-12-2 15,-31 12 0-15,23-10 1 0,-23 10-1 16,18-9-2-16,-18 9-1 0,0 0 5 0,29-11-2 15,-29 11 4-15,0 0-2 0,18-8-1 16,-18 8 0-16,0 0 1 0,0 0-5 16,0 0 2-16,27-9-1 0,-27 9-1 0,0 0 4 15,0 0 1-15,0 0-1 0,0 0 1 16,0 0-4-16,0 0 0 0,22-13-2 0,-22 13 0 16,0 0-5-16,0 0-5 0,0 0-8 15,0 0-12-15,0 0-16 0,0 0-19 0,0 0-15 16,0 0-16-16,0 0-19 0,0 0-27 15,0 0-20-15,0 0-21 0,0 0-66 16,0 0-173-16,0 0-499 0,0 0-468 0</inkml:trace>
  <inkml:trace contextRef="#ctx0" brushRef="#br0" timeOffset="118704.2847">20416 16160 4252 0,'0'0'-46'0,"0"0"57"16,0 0 2-16,0 0 11 0,0 0-9 15,0 0-3-15,0 0-14 0,0 0-6 0,0 0 5 16,0 0-1-16,0 0 4 0,0 0-3 15,0 0-2-15,0 0-5 0,0 0 5 16,0 0-16-16,0 0 11 0,0 0-4 16,0 0-1-16,0 0 9 0,0 0 1 0,0 0 9 15,0 0 8-15,0 0-9 0,0 0 11 0,0 0 1 16,13-26 2-16,-13 26 9 0,0 0-13 16,29-3 6-16,-29 3-3 0,0 0-6 15,43 3 8-15,-43-3-11 0,37 0 1 0,-37 0-10 16,37 4-6-16,-37-4 0 0,38 5-3 15,-14-5-3-15,-24 0 8 0,41 8-4 0,-41-8 3 16,44 2 4-16,-22-2 4 0,-22 0-4 16,38 4 10-16,-38-4-1 0,34 3-6 15,-34-3 10-15,0 0-5 0,35 6 5 0,-35-6-2 16,20 3-6-16,-20-3 6 0,0 0 2 16,27 9-7-16,-27-9 6 0,0 0-8 0,18 15 6 15,-18-15 7-15,0 0-20 0,15 19 11 16,-15-19-9-16,0 0 6 0,5 20 0 0,-5-20-4 15,0 0 4-15,0 0 3 16,3 30 4-16,-3-30 3 0,0 0 5 0,0 0 5 16,-3 39-11-16,3-39-1 0,0 0-9 0,-8 33 7 15,8-33 5-15,-9 29-10 0,9-29 0 16,-11 33-4-16,6-17 5 0,5-16-2 0,-9 35 1 16,9-35-3-16,-15 30 1 0,7-13 4 15,8-17 6-15,-14 27 1 0,4-14 5 16,10-13 6-16,-15 26 0 0,4-11 2 0,11-15-5 15,-20 24-1-15,20-24 1 0,-25 29-4 16,11-14-3-16,14-15 0 0,-27 30 0 0,12-10-7 16,0-3 4-16,0 0-1 0,-3 4-5 15,3-3-3-15,3 0 5 0,-1-3-4 16,-1 5 6-16,14-20-4 0,-27 27 10 0,19-12 7 16,8-15-1-16,-17 25 5 0,17-25-1 15,-15 24-2-15,15-24-3 0,-10 20-3 0,10-20 3 16,-11 18-7-16,11-18-2 15,0 0-5-15,-15 24-11 0,15-24-29 0,0 0-36 16,-4 26-38-16,4-26-54 0,0 0-165 0,0 0-544 16,15 18-230-16</inkml:trace>
  <inkml:trace contextRef="#ctx0" brushRef="#br0" timeOffset="120150.2433">21870 15510 3952 0,'0'0'-64'0,"0"0"10"16,0 0-2-16,0 0 10 0,0 0-9 0,0 0 4 15,0 0 7-15,0 0 8 0,0 0 18 16,0 0 23-16,0 0 20 0,0 0-1 16,0 0-1-16,0 0-7 0,-29-28 16 0,29 28-2 15,0 0 3-15,0 0 13 0,0 0 7 16,0 0 20-16,0 0 6 0,-18-12-5 15,18 12-1-15,0 0-10 0,0 0 6 0,0 0-11 16,0 0 1-16,-30-9-10 0,30 9 3 16,0 0-2-16,0 0 1 0,-27-11-3 0,27 11-8 15,0 0 7-15,0 0-12 0,0 0-11 16,-45 3-7-16,45-3 4 0,0 0-5 0,-41 12-5 16,25 0 4-16,16-12-4 0,-32 11 4 15,14-2 2-15,-6 4 3 0,24-13 9 0,-37 27 0 16,16-13 5-16,-3-1 2 0,4 4-4 15,0-2-2-15,3 0-4 0,-1 0-1 16,5 0-3-16,-4 5 4 0,2 1-3 0,15-21-1 16,-20 33-1-16,10-14-2 0,10-19-4 15,-14 32 1-15,14-32-2 0,-6 27 1 16,6-27-3-16,-4 28-3 0,4-28-1 0,0 0 3 16,0 33 2-16,0-33-1 0,0 0-2 15,7 34-6-15,-7-34 3 0,12 19 2 0,-12-19-2 16,8 20-3-16,-8-20 4 0,12 16-6 15,-12-16 4-15,15 20-4 0,-15-20 0 16,0 0-1-16,15 21 3 0,-15-21 0 0,15 15 1 16,-15-15-3-16,0 0 0 0,15 18 2 15,-15-18 1-15,0 0-2 0,27 15 5 0,-27-15 4 16,25 8-12-16,-25-8 1 0,28 4-1 16,-28-4-1-16,32 5 0 0,-32-5 2 0,0 0 2 15,38 0-1-15,-38 0-2 0,0 0 4 16,36 3-1-16,-36-3 1 0,0 0 1 15,30 4 0-15,-30-4 1 0,0 0-3 0,33 0 2 16,-33 0-1-16,0 0-1 0,35-4 0 16,-35 4 2-16,0 0-3 0,34-3 0 15,-34 3-2-15,0 0 0 0,32-5 2 0,-32 5-4 16,0 0 1-16,0 0 1 0,43 5 0 16,-43-5-2-16,0 0 0 0,22 7 2 15,-22-7 1-15,0 0 3 0,27 15 0 0,-27-15-1 16,13 12 2-16,-13-12 0 0,13 18 2 15,-13-18 7-15,0 0 2 0,9 30 5 0,-9-30 3 16,0 0 1-16,0 35-3 0,0-35-3 16,-4 27 1-16,4-27-3 0,-10 24 0 15,10-24-2-15,-8 28-3 0,8-28 5 0,-10 22 2 16,10-22 5-16,-14 22 7 0,14-22 1 16,-15 18 5-16,15-18-1 0,-18 15-3 15,18-15-2-15,-37 23-5 0,22-14-3 0,-3 0-2 16,18-9 0-16,-47 15-2 0,24-9-2 15,2 0 0-15,21-6 4 0,-35 13-4 0,35-13-1 16,-33 9-3-16,13-5-1 0,20-4 0 16,-34 4 0-16,34-4 0 0,-40 11-3 15,40-11-1-15,-28 6-1 0,28-6-9 0,-27 6-10 16,27-6-17-16,0 0-20 0,-33 7-27 16,33-7-31-16,0 0-32 0,-21 5-32 0,21-5-50 15,0 0-140-15,-16 7-603 0,16-7-961 16</inkml:trace>
  <inkml:trace contextRef="#ctx0" brushRef="#br0" timeOffset="120868.0066">22159 16049 4975 0,'0'0'-24'0,"0"0"-2"16,0 0 3-16,0 0-16 0,0 0-6 16,0 0-5-16,0 0 4 0,0 0 14 15,-13-38 16-15,13 38 19 0,0 0 13 0,0 0 1 16,0 0 8-16,0 0-4 0,0 0 6 15,0 0-18-15,0 0 1 0,0 0-1 0,0 0 5 16,0 0 9-16,0 0-3 0,0 0 8 16,0 0-10-16,0 0-1 0,0 0-3 15,0 0 0-15,0 0-5 0,0 0 4 0,0 0-2 16,0 0-1-16,0 0-1 0,0 0 2 16,0 0 2-16,0 0-2 0,0 0 0 0,13 93 1 15,-13-71 5-15,0-22 0 0,5 49 4 16,-5-20-1-16,3-2-1 0,-3 4-1 15,2-1-3-15,1 0-2 0,-3 4-1 0,7 0 2 16,-4 1-4-16,-1-1 2 0,1 1 1 16,6 0 3-16,-4-4 2 0,1 4-1 0,1-5 5 15,0 0 11-15,1 0 6 0,-3 0 3 16,9-3-3-16,-6 0 5 0,0 0-7 0,-3 3-1 16,7-3-8-16,-7 1-2 0,5-1-2 15,2-2-2-15,-6-1-2 0,1-2-3 16,3-3 0-16,-10-19-3 0,10 31 1 0,-10-31 3 15,10 24-2-15,-10-24 7 0,9 23 2 16,-9-23 3-16,5 20-5 0,-5-20-5 0,0 0-17 16,0 0-14-16,8 22-25 0,-8-22-34 15,0 0-47-15,0 0-47 0,0 0-63 16,0 0-131-16,0 0-583 0,0 0-761 16</inkml:trace>
  <inkml:trace contextRef="#ctx0" brushRef="#br0" timeOffset="121718.1828">22239 16204 4674 0,'0'-35'-85'0,"0"35"27"0,0 0-6 0,0 0 14 16,0-38 3-16,0 38 3 0,0 0-3 15,0 0 20-15,0-30 21 0,0 30 44 16,0 0 10-16,0 0 21 0,5-27 8 0,-5 27 24 15,0 0 14-15,0 0 2 0,-5-34 3 16,5 34 2-16,0 0-3 0,0 0-11 0,0-35-7 16,0 35-15-16,0 0-13 0,0 0-11 15,0-30-13-15,0 30-8 0,0 0-8 16,0 0-2-16,0 0-6 0,-5-27-2 0,5 27-1 16,0 0-1-16,0 0-3 0,0 0-2 15,0 0 2-15,0 0-2 0,0 0 5 16,0 0-1-16,0 0 3 0,0-33 2 0,0 33-1 15,0 0-1-15,0 0-4 0,0 0 0 16,0 0-3-16,0 0-6 0,0 0-3 0,10-32-12 16,-10 32-3-16,0 0-7 0,0 0-1 15,20-19-3-15,-20 19 1 0,17-15-1 16,-17 15 5-16,15-12-1 0,-15 12 2 0,0 0 2 16,22-13 1-16,-22 13-2 0,0 0 1 15,27-13 3-15,-27 13-1 0,0 0 0 0,31-9-1 16,-31 9 0-16,0 0 0 0,34 0 3 15,-34 0-2-15,0 0 1 0,30 12-1 0,-30-12 3 16,20 15 0-16,-20-15-3 0,18 20 5 16,-18-20-1-16,17 21 2 0,-17-21 3 15,17 21 2-15,-17-21 5 0,12 24 2 0,-12-24-1 16,5 23-1-16,-5-23 0 0,10 31 0 16,-10-31-3-16,0 27 3 0,0-27-3 0,0 33 3 15,0-33-1-15,-14 38 2 0,9-19 2 16,5-19 3-16,-15 40-4 0,2-18 1 15,3-4-1-15,-9 3 2 0,6 0-1 16,-7 2 1-16,-2-2-1 0,-8 1-1 0,8 2 1 16,-4-4 0-16,-8 1-2 0,7 0 0 15,2-3 3-15,-8 0 2 0,6 2-1 0,2-5 2 16,1-3 3-16,3 0 5 0,1 0 1 16,20-12 1-16,-34 19-2 0,19-11-3 15,15-8-2-15,-25 13 0 0,25-13-4 16,-20 14-2-16,20-14-8 0,0 0-9 0,-23 12-15 15,23-12-16-15,0 0-15 0,0 0-17 16,-22 11-20-16,22-11-21 0,0 0-23 0,0 0-30 16,0 0-36-16,0 0-92 0,0 0-666 15,0 0-885-15</inkml:trace>
  <inkml:trace contextRef="#ctx0" brushRef="#br0" timeOffset="122561.1981">22818 16244 4773 0,'0'0'-121'0,"15"-16"-1"0,-15 16-1 0,0 0-16 16,0 0-36-16,0 0-24 0,13-23 11 15,-13 23 55-15,0 0 65 0,0 0 55 16,0 0 34-16,0 0 35 0,0 0-10 0,2-33 20 15,-2 33-21-15,0 0 5 0,0 0 14 16,0 0-14-16,0 0 12 0,0 0-4 16,-10-38 7-16,10 38-12 0,0 0 0 0,0 0-22 15,0 0 3-15,0 0 1 0,0 0-10 16,0 0 0-16,0 0-15 0,0 0 12 16,0 0-4-16,0 0-2 0,0 0 2 15,0 0-5-15,0 0 6 0,0 0-5 0,0 0-8 16,0 0 2-16,0 0-5 0,0 0 7 15,0 0-10-15,30 65 6 0,-30-65-3 0,0 0 8 16,12 18 0-16,-12-18 6 0,0 0 12 0,0 0-3 16,0 0-5-16,0 0 11 0,7 27-1 15,-7-27-1-15,0 0 0 0,0 0 3 16,0 0-5-16,0 0-3 0,0 0 7 0,0 0 9 16,0 0 1-16,0 0 7 0,0 0 5 15,0 0 4-15,0 0-2 0,0 0-5 0,0 0-5 16,-87-32 3-16,87 32 5 0,-15-25-8 15,3 10 3-15,12 15-2 0,-19-38-11 16,16 14-8-16,-5 3-8 0,8 21-8 0,-10-49-5 16,10 18-8-16,-5 3-7 0,5 28-10 15,0-59-5-15,0 32 6 0,0 27-4 16,0-51 3-16,0 24-4 0,5 3 0 16,-5 24 3-16,0-50 2 0,1 34 6 0,-1 16-2 15,0-39 4-15,0 39 6 0,5-30-1 16,-5 30-1-16,4-32 2 0,-4 32 0 0,5-24-2 15,-5 24 4-15,6-28-4 0,-6 28-2 16,15-19-1-16,-15 19 2 0,17-21-2 0,-17 21 1 16,17-15-1-16,-17 15 2 0,17-15 0 15,-17 15 5-15,0 0 0 0,21-19 3 0,-21 19-1 16,0 0 1-16,20-12-6 0,-20 12 3 16,0 0-3-16,0 0 1 0,26-10-12 0,-26 10-8 15,0 0-11-15,0 0-24 0,0 0-14 16,0 0-11-16,0 0-23 0,46 14-27 15,-34-13-57-15,-12-1-151 0,0 0-524 0,24 0-196 16</inkml:trace>
  <inkml:trace contextRef="#ctx0" brushRef="#br0" timeOffset="122908.3946">22985 15637 4013 0,'0'0'-35'0,"14"16"8"0,-14-16 19 0,0 0 27 15,0 0-6-15,11 20 18 0,-11-20 7 16,0 0 29-16,0 0 18 0,0 0 20 0,0 0 12 16,0 0 1-16,17 19 5 0,-17-19-3 15,0 0-8-15,17 21-7 0,-17-21-10 0,8 15-6 16,1-3-3-16,-9-12-11 0,15 26-3 15,-10-11-4-15,3 3-3 0,-1 4-3 16,1-3-8-16,-5 5-4 0,2-2-6 16,4 7-5-16,-6-2-4 0,2-4-4 0,-2 5-4 15,2-1-6-15,1-3-3 0,-3 3-6 16,0-9-17-16,2 3-17 0,-3-5-18 0,-2 1-20 16,0-17-25-16,0 0-17 0,7 35-38 15,-7-35-36-15,0 0-72 0,0 0-138 0,0 0-529 16,0 0-541-16</inkml:trace>
  <inkml:trace contextRef="#ctx0" brushRef="#br0" timeOffset="123152.6188">22833 15339 4554 0,'0'0'105'0,"0"0"8"16,2-30-29-16,-2 30-16 0,0 0-35 15,6-34-30-15,-6 34-12 0,10-17 5 0,-10 17 28 16,10-20 22-16,-10 20 15 0,0 0-4 16,16-27-4-16,-16 27-12 0,0 0-11 15,10-24-10-15,-10 24-2 0,0 0-14 0,0 0-7 16,10-23-15-16,-10 23-21 0,0 0-23 16,0 0-23-16,0 0-20 0,0 0-25 15,0 0-49-15,0 0-113 0,0 0-593 0,16 47-314 16</inkml:trace>
  <inkml:trace contextRef="#ctx0" brushRef="#br0" timeOffset="124118.8325">23255 15784 4407 0,'0'0'118'0,"0"0"-27"0,0 0-24 16,0 0-32-16,0 0-63 0,0 0-25 16,31 9 11-16,-31-9-2 0,0 0 20 15,22 13 8-15,-22-13 22 0,0 0 1 0,25 11 3 16,-25-11-5-16,19 20 10 0,-19-20-1 15,23 17 18-15,-11-3-5 0,-1-2-1 0,-2 6-4 16,-1-1 0-16,1-1-4 0,-1 1-2 16,-3 0 1-16,3-1-2 0,-1-1-3 15,-4 0 5-15,-3-15 2 0,9 26 6 0,-9-26 15 16,5 21 15-16,-5-21 11 0,1 18 0 16,-1-18-3-16,0 0-8 0,0 0 1 0,0 0-9 15,0 0-12-15,0 0-8 0,0 0-8 16,0 0-5-16,0 0-6 0,-33-48-1 15,33 48-6-15,-5-41 0 0,2 17 1 0,3 24 1 16,-5-47-2-16,5 22-13 0,0 25-6 16,5-47-13-16,-2 24-23 0,-3 23-3 0,5-44-1 15,7 22 0-15,-6 6-2 0,-6 16 3 16,15-41 1-16,-3 25 9 0,3 0-2 16,-15 16 8-16,19-25 3 0,-19 25 15 15,26-12 3-15,-26 12 20 0,20 0 13 0,-20 0 7 16,0 0 4-16,41 24 7 0,-31-1-7 15,5-4-6-15,-7 8-1 0,9 3 0 0,-2 5-2 16,-2-1 3-16,1-1 1 0,1 4-7 16,-2 0-4-16,2-2 2 0,-3 1-7 0,4-6-16 15,1 2-23-15,-3-7 4 0,1-1-11 16,1-3 2-16,1-4-1 0,5-2-3 0,-4-9 0 16,-1-3-15-16,1-3 10 0,-18 0-1 15,47-19 15-15,-25 0-1 0,3-9 3 16,7-7 18-16,-7-16 14 0,2 3 22 0,-9-9 32 15,6-14 17-15,-8-1 8 0,4-2 7 16,-11 9 0-16,-1-4-9 0,-3-1-15 0,-2-1-15 16,-3 3-10-16,0 4 3 0,0 11 7 15,-3 2 5-15,1 0 1 0,-1 9-6 0,-5 2-7 16,3 6-6-16,1 2-7 16,-4 8 0-16,1 0-7 0,2-1-1 0,2 8 2 15,0-3-1-15,3 20 1 0,-5-31-2 0,5 31-2 16,-5-21 5-16,5 21 1 0,0 0 4 15,0 0 4-15,0 0 3 0,0 0-5 0,0 0 6 16,-12 52-5-16,12-24 5 0,-5 6 8 16,5-1 4-16,0 11 4 0,0-2-2 15,5 8-3-15,0-4 4 0,-2 4-7 0,11 7 2 16,-3 0 1-16,8-1 1 0,-6-1 0 16,7-8-1-16,-1-2-5 0,2-8-3 15,1-3-2-15,0-1 2 0,-1-7-6 0,6-2 2 16,2-2-1-16,4-7 1 0,1-1-1 15,4-2-8-15,-4-8-9 0,7 3-8 0,-2-5-16 16,-1-2-15-16,-3-2-12 0,-1-1-13 16,-4-4-12-16,2-3-21 0,-7 2-32 0,2-4-31 15,-9 0-27-15,-1-1-38 0,-6-6-58 16,-9 2-188-16,-2-9-487 0,-2 2-760 16</inkml:trace>
  <inkml:trace contextRef="#ctx0" brushRef="#br0" timeOffset="124330.5326">23972 15254 4792 0,'-17'8'105'0,"17"-8"17"0,-23 13-13 16,23-13-8-16,0 0-16 0,0 0-8 0,0 0-8 16,0 0 0-16,0 0 19 0,0 0 12 15,92 0-5-15,-48-5-10 0,2-7-13 0,11-4-10 16,4 1-18-16,0-4-16 15,3 4-24-15,-7-5-30 0,-9 7-26 0,-4-4-44 16,-6 8-48-16,-13-4-98 0,-11 5-239 0,-14 8-473 16,0 0-854-16</inkml:trace>
  <inkml:trace contextRef="#ctx0" brushRef="#br0" timeOffset="125340.5285">22201 17551 4986 0,'0'0'87'16,"6"-33"7"-16,-6 33 18 0,7-29-11 0,-7 29-8 16,3-24-11-16,-3 24-4 0,0 0 1 15,7-28 3-15,-7 28-1 0,0 0-3 0,15-24-3 16,-15 24-4-16,0 0-8 0,25-18-5 15,-25 18-11-15,27-17 0 0,-27 17-5 16,27-12-4-16,-10 8-3 0,-17 4 0 16,30-11-4-16,-30 11-3 0,0 0-4 0,36 0 2 15,-36 0 4-15,0 0-4 0,32 24-9 16,-22-4-2-16,4 2-2 0,-13 1 0 0,4 9 0 16,5 2-2-16,-8-2-3 0,1-4-3 15,1 4 2-15,1-2-1 0,-2 2-3 0,-3-5-3 16,5-2-6-16,-5-25-8 0,3 45-8 15,3-28-6-15,-6 2-8 0,1-4-5 16,-1-15-7-16,2 23-3 0,-2-23-5 0,5 20-5 16,-5-20-10-16,0 0-11 0,0 0-10 15,0 0-4-15,0 0 2 0,0 0-5 0,0 0 10 16,0 0 0-16,0 0 6 0,0 0 15 16,0-85 15-16,0 61 17 0,3 0 17 0,-3 0 14 15,5-2 3-15,0 2 5 0,-1 3 0 16,6-4-3-16,-5 4 2 0,6 2-2 15,1-1 0-15,-2 0-4 0,3 5 3 0,6-4 0 16,-6 3-4-16,4 4 0 0,-2 0 2 16,2 3-3-16,-17 9 3 0,32-15 1 15,-19 12-1-15,-13 3 8 0,27 3 7 0,-27-3 3 16,26 9 3-16,-26-9 5 0,26 18-4 16,-18-1 2-16,-8-17 0 0,17 30 2 0,-12-12-4 15,3 3-1-15,-8-21-6 0,8 41 1 16,-3-22-1-16,-5-19 10 0,2 35 11 0,-2-35 9 15,3 32 8-15,-3-32 10 0,0 0-6 16,-10 43 1-16,10-43-8 0,-16 23-5 16,4-11-4-16,12-12-1 0,-37 24-7 0,19-13-2 15,-1 0 0-15,-4-2-1 0,23-9-5 16,-45 18 5-16,20-6-6 0,1-4-1 0,-2 2 5 16,4 0 1-16,-5-1 0 0,5-1 1 15,22-8-5-15,-35 17-2 0,18-11-1 16,17-6-7-16,-28 12-5 0,16-6-13 15,12-6-14-15,-23 9-20 0,23-9-23 0,0 0-29 16,-24 20-43-16,24-20-36 0,-8 7-49 16,8-7-120-16,0 0-174 0,0 0-421 0,0 0-697 15</inkml:trace>
  <inkml:trace contextRef="#ctx0" brushRef="#br0" timeOffset="125942.5153">22957 17324 4503 0,'0'0'-140'0,"0"0"18"0,0 0 14 0,0 0 27 0,0 0 15 15,0 0 27-15,0 0 14 0,0 0 25 16,0 0-5-16,0 0 5 0,0 0 2 16,0 0 13-16,0 0 11 0,0 0-6 15,0 0 15-15,0 0 12 0,0 0-6 0,0 0 21 16,12 59-7-16,-12-59-7 0,0 0 3 15,0 34-2-15,0-34-2 0,5 23-10 0,-5-23-4 16,5 24 2-16,-5-24-5 0,8 20 0 16,-8-20-10-16,15 19-5 0,-15-19 1 15,13 15-5-15,-13-15-6 0,0 0-6 0,29 9-11 16,-29-9-10-16,0 0-19 0,45-9-2 16,-45 9-7-16,37-12-3 0,-17 3 9 0,7-4 7 15,-6 5-4-15,-4-4 24 0,-17 12 27 16,40-27 31-16,-28 15 39 0,5-3 27 15,-17 15 22-15,21-27 18 0,-21 27 12 0,10-28-8 16,-10 28 0-16,5-31-14 0,-5 31-19 16,-5-35-21-16,5 35-26 0,-13-27-30 15,13 27-26-15,-22-28-19 0,22 28-7 0,-21-24 1 16,4 14-3-16,17 10 5 0,-30-17-1 16,30 17 4-16,-27-20 4 0,27 20-1 0,-27-12-2 15,27 12 1-15,-25-12-4 0,25 12-19 16,0 0-14-16,-25-6-21 0,25 6-32 0,0 0-24 15,0 0-37-15,-28 15-89 0,28-15-214 16,0 0-438-16,0 0-378 0</inkml:trace>
  <inkml:trace contextRef="#ctx0" brushRef="#br0" timeOffset="126228.3892">23047 17186 4410 0,'0'0'132'0,"0"0"3"0,37 28-17 16,-37-28-26-16,0 0-18 0,0 0-13 15,0 0-5-15,37 0 9 0,-37 0 22 16,0 0 19-16,0 0 1 0,25 3-7 16,-25-3-15-16,0 0-6 0,27 12-3 0,-27-12-3 15,18 15-9-15,-18-15-5 0,23 17-8 16,-6-10-4-16,-17-7-6 0,32 26-2 0,-15-14-6 16,1 0-4-16,-18-12-6 0,35 24-4 15,-16-15 0-15,-3 3-3 0,-16-12-2 0,39 20-1 16,-22-11-2-16,4 1-7 0,3-2-5 15,-4 2-8-15,-20-10-11 0,42 12-13 16,-22-7-20-16,-20-5-22 0,41 7-26 0,-17-4-30 16,-1-6-28-16,2 3-37 0,-25 0-70 15,46-12-104-15,-28 5-572 0,4-1-736 16</inkml:trace>
  <inkml:trace contextRef="#ctx0" brushRef="#br0" timeOffset="127314.9428">23788 16873 4627 0,'-33'-12'-79'0,"33"12"27"15,0 0 23-15,-37 4 11 0,37-4 19 16,0 0 21-16,-34 20 9 0,34-20 11 0,-20 16 8 16,20-16 23-16,-18 26 5 0,8-8 3 15,10-18-3-15,-8 37-3 0,4-20-9 16,4-17-4-16,0 45-7 0,5-21-6 0,-1 1-6 16,7 0-5-16,-2-1-2 0,6 1-6 15,1 0-4-15,1-3-2 0,0-2-8 16,6-2 3-16,-1 2-3 0,-2-8-3 0,9 3 1 15,-1-5-2-15,-1-1-3 0,0-3-6 16,3-3-6-16,-30-3 1 0,60 0-1 16,-35-3-1-16,3 0-1 0,-28 3 1 0,47-12-8 15,-20-1-3-15,-7 1 0 0,-1 0 0 16,-1-4-3-16,-1 1-2 0,-1-4-1 0,1 1-5 16,2 0-11-16,-3-5-7 0,-2-1-10 15,2 3 1-15,-2-11 9 0,1 2 4 0,0-4-10 16,-7-4 8-16,2-1 7 0,2-1-14 15,-7 0 5-15,3-2-2 0,-4-2-16 0,-3 4 7 16,-1 2-17-16,0 2-5 0,-1 2 5 16,-3 2 12-16,-1 2 3 0,5 30 5 15,-6-59 20-15,4 35 10 0,-1 3-3 0,3 21 2 16,-5-37-1-16,5 37 10 0,-4-32-10 16,4 32-3-16,-1-24 6 0,1 24 3 15,0 0-7-15,0 0 1 0,0-33 10 16,0 33-1-16,0 0 11 0,0 0 2 0,0 0 14 15,0 0 8-15,0 0 11 0,0 0 12 16,0 0 1-16,18 92 13 0,-15-64 3 0,-3-1 0 16,5 4-13-16,-5 0 8 0,4 2-12 15,-3-3-1-15,-1 2-6 0,5-2 1 16,-1-2-3-16,-4-28-4 0,0 47-8 0,0-29 6 16,0-18 5-16,5 38 13 0,-5-38 10 15,3 27 19-15,-3-27-2 0,0 0-16 0,-12 27-14 16,12-27-5-16,0 0-19 0,0 0-3 15,0 0-3-15,0 0-5 0,0 0-10 0,0 0-20 16,-36-64-18-16,36 64-11 0,10-55-9 16,-5 25 1-16,1-2-20 0,9-2 11 15,-3 2 8-15,1-1-7 0,-4 3 8 0,4 4 27 16,1 1-12-16,-1 2 8 0,0 1 12 16,-1 3 12-16,5 5 10 0,-17 14 5 15,32-29 15-15,-19 20 11 0,-13 9-2 0,28-12 11 16,-28 12 0-16,0 0 8 15,37-3-1-15,-37 3 15 0,0 0 4 0,30 15 9 16,-30-15-3-16,15 15 11 0,-15-15 8 0,9 23 5 16,-9-23-4-16,0 28-3 0,0-28-12 15,0 0-1-15,-7 42-14 0,7-42-5 16,-10 32-2-16,10-32-3 0,-12 30-5 0,1-15-1 16,11-15-5-16,-14 33-5 0,6-16-4 15,8-17-1-15,-20 27-3 0,13-12-5 0,7-15-1 16,-13 24-4-16,13-24-1 0,-14 19 0 15,14-19 0-15,0 0 4 0,-8 26 4 0,8-26 3 16,0 0 4-16,0 0 5 0,-8 24 1 16,8-24 4-16,0 0 7 0,0 0 10 15,21 32 14-15,-21-32-2 0,20 11-6 0,-20-11-14 16,32 13-1-16,-10-4-7 0,3-2 2 16,2 1-6-16,3-1-6 0,5 1-15 15,-5 2-6-15,5-1-10 0,4-1-16 16,-9 4-22-16,-3-9-39 0,-1 6-67 0,-9-8-71 15,5 6-182-15,-22-7-102 0,0 0-38 16,0 0-410-16,0 0-788 0</inkml:trace>
  <inkml:trace contextRef="#ctx0" brushRef="#br0" timeOffset="128169.6077">23571 17897 4765 0,'-4'-30'45'16,"-4"4"32"-16,8 26 7 0,-8-37-11 16,8 37-14-16,-5-23-26 0,5 23-5 0,0 0-1 15,-9-27 14-15,9 27 24 0,0 0 17 16,0 0 6-16,-5-27-4 0,5 27-8 0,0 0-11 16,0 0-5-16,0 0-10 15,0 0-6-15,0 0-1 0,0-33 1 0,0 33 0 16,0 0 2-16,0 0-2 0,0 0-6 15,0 0-2-15,0 0 1 0,0 0-1 0,0 0 0 16,0 0-3-16,0 0 3 0,44 56-5 16,-44-56 0-16,5 47-4 0,-2-24-1 0,0 8-2 15,2-4-5-15,-1 4-1 0,-1 1-3 16,1-1-2-16,1-2 0 0,0 5-10 0,-2-6-14 16,5 3-20-16,-3-7-24 0,-1-1-35 15,-4-23-43-15,20 44-38 0,-12-30-64 16,4 1-141-16,-4-6-175 0,6 2-386 0,-14-11-708 15</inkml:trace>
  <inkml:trace contextRef="#ctx0" brushRef="#br0" timeOffset="128597.9507">24066 17873 4871 0,'0'0'73'0,"0"0"-16"15,0 0-12-15,0 0-25 0,0 0 5 0,0 0 24 16,0 0 18-16,0 0 37 0,0 0 24 16,-25-32-1-16,25 32-19 0,0 0-11 0,0 0-13 15,0 0-8-15,0 0-10 0,0 0-9 16,0 0-7-16,0 0-7 0,-27 65-4 0,27-65-1 16,0 0-7-16,3 39-11 0,-3-39-8 15,12 27-9-15,-12-27-9 0,12 25-7 0,-12-25-4 16,17 14-3-16,-17-14-3 0,21 17 0 15,-21-17 0-15,0 0-1 0,35 0-7 16,-35 0 2-16,0 0-1 0,42-27 2 0,-22 12 6 16,-8 1 5-16,1-5 2 0,-1-4 4 15,-12 23 5-15,13-42 3 0,-7 17 6 0,-1 3-1 16,-5 22-3-16,5-48-3 0,-5 29-3 16,0 19 1-16,-5-36-1 0,5 36-3 0,-11-32-1 15,11 32 2-15,-21-24 4 0,21 24 4 16,-34-14 0-16,34 14 1 0,-35-3 0 15,35 3-1-15,-37 3-9 0,37-3-13 16,-31 11-18-16,31-11-24 0,-27 12-34 0,27-12-35 16,-20 15-34-16,20-15-73 0,-20 15-179 15,20-15-498-15,-9 9-550 0</inkml:trace>
  <inkml:trace contextRef="#ctx0" brushRef="#br0" timeOffset="129152.9976">24561 17482 4649 0,'0'0'51'0,"25"-18"-22"0,-25 18-19 0,0 0-11 16,0 0-11-16,0 0-1 0,2-24 22 16,-2 24 30-16,0 0 35 0,0 0 11 15,0 0-5-15,0 0-9 0,0 0-13 0,0 0-2 16,0 0-5-16,0 0-2 0,0 0 0 15,-79 36 2-15,66-25-7 0,13-11-2 0,-20 28-7 16,11-10-2-16,9-18-7 0,-13 33-12 16,3-16-10-16,10-17-9 0,-3 33-4 0,3-33-9 15,0 32-8-15,0-32-5 0,0 0-1 16,15 31-5-16,-15-31 14 0,0 0-13 16,23 8 3-16,-23-8 7 0,0 0 10 0,0 0 10 15,0 0 5-15,49-34 2 0,-39 19 11 16,-10 15 7-16,16-30 7 0,-16 30-1 0,15-31 9 15,-10 12-1-15,-5 19 9 0,12-28 3 16,-12 28 1-16,12-21-5 0,-12 21-8 0,5-22-6 16,-5 22-9-16,0 0-12 0,12-23-6 15,-12 23-1-15,0 0 0 0,16-17 3 16,-16 17-2-16,0 0 0 0,29-3 1 16,-29 3 1-16,0 0-1 0,53 21 0 0,-33-9 0 15,4 5 3-15,3 1-1 0,3 3 2 0,-5 4 4 16,1 3 7-16,5-4 12 0,-10 6 13 15,1 2 7-15,2-1 9 0,-8 0 14 16,-2 0 17-16,-8 5 17 0,-1-2 11 0,-13 9-8 16,-5-3 8-16,-11 7-7 0,-13 9-7 15,-11-4-11-15,-29 17-13 0,-12-2-12 16,-18-6-23-16,-18 1-31 0,-11-2-42 0,-28-3-78 16,-20-9-94-16,-18-4-211 0,-12-10-54 15,-29-14-38-15,-29-13-466 0,-20-3-1043 0</inkml:trace>
  <inkml:trace contextRef="#ctx0" brushRef="#br0" timeOffset="165425.9552">24123 1890 79 0,'0'0'0'0,"0"0"34"0,0 0 48 15,0 0 87-15,-52-9 72 0,52 9 9 0,0 0-46 16,0 0-11-16,0 0 47 0,0 0-25 16,-20-15-20-16,20 15-13 0,0 0-28 0,0 0-27 15,0 0-15-15,0 0-18 0,-17-16-18 16,17 16-22-16,0 0 13 0,0 0-17 0,0 0-15 15,0 0 18-15,-32-10-29 16,32 10 7-16,0 0-8 0,-30-9-7 0,30 9 4 16,-28-4-2-16,28 4 4 0,-34-8 6 15,34 8-6-15,-38-3-2 0,38 3-1 0,-44-3-6 16,18 0 8-16,-5 0 1 0,1-1-1 16,30 4 3-16,-63-2 4 0,31-1 2 15,2 3 7-15,30 0 13 0,-57 0-4 0,29 0 9 16,28 0-8-16,-61 3 6 0,31 3-3 15,2-3-15-15,-2 0 6 0,-9 3-3 0,7 3-7 16,-3 1 1-16,-3 2 3 0,-2 1-1 16,-2 5-13-16,7-3 0 0,-5 3-3 0,3 0-3 15,0 6 0-15,7-6-8 0,-5-1 14 16,5 2-7-16,0-1-1 0,-1 5 11 16,10-5 6-16,-6-3-5 0,9 3 8 15,-3-3-8-15,5 0 7 0,-4 0 1 0,20-15-6 16,-30 27 6-16,18-12 5 0,-5 0-7 15,17-15 7-15,-30 26-8 0,20-11 3 0,-7 3-2 16,17-18-7-16,-32 37 5 0,16-18 1 16,-1 5-10-16,-1-2-4 0,1 2 4 15,-3 4-3-15,1 3 2 0,3-3-8 16,-8 0 9-16,8 3-6 0,-3-4-6 0,-1 5 5 16,3-5 1-16,4-3 0 0,-4 0-5 15,4-1 5-15,-2-4-3 0,3 4-1 0,-3-1 1 16,3-1-1-16,-3 0 2 0,0 5 7 15,2-5 2-15,-4 6 5 0,0 5-2 0,-1-2 0 16,0 1-3-16,2 0-5 0,0 0 4 16,-1 1-4-16,-1-4 0 0,4 4-2 0,-2-7 9 15,0-4-6-15,10 2-2 0,-9 1 3 16,1 0 5-16,3 0-1 0,-4 2-2 16,8 1-2-16,-5 1 2 0,5 0-2 15,-4 3-3-15,6-4 2 0,-4 5-5 0,-2-5 2 16,6 0-4-16,0 1 1 0,-4-4-4 15,6 2 3-15,-2-2-1 0,5-24 3 16,-15 39 3-16,12-16-3 0,3-23-1 0,-12 36 0 16,8-14 2-16,4-22-1 0,-10 47-1 15,5-26-1-15,0 3 1 0,5-24 3 16,-8 50 0-16,5-26 3 0,-4 4-1 0,4-2 1 16,-1 1-1-16,4-27-1 0,0 56-2 15,0-29 0-15,4 0 3 0,-1 1-1 0,7 4 2 16,-5-2 4-16,5-2 0 0,-2 7-1 15,4-8-1-15,2 6 4 0,2 2-7 0,-1-5 3 16,-1 1-3-16,4 1 0 0,-1 0-4 16,-2 1 1-16,0-1-2 0,5 2-1 15,2-1-3-15,-7 2 2 0,8 2-1 0,-4-4-1 16,4 5-1-16,5 1 1 0,1 2-2 16,3-2 2-16,-7 0 1 0,7-3-2 15,-2-3-2-15,0-1 3 0,-7-4-3 0,6-1 1 16,-1 1-2-16,1-3 3 15,-8-4-4-15,6 4 1 0,-2-5 0 0,0 3 0 16,-1-2-1-16,2 4 0 0,5-4 0 0,-3 5-13 16,5-3 2-16,9 2-2 0,5 2 4 15,-3 2 0-15,-1-8 3 0,1 5-3 16,1-5 2-16,-3-4 1 0,-4 3 0 0,-1-5 2 16,0 0 2-16,-4 1 4 0,2-3 3 15,-8-1 3-15,5-3-2 0,-4 4 4 0,7-5-4 16,-3 4-3-16,7 1 3 0,1-1-3 15,-2 0 0-15,2 5-1 0,-1-6-1 0,4 1 2 16,-4 1-1-16,-1-4-1 0,1 3-1 16,-7-2 0-16,-4-2 1 0,0-1-2 15,-3-2-1-15,-6 6 4 0,-19-11-3 0,38 12 1 16,-38-12-2-16,30 9 2 0,-30-9-2 16,36 10 1-16,-20-5-2 0,-16-5 1 15,34 15 2-15,-11-5 0 0,-1-5-2 0,-2 7 1 16,5-5 0-16,4-1 0 0,-8 4 0 15,9 0 1-15,-8-4 0 0,7 3-1 16,-6-3 0-16,2 0 0 0,4 3 3 0,-8-3-3 16,8 0-1-16,3 0 2 0,-2 4-1 15,5-3 3-15,-2 2-2 0,7 0-2 0,4-3 3 16,3 0 0-16,-2 4-3 0,0-8 0 16,9 4 4-16,-3-2-2 0,1-1 0 15,0-3 0-15,7 0 1 0,1 0 0 0,-7 0 1 16,1-3-3-16,6 3 0 0,-10-4 1 15,2 4-2-15,-2-3 0 0,-4 0 1 0,5 3-2 16,-4-2-3-16,2 2 4 0,3 0 1 16,-6 0-2-16,3 0 1 0,3 2 0 0,1-2 0 15,-2 0 5-15,0 3-6 0,0-3 1 16,2 3 1-16,1 1-1 0,-3-1 1 16,0-1-1-16,-1-2 1 0,2 3 1 15,-4-3-3-15,-1 4 5 0,2-4-4 0,-1 3 0 16,2 0 0-16,-1-3 0 0,8 2-1 15,-9 1 2-15,2 1 0 0,-1 1-1 16,3-2-1-16,-2 1 1 0,-2 0 2 0,3-2-1 16,-5 1 0-16,3 0 1 0,-2-3-2 15,0 4 0-15,-11-4 2 0,8 0-2 0,-11 0 0 16,4 0 1-16,-3 0-1 0,-4 0 1 16,3 0-3-16,-1 0 2 0,1 0 2 0,-1 0-4 15,2 0 1-15,-3 4 0 0,5-4 1 16,-6 0 0-16,5 0-2 0,-5 0 3 15,5 0 2-15,-5 0-4 0,4 0 2 0,-34 0-1 16,65-4 2-16,-33 0-2 0,1 1 2 16,2-2 0-16,-1 1 1 0,1-8-2 15,3 0 2-15,-1 0-1 0,-3-1 2 0,1-5-3 16,-2-5-1-16,4 2 0 0,-9-3 0 16,1-1-4-16,1-3-5 0,3-8-1 0,-1-4-3 15,0 0-10-15,-4-4-3 16,1 1-2-16,3-3 3 0,-9-1-1 0,5-1 4 15,-4-3-3-15,-4-3 4 0,-3 1 5 0,-1-4-2 16,-4 1 3-16,0-6 0 0,-7 0 1 16,-2 0 8-16,2-1-4 0,-10-2 3 15,2-3 1-15,-11-10-2 0,4 1 0 0,-11-2 1 16,4 5 1-16,-3-1 2 0,0 4-2 16,-5-3 4-16,3 7-1 0,0 9-2 15,0-9 2-15,1 10-2 0,-1-2-2 0,-5 8 6 16,7-5 2-16,-7 2 0 0,1 7 1 15,2-4 0-15,-1 6-1 0,2 0 1 0,-4 3-4 16,0 3 2-16,2 4 0 0,-5-2-2 16,-5 2-3-16,-2 3 1 0,-8 2-2 0,-7-1 2 15,-7-4-2-15,-2 2 6 0,-1 4-4 16,5 1 1-16,3 4 0 0,-3 0 1 16,1 1-1-16,0 2-2 0,1 3 1 15,5-3 0-15,-7 2-1 0,7 1-1 0,-2 1 2 16,0 1-1-16,14-1 2 0,-7 2-1 15,-2 0-2-15,0-4-2 0,-5-3-8 0,3 0 1 16,1 2-2-16,-9-5 4 0,2 0 2 16,-10-6 0-16,-1-2-1 0,1 1 2 15,0-1-3-15,5-1 4 0,-6 2 1 0,1 2-3 16,-3-3 0-16,-3 6 2 0,-11-5 0 16,-28-9-3-16,-20 8 1 0,-18-1-2 0,-24 7-15 15,-34 6-14-15,-26 10-30 0,-26 11-31 16,-20 12-49-16,-74 14-65 0,-8 7-266 15,0 1-394-15,24-3-269 0</inkml:trace>
  <inkml:trace contextRef="#ctx0" brushRef="#br0" timeOffset="186964.2248">15543 2407 4336 0,'0'0'-879'0,"20"-18"-274"15</inkml:trace>
  <inkml:trace contextRef="#ctx0" brushRef="#br0" timeOffset="189085.6834">15792 2333 3936 0,'20'-17'-200'0,"-20"17"7"0,12-16 4 0,-12 16 6 16,13-22 19-16,-13 22 18 0,14-21 11 16,-14 21 15-16,6-21 22 0,-6 21 18 15,11-26 46-15,-11 26 8 0,6-27 10 0,-6 27 26 16,5-24 6-16,-5 24-4 0,0 0 14 16,5-31-14-16,-5 31 4 0,0 0 2 0,9-26-12 15,-9 26-6-15,0 0 9 0,0 0 4 16,0 0-1-16,0-33-3 0,0 33 3 15,0 0-3-15,-14-26 6 0,14 26 12 0,-22-21-4 16,22 21 1-16,-25-18 13 0,25 18-2 16,-35-21-4-16,14 12 8 0,-3-1-20 0,-4 2 3 15,-2-4 2-15,-9 5-5 0,4-5 8 16,-9 1-5-16,9 6 7 0,-8-5 12 16,3 5-12-16,-2-2 6 0,2 1-2 15,-5 3 2-15,8 0-3 0,-5 0 7 0,5 3-6 16,-6 0-18-16,1 6 4 0,-7-3 9 15,4 3-9-15,0 1-3 0,0 1 2 0,3-1 1 16,-3 5-8-16,-2-4 7 0,3 5-2 16,1 1-2-16,-2-2 6 0,0 3 9 15,-1 3 1-15,5-3-4 0,-8 5 15 0,1-1 6 16,1 1-1-16,-2 2 1 0,1 1-4 16,6-3 7-16,2 2-15 0,-2-1 0 15,7 3-8-15,-5 0 11 0,1 2-8 16,4-2-2-16,-2 3-2 0,1 2-6 0,0-4 0 15,6 2-1-15,-5-2 0 0,7-3 1 16,-4 2-2-16,3-3-1 0,1 2 1 0,3-2 8 16,0-3 0-16,5 1 12 0,-5-4-1 15,5 3 0-15,0 2-6 0,-1-2 3 16,0 0-10-16,1 0 4 0,-4 5 2 16,2 1-10-16,-3-2-1 0,-1 2 4 0,6 3-4 15,-4-1-1-15,-1-2 4 0,7 4-3 16,-7 0-1-16,3-4 3 0,3 3-8 0,-6 1 30 15,5 4-7-15,-5-5-3 0,5 3 0 16,-3 2-4-16,1-1 3 0,2-1-3 16,0 2 1-16,3 1-5 0,-3-3 5 0,3 2-8 15,1 2 2-15,-5-2-5 0,5-4 3 16,4 4-3-16,-1 2 2 0,-1 1-6 0,-2-5-4 16,5 3 5-16,0-2 1 0,-3 6 0 15,3-4-4-15,-4 4-2 0,1 4 7 16,3-1-5-16,0 7 1 0,-4 0 1 0,2 7-2 15,-2 2 0-15,2-2 2 0,4 5-1 16,-6-1-1-16,2 1 1 0,4 0 0 16,-2-4-2-16,2 1-2 0,1 0 3 0,0-11-4 15,1 1 2-15,2 1-1 0,0-4 2 16,2 0-1-16,-1-1-1 0,4 3 0 0,0-9-1 16,0 2 1-16,4 1-2 0,-1-5-1 15,5 4 3-15,-3-5-1 0,-1-2-3 16,4 1 1-16,0-2-1 0,1-6 2 15,2 4-3-15,-2 0 0 0,-1-4 3 0,1 1-1 16,4 0-2-16,-1 2 0 0,1-2-1 16,9 2 2-16,-6 5 1 0,3-2 0 0,3 2-1 15,1-2 0-15,5 1-2 0,4 2 2 16,-7-1 0-16,5 1-2 0,6 2 0 0,-8-7 3 16,0-1-4-16,-2 0 4 0,-1-3-4 15,1 5 3-15,1-5-1 0,3 4-4 16,-5-6 1-16,2 3 1 0,5-1-1 0,-4-1 1 15,8 2 2-15,-5-3-1 0,16 3-1 16,-8 1 1-16,9-2-1 0,-3-3 2 0,0 1-3 16,-4-2 1-16,-5-4 1 15,5 3-2-15,-10-4 3 0,3-2-4 0,-7-1 1 16,3 3-1-16,-4-3 1 0,0 3 0 16,0-3-2-16,1 5 0 0,-4-4 0 0,3 2 2 15,-3-3-1-15,2 5 0 0,-2-5 0 16,-1 1 1-16,-2 4-1 0,4 0 1 15,-3-6 0-15,0 5-1 0,-1-1-1 0,0 3 2 16,1-6-4-16,-2 6 6 0,3-1-2 16,-6 0 0-16,6-1-1 0,0 0-1 0,-5 4 2 15,1-4-1-15,2 3-1 0,-2 0 0 16,4-1 0-16,-3 0 4 0,-3 1-8 0,6 1 7 16,-5-4-2-16,5 0 1 0,-2 2 0 15,-4-2-2-15,1 0 3 0,3-4-1 16,-1 4-1-16,-3-1 0 0,1 1 0 0,5-4 2 15,-4 3-1-15,1 0 0 0,1-3-1 16,0 8-1-16,5-7 1 0,-5 5-2 16,5-4 1-16,7 1-1 0,-7 5 3 0,7-2-1 15,-2-2 1-15,1 1 0 0,0 1-1 16,0 1 3-16,1-3-4 0,-7-4 0 16,4 0 2-16,-1 1 0 0,-3-1-2 15,4 0 2-15,-1-2 1 0,1 3-1 0,-1-6-1 16,-1 4 2-16,8 1-1 0,3 0 2 0,-8-2-3 15,1-1-1-15,5-1 1 0,-7-1 1 16,11 1 1-16,-7 0-1 0,1-3 0 16,-1 6-1-16,-1-7 0 0,2 0 2 0,-3 1-3 15,3 2 0-15,-4-4 1 0,5 2-2 16,-2 3-15-16,3-1 2 0,-3-2 2 16,4 2 1-16,-4-2 3 0,2 2-1 0,1-5 4 15,-1 4-4-15,0 1 1 0,-5-4 4 16,5 4-1-16,-1-5 0 0,-1 2-1 0,4-1-1 15,-4-3 2-15,2 3-1 0,-5-3-4 16,4 0 7-16,-1 0-1 0,-1 0 1 16,0 0 2-16,1 0-3 0,-33 0 3 0,62-6-3 15,-30 6-1-15,-3-6-9 0,7 1-5 16,-2 3-4-16,1-1 1 0,3-4 1 16,6-1 4-16,-4 1-1 0,-1-2 3 15,-1 3 3-15,7-6 1 0,-6-1 1 0,2-3 3 16,0 3-6-16,0-2 6 0,0 0-2 0,0 0 3 15,0-3-3-15,7-4-2 0,4 2-11 16,-9-3-2-16,8-1-8 0,-5-3-1 16,1-5-1-16,-2-2 6 0,4-1 2 0,-1-7 6 15,1-2 4-15,-14 6 15 0,12-9 7 16,-10 3 6-16,-4 4 9 0,6-5 2 0,-8-2 7 16,-2 0-4-16,8 2-3 0,-9-2 2 15,4-2-4-15,-2 0-6 0,-2 0 2 16,3-1-2-16,-5 1-2 0,1-3 2 0,8-6-2 15,-8-5 1-15,6 5 7 0,-9 3 0 16,1-8 4-16,-3 9 6 0,3 1-3 16,-5-3-4-16,-3 4-2 0,8-4 1 0,-4 0 0 15,-1 6-8-15,-4-6 7 0,4 3 7 16,0 0 2-16,1 3-4 0,-6-7-4 16,2 5-1-16,2-5 2 0,-1 3-6 15,-1-2 7-15,1-2-3 0,-3-1 0 0,0 1-4 16,4-1-2-16,-6 0-2 0,0-3-1 0,-8 5-2 15,7-2-3-15,-9 7 0 0,1-1-1 16,-4-8-3-16,0-1 0 0,-4 0-1 16,-6-2-2-16,-3 2 0 0,-2-6 3 0,-12-6-4 15,4 5 0-15,-7 3 0 0,-2-2 1 16,-2 2-1-16,1 9 6 0,-2-2-6 0,6 11 2 16,-2-3 0-16,1 6-1 0,-2 1-2 15,8 1-1-15,-6 2 2 0,0-1 0 16,-2 2-1-16,6 0 0 0,-6 0 1 0,3-4-2 15,-2 2 1-15,0-5-2 0,0-2 2 16,-1-6-1-16,-2-3-2 0,-2-5 1 16,-1-4-1-16,0-2 0 0,-11-21 0 15,4-3-5-15,-6-2-4 0,-2-7-3 0,-3 2-4 16,-2-2-15-16,-5-1-12 0,2 0-16 16,-5 2-16-16,-11 5-20 0,1 4-13 0,-12-1-14 15,-5 6-6-15,-7 9 1 0,-9 4 8 16,-15 5 6-16,-14 18 7 0,-22 10 9 0,-26 22 3 15,-31 19 4-15,-15 19 2 0,-57 34-15 16,-3 41-24-16,5 39-25 0,0 37-50 16,15 30-97-16,12 9-470 0,11 17 317 0</inkml:trace>
  <inkml:trace contextRef="#ctx0" brushRef="#br0" timeOffset="193888.9867">13019 8271 1290 0,'0'0'14'0,"0"0"-4"15,0 0-44-15,0 0-39 0,0 0 3 16,11-19 19-16,-11 19 40 0,0 0 63 15,0 0 58-15,0 0 55 0,0 0 3 0,0 0 17 16,0 0-11-16,0 0-22 0,0 0-25 16,0 0-2-16,0 0-5 0,0 0 10 15,0 0-18-15,0 0-17 0,5-32-5 0,-5 32-9 16,0 0-14-16,0 0-5 0,0 0-10 16,-5-30-4-16,5 30-2 0,0 0-6 0,0 0-1 15,0 0 16-15,-6-41-21 0,6 41-5 16,0 0 8-16,-14-29-7 0,14 29-8 0,-16-21 2 15,16 21-3-15,-24-26-6 0,11 9 8 16,13 17-7-16,-39-24 5 0,23 11-6 16,-6 2 5-16,0-1-6 0,22 12 5 15,-47-15-3-15,21 9-10 0,0-4 0 0,-2 7 0 16,0-2 0-16,-1-3-10 0,29 8 12 16,-53-5-4-16,24 3-2 0,4-3 8 0,25 5 2 15,-63-2-8-15,32-1-3 0,0 3 7 16,-3 0-6-16,-1 0-2 0,3 3 2 15,0-3-4-15,32 0 12 0,-65 2-20 0,33 3 12 16,4-3 6-16,-2 1-8 0,1 3-2 16,1-2 12-16,-4 1-4 0,0 2 5 15,-1-1 24-15,-4 8-23 0,-1-3 3 0,-2 3-6 16,-6 3 10-16,-4 4-2 0,-2-5-7 16,-1 10 1-16,3-3 4 0,-2-5 12 0,0 4 26 15,5-1-3-15,7-3 1 0,-4-2 6 16,4 3 1-16,2-8-5 0,3 5 9 15,0-1-15-15,1 1-9 0,-3-3-4 0,9 3-3 16,-2-5 4-16,0 5-6 0,8-5-4 16,-7 1 5-16,4 3-8 0,0 2-2 15,-5 2 12-15,3-1-2 0,-3 3 6 0,4 0-4 16,-3 5-3-16,6-5 4 0,-7 2 3 16,1 6-4-16,1-5 7 0,3 8 0 0,-2-4-3 15,0 0 3-15,2 2-8 0,-5 1 0 16,8 1 4-16,-6-2-3 0,-1 0 5 15,4-3 1-15,-2 5-2 0,1-2-5 16,1 4-1-16,-2-2 0 0,2-2-2 0,-2 8-4 16,-3 1 0-16,3 3-2 0,-3-3-4 15,0 7-2-15,1 3-16 0,-7 8 2 0,2 5-3 16,-6 4 2-16,-9 26 3 0,8-17 0 16,-13 14-3-16,11-16-1 0,4-5 1 15,7-6 1-15,-1 2 0 0,3 1 0 0,8-14-1 16,0 6 2-16,6-4-1 0,-4-2-2 15,11-4 6-15,-3-4-6 0,4 1-1 0,3-2 3 16,2 0 0-16,-1 2 3 0,8-5 0 16,-4-6-4-16,3 4 2 0,2-2 2 15,0 1-5-15,2 3 4 0,1-4-4 0,1 1 3 16,2 3 0-16,1-4-5 0,1 5 6 16,-4-3 0-16,4 3-4 0,0-1 5 15,4 3-5-15,-3-3 4 0,2 2-2 0,-2-2-2 16,4 1 1-16,-6-3 0 15,6-3 1-15,-1 1 0 0,3-1 1 0,-5 1 3 0,3 0-1 16,-1-4-1-16,0-1 2 0,10-2 1 16,-7 3 0-16,1 1-1 0,3-8-3 0,1 3 2 15,3-2 0-15,1 2 0 0,-1 0-2 16,1-1 1-16,1-2 1 0,-2 0-1 16,-1-1-2-16,-4-1 2 0,3-1-4 0,-5-6 0 15,-2 1 7-15,-3 0 3 0,6-4 9 16,0 0 2-16,-2 4 2 0,-2-5-5 15,9 1-2-15,-2 0-2 0,7 0 1 0,1-1-1 16,-1-2-1-16,5 4 1 0,0-4-2 16,1-1-2-16,6 2 5 0,-9-1 2 15,7 3 4-15,-2-3-4 0,-2 2 0 0,4-2 1 16,-5 3-4-16,-7-3-3 0,14-3 2 16,-9 6-4-16,-2-5 3 0,4 1-4 0,-4 3 0 15,3-3-1-15,2 0 0 0,-3 0 0 16,4-3 0-16,-4 2-2 0,0-2 2 15,0 0-2-15,-1 0 1 0,-4-1 3 16,1-1-2-16,-2 0 0 0,-1 3 0 0,1-3-1 16,3 0-1-16,-7 0-1 0,5-1 1 15,-2 2-1-15,6 2-2 0,-4-3 2 0,0 3-1 16,0-1 1-16,2-1-1 0,-4 0-1 16,1 1 0-16,-1-2-2 0,4 4 4 0,-32-7-2 15,47 7 0-15,-24-4 0 0,2 0 2 16,-25-3-3-16,42 6 1 0,-14-3 1 0,-28-3-1 15,49 0 1-15,-17 3-2 0,-2-3-1 16,-30 0 3-16,57 0-2 0,-22 0 0 16,-5 0 0-16,-2 0 1 0,-28 0-2 15,62-3 1-15,-33 3-2 0,-29 0 1 0,45 0 0 16,-20 0 0-16,7-3-1 0,0 6-2 16,-2-3 3-16,1 0 0 0,3 0-2 15,-4 3 3-15,5-3 0 0,-1-3 1 0,-1 3 0 16,1 0-2-16,-34 0 0 0,68 0 2 15,-33-3 0-15,-5 3 0 0,5 0-1 0,-4-3 0 16,0 0-1-16,-31 3-3 0,54-3 4 16,-22 3 0-16,-6-3-4 0,-26 3 0 0,52 0 3 15,-27 0 0-15,-25 0 0 0,57-3 3 16,-30 3-3-16,8 0 2 0,-5-4-2 16,-30 4 1-16,69-2-2 0,-34 2-1 0,-2-8-1 15,9 7 1-15,-8-3 1 0,9 0-1 16,-9 0-2-16,1-4 7 0,-5 2-5 0,2 0 1 15,1 0 1-15,-1 0-1 0,-7 3-2 16,2-6 3-16,3 6-4 0,-5-4 3 16,3-1 1-16,1 4-5 0,-29 4 3 0,48-8-3 15,-23 1 2-15,2 0 1 0,0 1-1 16,-2-1-1-16,-25 7 0 0,49-12 3 16,-23 6-2-16,-2 0 2 0,3 0 0 0,-6-3 1 15,4 0-3-15,4 0 2 16,-7 0 0-16,8-4-1 0,-5 3-6 0,2-2 2 15,4 2-1-15,-2-1 1 0,-2-1 1 16,-1 0-1-16,6 2-1 0,-4 1 2 0,-2-2 0 16,2-1 0-16,0 4 1 0,-6-2 2 15,8 1 0-15,-3 1 1 0,-5-2-1 0,3 1-2 16,-2 0 2-16,6-2-1 0,-6 6 2 16,-23 5 1-16,50-16-2 0,-18 9 1 0,-3-1-1 15,-1-1-1-15,-3 2-1 0,4-1-2 16,-6 1 0-16,-23 7 2 0,47-12-1 0,-20 6 0 15,-6 0 0-15,-21 6 0 0,46-10 0 16,-26 5-2-16,-20 5 2 0,35-10 1 16,-35 10 0-16,30-10 4 0,-30 10-1 0,27-6 0 15,-27 6 0-15,31-12 0 0,-11 3-4 16,-20 9-4-16,31-18-5 0,-13 9-3 0,-18 9-1 16,30-20-5-16,-13 5-4 0,1 3-4 15,-1-3-2-15,-17 15 2 0,30-25 5 16,-12 10 1-16,-4-5-10 0,3 4-7 15,-2-3-7-15,1-3-12 0,1 0 2 0,0 0 3 16,0 1 4-16,-1-3 4 0,3 2 2 16,-6 0 1-16,4-3 7 0,-4 2 1 0,2 1 7 15,0-3-1-15,-3 0 7 0,1 1-6 16,-3 2 9-16,2-1-6 0,-4-4 9 16,2 3-1-16,-5 0-3 0,4-2 9 0,-2-1-3 15,-2-1 0-15,0-1 6 0,-2 2 4 16,-1 0-4-16,1 0 2 0,-3 27 2 0,3-53 5 15,-3 31-2-15,0 22-3 0,0-50 4 16,-3 23-2-16,3 27 2 0,0-51 0 16,0 26 2-16,0 25-4 0,-3-46 5 0,3 20 1 15,0 26 2-15,0-52-1 0,0 28 3 16,0-7-2-16,3 0 4 0,-3 0-5 16,0-1 4-16,0-3 11 0,0-4 10 0,0 3-1 15,0-3 3-15,-3-4-3 0,1 2-3 16,-6 0 4-16,4 2-3 0,-1 0-2 0,-3-1-1 15,1 2 0-15,0-2 1 0,-3 3-4 16,2 0 0-16,1 5 11 0,2 2 0 0,-1 0 0 16,-1-2-3-16,-1 2-6 0,4 0 1 15,-1-5 4-15,0 4-4 0,-3 1-3 16,6-2 1-16,-1 2-3 0,-6 0 0 0,9 3-6 16,-5-5 3-16,2 1-5 0,3 31-2 15,-8-53 3-15,6 26 0 0,-6 2-1 16,8 25-2-16,-7-52 4 0,2 24-1 0,0-1 0 15,-2 2 7-15,1-3 10 0,-3 3-4 16,-1-3 8-16,4-6-3 0,-8 6-6 16,6-5-1-16,-6 2 3 0,-1-2-5 0,0 2-3 15,2 2-4-15,-4-2 0 0,4-2-2 16,-6 5-1-16,3-3-1 0,-3-3-3 0,-1 6 1 16,-3 0 0-16,-1-2-4 0,3-1 6 15,-6 1 3-15,0 6-2 0,-5-6-2 16,7 5 0-16,-5 1-3 0,-3 1 0 0,3-1-2 15,-6 0 3-15,6 2-2 0,-3 2-1 16,1 1 1-16,2 4-2 0,1-2 0 16,4-1 5-16,-6 2-1 0,6 1-3 0,1 4 1 15,-1-4 0-15,2 3 0 0,1-6 0 16,-5 4 4-16,5-7-2 0,-4 5 0 0,-1-6 1 16,2 1-3-16,0-1 1 0,1-2 0 15,-1 2-1-15,2-3 1 0,-2 1 1 0,-1 0-4 16,0-2-1-16,-1 0 0 0,-10-7-1 15,-3 4 0-15,-3-1-2 0,-18-10 2 0,-7 8-2 16,-3 2 2-16,-9-3 2 0,-35-2-1 16,-7 4-1-16,-6 9-1 0,-9-1 1 15,-8 10-1-15,-11 11 1 0,-4 13-7 0,1 14-24 16,-15 16-33-16,3 22-50 0,0 27-52 16,-4 17-80-16,-23 51-299 0,-1 10-395 15,0 7-730-15</inkml:trace>
  <inkml:trace contextRef="#ctx0" brushRef="#br0" timeOffset="196867.1133">10914 4594 532 0,'0'0'124'16,"-15"-24"121"-16,15 24-50 0,0 0-44 0,-5-25-65 15,5 25-12-15,0 0-20 0,-3-30 3 16,3 30-22-16,0 0 24 0,0 0-9 16,3-40-5-16,-3 40 27 0,0 0 6 0,2-29-6 15,-2 29 12-15,0 0 12 0,0 0 10 16,3-33-1-16,-3 33-6 0,0 0-19 15,0 0-5-15,0 0-34 0,10-25-15 0,-10 25-14 16,0 0 33-16,0 0-28 0,0 0-3 16,0 0-14-16,0 0 6 0,34 53 5 15,-34-53 0-15,17 46 0 0,-12-22-5 16,6 5 5-16,4 5-3 0,-6 0 6 0,4 2-12 16,0 1 7-16,2 4-1 0,2-2 0 15,7 5 3-15,-8-8-1 0,13 5 1 16,-9-4-5-16,5-7 2 0,-5 1 0 0,0-3 13 15,-3-7 5-15,5 0 16 0,-4-2 31 16,-1-1 2-16,1-6-14 0,2 2 10 0,-20-14-1 16,40 9-11-16,-40-9-1 0,44-9 3 15,-21-5-6-15,-3-3-8 0,7-5 5 16,-9-6-5-16,6-4-3 0,-7-1-3 0,6-3 8 16,-6-5-14-16,0 2 7 0,-4-4 29 15,2 2-6-15,-3-3-22 0,1 7-2 0,-5 2-15 16,1-4-3-16,-6 9-20 0,2 0 4 15,-2 6-5-15,-1-6-13 0,-2 30 17 16,0-42-6-16,0 42 0 0,3-35-4 16,-3 35 6-16,0-30-6 0,0 30-11 0,0 0 3 15,4-24 6-15,-4 24-9 0,0 0 2 16,0 0 5-16,0 0-3 0,0 0 0 0,0 0-1 16,0 0 3-16,37 62 0 0,-26-45-4 15,6 2 4-15,3-3 2 0,2 1-6 16,3 0 2-16,2 2 19 0,0-8-16 0,4 5 12 15,3-3-4-15,-1-8-2 0,2 5 9 16,-1-8-5-16,6 1-5 0,-7-6 6 0,8-3-6 16,2-3 8-16,-8-6 10 0,9-3-14 15,-11-5 5-15,4-1 1 0,-4-4 0 16,3-7 1-16,-6-4 13 0,-2 0 4 0,-8-5 3 16,0 1 12-16,-6-7-4 0,-1 5 15 15,-3 3 7-15,-5-5-7 0,-2-4-1 16,-3 6-2-16,-3 1-7 0,1 1-10 0,-8 4 4 15,2-5-5-15,-4 8-8 0,-1-5-3 16,-4 5-1-16,0 2-2 0,-1 1-1 16,0-2-8-16,-4 7-12 0,0-3 0 0,0 7-44 15,1-3-35-15,1 8-32 0,-1-1-59 16,5 2-123-16,-4 0-537 0,0 0-6 16</inkml:trace>
  <inkml:trace contextRef="#ctx0" brushRef="#br0" timeOffset="198193.4342">12646 2830 3642 0,'0'0'-142'15,"0"0"12"-15,0 0 0 0,0 0 8 0,-14-25 4 16,14 25 8-16,0 0 13 0,0 0 28 15,0 0 32-15,-15-22 31 0,15 22 12 0,0 0 17 16,0 0 5-16,0 0 19 0,0 0 2 16,0 0 13-16,-11-27 8 0,11 27 17 15,0 0 5-15,0 0-13 0,0 0-13 0,0 0-9 16,0 0 0-16,0 0-15 0,0 0-5 16,0 0-9-16,0 0 15 0,8-37-20 15,-8 37 1-15,0 0 1 0,0 0 6 16,0 0 7-16,0 0 21 0,0 0-14 0,0 0 14 15,0 0-6-15,0 0-12 0,0 0-11 16,0 0 1-16,0 0-7 0,0 0-15 0,0 0 0 16,0 0-2-16,0 0 2 0,0 0 2 15,0 0 0-15,0 0-1 0,0 0 1 0,65 58-4 16,-45-38-12-16,4 4 5 0,1-3-4 16,3 4 10-16,-6 0-6 0,6-1 5 15,-1 4-2-15,-3-1-6 0,9 0-1 0,-6 5 4 16,-2-3 2-16,3-1 3 0,4 7 6 15,0-1-15-15,-2 4 3 0,2-2 9 16,-4 5-8-16,2-2 0 0,2 1 18 0,-3-1-9 16,-1-1-2-16,-6-2 8 0,1-6-10 15,1 2-5-15,-8-4 2 0,1 1 3 16,-2-8-3-16,-3 3-5 0,1-5 9 16,1 1-9-16,-4-3 0 0,1 1 4 0,1 1 4 15,-2 1-5-15,3-4 7 0,1 4 5 16,-6-2-3-16,-8-18 4 0,20 28 1 0,-20-28-4 15,14 23-3-15,-3-9 14 0,-11-14 1 16,15 18 24-16,-15-18 9 0,0 0 11 0,14 22 12 16,-14-22 6-16,0 0 8 0,8 18-3 15,-8-18 8-15,0 0-1 0,0 0 11 16,0 0-16-16,0 0-9 0,0 0-16 16,0 0-7-16,0 0-8 0,0 0-4 0,0 0-7 15,-8-93-4-15,3 66-5 0,-4-7-4 16,1 0-4-16,1-2 1 0,-4-3-6 0,6 4 0 15,-4-2-6-15,3-1-2 0,1 7-1 16,-1-4-6-16,0 8-5 0,4-3-3 16,-1-2 0-16,3 32 0 0,-9-51-2 0,13 30 1 15,-4 21-3-15,-4-46 1 0,8 23 0 16,-4 23-1-16,8-36 0 0,-8 36 2 0,5-38-2 16,4 25 0-16,-9 13 1 0,11-32 0 15,-1 17-1-15,-10 15-3 0,12-27-4 16,-12 27-2-16,18-20-8 0,-18 20-1 0,9-19 3 15,-9 19 3-15,0 0-2 0,21-18 4 16,-21 18 0-16,0 0 0 0,21-15 2 16,-21 15 1-16,0 0 2 0,0 0 0 15,28-6 1-15,-28 6 6 0,0 0-3 0,0 0-1 16,0 0 3-16,45 15 1 0,-45-15 0 16,25 16 1-16,-25-16 0 0,24 19 3 0,-11-11-2 15,-13-8 3-15,28 28-1 0,-12-13 3 16,-3 1-7-16,-13-16 6 0,22 27 0 0,-7-12-3 15,-15-15 4-15,23 29 0 0,-9-14 1 16,-1 1-9-16,-13-16-4 0,22 27 3 0,-9-7-2 16,0-3 7-16,-1 1 2 0,2-3-1 15,-1 9-2-15,-13-24 5 0,23 33-2 16,-8-18 4-16,-15-15 2 0,17 27-5 16,-9-15 1-16,-8-12 0 0,24 27 2 0,-24-27-3 15,17 20 3-15,-17-20 0 0,13 22-1 16,-13-22-1-16,17 18-26 0,-17-18-39 0,15 21-29 15,-15-21-49-15,11 21-47 0,-11-21-81 16,9 23-619-16,-9-23-352 0</inkml:trace>
  <inkml:trace contextRef="#ctx0" brushRef="#br0" timeOffset="199409.0807">14322 2833 4146 0,'-27'9'-94'16,"27"-9"6"-16,-20 6-3 0,20-6 0 0,0 0-4 15,0 0 6-15,-28 12 7 0,28-12 10 16,0 0 5-16,0 0 5 16,0 0 6-16,0 27 11 0,0-27-3 0,0 0 22 0,0 0 4 15,23 51 2-15,-18-36 0 0,-5-15 10 16,12 33-3-16,-7-13-2 0,-5-20 5 16,11 46 5-16,-6-26-2 0,-1 7 7 15,4-4 0-15,-6 5 2 0,6-4 6 0,1 2-3 16,-4-2 12-16,3-3 8 0,-8-21 0 15,17 41-3-15,-9-22 1 0,5-4-2 0,2 0 8 16,-15-15-12-16,34 18 7 0,-14-11 2 16,-20-7-12-16,42 0 9 0,-42 0-5 0,48-11 3 15,-24 0 6-15,-2-2 3 0,-2-5-1 16,0-1-3-16,0 2 9 0,-4-6-15 16,5-1 8-16,-10 3 2 0,3-1-1 0,-3 2 11 15,-6-4-26-15,4 1 13 0,-9 23 0 16,3-39-9-16,-3 39 4 0,-8-35-4 15,8 35-8-15,-17-31 2 0,17 31 7 16,-20-28-3-16,12 15-12 0,8 13 8 0,-24-22-7 16,24 22-9-16,-20-15 8 0,20 15 0 15,0 0-8-15,-22-19 12 0,22 19-4 0,0 0-8 16,0 0 2-16,0 0 6 0,-37 4 6 16,37-4-18-16,0 0 6 0,0 0 4 0,-16 28-2 15,16-28 0-15,0 0 6 0,-7 37-6 16,7-37 2-16,0 31 11 0,0-31-11 15,15 36 8-15,-7-17-3 0,6 1 3 0,9 0 9 16,2-1-12-16,7-1 3 0,2-6-5 16,6 0 5-16,-7-6 1 0,1 1 6 15,2-7-3-15,8 0 8 0,-2-7 9 16,3-2-13-16,0-3-3 0,0-4 11 0,4-4-13 16,-7-2 3-16,-2-10-4 0,-3 2 0 15,-9-7-12-15,-3-3-5 0,-8 0 1 0,-2-4 4 16,-7-1-3-16,-3-5-4 0,-5-1 3 15,-5 1 1-15,-3-5-1 0,-11 2 8 16,1 5-18-16,-2-3 12 0,-5 4-3 0,-4 5-4 16,1-1 2-16,0 2 3 0,-6 5-1 15,-1 2-4-15,-3 0-4 0,-1 1-1 16,4 4 5-16,-5 1-6 0,1 1-1 0,-1 5-4 16,3 5-8-16,1-3-4 0,-1 2 0 15,-7 6-4-15,7 0 8 0,-1 2 3 16,6 2-4-16,4-4 5 0,-1 5-2 0,29 7 8 15,-41-9-1-15,24 2 5 0,17 7 6 16,-35-7-4-16,35 7 12 0,-27-9 6 0,27 9-10 16,0 0-2-16,0 0 8 0,-25-6-4 15,25 6-3-15,0 0 5 0,0 0 13 0,0 0-5 16,0 0 8-16,0 0 17 0,73 65-17 16,-34-43 8-16,1 7-4 0,7-1-7 15,10 13 11-15,0 0-1 0,3 1-15 0,-3 1 6 16,0 1-1-16,-2-2-3 0,3 5 14 15,3-1 6-15,-5 1 11 0,-2-2 14 16,5-1 1-16,-4-1 4 0,2-1-3 16,-4-1 18-16,2-4-2 0,-6-6 3 0,-1-4-7 15,3 1-9-15,-3-5 3 0,4-5-8 16,-10-3-3-16,3-3-6 0,3-6-5 16,-4 0-3-16,6-6-5 0,-1-2-23 0,-3-8-61 15,8-2-54-15,-2-9-97 0,1-7-230 16,-9-7-418-16,-2-4-103 0</inkml:trace>
  <inkml:trace contextRef="#ctx0" brushRef="#br0" timeOffset="199770.6458">14320 2602 3928 0,'0'0'-36'16,"0"0"23"-16,0 0 30 0,0 0 0 0,0 0-8 15,0 0 6-15,0 0 2 0,40 7 35 16,-40-7 28-16,0 0 18 0,62-27-8 16,-28 10-1-16,9-1-3 0,6-8-4 0,3 1-7 15,13-2-3-15,3-3-15 0,6-2-3 16,0 2-9-16,-1 3 2 0,-3 2-37 16,-9 4-52-16,-4-2-64 0,-1 8-75 0,-17 3-124 15,1-3-564-15,-15 6-215 0</inkml:trace>
  <inkml:trace contextRef="#ctx0" brushRef="#br0" timeOffset="200218.6695">11443 7796 3793 0,'0'0'-809'0,"-35"-7"129"15</inkml:trace>
  <inkml:trace contextRef="#ctx0" brushRef="#br0" timeOffset="200902.9041">10555 8086 3567 0,'0'0'-43'16,"0"0"30"-16,0 0-11 0,0 0 9 15,16-81 0-15,-16 81 15 0,15-24 17 0,-15 24 50 16,9-24 32-16,-9 24 23 0,13-22 0 16,-13 22-15-16,0 0-12 0,19-24-14 15,-19 24-14-15,21-13-12 0,-21 13 0 0,0 0-5 16,39 2-2-16,-39-2 4 0,43 20-2 16,-13 2 6-16,-3 5 3 0,3 9 0 15,5 8 2-15,4 10-6 0,-2 7-2 0,0 1-3 16,19 26 5-16,-7 0 5 0,3 3-7 15,-14-18-2-15,19 19-2 0,-18-18 0 0,-1-8-5 16,16 26 2-16,-16-18-28 0,-6-10 0 16,1 1-1-16,-1 2-3 0,-12-11-1 15,2 0 3-15,-2-5-1 0,-5-8-3 16,-7-2-3-16,6-1-5 0,-2-6-17 0,-7-5-17 16,3-5-21-16,-3 0-31 0,-5-24-47 0,0 28-65 15,0-28-163-15,0 0-553 0,0 0-500 16</inkml:trace>
  <inkml:trace contextRef="#ctx0" brushRef="#br0" timeOffset="201286.9364">11185 7250 4324 0,'0'0'-67'0,"19"-18"6"15,-19 18-5-15,0 0 2 0,0 0 4 16,0 0 10-16,0 0 1 0,0 0 19 16,62 40 9-16,-51-24 25 0,6 4 13 0,6 4 15 15,3 7 6-15,0 8 10 0,13 1 27 16,-1 15-20-16,2 0 2 0,2 4-7 15,-2 6-1-15,2-4 1 0,12 22 10 0,-9-8-10 16,-12-11 0-16,6 1-5 0,-9 1 5 16,2-3-6-16,-5 3 1 0,-11-7-4 0,3-2-6 15,-4 4-1-15,-5-2-5 0,-2-3 0 16,0 2-2-16,-3-12-4 0,-1 1-19 16,-1-4-29-16,2-4-23 0,-5-5-34 0,0-2-39 15,-8-2-26-15,3-2-70 0,-10-6-148 16,0 0-459-16,-12-4 60 0</inkml:trace>
  <inkml:trace contextRef="#ctx0" brushRef="#br0" timeOffset="201508.8614">11451 9009 3768 0,'0'0'-20'0,"-25"-8"18"16,25 8 24-16,-28-7 19 0,28 7 33 0,0 0 27 16,-25-8 27-16,25 8 4 0,0 0-8 0,0 0-23 15,-17-20-20-15,17 20-6 0,0 0-11 16,0 0-7-16,0 0-1 0,30-46-5 15,-17 28-6-15,6 3-4 0,-2-4-7 0,8-6-2 16,1 1-6-16,5-1 0 16,4-5 3-16,3-5-10 0,-1 1 0 0,3 4-8 0,2-1-20 15,-2-1-16-15,2 1-27 0,-9 8-34 16,2 1-24-16,-4 1-36 0,0-2-54 16,-6 2-195-16,-8 0-455 0,3 0-108 0</inkml:trace>
  <inkml:trace contextRef="#ctx0" brushRef="#br0" timeOffset="201886.9253">12249 7813 3932 0,'-25'-32'-4'15,"25"32"4"-15,0 0-4 0,0 0 4 0,-40 3 4 16,40-3-4-16,0 0 11 0,-30 30-7 15,30-30 9-15,-12 29 19 0,12-29 1 0,-5 38-19 16,10-8-5-16,-5-30 11 0,12 61-6 16,1-28 1-16,4 5-1 0,10-5 9 15,-2 4-16-15,7-1 17 0,-2-1-20 0,10-5-2 16,-12-4-13-16,9-5-17 0,-3-3 0 16,-1-3-1-16,-1-4-5 0,-2-8-2 0,-3 0 10 15,-27-3 3-15,38-3-1 0,-38 3 15 16,32-21-1-16,-32 21 20 0,8-32 8 15,-8 32 34-15,-3-43 7 0,1 19 2 0,2 24 4 16,-23-51-2-16,11 27-6 0,-1 2 3 16,-4-2-8-16,-3 6-17 0,0 0-1 15,0 1-12-15,3 3-8 0,-3 3-40 0,20 11-23 16,-42-14-12-16,42 14-30 0,-40 2-25 16,40-2-40-16,-45 13-69 0,25-3-583 0,3-5 133 15</inkml:trace>
  <inkml:trace contextRef="#ctx0" brushRef="#br0" timeOffset="202369.409">12689 7599 3939 0,'9'31'132'0,"-9"-31"-29"15,0 0-28-15,5 26-1 0,-5-26-6 16,8 37-17-16,0-15 4 0,1 3-5 15,-1 1-12-15,9 4-2 0,1 0-2 16,4 5-8-16,8 2 3 0,0 0-6 0,5-3 0 16,2-3 4-16,3-5-4 0,-3-3-2 15,0-5-6-15,3-2 2 0,0-8 5 0,-6 0-6 16,-1-7 0-16,-1-1-5 0,-32 0-8 16,50-14-13-16,-27-4 5 0,-1 2 6 15,-3-5 3-15,-6-2 20 0,-5-1 44 0,4-3-1 16,-7-2-9-16,0 4 4 0,-2-2 4 15,-3 27-3-15,5-36-2 0,-5 36-9 0,9-36-7 16,-9 36-7-16,10-23-8 0,-10 23-3 16,13-19-2-16,-13 19-3 0,34-8-3 0,-34 8 2 15,57 0-6-15,-24 0-5 0,4 0-9 16,15 0-3-16,-2-5 2 0,7 3-2 0,3-8 5 16,-3 5-3-16,-9-7 4 0,4-5 10 15,-3-6 11-15,-4-2 17 0,-5-4 12 16,-3-4 14-16,-12-1-6 0,-12-2 5 15,-6-8-10-15,-10 2-5 0,-14-12-4 0,-5 3-2 16,-21-2-4-16,-3-1-5 0,-4 5-3 16,-7 9-6-16,-8 10-20 0,-12 10-25 0,-1 19-44 15,-18 16-61-15,-29 21-73 0,-11 23-232 16,14 15-148-16,-3 5-371 0,9 15-785 16</inkml:trace>
  <inkml:trace contextRef="#ctx0" brushRef="#br0" timeOffset="214683.587">3131 2809 356 0,'0'0'562'0,"0"0"-119"0,35 9-85 15,-35-9-115-15,45-9-62 0,-15-2-53 16,10-1-24-16,7-6-26 0,5-7 1 16,13-7-2-16,1-3-5 0,-5-5-1 0,3-2-14 15,-9-2 8-15,4 1-12 0,-7 2-14 16,-11 4-23-16,-4 3-27 0,0 6-51 0,-5 4-43 15,-4 1-81-15,-8 7-441 0,-3 0 119 16</inkml:trace>
  <inkml:trace contextRef="#ctx0" brushRef="#br0" timeOffset="216090.7358">7682 3063 2298 0,'0'0'-120'0,"0"0"26"0,0 0 37 0,0 0 18 16,0 0 17-16,0 0-1 0,0 0 5 15,0 0 7-15,0 0 11 0,0 0-12 16,0 0-3-16,0 0-4 0,0 0-4 0,0 0 0 16,0 0 8-16,0 0-9 0,0 0 12 15,0 0-12-15,0 0 8 0,0 0-8 16,36 4 16-16,-36-4-16 0,0 0-1 0,0 0 4 16,13 20 21-16,-13-20-8 0,7 23-5 15,-7-23 5-15,10 27 12 0,-10-27-4 16,8 31-9-16,-8-31 9 0,5 35 9 0,3-20-9 15,-8-15 0-15,14 30 8 0,-14-30 26 16,13 23 39-16,-13-23 49 0,17 15-5 0,-17-15-8 16,20 9 5-16,-20-9-4 0,42-3-11 15,-42 3 16-15,55-17-8 0,-16-3 5 16,1-5-2-16,8-2-1 0,-1-3-17 16,13-9-2-16,-6-3-3 0,6-2-33 0,-5-1 4 15,2-5 6-15,-5 4-15 0,-4-4 14 16,-9 11-3-16,-4 2-22 0,4-1 12 0,-8 2-13 15,-6 5-8-15,4 6 9 0,-9 1-28 16,0 2-30-16,-3 3-53 0,6 3-53 0,-6 4-54 16,-17 12-80-16,27-18-446 0,-22 16 613 15</inkml:trace>
  <inkml:trace contextRef="#ctx0" brushRef="#br0" timeOffset="218101.3649">7890 5461 2940 0,'0'0'-60'16,"0"-43"25"-16,0 43 21 0,-3-42-8 16,3 42 12-16,0-39-1 0,0 39 2 0,-5-36-2 15,5 36 3-15,0-36 0 0,0 36 5 16,0-32 0-16,0 32 6 0,-4-32 0 15,4 32 16-15,0 0 28 0,-3-40 7 0,3 40 14 16,0 0 17-16,-2-37-15 0,2 37 1 16,0 0-11-16,-3-30-10 0,3 30-9 15,0 0-2-15,-12-25-9 0,12 25-8 0,-15-15-15 16,15 15 2-16,-30-15-3 0,30 15 5 16,-39-12-2-16,13 5-4 0,26 7 6 15,-50-12-11-15,21 4 6 0,-1 4-4 0,-2-4-2 16,4 4 5-16,-4-7 3 0,2 3 3 15,-2-2 19-15,0 1 0 0,2 0-2 0,2-3 1 16,-1-2-12-16,1 2 8 0,-4 0-7 16,2-1-10-16,2 2 4 0,-6-5 7 15,-1 8-7-15,2-5-6 0,-1 4 2 16,2 2 0-16,-1 2-2 0,-4 0-14 0,-6 2 6 16,-4 3 4-16,7 0-2 0,-4 3 6 15,4-3-4-15,1 0 4 0,4 0 8 0,0 5 13 16,2-5 4-16,1 0-3 0,32 0 0 15,-55 3-3-15,31-3-12 0,24 0 6 0,-45 2-4 16,22 0-6-16,23-2-7 0,-50 12 2 16,21-4 10-16,-4-1-12 0,-2 5 9 15,-1 0 0-15,-2-1-14 0,4 5 10 0,-2-4 6 16,2 2-10-16,2-2-3 0,4 0 8 16,1-3 1-16,4 3-7 0,-6 0 10 15,8 0-10-15,-9 2-4 0,8-1 9 0,-7-2-7 16,4 1-5-16,2 3 5 0,-2 4 5 15,0-2-10-15,-4 4 10 0,-3 0-5 16,6 0 0-16,-4 3 0 0,-6 4 6 0,-2 1-6 16,3 3-6-16,-5 1 6 0,3-3 7 15,0 3-1-15,4 2 8 0,-3 0-14 0,6-2 5 16,-1 4-8-16,-3-4 6 0,9 0-1 16,2-1 2-16,3 1 1 0,-2-1 0 15,3 2 2-15,3-7 0 0,-1 8 0 0,4-5-7 16,4-3-1-16,-3 7 11 0,4-6 6 15,0 9-16-15,-7 1 10 0,5-2 13 16,1 1-18-16,-2 3 2 0,2 0 0 0,-2 1-4 16,-5 0 23-16,6-3-25 0,2 3 4 15,-4-2 2-15,4 2 2 0,-2 0 7 16,-3-6-6-16,8 6-5 0,1-5 2 0,-4-1 6 16,4-2-5-16,3 0 6 0,1 3-3 15,-4-3-9-15,8 2 9 0,-4-1 2 0,5 5-13 16,3-3 16-16,-3 6-9 0,2-3 4 15,3-2 5-15,3 0 1 0,1-1-4 16,-3 5-4-16,3-6-1 0,-2 1-3 0,-7 0 0 16,10-4 1-16,-7-1 6 0,-3-1-7 15,7 0 20-15,-9 4-24 0,5-6 12 16,-3 0-16-16,4-2 13 0,-6-3 1 0,9 2 7 16,-9-3 6-16,-3-22-12 0,9 37 9 15,-4-19-8-15,-5-18 2 0,8 41-3 16,-3-19-5-16,-5-22 6 0,7 42-1 0,-1-26-1 15,1 9 5-15,1-6 4 0,-8-19-3 16,15 52 9-16,-10-28 8 0,7 1-10 0,-7-2-2 16,7 4 4-16,-7-2-3 0,3 0-6 15,1 2 2-15,-1-3-5 0,-1 1 1 16,-1-1 0-16,1 0 1 0,0 2 1 16,3-2-6-16,-4 0-2 0,3 0-1 0,-1-2 1 15,2 2 2-15,0-1-4 0,-5-2-1 0,2 0 0 16,-7-21 7-16,13 41-3 0,-4-18 2 15,-4-2 5-15,6 0 7 0,5 4 9 16,-8-2 7-16,9 9-1 0,3-4 1 0,1 2 9 16,3-1-3-16,13 5-4 0,3-6-1 15,8 4-4-15,1-5-1 0,16 5-4 16,0-3-4-16,-1-8-2 0,3 3-2 0,-7-2-3 16,0-4-3-16,-1 0-1 0,-6-1-2 15,8-3-2-15,-8 2 0 0,4-4 1 16,-2 0 0-16,-3-2-1 0,-4 3 3 0,3-9-6 15,6 1 4-15,-7 1-4 0,5-9 0 16,-8 3 2-16,6-3 1 0,-1-4 4 0,-3-3 2 16,3-5 1-16,3-7-2 0,2-1 3 15,-1-16-4-15,5 0 0 0,19-26-2 16,-1 0-5-16,1-8 1 0,-1 2-2 0,-6-7 0 16,4 1-3-16,-3-2 3 0,1 4-4 15,-6 2 0-15,1 1-1 0,-17 12-1 16,-7 7 1-16,-10 10 1 0,-2 3-2 0,-2-2-1 15,-1 0 0-15,1 3 1 0,-7-2-1 16,4-2 0-16,-4 3-2 0,-4-5 2 0,6-4-1 16,-5-4 0-16,3-13 1 0,-1-8 2 15,-4-10 4-15,5-32 5 0,-7-6 2 16,-3-7 7-16,-8-8 4 0,-2-3 4 16,-10 4-2-16,-2 0 6 0,-10 4-6 0,-3 7-3 15,-8 11 0-15,-4 10-7 0,-1 20-3 16,-16-5-7-16,-13 9-6 0,-8 7-4 15,-17 11-8-15,-12 3-2 0,-9 14-17 0,-10 12-16 16,-7 6-19-16,-14 12-28 0,17 15-41 16,-34 15-43-16,-4 13-59 0,-6 4-129 0,1 22-278 15,1 0-274-15,1 0-528 0</inkml:trace>
  <inkml:trace contextRef="#ctx0" brushRef="#br0" timeOffset="219660.4119">3383 5307 4291 0,'0'0'-151'0,"9"-33"17"0,-9 33 30 0,0 0 9 15,0-29 4-15,0 29 11 0,0 0-4 16,0 0 6-16,0 0 8 0,1-34 9 16,-1 34 3-16,0 0 4 0,0 0 4 0,0 0 11 15,17-15 12-15,-17 15 7 0,0 0 30 16,0 0 25-16,55 9-1 0,-55-9 2 0,46 15-10 15,-21-5 11-15,1-2 10 0,1 2-13 16,2 4 16-16,-3-7 9 0,-1 2 21 16,2 2 34-16,0-5 20 0,0 0 24 15,6-6 5-15,6-11-19 0,6-4-15 0,12-10-29 16,5-10-8-16,35-22-13 0,-2-7-6 16,5-10-12-16,-4-3-15 0,11-7-43 0,3 2-53 15,4 0-65-15,-7-4-73 0,3 7-149 16,-3 5-520-16,-5 4-131 0</inkml:trace>
  <inkml:trace contextRef="#ctx0" brushRef="#br0" timeOffset="230127.6923">30043 6032 421 0,'0'0'-7'0,"0"0"152"15,-19-15-93-15,19 15 49 0,0 0 8 0,-18-20-18 16,18 20 19-16,-17-19-5 0,17 19-35 16,-13-20 33-16,13 20-10 0,0 0 1 15,-22-23-24-15,22 23 31 0,-12-16-16 0,12 16-14 16,0 0-5-16,-26-21-3 0,26 21-18 15,0 0 2-15,-19-18-1 0,19 18 10 16,-16-12-5-16,16 12 9 0,-27-11 6 0,27 11-5 16,0 0-17-16,-25-15 8 0,25 15-12 15,-25-9-16-15,25 9 9 0,0 0-7 0,-32-9 4 16,32 9-7-16,-25-3-6 0,25 3 3 16,0 0 0-16,-44 0-9 0,44 0-5 0,-35 0 5 15,35 0-3-15,-40 3 4 0,15 1 1 16,25-4-7-16,-52 5 5 0,25-2 0 15,-3 3 0-15,0-4 5 0,3 2-8 16,-3 2 3-16,30-6 0 0,-53 7-6 0,29 0 6 16,2-1 3-16,22-6-9 0,-45 6 0 15,25 0 6-15,20-6-6 0,-45 9 11 16,20-3-11-16,25-6 0 0,-49 9 1 0,26 0-4 16,-5-3 6-16,-3 0-5 0,1 5 2 15,0-2-5-15,0-2 5 0,-2 4-5 0,-6-2 0 16,3 3 0-16,1-2 5 0,-1-1 0 15,0-1-2-15,3 4 2 0,-1-5-10 16,1 2 8-16,0 2-3 0,2-3 7 0,-2 2 19 16,7-1-26-16,-7 0 5 0,7 2-2 15,-1-4 4-15,1 2-7 0,1-2 25 0,-3 1-12 16,27-8 7-16,-46 17 7 0,25-11-2 16,-5 0-11-16,26-6-1 0,-47 15 6 15,23-7-12-15,-4-4 12 0,0 3-14 0,2 1-10 16,-2-1 24-16,0 1-12 0,2 4 12 15,-2-8-5-15,3 5 5 0,3 1-5 16,-8-3 9-16,8 2 0 0,22-9-5 0,-47 15 9 16,24-9 2-16,3 4-7 0,20-10-2 15,-37 12 0-15,17-7-1 0,20-5-3 16,-38 14-6-16,19-8 3 0,19-6-2 0,-33 15 4 16,16-6-3-16,-6 2-1 0,23-11-5 15,-39 19 9-15,17-9-7 0,4 2 1 0,-2 1 1 16,-2-1 11-16,0 1-21 0,4 1 4 15,-4-3-4-15,-3 1 4 0,7 0-12 0,-4 1 14 16,0 2 4-16,1-3-2 0,-5 3 11 16,3-3 1-16,-2 0-4 0,3 3 2 15,-1-3-6-15,3-1-4 0,0 1 9 16,1 0-7-16,-4 0-2 0,3-1 2 0,-2 1-6 16,-1 2 7-16,3 0 32 0,-2 1-36 15,0-3 9-15,0 0-5 0,2 3-3 0,2 1-3 16,-1-1-3-16,-2 1 4 0,1 0 9 15,3 3-15-15,-3-2 2 0,-2-2 9 16,2 4-4-16,-3-3 8 0,1 0-4 0,2-1-7 16,0 0 1-16,3-3-1 0,17-12 0 15,-34 24-1-15,19-15-10 0,15-9 11 16,-28 22 3-16,28-22 0 0,-22 16-1 0,22-16 1 16,-20 16-9-16,20-16 2 0,-23 14 13 15,23-14-11-15,-17 17 1 0,17-17-12 16,-17 15 7-16,17-15 2 0,-20 20-5 0,20-20 7 15,-17 24 0-15,17-24-4 0,-15 27 4 16,15-27 1-16,-5 32-1 0,0-12 0 16,5-20 2-16,-3 38-6 0,3-38-4 0,-3 31 6 15,3-31 2-15,3 32 2 0,-3-32-6 16,0 27 2-16,0-27 9 0,3 28-16 0,-3-28 9 16,5 24-2-16,-5-24 1 0,4 35-1 15,-4-35-1-15,1 35 4 0,-1-35 3 16,7 42 3-16,-2-18-4 0,-2 1 7 0,3 4-10 15,2-4 11-15,-1 0-3 0,1-1-1 16,-3 1 9-16,2-2-3 0,1 2 3 0,-3 1-4 16,7-3 0-16,-7 2 3 0,6 1 1 15,1-2-7-15,-3 0-1 0,2 3 8 16,-2 2 1-16,4-4-1 0,4 6-3 16,-2 0 0-16,-2-6-12 0,4 9 0 0,0-7 10 15,1 3-1-15,-1 0-3 0,3-7 7 16,-7 2-14-16,6-6 5 0,-6 4-1 0,4-1 7 15,-4 3-10-15,0-6 6 0,4-3-5 16,-3 7 8-16,-3-5-4 0,3 0-2 16,-4 2-2-16,5-5 5 0,-15-15-1 0,20 32-3 15,-8-14-1-15,-12-18 6 0,18 30-6 16,-6-15 9-16,1 3-1 0,0-3-4 0,1 4-4 16,-14-19 2-16,28 32-4 0,-14-17 1 15,4 1-6-15,-5 1 9 0,-1 0 0 16,-12-17-3-16,27 27-1 0,-12-12-4 0,-3-2-1 15,-1 2 9-15,-11-15 2 0,27 27-2 16,-13-10 3-16,-1-2-3 0,-1 0-6 16,1 4 7-16,4-3-4 0,-2-1-4 0,-2 3 5 15,4-3-4-15,-2 1 3 0,0-1 5 16,-15-15-8-16,30 26-2 0,-13-15 5 0,-4 1-6 16,-13-12-1-16,24 22 7 0,-24-22 3 15,25 18-3-15,-25-18-5 0,21 22 11 16,-9-12-5-16,-12-10-4 0,24 21 0 0,-24-21 5 15,25 18-1-15,-9-5-4 0,3-1-1 16,-1 5 5-16,2-6-1 0,0 5-3 0,5-4 6 16,-1 3 4-16,1-3-7 0,3 3-1 15,-3-2-1-15,4 0 2 0,-1-6 0 16,-3 7 3-16,2-6-5 0,-5 4 5 0,3-1-12 16,-2 1 11-16,3-4-8 0,-1 2 6 15,3 0-6-15,2-3 4 0,9 5-2 16,3-4 7-16,3 4-3 0,3-7-2 0,11 5 3 15,3-3 1-15,-2-4-8 0,2 3 3 16,-2 0 1-16,-3 1-1 0,-7-4 2 0,-1 1 1 16,-4-3-3-16,-7 4 1 0,-3-2-4 15,2-1 2-15,0-2-1 0,-4 0 4 16,-1 2-2-16,2 3 0 0,-3-5-2 0,-1 3 7 16,-30-3-8-16,57 0-10 0,-27 0 20 15,2 0-4-15,0 3-6 0,2-3-3 16,-3 0 2-16,3 0 7 0,-1 0-5 0,1-3-1 15,4 3 6-15,2-3-3 0,-5 3-4 16,4 0 10-16,-1 0-11 0,-1-5 17 16,5 5-15-16,1 0 2 0,1-2 12 0,4 2-18 15,1-2 7-15,-2 2-3 0,3-3 9 16,0 3-9-16,-1 0 0 0,1 0 2 0,2-5-2 16,1 4 6-16,-3 1-3 0,7-4 4 15,9-3-4-15,-5 2 0 0,5-2-6 0,-1-2 8 16,0 3-4-16,0-3 4 0,1 3-4 15,-1-4 6-15,-3 2-6 0,-5-6 2 16,1 5-2-16,-6 2 2 0,-5-5 2 16,1 0-2-16,-2 0 1 0,-1 1 8 0,-2-5-12 15,-1 1 9-15,8-5-8 0,-1-1-9 16,3 0 16-16,-9 0 0 0,6-6-4 0,-8 0 1 16,3 0-2-16,-1 0-3 0,-7-6 8 15,-1 1 4-15,-2 2-9 0,-1-9-3 16,-4 2 3-16,-6 0 3 0,2-2 0 0,-4-4-3 15,-7-1-3-15,4-6 3 0,-2 8 4 16,-10-3 15-16,6-2-2 0,-2 1 6 16,-1-1-5-16,-4 0 14 0,-3-1-3 0,-1 2-2 15,4-1-2-15,1 0-7 0,-5 4 2 16,-5-9-4-16,5 6 3 0,0-1-10 0,-4 4-3 16,3-4 3-16,-8 0-16 0,3 1-6 15,-5 1-10-15,3 3 3 0,-5 3-4 16,3-4 0-16,-2 8 6 0,-1-2-1 0,-2 3 0 15,1-1 5-15,-4 7-4 0,4-4 0 16,-2 2 4-16,-1 1 0 0,9 4 4 0,-7 1-3 16,-2 1 3-16,5-1 9 0,-1 3-11 15,4-3 9-15,-6 1-7 0,4-1 6 16,-3-1-5-16,6 1 5 0,-6-4-4 0,6-3 6 16,-7 0-10-16,7-6 5 0,-7 3-2 15,1-5 4-15,1-2-7 0,-6 2-1 16,3-10 7-16,-6-2 8 0,0 2 5 0,-3-2-10 15,2 3-1-15,-1-8-1 0,-4 4 2 16,-2-5 11-16,-5-2-4 0,1 2-1 0,-3-3 3 16,-8-2 1-16,-3 3-1 0,-26-11 5 15,-16 4-10-15,-21 11-17 0,-11 11-38 16,-25 21-50-16,-30 13-64 0,-24 20-204 0,-37 6-459 16,-31 5 15-16</inkml:trace>
  <inkml:trace contextRef="#ctx0" brushRef="#br0" timeOffset="240315.1701">26846 8037 797 0,'0'0'143'0,"0"0"-88"0,0 0 4 16,0 0-38-16,0 0 0 0,0 0 20 15,0 0-21-15,0 0 20 0,0 0 5 0,0 0-7 16,0 0 1-16,0 0-25 0,0 0 37 16,0 0 3-16,0 0-13 0,0 0 3 15,0 0 24-15,0 0-1 0,0 0 6 0,0 0-5 16,0 0-3-16,0 0-8 0,0 0 24 15,0 0 1-15,0 0 5 0,0 0 10 0,0 0-25 16,0 0-6-16,0 0-4 0,0 0-1 16,0 0-4-16,0 0 1 0,0 0-1 15,-70-32 2-15,70 32 23 0,-25-5-23 16,25 5 1-16,0 0-11 0,-40-8-1 0,40 8-8 16,-34 0-11-16,34 0 10 0,-45-2-12 15,45 2 6-15,-49 0-4 0,24 2-8 0,25-2 2 16,-57 0 2-16,29 4 3 0,-4-4 1 15,32 0-15-15,-63 4 15 0,28-4 2 16,1 2-5-16,-3-2-2 0,-1 3 17 0,3-3-10 16,-5 0 18-16,1 3-10 0,-1-3-13 15,-2 4 17-15,2-4-7 0,-5 0-3 0,0 0 2 16,-4 0 8-16,7 2-4 0,-3-2-7 16,2 0 2-16,4 0-12 0,-4 0 3 15,6-2-3-15,-5 4-11 0,5-2-2 16,-3 0-2-16,2 5 9 0,-1-5-5 0,-3 0-8 15,9 1 11-15,-6-1 4 0,4 4-22 16,-5-4 24-16,7 2-13 0,-2-2 3 0,1 5-10 16,4-5 4-16,-2 1-8 0,32-1 13 15,-53 0-4-15,28 0-2 0,25 0 4 16,-44 5-3-16,44-5 1 0,-42 0 2 0,42 0-4 16,-35 2-6-16,35-2 6 0,-32 0-3 15,32 0 5-15,-33 4 2 0,33-4-4 0,-32 0 1 16,32 0-2-16,-43 1-6 0,43-1 6 15,-39 5 8-15,39-5-8 0,-47 3-2 16,26-3-2-16,21 0-1 0,-49 3 3 16,21-2 1-16,28-1 4 0,-46 5 0 0,46-5-10 15,-51 3 2-15,24 0 6 0,27-3-1 16,-57 1-4-16,29 4 11 0,-4-2 1 0,2 0-10 16,0 1-3-16,-2-1 8 0,3 2-10 15,1-2-2-15,-4 2 5 0,0-1 4 16,32-4-4-16,-55 10-3 0,27-3 8 0,-1-4 1 15,1 4-6-15,3-2 7 0,-4 1-8 16,29-6 3-16,-50 8 3 0,22 0-3 16,4-1 0-16,-1-3 0 0,0 5 0 0,25-9 9 15,-45 11-18-15,25-6 14 0,20-5 5 16,-40 9-11-16,40-9-3 0,-37 12 11 16,18-7-9-16,19-5-3 0,-40 7 14 0,19 4-8 15,21-11-1-15,-46 12-3 0,25-6 8 16,-4 0-10-16,-1 0 12 0,26-6-6 0,-48 12 4 15,20-4-8-15,4-1 0 0,-1 1 4 16,25-8 1-16,-42 9 8 0,22-2-10 16,20-7 2-16,-35 7-4 0,35-7 7 15,-30 10-8-15,30-10 9 0,-25 10-7 0,25-10-4 16,-25 4 11-16,25-4-2 0,0 0 1 0,-32 7-7 16,32-7 2-16,0 0 2 0,0 0-1 15,-25 10-1-15,25-10 0 0,0 0 4 16,-24 10-13-16,24-10 4 0,-30 12 5 15,30-12-5-15,-33 19 5 0,14-12-5 16,19-7 15-16,-33 18-15 0,33-18 4 0,-32 17 1 16,32-17 11-16,-30 17 2 0,30-17-6 15,-32 13-2-15,16-5 0 0,16-8 5 0,-36 15-1 16,21-9-5-16,15-6-4 0,-31 15 3 16,31-15-6-16,-34 13 3 0,34-13-4 0,-28 12 3 15,28-12 2-15,-25 12-1 0,25-12 0 16,-25 9 4-16,25-9-9 0,0 0 6 0,-32 12 11 15,32-12-14-15,0 0 9 0,-24 9-4 16,24-9-1-16,-20 11 1 0,20-11 11 16,0 0-17-16,-28 7 1 0,28-7-4 15,-19 10 11-15,19-10 3 0,0 0-11 0,-33 10 3 16,33-10 5-16,0 0-2 0,-23 9-3 16,23-9 3-16,0 0 3 0,-21 9 6 15,21-9 3-15,0 0 1 0,0 0 8 0,0 0 13 16,-28 9-11-16,28-9 0 0,0 0-3 15,0 0 4-15,0 0-7 0,0 0 6 0,0 0-9 16,0 0-2-16,-20 10-4 0,20-10 2 16,0 0-1-16,0 0-1 0,0 0-8 0,0 0 7 15,0 0-1-15,0 0-7 0,0 0 3 16,-30 5 5-16,30-5-5 0,0 0-3 16,0 0 5-16,0 0-6 0,0 0-1 0,0 0 1 15,-27 11-3-15,27-11 0 0,0 0 6 16,0 0-2-16,0 0 5 0,0 0-7 15,0 0 0-15,0 0 0 0,0 0 1 16,0 0 5-16,0 0-6 0,0 0 1 0,0 0-4 16,0 0 3-16,0 0 3 0,-27 6-3 15,27-6 3-15,0 0-6 0,0 0 9 0,0 0-6 16,0 0 5-16,0 0-1 0,0 0-6 16,0 0 2-16,0 0 0 0,0 0 4 15,0 0-1-15,0 0-2 0,0 0-2 0,0 0-1 16,0 0-1-16,0 0 6 0,0 0 3 15,0 0-8-15,0 0 9 0,0 0-4 0,0 0 1 16,0 0 0-16,0 0 5 0,0 0-3 16,0 0 3-16,-30 6-3 0,30-6-6 15,0 0 6-15,0 0 2 0,0 0-5 0,0 0 2 16,0 0-2-16,0 0-2 0,0 0 2 16,0 0-4-16,0 0-2 0,0 0 6 15,0 0-3-15,0 0 0 0,0 0 4 0,0 0-7 16,0 0 0-16,-27 6 11 0,27-6-8 15,0 0 0-15,0 0-1 0,0 0 2 16,0 0-2-16,0 0-3 0,0 0 9 0,0 0-11 16,-25 10 0-16,25-10 7 0,0 0 2 15,0 0-3-15,0 0 2 0,0 0-1 0,0 0-2 16,0 0 2-16,0 0 2 0,0 0 1 16,-31 5 0-16,31-5-6 0,0 0 2 15,0 0-2-15,0 0 0 0,0 0 1 0,0 0-2 16,0 0 5-16,-26 6-2 0,26-6 0 15,0 0 0-15,-23 9-4 0,23-9 1 0,0 0 4 16,0 0-2-16,-32 10 1 0,32-10 3 16,0 0-2-16,-32 8-4 0,32-8 5 15,0 0 6-15,-30 10 0 0,30-10-10 16,-28 9 9-16,28-9-2 0,-34 10-2 0,34-10-4 16,-40 13 3-16,12-8-2 0,4 2 7 15,-2 2-4-15,-3-3 1 0,4-1-4 0,-2 5 2 16,-3-1-3-16,4-3 4 0,-3 5 2 15,2-2 0-15,-3-5 3 0,3 7-7 16,-6-2-3-16,1 0 18 0,4 0-16 0,-9 3 1 16,4 0 7-16,-9 1-12 0,7 1 8 15,-7-2-3-15,3 3-2 0,-4-3 1 0,4 3 1 16,-8 0-5-16,6 2 3 0,-3-4-2 16,-1 4 6-16,7-5-3 0,-9 3 1 15,5 1 2-15,3-4 1 0,-6 0-2 0,7 4 7 16,-1-8-2-16,-1 4-2 0,2-1-2 15,9-3-1-15,-8-1 2 0,1 2 0 16,0 0 0-16,6-3-2 0,-8 3 4 0,-4 2-9 16,5-2 11-16,-6 0-3 0,4-3 0 15,-3 3-4-15,-4 0-1 0,0 0-1 16,0 0 1-16,-3 1 2 0,-1 3 1 0,1-8 2 16,-6 7-5-16,8-2 5 0,-4-2-1 15,0 3 4-15,5-5-3 0,-3 1 0 0,-1 1-2 16,3 1 5-16,-5 0-1 0,2 0-2 15,0 2-1-15,0-2 0 0,-1-5 1 16,3 4-1-16,1-2-3 0,0 3 0 0,-3-3-21 16,5 0 1-16,0 1 9 0,6-2-1 15,-3 2-1-15,1 0 2 0,5-3 3 0,-2 0-1 16,8 2 9-16,-2 1-3 0,-5-4 11 16,5 1-2-16,-4 1 0 0,2-2-1 15,1 1 5-15,-1 4-4 0,-1-5 0 16,0 2 3-16,3 2-2 0,-1-2-3 0,-1 3 1 15,-1-6 0-15,5 2 6 0,-2 2 0 16,-1 0-1-16,1-3 2 0,-1 2 3 16,-1-1-5-16,2 0 1 0,-1 1-1 0,-4-2-1 15,2 2-2-15,3 1-1 0,-6-3 2 16,8 3-5-16,-9 0 1 0,6 0-3 0,-2 3 2 16,1-3 0-16,1 1 0 0,-1-2 1 15,2 2-4-15,-1-2 6 0,1 2-5 0,0-1 2 16,2 4 1-16,2-5-2 0,4 2-2 15,-7-2 0-15,7 2 2 0,24-7-1 16,-47 13-1-16,21-8 0 0,1 5-5 0,1-4 5 16,24-6-2-16,-48 20-2 0,29-13 2 15,-8 2 7-15,7 2-6 0,-6-2 2 0,2 3-4 16,4-3 2-16,20-9 1 0,-45 21 2 16,25-12-3-16,-2 2 3 0,22-11-4 15,-40 19 2-15,23-7 0 0,-6-4-1 0,23-8 0 16,-37 22 4-16,19-13-3 0,-7 3 4 15,3-3-4-15,2 3-2 0,-5 2 2 16,3-5-2-16,2 3 2 0,20-12-2 16,-44 22 1-16,23-14 2 0,-5 4-2 0,6-1 2 15,-5-2 0-15,25-9 0 0,-40 19-2 16,15-11-2-16,2 4 0 0,4-2 8 0,19-10-6 16,-45 18 2-16,25-9-2 0,-3 0 1 15,1 0-1-15,2 3 1 0,-7-1 3 0,27-11-5 16,-38 18 0-16,14-9 2 0,24-9 0 15,-33 12 2-15,16-3-3 0,17-9 5 16,-30 10-2-16,30-10 0 0,-27 12-3 0,27-12 0 16,-28 13-1-16,28-13-4 0,-29 12 3 15,29-12 2-15,-30 15-1 0,12-8 5 0,18-7-7 16,-30 15-1-16,13-6 1 0,17-9 4 16,-39 23-3-16,23-15 3 0,-3 5 1 15,-4-1-2-15,23-12-5 0,-34 15 0 0,21-6 6 16,13-9-3-16,-25 13-1 15,25-13 1-15,-24 8 1 0,24-8 1 0,0 0 0 0,-25 16 3 16,25-16 2-16,0 0 2 0,-20 11-3 16,20-11 3-16,0 0-2 0,-23 10 2 15,23-10-6-15,-20 10-1 0,20-10 2 16,-25 9 0-16,13-6-2 0,12-3 3 0,-30 12-2 16,18-9 0-16,12-3-1 0,-28 10-1 15,16-4 1-15,12-6 4 0,-22 8-5 0,22-8 6 16,-21 4-2-16,21-4 3 0,-19 8-7 15,19-8 1-15,-28 4 0 0,28-4 2 16,-24 9-1-16,8-6 3 0,16-3-2 0,-29 11-1 16,29-11-2-16,-28 6 2 0,14-3 0 15,14-3 4-15,-21 3 0 0,21-3 4 0,-26 6-1 16,26-6 0-16,0 0 1 0,-25 3 0 16,25-3-3-16,0 0-4 0,-18 3-7 0,18-3-9 15,0 0-20-15,0 0-23 0,0 0-17 16,-30 15-28-16,16-9-16 0,14-6-25 15,-13 25-28-15,5-9-59 0,-1-4-175 16,9-12-449-16,-16 24-125 0</inkml:trace>
  <inkml:trace contextRef="#ctx0" brushRef="#br0" timeOffset="241782.8948">15612 10278 3803 0,'0'0'-130'0,"10"-27"13"15,-10 27 16-15,0 0 9 0,0 0 12 16,0 0 14-16,0 0-2 0,0 0 7 15,0 0 11-15,0 0 7 0,0 0 4 0,0 0 0 16,3-27 4-16,-3 27 3 0,0 0 2 16,0 0 9-16,0 0 1 0,0 0 12 15,0 0 14-15,0 0 10 0,0 0 22 0,0 0-3 16,0 0 0-16,0 0-1 0,0 0-3 16,0 0 0-16,0 0-5 0,0 0-9 0,0 0 1 15,0 0 7-15,0 0-10 0,0 0 7 16,0 0-7-16,0 0-8 0,0 0 5 15,-57 39 0-15,57-39-2 0,-22 18 12 0,22-18 11 16,-26 25-2-16,9-13-3 0,-2 2 13 16,-2 1-4-16,21-15 8 0,-35 27-8 15,14-11 3-15,-2 0 1 0,6-1-7 0,-3 3-17 16,4-3 12-16,-1 0-8 0,0 0-5 16,-3 2-3-16,7 2-1 0,-6-4-2 15,2 0-8-15,1 3 29 0,2 2-27 16,-4-5 4-16,1 4 10 0,17-19-14 15,-28 30-4-15,18-13 16 0,10-17-16 0,-24 27 6 0,24-27-2 16,-16 20 4-16,16-20 5 0,-17 19-11 16,17-19 10-16,-17 19 6 0,17-19-11 15,-15 17 5-15,15-17-2 0,-17 17-3 16,17-17-3-16,0 0 4 0,-25 24-4 0,25-24 7 16,-16 15-7-16,16-15 3 0,-24 18 10 15,24-18 0-15,-17 15-3 0,17-15 8 0,-16 17-7 16,16-17-4-16,0 0-9 0,-22 22 10 15,22-22 3-15,0 0-8 0,-18 18 4 16,18-18-4-16,0 0 2 0,-9 15 4 0,9-15-4 16,0 0 2-16,0 0 1 0,0 0-10 15,0 0 8-15,-17 19 4 0,17-19-7 0,0 0 11 16,0 0-8-16,0 0-10 0,0 0 13 16,0 0-5-16,0 0-4 0,0 0 3 15,0 0-4-15,0 0 6 0,0 0 1 16,0 0-2-16,0 0-1 0,0 0 5 0,54 7-4 15,-54-7-3-15,0 0 11 0,0 0-10 16,60-20 3-16,-60 20 2 0,34-6-11 16,-34 6 2-16,30-6 6 0,-30 6-9 0,32-6-3 15,-32 6 11-15,33-3-9 0,-33 3 4 16,32 0 13-16,-32 0-9 0,37-3 1 0,-37 3 22 16,36-3 0-16,-36 3-5 0,46-4 2 15,-23 1-3-15,7-2-4 0,2 1 4 16,-2-2 7-16,2-3-14 0,0 2 7 15,-1-2 3-15,1 2-7 0,2-5 0 0,-3 7-7 16,-2-5 1-16,3 5 2 0,-6-5 0 16,1 5-8-16,-3-2 7 0,-24 7-9 0,43-9-1 15,-21 6 3-15,-22 3-1 0,33-8 2 16,-33 8-2-16,32-4 11 0,-32 4 3 16,27-8-1-16,-27 8 5 0,0 0-2 0,33-5-4 15,-33 5 2-15,0 0-5 0,27-7-1 16,-27 7-1-16,0 0-4 0,0 0 2 15,30-3 0-15,-30 3-5 0,0 0 2 0,0 0-3 16,30-6-2-16,-30 6 5 0,0 0 1 16,30-3-8-16,-30 3 1 0,0 0 5 15,30-3-1-15,-30 3-3 0,0 0 1 0,0 0 3 16,36-3 2-16,-36 3 0 0,0 0 11 16,0 0 17-16,0 0 16 0,21-9 2 0,-21 9-4 15,0 0-6-15,0 0 3 0,4-31 4 16,-4 31-7-16,0 0-3 0,0 0-6 0,-25-59 1 15,20 44-7-15,5 15 0 0,-21-39-2 16,11 18-2-16,-3 1-2 0,5-4-1 16,-7 2-3-16,1-2 1 0,1-7 1 0,-6 3-4 15,3-3 0-15,-3 0 1 0,3 0-1 16,-8-1-2-16,4 5-3 0,3 0-1 16,-1 6-2-16,5-2-27 0,-1 5-64 15,14 18-66-15,0 0-58 0,-8-18-231 0,8 18-516 16,0 0-837-16</inkml:trace>
  <inkml:trace contextRef="#ctx0" brushRef="#br0" timeOffset="247183.1938">28934 6366 1570 0,'0'0'17'0,"-44"-21"-9"0,44 21 14 0,0 0-10 16,0 0-8-16,-16-12 5 0,16 12 3 16,0 0 13-16,0 0 3 0,-24-14-4 15,24 14 12-15,0 0 0 0,0 0 2 16,0 0 1-16,-20-15 24 0,20 15 14 0,0 0-2 16,0 0-3-16,-17-13 6 0,17 13-9 15,0 0-5-15,0 0-11 0,-23-12-7 16,23 12 0-16,0 0-13 0,0 0 5 0,0 0-8 15,-22-17-1-15,22 17-7 0,0 0 4 16,0 0-6-16,-23-10 5 0,23 10 14 0,0 0 7 16,0 0 5-16,-34-8-1 0,34 8 2 15,-28-11-11-15,28 11-1 0,-25-5 0 16,25 5 7-16,-37-8 6 0,37 8-8 16,-29-8-3-16,29 8 4 0,-36-9-12 0,36 9 4 15,-34-13-2-15,34 13 10 0,-35-12 5 16,13 7-6-16,22 5 3 0,-46-19 1 0,22 10 2 15,1-2-13-15,-6 3 7 0,8-4-4 16,-10 2 8-16,10-2-4 0,-8-1 9 0,1 3-5 16,6-3-3-16,-6-1 4 0,-1 2-2 15,1-3 7-15,-4 0-20 0,-2 0 6 16,-2-1-10-16,7-2-1 0,-8 2 3 16,4 0-9-16,3-2 11 0,-5 0 13 0,1-4 7 15,2 3 3-15,-1-2 5 0,1 2 4 16,7-5-4-16,-7 3 3 0,4-4-7 15,1 3-4-15,-5-2-1 0,7 3 3 0,0-3-7 16,2 7-4-16,-2-5-3 0,5 4-4 16,0-2-6-16,-2 7-2 0,5-4-5 0,0 2-3 15,17 15-2-15,-26-24-1 0,12 12-2 16,14 12-3-16,-25-22 0 0,10 9-2 16,15 13-4-16,-20-20 0 0,20 20 0 0,-22-25-1 15,11 11 1-15,11 14-1 0,-29-31 0 16,12 13-2-16,6 3 2 0,11 15 0 0,-37-30 1 15,25 17 2-15,-5-4-6 0,17 17 2 16,-28-27 0-16,13 19-5 0,15 8 4 16,-22-22-2-16,22 22-1 0,-25-21-1 15,25 21 1-15,-23-18-4 0,23 18 2 0,-22-16 0 16,22 16 1-16,-17-16-2 0,17 16 3 16,0 0 5-16,-23-21-8 0,23 21 2 0,0 0 0 15,-15-17 0-15,15 17 8 0,0 0-2 16,0 0 0-16,-17-13-1 0,17 13 0 0,0 0 0 15,0 0-1-15,-13-20 1 0,13 20-1 16,0 0-1-16,0 0 2 0,0 0-2 16,-17-21 3-16,17 21 0 0,0 0 1 15,0 0 0-15,-12-22-2 0,12 22 1 0,0 0-2 16,0 0 3-16,-8-24 3 0,8 24 1 16,0 0 0-16,0 0-2 0,-9-26-1 0,9 26-3 15,0 0 2-15,0 0-2 0,0 0 0 16,0 0-2-16,-13-24 1 0,13 24-1 15,0 0-3-15,0 0 2 0,0 0-2 0,0 0 1 16,0 0-1-16,0 0 0 0,-7-24-2 16,7 24 2-16,0 0-1 0,0 0 3 15,0 0-4-15,0 0 1 0,0 0-1 0,0 0 2 16,0 0-2-16,0 0 1 0,0 0-1 16,0 0 1-16,0 0-1 0,0 0 1 0,0 0-2 15,0 0 2-15,0 0-3 0,0 0 2 16,0 0-1-16,0 0 1 0,0 0-1 15,0 0 4-15,0 0-4 0,0 0 0 0,0 0 2 16,0 0 1-16,0 0-3 0,0 0 3 16,0 0-2-16,0 0 4 0,0 0-4 0,0 0 0 15,-13-26 1-15,13 26 0 0,0 0-1 16,0 0-2-16,0 0 2 0,0 0-1 16,0 0-5-16,0 0 4 0,0 0-3 15,0 0-2-15,0 0 3 0,0 0-1 0,0 0 1 16,0 0 0-16,0 0 0 0,0 0 1 15,0 0 0-15,0 0 3 0,0 0 0 0,0 86-2 16,0-86 0-16,0 35 0 0,0-35 0 16,0 37 0-16,0-37 2 0,-3 42 0 15,3-17 1-15,-2 0-2 0,2-25 1 0,-3 50 0 16,3-29 2-16,0-21 0 0,-5 43-2 16,5-43 2-16,-5 34-2 0,5-34 0 0,0 28 4 15,0-28-3-15,-2 24-4 0,2-24 4 16,0 0 0-16,-3 35 1 0,3-35-1 15,0 0-1-15,-9 34 3 0,9-34-3 0,0 0 0 16,-3 30 1-16,3-30-1 0,0 0 0 16,-5 29 3-16,5-29-1 0,0 0-3 15,-5 23 3-15,5-23-1 0,0 0 0 0,0 0-1 16,-4 28-1-16,4-28 1 0,0 0 0 16,0 0-1-16,0 0 0 0,-5 29 1 15,5-29 2-15,0 0-3 0,0 0 1 0,-8 30-1 16,8-30 1-16,-7 22 0 0,7-22 1 15,0 0-2-15,-10 32 2 0,10-32-2 0,0 0 1 16,-6 28 1-16,6-28-1 0,0 0 0 16,0 0 2-16,-9 26 0 0,9-26 4 0,0 0-2 15,0 0 0-15,0 0 3 0,0 0-1 16,-6 24-2-16,6-24 0 0,0 0 2 16,0 0-3-16,0 0-1 0,0 0 1 0,0 0-1 15,0 0-1-15,0 0 0 0,0 0 0 16,0 0 1-16,0 0-2 0,0 0-1 15,15-101 0-15,-15 79 3 0,0 22-2 16,3-39 0-16,-3 39 1 0,0-41-1 16,0 41-1-16,-3-43 1 0,3 43 0 0,0-40-2 15,-4 18-1-15,4 22 2 0,0-35 0 0,0 35-2 16,-5-30 3-16,5 30 0 0,0 0 0 16,0-39-2-16,0 39 0 0,0 0 0 15,-3-38 0-15,3 38-1 0,0 0 2 0,0-31-2 16,0 31 2-16,0 0-6 0,-3-30-2 15,3 30-1-15,0 0-3 0,3-27-3 0,-3 27 0 16,0 0 0-16,0 0 5 0,3-32-3 16,-3 32 1-16,0 0 0 0,5-27 2 15,-5 27 4-15,0 0-3 0,4-32 3 16,-4 32 1-16,0 0 2 0,3-30-3 0,-3 30 4 16,0 0-3-16,0 0 2 0,0-37-1 15,0 37 1-15,0 0 1 0,0 0-2 0,3-27 3 16,-3 27 0-16,0 0 2 0,0 0-4 15,0 0 4-15,0 0 0 0,0 0-5 16,0-35 1-16,0 35 2 0,0 0-2 16,0 0 1-16,0 0-2 0,0 0-1 0,0 0 1 15,0 0-3-15,0 0 0 0,9-21 2 16,-9 21-2-16,0 0 2 0,0 0 0 0,0 0 2 16,0 0 0-16,33 0 1 0,-33 0-1 15,0 0 2-15,0 0 2 0,45 6-3 0,-45-6 2 16,0 0 1-16,42 3-1 0,-42-3 0 15,35 0-1-15,-35 0-2 0,39 3-1 16,-39-3 1-16,37 3 0 0,-37-3-1 0,30 3 2 16,-30-3 2-16,0 0-1 0,38 3 0 15,-38-3-2-15,0 0 2 0,27 4-3 16,-27-4 8-16,0 0-9 0,30 2 3 0,-30-2 6 16,0 0-5-16,0 0 0 0,35 6 2 15,-35-6-2-15,0 0 1 0,32 3 0 16,-32-3 1-16,0 0-2 0,32 4 0 0,-32-4 1 15,0 0-1-15,32 4 2 0,-32-4 5 16,0 0-5-16,25 4-2 0,-25-4 1 0,0 0-2 16,33 4 2-16,-33-4 1 0,25 4 0 15,-25-4 0-15,0 0 0 0,42 3 1 16,-42-3-2-16,35 1 3 0,-35-1-4 0,35 0 4 16,-35 0-2-16,44 5 0 0,-44-5 0 15,38 0 3-15,-38 0-1 0,35 3-7 16,-35-3 7-16,29 0-1 0,-29 0-2 0,0 0 1 15,33 0 5-15,-33 0-8 0,0 0 1 16,29 4 3-16,-29-4-4 0,0 0 6 0,0 0-8 16,0 0 5-16,36 0 0 0,-36 0 2 15,0 0-4-15,0 0 7 0,0 0-5 16,0 0 0-16,32 1-1 0,-32-1 1 0,0 0-2 16,0 0 2-16,0 0 0 0,0 0 0 15,0 0 0-15,0 0-3 0,0 0 4 0,32 0-3 16,-32 0 1-16,0 0 1 0,0 0-8 15,25 4-11-15,-25-4 0 0,0 0-5 16,0 0 2-16,0 0 0 0,27 6 1 0,-27-6 4 16,0 0-1-16,0 0 2 0,0 0 1 15,0 0 3-15,0 0 3 0,0 0-3 16,27 9-1-16,-27-9 3 0,0 0-2 16,0 0 1-16,0 0 7 0,0 0-5 0,0 0 2 15,0 0 4-15,0 0 0 0,0 0 0 16,0 0 3-16,0 0 1 0,-57 30 2 0,57-30 8 15,-35 13 1-15,16-2 3 0,-1-3-3 16,-5 0 2-16,2 3-4 0,-2-2 2 0,-4 3-3 16,4 0 3-16,-3 0-4 0,-8 1 1 15,1 3 0-15,-12-4 3 0,2 4-3 16,-5-1 1-16,-8 0 2 0,1 3 4 0,-7-3 2 16,-1 4 1-16,-5 0-3 0,-9 2-1 15,0 6-1-15,-38 14 0 0,-6 2-4 16,-5 7 0-16,-5 9-44 0,2 12-82 0,4 11-103 15,7 14-359-15,7-7-333 0,18-18-505 16</inkml:trace>
  <inkml:trace contextRef="#ctx0" brushRef="#br0" timeOffset="250999.4939">26706 5307 979 0,'0'0'70'16,"0"0"54"-16,0 0-17 0,0 0-40 15,0 0-16-15,0 0-20 0,0 0 5 16,0 0-9-16,0 0-5 0,0 0-5 0,0 0-4 15,0 0 4-15,0 0-8 0,0 0 0 16,0 0 16-16,0 0 8 0,0 0 25 0,0 0 14 16,0 0-5-16,0 0-6 0,0 0-1 15,0 0-20-15,0 0 0 0,0 0-19 0,0 0 0 16,0 0-3-16,0 0-4 0,0 0 0 16,0 0-11-16,0 0 8 0,0 0 2 15,0 0-2-15,0 0-5 0,0 0-6 16,0 0 7-16,0 0-7 0,21 18 0 0,-21-18 4 15,0 0-1-15,0 0-3 0,0 0 3 16,0 31 1-16,0-31-4 0,0 0 0 0,0 0 3 16,0 0-3-16,0 0 4 0,4 25-8 15,-4-25 1-15,0 0 23 0,0 0-23 16,0 0 13-16,0 0 3 0,0 0-9 0,0 0 9 16,16 12-3-16,-16-12 6 0,0 0 4 15,0 0-13-15,0 0 9 0,41-35 6 0,-41 35-6 16,23-21-3-16,-23 21-3 0,22-18-1 15,-22 18-6-15,25-18 4 0,-25 18-7 16,20-16-4-16,-20 16 8 0,20-10 2 16,-20 10-12-16,27-10 12 0,-27 10-9 0,30-2 6 15,-30 2 0-15,0 0 0 0,42 0-9 16,-42 0 6-16,0 0 6 0,41 2-3 16,-41-2-6-16,32 9 6 0,-32-9-6 0,29 1 6 15,-29-1-6-15,25 3 6 0,-25-3-6 16,28 7 3-16,-28-7 0 0,0 0-22 0,32 5-10 15,-32-5-6-15,0 0-15 0,30 7 0 16,-30-7-5-16,0 0-1 0,0 0 10 16,27 10 20-16,-27-10 22 0,0 0 28 15,0 0 26-15,0 0-5 0,0 0-1 0,0 0 0 16,0 0-1-16,0 0-7 0,0 0 10 16,0 0 2-16,0 0-1 0,0 0-7 0,0 0 4 15,0 0-2-15,0 0-6 0,-82 9 5 16,82-9-11-16,0 0-13 0,0 0-11 0,0 0 3 15,0 0-6-15,0 0 6 16,0 0-3-16,0 0 2 0,0 0-2 0,0 0-3 16,0 0-5-16,0 0 5 0,0 0-6 0,0 0 20 15,0 0-11-15,0 0 8 0,0 0-13 16,0 0 4-16,82-19-4 0,-82 19 2 16,0 0 2-16,0 0-4 0,0 0 2 0,25-8 2 15,-25 8-2-15,0 0 6 0,0 0 6 16,0 0-12-16,0 0-6 0,0 0 6 15,0 0 11-15,0 0 9 0,0 0-14 0,0 0 10 16,0 0 4-16,0 0 2 0,-64-39 5 16,64 39 22-16,-21-5 20 0,21 5 1 0,-29-7-4 15,29 7 8-15,0 0-21 0,-28-5 0 16,28 5-11-16,0 0-10 0,0 0-11 16,0 0 2-16,0 0 4 0,0 0-18 15,0 0 18-15,0 0-32 0,0 0-4 0,0 0-6 16,0 0 1-16,52-34-2 0,-52 34 10 15,26-8-6-15,-26 8 3 0,0 0 4 16,36-7-1-16,-36 7 3 0,0 0-6 0,25-11 9 16,-25 11-7-16,0 0 0 0,0 0 10 15,20-15-3-15,-20 15-7 0,0 0 7 0,0 0-7 16,0 0 14-16,0 0-14 0,0 0 16 16,0 0-4-16,0 0 6 0,-42-45 3 15,42 45 11-15,-27-14-5 0,27 14 1 0,-30-9 3 16,30 9 3-16,-35-4-1 0,35 4 9 15,-29-11-14-15,29 11 1 0,0 0 1 16,-26-6-14-16,26 6-3 0,0 0-2 0,0 0 11 16,0 0-7-16,0 0 3 0,0 0-1 15,0 0 0-15,0 0-3 0,0 0 3 16,0 0-10-16,0 0 6 0,0 0 2 0,0 0-2 16,0 0-4-16,0 0 4 0,0 0-8 15,0 0-2-15,75 25-8 0,-75-25-11 16,0 0-18-16,0 0-1 0,32 5-7 0,-32-5-1 15,0 0 15-15,0 0 6 0,0 0 6 16,0 0 12-16,0 0 9 0,0 0 6 0,-57 32-2 16,57-32 14-16,-29 9 4 0,29-9-2 15,-31 6 2-15,31-6 4 0,-30 9-2 16,30-9 4-16,-32 3-9 0,32-3 9 0,-29 6-22 16,29-6 11-16,-30 7-5 0,30-7-4 15,-27 2 5-15,27-2-7 0,0 0 4 16,-35 8-3-16,35-8-5 0,0 0-9 0,0 0-5 15,-30 6 1-15,30-6-4 0,0 0 0 16,0 0-6-16,0 0-3 0,0 0 13 0,-27 4-4 16,27-4 10-16,0 0-13 0,0 0 7 15,0 0 0-15,0 0-5 0,0 0 7 16,0 0-3-16,-15 20 5 0,15-20-2 16,0 0 6-16,0 0 1 0,0 0-5 0,0 0 2 15,-21 12 4-15,21-12 3 16,0 0 0-16,-29 7 0 0,29-7-4 0,0 0 15 15,0 0-8-15,-32 8-3 0,32-8 9 0,0 0 2 16,0 0-11-16,-28 10 0 0,28-10 2 16,0 0-4-16,0 0 2 0,0 0 2 0,0 0 5 15,0 0-2-15,0 0 1 0,0 0 6 16,0 0 1-16,0 0-4 0,0 0 2 16,0 0 0-16,0 0-4 0,0 0 2 0,0 0-3 15,0 0-4-15,0 0-2 0,0 0 3 16,0 0-10-16,0 0 16 0,0 0-3 15,0 0-6-15,94-18 0 0,-94 18 5 0,0 0-10 16,0 0 8-16,23-7-3 0,-23 7-5 16,0 0 12-16,0 0-5 0,35-3-2 15,-35 3-2-15,0 0 0 0,35-5-1 0,-35 5 6 16,25-4-1-16,-25 4 2 0,0 0 3 16,37-6-10-16,-37 6 1 0,0 0 0 0,34-4-4 15,-34 4-10-15,0 0-4 0,36-2-6 16,-36 2-8-16,34 2-2 0,-34-2-12 15,38 4 1-15,-38-4-13 0,39 3 7 16,-39-3 6-16,37 3 5 0,-37-3 6 0,28 4 1 16,-28-4 14-16,0 0 13 0,37 2 11 15,-37-2 10-15,0 0 5 0,32 0 10 0,-32 0 10 16,0 0-8-16,0 0-10 0,0 0 0 16,0 0 7-16,31 0-1 0,-31 0-11 15,0 0-6-15,0 0 1 0,0 0-10 0,0 0 0 16,0 0-10-16,0 0 5 0,0 0-2 15,0 0 0-15,0 0 2 0,0 0 0 16,0 0 5-16,-76-41-2 0,76 41-3 0,-46-7 12 16,23-4 3-16,23 11 16 0,-37-12 5 15,15 6-7-15,22 6 9 0,-31-9 1 16,31 9 1-16,-34-12-4 0,34 12 16 0,-23-6-18 16,23 6-3-16,-25-11-7 0,25 11-17 15,0 0 9-15,0 0-4 0,0 0-10 16,0 0 6-16,0 0-6 0,0 0 16 0,0 0-8 15,0 0-5-15,0 0 4 0,0 0 4 16,70-15-10-16,-70 15 2 0,0 0 0 0,52 3 4 16,-52-3-1-16,25 0-10 0,-25 0 5 15,0 0 13-15,0 0-3 0,40 0 26 0,-40 0-1 16,0 0-4-16,0 0-1 0,0 0-5 16,0 0-5-16,0 0 0 15,0 0 0-15,0 0 3 0,0 0-13 0,0 0 2 16,-80-24 11-16,80 24-7 0,-32-9 3 0,32 9 6 15,-34-10 4-15,34 10 14 0,-31-5 2 16,31 5 2-16,-27-10 6 0,27 10-14 16,0 0-1-16,-34-5-3 0,34 5-9 0,0 0-7 15,0 0 5-15,-23-7-7 0,23 7-16 16,0 0 1-16,0 0-7 0,0 0-7 0,0 0-18 16,0 0-7-16,0 0-21 15,0 0-5-15,62 42 8 0,-62-42 2 0,20 12 0 16,-20-12 13-16,0 0-3 0,23 13 6 15,-23-13 5-15,0 0 16 0,17 10 2 0,-17-10 9 16,0 0 11-16,0 0 15 0,0 0 3 16,22 16-6-16,-22-16 4 0,0 0-8 0,0 0-7 15,0 0-62-15,32 0-49 0,-32 0-37 16,0 0-34-16,36-4-43 0,-36 4-484 0,0 0 624 16</inkml:trace>
  <inkml:trace contextRef="#ctx0" brushRef="#br0" timeOffset="251994.4538">27169 5109 2823 0,'0'0'-52'16,"0"0"41"-16,0 0 30 0,0 0 41 0,0 0 12 15,0 0 22-15,0 0-4 0,0 0 25 16,0 0 4-16,0 0 2 0,0 0 2 16,0 0-25-16,0 0-7 0,0 0-13 15,0 0-3-15,0 0-10 0,0 0-17 0,0 0-3 16,0 0-6-16,0 0-7 0,0 0-4 16,0 0-13-16,0 0 1 0,0 0-6 15,0 0 9-15,0 0-10 0,0 0-4 0,0 0-2 16,0 0 2-16,0 0 5 0,0 0 14 0,0 0-18 15,0 0 6-15,0 0-2 0,0 0 0 16,0 0 5-16,0 0-7 0,0 0-3 16,0 0 4-16,0 0-12 0,0 0 6 0,0 0-3 15,0 0 2-15,0 0-10 0,0 0-5 16,-94 7-8-16,94-7 4 0,0 0-5 16,-25 12-6-16,25-12 4 0,0 0 5 15,-25 6 0-15,25-6 6 0,0 0 4 0,0 0-12 16,0 0-4-16,0 0 11 0,0 0-5 15,0 0 1-15,0 0 18 0,0 0-14 0,0 0 3 16,0 0-6-16,45 35-1 0,-45-35-11 16,37 4-1-16,-37-4 4 0,42 11-1 15,-22-8-7-15,-20-3 5 0,37 1 12 0,-37-1-13 16,35 8 5-16,-35-8 7 0,33 3-6 16,-33-3 6-16,24 6 7 0,-24-6 3 15,0 0-2-15,33 3 4 0,-33-3 4 0,0 0 6 16,22 7 4-16,-22-7-6 0,0 0-2 15,0 0 0-15,0 0-8 0,0 0 4 16,0 0 0-16,0 0-4 0,0 0 12 0,0 0-10 16,0 0 0-16,0 0 10 0,0 0-15 15,0 0 9-15,0 0 0 0,0 0-6 0,0 0-5 16,0 0-10-16,0 0-15 0,0 0 11 16,0 0-1-16,-87 2-3 0,87-2-2 15,0 0 7-15,0 0-3 0,0 0 6 0,0 0 9 16,0 0-4-16,0 0 2 0,0 0 9 15,0 0-11-15,0 0 20 0,0 0-9 16,0 0 7-16,0 0 0 0,0 0-9 0,0 0 4 16,0 0 7-16,0 0-2 0,0 0 5 15,0 0-7-15,0 0-1 0,0 0 8 16,0 0-5-16,0 0 0 0,0 0 5 0,0 0-12 16,0 0 2-16,0 0-2 0,0 0 5 15,0 0-10-15,0 0 12 0,0 0-5 16,2-44 0-16,-2 44 1 0,-35-9 4 0,35 9 19 15,-44-6 11-15,44 6 2 0,-37-5 3 16,37 5-1-16,-28-7-12 0,28 7 3 0,0 0-19 16,-30-6-6-16,30 6 2 0,0 0-6 15,0 0 2-15,-24-6-5 0,24 6 9 16,0 0-8-16,0 0 10 0,0 0 1 16,0 0-8-16,0 0-3 0,0 0 19 0,0 0-11 15,0 0 7-15,0 0 4 0,0 0-6 16,0 0-1-16,0 0 7 0,0 0-4 0,0 0-5 15,65-27 1-15,-65 27 12 0,0 0-8 16,14-17 1-16,-14 17 1 0,0 0 10 0,20-13-8 16,-20 13 14-16,0 0 2 0,0 0-14 15,20-15 3-15,-20 15-4 0,0 0 3 16,0 0-5-16,0 0 0 0,28-8-6 0,-28 8 4 16,0 0-12-16,41 0 0 0,-41 0 10 15,0 0 0-15,45 3-8 0,-45-3 4 16,28 3-2-16,-28-3-2 0,27 2 4 15,-27-2 2-15,0 0-6 0,35 4 0 0,-35-4-2 16,0 0 0-16,22 8-4 0,-22-8 0 16,0 0 10-16,0 0-8 0,0 0-30 0,30 3-31 15,-30-3-12-15,0 0-31 0,0 0-90 16,0 0-236-16,-13 25-230 0,13-25 119 16</inkml:trace>
  <inkml:trace contextRef="#ctx0" brushRef="#br0" timeOffset="266552.1055">28929 9147 327 0,'0'0'198'15,"0"0"-4"-15,0 0-23 0,0 0-18 16,-37-8-3-16,37 8-58 0,0 0-30 15,0 0 2-15,0 0-5 0,-29-9-20 0,29 9 9 16,0 0-10-16,0 0-4 0,0 0-1 16,-30-10-4-16,30 10-13 0,0 0 12 0,0 0-4 15,-28-2 0-15,28 2 0 0,0 0-9 16,0 0 20-16,-37-3 3 0,37 3 10 0,0 0 0 16,-33 0 3-16,33 0 12 0,0 0-7 15,-39 0-2-15,39 0 12 0,0 0-4 16,-35-4-5-16,35 4-4 0,0 0-4 0,-43 0 11 15,43 0-7-15,-26-3-21 0,26 3-4 16,0 0 9-16,0 0-3 0,-45-3-3 16,45 3 7-16,0 0-8 0,0 0 10 0,-40 0 5 15,40 0-17-15,0 0 1 0,-25-3-1 16,25 3-3-16,0 0 3 0,0 0-6 16,-38-2-4-16,38 2-4 0,0 0-1 0,-36 2 9 15,36-2-8-15,0 0-9 0,-36 0 5 16,36 0 6-16,-29 3-13 0,29-3 11 0,0 0-7 15,-38 6 7-15,38-6 12 0,-32 7-2 16,32-7 3-16,-32 2 5 0,32-2-4 16,-32 7-1-16,32-7-3 0,-33 8-6 15,33-8 2-15,-32 7-3 0,32-7 3 0,-33 8-3 16,33-8 4-16,-34 10 1 0,34-10-8 16,-33 14 7-16,16-6 2 0,17-8-4 0,-35 13 2 15,18-4 1-15,17-9-1 0,-37 21 7 16,21-12 4-16,-1 5-12 0,17-14-1 15,-33 24 1-15,17-8 1 0,0-5 2 0,-1 5-6 16,17-16-1-16,-32 27-3 0,24-16-6 16,8-11 3-16,-25 25-1 0,25-25 4 15,-17 22 0-15,17-22 0 0,-18 22-5 0,18-22 1 16,-19 25-9-16,11-9 7 0,8-16 13 16,-20 28-18-16,11-9 11 0,9-19-2 15,-20 36-2-15,12-17 5 0,0 2-10 0,8-21-1 16,-24 39 3-16,19-16 10 0,-7-2-11 15,1 0 1-15,2 1-1 0,-2 0 5 0,1 0 3 16,1-2-5-16,9-20-1 0,-16 37 7 16,2-17-8-16,14-20-3 0,-13 30 16 15,13-30-5-15,-14 31 0 0,8-15 6 16,6-16-8-16,-14 34-4 0,9-19 2 0,5-15 15 16,-13 36-11-16,3-15 0 0,3 2-4 15,7-23 5-15,-13 43-7 0,8-20-5 0,0 1-4 16,-2-1 20-16,7-23-17 0,-10 47 8 15,7-22-7-15,-1-1 7 0,4-24-10 16,-5 45 9-16,0-25-7 0,5-20-5 0,-8 43 12 16,6-25-7-16,2-18-2 0,-3 41 3 15,-2-20-8-15,5-21 13 0,-3 41 2 16,3-41-9-16,0 39-4 0,0-39 9 0,-2 40-12 16,2-40 6-16,0 35 5 0,0-35-2 15,0 39-5-15,0-39 9 0,2 34-7 16,-2-13 6-16,0-21-3 0,0 38 7 0,0-38-7 15,0 40 14-15,0-20-3 0,0-20 0 16,0 38 1-16,0-38 8 0,0 36-3 0,0-36-2 16,0 32 0-16,0-32 0 0,0 31 1 15,0-31-10-15,3 27 2 0,-3-27-3 0,0 0 3 16,0 38-1-16,0-38 1 0,5 24-2 16,-5-24-2-16,0 0-1 0,0 35 4 15,0-35-10-15,0 0 9 0,0 29-5 0,0-29 0 16,3 22 2-16,-3-22 2 0,0 0-5 15,0 40-7-15,0-40 12 0,0 32 2 16,0-32 2-16,2 30-5 0,-2-30-2 0,3 34 2 16,-3-34-1-16,5 34 1 0,-5-34-2 15,5 37 4-15,-1-19 0 0,-4-18-6 16,8 41 0-16,-8-41 1 0,8 33 3 0,-6-15-7 16,-2-18 5-16,12 35 3 0,-11-16-8 15,-1-19 10-15,12 33-31 0,-8-15-2 0,-4-18 9 16,13 44-8-16,-6-23 9 0,-4 1 1 15,-3-22 2-15,13 40 6 0,-4-15-2 0,-4-7-4 16,1 3 2-16,-6-21-1 0,10 33 10 16,-3-13-1-16,-7-20-5 0,15 30-3 15,-15-30 10-15,10 32-5 0,-3-17 0 16,-7-15-1-16,13 34 2 0,-4-19 2 0,-9-15 0 16,16 35-5-16,-11-20 5 0,-5-15 2 15,19 27-3-15,-7-8 4 0,-12-19-2 16,16 28 2-16,-11-13-6 0,9 4 5 0,-14-19-1 15,21 27-1-15,-7-12 0 0,-2 0 0 16,-12-15 0-16,21 32 2 0,-7-17 2 0,-14-15-1 16,26 24 5-16,-14-7-6 0,-12-17-2 15,27 21-3-15,-14-9 6 0,-13-12-3 16,22 18 3-16,-22-18-3 0,25 16 3 0,-25-16-3 16,24 18 0-16,-24-18 3 0,28 17-2 15,-13-13 2-15,-15-4-3 0,35 17 0 16,-15-11 7-16,2 0-7 0,-22-6 0 0,43 15 4 15,-17-9-11-15,2-3 10 16,-6 3-2-16,-22-6-2 0,55 9 7 0,-28-6-12 0,4 4 13 16,1-7-4-16,-2 4-3 0,2 0 7 15,-3 0-9-15,2 0 1 0,-1-1 4 0,2-2 7 16,2 2-13-16,-1 6 3 0,4-8-3 16,-4 3 0-16,3-1-5 0,-1 2 8 0,0 0 4 15,-2-3-10-15,2 1 6 0,4 1 5 16,-4-4-3-16,-5 3-2 0,5 0 9 15,-3-3-6-15,3 0-6 0,-1-3 0 16,1 3 6-16,-2 0-2 0,7-3 2 0,-6-1-6 16,-2 1-1-16,1 3 1 0,1-2 2 15,-34 2-2-15,65-5 0 0,-33 5 2 16,-2-2 2-16,1 2-4 0,3-3 5 0,-34 3-2 16,62 0-6-16,-24 0 12 0,-6-3-3 15,6 3-9-15,1-4 7 0,4 3-6 0,1-3 6 16,4-1 2-16,-1 1-3 0,0 1-6 15,2-5 3-15,-6 4 5 0,4-7 2 16,-5 5-4-16,0 0 0 0,-7 0-6 16,0 0 9-16,-5 0-3 0,-5 3-1 0,4-3-3 15,-29 6 2-15,50-9-1 0,-24 5 3 16,-26 4-1-16,42-7 4 0,-42 7 1 0,44-3-7 16,-22 2-4-16,-22 1 6 0,43-8-2 15,-43 8 0-15,45-3-1 0,-45 3 5 0,35-1 2 16,-35 1 6-16,39-8-18 0,-39 8 5 15,33-6 1-15,-33 6 1 0,37-3 1 16,-17-4 7-16,-20 7-4 0,35-2 0 0,-35 2-5 16,44-6 0-16,-44 6 3 0,40-3 2 15,-15-1-4-15,0 2 1 0,-25 2 5 16,60-3-5-16,-33 0-5 0,3 3 13 16,0-4-13-16,2 1 5 0,-2 1-3 0,5-3 5 15,-5 4-1-15,2-3 3 0,-2 1-7 16,2-2 5-16,0 1 2 0,-2 1-2 0,-3-4-4 15,6 5 2-15,4-9 1 0,1 6-9 16,1-2 12-16,1-1 0 0,-1-2-10 0,2-2 3 16,-4 0 12-16,0-3-14 0,3-2 2 15,-3-4 1-15,0-3-1 0,3-6-3 0,-7-5-2 16,1-2 7-16,-6-4 1 0,-6-1 1 16,5-5-1-16,-11-1-1 0,-4-3 5 15,2 3 1-15,-6-2 12 0,-6 4 3 0,-2-2 3 16,-5-5-12-16,-4-7 1 0,-4-2-3 15,-7-7-2-15,-5-3 5 0,0 1-4 16,-7-2-4-16,-10-19 0 0,-7-1 8 0,8 16-9 16,-11-12-4-16,-5 5 5 0,0 1 7 15,-5 5-1-15,-1 3 1 0,-6 1 5 16,7 11-12-16,-15-2 4 0,12 11 2 0,3 7 2 16,-20-11-9-16,12 5 3 0,5 13 2 15,-1 2-6-15,1-6 2 0,0 7 0 0,0-4 1 16,1 8 1-16,-1 1-2 0,0 2-1 15,1-1 4-15,10 7-5 0,-2-2 6 16,2 2-9-16,-3 3 10 0,7 1-2 0,-5 3 2 16,1-6-2-16,2 8 0 0,-4-3 0 15,-1 0 3-15,-4 3-9 0,-9-5 6 16,-3 5-1-16,-13-5-1 0,-38 0-4 0,-9 1 2 16,-15 3-16-16,-4-4-14 0,-12 8-27 0,-3-1-21 15,-14 4-14-15,-14 6-18 0,-9 0-18 16,-6 3-23-16,-7 6-32 0,1 3-60 15,-6 0-589-15,1 7 21 0</inkml:trace>
  <inkml:trace contextRef="#ctx0" brushRef="#br0" timeOffset="278852.4907">30294 16197 3522 0,'0'0'-195'15,"0"0"-27"-15,0 0-486 0,0 0 615 0</inkml:trace>
  <inkml:trace contextRef="#ctx0" brushRef="#br0" timeOffset="280628.6904">32296 12167 2771 0,'17'-15'-147'16,"-17"15"7"-16,0 0 15 0,0 0 11 0,0 0-12 15,0 0 20-15,0 0 7 0,0 0 19 16,8-23 25-16,-8 23 31 0,0 0 8 16,0 0 0-16,0 0 0 0,0 0 4 0,0 0-12 15,0 0-10-15,0 0-12 0,0 0-9 16,0 0-34-16,0 0-16 0,0 0-20 16,0 0-219-16,0 0 82 0</inkml:trace>
  <inkml:trace contextRef="#ctx0" brushRef="#br0" timeOffset="283780.4782">32321 12129 1132 0,'-35'-33'-15'0,"35"33"9"0,0 0 47 0,0 0-15 16,-22-16-2-16,22 16-4 0,0 0 10 16,-28-5-26-16,28 5 6 0,0 0 0 0,-32-6-6 15,32 6-8-15,0 0 23 16,-35-4-10-16,35 4 20 0,-30-2 13 0,30 2 12 16,-30-6 35-16,30 6 18 0,-34-9-9 15,34 9 1-15,-42-10 0 0,19 3-14 0,23 7-3 16,-45-15 4-16,23 10-18 0,22 5-6 15,-47-16-4-15,29 9 2 0,18 7-14 0,-44-15 6 16,28 10-10-16,16 5-1 0,-37-16-6 16,17 10 0-16,20 6-7 0,-42-12-3 0,22 2 9 15,20 10-12-15,-45-19 5 0,25 15 3 16,-5-7-3-16,25 11 3 0,-49-13-9 16,26 8 2-16,23 5-2 0,-51-12-3 15,26 6 10-15,25 6 3 0,-45-7-6 0,22 0 5 16,1 2 4-16,22 5-2 0,-48-7-8 15,26 6-2-15,22 1-1 0,-49-12-2 0,26 10 2 16,23 2 0-16,-45-6-2 0,45 6-5 16,-49-4 9-16,27 4-12 0,22 0 0 15,-48-3 7-15,48 3 0 0,-50 0-2 16,18 0 15-16,32 0 8 0,-60 0-2 0,33-3 2 16,27 3 3-16,-55-2 1 0,33 2 4 15,22 0 0-15,-49 0-5 0,49 0-1 0,-45 0-1 16,45 0-5-16,-45 0-3 0,45 0-4 15,-45 0-8-15,45 0 13 0,-40 2-16 0,20 1-5 16,20-3 12-16,-39 0-12 0,39 0-6 16,-40 7 6-16,40-7 1 0,-38 6-6 15,38-6 0-15,-39 5-4 0,21 4 4 0,18-9-3 16,-44 13-4-16,24-3 0 0,2 0-2 16,-2-1 2-16,20-9 7 0,-40 15-9 15,23-6 6-15,17-9 1 0,-35 19-1 0,18-9-3 16,17-10 5-16,-35 19-3 0,11-8-3 15,4 1 4-15,4 0-3 0,-4 0 12 0,0 2-12 16,-2-1 10-16,22-13-1 0,-39 23-5 16,21-11 5-16,-4 3 1 0,0-2-8 15,4 2 2-15,-2-3 4 0,-2 5 1 0,4-5 2 16,-2 3-9-16,1 0 5 0,3 0 7 16,-8 0 0-16,1 2-5 0,4-5-6 15,-4 3 2-15,6 0 9 0,-3 0-4 0,3 1 10 16,17-16-3-16,-36 24 13 0,19-10 2 15,0 1 3-15,-1-3-3 0,18-12 5 16,-34 25-9-16,16-13-2 0,-4-1 4 0,5 3-8 16,-1 1 2-16,1 0 1 0,-4 0-4 15,2 1 6-15,2-1-5 0,-4 5 1 0,4-5-5 16,0 3 3-16,0-3-4 0,1 4 2 16,-1-3-3-16,2-1 1 0,15-15-2 15,-27 31 2-15,15-16-5 0,12-15 3 0,-26 28-2 16,16-12 4-16,10-16-6 0,-20 27 1 15,11-15 1-15,9-12-4 0,-23 31 6 0,9-13 5 16,14-18-6-16,-20 34 0 0,12-15 3 16,-4 2 1-16,1-3-3 0,2 5-1 15,-4-5 4-15,-2 4-6 0,5-2-2 16,10-20-3-16,-24 40 1 0,13-20 7 0,2-3-7 16,9-17-2-16,-21 37 0 0,12-20-1 15,9-17-4-15,-18 27 5 0,6-12-1 0,12-15-6 16,-13 26 4-16,13-26 3 0,-14 27 3 15,6-11-2-15,8-16-2 0,-17 27-3 16,7-7 3-16,10-20 2 0,-18 36 1 0,6-15 4 16,4 0-4-16,-6 2 1 0,3-2-6 15,-1 4 1-15,4 2 5 0,-4-2-2 0,7 6-3 16,-7-7 1-16,7 0-1 0,-7 3-1 16,6 3-2-16,-6-6 3 0,2 0 2 15,3 0-3-15,2 2-2 0,-3-1 5 0,3-2-4 16,-4 2-1-16,3-3 3 0,1 3-3 15,5-25 2-15,-12 47-2 0,4-26 1 0,8-21-1 16,-7 40 0-16,2-21 1 0,5-19 0 16,-8 36 1-16,4-14-2 0,4-22 0 15,-5 36 0-15,-3-10 2 0,8-26 1 0,-3 42-5 16,1-16 3-16,2-26 0 0,-4 51 0 16,4-29 1-16,0-22-1 0,0 42 1 15,0-42-2-15,0 38-1 0,4-19 1 16,-4-19 0-16,0 32 0 0,0-32 1 0,2 30-2 15,-2-30 0-15,0 0 3 0,3 36-5 16,-3-36 2-16,0 0-1 0,3 31 1 0,-3-31 0 16,0 0 0-16,0 34 0 0,0-34-2 15,5 25 2-15,-5-25-1 0,4 28 0 0,-4-28 1 16,0 34 0-16,0-34-1 0,0 39 0 16,0-18 1-16,1 8 0 0,-1-2 2 15,0 2-1-15,0 0-3 0,4 2 3 0,-4-3-2 16,3-1 0-16,-3 2 2 0,5-4-2 15,-5-25 1-15,3 47 0 0,-1-27-1 0,-2-20 0 16,3 40 1-16,-3-40-2 0,4 35 1 16,1-17 2-16,-5-18-2 0,5 33-2 15,-5-33 2-15,10 33 3 0,-10-33-1 0,8 36-3 16,0-15 4-16,-3-4-1 0,7 3-1 16,-3 2 2-16,-9-22-2 0,16 39 3 15,-4-17-4-15,0 1 2 0,-4-3-3 16,4 2 1-16,-4-2 2 0,2 0-1 0,2 2-2 15,-12-22 3-15,18 36 1 0,-9-15-5 16,-1-1 4-16,-8-20-3 0,17 30 0 0,-12-14 2 16,-5-16 0-16,13 33 1 0,1-15-3 15,-6 1 2-15,-8-19 3 0,17 40-5 0,-4-17 0 16,-3-7 3-16,5 7-1 0,0-1 0 16,-3-5 1-16,6 7-2 0,-6-3 0 15,6-4 0-15,4 5-1 0,-5 0 0 0,1-2 1 16,4 7-1-16,3-4 2 0,-7 2-1 15,13-3 1-15,-10 3 1 0,4-1 1 16,2-2 1-16,-2-2-2 0,5 3-2 0,-3 1 0 16,3-2 1-16,2-1 0 0,2 1-1 15,1 0 2-15,0-4 0 0,3 0-1 0,1 0-1 16,1 2 0-16,-2-5 1 0,6 4 1 16,-4-4 0-16,3 0-2 0,1 2 3 15,1-6-2-15,0 5-2 0,0-1 1 16,1-3 0-16,7 6 0 0,-8-5 1 0,6 3-1 15,0-2 2-15,-2 0-1 0,-4-2 1 16,4-1-1-16,-4 5 0 0,2-7-3 0,-1 6 3 16,3-4-1-16,-2 1 3 0,-2-3-3 15,3 3 1-15,-1 0 2 0,2-3-2 0,-1 0-2 16,1 3 2-16,-4-1 0 0,3-2-2 16,-6-4 1-16,3 5-1 0,2-3 2 15,-3 1-1-15,-1-1 1 0,-1 2 0 0,3-3-1 16,-1-1 0-16,-2 4 0 0,3-6 2 15,-3 1-5-15,3 2 6 0,-2-3 0 0,-8 0-1 16,4 1-1-16,-1 0 0 0,-1-4 0 16,-3 0 1-16,4 0-1 0,-5 0-2 15,4-4 2-15,-3 4-1 0,1-4 2 16,-5 4-2-16,5-3 2 0,-1 0 0 0,-1 1-4 16,-3-6 1-16,5 6 0 0,-5-4 2 15,4-1-2-15,-2 2 1 0,-1-2 0 16,1 2 2-16,-7-2-2 0,7-1 2 0,-5-2 0 15,-4 1-2-15,6-2 0 0,-4 2 2 16,0 1-2-16,-25 8 3 0,45-19-4 0,-20 7 3 16,-1 0-1-16,1-2-2 0,3-3 0 15,4 1 0-15,-2 1-1 0,5-4 0 0,-1 4-2 16,2-4-2-16,1 5 2 0,-3-5-3 16,2 0 2-16,0 4-1 0,2 0-1 15,-1-2 4-15,-4 1-1 0,2-1-1 16,-1-2 2-16,-2 4-4 0,-6-3 2 0,3 1 2 15,-9 2 0-15,3 2 4 0,-6-4-3 16,6-1 3-16,-6 2-2 0,0-3 1 0,-17 19 0 16,25-30 0-16,-10 15-4 0,-5 0 2 15,-10 15-1-15,29-32-4 0,-21 15 5 16,-8 17-1-16,23-32-3 0,-14 14-1 0,4 3-4 16,-1-3 4-16,0-2-2 0,-2-1 1 15,-10 21 1-15,21-37 2 0,-12 17 4 16,-9 20-4-16,16-30 1 0,-11 9-2 0,-5 21 6 15,14-31-6-15,-14 31 1 0,11-35-3 16,-7 18 1-16,-4 17-6 0,12-37-2 0,-7 17 0 16,-5 20-3-16,6-33 4 0,3 15-3 15,-9 18-1-15,10-40 1 0,-5 18 4 0,1 1-5 16,-6 21 10-16,10-46-5 0,-5 22 2 16,4 1 2-16,-4-1-2 0,-5 24-9 15,6-50-3-15,0 22-3 0,-5 5 0 0,3-3 5 16,-4 26 1-16,-5-55 0 0,-4 28 4 15,4-2 1-15,-12-4 3 0,4 1 4 0,0 6 4 16,-1-3 10-16,3 5 3 0,-5-1 3 16,5 3-6-16,1 1 1 0,10 21-2 15,-20-37-2-15,11 21-3 0,9 16-3 16,-11-33-7-16,11 33 2 0,-12-37-2 0,12 37 1 16,-5-33-3-16,5 33 8 0,-3-36-3 15,3 36 2-15,-9-33 0 0,9 33-2 16,-3-32 2-16,3 32 0 0,-2-27-3 0,2 27-5 15,0 0-1-15,0-33 0 0,0 33 4 16,0 0-4-16,-3-27 6 0,3 27-5 0,0 0 2 16,0 0 2-16,0-38-1 0,0 38 4 15,0 0-4-15,0-31-1 0,0 31 7 0,0 0-4 16,3-32 4-16,-3 32 0 0,0 0-3 16,0-32 4-16,0 32 0 0,0 0-1 15,2-31 4-15,-2 31-5 0,0 0 2 0,0-31-5 16,0 31 4-16,0 0-1 0,3-28 3 15,-3 28-5-15,0 0 4 0,0 0-8 16,0-31 0-16,0 31-13 0,0 0 15 0,0 0-5 16,0-30-3-16,0 30 1 0,0 0 7 15,0 0-5-15,0-37 4 0,0 37-1 16,0 0 1-16,0-31 0 0,0 31 2 16,0 0-2-16,0-31 7 0,0 31-10 0,0 0-2 15,0-28-12-15,0 28 11 0,0 0 10 16,0-31-1-16,0 31-1 0,0 0-1 0,4-35 0 15,-4 35-4-15,0 0 6 0,-4-42 2 16,4 42-1-16,-3-33 6 0,3 33-2 0,-2-31-6 16,2 31 10-16,-8-40 1 0,8 40 2 15,-7-37-8-15,5 16 6 0,2 21-2 16,-8-44 2-16,1 23-3 0,7 21 3 0,-1-41-3 16,-3 20 7-16,4 21-10 0,-5-40-4 15,5 40 4-15,-3-40-5 0,0 21 10 0,3 19-11 16,-9-36 9-16,9 36-2 0,-6-38-3 15,1 20 1-15,5 18 11 0,-12-37-18 16,7 17 8-16,5 20 0 0,-12-35 0 16,7 16-5-16,5 19 0 0,-13-30 3 0,13 30-4 15,-14-34 7-15,13 15-1 0,1 19 5 16,-12-34-4-16,12 34-12 0,-8-37 11 0,8 37-10 16,-12-34 11-16,12 34 5 0,-10-36-3 15,3 13 0-15,7 23 12 0,-10-36-12 0,10 36 6 16,-10-37-1-16,5 19 0 0,5 18 10 15,-7-34-10-15,7 34-2 0,-10-31 4 16,10 31-4-16,-3-35 6 0,3 35-15 0,-3-30 6 16,3 30 3-16,-5-32 0 0,5 32 2 15,-5-33-3-15,5 33 2 0,-4-40-2 0,4 40 3 16,-3-38 6-16,1 18 6 0,2 20 17 16,-8-40-4-16,8 40 6 0,-7-44-12 15,-1 23 7-15,8 21-9 0,-9-43 0 0,1 20-2 16,1 2-1-16,7 21-5 0,-16-39 3 15,6 17-3-15,1 3-7 0,-4-2 4 16,3-1-2-16,-2 1 1 0,-1-2-1 16,-1 2-3-16,-2-3 20 0,-1-6-12 15,-1-1-3-15,-4 3-1 0,0-9 12 0,0 5-15 16,-3-7-1-16,-7-1-3 0,-1 0 0 16,-2-3-31-16,-12 0-17 0,-15 6-32 0,-42-8-42 15,-24 18-59-15,-31 12-224 0,-25 9-448 0,-39-3-94 16</inkml:trace>
  <inkml:trace contextRef="#ctx0" brushRef="#br0" timeOffset="289271.2791">15494 11323 3720 0,'0'0'-143'0,"0"0"21"0,0 0 23 16,0 0 19-16,0 0 23 0,0 0 2 0,0 0 11 15,0 0 12-15,-21-37 2 0,21 37 7 16,0 0 3-16,0 0 0 0,0 0-4 16,0 0 4-16,0 0 4 0,-14-21-2 0,14 21 2 15,0 0 5-15,0 0-7 0,0 0 7 16,0 0 3-16,0 0 5 0,0 0-2 0,0 0 5 16,39-25-6-16,-39 25 9 0,0 0 10 15,30-7 14-15,-30 7 8 0,0 0 14 16,45 3-10-16,-45-3 4 0,44 8 2 0,-23-3 4 15,8 5-15-15,-6-1 0 0,6 1 1 16,-4 2-11-16,12 3 4 0,-1 0 2 16,1 3 2-16,2-1-1 0,1-2 3 15,12 4-10-15,4 1-2 0,-4-5 6 0,9 5-4 16,-5-1 0-16,5-4 3 0,-4 0-6 16,-1 3 13-16,5-6 9 0,-5 3 6 0,5 2-1 15,-8-2 3-15,6 7-10 0,-6-3 4 16,3-3-1-16,4 9-7 0,0-3 1 0,7 6-3 15,0-1-1-15,1 5-1 0,3-5-1 16,-3 3-3-16,-1 2-10 0,0 2 2 16,2-4 1-16,4 5 12 0,-6-1-3 0,3-1 7 15,1-1 6-15,-9-2-9 0,8 4 12 16,-10-3-14-16,5-1 10 0,1 1 0 16,-11-5-4-16,10 7 12 0,0-4 11 0,0 1-2 15,4 0-10-15,1 0 0 0,2 2 0 16,8-2-7-16,1-2 0 0,-1 1 2 15,0-2-6-15,9-6-1 0,0 0-2 0,4-1 3 16,-2-1 1-16,-3-7 6 0,3 3-2 16,-4-7 5-16,-4 2-3 0,-11-1 1 0,2-3-5 15,-4 0-5-15,-1 2-3 16,-6 0-1-16,4-3-8 0,2 5 2 0,4 0-4 0,-6-1-1 16,4 3-4-16,17 1-2 0,-2 2-1 15,-3-2-1-15,4 2-3 0,0 0 2 16,-2 1-1-16,2-1 0 0,4 0 4 15,-4 2 1-15,5-4 1 0,0 7 1 0,0-5 1 16,0 0-1-16,3-3-2 0,-5 3 0 16,1 5-1-16,6-8 1 0,-9 3-2 15,6-3-2-15,0 3-2 0,-1 1 0 16,-2 0-2-16,6 3-1 0,-5-1-2 0,2 0 3 16,31 4-4-16,-21-2 0 0,-12 0 0 0,0-1 0 15,1-1-1-15,1-1 2 0,-7-1-4 16,5 4 3-16,7-2 0 0,21 3 0 15,-11-2-2-15,-14-7 0 0,1 4 1 0,-1-4 0 16,5 3-3-16,1-3 2 0,-3 0-1 16,-1 1 3-16,34 9-2 0,-22-6-1 15,-19-5 1-15,5 2-1 0,1-1 1 0,32 10 2 16,-26-10-4-16,-8 1 2 0,-7 2 1 16,5-6-4-16,-5 4 3 0,-5-1-1 15,5 3 0-15,-5 0 0 0,-13-1-1 0,-2-3-1 16,6 1 2-16,-4 4 0 0,-2-4-1 15,-2 0 1-15,3 3-2 0,-2-3 1 16,11 11-1-16,-10-7 4 0,-2-1-3 0,13 5 2 16,-1 4-2-16,-3-3 0 0,5 0 0 15,1 3 1-15,-5 0-1 0,0 1 1 0,-1-3-1 16,-4 0 0-16,4-1 1 0,-16 2-1 16,4-5 2-16,4 3-3 0,-5 0-1 15,3-3 3-15,1 2-2 0,-3 1 4 0,-2-3-4 16,1 1-3-16,7 5 5 0,-3-5-1 15,-3 0 0-15,15-1 2 0,-6 1-2 0,-10 0 1 16,5-3-1-16,11 4 1 0,-12-1-4 16,0-4 5-16,2 5-2 0,-2-7 1 15,1 7 0-15,-1-5-1 0,0 4-1 0,0-2 2 16,-1 1-3-16,1 2 2 0,-1-1 0 16,-3-1-1-16,-4 3 0 0,5-2 2 15,-2 3-4-15,-4-4 4 0,4 3-2 0,-7-6 2 16,3 3 1-16,-5-1-3 0,-7-2 1 15,-2-3 2-15,-5 0-3 0,6-2 3 16,-9-2-1-16,-3 2 3 0,-1 0 2 0,-4-5 2 16,0 2-1-16,-4-2 1 0,3 3-1 15,-25-8 1-15,40 9-1 0,-18-6-2 0,-22-3 0 16,40 9 0-16,-40-9-1 0,34 6-1 16,-34-6 0-16,35 6 4 0,-35-6-2 0,25 6 0 15,-25-6 6-15,23 3-1 0,-23-3 1 16,0 0-2-16,0 0-2 0,34 9 0 15,-34-9-1-15,0 0 1 0,0 0-7 16,25 6 7-16,-25-6-2 0,0 0-2 0,0 0-1 16,0 0 2-16,23 8-3 0,-23-8 2 15,0 0-2-15,0 0-1 0,0 0 2 0,0 0 1 16,0 0-1-16,0 0 8 0,0 0-7 16,0 0 6-16,0 0 6 0,0 0-3 15,0 0 1-15,0 0-3 0,0 0-3 16,0 0 4-16,0 0-4 0,0 0 3 0,0 0-2 15,0 0 0-15,0 0-3 0,0 0 0 16,0 0 3-16,0 0-4 0,0 0 1 0,0 0 2 16,0 0-6-16,0 0 0 0,0 0 0 15,0 0-3-15,0 0-18 0,0 0-22 16,-52-56-27-16,52 56-33 0,-40 0-38 0,40 0-39 16,-65 18-48-16,18-6-121 0,-1 0-232 15,-6-2-372-15,4-6-820 0</inkml:trace>
  <inkml:trace contextRef="#ctx0" brushRef="#br0" timeOffset="290472.2478">29230 14291 4650 0,'0'0'-133'0,"0"0"5"0,5-29 23 16,-5 29 17-16,0 0 11 0,0 0 8 15,0 0 7-15,0 0 6 0,0 0 27 16,-5-37 7-16,5 37 20 0,0 0 13 15,0 0 16-15,0 0 8 0,0 0 15 0,0 0 12 16,0 0 0-16,-14-31 12 0,14 31 5 16,0 0 2-16,0 0 1 0,0 0-2 15,0 0-5-15,0 0-14 0,0 0-4 0,0 0-6 16,0-31-13-16,0 31-8 0,0 0-16 16,0 0-8-16,0 0 3 0,0 0 0 0,0 0 1 15,0 0-5-15,0 0 13 0,0 0-2 16,0 0 4-16,0 0-2 0,0 0 2 15,0 0-7-15,0 0 1 0,0 0-1 16,0 0-2-16,0 0-2 0,0 0 1 0,0 0-4 16,0 0 3-16,0 0-1 0,0 0 0 15,0 0-2-15,0 0-3 0,0 0 7 0,0 0 4 16,0 0 9-16,0 0 8 0,36-2 9 16,-36 2-5-16,0 0-1 0,0 0 4 0,36 30 1 15,-36-30 3-15,29 26 1 0,-16-13-5 16,4 4-3-16,0 1-3 0,1 1-3 15,2 0 0-15,-1 2-3 0,7-3 0 0,-1 4-3 16,0-1-3-16,4-1 0 0,-4-5-3 16,-3 0 1-16,5-3-1 0,-7 1-2 15,-4-5 1-15,-16-8 1 0,37 23-4 0,-25-16 0 16,-12-7 2-16,25 20-6 0,-10-11 3 16,-15-9-2-16,25 12-1 0,-25-12 1 15,25 15-3-15,-25-15-1 0,24 16-1 0,-24-16 0 16,18 12 0-16,-18-12-2 0,17 12 3 15,-17-12-3-15,16 14 0 0,-16-14-2 0,0 0 3 16,31 13-3-16,-31-13 1 0,21 14-1 16,-21-14 1-16,25 13-2 0,-25-13 3 15,32 15 1-15,-15-10-4 0,-17-5 0 16,30 18 1-16,-8-9 1 0,-22-9-2 0,35 20 0 16,-17-10 3-16,-18-10-2 0,34 15 2 15,-21-10-2-15,-13-5-1 0,32 15 0 0,-32-15 0 16,28 13 0-16,-14-2 0 0,-14-11 1 15,32 12 0-15,-32-12 2 0,25 11-1 16,-25-11-4-16,25 13 0 0,-25-13 3 0,23 9-2 16,-23-9-2-16,20 9 3 0,-20-9 1 15,0 0-2-15,22 9 2 0,-22-9 2 0,0 0-3 16,20 9-1-16,-20-9 1 16,0 0-1-16,20 10 0 0,-20-10 2 0,0 0-2 15,0 0 3-15,30 8-2 0,-30-8 0 16,19 9 1-16,-19-9-1 0,25 11 0 0,-25-11 1 15,18 9-1-15,-18-9 1 0,24 6-2 16,-24-6 1-16,0 0-2 0,31 12 4 16,-31-12-2-16,22 7 0 0,-22-7-1 0,0 0 2 15,27 12-1-15,-27-12 4 0,0 0-5 16,22 6 4-16,-22-6 0 0,0 0 7 0,0 0 1 16,0 0 3-16,21 9-3 0,-21-9 0 15,0 0 1-15,0 0-1 0,0 0-1 16,0 0 0-16,0 0-3 0,0 0 2 15,0 0-3-15,0 0 0 0,0 0-2 0,0 0 2 16,0 0-1-16,0 0 0 0,0 0 1 16,0 0-4-16,0 0 1 0,0 0 1 0,-87-15-3 15,87 15 2-15,-40-3 0 0,40 3-1 16,-35-4-2-16,35 4 2 0,-47 0-1 16,47 0 1-16,-58 0 0 0,24 4 1 15,-9-4-3-15,-7 6 0 0,-11-3 1 0,-6 3 0 16,-6 3 0-16,-1-3 3 0,1 3-1 15,4-1 0-15,7-4-3 0,10 3 0 0,5 3-7 16,7 2-11-16,0 0-38 0,7 6-59 16,14-6-85-16,1 2-298 0,18-14-128 15,-29 1-290-15,29-1-532 0</inkml:trace>
  <inkml:trace contextRef="#ctx0" brushRef="#br0" timeOffset="292023.9975">29325 14291 1398 0,'0'0'333'0,"0"0"-165"16,0 0-18-16,0 0-18 0,-8-35-22 0,8 35-20 15,0 0-21-15,0 0-5 0,0 0-1 16,-5-28 1-16,5 28-10 0,0 0 0 16,0 0 12-16,0 0 4 0,0 0 6 0,-12-23 11 15,12 23 5-15,0 0 4 0,0 0 1 16,0 0-22-16,0 0 0 0,0 0-17 16,0 0-5-16,0 0-5 0,0 0-11 0,0 0 0 15,0 0-7-15,-7-27-4 0,7 27 9 16,0 0-13-16,0 0-7 0,0 0 1 15,0 0 1-15,0 0-2 0,0 0 13 0,0 0 4 16,0 0 13-16,0 0-5 0,-11 90 5 16,11-90-2-16,-2 35 13 0,-1-14-2 15,3-21 14-15,-9 42-8 0,6-15-8 16,-2 0-3-16,0-3-2 0,-2 3-2 0,2 0-1 16,-3 2-8-16,5-2 0 0,-3 0 2 0,-4 0 1 15,10-27-2-15,-10 51 2 0,4-28 4 16,4 1-3-16,2-24 4 0,-12 39-3 15,9-20-4-15,3-19-5 0,-10 33-4 16,10-33-4-16,-8 35-4 0,4-16 0 0,4-19-4 16,-8 31 2-16,8-31-2 0,-12 31-4 15,12-31-1-15,-7 30-1 0,7-30-6 0,-5 33 6 16,0-14-1-16,5-19-3 0,-8 31 1 16,8-31 0-16,-8 33-1 0,1-18 2 0,7-15-1 15,-5 32-2-15,5-32 2 0,-8 25-4 16,8-25 4-16,-4 24-1 0,4-24-1 15,-8 26-3-15,8-26 1 0,0 0 4 16,-7 27-5-16,7-27 7 0,0 0-3 0,0 0-4 16,-1 30 0-16,1-30 3 0,0 0-3 15,0 0 3-15,0 0-2 0,-4 24 4 0,4-24-3 16,0 0-3-16,0 0 7 16,0 0-7-16,0 0 1 0,0 0 0 0,0 0 2 15,0 0-1-15,24 23-1 0,-24-23 3 0,0 0-4 16,30 4 2-16,-30-4 1 0,0 0-3 15,43 2-2-15,-43-2 3 0,39 0 1 16,-39 0 2-16,52-2-5 0,-22 2 1 0,5-4-1 16,-2 4 3-16,11-3-4 0,4-2 7 15,1 5-3-15,6-2 2 0,4 0-3 16,1 2 2-16,5-3-2 0,4-2-2 0,-11 5-11 16,-1-3-46-16,0 3-67 0,-9-1-116 15,-9 1-366-15,-16-7-283 0,-23 7-344 0</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32:58.029"/>
    </inkml:context>
    <inkml:brush xml:id="br0">
      <inkml:brushProperty name="width" value="0.05292" units="cm"/>
      <inkml:brushProperty name="height" value="0.05292" units="cm"/>
      <inkml:brushProperty name="color" value="#FF0000"/>
    </inkml:brush>
  </inkml:definitions>
  <inkml:trace contextRef="#ctx0" brushRef="#br0">11503 13978 3125 0,'0'0'174'15,"0"0"-52"-15,0 0-58 0,0 0-51 0,0 0-11 16,0 0-17-16,0 0 0 0,0 0-18 0,0 0 0 16,0 0 6-16,0 0-7 0,0 0-15 15,0 0-5-15,0 0-10 0,0 0-32 16,0 0-49-16,0 0-149 0,0 0-338 0,0 0 119 16</inkml:trace>
  <inkml:trace contextRef="#ctx0" brushRef="#br0" timeOffset="11006.3141">19795 12743 2440 0,'0'0'16'16,"0"0"12"-16,0 0-10 0,0 0 3 15,0 0-3-15,0 0-15 0,0 0-12 16,0 0-21-16,0 0-10 0,0 0 0 0,0 0 9 16,0 0-17-16,0 0 19 0,0 0-17 15,0 0 7-15,0 0 2 0,0 0 9 0,0 0 1 16,0 0 10-16,0 0 10 0,0 0 34 16,0 0 4-16,0 0 27 0,0 0 1 0,0 0 21 15,0 0-23-15,0 0 23 0,0 0 0 16,0 0-7-16,0 0-2 0,0 0-4 15,0 0-5-15,0 0-1 0,0 0-12 16,0 0 10-16,0 0 9 0,0 0-9 0,0 0 8 16,0 0 10-16,0 0-1 0,0 0-14 15,0 0 4-15,0 0-15 0,0 0 0 0,0 0-16 16,0 0 8-16,0 0-18 0,0 0 3 16,-53-6-4-16,53 6 9 0,0 0-17 15,0 0 5-15,0 0 20 0,-32-15-30 0,32 15 8 16,0 0 8-16,-20-9-5 0,20 9-1 15,0 0 10-15,-25-12 2 0,25 12-2 0,0 0 6 16,-20-14 5-16,20 14-2 0,0 0-7 16,-30-15 3-16,30 15-8 0,-24-9-3 15,24 9-8-15,-22-12-1 0,22 12 1 0,-28-12 0 16,28 12-12-16,-30-12 13 0,30 12 6 16,-35-13-17-16,35 13-9 0,-37-17 8 0,12 14-3 15,0-6 1-15,-5 2 4 0,6-1-2 16,-11 0 14-16,3 1 8 0,-1 1-1 15,-4-3 12-15,2 0-2 0,5 3 0 16,1-1-3-16,3-3 4 0,-3 5-8 0,29 5-7 16,-52-16-1-16,34 10 2 0,18 6-11 15,-52-12 8-15,34 6-13 0,18 6 1 0,-42-15 2 16,23 8-1-16,19 7 14 0,-48-12 1 16,25 7-7-16,23 5-2 0,-47-13 3 15,28 8 10-15,19 5 0 0,-37-12 3 0,37 12-5 16,-43-8-3-16,21 1-7 0,22 7-3 15,-37-9-2-15,37 9 4 0,-35-9-8 0,35 9 0 16,-37-9-3-16,37 9 4 0,-31-6-3 16,31 6-3-16,-30-6 2 0,30 6 0 15,-32-9 0-15,32 9 0 0,-34-6-3 0,34 6 8 16,-31-3 0-16,31 3 6 0,0 0 1 16,-37-9 0-16,37 9-6 0,-29-5 2 0,29 5-1 15,0 0-2-15,-33-4-1 0,33 4-4 16,0 0 0-16,-32-8 0 0,32 8-3 15,0 0-2-15,-37-3 0 0,37 3 0 0,0 0 0 16,-35-1 3-16,35 1-3 0,0 0 2 16,-45-5 8-16,45 5-9 0,0 0-2 0,-38 0 0 15,38 0 1-15,-32 5 1 0,32-5 0 16,-32 0-1-16,32 0-2 0,-33 1 1 16,33-1 0-16,0 0 1 0,-44-1 1 0,44 1-2 15,-35 1-1-15,35-1 10 0,-34 3-10 16,34-3 2-16,-31 8 0 0,31-8-2 15,-27 1 0-15,27-1 0 0,0 0-1 0,-42 8 0 16,42-8 1-16,-23 2 0 0,23-2 4 16,0 0-6-16,-32 7 4 0,32-7-2 15,0 0 2-15,0 0-3 0,-37 6 4 0,37-6-5 16,0 0 0-16,-23 9 4 0,23-9-5 16,-20 9 5-16,20-9 1 0,-26 15 3 15,26-15 0-15,-25 13 0 0,25-13 2 0,-25 19 4 16,25-19 0-16,-31 18 2 0,15-10 4 15,16-8-8-15,-33 22 0 0,16-9-3 0,1-1-1 16,16-12-1-16,-36 27 2 0,18-12-1 16,1-1-1-16,17-14-5 0,-23 30-2 0,8-15 1 15,8 0 4-15,7-15-3 0,-20 35-3 16,13-16 1-16,7-19 1 0,-13 27-1 16,10-7 3-16,3-20-1 0,-10 23 2 0,10-23-7 15,-9 22 4-15,9-22 1 0,0 0-2 16,-13 30 2-16,13-30 3 0,0 0-4 0,-5 27 2 15,5-27-1-15,0 0 2 0,-12 30-2 16,12-30 1-16,0 0-1 0,-5 27-1 0,5-27-3 16,0 0 0-16,-8 29-3 0,8-29 1 15,0 0-3-15,0 0 4 0,0 33 2 16,0-33-1-16,0 0 0 0,3 34 1 0,-3-34 1 16,8 27-1-16,-8-27 3 0,9 31-3 15,-9-31 1-15,15 31 2 0,-7-16 3 16,1 3-3-16,-9-18-4 0,21 37 1 0,-9-21 3 15,0 2 2-15,1-3 0 0,-13-15-2 16,29 35-1-16,-18-16 3 0,6-4-3 16,1 0-2-16,1 3 8 0,1-3-7 0,2 2-1 15,1-2 4-15,-3 0-1 0,2-3-4 16,5 3 5-16,-9-3 0 0,7 1 1 0,-1 4-2 16,-4-9 2-16,1 1 2 0,1 1-2 15,0 2-2-15,0-4 4 0,-1 5-7 16,6-2 4-16,-3 1-1 0,-3-1 0 0,3 2 1 15,-3-1 2-15,0 0 1 0,4 2-2 16,-2-2 0-16,0 0 4 0,1 0-3 0,-1 0-1 16,-3 0 0-16,-5 1 1 0,-15-13-3 15,39 17 4-15,-24-7 0 0,-15-10-1 16,27 15-1-16,-12-5 0 0,-15-10 10 0,25 12-12 16,-25-12 6-16,25 13-4 15,-25-13 2-15,33 18-1 0,-18-12 0 0,-15-6 3 16,32 15-4-16,-13-4 2 0,-19-11 0 0,31 16 8 15,-14-5-9-15,-17-11 0 0,37 12 1 16,-22-3 2-16,-15-9-2 0,33 13 3 0,-16-8 2 16,-17-5 2-16,34 12 3 0,-11-5-4 15,-23-7 1-15,35 12-3 0,-13-6 0 0,-22-6 4 16,38 14-5-16,-14-8 2 0,-24-6 0 16,45 7 1-16,-25 1 0 0,7-2-3 15,-27-6 0-15,38 9-1 0,-16-6 4 0,-22-3 0 16,47 3 0-16,-20-3-1 0,-27 0 2 15,50-3-1-15,-18 3 1 0,-1-3-1 16,1 0-2-16,-32 3 0 0,54-6-1 0,-24 6-3 16,0-3 6-16,-30 3-7 0,47-6 2 15,-20 6 1-15,-27 0-3 0,56-10 1 16,-32 8 1-16,9-3-1 0,-4 4 0 0,9-3 0 16,-8-3-2-16,10 4-1 0,1-6 1 15,-8 6-1-15,7-6 2 0,-5 5 1 16,7-4 1-16,0 1-4 0,-9-1 3 0,-1 1-2 15,-2 2 4-15,2-5-3 0,-3 1 0 16,2 0-1-16,-11-2 5 0,9 7-3 0,-6-10 2 16,4 5 0-16,-7 0-1 0,7-6-1 15,-4 3-1-15,-4-2 0 0,7 1 5 0,-5-7-3 16,-3 4 0-16,9 1 5 0,-11-3 0 16,3 0 2-16,-4-1 12 0,7-3 0 15,-11 1 1-15,3-5 4 0,2 2 2 0,-6-4-2 16,1 1 2-16,0 0-1 0,-7-5 5 15,4-1 5-15,-5-1 3 0,-1-3-5 16,-7-3 1-16,0-4 3 0,-2 2-1 0,-11-11-7 16,-7 1-5-16,-9-10-3 0,-13 6-9 15,-19-14-16-15,-20 2-26 0,-21 17-41 0,-12 7-65 16,-28 17-67-16,-27 17-192 0,-25 13-175 16,-18 13-363-16,-26 5-650 0</inkml:trace>
  <inkml:trace contextRef="#ctx0" brushRef="#br0" timeOffset="24389.3962">8495 13072 2278 0,'0'0'187'0,"0"0"-108"0,0 0-8 15,0 0-5-15,0 0-18 0,0 0-25 16,-45 23-46-16,45-23-42 0,0 0-40 16,-23 9-86-16,23-9-390 0,-20 12 113 0</inkml:trace>
  <inkml:trace contextRef="#ctx0" brushRef="#br0" timeOffset="25926.8168">8608 12112 2412 0,'0'0'44'0,"-17"-16"-19"0,17 16-10 16,0 0 21-16,-17-18-3 0,17 18-1 15,0 0-8-15,-17-21 13 0,17 21 12 16,0 0 12-16,-16-22-1 0,16 22 5 0,-15-17-7 16,15 17 16-16,0 0-16 0,-22-27 11 15,22 27-9-15,-17-15 13 0,17 15-27 0,-23-15 9 16,23 15 3-16,-22-15-2 0,22 15 2 15,-28-17 1-15,28 17 1 0,-29-15-13 16,29 15-9-16,-25-12-1 0,25 12-19 0,-30-9 7 16,30 9-9-16,-30-9 3 0,30 9 7 15,-30-7-3-15,30 7-6 0,-37-8 15 16,37 8-16-16,-39-4 3 0,39 4-7 0,-55 4 7 16,20-4-1-16,2 6-7 0,-1 0 6 15,-8 0 5-15,-1 3-6 0,-1 0-8 16,6 3 3-16,-7 5 1 0,3-5 16 0,3 3-18 15,4-3 11-15,-2 0-11 0,9 6-1 16,-9-3-13-16,9 9 15 0,-4-3-3 16,4 0 4-16,6 0-5 0,-7 1 1 0,13 0-5 15,-4 2 2-15,3 1 0 0,-3-4-3 16,-4 5 1-16,11-3-1 0,0 9 0 0,-6-4-6 16,6 3-4-16,1 0 10 0,2 3 4 15,-2-4-2-15,4 3-1 0,-5-2 5 0,8-2-1 16,-4 2 11-16,4-4-11 0,-3 4 12 15,3 1 7-15,-4-4 5 0,3 4 5 16,-4-2 18-16,1 2-27 0,3 2 7 16,-1-1-8-16,2-3-1 0,0 5-14 0,2-4 14 15,-1 1-9-15,4 1 0 0,0-3 6 16,0 4-9-16,4-3-3 0,4 0-1 0,-3-1 2 16,2 4 5-16,8 5-12 0,-2-6 13 15,0 3-2-15,4-3 2 0,0 5-4 0,1-1 3 16,-1-3-7-16,5 0 0 0,-2 2 4 15,0 0-7-15,0-1 4 0,2 0-1 0,-2-1-5 16,0-1 2-16,0 5 2 0,2-5-4 16,-4 1 3-16,1 1-5 0,4-2 6 15,2 1-4-15,4-3 2 0,-8 3-4 0,9-1 5 16,-5-2-2-16,1 0 1 0,2 0-10 16,-3-3 10-16,2-1 1 0,0 0-1 15,-2-2-4-15,3 4 3 0,1-5 3 0,-3-3 0 16,4 3-2-16,1-1-3 0,0-1 5 15,3-2-3-15,1-1-1 0,2-1-1 16,3-3-1-16,-2 2 2 0,8-2-2 0,0-6 7 16,-2 0-6-16,4-3-3 0,-4 0 5 15,3-2-1-15,-2 0 2 0,3-1 0 0,1-3-3 16,-1 0 0-16,-2-3 2 0,-1-1-4 16,3-3-4-16,-3-2 3 0,2 3 3 15,2-3-2-15,-1 0-1 0,2 0 3 0,7-8-1 16,-5 2 0-16,2 2-5 0,-4-7 0 15,2 1 2-15,-7 1 0 0,5-3-3 0,-5-7 0 16,0 0 6-16,-4-3-4 0,-1-3 1 16,-5-2 2-16,-3 2 2 0,-4-6 2 0,-3-4 3 15,-1 7 5-15,-4-8 5 0,-4-5-4 16,-2 1-4-16,1 5-3 0,-3-4 3 16,-2-6-2-16,1 0 0 0,-6 7-3 15,-1-1 2-15,1-3 2 0,-10 0-2 0,1 0 15 16,-1-8 4-16,-8 2 11 0,-4-3 5 15,-5 3 10-15,4-2 8 0,-2 0 3 0,-3 4 7 16,-3-1 0-16,-4-1-11 0,7 4-8 16,-9 4-3-16,5-4-9 0,-11 0-3 0,8 5-6 15,-7-6-6-15,-5 3-9 0,-1 0-12 16,-6-3-8-16,-4 7-16 0,-3 2-6 0,-7 3-9 16,-2 1-6-16,-1 4-9 0,-4 2-14 15,8 5-15-15,5 6-15 0,7 1-26 16,10 5-32-16,2-1-73 0,6 4-200 0,7 7-484 15,-5-4-494-15</inkml:trace>
  <inkml:trace contextRef="#ctx0" brushRef="#br0" timeOffset="27379.6927">9646 13439 4430 0,'0'0'-58'0,"0"0"2"0,0 0 18 16,72 29-8-16,-72-29 8 0,59-6 4 15,-14-2-3-15,5 4 7 0,19-10-2 16,13 2 12-16,3-1 0 0,9 1 1 0,1-3 1 16,32-5-1-16,2 0 5 0,0-2-5 15,3 1 9-15,2 0 1 0,8-5 1 16,2 2 3-16,3 0-7 0,5-1 1 0,6 4 7 16,2-5 4-16,1 2-6 0,3 0 6 15,1-2-7-15,-2 1 1 0,0 5 8 0,3-2-2 16,-2 1-2-16,0 2 0 0,-3 0 0 15,1 4 8-15,-7 3-6 0,-6-3 19 16,-7 2 21-16,-6 1 1 0,-2-4 13 0,-19 4-2 16,17-3 12-16,-1-1 6 0,-1-2-10 15,-4-2-3-15,-1 0-10 0,1-2 2 0,-21 2-5 16,-15 3-11-16,-8 1 0 0,-1 0-5 16,-13 1-7-16,-6 3 0 0,2 1-3 15,-11-1 5-15,-6 0 6 0,0 5-5 0,-7-1-2 16,-10 4 8-16,4-4 3 0,-6 2 6 15,-3 0 4-15,-25 6 7 0,40-6 2 0,-20 1-6 16,-20 5-5-16,30-7-5 0,-30 7-1 16,31-3-6-16,-31 3-2 0,0 0-5 15,35-6 0-15,-35 6-2 0,26-6-6 0,-26 6 1 16,26-7 0-16,-26 7-1 0,31-2-3 16,-31 2-1-16,30-8-1 0,-30 8-2 0,44-1 1 15,-44 1-4-15,47-6-1 0,-20 1 5 16,6 5-1-16,4-3-3 0,-2 1-2 15,7-2 0-15,1 4-1 0,9-3 2 0,-3 0 0 16,1 3-1-16,3-1-2 0,-4-4 4 16,3 2-6-16,-2 0 5 0,-2 0-1 15,1 0 0-15,-2 3-1 0,-2-7 1 0,-2 7 1 16,1-2 1-16,4-1-1 0,-9 0-1 16,3 3-2-16,-4-7 0 0,12 7 0 15,-3-2-5-15,-3-1 8 0,4 0-6 0,2-1 3 16,-3 4 0-16,2-3 0 0,-1 1 0 15,-13-3 3-15,12 3-1 0,-13-1-1 0,2 0-2 16,0-1 3-16,-36 4 1 0,55-1-1 16,-30-3 13-16,-25 4 4 0,40-5 4 0,-40 5-2 15,35-3 0-15,-35 3 5 0,32-1-10 16,-32 1-4-16,0 0 1 0,38-3-4 16,-38 3 2-16,0 0-2 0,32-8-2 0,-32 8-1 15,0 0 3-15,30-3 4 0,-30 3-9 16,0 0 1-16,35-1-1 0,-35 1 1 15,0 0-4-15,31-4 2 0,-31 4-1 0,0 0 0 16,0 0 0-16,30-7 0 0,-30 7 0 16,0 0-5-16,0 0-1 0,0 0-24 0,28-3-25 15,-28 3-18-15,0 0-28 0,0 0-36 16,0 0-31-16,34 3-65 0,-34-3-186 16,0 0-476-16,0 0-368 0</inkml:trace>
  <inkml:trace contextRef="#ctx0" brushRef="#br0" timeOffset="28264.6196">18144 11736 4170 0,'-27'-15'-45'0,"27"15"7"16,-28-16 21-16,28 16 15 0,-28-12-13 0,28 12 3 16,-32-15-5-16,32 15 1 0,-22-9 12 15,22 9-9-15,0 0 2 0,-30-13-9 16,30 13 1-16,0 0 10 0,-25-9-10 0,25 9 6 15,0 0 9-15,0 0 2 0,-24-12 17 16,24 12 4-16,0 0 18 0,0 0 26 0,0 0-11 16,-28-8 3-16,28 8 6 0,0 0 9 15,0 0 1-15,0 0 1 0,0 0-3 0,0 0-13 16,-35-2-5-16,35 2-5 0,0 0-7 16,0 0-2-16,0 0-3 0,0 0 0 15,0 0-5-15,0 0-2 0,0 0 1 16,0 0-13-16,0 0 5 0,0 0-5 0,0 0 1 15,0 0 3-15,0 0-2 0,0 0 3 16,0 0-1-16,0 0-4 0,0 0 0 0,0 0-1 16,47 62-3-16,-31-50 7 0,4 6-11 15,4-1 0-15,-4-2 6 0,5 6-5 0,2-3-1 16,3 1 2-16,-7 1-3 0,2-9 2 16,-1 5 2-16,1-1 6 0,-2-3-1 15,2 0 4-15,-1 0 7 0,3 0-2 0,-11-1-3 16,11-2-1-16,-3 3-1 0,-3-3 3 15,3 3-4-15,1-3 0 0,0 0-3 0,-3 1-1 16,6-2-2-16,1 4 1 0,-3 0-3 16,3-4-2-16,1 2 0 0,2-5-4 0,1 5 3 15,-1-1-2-15,-5-1 1 0,1-1-3 16,-3 2 3-16,4-3-3 0,-9 0 1 16,6 2-1-16,-26-8-1 0,36 9 1 15,-16-7 0-15,-20-2 1 0,33 10-2 0,-33-10 0 16,30 6 1-16,-30-6-3 0,22 6 4 15,-22-6-2-15,0 0 1 0,32 9-1 0,-32-9 0 16,0 0 5-16,26 9-3 0,-26-9 4 16,0 0 12-16,0 0 13 0,0 0 8 15,0 0 0-15,0 0-4 0,0 0-2 0,0 0-2 16,0 0 0-16,0 0-5 0,-50 47-4 0,22-38 0 16,4-1 1-16,-2 6-1 0,1-2-1 15,-9 3-2-15,-1-3 0 0,-2 8 0 16,5-2 3-16,-16 6-4 0,1 0 2 0,-5 3-1 15,-6 9 0-15,-1-3-3 0,-3-3 1 16,-1 5-5-16,4-4 2 0,4-3-4 0,6-1-1 16,-4 0-9-16,-1-2-9 0,8 2-14 15,-1-1-16-15,2-2-21 0,1 3-32 16,1 2-25-16,6-1-41 0,0 2-38 0,-8-6-81 16,15 2-192-16,-9-2-462 0,2-5-640 15</inkml:trace>
  <inkml:trace contextRef="#ctx0" brushRef="#br0" timeOffset="29094.1109">17681 12045 4559 0,'0'0'-45'0,"-9"-30"16"16,9 30 19-16,0 0-1 0,-3-32 14 0,3 32 1 15,0 0-17-15,-5-28 7 0,5 28-4 16,0 0 4-16,0 0-2 0,-7-27-2 15,7 27 4-15,0 0 6 0,0 0-3 16,0 0 0-16,-6-26 19 0,6 26 17 0,0 0 5 16,0 0 19-16,0 0 2 0,0 0 6 15,0 0-4-15,0 0-10 0,-9-30-3 16,9 30-10-16,0 0-1 0,0 0-6 0,0 0-4 16,0 0-2-16,0 0-6 0,0 0-3 15,0 0 1-15,0 0-2 0,0 0-1 16,0 0 0-16,0 0-2 0,-6-25-1 0,6 25-3 15,0 0-1-15,0 0 3 0,0 0-4 16,0 0-2-16,0 0 1 0,0 0-11 0,0 0-9 16,0 0-6-16,0 0-4 0,0 0-5 15,0 0-1-15,0 0 11 0,0 0-7 0,6-40 13 16,-6 40 21-16,0 0 11 0,0 0 1 16,9-25 11-16,-9 25 1 0,0 0 0 0,0 0 2 15,6-24 1-15,-6 24-7 0,0 0-4 16,0 0 0-16,0 0-6 0,0 0-2 15,5-29-4-15,-5 29 2 0,0 0-7 0,0 0-1 16,0 0-7-16,0 0-1 0,0 0-5 16,0 0-4-16,0 0 2 0,0 0-2 0,0 0 6 15,0 0-8-15,0 0 9 0,0 0-1 16,0 0 4-16,0 0 4 0,0 0 10 16,2 78 1-16,-9-41-3 0,-3 3 2 15,-3 4 1-15,0 7-2 0,-2 5-1 0,-4-1-1 16,2 7 2-16,2 9-2 0,-5-1-2 15,2 4 3-15,5-2-6 0,-1 2-3 0,2-9-18 16,9-1-37-16,6 0-45 0,1 0-45 16,4-7-76-16,-3-1-262 0,4-11-397 15,-1-8-280-15</inkml:trace>
  <inkml:trace contextRef="#ctx0" brushRef="#br0" timeOffset="29840.7802">17877 11970 4059 0,'0'0'-57'0,"0"0"13"0,0 0 20 16,0 0 16-16,0 0 21 0,0 0 19 16,-31 65 18-16,15-47 25 0,-3 4 22 0,-4-1-4 15,-1 0 6-15,1 2-10 16,5-5-13-16,-4 7-8 0,-7-2-11 0,8 2-6 16,-8 4-16-16,9-2-18 0,-5 1-15 15,5 0-10-15,3-1-29 0,4-4-11 0,-2-2-11 16,7 1-1-16,8-22-9 0,-11 33-7 15,6-18-11-15,5-15-10 0,0 0 7 0,2 29-4 16,-2-29-14-16,22 0-24 0,-22 0-45 16,42-17-66-16,-22 2-511 0,8-6 417 15</inkml:trace>
  <inkml:trace contextRef="#ctx0" brushRef="#br0" timeOffset="30074.3883">18086 11924 3395 0,'8'-12'92'16,"-8"12"38"-16,18-19 15 0,-18 19-13 0,0 0-7 0,0 0-35 15,0 0-10-15,0 0-13 0,0 0-5 0,0 0 13 16,0 0-1-16,0 0 7 0,0 0-7 16,-51 83-6-16,32-53-10 0,-1 2 1 15,2-1-20-15,-4 2 5 0,7 2-9 16,-4-5-7-16,4 1-5 0,2-6-6 0,5-3-5 16,-4-1 0-16,4-3-5 0,8-18 4 15,-15 35-10-15,15-35-6 0,-14 27-20 0,14-27-14 16,-8 18-20-16,8-18-10 0,0 0-29 15,0 0-36-15,45 14-37 0,-45-14-105 0,67-26-583 16,-35 5-138-16</inkml:trace>
  <inkml:trace contextRef="#ctx0" brushRef="#br0" timeOffset="30245.0959">18350 12108 3973 0,'20'-6'35'32,"-20"6"1"-32,0 0 7 0,0 0 7 0,0 0 4 0,0 0 26 0,0 0-7 15,-33 74 14-15,19-48 26 0,-4-5 20 0,-2 1-1 16,1-1 0-16,-4-3-7 0,8 2-15 15,-2-2-7-15,7-3-16 0,10-15-12 0,-27 27-8 16,27-27-9-16,-18 22-19 0,13-14-12 16,5-8-19-16,0 0-19 0,-22 30-33 15,22-30-43-15,-7 24-48 0,6-12-73 0,1-12-222 16,0 31-492-16,0-31-577 0</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7T17:09:22.566"/>
    </inkml:context>
    <inkml:brush xml:id="br0">
      <inkml:brushProperty name="width" value="0.05292" units="cm"/>
      <inkml:brushProperty name="height" value="0.05292" units="cm"/>
      <inkml:brushProperty name="color" value="#FF0000"/>
    </inkml:brush>
  </inkml:definitions>
  <inkml:trace contextRef="#ctx0" brushRef="#br0">13751 9114 250 0,'-23'30'248'0,"8"-2"-52"0,3-4-58 0,1 0-69 0,4-2-41 15,1-3-28-15,-1 1-11 0,4-3-29 0,1-1-41 16,0-3-157-16,2-13 65 0</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33:39.281"/>
    </inkml:context>
    <inkml:brush xml:id="br0">
      <inkml:brushProperty name="width" value="0.05292" units="cm"/>
      <inkml:brushProperty name="height" value="0.05292" units="cm"/>
      <inkml:brushProperty name="color" value="#FF0000"/>
    </inkml:brush>
  </inkml:definitions>
  <inkml:trace contextRef="#ctx0" brushRef="#br0">2498 8675 743 0,'0'0'327'16,"0"0"-112"-16,0 0-125 0,19 7-22 0,-19-7-32 15,0 0-10-15,0 0 0 0,0 0 9 16,0 0 41-16,0 0 13 0,0 0-6 15,0 0 17-15,0 0-16 0,0 0 2 0,0 0 4 16,0 0 1-16,37-24-16 0,-37 24 13 16,0 0-20-16,0 0-5 0,0 0-4 0,18-18-13 15,-18 18-12-15,0 0 3 0,25-15-7 16,-25 15-10-16,27-12 4 0,-27 12 4 16,30-15-15-16,-8 5 17 0,-22 10-9 0,35-19-16 15,-17 14 8-15,2-5-2 0,-20 10 10 16,41-18-11-16,-23 8 0 0,2 1-4 15,-20 9 1-15,49-15 4 0,-24 7-11 16,1 4 7-16,1-4-14 0,2 3 7 0,2-2-3 16,3 4 3-16,-7-3-10 0,6 3 5 15,4-1 2-15,-9-4 6 0,4 5-3 0,3 0 0 16,-6-5 0-16,2 4 5 0,0 1 0 16,0-3 3-16,-1 1-6 0,1-1-4 0,-31 6 7 15,51-8 2-15,-20 4 1 16,-6-2-5-16,-25 6 9 0,41-7 11 0,-41 7-1 15,34-5-4-15,-34 5 9 0,38-6 2 16,-38 6 8-16,30-6-6 0,-30 6 2 16,41-2-3-16,-41 2-4 0,35-8-3 0,-15 1 4 15,-20 7 0-15,45-4-2 0,-22 0-14 16,-23 4 14-16,54-8-1 0,-29 4-9 0,3 0 5 16,4 2-12-16,-32 2 18 0,54-9-3 15,-29 6 11-15,-25 3 2 0,40-9-7 0,-20 6-3 16,-20 3 5-16,32-10-15 0,-32 10 10 15,30-7-6-15,-30 7-9 0,28-3-1 16,-28 3 4-16,31-6-2 0,-31 6-6 16,28-6 3-16,-28 6-5 0,0 0 4 0,43-6 11 15,-43 6-13-15,41-3 0 0,-41 3-1 16,33 0-1-16,-33 0-2 0,37-3-6 0,-37 3 8 16,33 0-2-16,-33 0 4 0,34 0-1 15,-34 0-14-15,35 3 13 0,-35-3 3 16,42 3-5-16,-42-3 0 0,37 6-4 15,-17 0 4-15,-20-6 2 0,40 6-8 0,-22 2 19 16,-18-8-11-16,47 7-8 0,-32 1 15 16,-15-8-7-16,47 9 4 0,-25-2-3 0,3-2-7 15,-25-5-9-15,40 12 17 0,-23-6-3 16,-17-6 23-16,40 8-31 0,-20-1 3 16,-20-7 9-16,33 10-5 0,-33-10 0 0,32 10-2 15,-32-10-4-15,30 7 4 0,-30-7-1 16,32 13 2-16,-12-7-1 0,-20-6-1 15,33 12 6-15,-16-6-5 0,-17-6-4 0,37 17 4 16,-19-11 0-16,-18-6 0 0,36 12 2 16,-36-12-4-16,25 11-1 0,-25-11-1 15,28 9 4-15,-28-9-13 0,23 7 19 0,-23-7-8 16,27 12 4-16,-27-12-1 0,35 11-10 16,-18-5 22-16,-17-6-11 0,40 12 0 0,-23-6-4 15,-17-6 9-15,33 9-16 16,-33-9 7-16,32 10-1 0,-32-10-1 0,25 8 4 15,-25-8 0-15,29 10-6 0,-29-10 4 0,20 10 14 16,-20-10 2-16,0 0 7 0,25 5 13 16,-25-5 4-16,0 0-7 0,20 9 9 15,-20-9-21-15,0 0-6 0,0 0 14 16,0 0-32-16,32 11 15 0,-32-11 1 0,0 0-1 16,0 0-5-16,30 7 9 0,-30-7-11 15,0 0 4-15,27 10 8 0,-27-10-12 0,0 0-4 16,26 7 12-16,-26-7-12 0,0 0 6 15,22 6-2-15,-22-6 2 0,0 0-10 16,0 0 5-16,27 6-2 0,-27-6-3 0,0 0 4 16,0 0 6-16,30 9 6 0,-30-9-7 15,22 7-9-15,-22-7 8 0,0 0-3 16,27 9 5-16,-27-9-5 0,0 0 2 16,0 0 3-16,23 7-5 0,-23-7-5 0,0 0-5 15,0 0 15-15,23 12-5 0,-23-12 6 16,0 0-6-16,0 0-6 0,14 21 4 0,-14-21 10 15,0 0-11-15,3 24 6 0,-3-24 9 16,0 0-4-16,2 33 4 0,-2-33 7 16,-2 35-1-16,2-35 6 0,-3 37-4 0,-2-10 0 15,5-27 2-15,-7 50-3 0,5-23 5 16,-1 2 5-16,-2-3-2 0,-2 6-4 0,7-5 7 16,-8 5 26-16,5-2 1 0,-1 6-3 15,3-6-6-15,-8 0-5 0,3 7 2 16,6-3-5-16,-5 3-9 0,0-1 1 15,1 3-2-15,-1 3-1 0,2-2-1 0,-6-1-3 16,8 1 1-16,-4 4 2 0,0 0-2 16,1-1-4-16,1 1-1 0,1-2 1 15,2 1-2-15,-3-6 0 0,3 5-3 0,0 2 2 16,0-7-2-16,0 7 1 0,0-1-4 0,3 0 0 16,-3 0-1-16,2 0 0 0,1-3-1 15,1 2-4-15,6-1 1 0,-9-1 2 16,3-7-1-16,1 2-3 0,-2-2 0 0,-1 0-1 15,1 3 0-15,1-1-2 0,1-7 2 16,-2 7-3-16,-1-1 1 0,1-4 0 16,0 4-2-16,2-3 1 0,-1 1 2 0,-3-1-1 15,-1-4-1-15,4 0-1 0,-1-2 3 16,-3-25-2-16,5 49-1 0,-5-28-1 16,0-21-3-16,3 41 2 0,-1-16-2 0,3-2 4 15,-5-23 0-15,0 51-2 0,5-27 0 16,-5 0 2-16,3 2 1 0,-1 2-1 15,1-1-1-15,-3-27 0 0,4 50 6 0,1-23-5 16,-2-3-2-16,-1 2 4 0,-2-26-3 16,11 49-4-16,-7-26 7 0,-2 1-5 0,4-1-2 15,-1 2 3-15,0-4 0 0,-5-21 3 16,14 50-4-16,-9-26 2 0,3 5-1 0,-3-5-1 16,2 7 4-16,3-4-1 0,1 8-2 15,1-5-1-15,0 3 2 0,0-6 2 16,-4 3-1-16,0-3-2 0,1-6 1 0,-1 5-2 15,-3-2 1-15,3-3 1 0,-8-21 0 16,15 36 0-16,-11-21 1 0,-4-15-2 16,13 33 1-16,-9-18-1 0,-4-15-2 0,8 30 4 15,0-11-2-15,-8-19 2 0,9 31-2 16,-9-31 1-16,10 32 0 0,-10-32 0 16,8 33 0-16,-8-33-2 0,7 28 1 0,-1-13 2 15,-6-15 1-15,9 30 0 0,-9-30-3 16,8 32 1-16,-8-32 1 0,9 31-4 15,-4-16 4-15,-5-15 0 0,8 33 0 0,-6-14-2 16,-2-19 1-16,11 34-2 0,-7-14 1 16,-4-20 2-16,10 36 3 0,-5-18-5 15,-5-18 1-15,8 33-1 0,0-15 2 0,-8-18 0 16,5 39-3-16,-1-21 1 0,-4-18 0 16,10 37 1-16,-10-37-2 0,12 34 2 0,-9-19 1 15,-3-15 1-15,5 34-2 0,-5-34 1 16,10 35-1-16,-8-17-2 0,-2-18 3 15,11 32 2-15,-11-32-1 0,5 37 0 0,-5-17-1 16,7 1 2-16,-7-21 0 0,10 47-4 16,-3-23 2-16,-2 0 2 0,-2 1-3 15,2 0 1-15,-2 0 1 0,6-1 3 0,-6 1-2 16,6 0 4-16,-6-1-1 0,2-2 5 16,-5-22-1-16,8 48 0 0,-4-26 1 0,-3 6-3 15,6-7 0-15,-7-21 0 0,8 53 1 16,-6-29 1-16,5-1-3 0,-2 1 0 15,0 1 2-15,0-1-4 0,3 1 0 0,-6 0-2 16,4 2 2-16,0-2 2 0,-1 4-3 16,1-2-4-16,3-3 2 0,-8 3 2 0,6-3-2 15,-2 3 0-15,-2 0 1 16,-1-3 0-16,1 0 0 0,1 2 0 0,-4-26-4 16,0 43 3-16,0-23-3 0,0-20 1 15,6 42 1-15,-6-42 1 0,-6 40-3 0,6-40 3 16,-4 37-2-16,4-37 0 0,-3 36 0 15,1-15 0-15,2-21 0 0,-8 41 1 0,5-23 0 16,3-18-2-16,-5 43 0 0,1-22 0 16,-4 5 2-16,8-26 0 0,-5 51-4 0,-4-26 1 15,3 4 3-15,-4-2 1 0,3 5-3 16,-1-2 2-16,4 0-2 0,-1 5 0 16,-6-1 1-16,6-2 2 0,-4-4-4 0,3 4 2 15,4-5-1-15,-10 3 1 0,9-1 0 16,-1-1-1-16,-4 1 0 0,5-6 2 0,3-23-2 15,-10 52 0-15,6-28-2 0,1 2 2 16,1 2 2-16,-1-4-2 0,3-24-1 16,-8 50 3-16,4-22-2 0,3-5 1 15,-3 2 0-15,4-25 1 0,-11 49-2 0,9-30 2 16,2-19-2-16,-10 47 2 16,7-26-2-16,3-21 0 0,-5 42 1 0,0-16 1 0,-2-1 2 15,2-2-3-15,5-23-1 0,-12 47-1 16,10-22 2-16,-3 1-1 0,5-26 2 15,-8 45-2-15,5-20-1 0,-6 2 2 0,3-2 0 16,-3 0 0-16,3 2 0 0,1 3 2 16,-4-1-3-16,4 1 2 0,-3 0-1 0,-6 9 0 15,6-6 0-15,-5 2-1 0,3-2 1 16,1-5 0-16,-2 2-3 0,2-4 4 16,1 1 0-16,-1-6 2 0,9-21-4 0,-20 40 3 15,14-24 4-15,6-16 4 0,-17 31 1 16,17-31 1-16,-18 25-3 0,3-17-2 15,15-8 0-15,-32 21 1 0,13-11 0 16,-4 3-3-16,-2-4-1 0,-7 0 2 0,0 0-1 16,-6 2-2-16,-7-3 1 0,-2-3 3 15,-2-2 5-15,-8 2 7 0,2-5-2 16,-10-5 5-16,-2 1-2 0,-7-7 6 0,1 5-3 16,-1-6-2-16,2 3-2 0,-8-6 5 15,6 3-8-15,2 2 0 0,6 0-1 0,-3-2 0 16,4 3-9-16,0 3 4 0,-6 0 0 15,6-1-8-15,10 5 4 0,-5-1-1 0,3 3-1 16,0 0-1-16,3 0 0 0,-1 3-2 16,7-3 1-16,-1 2 2 0,4 2-6 15,0-1-1-15,-2 3 2 0,13-4-2 16,-2 6-1-16,-3-3 3 0,7-2-3 0,-1 5-1 16,1-4-1-16,4 3 0 0,1 0-3 15,-6-2-4-15,6 5 0 0,5-4-2 0,22-6 0 16,-49 15 1-16,24-9 2 0,25-6 0 15,-40 14 1-15,20-13 0 0,20-1 1 16,-40 12 1-16,20-1 1 0,20-11-1 0,-34 12 3 16,14-7-1-16,20-5 2 0,-38 17 1 15,20-12-2-15,18-5 2 0,-31 15-3 0,31-15 2 16,-31 12-1-16,31-12 4 0,-25 15-2 16,8-6 2-16,17-9-1 0,-32 13 2 0,32-13-1 15,-30 17 0-15,30-17-2 0,-35 12 3 16,13-3-1-16,22-9 1 0,-37 9 0 15,14 0 1-15,-2-3-4 0,25-6 1 16,-52 10 1-16,30-5 2 0,-10 3 1 0,4-5-3 16,28-3 2-16,-59 6 1 0,36-3-2 15,-9 0 1-15,32-3 1 0,-47 0-1 16,19 0 1-16,28 0 1 0,-50 0-3 0,18-3 3 16,32 3-5-16,-57-8 4 0,27 7-2 15,-2-2 0-15,4-5 0 0,-2 5 1 0,3-2-1 16,-3-2 3-16,30 7-4 0,-57-12 3 15,32 3 1-15,-2 3 3 0,27 6 1 16,-42-15 3-16,24 9 1 0,18 6-2 0,-42-16-2 16,42 16 3-16,-30-11-2 0,30 11 3 15,-34-17-4-15,18 8 1 0,16 9-4 0,-34-28-1 16,21 9 0-16,-4 2 2 0,0-7-3 16,1-5 0-16,1-3-2 0,-2-1 1 15,3-6 0-15,1-4 0 0,5-1-1 16,-6 2 1-16,1-12-4 0,8 6 3 0,-7-5 0 15,4 5 0-15,0 1 0 0,4-4 2 16,-1 3-4-16,0-2 1 0,2 1-1 0,-4 0 5 16,2-3-6-16,2-2 3 0,3 4-4 15,0-4 1-15,-4-10-1 0,8 2 1 0,-4 0-4 16,3 0 4-16,2-2-3 0,2-1 0 16,-4 1-1-16,5-1 0 0,-2-14 1 15,2 12 2-15,0-11-1 0,4-4-3 0,-4 0 5 16,1 2 0-16,2-1-3 0,-2 2 4 15,-1 10 0-15,-3 2-6 0,2 2-1 16,3 1-5-16,2 2-4 0,-2 3 4 0,3-3-3 16,-3 5 6-16,0-1-2 0,0-5 0 15,2 5 3-15,-7-5 1 0,2 6 0 16,-1-8 3-16,3 4-3 0,-6-4 3 0,2 0-1 16,0-1 2-16,-2 3-3 0,2-2 1 15,-1-2 0-15,-3-3 3 0,3 4-3 16,-1-6 1-16,2 5 2 0,-2 0-1 0,-3-5 1 15,0 4-1-15,0 2 2 0,0 0 1 16,0 4 0-16,0 8-2 0,-3 1 1 0,3 4 2 16,-5-1-1-16,5 1-2 0,-3 2 3 15,3-1-2-15,-4 1 0 0,4 1 2 16,0-1 0-16,0-1-1 0,-1-2-1 0,1 2 4 16,0-6-7-16,-4 4 4 0,4 2-2 15,4-5 1-15,-4 4 1 0,1-1-1 16,3 5-1-16,-4 1 2 0,3 1-1 0,-3-2 2 15,0 4-2-15,5-4 1 0,-5 3 1 16,0-5 1-16,0-4-2 0,3 0 0 16,-6-3-2-16,3-9 2 0,-5-2-1 15,5 0 2-15,0-4-3 0,0 0 2 0,5 0 1 16,0 2-1-16,-2-3 0 0,6-2 2 16,-8 4-4-16,13 1 0 0,-9-1 3 0,2-3-2 15,3-6-1-15,3-4 2 0,-1 2 1 16,-4-6 0-16,10 1 1 0,4-32-2 0,-2 0-1 15,-1-4 6-15,2 6 6 0,-7 13-4 16,3 14 6-16,-4 1-4 0,5 2-2 0,-4 9-1 16,2 2 0-16,-1 15-15 0,-1 2-19 15,-9 14-25-15,8 1-37 0,-4 5-64 16,1 8-69-16,1 7-93 0,-6 0-635 0,-5 21-859 16</inkml:trace>
  <inkml:trace contextRef="#ctx0" brushRef="#br0" timeOffset="7421.0151">11048 6319 890 0,'-18'-12'237'16,"18"12"-127"-16,0 0-28 0,-20-15 6 15,20 15-8-15,0 0-10 0,-17-13-32 0,17 13 4 16,0 0-8-16,0 0-10 0,-20-22-12 16,20 22-4-16,0 0-8 0,0 0 0 15,0 0 20-15,-17-13-24 0,17 13 8 0,0 0 20 16,0 0 0-16,-17-20 50 0,17 20 27 15,0 0 39-15,-16-19-13 0,16 19-12 0,0 0-5 16,-24-17-1-16,24 17 2 0,-16-15-7 16,16 15-14-16,-17-16-6 0,17 16-7 0,-19-12-17 15,19 12 12-15,-26-15-12 0,26 15-11 16,-34-16-9-16,14 9-1 0,-5-2-3 16,0 3-2-16,-7 0-8 0,0-1-1 15,-1 2-8-15,-9-2-4 0,-1 2-4 0,-4-1 10 16,-5-5 7-16,-2 6-3 0,-1-3 15 15,-5 5-3-15,6-6-4 0,-2 4 0 0,0 2 3 16,3-4-10-16,-2 4-3 0,6-2 3 16,-3 1-4-16,5 1-3 0,2 0 0 15,-2 3-9-15,9-2 3 0,-2 2 1 16,1-3 5-16,1-1 11 0,3 4-11 0,0-3 7 16,-4 3 6-16,4-3-3 0,2 0-5 0,-3 3 10 15,1 0-11-15,0 0-5 0,5 3 5 16,-5-3-12-16,5 3 8 0,-2 0-13 15,4 4 1-15,28-7 12 0,-54 8-15 0,26-1 3 16,6-2-9-16,-5 2 10 0,5 1 4 16,22-8-7-16,-43 12-1 0,43-12 10 15,-35 10-9-15,18-4 4 0,17-6 1 16,-40 14-4-16,23-9-8 0,17-5 8 0,-40 12-1 16,23-5-8-16,17-7 20 0,-40 12-5 15,23-6-1-15,17-6 4 0,-38 15-13 16,20-8 8-16,18-7-6 0,-39 13-2 0,39-13 10 15,-32 7-7-15,32-7 12 0,-28 12-9 16,28-12 7-16,-25 12 13 0,25-12-6 0,-20 8 5 16,20-8 15-16,-25 8-14 0,25-8-2 15,-24 7-4-15,24-7-2 0,0 0-1 0,-28 12-5 16,28-12 7-16,0 0-7 0,-25 13-6 16,25-13 5-16,-17 14 2 0,17-14-4 15,-20 13-5-15,20-13 15 0,-17 26-13 0,17-26 1 16,-17 27 1-16,9-11-8 0,8-16 8 15,-13 28-12-15,-1-11 7 0,14-17 5 16,-13 34-2-16,13-34-3 0,-12 35 4 0,7-13 2 16,5-22-3-16,-5 45 1 0,2-22-2 15,3 4 1-15,0-27 0 0,0 54-1 16,3-22 1-16,2-1 0 0,3-1 2 0,-3-1 2 16,4 7-7-16,-1-2 2 0,6-1 1 15,-6 2-3-15,5-1 1 0,-3 0 1 0,2-1 5 16,0-2-6-16,0 4 3 15,-1-2-4-15,3-1 0 0,-3 5 2 0,3-3-1 0,4-1-1 16,-5 7-2-16,8-3 5 16,0 10-6-16,-1-3 14 0,-3-9-12 0,3 5 8 15,-3-2-12-15,1-3 6 0,-1 1-1 0,0-5 3 16,-1-1-2-16,0-2-2 0,-6-3 6 16,5-6-9-16,-7 4 2 0,2-2 5 15,2 2-1-15,-4-1-2 0,4-2-6 16,3-1 4-16,-2 4 6 0,1-3-6 0,-3-3 2 15,8 3-6-15,-6 0 6 0,4-3 1 16,5 0-3-16,-4-6 3 0,0 5 3 0,-1-4 5 16,-17-12-7-16,39 21 13 0,-23-11-5 15,1-2 3-15,-17-8 0 0,32 17-2 16,-15-11 0-16,-17-6 3 0,33 12-4 0,-16-6-2 16,-17-6-1-16,42 12 3 0,-19-6-4 15,2 1-2-15,4-3 3 0,-4 0-5 16,3 2 3-16,-28-6 0 0,52 13-3 0,-25-9-2 15,-4 2 7-15,6-4-5 0,-29-2-3 0,50 7 3 16,-22-4 3-16,4-1-4 0,0-2 2 16,1 0-3-16,1 4 2 0,-1-4 1 15,2 0 0-15,2-4 0 0,3 4-1 16,-5-2 1-16,4 2 0 0,-4-3 0 0,0 1-3 16,-2 2 1-16,-1-5 2 0,-32 5 0 15,55-2-2-15,-26 2-3 0,-29 0 1 16,48-3-1-16,-24 3 3 0,-24 0-1 0,47 0-2 15,-21 3 3-15,-26-3-1 0,57 0 3 16,-23 2-1-16,3 3-4 0,-2-3 5 16,7 1-4-16,4-1-1 0,3 2 3 0,4 0 2 15,-7-4-4-15,7 2 5 0,-4 0 0 16,-8 2-3-16,11-4 2 0,-7 4 0 0,2-4-1 16,-2 0 7-16,4 0-6 0,-9 3-2 15,5-3 0-15,0 0 0 0,1 4-4 0,2-3 3 16,-4-1 0-16,2 0 0 0,3 3 4 15,-1 1-4-15,-1-4-2 0,2 0 2 16,-4 5 1-16,4-4-2 0,-9-1 0 16,-2 0-3-16,2 0 4 0,-6 2 2 0,6-4-2 15,-7 4-4-15,-1-2 1 0,-32 0 3 16,54 4-3-16,-34-4 1 0,-20 0 3 0,42 0-4 16,-42 0 0-16,33 4 1 0,-33-4-2 15,37 2-3-15,-37-2 2 0,35 6 0 16,-18 0 0-16,-17-6 3 0,45 12-1 0,-20-1 0 15,-3-5 0-15,-1 3 0 0,-21-9 0 16,47 15 0-16,-23-9 1 0,-4 0-2 0,-20-6 2 16,45 12 2-16,-25-4 4 0,2-4-2 15,-22-4 4-15,42 11 0 0,-22-5-4 16,-20-6 2-16,48 10-2 0,-19-8 4 0,-8 1-5 16,8 3-2-16,-1-2 4 0,-1-2-3 15,0 4-1-15,4-2 8 0,1-4-8 16,-2 3-2-16,2-2 6 0,2-1-3 0,1 4-1 15,-3-4 0-15,3 0 0 0,1 0 6 16,1-4-7-16,0 4-1 0,-3 0 2 0,-1-1-4 16,2 1 4-16,-1-3-1 15,1 3 1-15,-2-4-3 0,-1 4 0 0,1 0 0 16,3-5 4-16,2 4-1 0,-6-1-2 0,3-2 0 16,3 4 0-16,-2-4-1 0,4 2 4 15,-4-1-3-15,5-3 3 0,0 3-1 16,5-3 0-16,-1 0-1 0,0-2 1 0,-2 4-2 15,1-4 2-15,1 2-2 0,4-3 0 16,-4 3 0-16,-5 0 2 0,5-2-3 0,0 4 0 16,-5-4-2-16,6 2 3 0,-1 0-1 15,-2 5 2-15,1-4 0 0,4 3 1 16,4-2 0-16,-5-2-2 0,5 6 0 0,1-2 4 16,-3-2-3-16,2 1-2 0,-3-2 3 15,1 5-2-15,-3-8 1 0,5 5 1 16,0-6-3-16,-2 6-1 0,-2-2 3 15,1 2-1-15,-6-1 2 0,6 0-2 0,-2 2-1 16,-6-4 0-16,8 2 0 0,-4 2-3 16,-1-1 6-16,2 1-2 0,-4-3-2 0,0 0 4 15,5 2-2-15,-5-1 2 0,3 2-1 16,0-1 2-16,-5-5-2 0,0 7 10 0,-4-7 2 16,2 7 6-16,2-6-2 0,2 0 0 15,-2-1 0-15,-5 4-2 0,-1 1-1 16,6-2-2-16,-7 1-2 0,2 1 0 0,-1-2-2 15,-1 4-2-15,1 1 2 0,-2-4 0 16,1 2-1-16,-33 2-1 0,60-5-1 0,-28 4 2 16,-7-4-4-16,-25 5 3 0,52-2-1 15,-52 2-1-15,45-4-1 0,-26 3 4 16,-19 1-1-16,36-5-3 0,-36 5 1 16,34 0 0-16,-34 0-3 0,32-2 3 0,-32 2-4 15,28-4 2-15,-28 4 0 0,0 0-2 16,44 0 2-16,-44 0-2 0,0 0-1 0,31 0 2 15,-31 0-1-15,0 0 1 0,39 0-1 16,-39 0 0-16,0 0 0 0,40 0 0 16,-40 0 0-16,30 4 0 0,-30-4 0 0,0 0 1 15,42 0 0-15,-42 0 0 0,37 0 0 16,-37 0 0-16,40 0-1 0,-15 2 0 0,-25-2 1 16,38 0 0-16,-11 5-1 0,-27-5-1 15,52 1 1-15,-30-1 0 0,6 4-1 16,-28-4 1-16,62 2 0 0,-28 3 2 0,-3-4-2 15,3 4 0-15,1-5 1 0,2 2 1 16,-4 2-3-16,11-4 1 0,-9 1-1 16,7 4 4-16,4-5-5 0,-4 3 4 0,7 0-2 15,-4-2 2-15,3-1-2 0,-7 5 0 16,0-5 0-16,3 0 1 0,-9 3-2 16,5-3-1-16,-1 0 4 0,-3 3-1 0,1-3 0 15,-2 0 0-15,4 0-1 0,-2 1-3 16,-6-1-4-16,5 0-3 0,-6 5-4 15,3-2-1-15,2-3-3 0,-1 0-3 0,4 3-7 16,-3 1-1-16,0-4-4 0,6 3 0 16,-5 1 5-16,5-3-1 0,-1 2 5 0,-4 2 4 15,0-5-3-15,-1 1 6 0,2 2-1 16,1-3 3-16,-6 5-1 0,3-2 3 0,-2-1 3 16,1-2-1-16,1 4 1 0,-2-1 1 15,6 0 0-15,-4-1 2 0,-2 3 0 16,1-5-2-16,3 2-4 0,5 1 0 15,-9-1-2-15,4-2 0 0,0 4 1 0,1 0 1 16,-3-4 3-16,5 2 1 0,-3 0 1 16,0-2-1-16,-5 4-3 0,3-4 6 15,-2 0 0-15,-1 4 7 0,2-4-7 0,-1 0 3 16,-1 0-3-16,-32 0 1 0,60 3 3 16,-37-3 2-16,8 0-4 0,-31 0-6 0,53 0 8 15,-28 0-3-15,-25 0 4 0,55 0-2 16,-30 0 0-16,7-3 2 0,-32 3 4 0,60 0-3 15,-31 0 1-15,3-4 2 0,1 0-3 16,1 2-3-16,2-4 5 0,1 2-5 16,-2-1 6-16,-3 3-3 0,10-5 2 0,-5 4-2 15,-4-4-1-15,4 5 1 0,1-1-1 16,-1-2-2-16,2 2 3 0,-1 3-2 16,-1-1 2-16,3-4 0 0,-1 2 0 15,11 3 1-15,-12 0-1 0,7-1 1 0,-4 1-2 16,0 0-3-16,3 0 4 0,-7 0 0 15,11 0 0-15,-4 0-4 0,8-4 6 0,-2 8-4 16,0-4 2-16,2 0 0 0,-2 0 2 16,9 1-2-16,-9-1 0 0,3 0-1 0,4 0 0 15,-3 0 3-15,1 0-1 0,-3 3-2 16,-2-3 3-16,2-3-3 0,-4 3 5 16,2 0-2-16,-1 0-1 0,-2-1 2 15,-7 1 2-15,10 0 1 0,-10 0-5 0,0 0 3 16,-1 0-3-16,3 0 0 0,0 1 0 15,4 2 2-15,1-3-2 0,-5 6-2 0,3-3 2 16,2 2-2-16,-8 0-2 0,6-1 3 16,-8-1 5-16,4 2-1 0,6 0-2 15,-12-3 2-15,12 1-3 0,-8-1 0 0,6 2-1 16,2 2-1-16,-9-4 2 0,2 2 0 16,-5 3-1-16,4-3 0 0,-1-3 0 0,-3 2 1 15,1 6-2-15,-1-6 5 0,2 1-1 16,-1 2-6-16,-1 0 4 0,1-2-3 15,0-2 7-15,8 4 1 0,1 0-4 0,-3-1-4 16,3-4 4-16,5 4 0 0,-1-4-2 16,3 5 0-16,4-1 2 0,-4-2 0 0,0-1-1 15,5 5 0-15,-3-4-1 0,-1 0-1 16,1-3 3-16,-3 3-3 0,0 0 2 16,-6 0 0-16,3 0-1 0,-4 1 3 0,-2-2-2 15,-6-2 1-15,1 5 3 0,3-4-5 16,-4 2-4-16,2 2 3 0,2-3 1 15,-1 0-1-15,4 1 2 0,1 2-1 16,-1 1 0-16,1-3 3 0,-6 0-6 0,6 0 6 16,2 3-2-16,0-3-2 0,-10-1 1 15,5 2 1-15,-3-4-1 0,-1 4 3 0,0-2-4 16,3-2 3-16,0 1 0 0,-2-1-2 16,-1 5 0-16,0-1 2 0,6-1-1 0,-1-2-3 15,0 3 3-15,0-4 1 0,1 7 2 16,3-3-2-16,-1-2-5 0,0 0-1 15,3 6 4-15,-6-6-3 0,3 1 5 0,1-1-4 16,-3 5 3-16,-3-4 0 16,-5 0-3-16,4 1 4 0,-6-2-3 0,4-2-3 0,-3 5 4 15,1-4 0-15,-4 4 0 0,5-4 0 16,0 4-2-16,1-4-2 0,0 4 2 16,3-2-4-16,-1-3 4 0,4 4-1 15,6 1 1-15,-6-2-2 0,6-3 0 0,2 3-1 16,-4 0 4-16,-2-3-3 0,4 3-3 15,-9-3 3-15,2 5 6 0,-5-5-4 0,3 0 1 16,-3 0-2-16,-4 0 5 0,4-5-2 16,-2 5-2-16,0 0-1 0,0 0 1 15,-1 0 1-15,-1 0-1 0,-1 0 2 0,1 0 0 16,-33 0-1-16,66 0 13 0,-34-3-15 16,1 3-2-16,-1 0 2 0,1-3 1 0,-33 3 2 15,65-3-1-15,-31 3 2 0,-4-8 1 16,5 6 1-16,-1 0 2 0,1-6-1 15,3 2 4-15,-3 5 0 0,-1-5-3 0,-2-1-3 16,1-3 0-16,0 3 3 0,8 2-1 16,-1-5 0-16,-2 6-1 0,2-7 2 15,-6 6-2-15,6-7-3 0,2 9 1 16,-9-5 0-16,1 1-1 0,1 0-1 0,2 1 2 16,-1 0-2-16,-2-4 4 0,-2 3-3 15,-4 4 0-15,4-3 1 0,-5 0-5 16,-27 6 4-16,52-9 0 0,-24 6-2 0,-28 3 1 15,50-6-3-15,-30-1 5 0,-20 7-3 16,49-5 1-16,-28 0 2 0,-21 5-5 0,49-7 4 16,-29 7 0-16,-20 0 3 0,45-6-6 15,-23 1 2-15,-22 5 5 0,43-6-4 0,-43 6 0 16,39-6-4-16,-16 4 4 0,-23 2 0 16,54-7 0-16,-27 4-1 0,-2 1 1 15,-25 2 1-15,53-8 0 0,-23 5-1 0,-1-2 2 16,-1-2-1-16,-28 7-2 0,54-8 2 15,-31 4-1-15,4-2 3 0,-27 6 3 16,49-12 5-16,-26 7 10 0,0-2 8 0,-23 7-2 16,35-15-3-16,-18 6-3 0,-17 9 0 15,35-20-3-15,-18 5-3 0,-17 15-4 16,27-25 2-16,-10 10-9 0,-4-1-5 0,-13 16-10 16,22-31 1-16,-11 13-17 0,-1 1-3 15,0-5 2-15,-10 22 3 0,17-47-1 0,-10 23 2 16,3-5 4-16,-2 5 0 0,-3-6 5 15,2-1-2-15,3-1 2 0,-5 2 3 0,3-5-2 16,-4 2 2-16,-3-8 4 0,3 4-3 16,-4-2 2-16,0 1 0 0,0 1-3 15,0 0 7-15,0 0-6 0,0 1 3 0,0 0 3 16,0-1-1-16,-4 2 6 0,4 0-7 16,0-1 4-16,4 3 1 0,-4-2-1 15,0 5 1-15,0-5-1 0,5 4-2 16,-5 1 2-16,0 3 3 0,0 27 3 0,3-56 0 15,-3 32-6-15,0 24-1 0,0-44 8 16,0 22-8-16,0 22 5 0,0-39 1 0,0 39-7 16,0-40 5-16,0 40 1 0,0-35-4 15,0 35 3-15,0-40 0 0,0 40 5 16,0-39 1-16,0 39-3 0,-3-37 1 0,3 37 2 16,-9-41-1-16,8 23-5 0,1 18-1 15,-9-37-1-15,9 37 3 0,-8-38-2 16,-2 21-4-16,10 17 7 0,-7-34-6 0,7 34 3 15,-10-35 2-15,4 19 3 0,6 16-6 16,-14-36 4-16,14 36-2 0,-13-31 3 0,13 31-3 16,-14-31 0-16,14 31 0 0,-13-27 3 15,13 27-3-15,-13-24-3 0,13 24-1 0,-14-26 0 16,14 26-6-16,-16-21 5 0,16 21-1 16,-19-21 2-16,19 21-3 0,-25-26 7 0,25 26-3 15,-25-19-1-15,5 5-3 0,20 14 7 16,-37-22-6-16,15 11 2 0,-8 1 0 15,0 1 3-15,-2 0-2 0,-4-3 1 16,-6 1 0-16,3 2 2 0,-4 0-3 0,-1 3 3 16,2 0-7-16,-3 0 10 0,-2 2-2 15,4-1 2-15,-11 2-7 0,1 0 4 16,-1-3-3-16,-3 1 3 0,-8 4 3 0,-3-6 1 16,2 3-8-16,0 1 6 0,-8-3-4 15,2 0 8-15,2 0-3 0,-4 3-2 0,4-2-1 16,0-2 3-16,4 3-1 0,-2-1 2 15,3 2-1-15,1-4-7 0,-1 4 4 16,8 1 4-16,-3-1-4 0,6-1 9 0,-6 1 0 16,8-3 13-16,-5 3-5 0,0-3 3 15,0 3-4-15,2-3-1 0,7 0 0 0,-9 1-2 16,10 3-1-16,0-5-1 0,2 4-2 16,5 2 1-16,3-4-8 0,2 5 6 0,5-2 0 15,30 2-1-15,-62-4-2 0,33 4 0 16,29 0-1-16,-56-3 0 0,34 3-1 15,22 0 1-15,-47-3-3 0,47 3 4 16,-49 0-3-16,49 0 0 0,-43-3 1 0,43 3-3 16,-54 0-1-16,23 0 2 0,-3 0 0 15,-3 0 1-15,1 0-1 0,-5 0-1 16,0 0-1-16,-3 0 1 0,-3 3 1 0,-6 0-1 16,1-3 2-16,0 3-2 0,0-3 1 15,-5 4 3-15,0-2-4 0,1-2-1 16,-1 0 1-16,2 5 3 0,-2-5-1 0,-4 0-1 15,5-5-3-15,-5 5 2 0,6-2-1 16,-10-2 2-16,-5 4-1 0,1-3 0 0,-1 0-3 16,0 3 6-16,-2-3-7 0,1 0 3 15,1 0-4-15,-2 3 2 0,5-3 3 0,-1 3 0 16,6 0-7-16,2 0 6 0,-6 6-1 16,8-6 5-16,1 0-4 0,-2 0-3 0,7 3 1 15,-1-3 0-15,3 0-2 0,1 3 2 16,1-3 0-16,1 0 2 0,0 3-2 15,10 0-1-15,-5-3 2 0,6 0-3 0,-1 4-1 16,-3-4 1-16,3 2 0 0,0 3 7 16,-1-5-6-16,-1 1 2 0,4 2-1 15,-2-3 1-15,0 4 2 0,2-1 0 16,2-1-4-16,1-2 3 0,2 5-4 0,-2-3 3 16,32-2-7-16,-58 4 8 0,26-1-2 15,2 0 1-15,-2-3-3 0,0 3 4 0,32-3 0 16,-58 3-2-16,24 0 1 0,2 3 1 15,-1-3-2-15,-2 0 2 0,1 4 1 16,1-5-3-16,-4 5 2 0,-3-4 0 0,3 2-1 16,4-2-1-16,-4 4-2 0,-7-2 6 15,11 2-6-15,-6-1 7 0,4 0-7 0,2 0 2 16,-1 1 2-16,-1 0-3 0,2-1 3 16,-1-4-1-16,3 5 4 0,-5-4-4 0,10 2-1 15,-6-1 3-15,2-1-5 0,-2 0 6 16,4 0-1-16,-3 0 4 0,0 0-3 15,1 0-2-15,-9 0-3 0,4 0 6 0,-4 0-4 16,1 0-1-16,1 0-2 0,-1 4-2 16,-1-7-3-16,-6 7 3 0,5-4-4 15,3-2 5-15,0 4 1 0,1 1-6 0,-3-5 5 16,1 4 3-16,1-2-3 0,2 0 2 16,-4 0 1-16,4-3 1 0,-2 3-3 15,-3 0 2-15,3 1 6 0,-3-1-6 0,3-1 2 16,1-2 1-16,-1 3 0 0,-5-3-2 15,5 3 1-15,-6-3 2 0,-1 7-1 16,-1-7-2-16,5 2 0 0,0 1 6 0,-6 1-5 16,5-1 4-16,-1 0-6 0,-8-1 2 15,5 1 1-15,-4 1-3 0,0 1 3 0,-4-4 0 16,-4 5 0-16,5-6 0 0,-5 4-6 16,0-2 6-16,-11-2 4 0,-2 3-4 0,3-3 0 15,-4 0 1-15,-2 0-2 0,-1 3-3 16,2-3 2-16,12-3 1 0,0 3 0 15,10 0 0-15,-9 0 1 0,4 0 2 0,8-3-2 16,-5 3 0-16,4-2 0 0,-4-2 3 16,5 0-1-16,-8 2 2 0,6 1 7 0,4-4-5 15,-2 1 3-15,-3 1 0 16,5-2-7-16,-5 2 6 0,0-1-3 0,-4 4 3 16,4-3-3-16,-5 1 0 0,6 2-4 15,1-3 3-15,-1-1-4 0,2 4 1 0,4-3 0 16,-7 3 1-16,9-3 0 0,-4 3 4 15,9-2-8-15,-6-1 2 0,-3-1 1 0,1 1 0 16,6 0 3-16,-6 0-3 0,-1 0 1 16,3 0 0-16,-1-2-3 0,-3 4 1 15,0-2 0-15,-5-5 1 0,3 7-6 0,-4-2 6 16,-8-4-2-16,-5 3 2 0,-1 1-1 16,-1-3 4-16,1 3-5 0,0-3 13 0,1 3-4 15,5 0 3-15,10-3 5 0,-2 3-1 16,7 0-1-16,-4-1 6 0,14-1-6 15,-5 2 4-15,6 0-2 0,1-1-7 0,-2 2 1 16,5-4 2-16,-5-1-1 0,4 3-1 16,-4 0-4-16,4-5 1 0,0 7-1 15,-4-4-2-15,5-1 1 0,-5-1 1 0,3 1-5 16,-3 2 6-16,-2-2-7 0,-8-1 5 16,3 1-4-16,-1 4-1 0,-1-3 0 0,-4 0 2 15,-1 6-5-15,-8-3 2 0,4 3-2 16,-9 0 4-16,-7 3-1 0,-1-3 0 0,-3 0 4 15,-1 3-5-15,-5-3-3 0,2 3 4 16,-3 0-3-16,2-3 0 0,4 3 6 16,-6 0 0-16,8-3-7 0,-2 0 1 15,-3-3 3-15,7 6-2 0,1-6-3 0,-4 0 5 16,4 3-2-16,2-6 0 0,-3 6 4 16,1 0-5-16,12 0-1 0,-1-3 0 0,-4 3 1 15,5 0 2-15,0 0 2 0,0 0-7 16,2 0 4-16,0 0-3 0,5 3 0 15,-2 0 2-15,5-3-3 0,-1 3 5 0,-1-3-3 16,4 3-1-16,0 0 0 0,-4 0 1 16,7-3-4-16,-6 7 6 0,-1-5-3 0,3 1 2 15,-3 1 0-15,1 2-4 16,-1-4 4-16,1-2-1 0,-1 7 2 0,1-7-1 16,-4 3-3-16,3-3 8 0,-6 0-11 15,3 4 7-15,4-4-3 0,-4 0-2 0,2 0 3 16,1 0 2-16,1 0-4 0,1 0-5 15,-2 1-13-15,4-2-9 0,-2 2-6 0,7-1 4 16,-7-1 7-16,9 1 0 0,-6 0 8 16,6-4-11-16,-6 4 6 0,9-3 5 0,-8-1-2 15,4 1-1-15,-1 1 8 0,7-1 3 16,-8 3-1-16,-2-7-2 0,4 4-2 0,-4 3 10 16,8-2-4-16,-9 2 0 0,-1-3 4 15,8 3 1-15,-3-4 3 0,2 1-5 16,-1 0-4-16,7 3 8 0,-3-3 5 0,2 3-9 15,-4-3 0-15,9 0 11 0,28 3 0 16,-62-3-1-16,30-3-7 0,4 6 12 16,28 0-9-16,-54-7-1 0,26 5-2 15,28 2 2-15,-52-5 5 0,25 3-5 0,27 2-1 16,-44-3 7-16,44 3-3 0,-51 0-3 16,25 0 1-16,26 0-1 0,-46-4 0 0,46 4 1 15,-49 0-1-15,27 0 1 0,22 0 2 16,-48 0 5-16,48 0-11 0,-49 0 1 15,24 0 7-15,25 0-2 0,-48 0 6 0,48 0-6 16,-47 0 3-16,24 4 4 0,23-4-13 16,-46 0 5-16,46 0-4 0,-45-4 10 0,45 4-4 15,-43-3 11-15,16 3-5 0,-5-1 7 16,32 1 3-16,-53 0 0 0,24-5 0 0,29 5 3 16,-65 0-9-16,16 0 2 0,-9 6-5 15,-27 4-15-15,-34 18-33 0,-17 11-74 16,-14 5-82-16,-16 20-361 0,-25-4-271 0,-9-9 32 15</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34:07.804"/>
    </inkml:context>
    <inkml:brush xml:id="br0">
      <inkml:brushProperty name="width" value="0.05292" units="cm"/>
      <inkml:brushProperty name="height" value="0.05292" units="cm"/>
      <inkml:brushProperty name="color" value="#FF0000"/>
    </inkml:brush>
  </inkml:definitions>
  <inkml:trace contextRef="#ctx0" brushRef="#br0">19703 13612 1671 0,'0'0'-59'0,"0"0"-13"16,30 0-21-16,-30 0-35 0,0 0-64 15,0 0-132-15,12-13 80 0</inkml:trace>
  <inkml:trace contextRef="#ctx0" brushRef="#br0" timeOffset="16406.0317">22962 6964 832 0,'0'0'-208'0,"0"0"-329"0,0 0 503 15,0 0 7-15</inkml:trace>
  <inkml:trace contextRef="#ctx0" brushRef="#br0" timeOffset="16486.9788">22985 6955 429 0,'0'0'208'16,"0"0"-90"-16,0 0-130 16,0 0-107-16,0 0-76 0,0 0 55 0</inkml:trace>
  <inkml:trace contextRef="#ctx0" brushRef="#br0" timeOffset="17087.2823">22985 6955 1054 0,'0'0'321'16,"0"0"-42"-16,0 0-31 0,0 0-34 0,0 0-26 15,0 0-36-15,0 0-22 0,0 0-9 16,0 0 17-16,0 0-38 0,0 0 13 0,0 0-5 16,0 0-5-16,0 0-4 0,0 0 3 15,0 0-31-15,0 0 14 0,0 0-1 0,0 0-18 16,0 0-4-16,0 0-19 0,0 0-4 15,0 0 1-15,0 0-5 0,0 0 0 16,0 0-17-16,0 0-4 0,0 0-6 0,-43-40-8 16,43 40 0-16,0 0 7 0,0 0-13 15,0 0 6-15,0 0 7 0,0 0-1 16,0 0-3-16,0 0 5 0,0 0-5 0,0 0-1 16,0 0-9-16,0 0 10 0,0 0 1 15,0 0-11-15,0 0-8 0,0 0 1 16,0 0-6-16,0 0-11 0,0 0-9 0,-5-30 1 15,5 30 1-15,0 0-2 0,0 0 15 16,0 0 1-16,0 0 6 0,0 0-17 0,0 0 9 16,0 0 10-16,0 0 8 0,0-35-11 15,0 35 3-15,0 0 4 0,0 0-3 16,0-35-3-16,0 35-20 0,0 0-7 0,5-36 7 16,-5 36 1-16,0 0 15 0,0-30-5 15,0 30-73-15,3-31 35 0,-3 31 15 0,0-28 43 16,0 28 22-16,0 0 32 0,0-34 18 15,0 34 10-15,0 0-17 0,0 0 0 16,-3-33-19-16,3 33-9 0,0 0 3 0,0 0 0 16,0 0-20-16,0 0-17 0,0 0 12 15,0 0-14-15,0 0 4 0,0 0 4 16,0 0 0-16,0 0-2 0,0 0 0 0,0 0-4 16,0 0 8-16,0 0 4 0,0 0-2 15,27 72-4-15,-27-72 8 0,5 38 5 16,-5-17-3-16,3 4 6 0,-3-25-2 0,-3 55-8 15,-2-27 6-15,5 3 3 0,-4-3-13 16,1 6 4-16,3-2-8 0,-2 0 6 0,4-1 0 16,-4 0-18-16,4 3-29 0,-2-2-40 15,7-4-65-15,-7-5-272 0,0-23-292 16,8 37 611-16</inkml:trace>
  <inkml:trace contextRef="#ctx0" brushRef="#br0" timeOffset="17785.3951">23460 6910 2961 0,'0'0'-5'0,"0"0"15"0,0 0 11 0,-20-13 22 16,20 13-8-16,0 0-7 0,0 0 4 15,0 0-3-15,-16-19-7 0,16 19-3 16,0 0 3-16,0 0-6 0,0 0-4 0,0 0-2 16,0 0 1-16,0 0-6 0,-17-16-5 15,17 16 14-15,0 0-9 0,0 0 6 0,0 0 8 16,0 0 24-16,0 0-5 0,0 0 7 15,0 0-21-15,0 0 4 0,0 0 11 16,0 0-7-16,0 0-3 0,-7 68 9 0,7-68-13 16,3 30-3-16,-3-30 9 0,12 35-23 15,-10-15-10-15,-2-20-8 0,17 41-17 16,-6-23 5-16,4-1-11 0,-5 1 3 0,5-3 1 16,-15-15 6-16,31 23 8 0,-16-15 0 15,-15-8-3-15,31 7 5 0,-31-7 0 0,34-2 7 16,-34 2 6-16,32-16-5 0,-32 16 14 15,30-24 13-15,-15 4-11 0,-7-1-3 16,1-4 1-16,-4 1 21 0,-2-6 33 0,0 2-9 16,-3 28 9-16,-6-63 22 0,1 28-16 15,-4 3 36-15,-4 1-23 0,-2-1-16 0,-2 5 0 16,0 5-23-16,-3 1-15 0,-2 4 1 16,-1 3-19-16,-2 2-7 0,-2 1 4 15,2 2-22-15,-3 6-14 0,28 3-25 16,-46-8-17-16,46 8-17 0,-40 1-35 0,20 6-66 15,20-7-241-15,-27 3-311 0,12 1 462 16</inkml:trace>
  <inkml:trace contextRef="#ctx0" brushRef="#br0" timeOffset="18433.6161">24029 6812 3063 0,'0'0'-89'0,"-23"19"11"15,23-19 32-15,-17 19 24 0,17-19 12 0,-17 24-1 16,9-7 22-16,8-17 18 0,-20 27-10 16,20-27 8-16,-12 30-1 0,4-14-2 0,8-16 4 15,-5 27 1-15,5-27 1 16,0 0 8-16,-4 39 4 0,4-39-3 0,0 0 2 16,17 29 5-16,0-20-6 0,6-3-10 15,7-1 2-15,5-3-9 0,2-4-1 0,3 2-19 16,-1-6-3-16,6-1 0 0,-1-3 4 15,-3 1-4-15,0-3 9 0,-8 3 5 16,-1-5 12-16,-7 2-8 0,2 0 4 0,-1-1 21 16,-6-2 25-16,-3 3-20 0,0-3 22 15,-17 15 6-15,20-36-14 0,-17 17 3 0,-3 19-9 16,0-36-35-16,0 36-1 0,-16-46-29 16,1 26-12-16,-2-2 10 0,-7 1-4 0,-4-2-9 15,3 5 22-15,-5 0 0 0,3 3 6 16,5-1-4-16,-3 4-4 0,2 4 6 15,-2-3-19-15,25 11 0 0,-41 0-19 16,41 0-48-16,-46 16-69 0,19-1-266 16,10-3-304-16,17-12 550 0</inkml:trace>
  <inkml:trace contextRef="#ctx0" brushRef="#br0" timeOffset="18992.9424">25812 6596 3040 0,'0'0'-15'0,"0"0"-10"0,0 0 7 0,0 0-8 16,0 0-16-16,0 0 0 0,-10-39 9 15,10 39 6-15,0 0 8 0,0 0 3 16,0 0 18-16,0 0 7 0,-13-18-1 0,13 18 0 16,0 0 16-16,0 0 14 0,0 0 26 15,0 0-7-15,0 0 4 0,0 0-4 16,0 0 9-16,-15-18-15 0,15 18-7 0,0 0-13 16,0 0 1-16,0 0-5 0,0 0 0 15,0 0-2-15,0 0 0 0,-39 58-3 0,19-38-3 16,0 9-1-16,0 2 10 15,-12 5-7-15,6 6 15 0,-6 0-2 0,3 3-3 16,-9 11 14-16,-1-3 6 0,13-7 2 0,-6 1 2 16,2 0 4-16,3 0-4 15,-3-4-13-15,1 4 4 0,6-1-8 0,-2-2-1 0,8-8-32 16,-1-1-14-16,4-3-37 0,1 3-34 16,5-9-55-16,-4-2-210 0,4-8-425 15,-4-5 331-15</inkml:trace>
  <inkml:trace contextRef="#ctx0" brushRef="#br0" timeOffset="19654.4907">24767 6791 3468 0,'0'0'9'15,"15"-17"6"-15,-15 17-15 0,0 0 6 0,0 0-8 16,32-17-2-16,-32 17 12 0,0 0-14 0,25-12 8 16,-25 12-2-16,21-6-9 0,-21 6 9 15,0 0 13-15,32-9-4 0,-32 9 23 0,22-8 13 16,-22 8-1-16,0 0 17 0,30-12 2 15,-30 12-10-15,0 0-10 0,27-4-12 16,-27 4-28-16,0 0-27 0,22-14-33 0,-22 14-14 16,0 0-6-16,30-9-9 0,-30 9 4 15,0 0 10-15,18-12 4 0,-18 12 20 16,0 0 20-16,0 0 7 0,17-15 21 0,-17 15 14 16,0 0 19-16,0 0 19 0,0 0 20 15,0 0-10-15,15-20 9 0,-15 20-12 16,0 0-9-16,0 0 5 0,0 0-17 0,0 0-7 15,0 0 7-15,0 0-13 16,0 0-2-16,0 0 2 0,0 0-6 0,0 0-4 0,0 0 0 16,-34 70-2-16,34-70 2 15,-11 33-8-15,11-33 10 0,-5 35-14 0,5-35 8 16,0 29-3-16,0-29-7 0,1 33 36 16,-1-33-32-16,12 30 9 0,-12-30 6 0,20 20-4 15,-6-9-5-15,-14-11 1 0,31 9 4 16,-31-9 5-16,34 0 8 0,-34 0 7 0,37-9 21 15,-37 9 22-15,33-19-4 0,-16 3 11 16,-2 1-3-16,-3-8 4 0,-12 23-1 0,11-40-13 16,-11 16 3-16,0 24-8 0,-8-45-8 15,-7 20-8-15,0 1-10 0,-7 1-4 16,-3-1-2-16,-3 4-7 0,2 2-3 0,-5 3-4 16,6 3-2-16,-1 5-15 0,26 7-19 15,-48-5-24-15,48 5-41 0,-42 15-46 16,20 2-50-16,4-3-142 0,-4 6-591 15,9-4-471-15</inkml:trace>
  <inkml:trace contextRef="#ctx0" brushRef="#br0" timeOffset="20251.9387">25809 7336 4271 0,'-35'3'-73'0,"35"-3"12"0,-22 5 6 0,22-5 10 16,0 0 14-16,-27 7 5 0,27-7 13 15,0 0 47-15,0 0 24 0,-30 8 27 0,30-8 6 16,0 0-15-16,0 0-4 0,0 0-13 16,0 0-18-16,-20 9 12 0,20-9-4 15,0 0-3-15,0 0 1 0,0 0 0 0,0 0-1 16,69 23-7-16,-41-23-4 0,6 4-5 15,-1-4 1-15,2 0-1 0,4 0 7 16,-1 0-1-16,-6-4 4 0,3 4 2 16,-5 0 3-16,-30 0 10 0,52-1-3 0,-27-3 6 15,-25 4 13-15,34 0 9 0,-34 0-21 16,0 0-30-16,15-22-35 0,-15 22-32 0,-61-20-40 16,3 8-26-16,-14 1-39 0,-20 2-44 15,-8 0-126-15,-1 3-602 0,-4 0-537 0</inkml:trace>
  <inkml:trace contextRef="#ctx0" brushRef="#br0" timeOffset="68172.4448">25008 3059 1479 0,'0'0'212'0,"0"0"-89"16,0 0-50-16,0 0-9 0,0 0-27 15,0 0-5-15,0 0-17 16,0 0-5-16,0 0 12 0,0 0 13 0,0 0-4 16,0 0-7-16,0 0 10 0,0 0 0 15,0 0-4-15,0 0 6 0,0-35 19 0,0 35 5 16,0 0-22-16,0 0 14 0,0 0 8 16,0 0 5-16,0 0-5 0,0 0 8 0,0 0 22 15,0 0-12-15,0 0 0 0,0 0 10 16,0 0-7-16,-9-28-12 0,9 28-1 0,0 0 5 15,0 0-21-15,0 0-8 0,0 0-16 16,0 0 13-16,-28-7-3 0,28 7-10 16,0 0-5-16,-40 4 6 0,40-4-17 0,0 0 0 15,-50 10 17-15,50-10 3 0,-46 9-10 16,25-3 0-16,-6 0 11 0,2 0-4 0,0 4-2 16,-4-2 1-16,4 3-1 0,-5 1 3 15,8 0-4-15,-8 5 0 0,-2 0 4 16,4 0-10-16,0 2 5 0,2 1-1 15,-2 1-7-15,0 0 4 0,4 3 4 0,1-3 7 16,-2 7-9-16,1 4-6 0,-1-3 5 16,2-1-2-16,-1 4-2 0,3-2 10 0,-3-3-18 15,4 5 3-15,2 2 21 0,-1-6-7 16,3 3 7-16,-1-1-9 0,3 0 5 16,-1 2-6-16,4-2 7 0,2 1-2 0,-2-2 4 15,9 1-10-15,-6 1 2 0,1 0 2 16,7 3 2-16,-2-4-1 0,2-3-1 0,0 5-1 15,2-2 1-15,1-3-6 0,6 2 1 16,-1 2 1-16,5-1-5 0,6 2-2 16,-3-5 3-16,10 4-3 0,0-3 3 0,1-1-3 15,1-2-2-15,4-3-1 0,-3 0 0 16,2-1 3-16,0-5-5 0,0-1 1 0,-6-3 3 16,1 1-1-16,-1-6 3 0,3-2 2 15,-28-5-4-15,49-4 2 0,-49 4-2 16,53-13-3-16,-29 5 0 0,-3-4 4 0,-1-3-2 15,0-7 0-15,-6 4-5 0,1-8-1 16,-7 1 2-16,1 2-3 0,-4-4 6 16,-2 0 1-16,2 0 3 0,-5 27-1 15,0-47 4-15,0 47-6 0,-5-42 3 0,5 42-5 16,-8-37-1-16,8 37-2 0,-15-32-4 16,15 32-3-16,-19-23 2 0,4 13 0 0,15 10-3 15,-37-5 1-15,37 5-1 0,-48 2-10 16,19 7-7-16,-7 3-24 0,-3 8-20 0,1-1-44 15,2 1-37-15,-4-1-52 0,10 1-158 16,7-9-552-16,8-6-437 0</inkml:trace>
  <inkml:trace contextRef="#ctx0" brushRef="#br0" timeOffset="69061.6741">26065 3221 4220 0,'0'0'-145'16,"-39"-6"9"-16,39 6 6 0,-26-6 12 0,26 6 2 16,0 0 15-16,-30-15 17 0,30 15 34 15,-17-10 11-15,17 10 4 0,0 0 0 0,-20-22 4 16,20 22 5-16,0 0-8 0,-4-25 9 15,4 25-2-15,0 0 14 0,0 0 6 0,4-37 9 16,-4 37 16-16,0 0 7 0,0 0-3 16,5-33 5-16,-5 33 11 0,0 0-7 15,0 0 7-15,0 0 8 0,0-27-5 0,0 27 4 16,0 0 4-16,0 0-3 0,0 0-5 16,0 0-5-16,0 0 0 0,0 0 5 15,0 0-6-15,0 0 0 0,0 0 3 0,0 0-16 16,0 0 1-16,-5-31-15 0,5 31 10 15,0 0 11-15,0 0 9 0,0 0 18 16,0 0 4-16,0 0-6 0,-17 83 3 0,9-53-10 16,8 9 7-16,-4 3-2 0,4 3 6 15,4 9-11-15,-4-3-6 0,5 2 4 0,-2 7-2 16,-3-1 1-16,2-7-6 0,1 2-2 16,0-6-2-16,2-1 3 0,-1 0-7 0,-3-5-3 15,3-3 0-15,-1-1-3 0,4-7-7 16,-4 1 4-16,-1-8-5 0,5 0 2 15,-2 2-10-15,-5-26-24 0,1 33-28 16,-1-33-34-16,7 30-43 0,-7-30-71 0,0 0-182 16,0 0-471-16,0 0-68 0</inkml:trace>
  <inkml:trace contextRef="#ctx0" brushRef="#br0" timeOffset="69496.8024">25692 3538 3856 0,'-5'-25'-65'0,"5"25"6"16,0 0 12-16,0 0 6 0,0 0 2 15,0 0 5-15,0 0-2 0,0 0 14 0,0 0 20 16,0 0 13-16,0 0 23 0,0 0-2 16,0 0 14-16,12-30-3 0,-12 30 8 15,0 0-1-15,36-9 8 0,-36 9 17 0,34-11 0 16,-34 11-2-16,33-9 5 0,-9 6-5 15,-24 3-5-15,52-12-12 0,-26 6-5 16,4 0-10-16,2-3 11 0,0 7-14 0,8-8-7 16,-1 1-4-16,-3 0 6 0,1-3-12 15,-2 1 3-15,-5 6-5 0,2-5-9 0,-7 4-11 16,0 0-17-16,2 0-32 0,-27 6-45 16,35-10-50-16,-35 10-76 0,35-5-198 0,-21-2-383 15,-14 7 176-15</inkml:trace>
  <inkml:trace contextRef="#ctx0" brushRef="#br0" timeOffset="70160.662">25933 4508 3492 0,'0'0'-26'16,"-30"-12"15"-16,30 12 2 0,0 0 2 0,0 0-13 15,0 0 7-15,0 0-10 0,0 0 3 16,0 0 16-16,0 0 17 0,50-43 14 0,-50 43-2 16,33-12 28-16,-13 4-2 0,5-4-4 15,-1 4 8-15,3 1 6 0,-1-2 4 0,-1 0-6 16,4 3-7-16,-6-3-12 0,4 3-6 16,-27 6-4-16,49-12-6 0,-26 6 3 15,5 3-8-15,-28 3-10 0,47-14-13 0,-17 13-21 16,-30 1-44-16,47-8-43 0,-23 4-67 15,-24 4-202-15,38-4-355 0,-18-3 496 16</inkml:trace>
  <inkml:trace contextRef="#ctx0" brushRef="#br0" timeOffset="71126.6542">26767 3055 3164 0,'0'0'-5'0,"0"0"-9"0,0 0-6 16,0 0-2-16,-25-10-11 0,25 10 6 0,0 0 14 15,0 0 36-15,0 0 19 0,0 0 20 0,0 0-2 16,0 0-20-16,0 0 11 0,0 0-3 16,0 0-9-16,0 0-1 0,0 0-16 15,0 0 2-15,74-39 2 0,-44 31-3 16,14 3-5-16,-3-2 11 0,5-2-22 0,5 3 12 16,0-3-5-16,2 3-8 0,-1-1 5 15,-2 2-3-15,0-1 7 0,-1-1-13 16,-1 5 16-16,-2-1-12 0,-10-1 0 0,-2 4-2 15,-6 0 0-15,-28 0 1 0,54 0-10 16,-27 4 12-16,-27-4 23 0,33 8 6 0,-33-8 9 16,17 19 7-16,-17-19 2 0,-12 33-2 15,12-33 7-15,-30 47-14 0,5-20-1 0,-7 0 14 16,0 8 14-16,-5-4-2 0,2 0-4 16,5 0-2-16,3-7-8 0,-6 3-1 15,10-1-12-15,-1-5-6 0,4 1 0 0,3-1-7 16,6-1-5-16,1-2 12 0,10-18-13 15,-4 30 3-15,4-30 3 0,20 27-8 0,-3-15 0 16,8-1-6-16,4 1 1 0,6 0 1 16,0-2-6-16,8-1-1 0,-8 2-2 15,4-1 3-15,3 2-8 0,3 2-4 0,-5-3-4 16,2 2-8-16,-5-1-9 0,-1 0-3 16,-4 0-8-16,-2 2 4 0,-5-6 1 15,-3 5 3-15,-3-1 13 0,-19-12 3 16,30 22 19-16,-24-10 15 0,-6-12 10 0,15 27 5 15,-15-27 4-15,9 31 4 0,-9-31 3 16,0 34 5-16,0-34 7 0,0 37 9 0,-9-12-1 16,9-25-7-16,-15 52 0 0,9-24-5 15,-8 3 6-15,4 5-1 0,-1 0-6 0,-6 6-6 16,-7 5-6-16,3 1-8 0,-13 6-12 16,-13 8-71-16,2-2-116 0,-28 11-259 15,-14-10-160-15,5-25-337 0,3-16-536 0</inkml:trace>
  <inkml:trace contextRef="#ctx0" brushRef="#br0" timeOffset="83993.9582">29059 2756 1699 0,'0'0'382'0,"0"0"-149"0,-8-30-30 16,8 30-56-16,0 0-26 0,0 0-34 0,0 0-14 16,0 0 17-16,-29-15-10 0,29 15-5 15,0 0 8-15,0 0-20 0,0 0 2 16,0 0-18-16,0 0 1 0,-20-12 2 16,20 12 0-16,0 0 7 0,0 0 2 0,0 0-1 15,0 0 8-15,0 0 7 0,0 0-11 16,0 0-3-16,0 0 4 0,0 0-12 0,0 0-4 15,0 0-13-15,0 0 3 0,0 0-11 16,0 0-15-16,0 0 6 0,0 0-6 16,0 0 6-16,0 0-9 0,54-20 0 0,-54 20-1 15,40-3-1-15,-40 3 2 0,42 0-6 16,-15-4-4-16,-27 4-1 0,50 0 10 16,-18 0-9-16,1 4 0 0,-1-4-3 15,-2 3-4-15,5-1-11 0,-5 1 2 0,-5 1-5 16,-25-4-2-16,57 8 10 0,-37-5 1 15,5 2-4-15,-25-5 1 0,37 7 8 16,-37-7-5-16,32 8-1 0,-32-8 36 0,22 9-35 16,-22-9 0-16,25 10 9 0,-25-10 1 15,23 12-10-15,-23-12-3 0,17 15 1 0,-17-15 0 16,13 16-7-16,-13-16 3 0,0 0-2 16,17 17 9-16,-17-17 3 0,0 0-7 0,13 20 4 15,-13-20 6-15,0 0-6 0,0 0-2 16,2 24 5-16,-2-24-1 0,0 0 4 15,0 0-9-15,0 0 9 0,0 0-1 16,-15 42 4-16,15-42-1 0,0 0 10 0,-13 27-1 16,13-27-11-16,0 0-1 0,-9 23-2 15,9-23 7-15,0 0-3 0,-11 19 4 0,11-19 6 16,0 0 11-16,0 0-2 0,0 0-1 16,-14 18 12-16,14-18-5 0,0 0 4 15,0 0-5-15,0 0-1 0,0 0 10 0,0 0-1 16,0 0-1-16,0 0-11 0,0 0 4 15,0 0 3-15,0 0 4 0,0 0 9 16,0 0 9-16,0 0 6 0,0 0 9 0,0 0 6 16,0 0-5-16,0 0-3 0,0 0 7 15,-13 18-15-15,13-18-4 0,0 0-3 0,0 0-10 16,0 0 2-16,0 0-10 16,0 0-15-16,0 0-5 0,0 0-9 0,0 0 4 15,0 0-4-15,0 0-4 0,0 0 6 0,0 0-9 16,0 0-20-16,0 0-4 0,0 0-6 15,0 0-3-15,0 0 2 0,0 0 12 0,0 0-5 16,0 0 4-16,0-73 0 0,0 73-1 16,0 0 7-16,-7-29 7 0,7 29-4 15,0 0 4-15,0 0 2 0,-3-42 1 0,3 42 8 16,-5-21-2-16,5 21-5 0,0 0 6 16,-7-27-2-16,7 27-5 0,0 0 7 15,-2-29 1-15,2 29-1 0,0 0 10 16,0 0-14-16,-8-25-6 0,8 25 6 0,0 0 6 15,0 0-7-15,0 0 3 0,-3-34-6 16,3 34 0-16,0 0-4 0,0 0 4 0,-5-25-19 16,5 25-17-16,0 0-3 0,0 0-6 15,0 0 0-15,5-33 6 0,-5 33-1 16,0 0 6-16,0 0 3 0,8-24 3 0,-8 24 11 16,0 0 4-16,0 0 6 0,5-29-4 15,-5 29-6-15,0 0-6 0,0 0 3 0,15-24-7 16,-15 24 9-16,0 0-3 0,12-21 4 15,-12 21 10-15,0 0 2 0,11-18-2 16,-11 18-14-16,0 0 3 0,14-27-9 16,-14 27 0-16,13-15 4 0,-13 15-3 0,0 0 13 15,22-24 6-15,-22 24 5 0,10-15 6 16,-10 15 14-16,15-18 5 0,-15 18 4 16,0 0 0-16,17-26 16 0,-17 26 11 0,8-15-2 15,-8 15-7-15,0 0-8 0,14-21 13 16,-14 21-8-16,0 0-5 0,15-19-11 0,-15 19 15 15,0 0-7-15,0 0-3 0,13-18 0 16,-13 18 12-16,0 0 8 0,0 0-5 0,0 0-3 16,0 0 7-16,0 0 0 0,0 0 11 15,0 0 23-15,0 0 8 0,0 0 5 16,0 0-6-16,-33 61 0 0,16-40 0 16,-3 11-3-16,-7 1-2 0,-3 4 8 0,0 7-8 15,-5 0 11-15,-9 11 8 0,-3 4-1 16,-23 16 3-16,1 2-6 0,-6 4-2 0,2 5-12 15,-8-2-30-15,6-1-4 0,1-4-2 16,4 2-3-16,18-17-5 0,12-14-3 16,7-8-1-16,-4-2-1 0,12 1 0 0,0-9-1 15,3-4-1-15,4-5-8 0,2-1 0 16,0-7-2-16,4 3 4 0,12-18-4 0,-17 24 2 16,17-24-6-16,0 0-7 0,0 0-21 15,0 0-9-15,0 0-10 0,0 0-5 0,0 0-11 16,74-55-6-16,-51 31-2 0,6-3-12 15,-4-1 6-15,3-9 3 0,2 0 2 16,2 0-3-16,-3-3 14 0,4 0-4 0,-6 0 4 16,8-3 0-16,-3 3 4 0,-4-5 6 15,4 6 6-15,-5 0-5 0,5-2 3 16,-4 4 16-16,-6 5-10 0,4 0 1 16,-4 1 0-16,-2 0-1 0,0 3 3 0,4 4 9 15,-7-5 5-15,1 9-11 0,-1 0 6 16,1 0 5-16,-1 1-1 0,0-4-2 0,-1 10 2 15,-1-7 10-15,2 5-8 0,-17 15-5 16,30-31 10-16,-18 16 2 0,-12 15-5 16,28-24 5-16,-19 13 5 0,-9 11-8 0,28-21 8 15,-28 21 0-15,20-18 2 0,-20 18-5 16,20-20 0-16,-20 20 10 0,22-17 5 0,-22 17-7 16,17-16 7-16,-17 16 2 0,15-15 8 15,-15 15-8-15,0 0 3 0,16-21 21 16,-16 21-14-16,0 0 7 0,0 0 13 0,12-15-9 15,-12 15-9-15,0 0-5 0,0 0 6 16,0 0 12-16,0 0 2 0,0 0 8 16,0 0 8-16,-57 77 3 0,32-47-6 15,2 1 9-15,-9 12 1 0,5 0-9 0,-5 10 3 16,-1 3-12-16,11-1 7 0,-10 4-5 16,7-4-13-16,4-3 3 0,4 0 2 0,0-7-13 15,7-1-2-15,-2-6 9 0,4-4-8 16,1-7-1-16,-4 1-2 0,6-3-2 0,5-25 1 15,-9 33-6-15,9-33 5 0,0 0-2 16,12 32-26-16,-12-32-14 0,0 0-7 16,0 0-10-16,0 0-9 0,62-56-12 0,-44 27-4 15,1-1-4-15,1-3-3 0,7-9-4 16,-2 0-6-16,1-2-16 0,6 2-8 0,-3-3-28 16,6-9-54-16,0 7-101 0,-5-1-354 15,5 2 116-15</inkml:trace>
  <inkml:trace contextRef="#ctx0" brushRef="#br0" timeOffset="84553.4935">29954 2445 2594 0,'14'-26'-6'0,"-14"26"9"0,0 0 0 0,0 0 3 0,0 0 3 15,0 0-3-15,0 0 20 0,0 0 8 16,0 0 6-16,0 0 10 0,0 0 0 16,-57 65 7-16,43-42 3 0,-6 1 3 0,-3 0 5 15,3 4-4-15,-2-1-1 0,-5 5 13 16,5-2 5-16,-6 2-9 0,-5 2 7 0,1-1 17 15,-2 1-7-15,1 3-2 0,-2-4-1 16,1 4 9-16,-3 0-5 0,1 0-19 16,4 1-2-16,-2-2-20 0,3-1 2 0,1 2 0 15,-1-1-13-15,5-4-2 0,1 1-5 16,3-3-1-16,-5 2 0 0,5-2-10 16,-3 5 2-16,3-6-10 0,1 6 6 0,-1-8-4 15,0 5 9-15,4-5-16 0,1-2 4 16,0-4-4-16,2 0 9 0,0-1 7 15,2-5-18-15,13-15 1 0,-19 27 6 0,19-27 0 16,-18 23-8-16,18-23-1 16,-15 17 3-16,15-17 5 0,0 0-11 0,-13 22 4 0,13-22 5 15,0 0-5-15,0 0-2 0,0 0-2 16,0 0 6-16,0 0 2 0,0 0 2 16,48 15-2-16,-14-18 14 0,1 1-15 0,8-4 8 15,6 2 2-15,3 1-9 0,8 1 8 16,3-1-5-16,-6-1-1 0,17 4 4 0,-4-3-4 15,7 6 4-15,5-3-1 0,15 4-3 16,-7-4-1-16,12 3 2 0,-3-1-1 16,0 1-4-16,-2 1 1 0,-7-1 9 0,-11-3 4 15,-6 3 6-15,-6-3 0 0,-11 2 9 16,-3 1-2-16,-16 1 11 16,0-4 3-16,-4 0 0 0,2 3 1 0,-8 0-2 0,-27-3-5 15,47 0-3-15,-29 3-2 0,-18-3-2 16,0 0-5-16,45 0-9 0,-45 0-1 15,0 0-29-15,32 0-36 0,-32 0-50 0,0 0-55 16,0 0-72-16,0 0-234 0,0 0-453 16,0 0-488-16</inkml:trace>
  <inkml:trace contextRef="#ctx0" brushRef="#br0" timeOffset="85661.0408">32182 2006 4286 0,'-25'-17'-146'0,"25"17"7"0,-28-15 9 16,28 15 1-16,-25-13 15 0,25 13-3 15,-29-9 10-15,29 9 0 0,-35-10 27 0,35 10 0 16,-45-5 8-16,45 5 7 0,-50-5 16 16,25 5 9-16,25 0 19 0,-57 9 16 15,28-9 16-15,-1 3 10 0,-2 9 5 0,4-7 13 16,-9 8 2-16,0-1 1 0,2 6-2 15,2 0 9-15,-4 8-3 0,-1 1-10 0,-1 3 18 16,4 5-8-16,-2 2-10 0,4-4 11 16,1 8-16-16,4-4 2 0,6-6 0 15,0 2 1-15,4 1-7 0,3-3 3 0,5-3-5 16,3-4 8-16,5 3-7 0,2-27-5 16,5 47 9-16,9-25-14 0,2-1-4 15,13 2 2-15,3-10-1 0,1 4-9 0,10-5-6 16,6-3-10-16,3-3-1 0,1-6-5 15,8 0 8-15,-1-6-4 0,5-3 2 0,-6-3 4 16,-3-5 0-16,1-3 4 0,-6 0 6 16,-5-7 12-16,-11 7 14 0,-3-8-4 15,-3 2 1-15,-8-1 11 0,3 0-5 16,-7-5-3-16,-12 7-3 0,1-2 7 0,-6 3-10 16,0 24 0-16,-3-47 10 0,3 47-7 15,-5-41 4-15,-3 24-15 0,8 17-3 0,-12-31 1 16,12 31-3-16,-15-24 3 0,15 24 1 15,-12-27 1-15,12 27-7 0,0 0-7 16,-5-23 0-16,5 23-4 0,0 0 15 0,0 0-8 16,0 0-1-16,0 0 0 0,40-16-6 15,-40 16 4-15,0 0-5 0,45 12 17 0,-45-12 0 16,37 25 2-16,-17-8 3 0,5 3 12 16,4 7-6-16,-4 5 6 0,7 8 0 15,-2 2 2-15,5 5-2 0,-5-1-1 16,9 7 2-16,-1 1 3 0,-8-7-8 0,2 0 10 15,-7-1 2-15,3 1 9 0,1 1 14 16,-9-2-2-16,0 1 11 0,0 1 7 0,-7-6-6 16,1-3-4-16,1 5-2 0,-3-8-3 15,-4 6-2-15,0-7-3 0,-3 4 6 16,-1-11 9-16,-1 4 7 0,-3-2 1 0,-3 2-3 16,-2-2-2-16,-10 7-11 0,1 1-5 15,-14-2-7-15,-6 6-7 0,-14 9-7 0,-34 9-32 16,-19 2-49-16,-7 0-81 0,-18-7-99 15,-13 4-320-15,-13-20-407 0,-17-16-825 16</inkml:trace>
  <inkml:trace contextRef="#ctx0" brushRef="#br0" timeOffset="87932.4309">15085 4176 2258 0,'-32'0'117'0,"32"0"-15"0,0 0 12 0,-34 0-27 16,34 0-5-16,0 0 8 0,0 0-29 15,-28-15-3-15,28 15-4 0,0 0-9 0,0 0 2 16,-5-30-3-16,5 30-8 0,0 0 9 16,0 0 0-16,22-51 6 0,-22 51 3 0,13-23 6 15,-13 23 12 1,15-27 2-16,-15 27 5 0,15-18-4 0,-15 18-6 0,14-17 0 15,-14 17-1-15,11-19-18 0,-11 19-1 16,17-15-2-16,-17 15-16 0,20-20 3 0,-20 20 2 16,20-21-7-16,-20 21-7 0,25-19 7 15,-25 19-11-15,25-17 2 0,-8 10 0 0,-17 7 1 16,28-23 0-16,-7 14-11 0,-1 2-6 16,-20 7 11-16,45-23-2 0,-12 8 1 15,1 3-9-15,4-3 0 0,2-2 4 0,4 2-7 16,-1 3 2-16,-1-4 10 0,-2 4-14 15,-6 0 0-15,-2 2 13 0,-2-3-7 0,-5 9-17 16,-2-4 16-16,-23 8-18 0,40-8 2 16,-40 8 16-16,34-8-11 0,-34 8-2 15,22-4 2-15,-22 4 1 0,0 0 0 0,30 16-1 16,-30-16 19-16,5 27 2 0,-5-27 3 16,3 39 0-16,-3-7 4 0,0 2 6 15,-3 8 13-15,-1 1-1 0,3 1 1 0,-4 6 3 16,0 1-4-16,5-1 1 0,-7 11 4 15,5-2-2-15,-3 4-3 0,5-3-6 16,-1 2 1-16,2 0-3 0,-1-1-6 0,5 4 2 16,-3-3-3-16,5 2-1 0,-2-2 0 15,1 0-3-15,1-4-2 0,3 0-20 0,-3-7-4 16,1-6 4-16,-6 0 2 0,6 0-2 16,-3-9 1-16,2 2-3 0,-2-8 1 15,-2-3 2-15,-1-2-2 0,3-3 2 0,-5-22-3 16,8 37-4-16,-4-19 3 0,-4-18-18 15,5 32-32-15,-5-32-41 0,8 24-27 0,-8-24-30 16,0 0-82-16,0 25-251 0,0-25-352 16,0 0-23-16</inkml:trace>
  <inkml:trace contextRef="#ctx0" brushRef="#br0" timeOffset="88250.4549">15305 4796 3832 0,'0'0'22'0,"0"0"5"15,0 0 9-15,-16-17 1 0,16 17-13 0,0 0-3 16,0 0-10-16,0 0 7 0,26-39 13 15,-4 27 17-15,3 0 5 0,9-8 0 0,-1 5-15 16,6-3-1-16,8-1 1 0,6-3-2 16,-1 5-10-16,0-6-2 0,3 5-2 15,4-3-6-15,1-2-5 0,-3 5 11 0,1-1-39 16,-1 4-18-16,0-3-20 0,-4 1-22 16,-11 5-24-16,2-3-31 0,-4 0-32 15,-5 0-77-15,0 0-551 0,-6 0 227 0</inkml:trace>
  <inkml:trace contextRef="#ctx0" brushRef="#br0" timeOffset="88671.8732">16635 3483 3461 0,'0'0'26'16,"0"0"28"-16,-8-29-1 0,8 29 3 15,0 0-2-15,-12-18-4 0,12 18-18 0,0 0-9 16,0 0-1-16,0 0-1 0,-15-24-2 16,15 24-7-16,0 0 1 0,0 0-7 0,0 0 9 15,0 0-10-15,0 0 9 0,0 0-5 16,0 0 0-16,0 0 2 0,0 0-1 15,0 0 6-15,0 74-8 0,0-74 3 16,12 37-2-16,-12-12 16 0,0 2-10 0,7 1-8 16,-2 3 13-16,3 9-19 0,0-1 21 0,-3 1-19 15,7 4 15-15,-4 0-9 0,4-1 6 16,3 1-4-16,-1-6-2 0,-3 6 6 16,-1-9-10-16,5 7 1 0,0-6 0 0,-6 5 5 15,4-5-6-15,1-3 0 0,-3 6-15 16,4-6-26-16,-6 2-19 0,1-8-12 15,-4 3-30-15,6-1-33 0,-7-5-62 0,4-3-182 16,-4 4-360-16,0-6 506 0</inkml:trace>
  <inkml:trace contextRef="#ctx0" brushRef="#br0" timeOffset="88969.2235">16547 4135 3103 0,'-34'-8'39'0,"34"8"-7"15,-30-7-4-15,30 7 10 0,-33-9-28 16,33 9-10-16,-24-6 5 0,24 6 4 16,0 0 24-16,-25-13 13 0,25 13-1 0,0 0 0 15,0 0-8-15,0 0-2 0,5-33-1 16,-5 33-8-16,30-26 7 0,-30 26-5 15,45-23 3-15,-21 8-3 0,11-1-5 16,3 1 1-16,-1-5 2 0,8 5 5 0,-4 0-17 16,2 0-16-16,6 0-6 0,-3 2-27 15,0-4-38-15,-10 5-39 0,-4 0-93 0,2 4-252 16,-8-7-219-16,-6 5 120 0</inkml:trace>
  <inkml:trace contextRef="#ctx0" brushRef="#br0" timeOffset="89396.427">16983 5069 3088 0,'27'-15'138'0,"0"0"-12"0,-2-1-21 15,-3 5-19-15,8-2-3 0,-5-1-20 0,12 2 2 16,-4 0-12-16,-1 0-8 0,5 0 1 16,-4 0-14-16,4 3-6 0,5-1-26 15,0 2-32-15,-1-3-29 0,3-2-48 0,-1 5-89 16,-1-7-253-16,3-1-257 0,-4 1 615 15</inkml:trace>
  <inkml:trace contextRef="#ctx0" brushRef="#br0" timeOffset="90150.3044">18014 3245 2793 0,'30'-9'-129'0,"-30"9"3"0,35-6 10 16,-35 6 1-16,42-2 23 0,-42 2-7 0,38 0 18 16,-38 0 4-16,45 0 21 0,-45 0 7 15,36 5 34-15,-15 1 26 0,-21-6 35 0,44 16-5 16,-26-5 0-16,1 1-5 0,-3 5 0 15,4-2-4-15,-1 4-4 0,-4 2 0 16,-3-2-4-16,4 1-1 0,-6 3 8 0,5-4 5 16,-3 0 27-16,-4 5 26 0,2-5 19 15,-5 5-19-15,2-3 9 0,-2 5 13 16,-5-26 15-16,0 51 4 0,0-24-14 0,-1 8-26 16,-6 1 16-16,-2 7-6 0,-6 10 3 15,-1 5-8-15,-3-2-10 0,-2 16-3 16,0-2 4-16,0 0-23 0,6-7-2 0,-2-5-11 15,5 1 1-15,6-13-6 0,1-1-1 16,-4-1 2-16,9-7 29 0,5-4 15 0,-1-1 2 16,6-2 3-16,5-3 3 0,6 2 3 15,6-8-4-15,5-2 11 0,5-2 3 0,5-2-1 16,4-7-1-16,0 2-7 0,5-5-5 16,3-3-13-16,6 3-11 0,10-5-9 15,6-5-10-15,-3 3-30 0,3-3-64 0,12-5-98 16,-4-2-208-16,-4-8-230 0,-6-3-350 15,-17-14-616-15</inkml:trace>
  <inkml:trace contextRef="#ctx0" brushRef="#br0" timeOffset="91791.4029">20857 2911 3149 0,'0'0'122'0,"0"0"-103"15,0 0 22-15,-10 20-20 0,10-20-21 16,0 0-9-16,-13 25 6 0,13-25 1 0,-15 21-5 15,15-21 5-15,-18 19 2 0,18-19 0 16,-24 25-2-16,24-25 8 0,-18 21-6 16,8-8-2-16,10-13 0 0,-17 20 4 0,17-20-9 15,-22 29 10-15,22-29 1 0,-23 25 12 16,8-7 0-16,-2-3 11 0,2 4-7 16,-7 6 22-16,-6 2-11 0,-4 0 8 0,4-1-3 15,-16 5 19-15,4 1 1 0,1-4 1 16,-4 7-5-16,-2-4 6 0,1 0-4 0,3 0 5 15,-1 2-2-15,5 1 10 0,-2 0 2 16,-6-1-5-16,5 5 6 0,0 1 3 16,-4-2-12-16,-2 10 0 0,5-9-15 0,1-2-4 15,-1 4-1-15,-5 2-4 0,8-1-4 16,-4-5 0-16,4 5-10 0,2-8 7 0,1 3-6 16,10-6-9-16,-2-3-6 0,7 2 3 15,2-8 0-15,6 1-4 0,4-1-5 16,-4-3 7-16,12-18-5 0,-13 29 4 0,13-29-11 15,-9 24 5-15,9-24 0 0,0 0 4 16,-5 33 4-16,5-33-3 0,0 0-7 16,15 24 5-16,-15-24-6 0,27 13 2 0,-10-6 6 15,16-4-1-15,-2 3 1 0,5-3-4 16,11 0 3-16,0 1-2 0,3-1 7 16,4-1-4-16,1 1 4 0,-2 0 9 0,11 4-6 15,-2 2 4-15,3 0 3 0,-5 2 6 16,-3 0 2-16,9 5-2 0,-5-5 2 0,0 8 5 15,4-1-1-15,5 5 0 0,5-2-4 16,-18 1 0-16,17-1 2 0,-12-4 5 0,-5 3 3 16,-7-3 5-16,0 0 5 0,-6-2 8 15,-8-3 5-15,-2 0 0 0,-2-3 0 16,-12-1-1-16,8 1-10 0,-28-9-4 16,37 12-3-16,-19-5-2 0,-18-7-12 0,32 8-2 15,-32-8-5-15,25 7-3 0,-25-7-9 16,24 8-23-16,-24-8-35 0,0 0-58 0,26 16-60 15,-26-16-108-15,-3 11-261 0,3-11-416 16,0 0-815-16</inkml:trace>
  <inkml:trace contextRef="#ctx0" brushRef="#br0" timeOffset="93684.387">22341 2959 4606 0,'0'0'-188'0,"0"0"5"15,-23-6 9-15,23 6 11 0,0 0 23 16,-37-7 28-16,37 7 37 0,-33-5 43 0,33 5 34 15,-41-10 15-15,18 8-2 0,23 2 8 16,-42-7 15-16,42 7-7 0,-42-6-1 0,42 6 13 16,-46 0-3-16,24-4 7 0,22 4 3 15,-44 4-1-15,44-4-6 0,-45 3 11 16,17 4-13-16,4 1 2 0,-6 4 1 16,3 7-14-16,-3 1 9 0,0 4-15 0,0 3 8 15,-2 9-3-15,0 6-11 0,4-3-13 16,1 8-7-16,4-4-3 0,3 2 15 15,1 5-10-15,9-11 2 0,2 5-1 0,3-2 4 16,5-7-5-16,0-1 4 0,8-2-6 16,-1-5-6-16,8-3 0 0,5 0 1 0,5-1-3 15,7-6 5-15,0-7-3 0,-2-3-12 16,5-5 9-16,4 1-9 0,-6-8 0 0,9-5 3 16,1 1-2-16,-4-6 10 0,-4-5-8 15,2 2 1-15,-7-3 5 0,2-5-3 0,-4 5 11 16,-5-3 1-16,-2 0-14 0,-3 2 4 15,-3-1-1-15,-3 3 2 0,-2-2-1 16,-4 1 1-16,-6 21-9 0,10-35 25 16,-10 35-10-16,7-30-8 0,-7 30-11 15,7-28 2-15,-7 28-2 0,0-29-12 0,0 29 1 16,0-27-7-16,0 27 1 0,0 0 3 16,-2-36 4-16,2 36 7 0,-5-27 1 0,5 27 15 15,0 0 22-15,-7-38 7 0,7 38-2 16,0 0 11-16,-3-31 1 0,3 31-2 0,0 0 5 15,-7-24-2-15,7 24 10 0,0 0 10 16,0 0-5-16,0 0 2 0,-3-28 3 16,3 28-3-16,0 0-2 0,0 0-11 0,0 0-12 15,0 0 3-15,0 0-5 0,0 0-4 16,0 0 3-16,0 0-6 0,0 0 0 16,0 0-9-16,0 0 9 0,0 0 1 0,0 0 2 15,0 0 14-15,0 0-13 0,0 0 13 0,0 0-4 16,52 67 7-16,-32-40-7 0,-2 6 12 15,6-3-8-15,3 9-6 0,4 5 10 16,10 9-11-16,-1-1 3 0,-2 2 3 16,7 0-4-16,4 1 7 0,-1 1-5 0,1-4-4 15,-2 5 0-15,-4-6 4 0,1 0 3 16,-3 6 0-16,1-5-1 0,-15-3 9 16,5-7 0-16,-9 5 10 0,-1-1 17 15,-4-5 19-15,-13 0 17 0,-5-5 11 0,-11 4-3 16,-9 7-8-16,-5-1-13 0,-24 6-10 15,-8-3-10-15,-25 13-21 0,-13-3-35 0,-11-1-55 16,-6-1-76-16,-10-7-95 0,0 1-277 16,-7-16-459-16,4-12-834 0</inkml:trace>
  <inkml:trace contextRef="#ctx0" brushRef="#br0" timeOffset="97457.7799">15155 3572 2678 0,'0'0'121'0,"0"0"-51"0,0 0-51 0,0 0-11 16,0 0-14-16,0 0-7 0,0 0 2 0,0 0 22 15,0 0 21-15,0 0 4 0,0 0 1 16,-34 47-7-16,34-47 3 0,0 0-15 16,0 0 4-16,0 0 3 0,0 0 0 0,0 0-11 15,0 0 3-15,0 0 10 0,0 0-6 16,-15 19-4-16,15-19-5 0,0 0 16 15,0 0-5-15,-20 16 7 0,20-16 5 0,-16 20 5 16,16-20-9-16,-22 24 16 0,2-6-26 16,0 6 16-16,-2-1-3 0,-8 5-2 0,-2 5-3 15,-3 5 4-15,1 1-7 0,-6 1-3 16,4-2-9-16,-1 1 10 0,3 2-4 16,-9-4-6-16,8 2 11 0,-6 2 6 0,1 0-2 15,4 2 17-15,-3-1-14 0,-6 8 5 16,3 3 0-16,2-5-10 0,-4 6 7 15,3-3 2-15,0 3-1 0,-2 5-18 0,-1 1 13 16,4 1-12-16,4-2 6 0,-8-1-5 16,9-6 4-16,3-5-8 0,2-1 2 0,3-10 4 15,6-2-8-15,0-5 2 0,5 2 8 16,1-10-5-16,1-3 6 0,-1 1-12 16,15-19 4-16,-18 32-7 0,6-21-10 0,12-11 15 15,-15 22-1-15,15-22 1 0,-13 18 4 16,13-18 1-16,0 0 11 0,-7 24 18 15,7-24 10-15,0 0 4 0,0 0 5 0,0 0-4 16,43 26-2-16,-22-25-5 0,-21-1-9 16,56 5-5-16,-15-5-5 0,10 3-6 0,6 0-1 15,9 3-4-15,2 4-3 0,2-5-1 16,4 8-6-16,0 6 0 0,-6-6 2 16,-3 3-6-16,-3 3 1 0,-6 0 0 0,-3 2 0 15,-1-3-4-15,-7-1 0 0,-5-5-1 16,-1 4 0-16,-4-5 1 0,-5 1-2 15,-3-2-1-15,-6-1 3 0,1-1-4 0,5 4-1 16,-27-12-2-16,30 8 1 0,-18 0-9 16,-12-8-26-16,25 9-41 0,-18-1-72 0,-7-8-98 15,0 0-275-15,0 0-370 0,0 0-330 16</inkml:trace>
  <inkml:trace contextRef="#ctx0" brushRef="#br0" timeOffset="98850.3266">12244 3976 3977 0,'0'0'-168'16,"0"0"36"-16,0 0 13 0,0 0 13 15,-15-28 10-15,15 28 4 0,0 0 16 16,0 0 15-16,-13-25 29 0,13 25 15 0,0 0 12 16,-9-19 17-16,9 19-7 0,0 0 13 15,0 0-6-15,-13-20 17 0,13 20 15 0,0 0 3 16,0 0 17-16,0 0-7 0,-15-22 6 15,15 22-10-15,0 0-2 0,0 0 1 16,0 0-6-16,0 0-17 0,0 0 3 16,0 0-17-16,-12-21-7 0,12 21 8 0,0 0-2 15,0 0 20-15,0 0-22 0,0 0 9 16,0 0 1-16,40 76-5 0,-31-49 2 0,4 8-1 16,4 1 6-16,-5 6 3 0,6 0-5 15,-5 3-3-15,-1-1 1 0,6-3 2 0,-4-2-4 16,-1-2 0-16,1-2-1 0,-3-5 2 15,-6-6 3-15,7-1-3 0,-4-2 33 16,-8-21 30-16,16 37 21 0,-8-25 23 0,-8-12-16 16,0 0-11-16,13 24-13 0,-13-24-10 15,0 0-9-15,0 0-9 0,0 0-6 16,0 0-8-16,0 0-6 0,0 0-7 16,0 0-6-16,22-65 3 0,-19 45-10 0,-3 20-1 15,4-50-3-15,1 23 2 0,-2-3-7 16,0-2-2-16,6 1-2 0,-4 0 1 0,-2-3 0 15,9 7-2-15,-7-5 0 0,3 7-3 16,1-2 0-16,2 6-1 0,4 0-3 0,2-2 0 16,0 8 3-16,1 0-4 0,4 6 0 15,3-1 4-15,-25 10-6 0,40-2 0 16,-40 2 1-16,47 15 2 0,-20-6-2 0,-2 13 1 16,-2-2 2-16,7 9 1 0,-8 1 4 15,-2 4 1-15,4 4-4 0,-6-5 0 0,-1 6 5 16,0 0 0-16,1 4 1 0,-5-3 3 15,-1-4 2-15,0 6-5 0,-4-4 2 16,-3-1 0-16,3-2 0 0,-8-2 1 16,0 0-1-16,0 2-3 0,-8-4-8 0,5 0-33 15,-2-2-35-15,-4 0-34 0,1-1-37 16,-5-3-52-16,-6-1-123 0,-3-6-581 16,2 1-396-16</inkml:trace>
  <inkml:trace contextRef="#ctx0" brushRef="#br0" timeOffset="99282.3227">12371 3708 4251 0,'0'0'-102'0,"9"-22"31"0,-9 22 34 0,8-24 26 16,-8 24-7-16,8-28-3 0,-8 28 29 15,12-37 10-15,0 17 31 0,-4-1 15 16,6-7 2-16,2 1-3 0,16-11 9 0,2-1-2 16,17-8 7-16,8 2-8 0,26-21-3 15,7 6-11-15,7-2-11 0,-4 5-36 0,4 3-42 16,0 7-51-16,-2 2-61 0,-19 8-149 15,-16 4-564-15,-10 4-138 0</inkml:trace>
  <inkml:trace contextRef="#ctx0" brushRef="#br0" timeOffset="101825.291">23967 3463 979 0,'0'0'204'15,"2"-27"-92"-15,-2 27 22 0,0 0-2 16,0 0-2-16,0 0-11 0,0 0-12 0,0 0 11 16,0 0 1-16,0 0-5 0,0 0 5 15,0 0-7-15,0 0-5 0,0 0-12 0,7-24 13 16,-7 24 2-16,0 0-14 0,0 0 4 16,0 0 7-16,0 0-9 0,0 0-10 15,0 0 4-15,0 0-12 0,0 0-7 0,0 0 6 16,0 0-2-16,0 0-2 15,0 0 25-15,0 0 2 0,0 0 1 0,0 0-13 0,0 0-6 16,0 0-16-16,0 0-8 0,0 0-4 16,0 0-12-16,0 0 2 0,0 0 1 15,0 0-6-15,0 0 6 0,0 0-6 0,8 98-2 16,-11-58-1-16,-2 7 3 0,-2 2-1 16,2 10 2-16,-5 3 0 0,-4-2 3 15,6 5-9-15,-5-2-2 0,-2 0-2 0,5-1-4 16,1-3-2-16,-4-4-2 0,8-8 0 15,-4-4-1-15,1 0-4 0,3-6 1 16,0-7-1-16,2-3-1 0,-6 2 0 0,6-4-2 16,3-25-1-16,-5 43 2 0,0-26 2 15,5-17-4-15,-3 35 5 0,3-35-2 16,-7 31 1-16,7-31 0 0,-3 25-5 0,3-25-1 16,0 0-3-16,-5 30 3 0,5-30 0 15,0 0 2-15,-4 30-1 0,4-30 0 0,0 0 3 16,9 30 0-16,-9-30 2 0,10 17 0 15,-10-17 2-15,25 19 3 0,-25-19-1 0,30 18 1 16,-7-9 1-16,6 0 0 0,1-1 0 16,10 1-2-16,5-2-2 0,4 1-1 0,1-2-4 15,2 0-2-15,5 1 0 0,-6-2-1 16,5-2-1-16,-5 4-1 0,-2-2 2 16,3-1-1-16,-9-1 1 0,-1 3-1 0,-5-4 1 15,0 2 3-15,-5-4 0 0,-2 4-2 16,-2-2-2-16,-28-2 4 0,40 3-1 15,-40-3-2-15,40 7-4 0,-40-7 0 16,27 4-9-16,-27-4-26 0,0 0-41 0,17 8-52 16,-17-8-56-16,0 0-99 0,0 0-271 15,-47 25-407-15,47-25-837 0</inkml:trace>
  <inkml:trace contextRef="#ctx0" brushRef="#br0" timeOffset="102630.2847">23030 5334 4739 0,'0'0'-89'0,"-43"-32"21"0,43 32 3 0,0 0 20 16,0 0 25-16,0 0-10 0,0 0-11 15,0 0 27-15,0 0-6 0,0-28 5 16,0 28-1-16,0 0 3 0,0 0-1 16,40-29 3-16,-40 29 16 0,37-17 11 0,-17 4 1 15,5 3 21-15,-2-4 5 0,1 7 13 16,6-4-9-16,-8 2 1 0,6 0-4 0,4 0-8 16,-7 3-6-16,4-3 3 0,-1 2-9 15,-6 2-4-15,-22 5-4 0,43-10-2 0,-43 10-1 16,30-7-8-16,-30 7-2 0,0 0 13 15,0 0 5-15,24 17 9 0,-24-17-2 0,0 0-1 16,0 0 0-16,-62 68 5 0,40-47 1 16,-5 4 11-16,2-4-3 0,8-1-1 15,-6-4-9-15,6-4-1 0,1 5-4 0,2 1-1 16,14-18 12-16,-25 32-3 0,25-32-3 16,-7 27-3-16,7-27-1 0,22 27-3 0,-2-14-3 15,7-4-11-15,12-1 0 0,2 2-1 16,-4 0-1-16,0-5-1 0,-5 5-1 15,-2-3-3-15,0-2 5 0,-5 2-4 0,-2-1 7 16,-23-6 0-16,39 9 8 0,-39-9 11 16,28 12 10-16,-28-12 8 0,24 10 6 15,-24-10 8-15,16 15 19 0,-16-15-6 0,0 28-8 16,0-28-10-16,-11 41-4 0,-1-15-13 16,-10 8-33-16,-4 6-62 0,-6 7-101 15,-17 7-199-15,-31 15-206 0,-14-10-389 0,-9-14-828 16</inkml:trace>
  <inkml:trace contextRef="#ctx0" brushRef="#br0" timeOffset="115505.9608">26026 8177 1075 0,'0'0'448'0,"0"0"-204"16,0 0-53-16,-8-30-51 0,8 30-40 0,0 0-14 16,0 0-34-16,0 0-7 0,0 0 11 15,0 0 0-15,0 0 7 0,0 0 7 16,0 0-9-16,0 0-10 0,0 0-7 0,0 0 0 16,0 0 2-16,0 0-7 0,0 0 6 15,0 0 1-15,0 0-5 0,0 0 14 16,0 0 13-16,0 0-8 0,0 0 1 0,0 0 24 15,0 0-24-15,0 0-2 0,0 0-1 16,0 0 1-16,0 0-5 0,0 0 7 0,0 0-15 16,0 0-1-16,0 0-4 0,0 0-9 15,0 0-17-15,0 0 18 0,0 0 8 0,0 0-6 16,0 0-3-16,0 0 17 0,0 0-2 16,0 0 30-16,0 0-11 0,13 84-5 15,-13-84-4-15,4 40 13 0,-1-20 6 16,-3-20-1-16,5 54 2 0,-5-31-11 0,3 5-4 15,-1 1-7-15,-2 0-4 0,4-4-3 16,-1 7-7-16,2-5-1 0,-2 1-6 0,-1 1 9 16,1-2-1-16,6 0-4 0,-9-1 4 15,0-26 6-15,3 49-1 0,-1-29 7 16,-2-20 0-16,0 40-2 0,3-21 6 0,-3-19-5 16,7 40-6-16,-7-40-2 0,0 40-7 15,0-40 2-15,0 41-6 0,0-20-5 0,0-21 2 16,0 37 1-16,0-37-2 0,3 34-3 15,-3-34 0-15,0 33 1 0,0-33-1 16,0 32-1-16,0-32-2 0,2 24 1 0,-2-24-2 16,0 0 0-16,0 34-4 0,0-34-2 15,0 0 0-15,0 35-4 0,0-35-1 0,3 21 3 16,-3-21 3-16,0 0-3 0,0 30 1 16,0-30 2-16,0 0 1 0,0 29 5 15,0-29-7-15,0 0 3 0,0 29 2 0,0-29-3 16,0 0-2-16,0 28-1 0,0-28-4 15,0 0 2-15,0 0 12 0,3 27-4 0,-3-27-4 16,0 0-2-16,0 0 1 0,0 0-4 16,0 28 0-16,0-28-2 0,0 0-2 15,0 0 2-15,0 0-1 0,0 0-3 0,0 0-7 16,0 0-21-16,0 0-30 0,0 0-45 16,9 24-57-16,-9-24-59 0,0 0-145 0,0 0-168 15,0 0-47-15,0 0-348 0,0 0-565 16</inkml:trace>
  <inkml:trace contextRef="#ctx0" brushRef="#br0" timeOffset="116420.1204">25874 9506 4388 0,'-23'-19'-95'0,"23"19"8"16,0 0 14-16,0 0-5 0,0 0 3 16,0 0 0-16,0 0 14 0,0 0-5 0,-29-9 12 15,29 9 19-15,0 0 7 0,0 0 11 16,0 0-1-16,0 0 9 0,0 0-3 0,0 0 10 15,0 0 8-15,0 0 21 0,0 0 10 16,0 0-2-16,0 0 9 0,0 0-5 16,0 0-5-16,0 0 4 0,0 0-9 0,0 0 3 15,0 0 0-15,0 0-2 0,0 0 3 16,0 0 7-16,0 0-3 0,0 0 13 16,0 0 4-16,0 0 7 0,0 0 4 0,0 0 2 15,0 0 1-15,0 0 4 0,0 0 7 16,0 0 0-16,0 0 2 0,0 0-5 15,0 0-8-15,0 0-4 0,0 0-9 0,0 0-3 16,82 32-5-16,-62-31-9 0,-20-1-3 16,46 3-6-16,-26 1 0 0,-20-4-7 15,48 4 2-15,-23-4-6 0,-25 0 1 0,50 2-5 16,-21-2 2-16,-29 0-5 0,48 0 1 16,-19 0-2-16,-1 0 0 0,-28 0-1 0,45-2 1 15,-45 2 0-15,41-4 7 0,-41 4-2 16,38 0 4-16,-38 0 8 0,35 0 0 0,-35 0 5 15,30-4 6-15,-30 4 0 0,34 0 9 16,-34 0 5-16,0 0 3 0,45-3-2 16,-45 3 3-16,32 3-3 0,-32-3 1 0,33-3-6 15,-33 3 1-15,40 0-6 0,-40 0 0 16,44-1-7-16,-44 1-1 0,38-4-5 16,-38 4-4-16,44 0-1 0,-44 0-2 0,33-3-5 15,-33 3 0-15,32-4-1 0,-32 4-3 16,0 0-16-16,35 0-27 0,-35 0-48 0,0 0-78 15,0 0-98-15,0 15-246 0,0-15-61 16,0 0-376-16,0 0-707 0</inkml:trace>
  <inkml:trace contextRef="#ctx0" brushRef="#br0" timeOffset="117155.83">25662 8237 4579 0,'0'0'-113'0,"0"0"6"0,-32 7 4 16,32-7 10-16,0 0 10 0,0 0 13 16,0 0-1-16,0 0 15 0,0 0 9 0,0 0 34 15,0 0 30-15,0 0-21 0,0 0 26 16,0 0 8-16,0 0 2 0,0 0 0 0,0 0 7 15,0 0 11-15,0 0-5 0,0 0 16 16,0 0-5-16,0 0 9 0,0 0-14 16,0 0 2-16,0 0-7 0,0 0-4 0,79-24-2 15,-79 24-3-15,38-12 8 0,-21 6 1 16,-17 6 9-16,42-9 1 0,-19 4-7 0,-23 5-1 16,49-8-5-16,-23 6-9 15,-1-4-3-15,-25 6-3 0,57-4-3 0,-28 1-17 16,-1 3-62-16,-3 0-67 0,-1-1-103 15,-3-3-341-15,-21 4-278 0,0 0-51 0</inkml:trace>
  <inkml:trace contextRef="#ctx0" brushRef="#br0" timeOffset="118740.0937">27897 8261 3710 0,'0'0'-124'0,"-31"6"6"0,31-6 15 16,0 0 9-16,0 0 13 0,-23 11 6 0,23-11 18 16,0 0 19-16,-25 4 30 0,25-4 3 0,0 0 18 15,0 0-8-15,-32 7 13 0,32-7 2 16,0 0-5-16,0 0-10 0,-25 10 10 16,25-10-3-16,0 0-2 0,0 0 0 0,0 0 0 15,-25 6-1-15,25-6 11 0,0 0-3 16,0 0 9-16,0 0 7 0,0 0 5 15,-30 9 12-15,30-9 16 0,0 0-6 16,0 0 3-16,0 0-3 0,0 0-12 0,0 0 3 16,-27 6-16-16,27-6-1 0,0 0-2 15,0 0-5-15,0 0 8 0,0 0 17 0,0 0-20 16,0 0 0-16,0 0-1 0,0 0 15 16,0 0-12-16,-27 5-3 0,27-5 7 15,0 0 8-15,0 0-12 0,0 0 10 16,0 0-5-16,0 0 0 0,0 0-3 0,0 0 4 15,0 0 6-15,0 0 1 0,0 0 4 0,0 0-1 16,0 0-7-16,0 0 2 0,0 0-13 16,0 0-2-16,0 0 1 0,0 0 0 0,0 0-10 15,0 0 2-15,0 0 3 0,0 0-1 16,0 0 0-16,0 0 2 0,89-11-4 16,-89 11-2-16,0 0 1 0,45-6-2 0,-25 3-2 15,-20 3-1-15,42-3 1 0,-42 3-8 16,44-8 0-16,-23 5 4 0,-21 3-4 15,44-4 2-15,-44 4 1 0,40-8 0 0,-18 2 4 16,-22 6 0-16,42-6 1 0,-42 6 0 16,33-6-4-16,-33 6 4 0,33-6 0 0,-33 6-3 15,32-6 5-15,-32 6 3 0,32-5 1 16,-32 5-4-16,33-2-3 0,-33 2 1 16,37-2-3-16,-37 2-3 0,45-8 2 15,-21 7-5-15,-24 1-2 0,53-5 2 0,-31 5-5 16,-22 0 5-16,52-6-4 0,-27 6-2 15,-25 0 1-15,49-6 2 0,-28 6 0 16,-21 0 0-16,46-2-5 0,-46 2 5 0,48 0-4 16,-48 0 0-16,45 0 2 0,-23 0-4 15,-22 0 5-15,43 0 0 0,-43 0-5 0,44 0 2 16,-44 0 0-16,43 0 3 0,-43 0-3 16,44 0-1-16,-44 0 0 0,38-4 0 0,-38 4-1 15,39 4 6-15,-39-4-2 0,30 0 6 16,-30 0 4-16,37 0-4 0,-37 0 5 0,28 0-1 15,-28 0-2-15,0 0 0 0,42 0-2 16,-42 0 2-16,28 0-2 0,-28 0 2 16,0 0 3-16,37 0 3 0,-37 0 1 15,0 0 1-15,37-4 3 0,-37 4 1 0,0 0 1 16,35 0 1-16,-35 0 6 0,0 0 0 16,30 0 0-16,-30 0 0 0,0 0 0 0,35-3-6 15,-35 3-2-15,0 0-1 0,42-3-2 16,-42 3-4-16,32 0-2 0,-32 0-1 15,35-2 0-15,-35 2-2 0,44-7 0 0,-26 4-3 16,-18 3-3-16,42-6 3 0,-42 6-4 16,38-6 4-16,-38 6-5 0,34-1 1 15,-34 1-5-15,33-5-12 0,-33 5-23 16,24-4-34-16,-24 4-49 0,0 0-46 0,36 0-66 16,-36 0-175-16,0 0-152 0,0 0-362 0,0 0-561 15</inkml:trace>
  <inkml:trace contextRef="#ctx0" brushRef="#br0" timeOffset="120200.0759">28720 8479 4281 0,'0'0'-185'15,"0"0"25"-15,0 0 17 0,0 0 17 16,0 0 5-16,0 0 8 0,0 0 2 0,0 0-4 16,0 0-4-16,0 0 8 0,0 0-5 15,0 0 7-15,0 0 27 0,0 0 21 16,0 0 11-16,0 0 20 0,0 0 24 0,0 0 21 16,23-36 21-16,-23 36 25 0,0 0 11 15,0 0 20-15,0 0-22 0,0 0 4 16,0 0-12-16,0 0-4 0,0 0-13 0,0 0-4 15,0 0-2-15,0 0-10 0,0 0-20 16,0 0 5-16,0 0 5 0,0 0-7 16,0 0 2-16,0 0-5 0,0 0 5 0,-12-43 2 15,12 43 3-15,0 0 15 0,0 0 2 16,0 0 14-16,0 0-2 0,0 0 10 0,0 0-29 16,0 0-1-16,0 0 3 0,-15-32-5 15,15 32-3-15,0 0-1 0,0 0 0 16,0 0 6-16,0 0 1 0,0 0 14 0,0 0 3 15,-13-20 5-15,13 20 4 0,0 0 7 16,0 0 14-16,0 0 6 0,0 0 7 0,0 0-1 16,0 0-5-16,0 0-6 0,0 0-9 15,0 0-5-15,0 0-4 0,0 0-8 16,0 0-5-16,-8-25 5 0,8 25-1 0,0 0 0 16,0 0-2-16,0 0-2 0,0 0 2 15,0 0-8-15,0 0-1 0,0 0 0 16,0 0-2-16,0 0 3 0,0 0 7 0,0 0-4 15,0 0 2-15,0 0 4 0,0 0 1 16,0 0 0-16,0 0 1 0,0 0-4 16,0 0 2-16,0 0-1 0,0 0-2 0,0 90-4 15,0-90-5-15,0 30 0 0,0-30-6 16,1 39-1-16,-1-39-1 0,0 44-1 0,0-22-1 16,0-22-2-16,0 50 0 0,0-20 2 15,0-3 1-15,4 0 2 0,-4 5 0 0,0-2-4 16,0-2 3-16,0 3-3 0,0 0-2 15,3-4-6-15,-3-27 1 0,0 51-2 16,5-28 0-16,-2 1 1 0,-3-24-2 0,0 35 2 16,0-35 0-16,0 39-1 0,0-18 1 15,0-21 3-15,0 33 13 0,0-33 0 0,-3 31 0 16,3-31-2-16,0 29-6 0,0-29 0 16,3 27 3-16,-3-27-4 0,0 0-3 15,0 36 0-15,0-36-14 0,0 24-2 0,0-24 2 16,0 0-3-16,0 35 3 0,0-35-5 15,0 0 1-15,5 26-8 0,-5-26-12 0,4 16-26 16,-4-16-41-16,0 0-58 0,0 25-68 16,0-25-191-16,0 0-101 0,0 0-37 15,0 0-408-15,-41 12-783 0</inkml:trace>
  <inkml:trace contextRef="#ctx0" brushRef="#br0" timeOffset="122558.6825">5983 9472 429 0,'0'0'326'0,"0"0"15"16,0 0-67-16,0 0-49 0,0 0-45 0,0 0-41 16,0 0-44-16,0 0-20 0,0 0-16 15,0 0-21-15,0 0-31 0,0 0-21 0,0 0-30 16,0 0-34-16,0 0-34 0,0 0-2 15,0 0 3-15,0 0 13 0,0 0 51 16,0 0 56-16,0 0 62 0,0 0 50 16,0 0 10-16,0 0 26 0,0 0-1 0,0 0-12 15,0 0-7-15,0 0-1 0,0 0-28 16,0 0-11-16,0 0-7 0,0 0 18 0,0 0-38 16,0 0-4-16,0 0 8 0,0 0-11 15,0 0-8-15,0 0 6 0,0 0 20 16,0 0-13-16,0 0 12 0,0 0 5 0,0 0 8 15,0 0-9-15,0 0-21 0,0 0 3 16,0 0-14-16,0 0-13 0,0 0 12 0,0 0-20 16,0 0-2-16,0 0-4 0,0 0-5 15,0 0 0-15,0 0-4 0,0 0-2 16,0 0 12-16,0 0-25 0,0 0 14 0,0 0-10 16,0 0 4-16,0 0 9 0,0 0-5 15,-8 50-7-15,8-50 18 0,0 29-5 16,0-29-2-16,0 32 2 0,0-32 7 0,0 33 0 15,0-33-3-15,0 35-1 0,0-35 8 16,-4 36 5-16,4-36 3 0,4 39 7 0,-4-39 1 16,0 35-4-16,0-35-3 0,0 39-5 15,0-39 3-15,1 39-12 0,-1-21 3 16,0-18-7-16,4 41 1 0,-1-17-3 0,4 3-3 16,-6-2 3-16,3 2-4 0,-1 0-2 15,2 3 3-15,-2-3-2 0,-3-27-4 0,2 52-1 16,-2-24-1-16,7-2-1 0,-7-2 0 15,0-24-2-15,8 48 4 0,-6-30-7 0,-2-18 7 16,3 42-4-16,0-27 3 0,-3-15 0 16,9 30-2-16,-9-30-3 0,1 27 2 15,-1-27 3-15,4 26-2 0,-4-26-5 16,0 0 3-16,0 33-2 0,0-33-1 0,0 0 1 16,8 27 2-16,-8-27-5 0,0 0 6 15,0 0-7-15,4 30 5 0,-4-30 1 0,0 0-1 16,0 0-2-16,0 0-3 0,3 20 3 15,-3-20-5-15,0 0-24 0,0 0-36 16,0 0-49-16,3 13-47 0,-3-13-89 16,0 0-668-16,0 0-549 0</inkml:trace>
  <inkml:trace contextRef="#ctx0" brushRef="#br0" timeOffset="123997.4936">5909 9546 4316 0,'0'0'-135'0,"0"0"16"0,0 0 11 0,0 0 2 16,0 0 20-16,0 0 5 0,-20 15 9 15,20-15 13-15,0 0 20 0,0 0 7 16,0 0 14-16,0 0 9 0,0 0 7 0,0 0 0 15,0 0-2-15,0 0 21 0,0 0 18 16,0 0-3-16,0 0 28 0,0 0-4 16,0 0 20-16,0 0-5 0,0 0 3 0,0 0-9 15,0 0 4-15,0 0-11 0,0 0 10 16,0 0-7-16,69 4 4 0,-69-4 0 0,0 0-14 16,48 0 13-16,-48 0 2 0,39-4 8 15,-39 4 5-15,48-3 3 0,-18 1 0 16,1-3-5-16,-1 0-9 0,5 2-9 0,-3-1-2 15,3 3-8-15,-2-6-3 0,2 2-2 16,-1 3-3-16,6 0-1 0,-2-6 0 16,6 4-9-16,-9 0 1 0,3-3 4 0,1 4 1 15,-4 1 5-15,0-5-5 0,4 4 2 16,-1-6-2-16,2 3-5 0,-5 3 3 0,9-3-8 16,1 0 1-16,0 1-5 0,-10 1-1 15,14-4-3-15,-7 7-2 0,6-6 2 16,-4 3-2-16,1-1-3 0,2 1 0 15,-5-2 1-15,3 3-2 0,0-4 1 0,0 5-2 16,-1-1 0-16,-6-3 3 0,-1 2-3 16,0 2-2-16,3 2-1 0,-3-5-3 0,-1 4 1 15,4 1 0-15,-6-4-2 0,3 1-2 0,0 3 0 16,3-4 3-16,-5 3-2 0,3-2 0 16,-4-1-1-16,6-1 1 0,-7 3 0 15,1-3-1-15,-2 1 0 0,-6 0 2 16,4 2-2-16,-30 2-2 0,54-10 1 0,-29 7-3 15,-25 3 3-15,52-8-1 0,-22 1 0 16,-1 5-1-16,-1-1 0 0,2-1 0 0,2-2 0 16,-4 3 0-16,9 1 0 0,-3-5 0 15,-3 4 0-15,-2 0 1 0,3 0-2 16,-2-3 3-16,0 1-2 0,0 4 1 0,-30 1 0 16,57-11 1-16,-30 10-1 0,1-6-1 15,4 3 0-15,-32 4 0 16,57-5 1-16,-31 1 1 0,3 1-2 0,3 3-1 0,-32 0 2 15,51-9-1-15,-29 6-1 0,-22 3 2 16,42-3 0-16,-42 3-2 0,35-3-1 0,-35 3 3 16,30-3-3-16,-30 3 0 0,27-3 0 15,-27 3 1-15,0 0 1 0,0 0 0 16,38 0-1-16,-38 0 0 0,0 0 1 0,27-6 1 16,-27 6 0-16,0 0 2 0,0 0-1 15,0 0-1-15,39-5 1 0,-39 5-1 0,0 0 2 16,0 0-1-16,0 0 0 0,32-1 1 15,-32 1-3-15,0 0 4 0,0 0-2 0,0 0-3 16,0 0 3-16,0 0 0 0,0 0-1 16,25-3 2-16,-25 3 2 0,0 0-1 15,0 0 3-15,0 0 3 0,0 0 5 0,0 0 0 16,0 0 2-16,0 0 0 0,0 0-1 16,0 0 3-16,0 0 0 0,0 0-3 15,0 0-3-15,0 0 0 0,0 0-1 0,0 0-2 16,0 0-2-16,0 0-1 0,0 0-4 15,0 0 4-15,0 0 0 0,0 0-4 16,16 24 2-16,-16-24 0 0,9 22 3 16,-9-22-3-16,1 29 11 0,-1-29-1 0,4 38-3 15,-4-38 2-15,3 39-4 0,4-12 0 0,-6-3 0 16,3 3-1-16,-1-1-1 0,-3 4 0 16,5-3-3-16,-2 0 3 0,-1 5-3 15,-2-4 1-15,4 2-1 0,-1 2 0 0,2-1-1 16,-2-4 0-16,-1 1-2 0,1-1 0 15,6 1 2-15,-4-1 0 0,1-1-1 16,-1-1 2-16,2-2-3 0,-7-23 2 0,12 39-1 16,-7-24 1-16,-5-15-1 0,8 30-5 15,-8-30 3-15,5 27-5 0,-5-27-10 0,7 23-15 16,-7-23-28-16,0 0-30 0,10 27-50 16,-7-20-45-16,-3-7-130 0,0 0-220 0,0 0-433 15,0 0-982-15</inkml:trace>
  <inkml:trace contextRef="#ctx0" brushRef="#br0" timeOffset="125071.4531">8889 9478 4838 0,'0'0'-167'0,"0"0"-4"0,0 0 3 0,0 0 11 15,0 0 14-15,0 0 11 0,0 0 21 16,0 0 26-16,0 0 7 0,0 0 12 15,0 0 13-15,0 0 7 0,0 0 4 16,0 0 0-16,0 0 21 0,0 0 10 0,0 0 18 16,-7-42 4-16,7 42 23 0,0 0 10 0,0 0 20 15,0 0 0-15,0 0 13 0,0 0-17 16,0 0-4-16,0 0 7 0,0 0-11 0,0 0 5 16,0 0-9-16,0 0 0 0,0 0-12 15,0 0 0-15,0 0 2 0,0 0-3 16,0 0 7-16,0 0 5 0,0 0 15 0,0 0-3 15,0 0-2-15,0 0 1 0,0 0 1 16,0 0-5-16,0 0-8 0,-13-20-5 16,13 20-5-16,0 0 0 0,0 0-12 0,0 0 4 15,0 0-2-15,0 0-9 0,0 0-2 16,0 0-1-16,3-33-4 0,-3 33 0 16,0 0-1-16,0 0-1 0,0 0 0 0,0 0 0 15,8-32 3-15,-8 32-4 0,0 0 5 16,0 0-1-16,0 0 1 0,0 0 5 15,0 0-6-15,0 0 0 0,0 0 2 0,0 0-4 16,5-25 5-16,-5 25-8 0,0 0 1 16,0 0 4-16,0 0 6 0,0 0 5 0,0 0 3 15,0 0 6-15,0 0 9 0,0 0-7 16,0 0-1-16,0 0 1 0,0 0-4 16,0 0 2-16,0 0-2 0,0 0-6 0,0 0-2 15,0 0 5-15,0 0 5 0,0 0 2 16,0 0 2-16,0 0 5 0,0 0 3 0,0 0-6 15,45 57 6-15,-33-40-1 0,-7 3 5 16,-5-20-1-16,17 40 2 0,-10-19 3 0,4 1 4 16,-2 1-5-16,-1 2-3 0,0 1-5 15,1-2-5-15,2 0 1 0,-2 5-4 0,-1-4-2 16,-1-2-1-16,3 2-5 16,-3-3-1-16,1 0-2 0,0-1-5 0,1 0-2 15,-9-21 1-15,8 32-3 0,-8-32-1 16,13 30-7-16,-13-30 3 0,10 27-1 0,-10-27-18 15,9 23-20-15,-9-23-23 0,8 19-26 16,-8-19-29-16,0 0-37 0,-3 36-31 0,3-36-41 16,0 0-85-16,-14 35-169 0,1-29-471 15,3 1-751-15</inkml:trace>
  <inkml:trace contextRef="#ctx0" brushRef="#br0" timeOffset="125755.4688">8265 9323 4616 0,'0'0'-122'0,"0"0"4"0,0 0 10 16,0 0 3-16,0 0 8 0,0 0 6 16,0 0 4-16,0 0 12 0,0 0 24 15,0 0 13-15,0 0 7 0,0 0 5 0,0 0 1 16,0 0 21-16,0 0 23 0,0 0-15 15,0 0 16-15,0 0 7 0,0 0 13 0,0 0-1 16,0 0-3-16,33 47-1 0,-33-47 3 16,10 15-2-16,-10-15-1 0,0 0 28 15,20 28-4-15,-20-28 10 0,15 24-3 0,-6-12 18 16,1 8 10-16,-10-20 1 0,23 34 14 16,-13-15 14-16,2 2 0 0,3 1 0 0,-7 1 1 15,6 2-9-15,1 1-11 0,1 4-11 16,1 0-10-16,-2 8-12 0,-1-4-7 15,2-1-9-15,3 2-5 0,-6-2-5 16,-1-3-7-16,-2-3-4 0,2 0-5 0,-4-3 1 16,4-3-5-16,-1 2-4 0,-2-5-3 0,-9-18-1 15,11 33-2-15,-11-33-3 0,5 28-4 16,-5-28-9-16,9 22-15 0,-9-22-22 16,0 0-39-16,0 0-53 0,0 27-52 0,0-27-91 15,0 0-198-15,0 0-462 0,-49-12-668 16</inkml:trace>
  <inkml:trace contextRef="#ctx0" brushRef="#br0" timeOffset="126419.4502">7647 9469 4500 0,'0'0'-111'16,"0"0"13"-16,0 0 25 0,0 0 6 0,0 0 3 15,0 0 12-15,2-27-1 0,-2 27 23 16,0 0-7-16,0 0 3 0,0 0 11 0,0 0 5 15,0 0 3-15,0 0 11 0,0 0 10 16,0 0 23-16,17-20-1 0,-17 20 31 16,0 0 11-16,0 0-10 0,0 0 25 0,0 0-6 15,0 0-10-15,0 0 0 0,0 0-8 16,0 0-9-16,0 0-12 0,0 0 6 16,0 0-8-16,0 0 0 0,0 0-10 0,0 0-3 15,0 0-5-15,0 0 5 0,0 0-10 16,0 0 8-16,0 0 9 0,0 0 17 15,0 0-2-15,0 0 6 0,0 0-3 0,0 0-5 16,0 0-4-16,0 0-4 0,0 0-5 16,43 38 4-16,-43-38-1 0,9 24 2 15,-9-24 5-15,16 38 2 0,-7-14 5 0,-1 1 7 16,2 5-6-16,3 8-2 0,-4-2-8 16,4 1-8-16,-1 4 3 0,-4-2-4 0,6 5-7 15,-1-5 4-15,-5 0-9 0,2-6-4 16,2 3-9-16,-7-8-29 0,7 3-28 0,-7-3-41 15,3 0-46-15,-3-4-45 0,0-2-94 16,0-4-674-16,-5-18-829 0</inkml:trace>
  <inkml:trace contextRef="#ctx0" brushRef="#br0" timeOffset="127070.9939">7313 9531 4628 0,'0'0'-154'0,"0"0"21"0,0 0 17 0,0 0 9 16,0 0 10-16,0 0 21 0,0 0 14 0,0 0 23 16,0 0 24-16,0 0 20 0,0 0 17 15,-17-25 6-15,17 25-5 0,0 0 4 16,0 0 3-16,0 0-10 0,0 0 9 0,0 0-20 15,0 0 10-15,0 0-1 0,0 0 5 16,0 0-2-16,0 0-12 0,0 0 9 16,0 0 20-16,0 0-5 0,0 0 17 0,0 0 3 15,0 0 8-15,0 0 21 16,30 77 7-16,-21-53-10 0,-3 4 8 0,1 0-6 0,3 8 0 16,3-1-2-16,-1 5-8 0,0-3-5 15,1 0-5-15,2 0-1 0,-1 0-11 0,1 0-6 16,-2-4-2-16,-5 3-5 0,7-1-8 15,-1 0-4-15,1-1-22 0,-10-10-25 16,3 3-29-16,1-6-35 0,-1 8-17 0,-3-8-28 16,-5 6-46-16,0-10-93 0,0-17-635 15,-2 27-461-15</inkml:trace>
  <inkml:trace contextRef="#ctx0" brushRef="#br0" timeOffset="127865.7732">7032 9561 4198 0,'0'0'-161'0,"0"0"8"0,0 0 11 16,0 0-8-16,0 0 13 0,0 0 6 0,0 0 9 16,0 0 10-16,-50 31 6 0,50-31 20 15,0 0 11-15,0 0 20 0,0 0 33 16,0 0 22-16,0 0 17 0,0 0 5 0,0 0 21 15,0 0 9-15,0 0-15 0,-29-19 12 16,29 19 3-16,0 0-15 0,0 0 11 16,0 0-2-16,0 0-5 0,0 0 5 0,0 0-2 15,0 0 0-15,0 0-7 0,0 0 3 16,-5-23-13-16,5 23 11 0,0 0-8 0,0 0 2 16,0 0 5-16,0 0 17 0,0 0 12 15,0 0-1-15,0 0 2 0,0 0-15 16,0 0-1-16,0 0 31 0,0 0-13 0,0 0-10 15,0 0 4-15,0 0-9 0,0 0-3 16,0 0-8-16,25 89-1 0,-16-65-7 0,2 3 2 16,-2 5-7-16,4 5 4 0,2 4-13 15,2 4-5-15,0 11 1 0,-6-1-11 0,1 10-29 16,-4 3-34-16,1-1-35 0,-4 4-58 16,0-5-136-16,-5-6-548 0,3-7 1 0</inkml:trace>
  <inkml:trace contextRef="#ctx0" brushRef="#br0" timeOffset="128867.9746">6445 9714 3601 0,'0'0'-120'0,"16"-15"43"0,-16 15 29 16,0 0 14-16,0 0 2 0,0 0-6 16,0 0 0-16,0 0 5 0,0 0 9 15,24-9-11-15,-24 9 21 0,0 0-9 0,0 0 1 16,0 0 7-16,0 0 2 0,0 0 8 16,0 0-5-16,0 0 5 0,0 0 2 15,0 0 16-15,0 0 10 0,0 0 14 0,0 0 13 16,0 0-14-16,0 0 7 0,0 0 0 15,33 0-1-15,-33 0 13 0,0 0-1 0,0 0-1 16,0 0 8-16,0 0 18 0,25 24-15 16,-25-24-5-16,15 30 3 0,-6-10 13 15,-1 5-12-15,5 7 2 0,-4 7-10 0,4 3-4 16,-1 12-14-16,3 6-43 0,-7 2-70 16,1 4-109-16,-4-3-317 0,-5-9-246 15,-2-10 437-15</inkml:trace>
  <inkml:trace contextRef="#ctx0" brushRef="#br0" timeOffset="131125.9511">6302 9518 3142 0,'0'0'-57'16,"0"0"12"-16,0 0 5 0,0 0 4 0,0 0 4 16,0 0-10-16,0 0 18 0,0 0-3 15,0 0-3-15,0 0 9 0,0 0 4 0,0 0-2 16,0 0 2-16,0 0 11 0,0 0-11 15,0 0 6-15,0 0 22 0,0 0 3 16,0 0 0-16,21-8 3 0,-21 8 3 0,0 0 7 16,0 0 0-16,0 0 3 0,0 0 15 15,0 0-3-15,0 0 20 0,0 0-7 16,0 0 0-16,0 0-9 0,0 0-7 0,0 0-6 16,0 0 0-16,0 0-5 0,0 0-3 15,0 0 3-15,0 0 17 0,0 0 8 16,0 0 6-16,0 0 3 0,0 0-1 0,0 0 7 15,0 0-2-15,0 0 2 0,0 0-2 16,0 0 3-16,0 0-8 0,0 0-5 16,0 0-14-16,0 0 19 0,0 0-15 0,0 0-8 15,0 0-8-15,0 0-4 0,0 0 2 16,0 0 0-16,0 0-7 0,0 0-2 0,0 0-5 16,0 0 8-16,0 0 3 0,0 0 19 15,0 0-9-15,0 0 1 0,0 0-10 0,23 40 6 16,-23-40-7-16,2 23-7 0,-2-23 6 15,0 0 4-15,6 34-7 0,-6-34-6 16,5 21-3-16,-5-21 2 0,0 0-2 0,4 29 3 16,-4-29 5-16,0 0 4 0,0 0-7 15,5 25-2-15,-5-25-1 0,0 0-3 0,0 0-2 16,0 0 3-16,3 24 8 0,-3-24-3 16,0 0-4-16,0 0 4 0,0 0-3 15,0 0 6-15,0 0 0 0,0 0 4 0,0 0 0 16,0 0 2-16,0 0-1 0,5 25 6 15,-5-25-3-15,0 0-3 0,0 0 1 16,0 0-3-16,0 0-5 0,0 0-3 0,0 0 0 16,0 0-3-16,0 0 1 0,0 0-1 15,0 0-2-15,0 0-1 0,3 25-3 16,-3-25-1-16,0 0 1 0,0 0-1 0,2 24 0 16,-2-24 4-16,0 0-5 0,7 31 3 15,-7-31 3-15,8 28 2 0,-8-28 1 0,5 31 3 16,3-14-5-16,-1 10 0 0,-7-27-3 15,17 42 0-15,-9-21 6 0,-4 3-3 16,1-1-5-16,-5-23 4 0,11 39-3 0,-9-13 5 16,5-10-1-16,-7-16-1 0,5 39-3 15,-5-39 1-15,3 36-3 0,-3-36-1 0,0 38-17 16,0-38-19-16,-3 36-32 0,-2-13-40 16,5-23-32-16,-9 46-34 0,6-22-46 15,-5-3-114-15,4-2-579 0,-6 1-476 0</inkml:trace>
  <inkml:trace contextRef="#ctx0" brushRef="#br0" timeOffset="132529.493">9084 9318 4142 0,'0'0'-195'0,"0"0"16"15,0 0 41-15,0 0 24 0,0 0 26 16,0 0 25-16,0 0 18 0,0 0 1 0,0 0 11 16,0 0-3-16,0 0 3 0,0 0 1 15,0 0 0-15,0 0 7 0,0 0 10 0,0 0 13 16,0 0 12-16,0 0 15 0,0 0 24 16,0 0 16-16,0 0 33 0,0 0 2 15,0 0 9-15,0 0 5 0,0 0 2 0,0 0-12 16,0 0-19-16,0 0-7 0,0 0-13 15,0 0-11-15,0 0-3 0,0 0-10 0,0 0 5 16,0 0-5-16,74-23-11 0,-74 23 1 16,0 0-14-16,0 0 8 0,0 0 3 15,0 0 5-15,25-5 14 0,-25 5-6 16,0 0 9-16,0 0-1 0,0 0 12 0,42 21 1 16,-27-10-6-16,0 3 11 0,3 3-8 15,2 7-7-15,5-1-6 0,-4 6-14 0,-1 5-65 16,5 9-72-16,-9-6-127 0,0 3-368 15,-11 1-255-15,-2-8-121 0</inkml:trace>
  <inkml:trace contextRef="#ctx0" brushRef="#br0" timeOffset="136079.3037">2545 10595 1743 0,'0'0'144'0,"0"0"-110"16,0 0-15-16,12-17-23 0,-12 17-3 15,0 0-1-15,0 0 4 0,15-19 23 0,-15 19 18 16,0 0 17-16,0 0 10 0,17-21-1 16,-17 21 8-16,0 0 5 0,0 0 10 0,17-22 32 15,-17 22-17-15,0 0 0 0,0 0-29 16,13-18-6-16,-13 18-8 0,0 0 0 15,0 0-19-15,0 0 14 0,0 0-21 0,0 0-2 16,10-17 9-16,-10 17 2 0,0 0 16 16,0 0 6-16,0 0-8 0,0 0 5 0,0 0-11 15,0 0-12-15,0 0-1 0,0 0 6 16,0 0-19-16,0 0 0 0,0 0-10 16,0 0 3-16,0 0 8 0,0 0 1 15,-47 57-11-15,37-40-4 0,-5-1-2 0,15-16 10 16,-20 41 5-16,12-23 3 0,-4 4 5 15,2 3 5-15,3-3-5 0,-5 2 1 0,12-24-12 16,-8 47 8-16,8-26-10 0,0-21-1 16,0 42 3-16,3-18 0 0,2-1-8 0,5-1 9 15,-10-22 1-15,19 39 2 0,-2-22-1 16,-2-4 20-16,1-2-16 0,-16-11 9 16,37 21-8-16,-20-11 0 0,6-2 0 0,-1-1 3 15,-22-7-10-15,37 8 2 0,-37-8 3 16,40 8-4-16,-40-8 7 0,34 0-1 0,-34 0 6 15,33-11-13-15,-33 11 4 0,32-15 0 16,-12 3-2-16,-20 12-41 0,30-27-27 16,-15 7-37-16,-2 5-46 0,-3-7-69 15,4 2-174-15,-3-2-443 0,-5-1 103 0</inkml:trace>
  <inkml:trace contextRef="#ctx0" brushRef="#br0" timeOffset="136572.9845">3024 10600 3685 0,'28'-17'25'16,"-28"17"-7"-16,0 0 6 0,0 0-34 0,0 0-12 16,0 0-5-16,0 0 9 0,0 0-2 15,0 0 15-15,0 0-7 0,24 39 8 16,-24-39 0-16,8 20 0 0,-8-20-1 0,8 27 5 15,-8-27-10-15,14 27 20 0,-14-27-14 16,10 23 8-16,-10-23-1 0,11 25-8 16,-11-25 5-16,14 26 5 0,-14-26-8 0,13 24 8 15,-13-24 1-15,14 21-2 0,-14-21 2 0,20 12 5 16,-20-12-11-16,26 10 8 0,-26-10-8 16,31 0 8-16,-31 0 4 0,0 0-12 15,45-12-2-15,-45 12 4 0,28-13-8 16,-28 13 2-16,32-12 10 0,-32 12-6 0,27-17 4 15,-27 17-2-15,23-12 8 0,-23 12 21 16,24-12 15-16,-24 12 3 0,0 0 1 16,13-24 0-16,-13 24 22 0,5-21 7 0,-5 21-12 15,0 0-8-15,0 0 1 0,-13-45 0 16,13 45-16-16,0 0 11 0,-15-27-6 0,15 27-6 16,0 0-5-16,-17-24-10 0,17 24-1 15,-17-12-11-15,17 12-2 0,0 0 3 0,-35-11-15 16,35 11-1-16,0 0-8 0,-35 0-12 15,35 0-8-15,0 0-7 0,-40 5-10 16,40-5-22-16,0 0-20 0,-29 12-29 0,29-12-41 16,-22 12-65-16,22-12-191 0,-18 6-350 15,18-6 365-15</inkml:trace>
  <inkml:trace contextRef="#ctx0" brushRef="#br0" timeOffset="137437.6675">3475 10383 3347 0,'27'-18'5'0,"-27"18"-8"15,0 0-19-15,0 0-34 0,20-9-8 0,-20 9-1 16,0 0 11-16,25-13 21 0,-25 13 36 16,0 0 17-16,29-15-5 0,-29 15-3 0,25-5 5 15,-25 5 1-15,30-5-13 0,-30 5 9 16,30 0-2-16,-30 0 5 0,0 0 0 0,40 7-5 16,-40-7-5-16,30 13 7 15,-16-4 14-15,-14-9-4 0,21 18-10 0,-21-18 6 16,22 22-6-16,-12-6 25 0,5-1-6 15,-15-15-4-15,19 31-5 0,-8-19 0 0,-11-12-6 16,20 23 1-16,-20-23-8 0,16 24 12 16,-16-24 28-16,8 15 21 0,-8-15 46 15,0 0 13-15,17 18-2 0,-17-18-21 0,0 0-18 16,0 0-13-16,0 0-5 0,0 0-4 16,0 0-6-16,0 0-10 0,0 0-9 0,-12-80 1 15,12 80-1-15,0 0-5 0,-8-40-11 16,8 40 1-16,-5-21 0 0,5 21-3 0,0 0-6 15,-4-29 3-15,4 29-4 0,0 0-10 16,0 0 0-16,4-33-3 0,-4 33 2 16,16-22-1-16,-16 22 1 0,17-15-4 15,-17 15-2-15,28-20 3 0,-28 20-4 0,22-15 0 16,-22 15 3-16,20-15-1 0,-20 15 5 16,24-9-7-16,-24 9-5 0,0 0-1 15,21-12 4-15,-21 12-5 0,0 0 6 0,21-9-3 16,-21 9 14-16,0 0-7 0,0 0 0 15,18-17-3-15,-18 17 6 0,0 0-6 0,0 0 2 16,5-33 5-16,-5 33-7 0,0 0 4 16,0-31 2-16,0 31-6 0,0 0 17 0,-5-35-3 15,5 35-3-15,0 0-4 0,0 0-7 16,-3-35 6-16,3 35-3 0,0 0-6 16,0 0 1-16,3-28 7 0,-3 28-1 15,0 0 2-15,0 0-7 0,10-21 6 0,-10 21 1 16,0 0 5-16,0 0-5 0,32-13-4 15,-32 13 4-15,0 0 1 0,32 0-2 16,-32 0-2-16,0 0 0 0,38 7 5 0,-38-7-7 16,32 6-1-16,-32-6 4 0,30 12-4 15,-30-12 2-15,28 12 6 0,-28-12 11 16,24 18 15-16,-24-18 14 0,21 15 6 0,-21-15 1 16,21 20-4-16,-21-20-4 0,16 15-3 15,-16-15-7-15,15 19-3 0,-15-19-4 0,17 15-5 16,-17-15-4-16,13 15-5 0,-13-15-15 15,12 15-20-15,-12-15-34 0,0 0-36 0,20 26-39 16,-20-26-34-16,0 0-68 0,4 27-190 16,-4-27-484-16,0 0-447 0</inkml:trace>
  <inkml:trace contextRef="#ctx0" brushRef="#br0" timeOffset="138033.8604">4093 9672 4142 0,'0'0'-140'0,"0"0"19"15,0 0 2-15,0 0 26 0,0 0 10 0,0 0 2 16,0 0 13-16,0 0 17 0,0 0 37 15,11-37-2-15,-11 37 3 0,0 0-3 16,22-15 2-16,-22 15 5 0,0 0 6 0,30-13 6 16,-30 13 6-16,22-6 11 0,-22 6-4 15,0 0 7-15,43-3 4 0,-43 3 20 16,0 0-1-16,32-3 10 0,-32 3-14 0,0 0 8 16,0 0 1-16,35 3-10 0,-35-3 5 15,0 0-1-15,30 9 13 0,-30-9-15 0,21 9-15 16,-21-9 6-16,26 19-7 0,-9-9 4 15,-17-10-9-15,30 21 1 0,-11-8 4 0,-1 2 20 16,2-7-26-16,3 8 3 0,-2-3 24 16,-3 2-16-16,5-2-1 0,2 2 2 15,-1 0-9-15,-1 0-9 0,11 4 11 0,-7 3-1 16,-1-4-3-16,4 1-8 0,-1-3 4 16,-6 0-9-16,2-1 6 0,-8-3-4 15,3-1-6-15,-20-11 12 0,25 19-5 0,-13-10-6 16,-12-9-43-16,22 12-48 0,-22-12-85 15,0 0-206-15,15 3-449 0,-15-3 51 16</inkml:trace>
  <inkml:trace contextRef="#ctx0" brushRef="#br0" timeOffset="138695.3079">4760 9726 3594 0,'0'0'-66'0,"0"0"30"15,0 0 25-15,0 0 22 0,0 0 8 16,0 0 22-16,0 0-28 0,0 0-18 0,0 0 14 15,0 0 14-15,0 0-2 0,12-63 16 16,-12 63 15-16,0 0-8 0,0 0-4 0,28-15 16 16,-28 15-2-16,17-15-1 0,-17 15 42 15,22-13 3-15,-22 13-8 0,27-16-13 16,-27 16-5-16,21-16-11 0,-21 16-1 0,29-15-9 16,-11 7-10-16,-18 8-7 0,35-15-6 15,-13 8-3-15,0-2-7 0,-22 9-1 0,33-16-7 16,-33 16 6-16,27-8-7 0,-27 8-4 15,25-14 5-15,-25 14-1 0,0 0-4 16,33-5 4-16,-33 5-1 0,29-4 1 0,-29 4-2 16,0 0 7-16,38 9-14 0,-38-9 5 15,36 10-10-15,-36-10 14 0,33 8-10 0,-15 4 2 16,1 0 6-16,-19-12-5 0,22 20 7 16,-7-12 8-16,-15-8 10 0,23 32 19 15,-15-17 2-15,-8-15 4 0,17 35-13 0,-12-20 2 16,-5-15-5-16,13 34-5 0,-9-17-2 15,-4 6-1-15,-5 4 0 0,-10-2-3 0,-7 9-20 16,-15 0-31-16,-5 3-60 0,-14 6-51 16,-1-6-66-16,-5-3-176 0,2-9-514 15,1-4-385-15</inkml:trace>
  <inkml:trace contextRef="#ctx0" brushRef="#br0" timeOffset="141298.9277">5407 10511 4139 0,'0'0'-109'0,"0"0"31"16,0 0-3-16,0 0 13 0,0 0 21 0,0 0 1 15,0 0 17-15,0 0 15 0,0 0 8 16,0 0-2-16,0 0 8 0,0 0-9 15,0 0-1-15,0 0 10 0,0-30 6 0,0 30 15 16,0 0-5-16,0 0 7 0,0 0 15 16,0 0-24-16,27-35 0 0,-27 35-2 15,17-12-3-15,-17 12-1 0,20-13 12 0,-20 13-18 16,28-9 0-16,-28 9-6 0,29-12 0 16,-29 12-12-16,32-8 10 0,-32 8-5 0,33-2 17 15,-33 2-12-15,35 0 12 0,-35 0-16 16,30 5-2-16,-30-5 8 0,31 17 14 15,-31-17-16-15,26 22 6 0,-17-14-6 0,-9-8 6 16,18 24-6-16,-18-24 6 0,8 27-2 16,-8-27-2-16,9 27 8 0,-9-27 18 0,0 0-3 15,-5 35-7-15,5-35 19 0,0 0 0 16,-7 36-15-16,7-36 5 0,-5 24-1 16,5-24-12-16,-8 22 7 0,8-22-2 0,-10 20-7 15,10-20-6-15,0 0-10 0,-9 25 7 16,9-25 1-16,0 0-9 0,-16 19-5 15,16-19-16-15,0 0-12 0,0 0-9 0,0 0-26 16,0 0-22-16,0 0-7 0,0 0-16 16,0 0-5-16,0 0 36 0,-57-29 29 15,57 29 24-15,0 0 35 0,-22-11 25 16,22 11 10-16,0 0 4 0,0 0 10 0,0 0-3 16,-22-9-10-16,22 9 15 0,0 0-16 15,0 0-7-15,0 0-9 0,0 0-5 0,0 0-7 16,0 0-9-16,0 0 5 0,0 0-9 15,0 0-1-15,0 0 10 0,0 0 2 0,0 0 5 16,0 0 29-16,0 0 8 0,0 0 11 16,0 0 16-16,0 0 7 0,0 0-16 0,0 0-9 15,0 0-5-15,0 0-7 0,0 0 6 16,0 0-15-16,0 0 1 16,-45 12 2-16,45-12-18 0,0 0-4 0,0 0-1 15,-17 16-5-15,17-16 4 0,0 0-5 0,0 0-4 16,0 0 0-16,0 0 0 0,0 0 0 15,-20 16 7-15,20-16-12 0,0 0-4 16,0 0-1-16,0 0 7 0,-22 12-5 0,22-12 5 16,0 0-1-16,0 0 6 0,0 0-4 15,0 0-5-15,0 0 3 0,0 0 0 0,0 0-3 16,0 0 10-16,0 0-6 0,0 0-3 16,0 0 12-16,0 0 1 0,0 0-7 15,0 0 4-15,0 0-2 0,0 0-10 0,0 0 8 16,0 0 6-16,0 0-8 0,0 0 11 15,0 0 1-15,0 0 14 0,0 0-1 16,0 0 1-16,0 0-13 0,0 0-4 0,0 0-2 16,0 0 6-16,0 0 2 0,0 0-26 15,0 0 9-15,0 0 8 0,0 0-4 16,0 0-9-16,0 0 16 0,0 0-12 0,0 0 5 16,0 0 9-16,0 0-6 0,0 0-4 15,0 0 10-15,0 0-6 0,0 0 10 0,0 0-1 16,0 0 18-16,0 0 4 0,5 39-11 15,-5-39 21-15,-11 23-4 0,11-23-5 16,-12 27 14-16,12-27-7 0,-17 33 1 0,9-15 4 16,-4 2-3-16,2 1-4 0,10-21 8 15,-27 37-3-15,14-19 13 0,-2 0 7 16,-2-1 6-16,17-17 3 0,-31 30 6 16,17-14-4-16,-3-1 3 0,1-3-12 0,16-12-4 15,-29 25-9-15,21-12-6 0,8-13-3 16,-29 20-6-16,29-20-6 0,-23 24-3 0,23-24 0 15,-25 16-3-15,12-4-6 0,13-12-2 16,-29 20-2-16,29-20 0 0,-25 19-17 0,25-19 2 16,-25 17 4-16,25-17 1 0,-23 18 3 15,7-6 2-15,16-12 1 0,-26 17-3 16,26-17 0-16,-27 18-3 0,14-8 1 0,13-10 1 16,-32 18-1-16,32-18-2 0,-20 15-4 15,20-15-8-15,-17 9-11 0,17-9-10 16,0 0-10-16,-22 15-16 0,22-15-20 0,0 0-29 15,0 0-36-15,0 0-47 0,0 0-55 0,-17 8-225 16,17-8-429-16,0 0-375 0</inkml:trace>
  <inkml:trace contextRef="#ctx0" brushRef="#br0" timeOffset="141839.2419">4942 11015 4203 0,'0'0'-43'0,"-31"6"22"15,31-6-13-15,0 0 11 0,0 0-18 16,0 0-35-16,0 0 9 0,0 0 23 0,0 0 19 15,0 0 23-15,0 0 15 0,0 0-9 16,0 0-19-16,8-54 3 0,-8 54 20 0,0 0-8 16,0 0 13-16,0 0 28 0,-3-38-7 15,3 38 9-15,0 0 7 0,0 0-4 0,-12-30-2 16,12 30 2-16,0 0-18 0,-5-27-4 16,5 27-8-16,-5-27-6 0,5 27 4 15,0 0-16-15,5-42 2 0,-5 42-7 16,5-33-1-16,-5 33 8 0,7-35-4 0,1 19-6 15,-8 16 13-15,7-27 1 0,-7 27 1 16,0 0-3-16,10-35-1 0,-10 35-6 0,15-18 5 16,-15 18-3-16,0 0 18 0,13-27-8 15,-13 27-19-15,17-18 22 0,-17 18-11 16,18-19 28-16,-18 19-9 0,19-16-4 0,-19 16 21 16,20-15-1-16,-20 15 3 0,17-16-3 15,-17 16 2-15,23-12 5 0,-23 12 2 0,0 0 6 16,33-12 3-16,-33 12-2 0,24-6-1 15,-24 6-4-15,28-4-3 0,-28 4-2 16,30-1-2-16,-30 1-2 0,35 0-2 0,-35 0-4 16,36 1-8-16,-15 6-3 0,-21-7-45 15,39 12-45-15,-21 1-61 0,-4-4-119 0,-6 3-654 16,-8-12-460-16</inkml:trace>
  <inkml:trace contextRef="#ctx0" brushRef="#br0" timeOffset="143003.8106">5008 11275 4339 0,'0'0'-83'0,"0"0"11"0,0 0-3 16,-27 8-6-16,27-8 2 0,0 0 5 0,-30 3 8 16,30-3 29-16,0 0 13 15,-29 7 14-15,29-7 8 0,0 0 0 0,0 0-2 16,-35 5 6-16,35-5 12 0,0 0 27 16,0 0 4-16,-27 7 7 0,27-7-4 0,0 0 0 15,-23 6-15-15,23-6 2 0,0 0-8 16,-37 12 12-16,19-6-16 0,18-6 1 0,-39 9 9 15,39-9 12-15,-35 12-10 0,17-4 7 16,18-8 7-16,-42 12 6 0,24-6 16 0,18-6-2 16,-35 9 7-16,35-9-7 0,-36 6-6 15,36-6-1-15,-30 6-5 0,30-6 0 16,-32 3-7-16,32-3-5 0,0 0-6 0,-36-9-20 16,36 9-12-16,-25-15-12 0,25 15-5 15,-20-26-3-15,20 26-19 0,-16-27 2 16,16 27-7-16,-10-33 1 0,10 33 8 15,-8-34 1-15,8 34 4 0,-3-32-1 0,3 32 9 16,-5-30-10-16,5 30 4 0,0-27-3 16,0 27 8-16,0 0-7 0,5-41-2 0,-5 41-26 15,5-24-5-15,-5 24 4 0,15-25-12 16,-15 25 6-16,17-29 3 0,-17 29 2 0,20-23 11 16,-9 11-4-16,-11 12 3 0,22-25 3 15,-9 16 19-15,-13 9-13 0,27-21 12 16,-27 21 4-16,20-20-4 0,-20 20 13 0,19-16 4 15,-19 16 8-15,18-11 8 0,-18 11-14 16,20-12 8-16,-20 12-14 0,0 0 13 0,30-10-8 16,-30 10-5-16,0 0-2 0,27-9 5 15,-27 9 19-15,0 0-13 0,0 0 2 16,0 0-4-16,22-7 15 0,-22 7-17 0,0 0 1 16,0 0-5-16,0 0 19 0,0 0 8 15,30 16 1-15,-30-16 17 0,15 15 8 16,-15-15-15-16,12 22 6 0,-12-22-5 15,11 18 22-15,-11-18-20 0,10 23 8 0,-10-23 3 16,12 21 2-16,-12-21 5 0,0 0 3 16,0 37-7-16,0-37 0 0,0 0-8 0,-15 38 2 15,15-38 6-15,-10 29 6 0,2-13 3 16,8-16-1-16,-14 30-1 0,14-30-3 0,-18 32 6 16,6-17-2-16,2 3 2 0,10-18 3 15,-23 33-2-15,4-13-3 0,4-1-7 16,0-1-4-16,-2 0-6 0,1-3-5 0,-1 4-1 15,0-3-4-15,2 2-5 0,15-18-2 16,-22 27 0-16,11-14-7 0,11-13 3 0,-17 20-2 16,17-20-1-16,-15 29-1 0,15-29 0 15,-5 22-5-15,5-22-9 0,-12 21-16 16,12-21-15-16,-10 19-14 0,10-19-19 0,0 0-32 16,-10 28-31-16,10-28-24 0,0 0-31 15,-13 18-72-15,13-18-671 0,0 0-624 0</inkml:trace>
  <inkml:trace contextRef="#ctx0" brushRef="#br0" timeOffset="143405.8052">4173 10830 4475 0,'0'0'-50'0,"0"0"13"16,0 0 4-16,-47 0 2 0,47 0-5 15,0 0 12-15,0 0-6 0,0 0 25 16,0 0-6-16,0 0 30 0,0 0 12 0,0 0-5 16,0 0 4-16,92-15 16 0,-62 15-9 15,0 3-11-15,-3 4 2 0,10 5-4 16,3 3-10-16,-3 6-41 0,10 10-82 0,-9 0-183 15,4 3-555-15,-2 3-73 0</inkml:trace>
  <inkml:trace contextRef="#ctx0" brushRef="#br0" timeOffset="161905.2034">28613 8682 2167 0,'0'0'114'0,"0"0"5"16,0 0 10-16,0 0 9 0,0 0-40 0,0 0-18 15,0 0-14-15,0 0-19 0,0 0-23 16,0 0-17-16,0 0-7 0,0 0-12 15,0 0-9-15,0 0 5 0,0 0-15 0,0 0-12 16,0 0 8-16,0 0 8 0,0 0 2 16,0 0 6-16,0 0 5 0,0 0 8 15,0 0 26-15,0 0-9 0,0 0-5 16,0 0 7-16,0 0 1 0,0 0-14 0,0 0 5 16,0 0-7-16,0 0 13 0,0 0-1 15,0 0-10-15,0 0 6 0,0 0-1 0,0 0-2 16,0 0 5-16,0 0-11 0,0 0 6 15,0 0 8-15,5 29 0 0,-5-29 5 16,0 0-6-16,0 0-2 0,0 0 8 16,0 0-11-16,11 18-5 0,-11-18 8 0,0 0-3 15,0 0-5-15,14 15 16 0,-14-15 2 0,0 0 13 16,0 0-11-16,0 0 20 0,0 0-10 16,0 0 2-16,8 20-7 0,-8-20-1 15,0 0 0-15,0 0-2 0,0 0-4 0,0 0 4 16,0 0-11-16,0 0 13 0,0 0-1 15,0 0-14-15,0 0 5 0,15 14-5 16,-15-14 2-16,0 0-2 0,0 0-4 0,0 0 8 16,0 0 1-16,0 0-1 0,0 0-2 15,0 0 2-15,0 0-10 0,0 0 8 16,0 0 0-16,0 0 4 0,0 0 11 0,0 0-7 16,0 0-8-16,0 0 10 0,0 0-6 15,0 0-6-15,0 0 7 0,0 0-5 16,0 0 8-16,3 32-13 0,-3-32 2 0,0 0 5 15,0 0-11-15,0 27 14 0,0-27 0 16,0 0 1-16,0 0 5 0,-3 33 2 0,3-33-2 16,0 0 1-16,-3 32 9 0,3-32-5 15,0 0 0-15,0 0-10 0,0 37 0 0,0-37 5 16,0 0 14-16,0 27-25 0,0-27 9 16,0 0 0-16,0 0-5 0,0 0-3 15,0 35-3-15,0-35 9 0,0 0-9 0,0 0 5 16,0 0-5-16,0 32-2 0,0-32 0 15,0 0-3-15,0 0 5 0,0 0-4 16,0 25-5-16,0-25 5 0,0 0 7 0,0 0-10 16,0 0-2-16,0 35 0 0,0-35 4 15,0 0 3-15,0 0 5 0,0 0-5 16,0 30 10-16,0-30-12 0,0 0-5 0,0 0 10 16,6 27-6-16,-6-27 9 0,0 0-6 15,0 0-2-15,5 27 5 0,-5-27-18 0,0 0 13 16,0 0 5-16,5 27-8 0,-5-27 3 15,0 0 5-15,0 0-10 0,7 28 3 16,-7-28-10-16,0 0 11 0,5 25-3 16,-5-25 1-16,0 0-2 0,0 0 3 0,0 0-6 15,5 26 6-15,-5-26-6 0,0 0 5 0,0 0 21 16,0 0-23-16,12 25 3 0,-12-25 20 16,0 0-18-16,0 0-2 0,3 23-4 15,-3-23 4-15,0 0 4 0,0 0-4 16,0 0-6-16,5 27 11 0,-5-27-8 0,0 0-4 15,0 0 8-15,9 20 1 0,-9-20-9 16,0 0 8-16,0 0-3 0,0 0 6 0,0 0 7 16,6 29-2-16,-6-29-19 0,0 0 5 15,0 0-1-15,0 0 13 0,0 0-12 16,4 29 9-16,-4-29-7 0,0 0 0 0,0 0-7 16,0 0 2-16,0 0 9 0,0 0 2 15,0 27 2-15,0-27 7 0,0 0-3 0,0 0 6 16,0 0-6-16,0 0-2 0,0 0-10 15,0 0 9-15,0 33 5 0,0-33-8 16,0 0 3-16,0 0-5 0,0 0-4 0,0 0 9 16,0 0-5-16,5 26-1 0,-5-26 7 15,0 0 3-15,0 0 6 0,0 0 5 0,0 0 9 16,0 0 18-16,0 0-5 0,0 0-4 16,0 0-2-16,0 0 3 0,0 0-17 0,0 0 6 15,-9 29-7-15,9-29 0 0,0 0-2 16,0 0-1-16,0 0 0 0,0 0-5 15,-11 27 1-15,11-27 0 0,0 0 2 0,0 0-9 16,0 0-2-16,0 0 0 0,-9 20 6 16,9-20-8-16,0 0 2 0,0 0-2 0,0 0 0 15,0 0-3-15,0 0 2 0,-8 27-3 16,8-27-3-16,0 0 2 0,0 0 3 16,0 0-1-16,-12 23-2 15,12-23-2-15,0 0 3 0,0 0-2 0,0 0 0 0,-8 24 3 16,8-24-2-16,0 0 0 0,0 0 5 15,0 0-6-15,0 0 1 0,-9 27 2 16,9-27 2-16,0 0-1 0,0 0-2 0,0 0 2 16,0 0 0-16,-5 27-3 0,5-27 4 15,0 0-1-15,0 0-4 0,0 0 5 0,0 0-1 16,0 0 2-16,0 0-1 0,-3 30 2 16,3-30 2-16,0 0 3 0,0 0 6 0,0 0-5 15,0 0 1-15,-3 30-3 0,3-30 2 16,0 0 1-16,0 0-8 0,0 35 2 15,0-35-2-15,0 0 0 0,3 24 2 0,-3-24-3 16,0 0 0-16,0 0 3 0,0 30-3 16,0-30 0-16,0 0-1 0,0 0 3 0,0 0-3 15,3 35 1-15,-3-35-1 0,0 0 0 16,0 0-1-16,0 27 1 0,0-27-2 16,0 0 1-16,0 0-1 0,5 27-2 0,-5-27 6 15,0 0-1-15,0 0 2 16,4 25-1-16,-4-25 0 0,0 0-2 0,0 0-1 0,5 26 2 15,-5-26 3-15,0 0-5 0,0 0 1 16,3 24 6-16,-3-24 3 0,0 0 4 16,0 0-1-16,0 0-2 0,0 0 2 0,10 24 0 15,-10-24 3-15,0 0-4 0,0 0 2 16,0 0-2-16,0 0 1 0,0 0 0 0,0 0-4 16,0 0-3-16,0 0 0 0,0 0-2 15,12 15-1-15,-12-15-10 0,0 0-17 16,0 0-32-16,0 0-64 0,17 0-96 0,-17 0-294 15,0 0-439-15,0 0-770 0</inkml:trace>
  <inkml:trace contextRef="#ctx0" brushRef="#br0" timeOffset="164604.7663">27835 8407 4571 0,'0'0'-143'0,"0"0"24"16,0 0 10-16,0 0 20 0,0 0-3 0,0 0 12 16,0 0 6-16,0 0 10 0,0 0 1 15,0 0 0-15,0 0 20 0,0 0 14 0,0 0-11 16,0 0-1-16,0 0 2 0,0 0 8 15,0 0 7-15,0 0-5 0,0 0 18 0,0 0 6 16,0 0 8-16,0 0-3 0,0 0 13 16,0 0-13-16,0 0 5 0,0 0 6 0,0 0-13 15,0 0 15-15,0 0-20 16,0 0 7-16,0 0-9 0,0 0 5 0,0 0-7 16,0 0 11-16,0 0-9 0,0 0 11 15,0 0 0-15,0 0-4 0,0 0-12 0,0 0 14 16,0 0-6-16,0 0 1 0,0 0 3 15,0 0 4-15,0 0-6 0,0 0 8 0,0 0 1 16,0 0-5-16,0 0-5 0,70 13-6 16,-70-13 8-16,0 0 3 0,0 0-9 0,33 0 9 15,-33 0-2-15,0 0 2 0,41 0 5 16,-41 0-8-16,0 0 6 0,43 0-6 16,-43 0-1-16,27-1 6 0,-27 1 3 15,30-5-10-15,-30 5 5 0,0 0-5 0,48 0-1 16,-48 0 3-16,36 0-1 0,-36 0 8 15,36 0-4-15,-36 0-4 0,41 0-8 0,-41 0-4 16,38 0-5-16,-38 0 0 0,45-1-7 16,-21 1 11-16,-24 0-7 0,53-5-3 0,-34 4 5 15,11 1-2-15,-5-5-14 0,0 3 8 16,-2 2-8-16,4 0-8 0,-4-4-1 16,3 1 4-16,-3 3-14 0,4 0 19 0,-6-3-4 15,5 6 11-15,-26-3 0 0,48 0 11 16,-26 0-3-16,-2 3 8 0,5-3 0 0,-5 4 1 15,0-2 2-15,-20-2 6 0,42 5-6 16,-22-5 15-16,-20 0 3 0,40 1 9 16,-23-1 11-16,-17 0 9 0,0 0-17 0,52-1 4 15,-52 1 4-15,30 0-3 0,-30 0-7 16,30-7-2-16,-30 7 6 0,32-7 2 16,-32 7-17-16,25-3 12 0,-25 3-9 0,0 0 5 15,40-7-7-15,-40 7-6 0,0 0 0 16,33-2 0-16,-33 2-8 0,0 0 16 15,32 0 0-15,-32 0-3 0,0 0 3 0,34 0-2 16,-34 0-6-16,0 0 8 0,0 0-6 16,43 0 1-16,-43 0 2 0,0 0 1 0,34 0-1 15,-34 0 0-15,28-3-5 0,-28 3 5 16,0 0-7-16,44 0 10 0,-44 0-6 16,35-2 6-16,-35 2-8 0,33-4 0 0,-33 4 0 15,32-6 11-15,-32 6-4 16,28-2 19-16,-28 2 18 0,0 0 4 0,37-4-3 15,-37 4-1-15,0 0-3 0,30-7 2 0,-30 7-17 16,0 0 9-16,32-5-8 0,-32 5-4 16,0 0 2-16,28-7-7 0,-28 7-4 0,0 0-8 15,26-6 5-15,-26 6 3 0,0 0 6 16,28-6-12-16,-28 6-5 0,0 0 5 16,0 0 3-16,32-4-2 0,-32 4-11 15,0 0 6-15,0 0 5 0,0 0-3 0,33-2-6 16,-33 2 7-16,0 0-5 0,0 0-2 15,0 0 4-15,34-3-4 0,-34 3 2 0,0 0-2 16,0 0 5-16,38 5-8 0,-38-5 8 16,0 0-7-16,34 4 6 0,-34-4 2 15,0 0-1-15,26 4-8 0,-26-4 3 0,0 0 15 16,0 0 2-16,0 0 25 0,36 0-17 16,-36 0 2-16,0 0 1 0,0 0-9 0,0 0 1 15,26 2 6-15,-26-2-4 0,0 0-7 16,0 0-15-16,0 0 8 0,0 0 10 15,34 1-18-15,-34-1 6 0,0 0 5 0,0 0-9 16,0 0-2-16,0 0 16 0,0 0-3 16,0 0 2-16,0 0 10 0,0 0 9 0,0 0 5 15,30 5 3-15,-30-5-4 0,0 0 12 16,0 0-12-16,0 0 8 0,0 0-11 16,0 0 1-16,0 0-1 0,0 0-4 0,0 0 7 15,0 0-16-15,0 0 6 0,0 0-11 16,0 0 1-16,0 0-3 0,0 0-4 15,0 0 3-15,0 0 8 0,0 0 6 0,0 0-22 16,0 0 12-16,0 0-7 0,0 0 10 16,0 0-8-16,0 0 2 0,0 0 4 0,0 0-10 15,0 0 6-15,0 0-1 0,0 0-5 16,0 0-2-16,0 0 6 0,0 0-8 0,0 0 5 16,0 0-2-16,0 0-3 15,0 0-5-15,0 0 6 0,0 0-1 0,0 0-2 16,0 0 0-16,0 0 3 0,0 0-5 15,0 0 7-15,0 0 8 0,0 0 6 0,0 0 9 16,0 0-6-16,0 0 1 0,0 0 2 0,0 0-3 16,0 0-3-16,0 0-3 0,0 0 1 15,0 0-8-15,0 0 6 0,0 0-5 16,0 0 2-16,0 0-4 0,0 0 3 0,0 0-3 16,0 0-3-16,0 0 2 0,0 0 0 15,0 0 0-15,0 0-2 0,0 0-1 0,0 0-3 16,0 0 3-16,0 0-3 0,0 0 3 15,17 15 2-15,-17-15 0 0,0 0-2 16,0 0 1-16,6 25-4 0,-6-25 6 16,0 0-7-16,0 33 8 0,0-33-1 0,4 23 3 15,-4-23 4-15,0 0-2 0,5 40 4 16,-5-40 4-16,0 34-5 0,0-34 2 16,-5 38-1-16,5-38-4 0,0 39 0 0,0-39-1 15,0 40-1-15,0-40-1 0,-4 34-3 16,4-34 0-16,0 33 0 0,0-33-4 0,-5 29 2 15,5-29 4-15,0 0 0 0,0 35-3 16,0-35-2-16,0 0 2 0,0 30-2 16,0-30 0-16,0 0 3 0,0 0-2 0,-1 30 4 15,1-30-6-15,0 0 0 0,0 0 3 16,0 0-4-16,1 27 2 0,-1-27 2 0,0 0-6 16,0 0 2-16,0 0 1 0,0 0 2 15,0 0 11-15,0 29 5 0,0-29 4 0,0 0 3 16,0 0 1-16,0 0 3 0,0 0 0 15,0 0-2-15,0 0-3 0,0 0-2 16,0 0-3-16,0 0-2 0,0 0-7 0,0 0-3 16,0 0-4-16,0 0-8 0,0 0-3 15,0 0-2-15,-16-85 0 0,16 85-1 16,-2-33-1-16,2 33 1 0,-3-31 0 0,3 31 1 16,-5-31 0-16,5 31 2 0,0 0 1 15,-7-37-1-15,7 37 0 0,0 0 2 16,0-33-1-16,0 33 3 0,0 0-3 0,0 0-4 15,-5-30 4-15,5 30 0 0,0 0 0 16,0 0-3-16,-5-26 2 0,5 26-7 16,0 0-9-16,0 0-18 0,0 0-19 0,0 0-23 15,0 0-29-15,-5-25-20 0,5 25-27 16,0 0-14-16,0 0-45 0,0 0-137 0,-39 5-558 16,39-5-478-16</inkml:trace>
  <inkml:trace contextRef="#ctx0" brushRef="#br0" timeOffset="166340.9699">28875 8383 4262 0,'-32'-2'-118'0,"32"2"18"0,0 0 12 16,-21-9 7-16,21 9 11 0,0 0 9 15,0 0 2-15,-29-8 4 0,29 8 11 16,0 0 18-16,0 0 7 0,-28-15 21 16,28 15 1-16,0 0 11 0,-22-8-1 0,22 8-4 15,0 0 7-15,-27-8-5 0,27 8 14 16,0 0-2-16,-25-8 1 0,25 8 11 0,0 0-1 16,-33-5 0-16,33 5-11 0,0 0 8 15,-40-2-4-15,40 2 0 0,0 0 7 0,-49-4-4 16,49 4 24-16,-33-3 2 0,33 3 11 15,-46 0 5-15,46 0 9 0,-46 0-7 16,46 0-3-16,-49 0-8 0,22 0-1 0,27 0 1 16,-50 3-7-16,22-3-2 0,28 0 2 15,-49 0 1-15,49 0-3 0,-45 0-1 0,45 0 3 16,-38 0-11-16,38 0-1 0,-44 0-2 16,44 0-8-16,-35 4 0 0,35-4-5 15,-34 0-3-15,34 0-6 0,-30 0-2 0,30 0-1 16,0 0-4-16,-45 0-1 0,45 0 2 15,-25 0 0-15,25 0-2 0,0 0-4 16,-32 2-1-16,32-2 2 0,0 0-2 0,-38 3 1 16,38-3-6-16,0 0 3 0,-32 0 1 15,32 0 2-15,0 0-3 0,-33 2-1 0,33-2 0 16,0 0 1-16,-36 4 2 16,36-4 5-16,0 0-3 0,0 0 2 0,-41 4 0 15,41-4-7-15,0 0 3 0,-29 2-1 16,29-2 0-16,0 0-2 0,0 0-1 0,-37 1 1 15,37-1-2-15,0 0-1 0,-28 5 2 0,28-5 1 16,0 0-2-16,0 0 1 0,-37 7-1 16,37-7 5-16,0 0 0 0,0 0 1 15,-28 1-2-15,28-1-1 0,0 0 1 0,0 0 0 16,0 0 0-16,0 0 0 0,-32 4-6 16,32-4 2-16,0 0 0 0,0 0 2 0,0 0 1 15,0 0-4-15,0 0 1 0,0 0 0 16,0 0-2-16,0 0-2 0,-27 3 3 15,27-3 0-15,0 0 2 0,0 0-2 0,0 0-1 16,0 0 1-16,0 0 1 0,0 0-5 16,0 0 3-16,0 0 1 0,0 0 2 15,0 0-3-15,0 0 2 0,0 0-3 16,0 0 2-16,0 0-1 0,0 0 1 0,0 0 1 16,0 0-2-16,0 0 0 0,0 0-3 15,0 0 6-15,0 0-3 0,0 0-1 0,0 0 2 16,0 0-1-16,0 0 4 0,0 0-1 15,0 0 1-15,0 0 0 0,0 0 0 16,0 0-2-16,0 0 7 0,0 0-1 0,0 0 2 16,0 0-3-16,0 0-2 0,0 0 6 15,0 0 0-15,0 0 1 0,0 32 4 0,0-32 3 16,0 0-2-16,0 0 2 0,0 0-2 16,0 0 3-16,0 0 2 0,22 40-2 0,-22-40-2 15,0 0-2-15,12 21-1 0,-12-21 0 16,0 0-4-16,10 18 3 0,-10-18-3 15,0 0-1-15,6 23-1 0,-6-23-1 0,0 0 1 16,10 24 1-16,-10-24-1 0,0 0-1 16,15 24-1-16,-15-24 4 0,0 0-1 0,7 22 1 15,-7-22 2-15,0 0 0 0,0 0-1 16,10 24-1-16,-10-24 0 0,0 0 0 16,0 0-1-16,0 0 0 0,12 23-2 15,-12-23 0-15,0 0-2 0,0 0 0 16,0 0 1-16,3 24 0 0,-3-24-1 0,0 0-1 15,0 0 0-15,0 0 2 0,0 31-2 0,0-31 3 16,0 0 1-16,0 0 2 0,0 0 6 16,-3 37-4-16,3-37 2 0,0 0 0 15,0 0 0-15,0 33-1 0,0-33 0 0,0 0 0 16,0 32 2-16,0-32-5 0,0 0 0 16,0 26 1-16,0-26-4 0,0 0-2 15,0 0 3-15,-5 38-2 0,5-38 0 0,0 0 0 16,0 0-2-16,-3 30 1 0,3-30 3 15,0 0-1-15,3 32 5 0,-3-32-1 0,0 0 9 16,0 34-2-16,0-34-2 0,0 23 0 16,0-23-2-16,0 0 1 0,0 31-4 0,0-31 0 15,0 0 0-15,0 29 1 0,0-29 3 16,0 0-6-16,0 0-1 0,0 30 3 16,0-30 2-16,0 0-2 0,0 0-1 15,5 24 2-15,-5-24 1 0,0 0 2 0,0 0-17 16,0 0 5-16,0 0 0 0,0 0 7 0,0 0-6 15,-12 29 1-15,12-29-3 0,0 0 3 16,0 0-4-16,0 0-7 0,0 0-16 16,0 0-18-16,0 0-28 0,0 0-44 0,7 15-58 15,-7-15-86-15,0 0-215 0,0 0-61 16,0 0-433-16,0 0-966 0</inkml:trace>
  <inkml:trace contextRef="#ctx0" brushRef="#br0" timeOffset="167416.5158">30090 8588 4848 0,'0'0'-106'16,"0"0"17"-16,0 0 10 0,-35-10 8 16,35 10 10-16,0 0 5 0,0 0 4 15,0 0 31-15,0 0 12 0,0 0 26 0,0 0 9 16,0 0 10-16,0 0 7 0,0 0-17 16,-17-14-4-16,17 14 11 0,0 0-7 0,0 0 9 15,0 0-5-15,0 0 19 0,0 0 3 16,0 0 14-16,0 0 1 0,0 0 3 0,0 0-12 15,0 0-7-15,0 0-3 0,0 0-4 16,0 0-6-16,0 0-3 0,0 0-3 16,0 0 1-16,0 0-4 0,0 0 0 0,0 0 0 15,-9 51-7-15,9-51 2 0,0 34-4 16,0-34-2-16,4 38 3 0,-4-38-5 0,8 42-1 16,-6-24-1-16,-2-18 2 0,12 42-4 15,-9-21-1-15,2 0-3 0,-5-21-9 16,8 35-21-16,-8-35-28 0,14 27-48 0,-8-12-44 15,-2-3-61-15,-4-12-185 0,0 0-523 16,3 19-495-16</inkml:trace>
  <inkml:trace contextRef="#ctx0" brushRef="#br0" timeOffset="168024.1876">27493 8693 4349 0,'0'0'-65'16,"0"0"40"-16,0 0 37 0,0 0 31 16,0 0 6-16,0 0-11 0,0 0-3 15,0 0-7-15,0 0 1 0,0 0-25 0,0 0-37 16,0 0-68-16,0 0-162 0,16 76-587 15,-28-51-96-15</inkml:trace>
  <inkml:trace contextRef="#ctx0" brushRef="#br0" timeOffset="172527.3757">7960 9860 1137 0,'0'0'492'15,"0"0"-133"-15,0 0-156 0,0 0-10 0,0 0-60 16,17 10-41-16,-17-10-14 0,0 0-19 16,0 0 10-16,0 0-4 0,0 0 8 15,0 0 14-15,0 0-14 0,0 0 9 0,0 0-6 16,23 12-7-16,-23-12 6 0,0 0-24 15,0 0 20-15,0 0-1 0,0 0-4 0,0 0-1 16,0 0 4-16,0 0-3 0,0 0-9 16,0 0 1-16,0 0-2 0,0 0-5 15,0 0-6-15,0 0 13 0,0 0-14 0,0 0-17 16,0 0 10-16,0 0-9 0,0 0 11 16,0 0-16-16,17 12 1 0,-17-12 14 15,0 0-5-15,0 0 1 0,0 0 0 0,0 0 5 16,0 0 3-16,22 16 5 0,-22-16-14 15,0 0 6-15,15 22 4 0,-15-22-7 0,12 15 2 16,-12-15 3-16,11 15-3 0,-11-15-1 16,14 18-1-16,-14-18-7 0,11 21 0 15,-11-21-2-15,14 23-6 0,-14-23 3 0,10 24-6 16,-10-24-3-16,10 22 1 0,-10-22 1 16,12 19-5-16,-12-19-4 0,0 0 3 15,11 24-1-15,-11-24 0 0,0 0 2 0,10 22 0 16,-10-22 1-16,0 0-4 0,7 21-1 15,-7-21 2-15,0 0 0 0,10 24 4 0,-10-24-7 16,0 0 0-16,8 27-3 0,-8-27 5 16,0 0-2-16,7 29 0 0,-7-29-2 15,0 0 0-15,7 25 1 0,-7-25 1 16,0 0 3-16,8 24 5 0,-8-24 2 0,5 21 2 16,-5-21-3-16,3 26-1 0,-3-26 2 0,0 0-5 15,9 30 2-15,-9-30-3 0,5 25 5 16,-5-25 1-16,0 0 1 0,8 31 2 15,-8-31 1-15,2 21 1 0,-2-21 1 0,7 25-3 16,-7-25 1-16,8 20 1 0,-8-20-5 16,7 27 0-16,-7-27 0 0,8 24 5 15,-8-24-2-15,0 0-4 0,8 32 5 16,-8-32 2-16,12 24 1 0,-12-24-1 0,10 24-1 16,-10-24-4-16,12 27 0 0,-12-27-3 15,10 27 1-15,-10-27-3 0,17 23 1 0,-17-23-2 16,8 22 0-16,-8-22 1 0,7 18-1 15,-7-18 1-15,0 0 0 0,11 27 2 0,-11-27 0 16,5 23-3-16,-5-23-1 0,7 21 1 16,-7-21 0-16,8 22-2 0,-8-22 2 0,9 23-4 15,-9-23-3-15,8 25 4 0,-8-25-3 16,7 26 1-16,-7-26 0 0,0 0-3 16,10 27 3-16,-10-27-2 0,0 0 1 0,3 25-1 15,-3-25-2-15,0 0 0 0,0 0 2 16,0 0 0-16,9 23 5 0,-9-23 3 0,0 0 3 15,0 0-2-15,0 0 0 0,0 0-4 16,0 0-2-16,0 0 3 0,0 0-3 16,0 0 1-16,0 0-1 0,-62-54-3 0,50 38-2 15,12 16 0-15,-22-36 0 0,7 13 1 16,3 3-1-16,-1-5 0 0,0 4-2 16,1-2 0-16,-1-1 2 0,-1 3-3 0,4-5 0 15,-1 5 5-15,-1-1-5 0,2-2 0 16,1 1 2-16,-4-1-1 0,3 3-4 15,2-3 4-15,-4-1-1 0,4 1-3 16,-1-4 3-16,1 3 0 0,-2 1-3 0,5-5 0 16,-4 1 1-16,4 3-5 0,-3-2-2 15,1 2 1-15,2-2-1 0,5 27-2 0,-13-47 3 16,5 26-3-16,1 0 4 0,7 21 1 16,-9-37 0-16,9 37 0 0,-6-35-1 0,6 35 5 15,-10-30-3-15,10 30 2 0,-4-27-1 16,4 27-1-16,-8-26 1 0,8 26 1 0,-8-24 0 15,8 24-4-15,0 0-2 0,-4-30-2 16,4 30 3-16,0 0-2 0,-5-31 0 16,5 31 2-16,0 0-1 0,-5-28 3 0,5 28 2 15,0 0 3-15,-3-31 1 0,3 31-4 16,0 0 1-16,0 0-1 0,-3-30 2 0,3 30 1 16,0 0-3-16,0 0 2 0,-5-29 0 15,5 29-2-15,0 0 2 0,0 0-1 16,0 0 3-16,0-31-1 0,0 31-2 15,0 0 3-15,0 0-2 0,0 0 3 0,-10-34-1 16,10 34-3-16,0 0 3 0,-5-21-2 0,5 21 1 16,0 0 0-16,0 0 1 0,-12-31-2 15,12 31 0-15,0 0 1 0,-5-24 1 16,5 24 0-16,0 0 0 0,0 0 0 0,-5-27-3 16,5 27 3-16,0 0-1 0,0 0 3 15,-7-32-2-15,7 32 0 0,0 0 2 16,0 0-4-16,-5-31 0 0,5 31 1 0,0 0-1 15,0 0 3-15,-8-30-2 0,8 30 0 16,0 0 2-16,0 0-2 0,-9-28 0 16,9 28 1-16,0 0 1 0,0 0-2 0,-10-22 1 15,10 22 0-15,0 0 0 0,0 0 0 16,0 0-2-16,0 0 2 0,0 0-1 0,-10-24 2 16,10 24-1-16,0 0 0 0,0 0 1 15,0 0-1-15,0 0 1 0,0 0-1 16,0 0-2-16,-8-25 4 0,8 25-3 0,0 0 1 15,0 0-1-15,0 0 1 0,0 0 4 16,0 0-5-16,-8-25 2 0,8 25-1 0,0 0-2 16,0 0 1-16,0 0 1 0,-7-24-1 15,7 24 1-15,0 0 2 0,0 0-2 0,0 0 0 16,0 0 4-16,0 0-6 0,0 0 1 16,-5-25 0-16,5 25 1 0,0 0 0 15,0 0 0-15,0 0 0 0,0 0 0 0,0 0 0 16,0 0 0-16,0 0-2 0,0 0 3 15,0 0-2-15,0 0 1 0,0 0 0 0,0 0 1 16,0 0 0-16,0 0-1 0,0 0-2 16,-12-22 2-16,12 22-2 0,0 0-3 15,0 0 4-15,0 0-2 0,0 0 3 16,0 0-1-16,0 0-3 0,0 0 3 0,20 71 2 16,-11-46 2-16,-4 0 3 0,1-1-4 15,4 6 4-15,4-2 0 0,-6-1 2 0,2 2 6 16,-3 0 0-16,6 4 1 15,-1-6 1-15,0 1-2 0,-4-1 0 0,4 2 2 16,-7-2-6-16,8 6 2 0,-1-1 0 0,-1 2-1 16,1 1-1-16,2 0 1 0,1 2-1 15,-7 4 0-15,2 2 0 0,5 1 1 0,-3-2-1 16,-4 2-6-16,4 2 5 0,-7-2-2 16,7 1 2-16,-4-3-2 0,2 0 3 15,-2-3-5-15,2-1 2 0,-1-2 1 0,-1-5-2 16,-5-3 2-16,6-1 1 0,-4-3-4 15,3 4 1-15,-3-5 3 0,4 1 2 0,-4 0-3 16,3 2 6-16,-8-26-3 16,10 43-3-16,-3-23-1 0,1 7 3 0,-3-7-5 15,3 2 4-15,-6 2-2 0,5 0-1 0,-7-24-2 16,13 47 1-16,-3-23-3 0,-5 3 0 16,2-7 1-16,3 5 1 0,-2-1 0 0,-3-3 0 15,2 2-1-15,1-2 1 16,-8-21 1-16,9 34-3 0,-1-14 4 0,-8-20-1 15,12 30-1-15,-12-30 0 0,5 33-1 0,-5-33 2 16,12 27-1-16,-12-27 0 0,5 32 11 16,-5-32-1-16,11 27 1 0,-11-27-2 15,9 30-3-15,-9-30-3 0,11 36 3 0,-9-18 0 16,11 0 0-16,-8 3-6 0,4 0 2 16,-1 2-1-16,4-2 4 0,-7 5-7 15,3-6 1-15,1 5 3 0,1-3-3 0,-2-4-1 16,-8-18-1-16,13 40 2 0,-4-24 4 15,-9-16-8-15,8 33 2 0,1-18-3 0,-9-15 3 16,8 28 1-16,-8-28-1 0,15 32 3 16,-7-17-2-16,-8-15-2 0,12 30 3 15,-2-7 0-15,-3-5-6 0,3 4 3 16,2 1 4-16,-2 1-3 0,3-4-1 0,0 2 0 16,-1-4-1-16,-4 3 3 0,6-1 2 15,-1-2-5-15,-4 0 3 0,4 1-2 0,-3 0 1 16,-10-19 0-16,17 29 5 0,-2-10-3 15,-15-19-5-15,18 28 2 0,-13-16 5 0,-5-12-1 16,17 26-1-16,-17-26-1 0,13 21 0 16,-13-21 2-16,14 15 0 0,-14-15 0 0,13 15 1 15,-13-15-2-15,0 0 0 0,17 19 0 16,-17-19-3-16,0 0 6 0,13 16 0 16,-13-16-5-16,0 0-1 0,0 0-7 0,12 16-17 15,-12-16-23-15,0 0-48 0,0 0-78 16,0 0-127-16,0 0-173 0,0 0-38 0,-55-57-466 15,21 23-1097-15</inkml:trace>
  <inkml:trace contextRef="#ctx0" brushRef="#br0" timeOffset="175093.7829">8679 9660 4997 0,'6'-27'-126'0,"-6"27"9"0,0 0 21 16,0 0 17-16,0 0 7 0,3-26-1 16,-3 26 6-16,0 0 16 0,0 0 1 15,0 0 1-15,0 0 9 0,0 0 24 16,0 0 8-16,0 0-8 0,0 0 2 0,0 0 24 16,0 0-15-16,0-30 24 0,0 30 13 15,0 0 18-15,0 0 5 0,0 0 8 0,0 0 4 16,0 0-6-16,0 0-16 0,0 0 0 15,0 0-3-15,0 0-2 0,0 0-12 16,0 0-4-16,0 0 0 0,0 0-8 0,0 0 0 16,0 0-2-16,0 0-1 0,0 0-2 15,0 0-1-15,0 0 3 0,0 0-1 0,0 0 3 16,0 0 1-16,0 0-3 0,0 0-3 16,0 0 8-16,0 0-14 0,0 0 0 0,0 0 11 15,0 0-13-15,0 0-2 0,0 0-4 16,0 0-12-16,-29-16-11 0,29 16-15 15,0 0 13-15,0 0-9 0,0 0 2 0,-30-10 12 16,30 10-4-16,0 0 0 0,-26-5 9 16,26 5-3-16,0 0 5 0,-31-15 1 0,31 15 0 15,-23-13 7-15,23 13 2 0,-20-19-4 16,20 19 14-16,-17-18 2 0,17 18-7 16,-17-21 7-16,17 21 7 0,-18-24 9 15,18 24-1-15,-17-20 2 0,17 20 3 0,0 0 6 16,-13-21-4-16,13 21-7 0,0 0 1 15,0 0-11-15,-13-22 3 0,13 22-4 16,0 0 1-16,0 0-1 0,-17-15-9 0,17 15 5 16,0 0 6-16,0 0-7 0,0 0 3 15,0 0-7-15,0 0 7 0,-19-22 1 16,19 22 1-16,0 0-4 0,0 0 3 0,0 0-8 16,0 0-2-16,0 0-1 0,0 0 6 15,0 0-2-15,0 0-5 0,0 0-4 0,0 0 2 16,0 0 3-16,0 0-1 0,0 0 1 15,0 0 3-15,0 0-5 0,0 0 5 0,0 0-6 16,0 0 8-16,0 0-1 0,0 0 3 16,0 0 0-16,0 0-2 0,0 0 3 0,0 0-2 15,0 0-2-15,0 0 9 0,0 0-10 16,49 49 6-16,-49-49-5 0,20 22-1 16,-20-22-1-16,23 22-2 0,-9-9 12 0,-14-13 0 15,22 21 2-15,-11-9-2 0,-11-12 7 16,24 21-3-16,-11-6 3 0,-13-15-4 0,29 27 0 15,-21-15 2-15,-8-12-5 0,28 16 2 16,-16-4-4-16,-12-12-17 0,20 20-20 16,-20-20-26-16,17 18-34 0,-17-18-10 0,15 23-27 15,-15-23-15-15,8 21-43 0,-8-21-104 16,0 0-546-16,-6 30-1 0</inkml:trace>
  <inkml:trace contextRef="#ctx0" brushRef="#br0" timeOffset="176134.9312">8377 9538 3594 0,'0'0'-144'0,"0"0"32"0,0 0 0 0,0 0 18 16,0 0 25-16,0 0 11 0,0 0 30 15,1-27 35-15,-1 27 21 0,0 0 13 0,0 0 4 16,0 0-3-16,0 0 4 0,0 0 4 16,0 0 13-16,0 0-26 0,-1-33 4 0,1 33-14 15,0 0-3-15,0 0 5 0,0 0-1 16,0 0-23-16,13-24 10 0,-13 24 11 15,0 0-7-15,0 0 21 0,17-17-25 0,-17 17 1 16,0 0 9-16,0 0-27 0,0 0 11 16,0 0-5-16,0 0-11 0,18-17 10 0,-18 17 1 15,0 0-2-15,0 0 4 0,0 0 14 16,0 0 1-16,0 0 1 0,25 52 10 0,-15-37 11 16,-10-15 19-16,17 44 1 0,-4-19 15 15,-4 2-11-15,4 3 13 0,1 2-8 16,1 2 6-16,0-1-5 15,-2 1 3-15,4 0-12 0,-5-1-7 0,-2-1-5 0,8 1-2 16,-5 3-7-16,2-3-6 0,-1 0 0 16,3-2-8-16,-7-6-2 0,3-1 1 15,-1-2-14-15,-4-1 4 0,2-2 5 0,-10-19-9 16,13 28-3-16,-13-28 6 0,17 27-26 16,-17-27-30-16,9 22-33 0,-9-22-36 15,0 0-48-15,8 16-70 0,-8-16-138 0,0 0-473 16,0 0-21-16</inkml:trace>
  <inkml:trace contextRef="#ctx0" brushRef="#br0" timeOffset="176835.1621">8914 9598 3776 0,'0'0'-48'16,"0"0"-5"-16,0 0 8 0,0 0-5 15,-20-20-19-15,20 20-14 0,0 0-2 16,0 0-10-16,0 0-1 0,0 0 7 0,-5-27 10 15,5 27 4-15,0 0 27 0,0 0 29 16,0 0 24-16,0 0 28 0,0 0 14 0,10-40-3 16,-10 40 15-16,0 0 4 15,0 0-7-15,0 0 2 0,0 0 1 0,0 0-15 16,6-20-5-16,-6 20-5 0,0 0 7 16,0 0 3-16,0 0 4 0,0 0 1 0,0 0-3 15,0 0 8-15,0 0-5 0,0 0 3 16,0 0 14-16,0 0 4 0,0 0-14 0,0 0 14 15,0 0-2-15,0 0-1 0,9-25-6 16,-9 25-9-16,0 0 8 0,0 0-13 0,0 0-7 16,0 0 4-16,0 0-14 0,0 0 0 15,0 0-4-15,0 0-2 0,0 0 8 16,0 0 1-16,0 0 3 0,0 0 5 0,53 40 15 16,-41-24 5-16,5 1 0 0,-2 2 6 15,-2 1-1-15,4 3-10 0,1 0-3 0,1 1-4 16,1 3-2-16,-4 0-7 0,8 5-1 15,-4-2-9-15,-7 1 2 0,11 1-13 0,-4-2-9 16,-3 0-21-16,1-2-26 0,-6-2-28 16,3 1-35-16,-2-6-23 0,0 5-29 15,-1-8-43-15,-12-18-97 0,9 33-599 16,-1-24-344-16</inkml:trace>
  <inkml:trace contextRef="#ctx0" brushRef="#br0" timeOffset="177406.9197">9499 9413 4137 0,'0'0'-116'16,"0"0"4"-16,-33-30 10 0,33 30 15 15,0 0 9-15,-25-10 9 0,25 10 16 0,0 0 25 16,0 0 15-16,-31-7 15 0,31 7 2 16,0 0-2-16,0 0 3 0,0 0 3 0,-26-8 16 15,26 8 4-15,0 0 6 0,0 0 14 16,0 0 7-16,0 0 16 0,-25-10-16 0,25 10 7 16,0 0-7-16,0 0-7 15,0 0-6-15,0 0-2 0,0 0-15 0,0 0 0 16,0 0 16-16,0 0-19 0,0 0-1 15,0 0-11-15,0 0 4 0,-24-12 18 0,24 12-5 16,0 0 15-16,0 0 7 0,0 0 6 16,0 0 14-16,0 0-13 0,0 0-3 0,0 0-6 15,0 0 10-15,0 0 22 0,0 0 9 16,0 0-7-16,0 0-6 0,34 84-9 0,-19-57-7 16,-7 7-7-16,7 7-5 0,2 3-12 15,-4 6-16-15,-1 3-25 0,1 0-36 16,-4 1-43-16,1 6-50 0,-9-14-74 0,-1-3-226 15,-8 0-450-15,1-10-322 0</inkml:trace>
  <inkml:trace contextRef="#ctx0" brushRef="#br0" timeOffset="178215.4906">7669 9522 4103 0,'0'0'-97'0,"0"0"6"0,12-23 10 16,-12 23 3-16,0 0 9 0,0 0 12 0,0 0 2 15,0 0 2-15,0 0 18 0,10-21 14 16,-10 21 14-16,0 0 14 0,0 0-12 16,0 0 14-16,0 0 6 0,0 0 5 0,0 0 16 15,0 0-8-15,0 0 10 0,0 0 12 16,0 0-32-16,0 0 4 0,0 0 13 0,0 0-13 16,0 0 8-16,0 0 9 0,0 0 45 15,0 0-9-15,0 0 21 0,0 0 1 0,35 65-1 16,-27-42-12-16,9 12-6 0,-4-3-14 15,6 4 2-15,-6 1-11 0,4 3-8 16,0-3-3-16,4 8 1 0,-2-6-16 0,1-4-1 16,-7 4-39-16,6-3-33 0,-6-2-56 15,-5-6-37-15,1-4-76 0,-6 2-205 16,-6-10-405-16,3-16 62 0</inkml:trace>
  <inkml:trace contextRef="#ctx0" brushRef="#br0" timeOffset="178677.3884">7395 9727 3634 0,'0'0'-54'16,"0"0"20"-16,-12-15 23 0,12 15 17 0,0 0 16 15,0 0 1-15,0 0 12 0,0 0 1 16,0 0 13-16,0 0-11 0,0 0 13 0,0 0-6 16,0 0 1-16,0 0 5 0,0 0 14 15,0 0 11-15,0 0-10 16,70 34 0-16,-55-16 7 0,-1 7-15 0,4 7-5 0,-4-2-2 16,2 6-5-16,-4 6-4 0,-2 0-4 0,3 3-3 15,-8-1-10-15,4 1-6 0,-9 0-5 16,0-8-32-16,0 6-6 0,-9-4-16 15,4-2-28-15,-8 0-31 0,8-9-18 16,-7 1-44-16,-1-11-149 0,0-9-505 0,1-2 107 16</inkml:trace>
  <inkml:trace contextRef="#ctx0" brushRef="#br0" timeOffset="179047.9317">6965 9503 3655 0,'0'0'-21'0,"23"58"-2"0,-23-58 2 15,0 0 6-15,5 25 9 0,-5-25-13 0,4 26 6 16,-4-26 0-16,1 30 9 0,-1-30 15 16,0 37 1-16,4-17 10 0,-4-20-1 15,0 47 21-15,3-17 5 0,2-2-6 16,-2 7 5-16,-1-2-1 0,1 0-4 0,-3 6-3 16,9-3-7-16,-6 5 4 0,2-4 10 15,-2-5-21-15,2 3-1 0,-1-4-5 0,-2 0-3 16,1-3-3-16,-3-1-23 0,7-3-21 15,-4 3-23-15,-3-7-46 0,0 2-41 0,0-22-95 16,0 24-534-16,0-24 335 0</inkml:trace>
  <inkml:trace contextRef="#ctx0" brushRef="#br0" timeOffset="179473.284">6523 9823 3276 0,'0'0'-59'0,"0"0"23"0,0 0 12 0,-43 28 4 16,43-28 23-16,0 0-3 0,-10 24 12 16,10-24 22-16,0 27-1 0,0-27 26 0,0 0-1 15,8 47 1-15,-1-28 5 0,-7-19-12 16,16 36-9-16,-7-12-11 0,-4-1 3 15,7-1-3-15,-4-2-10 0,0 4 0 16,1-4 1-16,-1 2-5 0,-1-1-4 0,1 2-2 16,-8-23-10-16,5 39-26 0,-5-20-8 15,0-19-23-15,-5 44-27 0,-3-26-36 0,-1-1-45 16,-6-1-56-16,0-4-483 0,15-12 635 16</inkml:trace>
  <inkml:trace contextRef="#ctx0" brushRef="#br0" timeOffset="179672.7603">6023 9651 3308 0,'-15'-31'197'0,"15"31"-27"16,-10-19-32-16,10 19-19 0,0 0-18 15,0 0-20-15,0 0-13 0,0 0 2 0,0 0 12 16,0 0 1-16,0 0-6 0,0 0-3 15,33 86-18-15,-16-14-52 0,3 14-124 16,-16 10-384-16,1 41-334 0,-9-28-24 0</inkml:trace>
  <inkml:trace contextRef="#ctx0" brushRef="#br0" timeOffset="194719.2046">2319 8103 1147 0,'0'0'204'0,"0"0"-94"16,0 0-35-16,0 0-32 0,0 0-27 15,0 0 6-15,0 0-6 0,0 0 1 0,0 0 32 16,0 0-5-16,0 0-4 0,0 0 11 16,0 0 6-16,0 0-5 0,0 0 18 0,0 0-16 15,0 0-5-15,0 0-4 0,0 0 2 16,0 0-17-16,0 0-3 0,0 0 6 16,0 0-8-16,0 0 8 0,0 0-21 15,0 0-2-15,0 0 12 0,0 0-10 0,0 0-5 16,0 0 2-16,0 0-3 0,0 0 10 15,0 0 2-15,79 14 4 0,-79-14-7 0,0 0 9 16,32 6-9-16,-32-6-6 0,20 7 6 16,-20-7-9-16,0 0 6 0,38 2 5 15,-38-2-5-15,36 3-12 0,-36-3 17 0,38 0 1 16,-38 0-10-16,44 0 7 0,-44 0 2 16,45-3 0-16,-20 1 19 0,-25 2-2 15,50-10-2-15,-22 7 9 0,-6-1 7 16,-22 4-11-16,47-10 5 0,-19 6-12 0,-6-1-4 15,-22 5 9-15,45-8-8 0,-25 5-14 16,-20 3 9-16,46-10 5 0,-26 5-13 0,-20 5 1 16,40-1-1-16,-40 1-9 0,40-3-3 15,-40 3 5-15,38-3 3 0,-38 3 2 0,44 0 7 16,-44 0-19-16,40-6-3 0,-16 6 17 16,-24 0-4-16,45 0-3 0,-22-3 0 15,-23 3-5-15,47-3 10 0,-20-2-3 16,-27 5-18-16,53-5 25 0,-24 3-16 0,-8-3-7 15,-21 5 14-15,52-1 0 0,-27-4-1 16,-25 5-1-16,52-2 4 0,-30-2-4 16,-22 4-12-16,45-1 5 0,-20 1 2 0,-25 0-3 15,44 0 10-15,-44 0 2 0,53 0-11 16,-31 1 0-16,-22-1 2 0,52 0 7 0,-24 0 6 16,-28 0-4-16,50 0-2 0,-26 0 0 15,-24 0 6-15,53 0-2 0,-33 0-9 16,-20 0 14-16,49-1-5 0,-49 1-4 15,49 0 8-15,-49 0-15 0,38 0 0 0,-13 0 4 16,-25 0 1-16,40 0 3 0,-40 0 1 16,45 1-5-16,-45-1-4 0,46 4 16 0,-26-4-21 15,-20 0 18-15,46 2-11 0,-19-2 9 16,-27 0-9-16,50 0 9 0,-23 0-15 0,3 5 6 16,-30-5 10-16,52-5-12 0,-25 3 3 15,-27 2 5-15,55-4-2 0,-28 3-6 16,3-6 21-16,-30 7-18 0,43-4 1 15,-19 1-4-15,-24 3 8 0,42-5-4 0,-19 1 5 16,-23 4-7-16,50-6 0 0,-21 5 2 16,-29 1-4-16,50-12-2 0,-20 10 0 15,0-1 10-15,2-4-2 0,-4 4 3 0,4-2 1 16,2-3-10-16,-3 3 10 0,5-2-6 16,2 2 8-16,-6-2 1 0,6 2 1 0,-4-4-4 15,6 1-6-15,-7 3 0 16,1-5 4-16,-1 7 4 0,6-3-12 15,-6 3 4-15,12-5-4 0,-3 4 4 0,2 1-4 16,-1-3 8-16,2 2-6 0,2 2 4 0,-5-3-6 16,6 4 8-16,1-2-16 0,-2-5 17 15,1 8-1-15,-2-6-2 0,0 4-12 0,1-2 14 16,-3 4-10-16,-4-2-4 0,-2-2 4 16,1 4 4-16,-4-1-4 0,-2 1 2 15,1 0-2-15,-1 0 8 0,-1 0 0 0,-32 0-14 16,62 0 8-16,-30 0 10 0,-4 1-12 15,1-1-2-15,1 4 30 0,1-4-26 0,-2 2 4 16,-29-2 30-16,57 0-13 0,-32 0 8 16,-25 0-10-16,48 4 5 0,-26-4-5 15,-22 0-3-15,49 2 6 0,-49-2 6 16,47 0-10-16,-21 0-4 0,-26 0-3 0,42 0 0 16,-15 0-1-16,-27 0-3 0,42 0 0 15,-17 0 6-15,-25 0-5 0,50 0-4 0,-23 0 6 16,-27 0-10-16,42 0-1 0,-17 0-3 15,-25 0 8-15,45 0 3 0,-45 0 10 16,37-2-17-16,-37 2 0 0,36 0-7 0,-36 0 7 16,41-4 4-16,-41 4-8 0,28 0 2 15,-28 0 1-15,32 0 1 0,-32 0 1 0,0 0-1 16,38-2 6-16,-38 2 2 0,32 2-8 16,-32-2 9-16,0 0-4 0,38 0 2 15,-38 0-14-15,32 4 2 0,-32-4 14 16,0 0-15-16,42 2-1 0,-42-2 13 0,27 5-1 15,-27-5-10-15,27 1 5 0,-27-1-7 16,0 0 3-16,38 4 3 0,-38-4 9 0,27 4-8 16,-27-4 4-16,0 0-1 0,43 9 1 15,-43-9-4-15,25 2 10 0,-25-2-5 16,34 5 2-16,-34-5-7 0,32 5 0 16,-32-5 2-16,33 3 3 0,-33-3-9 0,35 4 4 15,-35-4 0-15,34 5 4 0,-34-5-13 16,37 3 14-16,-37-3-12 0,25 0 9 0,-25 0-5 15,28 5 4-15,-28-5-6 0,32 7 7 16,-32-7 1-16,27 7-4 0,-27-7 1 16,26 5-4-16,-26-5 1 0,0 0-4 0,30 8 2 15,-30-8 7-15,0 0 18 0,31 4-27 16,-31-4 2-16,0 0 7 0,0 0 20 16,26 8-8-16,-26-8 1 0,0 0 2 0,0 0-11 15,0 0 3-15,20 8-6 0,-20-8-3 16,0 0 8-16,0 0-6 0,0 0 11 0,17 16-6 15,-17-16-7-15,0 0 8 0,15 18 5 16,-15-18-1-16,0 0-3 0,9 22-7 0,-9-22 8 16,0 0-1-16,10 24-5 0,-10-24 9 15,0 0 6-15,6 24-7 0,-6-24 9 16,0 0-1-16,9 32 7 0,-9-32-2 0,5 26-2 16,-5-26-5-16,8 23 2 0,-8-23 4 15,3 24-2-15,-3-24 0 0,7 28-3 16,-7-28-7-16,8 28 3 0,-8-28-2 0,5 32 1 15,-5-32-4-15,9 33 2 0,-6-13 3 16,-3-20-9-16,5 36-3 0,-1-17 1 16,-4-19-3-16,10 33 5 0,-7-16 0 0,-3-17-4 15,12 36 8-15,-11-18-4 0,-1-18-5 16,14 33 3-16,-13-13 2 0,-1-20-2 16,15 39 3-16,-10-24 0 0,-5-15-1 0,12 37-6 15,-7-20 6-15,-5-17 7 0,14 33-9 16,-8-18-1-16,-6-15 2 0,20 29-3 0,-20-29 0 15,9 30 5-15,-1-18-4 0,-8-12 4 16,8 25-10-16,-8-25 6 0,12 22-1 16,-12-22 1-16,8 20 2 0,-8-20-1 0,9 22 1 15,-9-22-3-15,12 19 5 0,-12-19-7 16,0 0 3-16,0 0-3 0,8 28 2 0,-8-28 1 16,0 0-6-16,0 0 6 0,8 22-6 15,-8-22 7-15,0 0-2 0,0 0 0 16,0 27-2-16,0-27 0 0,0 0 2 15,0 0 0-15,-16 25 9 0,16-25 4 0,-24 12 0 16,24-12 4-16,-22 15 2 0,22-15 1 16,-40 17-7-16,17-10 0 0,-4 4 8 0,-5 1-11 15,-1-4 4-15,-6 5 4 0,1-1-9 16,-6-1 4-16,-1 0 1 0,2 2-2 0,-6-4 5 16,7 3-4-16,-9-2 0 0,2-2 5 15,1-1 5-15,1 1 5 0,0 2 4 16,-2-4-1-16,6 3 0 0,-1-3-1 0,3 5-5 15,4-10-3-15,3 7-2 0,-3-5-1 16,9-2-3-16,-4 3-4 0,2 3 1 0,0-6-2 16,30-1 0-1,-50 5-6-15,21-3 4 0,29-2-4 0,-50 7-1 0,27-4 0 16,23-3 3-16,-45 3-5 0,20 0 1 16,25-3-1-16,-47 3 0 0,25 2-1 0,22-5-1 15,-50 4 0-15,21-4 0 0,29 0 0 16,-50 3-1-16,22 1 1 0,28-4 1 15,-45 5-2-15,16-5 1 0,1 4 1 0,28-4-4 16,-49 3 0-16,27 1 3 0,22-4-4 16,-48 1 2-16,23 4 0 0,25-5 1 0,-49 3 0 15,49-3-1-15,-43 3-1 0,18-2 2 16,25-1-3-16,-45 0 0 0,23 5 2 0,22-5 0 16,-45 3-2-16,16 0 2 0,29-3 2 15,-42 6-2-15,16-6 0 0,26 0 0 16,-37 3 1-16,37-3 0 0,-34 2 0 0,34-2-3 15,-31 0 1-15,31 0 1 0,0 0 1 16,-42 5 3-16,42-5-2 0,0 0 0 16,-37 0-2-16,37 0 1 0,0 0-1 0,-35 2 0 15,35-2 1-15,0 0 0 0,-32 0-2 16,32 0-1-16,0 0 2 0,-38-2 3 16,38 2-4-16,0 0-1 0,-39 0 1 15,39 0 2-15,0 0 0 0,-40 0 2 0,40 0-2 16,-28-5 0-16,28 5 1 0,0 0-2 15,-37-2 2-15,37 2-1 0,0 0 0 0,-34-6 1 16,34 6-1-16,-27-6 5 0,27 6-6 16,0 0 0-16,-33-9 1 0,33 9-1 0,-18-11-2 15,18 11 3-15,0 0-2 0,-32-12-2 16,32 12 2-16,0 0-1 0,-29-9 1 0,29 9-3 16,0 0 6-16,-28-7-1 0,28 7-4 15,0 0 2-15,-25-11-1 0,25 11-2 16,0 0 4-16,-29-9-3 0,29 9 2 0,0 0 2 15,-31-12-2-15,31 12-1 0,0 0 4 16,-30-11-2-16,30 11-1 0,-22-8-1 16,22 8 0-16,0 0 4 0,-27-10-2 0,27 10-1 15,0 0 2-15,0 0 0 0,-25-6-5 16,25 6 3-16,0 0-2 0,0 0 2 16,0 0-1-16,0 0-1 0,-30-7 0 15,30 7-2-15,0 0-1 0,0 0 3 0,0 0-1 16,0 0-2-16,0 0 4 0,0 0 0 15,0 0-3-15,-47 11 5 0,47-11-3 0,0 0 2 16,0 0-2-16,-25 16 2 0,25-16-2 16,-12 16 5-16,12-16-2 0,-17 23-1 0,17-23-1 15,-11 21 2-15,11-21 1 0,-17 26-2 16,17-26 3-16,-15 21-2 0,15-21 0 0,-13 25-1 16,13-25 1-16,-14 17 2 0,14-17-1 15,-17 23-1-15,17-23 3 0,-15 19-2 16,15-19-3-16,-11 13 2 0,11-13 1 0,0 0 2 15,-17 26-3-15,17-26 0 0,-17 18 3 16,17-18 1-16,-16 20-4 0,16-20 3 16,-21 12-1-16,21-12-2 0,0 0-3 15,-25 18 2-15,25-18 1 0,-16 15 3 0,16-15-1 16,-24 9 1-16,24-9 0 0,0 0-5 16,-28 15 4-16,28-15-2 0,-22 11 1 15,22-11 2-15,0 0-3 0,-23 12 0 0,23-12 0 16,0 0-1-16,-25 12 1 0,25-12 1 15,-21 12-1-15,21-12 0 0,0 0-2 0,-31 8 2 16,31-8 0-16,-19 11 0 0,19-11 0 16,0 0 0-16,-32 15-2 0,32-15 3 0,-20 9-1 15,20-9-3-15,0 0 5 0,-33 15-1 16,33-15 0-16,-27 9 1 0,27-9-4 16,-22 10 5-16,22-10 0 0,-25 13-4 0,25-13-2 15,-20 9 9-15,20-9-6 0,-25 9-3 16,25-9 5-16,0 0-4 0,-28 16 0 0,28-16 4 15,-27 12-6-15,27-12 4 0,-22 12-1 16,22-12 3-16,-30 8-2 0,30-8 0 16,-30 17 0-16,30-17 1 0,-27 13 1 15,27-13-1-15,-27 9-4 0,27-9 7 0,-28 15-4 16,13-9 1-16,15-6 0 0,-30 12-2 16,30-12-1-16,-30 15 3 0,30-15 0 0,-30 12 3 15,11-2-4-15,19-10-3 0,-37 13 4 16,37-13-1-16,-33 18-3 0,13-15 2 15,20-3-2-15,-40 15 5 0,20-5-1 0,20-10-6 16,-35 12 6-16,11-4 2 0,24-8-1 16,-33 13-1-16,33-13-1 0,-39 10 0 0,39-10-1 15,-30 12 1-15,30-12-1 0,-27 7 0 16,27-7-1-16,-26 8 4 0,26-8-5 16,-31 10 6-16,31-10-1 0,-33 9 0 0,33-9-1 15,-35 12 0-15,11-6-1 0,24-6-1 16,-46 12 2-16,26-9-2 0,-9 4 4 15,29-7-2-15,-48 10 2 0,23-7 2 0,-4 1-7 16,29-4 9-16,-52 8-2 0,52-8-3 16,-45 3 5-16,28 0-3 0,17-3 0 15,-38 6 4-15,38-6-2 0,-35 3 1 0,35-3-2 16,-39 3-1-16,39-3-1 0,-35 4 2 16,35-4-4-16,-35 2 2 0,35-2-1 15,-35 3 0-15,35-3 2 0,-39 3-4 0,39-3 2 16,-38 4-1-16,38-4-2 0,-34 3 4 15,34-3-2-15,-36 0 1 0,36 0-2 0,-37 2 4 16,37-2 0-16,-37 0-3 0,37 0-2 16,-37 0 3-16,37 0-1 0,-42 0-1 0,42 0 2 15,-38-2-2-15,38 2 2 0,-33-3 0 16,33 3-2-16,-34-4 2 0,34 4 1 16,-30-3 2-16,30 3 7 0,0 0-3 0,-44-5-2 15,44 5 1-15,-25-4 1 0,25 4-2 16,0 0-1-16,-36-3 1 0,36 3-2 15,0 0-1-15,-37-6-2 0,37 6 1 16,-25-9 0-16,25 9 4 0,-32-8-5 0,32 8 0 16,-34-7 0-16,34 7 0 0,-40-10-1 15,40 10 0-15,-33-7 3 0,13 2-7 0,20 5 4 16,-37-11 3-16,37 11-4 0,-37-14 1 16,17 8-1-16,20 6 3 0,-33-16 0 0,13 8-4 15,-2-4 1-15,22 12 4 0,-42-30-4 16,24 18 0-16,-4-3-1 0,2 0-2 15,0-3 3-15,0 3 0 0,-2-1-1 0,3 0 0 16,3-3 1-16,-1 4 0 0,0-2-2 16,4-1 5-16,-6-2-4 0,6-2 3 0,1 1-3 15,-1-3 2-15,1 1-3 0,1-5 0 16,2 5 1-16,-2-4 1 0,2 0-1 16,-3 0 2-16,7 3-2 0,-3 0 0 0,-2-5 2 15,10 29-1-15,-10-49-3 0,7 26 1 16,-2-4 1-16,5 27 5 0,0-47-8 15,-4 23 6-15,8-3 0 0,-4 27-1 0,5-52-2 16,-2 27 2-16,-3-3 0 0,5 1-1 16,0 3 1-16,-5 24-1 0,7-47 3 15,-4 26-3-15,-3 21 2 0,8-44-2 0,-4 26 0 16,-4 18 0-16,5-37 0 0,-5 37 0 16,8-41-1-16,-5 23 1 0,-3 18-1 15,6-38 1-15,-6 38 1 0,11-36-1 0,-9 18 2 16,-2 18 1-16,7-41-4 0,-2 21 2 15,-5 20-1-15,15-44-1 0,-10 21-3 0,1-1-1 16,4 4-4-16,5-3-8 0,-6 5-14 16,1-3-10-16,-10 21-15 0,27-36-26 0,-19 19-33 15,4 0-37-15,1 4-38 0,-13 13-101 16,15-31-651-16,-12 15-751 0</inkml:trace>
  <inkml:trace contextRef="#ctx0" brushRef="#br0" timeOffset="207891.6536">535 9207 731 0,'-42'-10'164'0,"42"10"-86"15,0 0-72-15,0 0-61 0,0 0-84 16,0 0-100-16,0 0 64 0</inkml:trace>
  <inkml:trace contextRef="#ctx0" brushRef="#br0" timeOffset="208583.0405">493 9197 725 0,'0'0'42'0,"0"0"23"15,0 0 21-15,0 0-14 0,0 0 3 16,0 0-23-16,0 0 9 0,0 0-12 0,0 0-10 16,0 0-1-16,0 0-9 0,0 0-1 15,0 0 4-15,0 0-9 0,0 0 17 0,0 0 0 16,0 0 4-16,0 0-1 0,0 0 3 15,0 0-13-15,0 0-4 0,0 0-1 0,0 0-4 16,0 0-4-16,0 0 12 0,0 0-9 16,0 0 16-16,0 0-9 0,0 0 12 15,0 0-5-15,0 0-5 0,-5 40-10 0,5-40 0 16,-2 24 3-16,2-24 3 0,0 0-7 16,-3 34-4-16,3-34 0 0,0 0 0 15,0 31-6-15,0-31 9 0,0 0-3 0,5 27 6 16,-5-27-6-16,0 0-7 0,0 0-4 15,18 24 14-15,-18-24-4 0,0 0-6 16,29 6-7-16,-29-6 7 0,0 0-4 0,31 0 7 16,-31 0-10-16,0 0 1 0,0 0-1 15,36 0 6-15,-36 0 1 0,0 0-10 0,0 0 9 16,30 0-12-16,-30 0 0 0,0 0 9 16,0 0-6-16,0 0 0 0,43-6 7 15,-43 6-1-15,0 0-3 0,29-7 6 0,-29 7-9 16,28-5 0-16,-28 5 0 0,0 0 7 15,37-7-7-15,-37 7 6 0,32-7-12 16,-32 7 18-16,25-5-3 0,-25 5-5 0,0 0 14 16,31-8 7-16,-31 8 5 0,0 0 9 15,26-3-1-15,-26 3 9 0,0 0-21 16,0 0 2-16,0 0-5 0,26-9 2 0,-26 9-11 16,0 0 6-16,0 0-1 0,0 0-6 15,0 0-4-15,0 0 10 0,0 0-11 0,0 0-3 16,35 9 11-16,-35-9-5 0,0 0 0 15,14 16-3-15,-14-16-1 0,0 0 1 16,18 22-2-16,-18-22-1 0,14 22 0 0,-14-22 3 16,8 21 2-16,-8-21-4 0,12 29 1 15,-12-29 6-15,11 21-2 0,-11-21 2 16,2 25 4-16,-2-25 4 0,0 0 4 0,0 35 10 16,0-35-18-16,0 25 8 0,0-25-11 15,0 0 8-15,-10 35-12 0,10-35-1 16,0 0-4-16,-7 30 17 0,7-30-13 0,-15 19 5 15,15-19 1-15,0 0-8 0,-16 28 2 16,16-28 0-16,-14 19 1 0,14-19-3 0,0 0-24 16,-17 24-15-16,17-24-33 0,0 0-53 15,-8 21-81-15,8-21-469 0,-8 7 120 16</inkml:trace>
  <inkml:trace contextRef="#ctx0" brushRef="#br0" timeOffset="209968.7618">1041 9037 2586 0,'-28'-9'-124'0,"28"9"2"0,0 0-3 15,0 0-2-15,0 0-10 0,-27-12 12 0,27 12 22 0,0 0-8 16,0 0 69-16,-13-15 21 0,13 15 16 16,0 0 14-16,0 0 46 0,-12-29 24 15,12 29 13-15,0 0-10 0,0 0-3 0,-8-27-6 16,8 27 9-16,0 0-6 0,-12-25-2 15,12 25 1-15,0 0-1 0,-13-21-3 16,13 21 11-16,0 0-3 0,-19-24 5 0,19 24-17 16,0 0 20-16,-18-22-11 0,18 22-1 15,0 0-10-15,-15-19-10 0,15 19 0 16,0 0-9-16,0 0 10 0,-14-18-17 0,14 18 7 16,0 0-10-16,0 0 6 0,0 0-5 15,0 0-9-15,-11-22 10 0,11 22-6 16,0 0-1-16,0 0 1 0,0 0-2 0,0 0-1 15,0 0-9-15,0 0 6 0,0 0-4 16,0 0-7-16,0 0 9 0,0 0-1 0,0 0-7 16,0 0-5-16,0 0-3 0,53-5-1 15,-53 5 7-15,0 0-3 0,0 0 8 16,34 24 7-16,-34-24-7 0,23 21-12 0,-9-9 6 16,1 3-9-16,-2 5 9 0,5-6-6 15,-1 5 11-15,0-1-5 0,0 1-9 16,-1 2 5-16,3-3 1 0,-1 1-1 0,1-3-2 15,-6-1 11-15,-1 1-14 0,-12-16 3 16,26 25 16-16,-26-25 10 0,19 19 10 16,-19-19 18-16,17 18-1 0,-17-18 8 0,13 15 8 15,-13-15 3-15,0 0 15 0,17 15-2 16,-17-15 8-16,0 0-9 0,0 0-10 16,0 0-11-16,0 0-9 0,0 0-8 15,0 0-6-15,0 0-8 0,0 0 6 0,0 0-3 16,-34-79-9-16,21 56 4 0,-2 2 11 15,3-3-12-15,-1 0-4 0,4-2-4 0,-4 2-2 16,-4-1-3-16,0-7-3 0,2 8-2 16,4-1-4-16,-3 2 1 0,1-3-2 0,0 1-5 15,-1 2 0-15,2 1 1 0,4 1-2 16,-4-2 1-16,1 2-2 0,11 21 1 0,-20-36 0 16,15 19-2-16,5 17-1 0,-14-28-1 15,14 28-5-15,-12-24-8 0,12 24 3 16,0 0-5-16,-6-30 1 0,6 30 2 15,0 0-2-15,0 0 3 0,0-32 0 16,0 32 2-16,0 0-2 0,0 0-2 0,0 0 3 16,10-27 0-16,-10 27 1 0,0 0 2 0,22-15 0 15,-22 15 0-15,20-14 0 0,-20 14-12 16,20-14-2-16,-20 14-1 0,28-17 6 16,-14 6-3-16,-14 11 5 15,23-23 0-15,-11 9 1 0,-12 14-1 0,20-33 0 0,-9 13 4 16,1-1 2-16,-7 0-2 0,4-5-1 0,1 5 4 15,-4-7 3-15,-1 4-2 0,-5 24 11 16,9-50-4-16,-4 27 4 0,-5 23-1 16,5-36 5-16,-5 36-2 0,6-32 0 0,-6 32 1 15,9-25-4-15,-9 25 4 0,1-26-4 16,-1 26 1-16,0 0-6 0,7-29 1 16,-7 29-2-16,0 0-2 0,0 0-7 15,7-25 4-15,-7 25 0 0,0 0 0 0,0 0 1 16,0 0-4-16,0 0 5 0,0 0-3 15,50 16 1-15,-50-16 1 0,20 21 1 0,-20-21-1 16,20 25 2-16,-7-7-3 0,4-1 3 16,-3 3 1-16,7 0 0 0,-4 9-2 15,5-4 2-15,-2 0 1 0,0 1 3 0,0 2-7 16,-3-3 4-16,3-3-2 0,-3-2 2 16,-6 0-1-16,3-1 4 0,-1-1-4 0,2 1 5 15,-2-4-2-15,3-2-1 16,-3 4-2-16,-1-2 0 0,3 0 3 0,1 2 0 15,-16-17-1-15,26 25 0 0,-20-13 0 16,-6-12-2-16,29 21 1 0,-29-21 0 0,18 19-7 16,-18-19-11-16,20 16-12 0,-20-16-25 15,17 18-44-15,-17-18-36 0,20 15-58 0,-20-15-107 16,8 10-623-16,-8-10-585 0</inkml:trace>
  <inkml:trace contextRef="#ctx0" brushRef="#br0" timeOffset="210740.0117">1525 7581 4321 0,'0'0'-189'0,"0"0"6"0,0 0 8 16,-12-19 8-16,12 19 15 0,0 0 24 0,0 0 30 15,0 0 28-15,0 0 36 0,0 0 14 16,0 0 8-16,0 0 7 0,0 0-5 15,0 0 10-15,0 0 10 0,0 0 2 0,0 0 13 16,0 0-20-16,0 0 14 0,0 0-2 16,0 0 7-16,0 0 19 0,0 0-31 0,0 0-5 15,79 43 3-15,-64-28-6 0,-2 1 3 16,4 3-2-16,-7-1-3 0,3 1 8 16,1-1-1-16,-1 4 7 0,-1 0-2 0,1-2-5 15,1 2-4-15,-4 2 17 0,5 0-10 16,-7 5-3-16,5-4-7 0,-1 2 7 15,3-3 4-15,-1 4-4 0,-3-3 0 0,3-3 0 16,4 3-2-16,-1-7 1 0,0 1 8 16,4-2 10-16,-2-3-2 0,-3 1 21 15,1-6 32-15,-17-9 9 0,30 16 22 0,-30-16 5 16,37 0-10-16,-37 0-14 0,42-12-6 16,-20 2-7-16,-1-2-1 0,3-3-17 0,-4-3-14 15,7-8 9-15,-4 5-13 0,2-8-7 16,-5 4 0-16,-1-7 0 0,2 3 5 0,1-1-8 15,-10 0 3-15,1 11 3 0,2-4-1 16,-3-1-6-16,-7 3 1 0,7-1-9 16,-12 22-4-16,8-32-12 0,-8 32-15 15,13-28-11-15,-13 28-26 0,12-23-17 0,-12 23-12 16,12-21-34-16,-12 21-26 0,0 0-28 16,3-25-30-16,-3 25-79 0,0 0-543 15,0 0 90-15</inkml:trace>
  <inkml:trace contextRef="#ctx0" brushRef="#br0" timeOffset="211101.0105">1985 7581 3766 0,'0'0'29'16,"0"0"-21"-16,-22 8-4 0,22-8-20 0,0 0-13 15,0 0 3-15,-25 10 2 0,25-10 3 16,0 0-5-16,0 0-3 0,0 0 10 0,0 0 9 16,-22 12-7-16,22-12 4 0,0 0 1 15,0 0 3-15,0 0 3 0,0 0 12 0,0 0-14 16,0 0 6-16,0 0 4 0,0 0 10 16,0 0 8-16,0 0 5 0,0 0 6 15,0 0 14-15,0 0-8 0,0 0-5 0,0 0 5 16,0 0-13-16,0 0 17 0,0 0-28 15,0 0 5-15,0 0-5 0,56-49 19 16,-43 34-21-16,-13 15-1 0,23-24 5 16,-11 8-4-16,-12 16-8 0,25-28 5 0,-16 13-23 15,-9 15-19-15,25-26-38 0,-25 26-33 16,16-25-50-16,-16 25-103 0,15-22-486 16,-15 14 445-16</inkml:trace>
  <inkml:trace contextRef="#ctx0" brushRef="#br0" timeOffset="211323.0046">1772 7371 3140 0,'-33'0'19'0,"33"0"17"16,0 0 33-16,0 0 5 0,0 0-11 0,0 0-3 0,0 0-8 15,-27-15 2-15,27 15 0 0,0 0 31 16,0 0-9-16,0 0 17 0,24-56-17 0,-24 56-1 15,20-33 2-15,-7 13-26 0,2 3-5 16,0-3-9-16,2-2-22 0,1 1-45 16,9 1-55-16,-2-7-103 0,15-2-328 0,-3-6-242 15,-7-2 387-15</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43:15.194"/>
    </inkml:context>
    <inkml:brush xml:id="br0">
      <inkml:brushProperty name="width" value="0.05292" units="cm"/>
      <inkml:brushProperty name="height" value="0.05292" units="cm"/>
      <inkml:brushProperty name="color" value="#FF0000"/>
    </inkml:brush>
  </inkml:definitions>
  <inkml:trace contextRef="#ctx0" brushRef="#br0">17283 9577 2917 0,'-47'-53'146'0,"8"7"-131"0,-6 4 12 16,8 1-22-16,1 4-32 0,-3 1-28 15,-1-3-30-15,-4 5-35 0,6 6-74 16,-5-7-433-16,6 7 117 0</inkml:trace>
  <inkml:trace contextRef="#ctx0" brushRef="#br0" timeOffset="23044.5411">13322 2857 1252 0,'0'0'455'0,"0"0"-267"0,0 0-77 16,0 0-33-16,0 0-12 0,0 0-18 15,0 0-28-15,0 0 0 0,0 0 13 16,0 0 10-16,0 0 18 0,0 0 17 0,0 0-2 15,0 0 4-15,0 0-8 0,0 0 7 16,0 0 3-16,0 0-13 0,0 0 7 0,0 0 10 16,0 0-5-16,0 0-18 0,0 0 0 15,0 0-5-15,0 0-4 0,0 0-2 16,0 0-4-16,0 0-7 0,0 0-7 16,0 0-11-16,0 0-4 0,0 0 2 0,0 0-5 15,0 0-3-15,0 0 5 0,0 0-4 16,0 0 1-16,0 0-1 0,0 0-2 0,0 0 0 15,0 0 0-15,0 0 2 0,0 0-6 16,0 0 3-16,0 0 3 0,0 0 6 16,0 0-3-16,23 10 10 0,-23-10-6 0,0 0 17 15,0 0-4-15,0 0-8 0,-5 32 9 16,5-32-19-16,0 0 15 0,0 0 20 16,-3 32-14-16,3-32-4 0,0 0-7 0,-4 31 5 15,4-31-6-15,0 0 8 0,-1 31-3 16,1-31 11-16,0 0-22 0,-10 34 5 15,10-34 0-15,0 0 9 0,-4 28 6 0,4-28-2 16,0 0-3-16,-3 32 2 0,3-32-8 16,0 0 1-16,-10 27 3 0,10-27-7 0,0 0-1 15,-5 27 0-15,5-27-3 0,-4 21 5 16,4-21-6-16,-8 26 4 0,8-26-2 16,-5 24-2-16,5-24 0 0,-3 27-3 0,3-27 1 15,-5 27-3-15,5-27-24 0,-4 32 7 16,4-32 0-16,-3 27 1 0,3-27 6 15,-2 31-5-15,2-31 0 0,-3 29 3 0,3-29 0 16,-5 27 0-16,5-27-1 0,-5 27-1 16,5-27 2-16,-2 27 2 0,2-27 4 15,-8 32 2-15,8-32 4 0,-3 30-3 0,3-30-4 16,-4 28 3-16,4-28 4 0,-5 29-1 16,5-29-1-16,-5 24 0 0,5-24 0 0,0 0 1 15,-7 37 1-15,7-37 8 0,-1 20-3 16,1-20-3-16,-4 30 0 0,4-30 1 0,-5 27-1 15,5-27-4-15,-6 29-6 0,6-29 1 16,0 0 3-16,-2 39-6 0,2-39 0 16,-3 21 1-16,3-21 3 0,0 0-2 0,-9 30 1 15,9-30-4-15,0 0 8 0,-3 32-5 16,3-32 0-16,0 0 1 0,-3 25-2 0,3-25 4 16,0 0-2-16,0 0-1 0,-5 30 0 15,5-30-1-15,0 0 1 0,0 0-3 16,-4 32 3-16,4-32 1 0,0 0 1 0,0 27-5 15,0-27 4-15,0 0 0 0,0 0-2 16,-3 34 2-16,3-34 1 0,0 0 1 16,-2 28 5-16,2-28-4 0,0 0 4 15,0 0-1-15,-3 37 1 0,3-37-3 0,0 0 0 16,0 29 6-16,0-29 4 0,0 0-5 16,0 33 1-16,0-33-2 0,0 0-1 0,0 30 0 15,0-30 1-15,0 0 3 0,-5 31 0 16,5-31 3-16,0 0 3 0,5 28 0 0,-5-28-4 15,0 0-2-15,0 0-2 0,-5 34 0 16,5-34-5-16,0 0-1 0,0 0 1 16,5 27-2-16,-5-27-1 0,0 0 1 0,0 0-1 15,0 28 2-15,0-28 0 0,0 0-3 16,0 0 0-16,0 28 1 0,0-28 0 0,0 0 0 16,0 0 0-16,0 31-1 0,0-31-1 15,0 0-2-15,0 0 0 0,-5 31 2 16,5-31-4-16,0 0 3 0,0 0 0 0,-3 33-1 15,3-33 1-15,0 0-1 0,0 0 0 16,-4 31 1-16,4-31-1 0,0 0 1 16,0 0 2-16,0 27 0 0,0-27-1 0,0 0-1 15,0 0 0-15,0 0 0 0,-1 32-3 16,1-32 3-16,0 0-3 0,0 0 1 16,-4 27 0-16,4-27 1 0,0 0-1 0,0 0 3 15,0 0 0-15,-5 30 2 0,5-30 0 16,0 0 0-16,0 0 2 0,0 0 1 15,-3 29-2-15,3-29 2 0,0 0 1 0,0 0 0 16,0 0-4-16,-4 27-2 0,4-27 2 16,0 0 4-16,0 0-7 0,0 0 2 0,0 0-1 15,0 0-1-15,7 25 1 0,-7-25 1 16,0 0-4-16,0 0 3 0,0 0 0 0,0 0 0 16,0 0-1-16,0 0-1 0,0 0 1 15,0 0-1-15,0 0 2 0,5 28-2 16,-5-28 0-16,0 0 2 0,0 0 0 15,0 0-3-15,0 0 2 0,0 0-2 0,0 0 0 16,0 0 0-16,0 0 0 0,0 34 1 16,0-34-2-16,0 0 2 0,0 0-2 0,0 0 1 15,0 0-1-15,0 0 2 0,0 0-3 16,-5 30 2-16,5-30 1 0,0 0 2 0,0 0-3 16,0 0 3-16,0 0-2 0,0 0 3 15,0 0-4-15,0 0 0 0,0 0 1 16,0 0-1-16,0 0-2 0,5 27-3 15,-5-27-17-15,0 0-27 0,0 0-44 0,0 0-51 16,0 13-60-16,0-13-164 0,0 0-186 16,0 0-415-16,-45 2-982 0</inkml:trace>
  <inkml:trace contextRef="#ctx0" brushRef="#br0" timeOffset="25802.4834">12850 4275 4765 0,'0'0'-194'16,"0"0"17"-16,0 0 24 0,0 0 7 0,0 0 15 16,0 0 13-16,0 0 16 0,0 0 19 15,0 0 16-15,0 0 25 0,0 0 10 16,0 0 12-16,0 0 7 0,0 0 9 16,0 0 4-16,0 0 11 0,0 0 8 0,0 0-4 15,0 0 3-15,0 0-1 0,0 0 10 16,0 0-6-16,0 0-4 0,0 0 1 0,0 0-3 15,0 0-7-15,0 0 12 0,0 0 9 16,0 0-15-16,0 0 4 0,0 0-2 0,0 0-4 16,0 0-3-16,0 0 5 0,0 0-4 15,0 0 4-15,0 0 5 0,0 0-5 16,0 0 12-16,0 0 5 0,0 0 6 0,0 0 12 16,0 0-2-16,0 0 5 0,0 0 4 15,0 0-12-15,0 0-9 0,0 0-2 16,0 0-7-16,0 0 3 0,0 0 5 15,0 0-13-15,17 80 3 0,-17-80-4 0,0 0 0 16,8 18-10-16,-8-18 4 0,0 0 14 16,8 24 2-16,-8-24 5 0,0 0-3 0,9 29 4 15,-9-29-8-15,0 0 3 0,5 30 3 16,-5-30-9-16,5 22-5 0,-5-22-2 16,8 20-5-16,-8-20 7 0,0 0-5 0,8 36 0 15,-8-36 4-15,7 18-8 0,-7-18 3 16,0 0 4-16,7 27-7 0,-7-27 3 15,0 0 6-15,13 26-2 0,-13-26 1 0,0 0 0 16,8 21 0-16,-8-21-1 0,0 0 4 16,0 0 0-16,9 22 4 0,-9-22 1 15,0 0 0-15,13 18-1 0,-13-18-1 0,0 0-1 16,0 0-2-16,10 20 0 0,-10-20-4 16,0 0-2-16,0 0 1 0,12 24-4 0,-12-24 1 15,0 0 3-15,0 0-6 0,0 0 1 16,13 18 3-16,-13-18-1 0,0 0 1 0,0 0-3 15,0 0 2-15,0 0-2 0,0 0 1 16,12 18-2-16,-12-18 0 0,0 0 1 16,0 0-2-16,0 0 1 0,8 21-1 0,-8-21-2 15,0 0-3-15,0 0 3 0,10 25 6 16,-10-25-10-16,0 0 3 0,11 20-4 16,-11-20 3-16,0 0-4 0,8 23 4 0,-8-23-4 15,0 0 0-15,12 19 1 0,-12-19 0 16,0 0-2-16,0 0 1 0,8 20-1 15,-8-20-1-15,0 0 2 0,0 0 1 0,0 0-3 16,10 25 1-16,-10-25 0 0,0 0 0 16,0 0 0-16,12 26 5 0,-12-26-4 15,0 0-2-15,0 0 1 0,0 0 0 0,5 21-1 16,-5-21 4-16,0 0 1 0,0 0 4 16,0 0 3-16,0 0-3 0,13 19 4 0,-13-19-1 15,0 0-1-15,0 0-1 0,0 0-4 16,0 0 4-16,0 0-4 0,0 0 1 15,0 0-2-15,0 0 1 0,0 0 3 0,0 0 0 16,0 0-2-16,0 0 3 0,0 0 1 16,0 0 5-16,0 0 2 0,18 11 0 15,-18-11-3-15,0 0-1 0,0 0 1 16,0 0-2-16,37-33-5 0,-37 33 0 0,19-15 2 16,-19 15-4-16,16-17-1 0,-16 17 2 15,17-13-3-15,-17 13 0 0,22-20 0 0,-22 20 0 16,15-15-1-16,-15 15 2 0,17-16 2 15,-17 16 6-15,0 0 2 0,20-21 4 0,-20 21-3 16,8-16 3-16,-8 16 0 0,0 0 0 16,24-25 1-16,-24 25 1 0,8-18 0 15,-8 18-2-15,10-21 0 0,-10 21 1 16,12-23 1-16,-12 23 2 0,8-21 2 0,-8 21 6 16,10-21 1-16,-10 21-5 0,12-22-4 15,-12 22-1-15,13-23-8 0,-13 23 5 16,10-27-3-16,-10 27-1 0,17-24 0 0,-17 24-5 15,17-21-2-15,-17 21-15 0,21-24-33 16,-21 24-48-16,24-17-69 0,-24 17-92 0,15-3-280 16,-15 3-58-16,0 0-351 0,0 0-722 15</inkml:trace>
  <inkml:trace contextRef="#ctx0" brushRef="#br0" timeOffset="28537.482">15207 3100 4491 0,'0'0'-155'0,"0"0"0"0,0 0-2 15,0 0 14-15,-27-5 4 0,27 5 2 0,0 0 13 16,0 0 13-16,0 0 17 0,0 0 18 16,-38 0 21-16,38 0 13 0,0 0 12 15,0 0 10-15,0 0 20 0,0 0 15 0,0 0 0 16,0 0 29-16,-36-8 0 0,36 8 2 15,0 0 1-15,0 0-7 0,0 0-8 0,0 0 2 16,0 0 0-16,0 0-21 0,0 0-2 16,0 0 2-16,0 0 5 0,0 0 6 15,0 0-15-15,0 0 10 0,0 0-8 16,0 0 2-16,0 0 19 0,0 0 10 0,0 0-15 16,0 0 10-16,0 0 0 0,0 0-9 15,0 0-8-15,0 0 6 0,92-4-5 0,-92 4-7 16,47-4 7-16,-20 0-9 0,3 4-4 15,5 0 3-15,4-3 1 0,-2 3 3 0,-1 0-2 16,6 0-4-16,-5 0 1 0,3-1-6 16,-3 1-2-16,3 0 14 15,0 0-14-15,-6-4-4 0,6 4-1 0,-2-4 6 0,-1 4 1 16,3-3-13-16,5 3 5 0,-3 0 6 16,-2 0-15-16,2 0-14 0,-2 0 3 15,9 0-1-15,-7 0 1 0,-2 0-1 16,0-1 5-16,0 2 3 0,2-2-5 0,-7 2 4 15,9-1 14-15,-9 0-8 0,0 0 6 16,3 0-9-16,1 3 7 0,-4-3 4 0,3 0-12 16,1 0 10-16,3 0 0 0,-1 4-5 15,1-4 3-15,7 4-2 0,-1-4 7 16,-3 1 1-16,-3-1-2 0,5 0-6 0,-5 0 1 16,-4 0 7-16,1-1 17 0,6 1 6 15,-8 0-5-15,6-4 3 0,-6 0 11 0,3 4-3 16,2-3-5-16,3 3-6 0,5-1-2 15,-8-3 7-15,5 4-9 0,7-3 0 0,-4-1 1 16,-3 4 1-16,5-3-4 0,-6 0 11 16,5 3-19-16,0-2 3 0,0-2-1 15,-1 4 0-15,-3-3 11 0,-1 0-15 16,0 0 12-16,-5 0-16 0,1 3 9 0,-3-3-1 16,8 0 4-16,-11 3-1 0,8-3 14 15,3 3-3-15,0-3-5 0,3 3-7 16,-2-3-4-16,4 3 0 0,-2 0 1 0,2 0-1 15,-2 0-6-15,4-3 3 0,-2 3 10 16,-2 0-2-16,-2 0 4 0,-1-3 14 0,5 3-1 16,-2-5 13-16,4 5-9 0,1-2 11 15,0-1-12-15,0-1 4 0,2 4-6 16,9-4 4-16,-1 0-8 0,-3 4 4 0,3-4-1 16,-5 1-7-16,-8 0-6 0,3 0 2 15,2 0-10-15,-7 0 13 0,0 3-6 0,1-3-6 16,-1-3 0-16,-7 2 11 0,4 1-10 15,0 1 16-15,-10 2-12 0,10-6 3 0,-6 2-4 16,3 4-2-16,3-3 5 0,-7 3-2 16,0-2-1-16,-3 2 3 0,8 0-11 15,-7-3 12-15,4 6-7 0,0-3-4 0,-3 0 4 16,-3 0 10-16,1 0 0 0,2 2 9 16,-6-2 2-16,-1 0 2 0,0 0-3 15,-4 3-1-15,4-3-4 0,-2 0 4 0,-30 0-7 16,57 4 4-16,-30-4-4 0,-27 0-2 15,47 3-2-15,-24-3-2 0,-23 0 0 16,38 3 1-16,-38-3-8 0,37 0 7 0,-37 0-4 16,29 0 3-16,-29 0-6 0,30 2 2 15,-30-2 2-15,0 0-2 0,0 0 5 0,35 0 10 16,-35 0-2-16,0 0-1 0,0 0 6 16,30 0-9-16,-30 0 0 0,0 0-2 15,0 0-2-15,0 0-1 0,0 0-4 0,30 7 2 16,-30-7-1-16,0 0-2 0,0 0 5 15,15 12 4-15,-15-12 0 0,0 0 0 16,19 20 2-16,-19-20 2 0,0 0 2 0,15 24 1 16,-15-24 1-16,5 21 0 0,-5-21-1 15,11 29 7-15,-11-29 1 0,7 33-9 16,-4-18 3-16,-3-15 0 0,12 40 2 0,-9-22 2 16,-3-18-1-16,9 44 5 0,-8-20-2 15,-1-24-4-15,7 42 2 0,-2-25-2 0,-5-17 1 16,10 37 1-16,-5-17 0 0,-5-20 1 15,4 28 0-15,1-8-2 0,-5-20 0 16,10 27-1-16,-10-27-1 0,15 30-1 0,-10-18-1 16,-5-12-4-16,13 32-1 0,-5-17-2 15,-8-15 1-15,16 25-1 0,-16-25-2 16,15 26 0-16,-15-26 0 0,13 21 0 0,-13-21-3 16,13 18-2-16,-13-18 0 0,0 0-2 15,17 24 1-15,-17-24-2 0,0 0 0 16,7 23 1-16,-7-23-3 0,10 21-9 0,-10-21-21 15,1 27-32-15,-1-27-53 0,-1 37-67 16,-9-12-201-16,-2-6-208 0,-10-4-340 0,-4-6-628 16</inkml:trace>
  <inkml:trace contextRef="#ctx0" brushRef="#br0" timeOffset="29490.4617">20036 3072 4469 0,'0'0'-75'0,"0"0"25"16,0 0 0-16,0 0 15 0,0 0 11 0,-27-12-1 16,27 12 25-16,0 0 15 0,0 0 36 15,0 0 27-15,0 0-17 0,0 0-7 0,0 0-9 16,0 0-8-16,0 0-6 0,0 0-1 15,0 0-6-15,0 0-2 0,0 0-2 0,0 0 4 16,0 0 2-16,0 0 1 0,0 0-3 16,0 0-1-16,0 0 2 0,0 0-2 15,0 0-3-15,0 0 0 0,0 0-5 16,0 0 0-16,0 0 9 0,0 0-5 0,0 0-2 16,0 0 0-16,0 0 0 0,-11 40 1 15,11-40 2-15,0 0 11 0,0 0 0 0,6 50 5 16,-6-50 2-16,2 34 4 0,-2-34-3 15,7 46-2-15,-2-17-1 0,0-2-4 0,-5 7-3 16,1-4-1-16,-1 8-7 0,4-2 0 16,-4 3-2-16,0 3 0 0,0-6-3 15,0 0-5-15,0 2-3 0,0-2-3 0,0-4-5 16,0-2-3-16,-4 1-6 0,3-2-17 16,1-29-29-16,-10 54-36 0,6-22-39 15,-1-7-55-15,-5-1-155 0,-6-4-581 16,-3-7-566-16</inkml:trace>
  <inkml:trace contextRef="#ctx0" brushRef="#br0" timeOffset="30308.4027">18935 3040 4394 0,'0'0'-133'0,"0"0"2"16,0 0 11-16,0 0 2 0,0 0 8 16,0 0-3-16,0 0 17 0,0 0 19 15,0 0 14-15,0 0 20 0,0 0 9 0,0 0 16 16,0 0 0-16,0 0 18 0,0 0 16 16,0 0 18-16,0 0 15 0,0 0 19 0,0 0 8 15,0 0-5-15,0 0-5 0,0 0 8 16,0 0-27-16,0 0 5 0,0 0 37 0,0 0 11 15,0 0 13-15,0 0 6 0,0 0-11 16,0 0-2-16,0 0 5 0,0 0-4 0,0 0-5 16,17 59-3-16,-17-59 4 0,7 35-12 15,-2-8 0-15,0-4-11 0,5 5-9 16,-5-1-9-16,0 9-4 0,5 6-5 0,-3-3-3 16,-2 8-5-16,1 0-5 0,1 11-2 15,1-10-3-15,-4 11-7 0,-1 3-1 16,2-4-2-16,-2-8-5 0,-1 3 0 0,0-7-6 15,1-1-2-15,2 2-12 0,-1-8-20 16,-3-4-31-16,-1-1-32 0,4-2-44 16,-1-5-33-16,-3-27-45 0,-8 39-160 0,-1-27-571 15,-1-3-703-15</inkml:trace>
  <inkml:trace contextRef="#ctx0" brushRef="#br0" timeOffset="30977.9564">18186 3033 4500 0,'0'0'-122'0,"0"0"22"0,0 0 15 16,0 0 4-16,-27-12 6 0,27 12 9 0,0 0 12 15,0 0-3-15,0 0 8 0,0 0 20 16,0 0-3-16,0 0 4 0,0 0 1 15,0 0-3-15,0 0 5 0,0 0-2 16,0 0 4-16,0 0 10 0,0 0-4 0,0 0 13 16,0 0 8-16,0 0 9 0,0 0 10 15,0 0 17-15,0 0-7 0,0 0 20 0,0 0-5 16,0 0-11-16,0 0 23 0,0 0 9 16,0 0-8-16,0 0-25 0,9 66-7 0,-9-66 12 15,3 45-7-15,-3-15 13 0,3 5-9 16,-3 1 4-16,0 9 0 0,0 6-11 15,4-3-1-15,-4 6 0 0,0-2-4 0,0 0-2 16,-4-2 3-16,4-1-1 0,0-4-2 16,-3 2-6-16,3-5 2 0,-3 2-3 0,-2-2-16 15,1-7 7-15,4-1-25 0,-5-2-10 16,2-2-32-16,-2 0-27 0,0-3-32 16,-7 0-70-16,4-9-222 0,-7 0-385 0,0-7 211 15</inkml:trace>
  <inkml:trace contextRef="#ctx0" brushRef="#br0" timeOffset="31715.9932">17381 3126 3370 0,'0'0'-60'16,"0"0"9"-16,-41-4 4 0,41 4 4 15,0 0-6-15,0 0-8 0,0 0-9 0,0 0-4 16,0 0 12-16,0 0 1 0,0 0 10 16,-34 4 3-16,34-4 7 0,0 0 34 0,0 0 23 15,0 0 19-15,-32 0 22 0,32 0 10 16,0 0-13-16,0 0 4 0,0 0-19 16,0 0-10-16,0 0 2 0,-33-9-11 15,33 9-11-15,0 0-13 0,0 0 5 0,0 0 21 16,-27-13-7-16,27 13 3 0,0 0 9 15,0 0 11-15,0 0 27 0,-17-17 5 0,17 17 20 16,0 0 10-16,0 0 18 0,0 0-28 16,0 0-16-16,0 0-3 0,0 0-8 15,-21-12-11-15,21 12 0 0,0 0-13 0,0 0 9 16,0 0-5-16,0 0-6 0,0 0-4 16,0 0 0-16,0 0 14 0,0 0 21 15,0 0 5-15,0 0 7 0,-32 32 0 0,32-32-5 16,-17 34-2-16,9-13-5 0,4 6 1 15,-6 12-10-15,4-4-5 0,-6 7-5 0,7 3-1 16,2 5-7-16,-4 9-5 0,0-1-3 16,4 0-5-16,-5 5-4 0,4-3-4 0,3-2-19 15,-5-5-34-15,3-8-31 0,0 2-52 16,3-4-44-16,-7-5-55 0,2-8-181 16,-3-4-514-16,-6-7-461 0</inkml:trace>
  <inkml:trace contextRef="#ctx0" brushRef="#br0" timeOffset="32351.8685">16463 3248 4212 0,'-18'-18'-142'0,"18"18"28"15,0 0 18-15,0 0 20 0,0 0 10 0,0 0 11 16,0 0 5-16,-14-24 10 0,14 24 4 16,0 0 4-16,0 0-3 0,0 0-16 15,0 0 9-15,-10-25-4 0,10 25 0 16,0 0 6-16,0 0 2 0,0 0 9 0,0 0 8 15,-6-25 6-15,6 25 18 0,0 0 35 16,0 0-9-16,0 0 23 0,0 0 4 0,0 0 1 16,0 0 3-16,0 0 3 0,0 0 4 15,0 0 8-15,0 0-22 0,-12-24-2 16,12 24 2-16,0 0-16 0,0 0-4 0,0 0 1 16,0 0 12-16,0 0-2 0,0 0 5 15,0 0 7-15,0 0 0 0,-20 74 8 0,11-50 22 16,6 1-2-16,-2 6 0 0,-3 5 0 15,-1 4-9-15,4 7-7 0,-3-2-8 16,0 6-9-16,1 4-5 0,-5 0-8 16,7-4 0-16,-3-1-9 0,1-3 3 0,5-1-8 15,-6-1-10-15,1-7-17 0,2 2-21 0,0-8-27 16,-1 4-23-16,-3-6-22 0,6 2-29 16,-5-2-42-16,-4-5-77 0,2 1-624 15,-2-5-207-15</inkml:trace>
  <inkml:trace contextRef="#ctx0" brushRef="#br0" timeOffset="33049.4287">15580 3141 3892 0,'0'0'-122'0,"0"0"31"0,0 0 25 16,22-15 11-16,-22 15 15 0,0 0 1 0,0 0 6 15,0 0 20-15,0 0 15 16,0 0 20-16,0 0 28 0,0 0-1 0,0 0 4 16,26 39 7-16,-26-39-9 0,5 44-5 0,-5-17-15 15,4 8 4-15,-4-1 8 0,0 2-9 16,1 11-7-16,-1-2-1 0,5 0-13 15,-5 2 0-15,0 0-23 0,2-4-10 0,-2 4-6 16,0-11-39-16,0 1-46 0,-2-4-99 16,2-1-316-16,-6-5-167 0,-6 0 670 15</inkml:trace>
  <inkml:trace contextRef="#ctx0" brushRef="#br0" timeOffset="33569.2899">15234 2956 2834 0,'0'0'16'0,"0"0"3"16,0 0 15-16,0 0 34 0,0 0 11 0,0 0 8 15,18 71 16-15,-18-71-7 0,3 36 5 16,2-12-1-16,-1 6-7 0,-3 0-5 15,3 4-11-15,-1 0-11 0,2 6-3 0,-2 0-12 16,-1 0-9-16,1 1 3 0,1 1-7 16,1 3-22-16,-2 5-54 0,2-3-52 0,-5 2-99 15,0-4-358-15,-5-1-185 0,-3-2 516 16</inkml:trace>
  <inkml:trace contextRef="#ctx0" brushRef="#br0" timeOffset="47521.5297">15946 2672 850 0,'0'0'96'0,"-5"-21"23"16,5 21 48-16,0 0-34 0,0 0 7 15,0 0 13-15,-13-24-28 0,13 24-13 16,0 0-5-16,0 0-25 0,0 0 1 0,-14-18-15 16,14 18-12-16,0 0-1 0,0 0 8 15,0 0-7-15,0 0 2 0,-15-26 22 0,15 26-2 16,0 0-2-16,0 0-10 0,-20-18-4 15,20 18-2-15,0 0-3 0,-22-12-6 0,22 12-1 16,0 0-18-16,-28-13-3 0,28 13-7 16,-28-5 2-16,28 5 2 0,-32-4-17 15,32 4 8-15,-37-6-3 0,37 6 0 16,-42-4 2-16,42 4-7 0,-52-1-2 0,26-8 7 16,-6 6 11-16,3 2 4 0,-2-2 0 15,31 3 11-15,-66-4-1 0,36 0 0 16,-2 1-9-16,2 2-3 0,-3 1-8 0,33 0-4 15,-69 0-1-15,32 0 1 0,9 1-3 16,-4-1-6-16,2 3 6 0,30-3-10 0,-60 8 4 16,38-4 1-16,-5-1-5 0,27-3-2 15,-43 9 12-15,43-9 2 0,-39 8-8 16,21-1-10-16,18-7 18 0,-35 8-6 0,35-8 0 16,-34 10 8-16,34-10-3 0,-31 12-5 15,31-12 2-15,-29 9 10 0,29-9-9 16,-22 9 14-16,22-9-9 0,-23 12 8 0,23-12-1 15,-22 15-8-15,22-15-2 0,-16 20 2 16,16-20-2-16,-20 18-2 0,20-18 11 16,-21 21 2-16,21-21 1 0,-11 19 9 0,11-19-4 15,-12 19 0-15,12-19 13 0,0 0-4 16,-17 21-7-16,17-21 10 0,-13 15-16 16,13-15 8-16,0 0-3 0,-18 25-2 0,18-25-4 15,-14 15 0-15,14-15-4 0,-13 22-8 0,13-22 6 16,-9 22-10-16,9-22 8 0,-15 25-9 15,15-25 4-15,-15 23 0 0,15-23 0 16,-5 24 3-16,5-24-8 0,-5 30 4 0,5-30 6 16,0 30-4-16,0-30 5 0,5 27-6 15,-5-27 6-15,4 32-6 0,-4-32-5 16,11 30 3-16,-6-11 3 0,-5-19 0 16,20 40 1-16,-3-15 3 0,0-1-5 0,6 4 6 15,-1 0-6-15,1 5-4 0,9 0 1 16,-2 9 0-16,2-9 0 0,-2 3 5 0,5 2-10 15,-5-2 3-15,1-9-2 0,2 0 6 16,-6-3 0-16,8 0 2 0,-5-1 0 0,5-2 1 16,-5 1-5-16,7-2-4 0,-3 3 2 15,9-4 4-15,-6 1 0 0,0-1-6 16,4 2 2-16,-4-1-2 0,0-5 1 16,-2 4-6-16,0-8 7 0,0 5-3 0,-4-5-3 15,-8 3 0-15,5-2 4 0,-6-2 4 16,5-2 3-16,-4 2-5 0,-4 2 1 0,4-3-3 15,-3 0 3-15,2 1 0 0,0-1 4 16,-2-1-4-16,0 2 2 0,3 0 4 0,-3-1-2 16,-1 1 10-16,4 1 0 0,2-2 4 15,-1 5 4-15,2-5 3 0,5-5 2 16,-5 7-1-16,11 1 2 0,0-3-2 16,6-3-2-16,-4 3-1 0,4-2-5 0,-1-1-2 15,0-1-1-15,5 4-6 0,-9-2 1 16,3 1-2-16,-3-4-2 0,2 5-1 0,-3 1-4 15,-4-3 0-15,-1-1 1 0,2 3 0 16,-3-3-4-16,-2 0 3 0,4 4-3 16,-6-5 0-16,7 2 0 0,-4 0-2 0,1 1 1 15,10-4-2-15,-8 0 1 0,0 4-2 16,4-4 4-16,0-3-5 0,0 3 1 0,0-1 2 16,1-3-3-16,1 3 1 0,-3-3 2 15,-2 0-3-15,3 4 2 0,-4-4-3 16,7 0 5-16,-6 2-4 0,1-2 0 0,-3 0-1 15,6-2 0-15,-3 2-2 0,0 0 3 16,1-4-3-16,-3 1 4 0,2 3-3 16,0-7 0-16,2 7 1 0,3-1 0 0,0-6 0 15,-1 7 0-15,1-5 0 0,-3 2-1 16,3 2-2-16,-7-3 1 0,4 4 1 16,-2-4 0-16,-5 1-2 0,2 2 2 0,-2-3-2 15,-30 4 1-15,54-3 1 0,-29 3-2 16,-25 0 1-16,48-7 7 0,-22 4-6 0,-26 3-1 15,40-2-2-15,-14-5 1 0,-26 7 3 16,42-3 0-16,-13-3-3 0,-1 3 4 16,-28 3-2-16,50-6-2 0,-25 3-1 15,4 0 2-15,-29 3-2 0,50-6 2 0,-27 1 0 16,-23 5 2-16,51-2 0 0,-31 0-2 16,-20 2 0-16,47-3 2 0,-27-2 0 0,-20 5 0 15,45 0-3-15,-45 0 4 0,42-1-4 16,-42 1 3-16,51-4 1 0,-22 4-1 0,-4 4-1 15,-25-4 2-15,60-4-3 0,-36 8 2 16,7-4-2-16,-31 0 1 0,49 0 2 16,-19-4-1-16,-30 4-2 0,47 0 6 0,-22 0-4 15,-25 0 6-15,47 0-6 0,-47 0 0 16,45 4 0-16,-22-4 2 0,-23 0-2 16,44 0 0-16,-17 0 0 0,-27 0 0 0,48 1 0 15,-24-1 2-15,7 0 0 0,-1 5 0 16,2-5-1-16,0 0 2 15,3 0-3-15,-5 0 0 0,5-5 2 0,-35 5-1 0,62-1 4 16,-32 1 3-16,2-4 0 0,-3 0 3 16,-29 4-3-16,57-3-2 0,-29 2 1 0,-28 1 1 15,45-4-4-15,-20 4 3 0,-25 0-3 16,45-4 0-16,-45 4 1 0,49 4-1 0,-26-8 0 16,-23 4 1-16,45 4-4 0,-24-4 1 15,-21 0-1-15,50 4 1 0,-50-4-1 16,42 1 1-16,-42-1 1 0,35 0-1 0,-35 0-2 15,36 3 1-15,-36-3-1 0,32 0 1 16,-32 0 0-16,39 4 0 0,-39-4 0 16,33 4 0-16,-33-4-1 0,35 0 2 0,-35 0-2 15,39 1 1-15,-12 4-2 0,-27-5 2 16,38 0-2-16,-38 0 3 0,52 0-2 16,-29 3 1-16,-23-3-2 0,56 0 3 0,-30 0-1 15,6 0-2-15,-32 0 1 0,64-8 0 16,-31 7 0-16,-1-3 0 0,1 0 0 0,1 0 2 15,-2-4-2-15,-2 2 0 0,1 5 0 16,-7-4 0-16,-24 5-2 0,52-9-2 16,-24 6-3-16,-28 3 0 0,42-7-2 0,-42 7 5 15,37-3-4-15,-37 3 2 0,35-2 2 16,-35 2-1-16,30-7 1 0,-30 7 1 0,28-3-1 16,-28 3 2-16,32-3-2 0,-32 3 2 15,25-5 0-15,-25 5-1 0,32-7-1 16,-32 7-1-16,29-5-9 0,-29 5 4 15,31-7 0-15,-31 7-2 0,34-8 3 0,-34 8 1 16,33-4 0-16,-33 4 0 0,34-8-2 16,-34 8 3-16,33-5 0 0,-33 5 0 0,39-7 1 15,-16 4 0-15,-23 3 0 0,45-9 0 16,-25 6 0-16,-20 3 2 0,39-8 3 16,-14 4 0-16,-25 4-1 0,37-9-1 0,-9 3 3 15,-28 6-2-15,42-12 0 0,-22 4 6 16,-20 8-5-16,38-8-2 0,-38 8 0 0,36-7-1 15,-16 1 2-15,-20 6 0 0,40-7-5 16,-40 7-4-16,35-8 2 0,-35 8 0 16,35-9 5-16,-35 9-2 0,35-7 2 15,-35 7 2-15,27-8 1 0,-27 8-1 0,30-12 3 16,-13 2 2-16,-17 10 5 0,22-20 1 16,-22 20 3-16,25-13 2 0,-25 13-2 0,18-23 0 15,-18 23-2-15,20-21-1 0,-20 21-2 16,19-18-6-16,-19 18-3 0,10-26-3 15,-10 26 0-15,6-27-2 0,-6 27-2 0,7-28 4 16,-7 28-9-16,5-32 2 0,-5 32-1 16,5-35-13-16,-5 35 0 0,-5-40 4 0,5 40 6 15,0-38 2-15,0 38 1 0,-2-36 2 16,2 36 5-16,-3-34 1 0,3 34-2 16,-7-32-2-16,7 32-2 0,-6-27-2 0,6 27-4 15,-14-24-2-15,14 24 2 0,-17-28 4 16,17 28-1-16,-20-28-1 0,4 16 3 15,-3-3-6-15,19 15 5 0,-38-29-3 0,16 16 5 16,-10-2 1-16,-3 0 3 0,5 0-2 16,-8 0 4-16,-1 0-2 0,2-1 0 0,2 5 9 15,-5-6-9-15,7 5 4 0,-3-3-4 16,3 3-2-16,1 2 5 0,5 2 0 0,-3-4-1 16,5 0 0-16,-3 4 2 0,3 0 0 15,0-3 0-15,3 3 4 0,-8-2 8 16,6 1 1-16,1 0 0 0,-1-5 13 15,24 14 4-15,-46-17-5 0,22 7-2 0,1-2-6 16,-2 2 1-16,1 2-5 0,-3-4-2 16,1 2-3-16,-3 2 2 0,-6-4-6 0,-5-3 2 15,0 6-2-15,0-2 1 0,-2 1-2 16,-3-2 2-16,-4 3 3 0,-1-3-3 16,3 1 0-16,-6-1 2 0,-3-3 3 0,0 3 6 15,-1-1 3-15,0 1-4 0,-7 4 0 16,4-4 0-16,3-3-3 0,-8 8 1 0,3-5-3 15,-3 1-2-15,1 2-2 0,-4 1 3 16,-3-2-1-16,-1 1-1 0,4 3-1 16,-9 0 0-16,3 0 0 0,-1 0 0 0,-5 0 1 15,-1 1 3-15,-11 0-2 0,5-2 2 16,6 4-3-16,0 2 4 0,-1-4-4 16,4 2-2-16,-6 0 0 0,7 2 3 0,-3-4-1 15,-2 2-4-15,10-3 5 0,-8 3-2 16,-1-4 0-16,-7-1 0 0,1-2 2 15,1 1 3-15,-6-2-2 0,0-2 11 0,2-1 0 16,-2-1 4-16,-2-3 0 0,4 0 1 16,-30-7-1-16,17 3-1 0,10 4-2 0,-29-4-3 15,10 7 0-15,15 3-2 0,-37 0-2 16,-5 1-4-16,17 6 4 0,-24 1-4 0,-4 4-1 16,1 4-1-16,0 1-3 15,10 2 3-15,17 1-4 0,23 4-13 0,7-1-23 16,0 5-24-16,2 5-36 0,-14 13-51 0,14-3-64 15,10 2-200-15,-2-4-524 0,8-8-677 16</inkml:trace>
  <inkml:trace contextRef="#ctx0" brushRef="#br0" timeOffset="54885.1712">12602 3168 400 0,'0'0'185'0,"0"0"-89"0,0 0-28 15,0 0-38-15,7-36 0 0,-7 36-18 16,0 0-24-16,0 0 35 0,0 0-34 15,20-25 11-15,-20 25-12 0,0 0 12 0,17-15-6 16,-17 15-6-16,11-5 6 0,-11 5 6 16,0 0 12-16,0 0 12 0,17-16 10 15,-17 16 6-15,0 0 5 0,0 0 37 0,24-16 13 16,-24 16-45-16,0 0 20 0,16-15 12 16,-16 15-8-16,0 0-2 0,25-22 20 0,-25 22-3 15,25-15-12-15,-25 15 7 0,29-22-4 16,-17 12-9-16,-12 10-9 0,31-22-8 15,-14 14-16-15,-17 8 11 0,30-25 1 0,-16 20-19 16,-14 5-12-16,28-16 4 0,-28 16 0 16,32-16-7-16,-32 16-6 0,32-8-3 0,-32 8 12 15,30-4-7-15,-30 4-2 0,26-7-4 16,-26 7-6-16,27-3 10 0,-27 3-1 16,0 0 4-16,34-5 8 0,-34 5-2 15,30-4 9-15,-30 4-7 0,30-3 0 0,-30 3-3 16,32-3-9-16,-32 3 6 0,28-3-6 15,-28 3 2-15,37-3-2 0,-37 3-3 0,33 0 0 16,-33 0 3-16,41-3-4 0,-41 3 27 16,41-3-26-16,-41 3 5 0,44-3 1 15,-21 3 2-15,-23 0-5 0,55-6-7 0,-29 3 4 16,-26 3 0-16,48 0-1 0,-48 0 1 16,49 0-1-16,-28 0-10 0,-21 0 8 0,44 3-6 15,-44-3 0-15,35 6 0 0,-7 0 9 16,-28-6-1-16,41 12 1 0,-16-5-3 15,-2 1-3-15,2 4 0 0,-6-1 0 16,6-2 8-16,-4 3-13 0,-2 0 13 0,-2 1-3 16,4-1-5-16,-21-12 3 0,34 24 0 15,-18-8-3-15,0-1 3 0,0 1 5 0,-6 2 0 16,5 4-2-16,-1-2 5 16,1 7 8-16,2 0-6 0,-6 3-7 0,3 3 7 15,4-1-5-15,-5 2-2 0,1-1-1 16,1 1 6-16,-7 4-9 0,2-1 9 0,-3-3-6 15,1 1 0-15,-1 4 6 0,-7-6 2 0,0 4 8 16,0 0-6-16,0 1-4 0,-3 5-6 16,-1-4 5-16,3 5 3 0,-6 2-3 15,0-1 0-15,6 2 3 0,-3 0-3 16,-4-2 0-16,3 2-5 0,-4-1 5 0,1-2-3 16,0 1 6-16,1-3-6 0,-8 3 1 15,5-5-6-15,2 0 8 0,-4-1-3 0,4 0 3 16,-4-4-7-16,2 4 1 0,3-3-4 15,4-3 0-15,-6 3 10 0,4 3-3 16,-3 0 13-16,5-1-16 0,-2 1 8 0,-4-1-4 16,1-2 6-16,0 1-7 0,-1-4-2 15,-9 5 9-15,4-3-9 0,-1-6 2 0,-1 3-3 16,-1-3-4-16,0-1 3 0,2-2-3 16,5-1 0-16,-7-2 2 0,2 0 7 15,4-2-13-15,-3 1 4 0,1-1 9 16,-2-2 0-16,-4 0-4 0,6-1-5 0,-4 0 5 15,-1 1-10-15,-6 0 16 0,4-5-6 16,0 5 2-16,-8 1 0 0,6-6 7 16,-10 1 2-16,4 1 6 0,6-6 12 0,-3 2 30 15,2-3 13-15,-3 0 28 0,26-9 6 16,-43 12-6-16,18-9-7 0,25-3-14 0,-45 0 6 16,45 0-4-16,-50-3-15 0,21-3-7 15,4 0-6-15,-7-3-36 0,4 0-52 0,3-1-89 16,-15-6-172-16,6 0-548 0,-14-7-28 15</inkml:trace>
  <inkml:trace contextRef="#ctx0" brushRef="#br0" timeOffset="66759.7858">13206 2985 1375 0,'0'0'262'0,"-17"-29"-116"0,17 29-15 16,0 0-25-16,-18-25-10 0,18 25-31 15,0 0-31-15,-13-15-31 0,13 15-33 0,-5-12-46 16,5 12-34-16,0 0-70 0,-16-12-295 15,16 12 101-15</inkml:trace>
  <inkml:trace contextRef="#ctx0" brushRef="#br0" timeOffset="66832.3016">13124 2879 1675 0,'-8'-15'-46'0,"8"15"21"0,0 0-30 16,0 0-33-16,0 0-121 0,0 0-142 0,0 0 87 16</inkml:trace>
  <inkml:trace contextRef="#ctx0" brushRef="#br0" timeOffset="68929.0069">13350 2848 1361 0,'0'0'144'0,"0"0"-3"0,0 0 12 16,0 0-38-16,0 0-9 0,0 0-21 0,0 0 1 15,0 0-12-15,0 0-12 0,0 0-14 16,0 0 8-16,0 0-3 0,0 0-5 16,0 0 0-16,-42 36-2 0,42-36 21 0,0 0-8 15,0 0-2-15,0 0 0 0,0 0 7 16,0 0-7-16,0 0-6 0,0 0 4 16,0 0 1-16,0 0-10 0,0 0-5 0,0 0 3 15,0 0-7-15,0 0 7 0,0 0-15 16,0 0-9-16,0 0 0 0,0 0-4 15,0 0-1-15,0 0-6 0,0 0 8 0,0 0-8 16,0 0-7-16,0 0 11 0,0 0-8 16,0 0 5-16,0 0 1 0,0 0 10 15,0 0 1-15,0 0-8 0,0 0 13 0,0 0 0 16,0 0-4-16,0 0 1 0,0 0-5 16,0 0-3-16,0 0 0 0,0 0-4 0,0 0 8 15,0 0-1-15,0 0 13 0,0 0-5 16,0 0 26-16,0 0-19 0,0 0 5 15,0 0 12-15,0 0 16 0,0 0-14 0,0 0-3 16,0 0-4-16,0 0-4 0,0 0 11 16,0 0-24-16,0 0 0 0,0 0 3 15,0 0-8-15,0 0-2 0,0 0 5 0,0 0-10 16,0 0 3-16,0 0-13 0,0 0 5 16,0 0-10-16,0 0 6 0,0 0 5 15,0 0-5-15,0 0 4 0,0 0-12 0,0 0 7 16,0 0-4-16,0 0-1 0,0 0 2 15,0 0 2-15,0 0-3 0,0 0 0 0,0 0 3 16,0 0 7-16,0 0-7 0,0 0-3 16,0 0 0-16,0 0 0 0,0 0-13 0,0 0 5 15,0 0-12-15,0 0 0 0,0 0 4 16,0 0 7-16,0 0-3 0,0 0 3 16,62-36 0-16,-62 36-4 0,0 0 3 15,0 0 1-15,0 0 6 0,22-12-3 0,-22 12 0 16,0 0 6-16,0 0-17 0,0 0 2 15,0 0 7-15,22-12 0 0,-22 12-1 0,0 0 3 16,0 0 6-16,0 0-6 0,0 0 2 16,21-9 7-16,-21 9 14 0,0 0-9 15,0 0-2-15,0 0 9 0,0 0-9 16,0 0-9-16,0 0 2 0,0 0-4 0,0 0 2 16,0 0 2-16,0 0 4 0,25-10-6 15,-25 10 6-15,0 0-5 0,0 0 10 0,0 0 11 16,0 0-10-16,0 0 10 0,0 0-4 15,0 0-2-15,0 0 1 0,0 0-2 16,0 0 2-16,0 0 0 0,0 0 7 0,0 0 14 16,0 0-3-16,0 0-4 0,0 0 4 15,0 0 1-15,0 0-1 0,0 0-1 0,0 0-7 16,0 0-2-16,0 0-4 0,0 0-3 16,0 0 2-16,0 0-3 0,0 0-5 15,0 0-6-15,0 0 1 0,0 0-3 0,0 0-5 16,0 0-4-16,0 0-6 0,0 0-4 15,0 0-1-15,0 0-8 0,0 0 4 16,0 0 6-16,0 0-6 0,0 0 3 0,0 0 4 16,0 0 4-16,0 0-2 0,0 0 2 15,0 0 3-15,0 0-4 0,0 0 1 0,0 0 0 16,0 0 1-16,0 0 1 0,0 0 3 16,0 0-4-16,0 0 0 0,0 0-4 15,-80 22 0-15,80-22 4 0,0 0-2 0,0 0-2 16,0 0-3-16,-30 9-3 0,30-9-1 15,0 0-5-15,0 0 4 0,-18 9-4 16,18-9 3-16,0 0 6 0,0 0 1 0,0 0 4 16,0 0-3-16,-27 9 8 0,27-9-9 15,0 0 5-15,0 0 1 0,0 0 0 0,0 0 0 16,0 0-2-16,0 0 5 0,0 0-1 16,0 0-7-16,0 0 7 0,0 0 0 15,-20 13-2-15,20-13-1 0,0 0 9 0,0 0-2 16,0 0-2-16,0 0 7 0,-22 8 3 15,22-8-9-15,0 0 1 0,0 0 1 16,0 0 4-16,-28 9-8 0,28-9 4 0,0 0 1 16,-29 11 0-16,29-11-3 0,0 0 7 15,-23 4 3-15,23-4 2 0,0 0-3 16,-25 12-6-16,25-12 4 0,0 0-4 0,0 0 0 16,-34 8 2-16,34-8-8 0,0 0 9 15,-28 7-3-15,28-7 3 0,0 0 0 0,-29 8-9 16,29-8 3-16,0 0 6 0,-37 7-5 15,37-7 7-15,0 0-5 0,-28 5 3 16,28-5 1-16,0 0 5 0,-32 7-15 0,32-7 14 16,0 0-10-16,-28 9 8 0,28-9-10 15,0 0 7-15,-27 6-14 0,27-6 10 0,0 0-4 16,-27 6 4-16,27-6 4 0,0 0 0 16,-27 11 0-16,27-11 0 0,0 0-9 15,-28 4 12-15,28-4-12 0,0 0 3 16,-32 7 4-16,32-7 1 0,0 0-5 0,-33 7 0 15,33-7 9-15,-20 6-8 0,20-6 8 16,0 0-6-16,-42 3-4 0,42-3 23 16,-27 3-10-16,27-3 3 0,-30 3-2 15,30-3 5-15,-40 3 6 0,40-3-1 0,-34 0 3 16,34 0 7-16,-35 0-3 0,35 0 4 0,0 0-1 16,-50-3 5-16,50 3-3 0,-32-3-2 15,32 3-8-15,-30-3-1 0,30 3-1 0,0 0 0 16,-43-6-9-16,43 6 2 0,-27 0 4 15,27 0-10-15,-33-8 2 0,33 8 1 16,-32-2-3-16,32 2-1 0,-40-7 4 0,40 7 1 16,-41-3 3-16,41 3 5 0,-36-1 3 15,36 1 8-15,-34-8 5 0,34 8 2 16,-37-3-4-16,37 3 3 0,-25-3 3 0,25 3 2 16,0 0 5-16,-43-3 5 0,43 3 3 15,0 0-1-15,-30-6 1 0,30 6-4 16,0 0-2-16,0 0-8 0,-39-3-1 15,39 3-5-15,0 0-5 0,0 0-3 0,-27-3 0 16,27 3-7-16,0 0-2 0,0 0 1 16,-30-7-3-16,30 7-2 0,0 0-1 0,0 0 0 15,-30-3-16-15,30 3 1 0,0 0-1 16,0 0 1-16,0 0-1 0,-30-5 2 0,30 5 0 16,0 0-2-16,0 0 3 0,0 0-1 15,0 0-5-15,-32-3 0 0,32 3-1 0,0 0-8 16,0 0-5-16,0 0-5 0,0 0-5 15,0 0-6-15,0 0-11 0,-30-4-20 16,30 4-29-16,0 0-35 0,0 0-29 0,0 0-42 16,0 0-82-16,-15-3-655 0,15 3-733 15</inkml:trace>
  <inkml:trace contextRef="#ctx0" brushRef="#br0" timeOffset="69353.7961">11791 2977 4517 0,'0'0'-154'0,"0"0"9"16,0 0 29-16,0 0 5 0,0 0 12 0,0 0 8 16,0 0 14-16,0 0 16 0,0 0 19 15,0 0 9-15,0 0 8 0,0 0 3 16,20 29-3-16,-20-29 29 0,0 0-4 16,0 0 0-16,8 21 26 0,-8-21 5 0,0 0 5 15,2 45-3-15,-2-22-4 0,3 1 6 16,-3-24 9-16,4 58-1 0,-4-23 14 0,6 1-2 15,-2 4-12-15,-3 4 27 16,3 1-14-16,4-1 8 0,-5-2-13 0,-1 3 0 0,5-3-4 16,-2 2-9-16,-3-4-5 0,1-8-1 15,0 3-6-15,2-1-9 0,-5-6-13 16,4 3-27-16,-3-7-12 0,-1-24-24 0,4 44-28 16,-4-25-39-16,0-19-129 0,-5 23-563 15,5-23 84-15</inkml:trace>
  <inkml:trace contextRef="#ctx0" brushRef="#br0" timeOffset="70675.491">12202 3134 3683 0,'0'0'-45'0,"0"0"3"0,0 0 6 0,0 0 0 16,0 0-1-16,0 0 2 0,0 0 9 16,0 0 21-16,0 0 21 0,0 0 4 15,0 0 6-15,0 0-6 0,0 0 1 0,0 0-21 16,0 0 15-16,0 0 13 0,0 0 3 15,0 0 11-15,0 0 5 0,0 0-14 0,0 0 9 16,0 0-13-16,0 0 1 0,0 0-3 16,0 0-14-16,42-35 10 0,-42 35 2 15,29-7-14-15,-29 7 1 0,25-5-5 16,-25 5 6-16,40-12 12 0,-40 12-18 0,33-4 0 16,-33 4 6-16,37-8-4 0,-37 8 6 15,34-4-4-15,-14 0-6 0,-20 4 15 0,40-7-7 16,-40 7 8-16,33-3-21 0,-33 3 5 15,37-5 4-15,-37 5-2 0,45-7-3 16,-45 7-1-16,45-3-3 0,-23 0 0 0,-22 3-5 16,49-3-4-16,-23 0 0 0,-26 3 2 15,42-6 7-15,-17 3-9 0,-25 3 4 0,41-3 0 16,-41 3 1-16,43-6-5 0,-25 1 9 16,-18 5 9-16,34-5-12 0,-34 5-5 15,35-7 19-15,-35 7-9 0,33-1 0 0,-33 1-11 16,41-8 5-16,-41 8 10 0,38-6-21 15,-15 3 2-15,-23 3-8 0,46-9-7 0,-18 6 0 16,-3-4-1-16,-25 7 6 0,49-5-2 16,-28-1-2-16,-21 6 6 0,47-7 10 15,-28 5 7-15,-19 2-18 0,47-10 1 16,-47 10 5-16,38-3-4 0,-11-1-14 0,-27 4-5 16,38-5-4-16,-38 5 16 0,42-3-22 15,-19-2 11-15,-23 5 1 0,42-4 4 0,-42 4 2 16,37-3 2-16,-37 3 15 0,35-5 10 15,-35 5 6-15,30-3 14 0,-30 3 4 16,35-1 0-16,-35 1-11 0,31-4 11 0,-31 4-1 16,30 0-6-16,-30 0-6 0,43 0 10 15,-43 0-4-15,52 0-9 0,-22 0-4 0,2-4-17 16,-2 1 0-16,5 3 0 0,-5-1-14 16,-1-3 13-16,-29 4-4 0,62-3 20 15,-34-1-3-15,0 1 10 0,-28 3 6 0,49-5 7 16,-29 1 4-16,-20 4 8 0,37-3-8 15,-37 3 2-15,37-6-5 0,-37 6 0 16,30-3 4-16,-30 3-14 0,0 0 18 16,40-3 18-16,-40 3-6 0,22-3 3 0,-22 3 17 15,0 0-20-15,31-3 11 0,-31 3-16 16,0 0 18-16,0 0-16 0,34-3-1 0,-34 3-8 16,0 0-1-16,0 0 2 0,32-3 11 15,-32 3-10-15,0 0 12 0,0 0-16 0,36 0-8 16,-36 0-5-16,0 0-2 0,0 0-12 15,29-3-10-15,-29 3-14 0,0 0-23 16,0 0-26-16,0 0-33 0,28 0-33 0,-28 0-74 16,0 0-176-16,0 0-347 0,0 0 486 15</inkml:trace>
  <inkml:trace contextRef="#ctx0" brushRef="#br0" timeOffset="71082.2289">14760 2762 3236 0,'0'0'49'0,"0"0"9"0,0 0 7 15,0 0-12-15,-47 41-5 0,47-41-1 0,0 0-13 16,0 0 6-16,0 0 23 0,0 0 2 15,0 0 29-15,0 0-14 0,0 0 5 16,0 0-9-16,0 0 8 0,0 0-5 0,32 33-1 16,-32-33 3-16,17 16-2 0,-17-16 1 15,23 31-7-15,-9-15-8 0,-1 7-2 0,2 4-2 16,0 5-8-16,2-1-5 0,-4 5 0 16,1 3-6-16,-1-4-3 0,0 5 0 15,1-2 0-15,-3 5 0 0,-6-3 3 16,7-3-2-16,-7 3-3 0,5-3 2 0,-5-1-8 15,2-6 0-15,-2 2-3 0,-3-2-1 16,1-2-4-16,0-4-5 0,2 2 0 0,-5-26-4 16,4 36-5-16,-4-36-16 0,5 32-27 15,-5-32-52-15,3 27-41 0,-3-27-74 16,0 0-228-16,0 0-485 0,0 0-524 0</inkml:trace>
  <inkml:trace contextRef="#ctx0" brushRef="#br0" timeOffset="72011.7419">12052 3052 4279 0,'0'0'-144'16,"0"0"15"-16,-32 11 11 0,32-11 17 0,0 0 7 0,-20 9 6 0,20-9 9 15,0 0 8-15,-18 11 11 0,18-11 10 0,0 0 6 16,0 0 5-16,-32 12 3 0,32-12 15 16,-20 9 2-16,20-9 16 0,0 0 3 0,-32 10 19 15,32-10 8-15,-25 8-1 0,25-8-1 16,-22 10 10-16,22-10-1 0,-30 5 7 16,30-5 4-16,-27 10-14 0,27-10 6 0,-33 9-12 15,33-9 3-15,-35 12-9 0,35-12-4 16,-30 9 4-16,11-2-11 0,19-7 7 0,-33 10 1 15,33-10 1-15,-34 12-13 0,34-12 10 16,-37 9 11-16,21-3-17 0,16-6 2 16,-44 12-4-16,17-6 0 0,4 0-10 0,23-6 2 15,-47 10 10-15,25-5-6 0,22-5 16 16,-41 6-2-16,41-6 21 0,-36 9 2 16,36-9-14-16,-35 0 3 0,35 0 18 15,-40 0-2-15,40 0 13 0,-25 0-2 0,25 0-18 16,0 0 5-16,-45 0-3 0,45 0-18 15,0 0-8-15,-37-4-10 0,37 4-1 0,0 0 3 16,-37 0 0-16,37 0-3 0,0 0 5 16,-36 0 9-16,36 0-2 0,0 0 7 0,-32-5 0 15,32 5-8-15,0 0 7 0,0 0-11 16,-37 5 11-16,37-5 8 0,0 0-9 16,0 0-8-16,-33-5 2 0,33 5-10 15,0 0-19-15,0 0-20 0,0 0-27 0,-34 5-20 16,34-5-35-16,0 0-58 0,-27 4-193 0,27-4-419 15,-21 0 250-15</inkml:trace>
  <inkml:trace contextRef="#ctx0" brushRef="#br0" timeOffset="72387.9618">10617 3286 3638 0,'0'0'104'0,"0"0"-17"15,0 0 12-15,0 0-6 0,0 0-25 16,0 0-10-16,-14 19-7 0,14-19-10 0,0 0 9 16,0 0-10-16,0 0-2 0,0 0-1 15,0 0-2-15,0 0-5 0,0 0 8 16,0 0-14-16,32 27 2 0,-32-27 8 15,13 17 0-15,-13-17 6 0,17 16 15 16,-17-16 14-16,12 32-1 0,-7-13 2 0,-5-19-8 16,15 43-7-16,-12-16-2 0,2 4-1 15,4 0-3-15,-6 6-3 0,-1 2-1 0,1-1-6 16,0-4-8-16,2-1 1 0,-1 5-4 16,-4-5-4-16,1 1 0 0,3-1-7 0,-1 4 1 15,-3-2-14-15,5-1-32 0,-3-1-47 16,4-1-44-16,-1 2-60 0,0-10-124 15,-3-3-626-15,-2-6-640 0</inkml:trace>
  <inkml:trace contextRef="#ctx0" brushRef="#br0" timeOffset="73725.6327">14004 2899 4449 0,'0'0'-122'16,"0"0"12"-16,0 0 9 0,0 0 9 15,-49 0-6-15,49 0 10 0,0 0 0 0,0 0 11 16,0 0 9-16,0 0 19 0,0 0 9 16,-25-7 16-16,25 7 17 0,0 0 18 0,0 0 28 15,0 0 10-15,-25-13 5 0,25 13 24 16,0 0-16-16,0 0-6 0,0 0-9 16,0 0-4-16,-23-15-3 0,23 15-15 0,0 0 1 15,0 0-8-15,0 0-10 0,0 0-5 16,0 0-1-16,0 0 2 0,0 0 21 15,-22-12-27-15,22 12 6 0,0 0 10 16,0 0 7-16,0 0 7 0,0 0 19 0,0 0-17 16,0 0 2-16,0 0 0 0,0 0-4 15,0 0-3-15,0 0 4 0,0 0 5 0,72-7-6 16,-72 7-8-16,65 7-1 0,-25-5-1 16,9 1-6-16,5-3 1 0,-1 3 0 0,4-3 0 15,13 4-10-15,-3-4 0 0,-3 3 6 16,-2-3-1-16,-9-3-2 0,7 6-5 15,-6-6 7-15,-1 3 1 0,-4 0-4 0,-1 0-7 16,-6 0 7-16,-5 0-5 0,0 0-2 16,-2 0-8-16,-5 3 5 0,-30-3-4 0,54 0-2 15,-33 0 7-15,-21 0-1 0,39 0 7 16,-39 0 16-16,30 0 2 0,-30 0 8 16,0 0 2-16,40 4 0 0,-40-4 6 15,0 0-9-15,28 0-2 0,-28 0-3 0,0 0 0 16,29 1-8-16,-29-1-2 0,0 0 8 0,0 0-3 15,0 0-4-15,0 0-1 0,37 0 0 16,-37 0 5-16,0 0-5 0,0 0-6 16,0 0 6-16,0 0-2 0,0 0-2 15,30 3 4-15,-30-3 3 0,0 0-7 0,0 0 0 16,23 9 9-16,-23-9 9 0,0 0 18 16,0 0 19-16,20 20 1 0,-20-20 9 0,0 0 2 15,9 30-8-15,-9-30-7 0,6 28-3 16,-6-28 0-16,12 31-5 0,-9-12-6 0,-3-19-2 15,15 36-2-15,-9-13-6 0,0-2 3 16,4 4-2-16,2-5-6 0,-4 5 2 16,6 2-4-16,-1-1-1 0,0 7-3 15,1-3-3-15,3 2 0 0,-6 2-13 0,4-1-36 16,-5 2-48-16,5-1-59 0,-10-2-73 16,-5-5-216-16,-8-4-161 0,8-23-330 0,-40 28-526 15</inkml:trace>
  <inkml:trace contextRef="#ctx0" brushRef="#br0" timeOffset="74565.9324">10951 3508 4288 0,'-25'-10'-170'15,"25"10"8"-15,0 0-7 0,0 0 3 16,0 0-5-16,0 0-1 0,0 0-1 0,0 0 13 16,0 0 14-16,0 0 5 0,0 0 15 15,0 0 25-15,0 0 22 0,0 0 41 16,0 0 18-16,0 0 27 0,0 0 9 0,0 0 13 16,0 0-7-16,0 0 4 0,0 0-1 15,0 0 3-15,0 0-1 0,0 0-5 16,0 0 8-16,0 0 6 0,0 0-7 0,0 0-5 15,0 0-7-15,0 0-2 0,0 0-12 16,0 0 2-16,-40 10-2 0,40-10 3 0,0 0 5 16,0 0-5-16,0 0 6 0,0 0-10 15,0 0 15-15,0 0-8 0,0 0 2 16,0 0-3-16,0 0-5 0,-24 12-6 16,24-12 15-16,0 0-4 0,-18 12-5 0,18-12-9 15,-18 12-5-15,18-12-6 0,0 0-28 16,-25 16 2-16,25-16-1 0,0 0 3 0,-19 8 2 15,19-8 27-15,0 0 3 0,0 0 18 16,-30 14-9-16,30-14-12 0,0 0-4 0,0 0-27 16,-27 6-16-16,27-6-32 0,0 0-43 15,-25 9-50-15,25-9-321 0,0 0 109 16</inkml:trace>
  <inkml:trace contextRef="#ctx0" brushRef="#br0" timeOffset="75477.6034">10605 3619 2027 0,'0'0'89'16,"0"0"10"-16,0 0-20 0,0 0-5 15,0 0-11-15,0 0-13 0,0 0-20 16,0 0 3-16,-35-10 9 0,35 10-4 0,0 0 13 16,0 0-2-16,0 0 4 0,0 0 4 15,0 0-11-15,-17-18 17 0,17 18-14 16,0 0 17-16,0 0 8 0,0 0-8 0,0 0 12 16,0 0 9-16,-18-16 5 0,18 16 3 15,0 0-5-15,0 0 22 0,0 0-6 16,0 0-15-16,0 0-7 0,0 0 1 0,0 0-24 15,0 0-6-15,0 0 20 0,0 0-3 16,0 0 5-16,0 0-5 0,0 0 1 16,0 0-8-16,0 0-5 0,56 40-2 0,-56-40-1 15,17 16 5-15,-17-16 4 0,19 11-7 16,-19-11 1-16,0 0 3 0,21 24-4 0,-21-24-4 16,9 13 13-16,-9-13 1 0,13 19 7 15,-13-19 1-15,12 18-1 0,-12-18-1 16,10 24-4-16,-10-24 2 0,10 16-2 0,-10-16-5 15,15 26-2-15,-15-26-2 0,17 25-6 16,-12-10-7-16,-5-15-6 0,13 28-4 0,0-7-3 16,-4-3-2-16,1 1-6 0,2 2-1 15,-1 1-1-15,-1 6-4 0,4-4-1 16,-1 3-1-16,-1 2-7 0,1-1 1 0,-3 1 2 16,5-6-2-16,0 2-1 0,-6-1-2 15,1-2-1-15,1-2 1 0,-6 3 1 0,7-1 1 16,-12-22-2-16,17 36-1 0,-10-15 3 15,1-1-1-15,-3 1 0 0,-5-21-2 0,12 40 0 16,-7-20-2-16,-2 0 1 0,-3-20-2 16,12 37 2-16,-11-19-2 0,-1-18-1 15,7 44 0-15,-2-26 0 0,-5-18-3 16,5 39 1-16,0-16 1 0,-5-23 0 0,9 37-2 16,-8-20 0-16,-1-17-1 0,4 36 4 15,-4-36-6-15,3 33 2 0,2-15 0 0,-5-18 2 16,3 32-3-16,-3-32 0 0,2 34 1 15,-2-34 2-15,3 30-5 0,-3-30 4 16,4 30-5-16,-4-30 2 0,5 29 9 0,-5-29-8 16,0 27-1-16,0-27 0 0,3 25 1 15,-3-25-2-15,0 0 1 0,2 37 0 16,-2-37 0-16,0 0-2 0,0 30 4 0,0-30-1 16,3 22-1-16,-3-22-3 0,0 0 3 15,3 38 12-15,-3-38 0 0,0 24 0 0,0-24-3 16,0 0 2-16,5 38-1 0,-5-38-3 15,0 27 0-15,0-27-2 0,4 27-1 0,-4-27 1 16,1 25-1-16,-1-25-2 0,0 0 2 16,0 34 0-16,0-34 1 0,4 25-1 15,-4-25-3-15,3 27 1 0,-3-27 2 0,0 0-3 16,7 35 2-16,-7-35 2 0,0 0-2 16,5 27-2-16,-5-27-12 0,0 0 8 0,3 27-7 15,-3-27 0-15,0 0 2 0,5 22 7 16,-5-22-5-16,0 0 1 0,0 0 1 0,0 0-1 15,5 21-1-15,-5-21 3 0,0 0 0 16,0 0-1-16,0 0-1 0,0 0 0 16,0 0 2-16,7 29 0 0,-7-29-7 15,0 0-11-15,8 18-9 0,-8-18-19 0,0 0-21 16,2 15-33-16,-2-15-42 0,0 0-32 16,0 0-48-16,0 0-145 0,0 0-171 0,0 0-419 15,0 0-911-15</inkml:trace>
  <inkml:trace contextRef="#ctx0" brushRef="#br0" timeOffset="76317.9203">10555 5050 4768 0,'0'0'-152'0,"0"0"13"0,-5-21 17 15,5 21 28-15,0 0 14 0,0 0 20 0,-12-24 19 16,12 24 36-16,0 0 21 0,0 0 26 15,0 0 40-15,0 0 9 0,0 0 10 0,-12-21 8 16,12 21-13-16,0 0-3 0,0 0-3 16,0 0-10-16,0 0-2 0,0 0 1 15,0 0-5-15,0 0-1 0,0 0-9 0,0 0-6 16,0 0-1-16,0 0 7 0,0 0-4 16,0 0-2-16,0 0-9 0,0 0-3 15,0 0-5-15,0 0-3 0,60 1 0 16,-60-1 3-16,0 0 0 0,37 27-4 0,-20-19-5 15,3 7 0-15,-3-3-6 0,6 3-1 16,-4 0 2-16,1 5-5 0,1-1-3 0,3 2 1 16,-1 0-2-16,1-3 0 0,-3 2-4 15,1-1 4-15,-2-1 0 0,4-3 2 16,-3 2-3-16,0 3 0 0,-1-3-2 0,0 3-5 16,1-2 1-16,-4-2-2 0,3 3 2 15,-3-5-5-15,0 2 2 0,-2-3-1 0,-15-13 0 16,28 22 0-16,-16-14-2 0,-12-8 2 15,22 21 0-15,-22-21 0 0,16 16 2 0,-16-16-1 16,19 15-2-16,-19-15 3 0,18 19-4 16,-18-19 2-16,20 15 0 0,-20-15 2 15,24 17-1-15,-24-17 3 0,20 12 2 0,-20-12-1 16,26 12 0-16,-26-12 0 0,31 12 11 16,-31-12-3-16,26 9-3 0,-26-9-2 0,29 10 1 15,-29-10-2-15,28 5-3 0,-28-5 0 16,22 7-2-16,-22-7 0 0,0 0 3 0,30 10-3 15,-30-10 1-15,0 0 3 0,0 0 9 16,39-4-2-16,-39 4-1 0,25-15-13 16,-25 15 1-16,26-28 1 0,-12 6 2 0,3 0-2 15,-4-2 3-15,2-11-2 0,2 2-1 16,-6-4 1-16,1-2-4 0,1-2 1 0,-1-2-1 16,0 3-3-16,-7-6 5 0,2 2-3 15,3 2-1-15,1-5-3 0,-2 1 5 16,-1 6-1-16,-1-3-1 0,4 4-1 0,-5-2 1 15,2 4-1-15,0 2-7 0,4 5-3 16,-10-2-13-16,9 5-13 0,-9 0-28 0,1 2-36 16,7 2-61-16,-5-4-69 0,2 3-224 15,-7-3-98-15,-3 2-417 0,3 25-981 16</inkml:trace>
  <inkml:trace contextRef="#ctx0" brushRef="#br0" timeOffset="78345.7144">10904 3498 4841 0,'0'0'-160'0,"-25"7"23"0,25-7 10 16,0 0 19-16,0 0 19 0,-30 3 2 0,30-3 13 15,0 0 28-15,0 0 2 0,-32 5-3 16,32-5 8-16,0 0 29 0,0 0-21 15,-30 10 6-15,30-10-10 0,0 0 15 0,-22 5 2 16,22-5 12-16,0 0 10 0,-35 7-4 16,35-7-2-16,0 0 4 0,-38 6-2 15,38-6 2-15,-32 7 8 0,12-2-10 0,20-5 4 16,-49 12 4-16,19-2 0 0,-1 0 5 16,2-1 11-16,-11 3 5 0,7 1 23 0,-4-5-27 15,-2 7 9-15,-3-3 1 0,2 0-4 16,-3 1 4-16,-2 1 0 0,-1 1-4 0,1-3 7 15,5 0 6-15,-5 0 2 0,5-3 7 16,-2 5 10-16,5-5 6 0,4-3 16 16,3 0-7-16,-2 3-2 0,-2-3-17 0,4 3-5 15,4-3-7-15,-1 3-2 0,-2 2-14 16,1-7-1-16,3 4-5 0,-4-4 3 16,1 7-11-16,-2-5 3 0,5 4-6 0,-5-5-2 15,3 1 4-15,0 1-3 0,-1 2 6 16,-2-3 0-16,6 0 1 0,-6-3-5 15,0 3 3-15,30-6-4 0,-49 12 7 0,19-5-7 16,4-4-3-16,0 2 2 0,26-5-1 16,-56 14 9-16,32-8 1 0,-4-3 7 0,3 3 8 15,25-6 7-15,-49 6-3 0,27-2 1 16,22-4-4-16,-43 2 3 0,43-2-1 16,-39 6-5-16,39-6-2 0,-35 3-2 0,35-3-5 15,-33 4-1-15,33-4-7 0,-29 2-1 16,29-2 2-16,-33 0-3 0,33 0 0 0,0 0 2 15,-52-2 15-15,52 2 14 0,-37-7 8 16,37 7 5-16,-38-6 3 0,38 6 1 0,-39-6-7 16,39 6-4-16,-26-6-12 0,26 6 1 15,0 0-6-15,-34-6-5 0,34 6-3 16,0 0-2-16,-27-6-1 0,27 6-1 0,0 0-7 16,0 0-2-16,0 0 0 0,-33-7-3 15,33 7 1-15,0 0-4 0,0 0-2 16,0 0 1-16,0 0-3 0,0 0-4 0,-32-2-8 15,32 2-9-15,0 0-8 0,0 0-9 16,0 0-13-16,0 0-22 0,0 0-21 0,0 0-22 16,0 0-27-16,0 0-15 0,-35 6-11 15,35-6-12-15,-22 9-18 0,22-9-8 16,-20 9 5-16,20-9 3 0,-18 9 12 16,18-9 16-16,0 0 30 0,-32 13 28 0,32-13 29 15,0 0 32-15,-25 5 19 0,25-5 15 16,0 0 29-16,0 0 19 0,0 0 16 0,-22 10 21 15,22-10 9-15,0 0 16 0,0 0 8 16,0 0 3-16,0 0-1 0,0 0-13 0,0 0-2 16,0 0-13-16,-17 17-12 0,17-17-3 15,0 0-5-15,0 0-8 0,0 0-7 16,0 0-4-16,0 0 3 0,47 32-8 0,-47-32-2 16,24 28 0-16,-11-10-3 0,-1-3 0 15,1 4 0-15,-5 3-3 0,4 0 5 0,-2-2-4 16,0 3 6-16,2 1-4 0,-7 1-1 15,3 4 1-15,1-6-1 0,-1 5-2 16,0-1 1-16,1 2 4 0,-2 1-2 16,1-3 5-16,-3 1 2 0,2 4-1 0,1-1-1 15,-3 0-1-15,-2 0 2 0,6-1-3 16,-4 0-2-16,-2 2 2 0,2-5-6 0,0 3-5 16,0 2 2-16,0-5 0 0,-2 1-1 15,-1-1-2-15,1-1-1 0,1 1 2 0,1-3-2 16,0 0-1-16,-2 3-1 0,-3-27-3 15,9 39 3-15,-6-19-3 0,-3-20-2 16,8 38 6-16,-3-16-8 0,-5-22 0 0,5 38 2 16,-1-21-2-16,-1 10-1 0,4-5 2 15,-7-22 0-15,1 51-2 0,3-24 0 16,-4 3 1-16,3-1-5 0,-3-2 2 0,5 4-1 16,-5-3 2-16,0-28-4 0,3 52-1 15,-1-26-1-15,-2-26 2 0,0 42 5 16,3-21-5-16,-3-21 1 0,4 40-1 0,-4-40 1 15,5 38 3-15,-5-38-4 0,0 36 2 16,0-36 1-16,3 41 7 0,-3-23 1 0,0-18 8 16,0 42-1-16,2-14-5 0,-2-2-1 15,3 1 2-15,-3 1-5 0,4 0-1 16,1-1-1-16,-5 0 1 0,3-2-9 0,-1 4 6 16,-2-29-3-16,3 40 0 0,-3-40 0 15,3 32 1-15,-3-32-8 0,5 35 3 0,-5-35 5 16,4 34-3-16,-4-34 0 0,6 37 1 15,-6-18-5-15,0-19 5 0,5 36-4 0,-5-36 3 16,4 38-4-16,-4-38-5 0,1 36-12 16,-1-36-8-16,4 34-10 0,-1-21-15 15,-3-13-17-15,5 22-23 0,-5-22-31 0,3 21-43 16,-3-21-57-16,0 0-188 0,0 0-110 16,0 0-43-16,0 0-365 0,0 0-624 15</inkml:trace>
  <inkml:trace contextRef="#ctx0" brushRef="#br0" timeOffset="79393.8819">8156 5673 4347 0,'-8'-25'-154'0,"8"25"32"0,0 0 18 0,0 0 33 16,-9-24 27-1,9 24 19-15,0 0 3 0,0 0 6 0,0 0 14 0,0 0-7 16,0 0 9-16,0 0-2 0,14-43 13 0,-14 43 7 16,15-12-4-16,-15 12 11 0,0 0 12 15,21-17-1-15,-21 17 29 0,0 0-6 0,29-8-4 16,-29 8-9-16,0 0 12 0,0 0-6 15,37 2 15-15,-37-2 0 0,0 0 10 16,35 18-7-16,-35-18 7 0,21 20-9 0,-7-8 2 16,-6 6 3-16,7-3 4 0,-1 9-2 15,1-4-2-15,-7 2-6 0,5 2 1 0,-1 4-11 16,3-3-3-16,2 5-3 0,-9-3-3 16,9 5-2-16,-2-2-4 0,-2-2-4 15,1-1-2-15,-2-1-3 0,-1-5-4 0,-1 1-1 16,4-1-1-16,-14-21 2 0,16 33-3 15,-11-19 1-15,-5-14-3 0,14 27-2 16,-14-27-3-16,12 21-2 0,-12-21-3 0,11 26-1 16,-11-26 0-16,15 18-1 0,-15-18-2 15,14 18 1-15,-14-18-5 0,13 19 1 16,-13-19-3-16,0 0 2 0,20 20-1 0,-20-20 0 16,0 0 0-16,14 12 0 0,-14-12-1 15,0 0 1-15,0 0-3 0,21 13-1 0,-21-13 5 16,0 0-6-16,22 8 1 0,-22-8 0 15,0 0 0-15,0 0 0 0,30 6-1 0,-30-6-1 16,0 0 2-16,0 0-2 16,27 8 4-16,-27-8 2 0,0 0-5 15,0 0 9-15,0 0 6 0,0 0 8 0,0 0 8 0,0 0 6 16,33-5-5-16,-33 5-1 0,0 0-2 16,0 0-4-16,27-30-3 0,-27 30 0 15,15-32 3-15,-3 13-3 0,-4 1 3 0,4-6-3 16,3-1 5-16,-7-3-2 0,6-6-1 15,-3 0-1-15,-2-6 3 0,1 4 1 0,2-5 12 16,3-3 0-16,-7 4-1 0,4-2-8 16,-4-2 4-16,2 4-4 0,-3-2 2 15,3-1-14-15,0 0 6 0,-5 2-7 0,7 5 1 16,-7-1 2-16,1 4-6 0,3 4-1 16,-8 2 0-16,6 1-7 0,-7 26-13 0,8-44-19 15,-6 27-28-15,-2 1-43 0,0 16-68 16,3-27-89-16,-3 27-223 0,-5-25-55 0,5 25-30 15,-16-26-359-15,16 26-566 16</inkml:trace>
  <inkml:trace contextRef="#ctx0" brushRef="#br0" timeOffset="80878.867">8671 3988 4363 0,'0'0'-148'16,"0"0"11"-16,0 0 6 0,0 0 1 0,-25-12-6 16,25 12-12-16,0 0 1 0,0 0 6 15,0 0 21-15,0 0 25 0,0 0 21 0,-23-10 14 16,23 10 19-16,0 0 14 15,0 0 11-15,0 0 19 0,0 0 16 16,0 0-3-16,0 0 8 0,0 0-8 0,-29-5 3 0,29 5-9 16,0 0 1-16,0 0-6 0,0 0 11 15,0 0-6-15,-45 15 0 0,45-15-2 16,-20 6 8-16,20-6 4 0,0 0 13 16,-30 6 7-16,30-6 9 0,0 0-12 0,-39 7 3 15,39-7 10-15,-26 2-6 0,26-2 0 16,0 0 3-16,-39 3-9 0,39-3-1 0,-27 3 7 15,27-3 3-15,0 0 14 16,-43 3 8-16,43-3 18 0,-30 0-9 0,30 0-2 0,0 0-10 16,-44 6-6-16,44-6-11 0,-30 3-4 15,30-3-1-15,-27 7-15 0,27-7-2 16,-35 8 8-16,35-8-10 0,-33 8 6 0,33-8 28 16,-35 7 9-16,35-7 14 0,-30 8 6 15,30-8 7-15,-27 4 4 0,27-4 10 16,-30 2-10-16,30-2-12 0,0 0-10 0,-44 3-8 15,44-3-12-15,-25 3-6 16,25-3-7-16,0 0-4 0,-37 0-3 0,37 0-3 16,0 0-7-16,-40 0-3 0,40 0-2 0,-32 0-2 15,32 0-3-15,-31 0-2 0,31 0-2 16,-39 7 3-16,39-7 2 0,-42 2 1 16,42-2 9-16,-37 3 5 0,16 0 3 0,21-3 1 15,-35 4-3-15,35-4-2 0,-31 0-6 16,31 0-1-16,0 0-4 0,-40 3-2 0,40-3-1 15,0 0-3-15,-41 2-4 0,41-2 2 16,-27 3-5-16,27-3 2 0,-39 7-4 16,39-7 1-16,-38 6-2 0,38-6 1 0,-35 6-1 15,35-6 0-15,-40 9 1 0,19-6-1 16,21-3 0-16,-38 8-1 0,15-4-1 16,23-4-1-16,-37 9 0 0,37-9 1 15,-37 8-1-15,15-6 1 0,22-2-2 0,-35 10 0 16,35-10 1-16,-38 9 0 0,18-6 2 15,20-3 2-15,-41 6 3 0,41-6 5 0,-36 9 1 16,36-9 5-16,-37 7 1 0,37-7 3 16,-37 5-2-16,20 2 2 0,17-7-4 0,-33 7-3 15,33-7-2-15,-39 8 1 0,39-8-3 16,-31 8 1-16,31-8-8 0,-39 13 4 0,17-6-4 16,-3 2 0-16,-2 1-2 0,1-5 0 15,2 5-2-15,-4 2 1 0,3-3-3 16,-2 2 3-16,0-3-1 0,4 0 0 15,-2 3 0-15,1-2 0 0,-2 0-2 0,2 0 3 16,-1-3-1-16,25-6-3 0,-38 15 2 16,21-8 1-16,17-7 1 0,-30 12-2 15,30-12-3-15,-29 8-5 0,29-8-9 0,-20 12-12 16,20-12-17-16,0 0-19 0,-27 5-20 16,27-5-30-16,0 0-25 0,0 0-18 0,0 0-13 15,-25 12-8-15,25-12-20 0,-6 6-29 16,6-6-63-16,0 0-636 0,0 0-616 0</inkml:trace>
  <inkml:trace contextRef="#ctx0" brushRef="#br0" timeOffset="81495.1417">6184 4332 4436 0,'0'0'-142'0,"13"26"25"16,-13-26 18-16,5 28 7 0,-5-28 19 16,5 34 16-16,-2-13 8 0,-3-21 22 0,5 46 1 15,-1-22 0-15,-3 0 14 0,3 2 16 16,4-2 10-16,-8-24 20 0,5 47 9 16,-1-26-2-16,4 1-5 0,-6 2 6 15,4-1 14-15,3 1 20 0,-9-24 6 0,15 42-14 16,-12-18 18-16,2-1-9 0,5 1 0 15,-3 1-5-15,1 2-2 0,-3-1-2 0,7 2-4 16,-7-1-4-16,5 4-10 0,-2 0 0 16,1-3-8-16,-4 3-3 0,3-1-10 15,0 3 3-15,4 6-2 0,-4-6-3 0,1-6-3 16,3 0-2-16,-7 2 0 0,6-2-3 16,-6 2 2-16,7-5 10 0,-7 1 0 0,2 2 1 15,1-2-3-15,4 3 5 0,-7 2 0 16,7-1-5-16,-4 7-4 0,4 1-3 15,-4 1 1-15,5-2-4 0,2 1-4 16,-1 3-1-16,-3-6-3 0,1-3 1 0,-2-4-4 16,-3 1 2-16,5-5-4 0,-4-2 1 15,-3 1-2-15,-5-22 2 0,12 30-5 0,-12-30 0 16,11 25-9-16,-11-25-3 0,9 27-14 16,-9-27-17-16,13 19-22 0,-13-19-29 15,9 21-40-15,-9-21-54 0,0 0-132 0,11 12-605 16,-11-12-578-16</inkml:trace>
  <inkml:trace contextRef="#ctx0" brushRef="#br0" timeOffset="82027.8574">6336 5828 4359 0,'0'0'-117'0,"0"0"24"0,0 0 26 15,0 0 22-15,0 0 7 0,0 0 6 0,0 0 8 16,0 0 1-16,0 0 14 0,0 0 15 16,0 0 9-16,0 0-10 0,0 0 14 15,0 0 3-15,0 0 1 0,0 0 4 0,0 0-2 16,35 48 9-16,-35-48-5 0,27 22 16 16,-12-7-3-16,2 3 4 0,3 2-19 0,-4-2 3 15,8 0-5-15,-4 7-9 0,5-5 7 16,0 4-8-16,-5-6 6 0,0-3-17 15,2 0 23-15,1-3 19 0,-3 3 11 16,2-1 13-16,2-5 14 0,-24-9 15 0,41 12 10 16,-24-8 6-16,-17-4 2 0,40-4 6 15,-40 4 1-15,59-21-1 0,-26-1-4 0,6-6 0 16,3-5 15-16,6-14-12 0,1-2-14 16,-11-4-6-16,7 1-39 0,-1-3-17 15,-6-1-19-15,1 1-24 0,-1-4-30 16,-1 7-30-16,-7 5-34 0,0 8-41 0,-8 4-27 15,-2 5-37-15,-3 0-88 0,3 8-169 0,-8 4-491 16,-2-2-756-16</inkml:trace>
  <inkml:trace contextRef="#ctx0" brushRef="#br0" timeOffset="95460.3339">29670 2245 855 0,'0'0'113'0,"0"0"-102"16,0-31-117-16,0 31-215 0,0 0 147 16,0 0 54-16</inkml:trace>
  <inkml:trace contextRef="#ctx0" brushRef="#br0" timeOffset="95545.2805">29670 2144 761 0,'3'-27'112'0,"-3"27"-56"0,0 0-1 16,0 0-60-16,14-30-62 0,-14 30-102 0,6-21-55 16</inkml:trace>
  <inkml:trace contextRef="#ctx0" brushRef="#br0" timeOffset="96438.2681">29703 2038 797 0,'0'0'121'0,"12"-23"88"15,-12 23 11-15,5-26 20 0,-5 26-32 16,10-25 3-16,-10 25 8 0,3-23-25 0,-3 23 2 16,5-27-12-16,-5 27-27 0,0 0-20 15,0 0-11-15,9-27-21 0,-9 27-5 16,0 0-24-16,0 0-1 0,5-24-6 15,-5 24-16-15,0 0-4 0,0 0 2 0,0 0-16 16,0 0-4-16,0 0-11 0,0 0 14 16,0 0-4-16,0 0-4 0,6-25 0 0,-6 25 5 15,0 0-15-15,0 0 4 0,0 0 9 16,0 0-17-16,0 0 2 0,0 0-5 16,0 0 5-16,0 0 2 0,0 0-4 0,0 0 10 15,0 0 25-15,0 0-17 0,0 0-7 16,0 0 9-16,0 0-9 0,0 0 6 0,0 0-10 15,0 0-1-15,0 0-8 0,0 0 10 16,0 0 1-16,-23 83-7 0,23-83 0 0,-5 21-8 16,5-21 1-16,0 0 8 0,-12 29-4 15,12-29 6-15,-11 18-10 0,11-18 21 16,0 0 3-16,-9 27 3 0,9-27-3 0,0 0 6 16,-11 26-13-16,11-26 3 0,0 0 1 15,-14 24 0-15,14-24-1 0,0 0 0 16,-8 24-2-16,8-24-4 0,-9 19-2 0,9-19 1 15,-11 21-3-15,11-21 4 0,-7 29 1 16,7-29-1-16,-5 20 2 0,5-20 5 16,0 0-4-16,-12 35 5 0,12-35 8 0,-10 27 2 15,10-27-3-15,-6 28-4 0,6-28-4 16,-5 31 1-16,5-31-3 0,-9 32-1 0,9-32-4 16,-5 33 0-16,0-16-3 0,5-17 1 31,-5 35 4-31,5-35 6 0,-5 34 8 0,5-34-1 0,-3 33 2 0,3-33 1 0,-5 36 0 15,5-36-4-15,0 33-4 0,0-33-3 16,-4 30-2-16,4-30-3 0,-3 32-1 0,3-32 0 16,-2 27-5-16,2-27 2 0,0 30 0 15,0-30-3-15,-3 27 0 0,3-27 0 16,0 32 4-16,0-32 4 0,0 31 1 0,0-31-2 16,0 35 0-16,0-35-2 0,0 30 0 15,0-30-6-15,0 37 2 0,0-37-2 16,-5 31-4-16,5-31 2 0,0 31-1 0,0-31 2 15,0 33 2-15,0-33-2 0,0 30 0 16,0-30 1-16,0 35-1 0,0-35-4 16,-3 35 0-16,3-35 1 0,3 36-1 0,-3-36 0 15,0 34 1-15,0-34 4 0,-3 33 0 16,3-33-1-16,-4 32 0 0,4-32-3 16,0 30 0-16,0-30 0 0,-1 36-2 0,1-36 2 15,0 32-1-15,0-32-3 0,0 33 1 16,0-33 1-16,0 35-2 0,0-35 2 0,0 29-3 15,0-29-1-15,5 32 0 0,-5-32 2 16,0 30 0-16,0-30 2 0,3 32 1 0,-3-32 1 16,5 34-3-16,-5-34 2 0,0 36-1 15,0-36-1-15,3 41 2 0,-3-23-4 16,0-18 2-16,2 38 0 0,-2-38-2 0,0 36 2 16,0-36-5-16,3 30 3 0,-3-30 0 15,4 28-2-15,-4-28 1 0,0 0 2 0,0 38-5 16,0-38 1-16,0 0-1 0,5 27 0 15,-5-27-1-15,0 0-7 0,5 21-7 0,-5-21-20 16,0 0-24-16,0 0-34 16,3 20-64-16,-3-20-79 0,0 0-192 0,0 0-111 15,0 0-427-15,0 0-959 0</inkml:trace>
  <inkml:trace contextRef="#ctx0" brushRef="#br0" timeOffset="97391.1141">28977 3776 4821 0,'30'-44'-121'0,"-30"44"6"0,0 0 5 15,0 0 16-15,0 0 14 0,0 0 3 16,0 0 6-16,0 0 0 0,0 0 19 0,19-16 19 15,-19 16 14-15,0 0 19 0,0 0 23 16,0 0-2-16,0 0 14 0,0 0 34 16,13-18 1-16,-13 18 5 0,0 0 14 0,0 0-2 15,0 0-4-15,0 0 0 0,0 0-12 16,0 0-7-16,0 0-10 0,0 0-6 16,0 0 2-16,0 0-11 0,0 0-1 15,0 0-2-15,0 0-8 0,0 0 6 0,0 0-9 16,0 0-4-16,17-15 1 0,-17 15-2 15,0 0-2-15,0 0 2 0,0 0 0 0,0 0 6 16,0 0-1-16,0 0 0 0,0 0 1 16,0 0 2-16,0 0-2 0,0 0-1 0,52 22-2 15,-52-22 0-15,0 0 1 0,26 15-2 16,-26-15 1-16,22 9 2 0,-22-9-2 16,22 12-2-16,-22-12-2 0,20 12 3 0,-20-12 1 15,18 10-1-15,-18-10 4 0,22 10 0 16,-22-10 1-16,0 0-1 0,27 12-5 0,-27-12 1 15,28 6-2-15,-28-6-6 0,27 6 0 16,-27-6-1-16,34 3 0 0,-34-3-3 0,41 0-3 16,-41 0-1-16,42 3 1 0,-18-3-1 15,-24 0-1-15,41-3-4 0,-41 3 2 16,37 0 0-16,-37 0-3 0,42 0 1 16,-42 0 2-16,39-3-1 0,-39 3-3 0,36 0 1 15,-36 0 0-15,31-3 0 0,-31 3-2 16,0 0 1-16,38 0 2 0,-38 0-2 0,0 0 0 15,30 0 0-15,-30 0 1 0,0 0-1 16,0 0-2-16,0 0 5 0,0 0-2 16,34 0-1-16,-34 0 0 0,0 0-1 15,0 0 2-15,0 0 1 0,0 0 2 0,0 0-6 16,0 0 4-16,0 0 0 0,0 0 4 0,0 0-7 16,0 0 2-16,35 3-1 0,-35-3 0 15,0 0 2-15,0 0-4 0,0 0 3 16,0 0 0-16,0 0-2 0,0 0 4 0,0 0-3 15,13 15 3-15,-13-15-1 0,0 0-1 16,0 0 8-16,0 0-3 0,0 0 3 0,0 0 3 16,0 0-1-16,0 0 4 0,0 0-1 15,0 0-2-15,0 0 0 0,0 0 1 16,0 0-5-16,0 0 2 0,0 0-1 0,0 0-3 16,0 0-3-16,0 0-4 0,0 0-14 15,-3 33-11-15,3-33-18 0,0 0-33 16,0 0-43-16,0 0-45 0,0 0-50 15,-67-3-151-15,38-1-583 0,-2-10-832 0</inkml:trace>
  <inkml:trace contextRef="#ctx0" brushRef="#br0" timeOffset="99083.1618">29444 2974 4640 0,'0'0'-151'0,"0"0"3"0,0 0 17 0,0 0 14 16,0 0 13-16,0-30 3 0,0 30 4 0,0 0 14 16,0 0 15-16,0 0 12 0,0 0 11 15,0 0 9-15,0 0 7 0,0 0 10 16,0 0 10-16,-18-22 7 0,18 22 6 0,0 0 18 15,0 0 11-15,0 0 1 0,0 0 2 16,0 0 4-16,0 0 0 0,0 0-8 16,0 0-1-16,0 0 19 0,0 0 9 0,0 0 18 15,0 0-6-15,0 0 11 0,0 0 10 16,0 0 12-16,0 0-16 0,0 0 7 0,-10 84 1 16,10-84-1-16,5 39-7 0,-5-39-1 15,3 47-12-15,2-20-6 0,3 1-3 16,-1 2-9-16,0 2-4 0,1-5 2 15,0 12 3-15,-1-4 3 0,5-4-2 0,-7 4-7 16,1 1 1-16,3-5-4 0,-2 4-1 16,-4 0-8-16,5 0-3 0,-8-6-4 0,0 3-4 15,2-2-4-15,1 2-2 0,-3-7-3 16,0-25-3-16,0 44-1 0,0-24 0 0,0-20-3 16,5 34-1-16,-5-34-3 0,0 28 1 15,0-28 3-15,0 0-5 0,0 37-1 16,0-37-2-16,0 0-5 0,4 25-12 0,-4-25-8 15,0 0-6-15,0 0-2 0,0 0-5 16,0 0 0-16,0 0-5 0,0 0 1 16,0 0-4-16,0 0-2 0,0 0-4 0,0 0 0 15,0-96-15-15,0 96-6 0,-12-47 0 16,7 19-5-16,-3 1-10 0,1-5 7 0,-5 2-9 16,4 0 4-16,-4-4 10 0,2-3-6 15,2 9 3-15,-4-4 6 0,0 0 4 0,4 4 2 16,-4-3 8-16,2 8 12 0,3-4 17 15,-3 7 14-15,10 20 13 0,-11-42 11 16,1 27-4-16,10 15-2 0,-10-30 1 16,10 30-1-16,-7-26-7 0,7 26 3 0,0 0-3 15,-5-27 13-15,5 27-7 0,0 0 9 16,-8-25-1-16,8 25 0 0,0 0 3 16,0 0 4-16,0 0-4 0,-9-23 12 0,9 23 6 15,0 0 23-15,0 0 14 0,0 0 9 16,0 0 3-16,0 0 4 0,0 0-7 0,0 0-6 15,0 0-9-15,0 0-3 0,0 0-1 16,0 0-6-16,4 95 2 0,-4-95-4 16,1 39-1-16,-1-12-4 0,4 0 1 0,-1-4 1 15,-3-23-2-15,8 52 0 0,-6-26-3 16,1-2-3-16,1 0-5 0,1 3 0 0,-4 0-2 16,3-4-6-16,-4-23 1 0,10 44-4 15,-7-25-1-15,-3-19-1 0,5 40-3 0,-2-20-1 16,-3-20-2-16,9 38-1 15,-9-38-4-15,5 34 1 0,3-17 1 0,-8-17-4 16,5 28 0-16,-5-28-2 0,9 32 1 0,-9-32-2 16,5 27 1-16,-5-27-2 0,6 27-2 15,-6-27 0-15,10 27 0 0,-10-27 0 16,0 0 1-16,5 30-2 0,-5-30-2 0,9 18 1 16,-9-18-1-16,0 0-2 0,0 0 1 15,5 26-1-15,-5-26 2 0,0 0-3 16,0 0 2-16,0 0-2 0,3 27 2 0,-3-27-2 15,0 0 3-15,0 0-3 0,0 0 0 16,8 21 1-16,-8-21 1 0,0 0-2 0,0 0 1 16,0 0 0-16,0 0 0 0,0 0 0 15,0 0-1-15,0 0 0 0,5 26 0 16,-5-26 0-16,0 0-1 0,0 0 2 0,0 0-3 16,0 0 3-16,0 0-2 0,0 0 1 15,0 0-2-15,0 0 1 0,9 24 1 0,-9-24-2 16,0 0 2-16,0 0 0 0,0 0-3 15,0 0 1-15,0 0 2 0,5 27-3 16,-5-27 4-16,0 0-2 0,0 0-1 0,0 0 1 16,0 0 2-16,0 0-4 0,0 0 3 15,11 19-4-15,-11-19 4 0,0 0-1 0,0 0-1 16,0 0 3-16,0 0-1 0,0 0 4 16,0 0-4-16,0 0 0 0,0 0 0 15,0 0 1-15,0 0-1 0,0 0 2 0,0 0-3 16,0 0 3-16,0 0 1 0,57-37-2 15,-57 37 3-15,17-17-1 0,-17 17 0 16,15-16 0-16,-15 16 1 0,17-23 3 16,-17 23-1-16,20-27-3 0,-12 9 3 0,1-4 2 15,6 0-1-15,-15 22-1 0,16-43 0 16,-5 23-2-16,0-7 1 0,-2 7-4 0,2-2 3 16,1-3-2-16,-4 5 2 0,4-4 2 15,-4 4-4-15,2 1-1 0,-10 19-1 0,17-43 5 16,-10 24 7-16,5 1-1 15,-12 18-1-15,16-32 1 0,-7 15-4 0,-9 17 0 16,16-31 0-16,-4 15-4 0,0-2 1 0,-12 18-2 16,25-32 1-16,-13 17 2 0,1 0 2 15,-13 15-1-15,28-27 2 0,-12 10-3 0,-16 17 8 16,21-27 5-16,-7 9 1 0,1 3 0 16,1 0 4-16,-16 15 8 0,29-36-3 0,-12 18 3 15,-2 0 0-15,-2 3-4 0,-1-3-5 16,-12 18-4-16,27-35-2 0,-14 23 4 15,-13 12-3-15,18-24-5 0,-6 12-2 0,-12 12-3 16,12-19 0-16,-12 19-12 0,13-20-12 16,-1 16-17-16,-12 4-27 0,0 0-42 15,15-16-62-15,-15 16-57 0,0 0-154 0,0 0-149 16,0 0-34-16,0 0-377 0,0 0-692 16</inkml:trace>
  <inkml:trace contextRef="#ctx0" brushRef="#br0" timeOffset="101395.7142">29733 1758 4540 0,'-30'6'-114'0,"30"-6"12"16,0 0 10-16,0 0 13 0,0 0 1 16,0 0 2-16,0 0-3 0,0 0 11 0,0 0 11 15,0 0 4-15,0 0 11 0,0 0 5 16,-33 2 0-16,33-2 7 0,0 0 5 16,0 0 4-16,0 0 12 0,0 0 14 0,0 0 24 15,0 0 24-15,0 0-6 0,0 0 12 16,0 0 0-16,0 0-6 0,0 0-9 0,0 0-6 15,0 0 11-15,0 0-18 0,0 0 20 16,72-33-3-16,-72 33 1 0,25-8 5 0,-25 8-3 16,0 0 9-16,40-11 7 0,-40 11 5 15,33-6 4-15,-33 6 6 0,41-6 9 16,-20 3-3-16,-21 3 6 0,45-6 4 16,-14 0-10-16,-3 3 0 0,7 0-14 0,-1-3-11 15,-1 3-2-15,4-3-6 0,3 2-6 16,3 2-8-16,1-6-5 0,-6 8 3 15,4-1-10-15,-5-3-1 0,2 4-3 0,1 0-3 16,-3-4-1-16,4 4-4 0,-2 0 0 16,-1-3 0-16,-1 2 2 0,3 1-2 0,2 0 0 15,-5-4-1-15,3 4-2 0,-3-4 3 16,0 1 0-16,-4 3 3 0,2-3 0 0,4 3 1 16,-6-3-2-16,1 3-3 0,-3 0 0 15,1-3-2-15,2-1-1 0,-34 4-2 16,60 0 1-16,-35 0-3 0,5 0 1 0,-30 0-2 15,60 0-1-15,-28 0 0 0,-4 0-2 16,9 0-1-16,0 4 1 0,0-4-1 0,1 0-1 16,1 3-1-16,-4-3 2 0,5 0 0 15,-3 0-2-15,0 0 0 0,-4 0 1 16,-1 0 1-16,1 0-4 0,3 0 2 0,-3 0-1 16,4 0-1-16,-9 0 2 0,2 0 0 15,2 0 1-15,-32 0-2 0,52 0-2 16,-29-3 1-16,-23 3 0 0,47 0 3 0,-47 0 1 15,34 0 7-15,-34 0-1 0,30 0 3 16,-30 0-1-16,0 0 1 0,37 0-1 0,-37 0-4 16,0 0 4-16,0 0-4 0,33 0-1 15,-33 0 0-15,0 0-1 0,0 0-1 16,32 0-2-16,-32 0 0 0,0 0 0 16,0 0 0-16,33 0-1 0,-33 0 1 0,0 0-3 15,0 0 3-15,39-4-1 0,-39 4 1 16,0 0 0-16,0 0 1 0,0 0 0 0,27-2 2 15,-27 2 4-15,0 0 4 0,0 0 6 16,0 0-2-16,0 0 0 0,0 0 1 16,0 0-1-16,0 0-3 0,0 0-3 0,35 0 1 15,-35 0-4-15,0 0 0 0,0 0-1 16,0 0-2-16,0 0 0 0,0 0-2 0,11 27 4 16,-11-27-3-16,2 22 3 0,-2-22 3 15,0 34-1-15,0-34 9 0,0 37 3 0,0-9 0 16,0-1 8-16,0 4-4 0,-2 4-2 15,-1 7-4-15,3 3-1 0,-5 3-2 16,2 1-2-16,-1 3 3 0,3 2 9 0,-3-6-3 16,4 1 0-16,0-5-7 0,0 3-1 15,-5-5 1-15,5-9-4 0,0 2 0 0,-3-1 4 16,3-2 1-16,-3 0 2 0,3-4-2 16,-9 2 0-16,9 2-3 0,0-32-4 0,-3 58 2 15,0-30-2-15,3-1 0 0,-6 4-1 16,1-2-4-16,2 1 2 0,0 1 0 15,3 0-14-15,-2 0 2 0,-1-4 1 0,-2 5-2 16,1-5 4-16,4 3-2 0,0-30 3 16,-5 53 1-16,5-29 4 0,0-24 0 15,-3 43 0-15,-2-21 5 0,5-22-3 0,-3 44 1 16,3-44 2-16,0 43-1 0,-4-26 1 16,4-17-3-16,0 44 0 0,0-44-2 0,0 44 1 15,0-23 0-15,0-21-2 0,0 42 2 16,4-18 1-16,-1 3-2 0,-3-27 1 15,5 42-2-15,-2-21 1 0,-3-21 1 0,2 44 3 16,-2-44-1-16,3 34 1 0,-3-34 1 16,4 35-1-16,-4-35 1 0,5 27 0 0,-5-27 0 15,0 27 0-15,0-27-2 0,0 0 1 16,3 33 1-16,-3-33 0 0,0 0-3 0,2 29 2 16,-2-29-1-16,0 0-1 0,3 25 2 15,-3-25-1-15,0 0 0 0,0 0-1 16,8 31-2-16,-8-31 1 0,4 21-1 0,-4-21 0 15,0 0 0-15,0 37-1 0,0-37 0 16,2 24-1-16,-2-24 1 0,0 0-1 16,0 36 1-16,0-36-1 0,0 26 1 0,0-26 0 15,0 0-1-15,0 30 1 0,0-30-1 16,0 0 0-16,0 33 1 0,0-33-2 0,0 27 2 16,0-27-2-16,0 0-1 0,0 35 1 15,0-35 0-15,3 32-1 0,-3-32 1 0,0 28-1 16,0-28 1-16,0 27-2 0,0-27 0 15,0 35 2-15,0-35-1 0,3 33 0 16,-3-33 0-16,5 37-1 0,-5-37 1 0,0 33-1 16,0-33 1-16,4 32-1 0,-4-32 1 15,0 33-2-15,0-33 3 0,-4 32-2 16,4-32 0-16,4 34 0 0,-4-34 0 0,0 33 0 16,0-33 1-16,3 34-1 0,-3-34 0 0,0 34 1 15,0-34 0-15,0 30-1 0,0-30 0 16,-3 28 1-16,3-28-1 0,0 0 0 15,0 37 0-15,0-37 1 0,0 27-1 0,0-27-1 16,-4 30 2-16,4-30-1 0,-5 27 0 16,5-27 0-16,0 0 1 0,-3 36-1 0,3-36 0 15,0 0 0-15,0 31 1 0,0-31 0 16,0 0-1-16,0 0-2 0,-3 31 1 0,3-31-5 16,0 0-5-16,0 0-7 0,0 0-10 15,6 25-13-15,-6-25-16 0,0 0-21 16,5 8-41-16,-5-8-57 0,0 0-71 0,0 0-164 15,0 0-81-15,0 0-514 0,0 0-1528 16</inkml:trace>
  <inkml:trace contextRef="#ctx0" brushRef="#br0" timeOffset="102301.2987">32013 4397 5418 0,'0'0'-153'0,"0"0"19"16,0 0 26-16,0 0 14 0,0 0 15 0,0 0 21 15,0 0 2-15,0 0 20 0,0 0 16 16,0 0 8-16,0 0 21 0,0 0-3 16,0 0-2-16,0 0-2 0,0 0 8 0,0 0 19 15,0 0 1-15,0 0 11 0,0 0 10 16,0 0 7-16,0 0-2 0,0 0 2 16,0 0-2-16,0 0 10 0,0 0 8 0,0 0 3 15,0 0-2-15,0 0-6 0,44 63-3 16,-44-63-11-16,12 23-2 0,-12-23 1 0,10 25-7 15,-10-25-2-15,10 32-4 0,-4-20-3 16,-6-12-4-16,10 30-3 0,-10-30 0 16,17 27-5-16,-10-10 2 0,-7-17-4 0,20 30-2 15,-20-30-1-15,12 28-1 0,-4-13-1 16,5 4-3-16,-1-2-2 0,-2 3-2 16,2-2-1-16,6 1 1 0,-4-3-3 0,-6 2 1 15,-8-18-5-15,28 31 3 0,-13-14-1 16,-15-17 0-16,19 25 2 0,-7-15-1 0,-12-10 2 15,20 22-2-15,-20-22 1 0,16 18-1 16,-16-18 0-16,15 16-2 0,-15-16 1 16,14 15 4-16,-14-15-7 0,16 12 0 15,-16-12 1-15,0 0-1 0,27 16 0 0,-27-16-1 16,25 9 1-16,-25-9 0 0,0 0-2 16,22 10 4-16,-22-10 4 0,0 0 7 15,27 5 8-15,-27-5 6 0,0 0 10 0,0 0 1 16,0 0 18-16,0 0-11 0,0 0-4 15,0 0-9-15,35-19-8 0,-35 19 4 0,0 0-4 16,13-25-2-16,-13 25-2 0,12-16-7 16,-12 16 4-16,10-23-5 0,-10 23-3 0,10-24 0 15,-10 24-5-15,7-27 6 0,-7 27-6 16,10-32 0-16,-3 13 1 0,-7 19 1 0,10-39 2 16,-4 13 1-16,3 2-3 0,-3-3 0 15,-1 2 1-15,4-3-2 0,-1 3-2 16,-3-2-2-16,2-2-3 0,3 6-6 0,-3-2-13 15,3-4-16-15,-4 5-19 0,3-1-23 16,-6 0-39-16,0 5-59 0,-6-1-104 0,-9-2-211 16,4 5-49-16,-12 0-433 0,-14 3-1025 15</inkml:trace>
  <inkml:trace contextRef="#ctx0" brushRef="#br0" timeOffset="103400.1898">29645 2916 4872 0,'0'0'-191'0,"-37"52"21"0,37-52 32 15,0 0 11-15,0 0 27 0,-14 25 13 16,14-25 23-16,0 0 20 0,0 0 17 16,-8 22 25-16,8-22 0 0,0 0 10 0,-13 25 13 15,13-25 16-15,-2 27 30 0,2-27-4 16,0 32 5-16,0-32 19 0,0 35 1 0,0-35 6 16,0 47-8-16,0-19-6 0,0 2 6 15,0 2 12-15,-3 4-1 0,3 7-3 16,0 1-5-16,-5 5-5 0,1-2-7 15,4-2-2-15,-3 5-7 0,1-4 7 0,-1 2 1 16,3 2 2-16,-5-3-2 0,5-1-3 16,0-1-4-16,-3-1-8 0,3 0-4 0,-4-2-6 15,4 3-4-15,0-3-2 16,0-3-4-16,0 5-4 0,4-1-3 0,-4 0-3 16,0-6-3-16,3 4-2 0,-3-5-1 0,0 3 0 15,0-1 1-15,5-4-2 0,-5 3-4 16,3-3 1-16,-1-4-1 0,-2 3-2 0,3-1-2 15,-3-1 0-15,0 0-2 0,4-4-1 16,1 1-3-16,-5-28 0 0,3 49 3 16,-3-27 1-16,0-22 2 0,0 42 3 0,2-17-2 15,-2-25 0-15,0 41 15 0,3-20 0 16,-3-21 2-16,0 39-10 0,5-19-4 0,-5-20-1 16,0 37-4-16,5-17 2 0,-5-20-5 15,0 42 6-15,0-42-6 0,2 36 4 16,-2-36-11-16,3 33 5 0,-3-33-2 0,3 32-11 15,-3-32 0-15,0 34 0 0,0-34 2 16,0 28-1-16,0-28 5 0,6 28-3 0,-6-28-1 16,0 0 1-16,0 33 0 0,0-33 0 15,0 0 0-15,3 29 1 0,-3-29-1 16,0 0 1-16,2 24 0 0,-2-24-1 16,0 0-3-16,0 0-3 0,0 0-6 0,0 0-9 15,3 34-8-15,-3-34-15 0,0 0-17 0,0 0-26 16,0 0-47-16,0 12-51 0,0-12-100 15,0 0-200-15,0 0-87 0,0 0-375 16,-32-43-791-16</inkml:trace>
  <inkml:trace contextRef="#ctx0" brushRef="#br0" timeOffset="104080.7142">29248 5223 4684 0,'0'0'-96'0,"0"0"-4"15,49-42-5-15,-49 42 8 0,0 0-17 16,28-12 3-16,-28 12 21 0,0 0 21 0,29-11 36 16,-29 11 41-16,0 0 13 0,28-5 20 15,-28 5 19-15,0 0 0 0,0 0 11 0,39 0 2 16,-39 0-2-16,0 0-1 16,0 0-20-16,30 5 5 0,-30-5-10 0,0 0 0 15,21 11-5-15,-21-11-9 0,0 0 3 0,19 22 0 16,-19-22-10-16,15 20-7 0,-15-20-4 15,15 24 10-15,-15-24 0 0,17 27 5 16,-9-15 5-16,-8-12 7 0,17 23-2 0,-17-23-2 16,23 22 5-16,-9-10 1 0,-14-12-2 15,20 18 12-15,-7-4-3 0,-13-14-5 16,23 13 4-16,-23-13-1 0,25 17 0 0,-25-17-12 16,22 10 1-16,-22-10-3 0,0 0 1 0,30 15 3 15,-30-15 5-15,17 10 3 0,-17-10 7 16,0 0-4-16,30 8 2 0,-30-8 0 15,0 0 4-15,0 0-1 0,24 4-1 16,-24-4 4-16,0 0 15 0,0 0-9 0,0 0-3 16,0 0-8-16,0 0-3 0,0 0-7 15,45-10-5-15,-45 10-5 0,0 0-5 16,0 0-3-16,0 0 0 0,23-9-2 0,-23 9-3 16,0 0-2-16,0 0-2 0,22-13 1 15,-22 13-6-15,0 0 3 0,0 0-5 0,20-19 4 16,-20 19-1-16,0 0-4 0,13-14 0 15,-13 14-2-15,0 0-2 0,0 0 1 16,19-17 2-16,-19 17-3 0,0 0-2 0,0 0 3 16,0 0-2-16,0 0 1 0,13-18 3 15,-13 18-5-15,0 0 2 0,0 0 3 0,0 0-2 16,4-28-1-16,-4 28 1 0,0 0 0 16,8-30 7-16,-8 30 1 0,7-28 2 15,-7 28-3-15,15-37 1 0,-10 19 0 0,3-8-2 16,2 2 1-16,2-3-6 0,-2-1 5 15,-2 0-1-15,9-3-3 0,-5 4-1 16,3 4 2-16,-7-1-3 0,5 6-5 0,-1-4-23 16,-4 7-31-16,1-1-34 0,-9 16-52 15,28-18-55-15,-19 15-155 0,-9 3-180 0,0 0-21 16,0 0-384-16,0 0-698 0</inkml:trace>
  <inkml:trace contextRef="#ctx0" brushRef="#br0" timeOffset="105283.5945">30598 2774 4516 0,'0'0'-85'0,"0"0"14"0,0 0 4 0,0 0 9 16,0 0 7-16,-13-18-1 0,13 18 0 15,0 0 9-15,0 0 16 0,0 0 27 0,0 0 23 16,0 0-4-16,0 0-12 0,0 0 5 16,0 0-5-16,0 0 4 0,0 0 3 15,0 0 2-15,0 0 9 0,0 0-2 0,0 0-4 16,0 0 30-16,0 0 30 0,0 0 0 15,0 0-1-15,0 0 1 0,-15 59-4 16,15-59-4-16,-7 49-9 0,5-21-4 0,-1 2 13 16,-5 4 9-16,4-1 1 0,-1 2-26 15,0 4 7-15,2 5-3 0,-2-1-3 0,0-4-6 16,2 5-7-16,-1-2-3 0,3-4-5 16,1-1-3-16,0-2-7 0,-4 1-14 15,4-6-14-15,0-3-17 0,-6 3-11 0,6-30-1 16,0 45-4-16,0-45 5 0,0 35-6 15,0-35-32-15,0 27-43 0,0-27-60 0,0 0-120 16,-7 9-625-16,7-9-543 0</inkml:trace>
  <inkml:trace contextRef="#ctx0" brushRef="#br0" timeOffset="106093.3794">30428 2974 4425 0,'18'-21'-63'0,"-18"21"4"0,17-24 12 16,-17 24 3-16,16-25 11 0,-16 25-11 15,17-21-2-15,-17 21 9 0,15-26 7 0,-15 26 29 16,12-21 22-16,-12 21 17 16,18-21-2-16,-18 21 34 0,12-18 5 0,-12 18 16 15,13-23 10-15,-13 23 14 0,15-18 10 0,-15 18 13 16,17-18 0-16,-17 18-13 0,14-22-18 16,-14 22-14-16,15-20-10 0,-15 20-13 0,13-24-11 15,-13 24-4-15,18-21-4 0,-18 21-8 16,14-24-3-16,-14 24-6 0,8-25-3 15,-8 25-4-15,12-20-2 0,-12 20-3 0,8-20 0 16,-8 20-2-16,0 0 1 0,14-27-5 16,-14 27-2-16,0 0 0 0,11-28-3 15,-11 28 0-15,0 0-3 0,12-23-3 0,-12 23-2 16,0 0-3-16,20-21-6 0,-20 21 1 16,13-12 0-16,-13 12-2 0,0 0-3 0,27-15-3 15,-27 15 3-15,17-9-2 0,-17 9-2 16,0 0 3-16,30-8 1 0,-30 8 3 15,0 0 0-15,29-5-1 0,-29 5 0 16,0 0 0-16,0 0 0 0,0 0 4 0,36 3-2 16,-36-3-2-16,0 0 5 0,25 12 0 15,-25-12-1-15,19 13 1 0,-19-13 1 0,0 0 4 16,17 24-2-16,-17-24 1 0,10 26 4 16,-10-26 0-16,3 28-1 0,-3-28-2 0,2 35-1 15,-2-35 1-15,-2 40 3 0,2-40-1 16,-3 38 0-16,3-38 1 0,-9 39 2 15,8-19 5-15,1-20 3 0,-16 34 2 16,3-14 4-16,-2-1-1 0,7-1-2 0,-6 2-4 16,-1-2 0-16,-1 0-2 0,0-3-1 15,16-15-2-15,-21 38 0 0,7-23-2 0,-2 0 1 16,16-15-2-16,-27 24-2 0,13-11 3 16,14-13-2-16,-23 22 0 0,23-22 0 0,-28 22 0 15,11-13 2-15,17-9-1 0,-30 15 1 16,30-15-1-16,-27 13 4 0,27-13-2 15,-28 12 0-15,28-12-3 0,-19 7-4 0,19-7-10 16,0 0-16-16,-30 8-17 0,30-8-25 16,0 0-19-16,-35 4-16 0,35-4-14 15,-30 4-7-15,30-4 1 0,-32 12 6 0,32-12-20 16,-35 12-14-16,18-4-29 0,17-8-73 16,-30 12-656-16,13-5-481 0</inkml:trace>
  <inkml:trace contextRef="#ctx0" brushRef="#br0" timeOffset="106583.5682">31006 3310 4410 0,'0'0'-55'0,"14"-27"6"0,-14 27 7 0,0 0-5 16,0 0-7-16,0 0 5 0,0 0 3 15,20-17 20-15,-20 17 36 0,0 0 20 0,0 0 4 16,0 0 4-16,0 0 4 0,0 0-6 16,0 0 1-16,0 0-15 0,0 0 19 15,45 22-3-15,-45-22 9 0,17 34-3 0,-9-7 6 16,0-4-1-16,1 5 6 0,-1 5-2 15,4 0 5-15,0 9-1 0,-1-6 3 16,-1 8-3-16,5-5-12 0,-1 0-1 16,-6 0-5-16,4-3-6 0,3-1-4 0,-7-2-4 15,1-4-21-15,-4-5-45 0,3 0-53 16,-3-2-69-16,-5-22-169 0,3 24-565 0,-3-24-391 16</inkml:trace>
  <inkml:trace contextRef="#ctx0" brushRef="#br0" timeOffset="107471.155">31217 2848 4225 0,'0'0'-122'0,"0"0"7"0,0 0 0 0,0 0-6 16,65-27-26-16,-65 27-19 0,32-6-2 15,-32 6 5-15,29-6 11 0,-29 6 14 0,28-6 10 16,-28 6 12-16,0 0 32 0,25-6 44 16,-25 6 18-16,0 0 31 0,0 0 56 15,0 0 16-15,0 0 11 0,0 0-2 0,0 0 9 16,0 0-12-16,0 0-3 0,0 0-9 16,0 0-2-16,-17 60-8 0,17-60-3 0,0 0 5 15,-28 35-7-15,28-35-1 0,-17 19 5 16,17-19 8-16,-11 18 0 0,11-18-6 15,-14 15-7-15,14-15 8 0,0 0 28 0,-15 18-13 16,15-18 12-16,0 0 7 0,0 0-7 16,0 0-17-16,0 0-17 0,0 0-12 15,0 0-4-15,0 0-14 0,0 0-14 0,0 0-4 16,0 0 1-16,0 0-7 0,0 0-4 16,0 0 5-16,34-63 13 0,-34 63 9 0,0 0 8 15,15-24 2-15,-15 24-5 0,0 0-2 16,0 0-3-16,8-21-10 0,-8 21 6 15,0 0-11-15,0 0 4 0,0 0 1 0,0 0-9 16,0 0 5-16,0 0 4 0,0 0-3 16,0 0-7-16,0 0 3 0,0 0 0 15,0 0-2-15,0 0 0 0,0 0 5 16,0 0 6-16,0 0 12 0,0 0 7 0,0 0 3 16,0 0 6-16,0 0 2 0,0 0-2 15,0 0 3-15,0 0 0 0,0 0 0 0,0 0 2 16,0 0 4-16,0 0 1 0,0 0-3 15,0 0-8-15,0 0-7 0,0 0 2 0,0 0-2 16,0 0-3-16,0 0-1 0,0 0-4 16,0 0-4-16,0 0-7 0,0 0-4 15,0 0-17-15,-40-15-26 0,40 15-37 0,0 0-43 16,0 0-48-16,0 0-88 0,0 0-287 16,0 0-423-16,0 0-820 0</inkml:trace>
  <inkml:trace contextRef="#ctx0" brushRef="#br0" timeOffset="109220.9718">31261 2830 4670 0,'0'0'-101'0,"-25"-21"21"0,25 21 25 15,0 0 30-15,0 0 9 0,0 0 17 0,0 0-14 16,0 0 10-16,0 0 8 0,0 0-3 16,0 0-6-16,0 0 11 0,0 0-9 15,0 0-1-15,26-44 11 0,-26 44-5 0,0 0 17 16,20-12 5-16,-20 12 21 0,0 0 9 16,0 0 8-16,27-10-1 15,-27 10-4-15,0 0-5 0,0 0-8 0,0 0-13 0,0 0-9 16,0 0 3-16,0 0-3 0,0 0 0 15,0 0-2-15,0 0-6 0,0 0-5 0,0 0 2 16,0 0-1-16,0 0-6 0,0 0 8 16,0 0 1-16,0 0-2 0,0 0 0 15,0 0 4-15,0 0-2 0,0 0 1 16,0 0 12-16,0 0 4 0,0 0 5 0,0 0 3 16,0 0-3-16,0 0-1 0,0 0-7 15,0 0-6-15,0 0-4 0,0 0-2 16,0 0 0-16,0 0 1 0,0 0-3 0,35 0 2 15,-35 0 3-15,0 0-6 0,15-20-1 0,-15 20-2 16,0 0-2-16,17-19-3 0,-17 19-1 16,0 0 0-16,23-9-2 0,-23 9-5 15,0 0-3-15,37 0-8 0,-37 0-1 16,0 0 2-16,29 12 2 0,-29-12-2 0,0 0 2 16,30 12 3-16,-30-12 0 0,0 0 6 15,0 0 12-15,27 9 9 0,-27-9 9 16,0 0 4-16,0 0 2 0,0 0 0 0,0 0 2 15,0 0 1-15,0 0 1 0,0 0-3 16,0 0-1-16,0 0 1 0,0 0 1 16,0 0-5-16,0 0-1 0,-49 37-3 0,49-37-2 15,0 0-2-15,0 0 1 0,0 0 3 16,-43-3 8-16,43 3 1 0,0 0-4 0,0 0-5 16,0 0-5-16,0 0-9 0,0 0-12 15,0 0-16-15,-42-9-6 0,42 9 0 16,0 0-1-16,0 0 5 0,0 0-3 0,0 0-5 15,0 0-1-15,0 0-7 0,0 0 3 16,0 0-3-16,0 0 5 0,0 0 4 16,65 30-2-16,-65-30 6 0,0 0 2 0,17 14 1 15,-17-14 2-15,0 0 4 0,0 0 8 16,0 0 5-16,0 0 9 0,0 30 7 16,0-30 5-16,0 0 4 0,0 0 4 0,0 0 2 15,0 0-4-15,0 0 6 0,0 0 1 16,0 0 2-16,0 0 2 0,-12 37 6 0,12-37 1 15,0 0 0-15,0 0 0 0,0 0-7 16,0 0-5-16,0 0-6 0,0 0 0 0,0 0-5 16,0 0-5-16,0 0-1 0,12 20 1 15,-12-20-7-15,0 0 3 0,0 0-4 16,0 0 0-16,0 0-3 0,0 0 1 16,0 0-3-16,0 0 1 0,0 0-3 0,0 0 4 15,0 0-2-15,0 0-4 0,0 0 0 16,0 0-4-16,0 0 2 0,0 0-3 0,0 0-3 15,0 0 3-15,0 0-4 0,0 0 0 16,0 0-5-16,0 0-1 0,0 0-1 16,0 0 2-16,0 0-5 0,0 0-1 0,0 0-6 15,-14 35-7-15,14-35-7 0,0 0-2 16,0 0-1-16,0 0 4 0,-8 25 0 0,8-25 4 16,0 0 4-16,0 0 5 15,0 0 0-15,0 0 5 0,0 0 5 0,-7 24 5 16,7-24 2-16,0 0 7 0,0 0 0 15,0 0 4-15,0 0 3 0,-25 9 1 0,25-9 7 16,0 0 6-16,0 0 6 0,0 0 1 16,0 0 3-16,-37-3-2 0,37 3-1 0,0 0 2 15,0 0-3-15,0 0 4 0,-35-18 5 16,35 18 0-16,0 0 2 0,0 0-5 16,-27-15-3-16,27 15-7 0,0 0-1 0,0 0-3 15,0 0-5-15,-16-15-4 0,16 15-8 16,0 0 4-16,0 0 2 0,0 0-5 15,0 0 0-15,0 0-1 0,0 0-5 0,0 0 4 16,0 0 1-16,0 0 2 0,0 0-4 16,0 0 6-16,0 0 3 0,0 0 3 15,0 0-4-15,50-22-2 0,-50 22-20 0,0 0-35 16,0 0-74-16,0 0-169 0,0 0-218 0,0 0-34 16,-85-32-418-16,36 8-937 0</inkml:trace>
  <inkml:trace contextRef="#ctx0" brushRef="#br0" timeOffset="459745.4159">31110 9494 1011 0,'0'0'354'0,"0"0"-183"15,0 0-78-15,0 0-56 0,0 0-20 0,0 0-50 16,0 0-5-16,0 0 13 0,0 0 42 16,0 0 45-16,0 0 51 0,0 0 10 15,0 0 27-15,0 0 3 0,0 0 13 0,0 0-20 16,0 0-10-16,0 0-7 0,0 0 0 15,0 0-17-15,0 0 2 0,0 0-11 16,0 0-3-16,0 0 6 0,0 0-11 16,0 0 0-16,-25 40 19 0,25-40 24 0,0 0 2 15,-2 27-5-15,2-27 1 0,-3 34 2 16,3-34-7-16,-7 38-9 0,4-11 4 0,0 0-1 16,3 4-7-16,-5 0-7 0,0 6-2 15,1 4-1-15,1 2-5 0,1 2-10 16,-1 8-6-16,-2 3-11 0,-2 5-6 0,5 4-6 15,-3-3-8-15,2-1-5 0,0 1-7 0,3-10-7 16,0-3 0-16,0 4-5 0,0-4 1 16,0 1 0-16,0-1 1 0,0-1 0 15,0-1 0-15,0 0-1 0,0-5-2 0,0 1-6 16,-2 0-1-16,2 1 1 0,-3-1-2 16,3 3-1-16,-9-3-6 0,4 3 1 15,4-2-2-15,-8 1-1 0,3 2-2 0,4-4-2 16,-6-1-2-16,4 2 4 0,3-1-3 15,-3-2-2-15,-1-5 0 0,10 0-2 0,-5-1 4 16,0 3-2-16,4-5-1 0,-3 0-1 16,8-1 2-16,-6 2 6 0,-1-4-2 15,4 0 4-15,-1 2 0 0,0 2 1 0,4-3 1 16,-4-2 1-16,0 3-1 0,1-2 1 16,-1 2 0-16,0 2 4 0,4-3-2 0,-6-2-11 15,-1 3-1-15,5-2 7 0,-2 2-6 16,0-2 0-16,-2 1 1 0,0-2 2 15,7-5-2-15,-8 0-1 0,1 1-1 0,-3-25 1 16,9 40-5-16,-8-22 4 0,-1-18-5 16,12 31-2-16,-12-31 0 0,5 28 0 0,-5-28-6 15,7 25-2-15,-7-25-8 0,8 21-10 16,-6-12-10-16,-2-9-19 0,0 0-25 0,6 20-33 16,-6-20-52-16,0 0-57 0,0 0-137 15,0 0-140-15,0 0-53 0,0 0-385 16,-11-87-680-16</inkml:trace>
  <inkml:trace contextRef="#ctx0" brushRef="#br0" timeOffset="460251.4149">30770 11970 4507 0,'0'0'-101'15,"0"0"22"-15,-5 33 20 0,5-33 47 0,0 32 20 16,0-32 26-16,9 37 25 16,-9-37 26-16,5 44 26 0,-2-23 11 0,2 3 5 15,2 1-4-15,1 3-7 0,-3-4-7 0,2 4-15 16,3-1-8-16,-3-1-6 0,3 1-11 16,1-3-5-16,-2 0 0 0,6 1-2 0,-3 0 3 15,1 0-4-15,-1-3 2 0,1-5-8 16,2 3-1-16,-2 1-8 0,4-3-2 0,-3-3-5 15,2 0-5-15,1 2-4 0,-2-4-4 16,-15-13-5-16,32 21-4 0,-17-12-5 16,-15-9 1-16,25 15-10 0,-25-15-4 0,27 7-6 15,-27-7-4-15,0 0-8 0,48-20-10 16,-28 5-15-16,-3-5-12 0,7-7-11 0,-3-3-18 16,-1 0-10-16,4-6-24 0,-2-5-14 15,1-5-20-15,2-4-27 0,-5 1-64 16,-3 0-158-16,6-3-508 0,-6-10-483 0</inkml:trace>
  <inkml:trace contextRef="#ctx0" brushRef="#br0" timeOffset="461209.0853">30970 9550 4420 0,'18'1'-52'0,"-18"-1"3"0,0 0 18 16,38 7-5-16,-38-7 1 0,36 0-7 15,-36 0 16-15,43 3 0 0,-21-3 8 0,-22 0 8 16,37 4 18-16,-37-4 5 0,36-4 13 16,-36 4 13-16,36-3 15 0,-36 3 7 15,33-7 2-15,-33 7-10 0,40-5-10 0,-40 5-4 16,34-8 3-16,-34 8-13 0,33-14 1 16,-16 12-12-16,-17 2 2 0,37-11 0 0,-11 3-11 15,1 1-9-15,-3 2 0 0,4-2 9 16,2-2-8-16,2 3 5 0,-4 0 9 15,4 0 18-15,2-2 16 0,-3 4 10 16,-1-4 17-16,1 7 11 0,0-6 7 0,1 3-3 16,0 1 1-16,-2 1-11 0,-3-2-9 15,3 1-8-15,-30 3-9 0,57 0-4 0,-36 0-7 16,-21 0-4-16,46 3-4 0,-23-3-3 16,-23 0-5-16,40 0-1 0,-40 0-3 0,34 0-1 15,-34 0-1-15,25 4-1 0,-25-4-5 16,32 0 0-16,-32 0-1 0,0 0-1 0,38 0-2 15,-38 0-1-15,0 0 1 0,27 2-2 16,-27-2-2-16,0 0 0 0,0 0-4 16,30 0 0-16,-30 0-8 0,0 0-13 0,0 0-24 15,0 0-35-15,0 0-49 0,32 3-47 16,-32-3-100-16,0 0-208 0,0 0-453 0,0 0-668 16</inkml:trace>
  <inkml:trace contextRef="#ctx0" brushRef="#br0" timeOffset="462153.0643">32390 9429 4471 0,'0'0'-104'0,"21"8"11"0,-21-8 6 16,0 0 12-16,0 0 11 0,0 0 15 15,12 17 6-15,-12-17 7 0,0 0 16 16,0 0 16-16,0 0 25 0,0 0-8 0,0 0 9 15,0 30 8-15,0-30 16 0,0 0 19 16,0 0-5-16,-3 40 11 0,3-40-4 0,-3 32 7 16,3-32 19-16,0 32 2 0,-2-8 7 15,-2-1 5-15,-1 5-10 0,2-4-8 16,0 7-5-16,1-3-11 0,-6 2-6 0,4 1-9 16,1 1-9-16,-2 1-5 0,0-3-10 15,2 2-6-15,-1-2-15 0,-4-2-18 0,1 1-19 16,2-8-34-16,5-21-29 0,-8 43-29 15,8-25-29-15,-3-3-59 0,3-15-164 0,-5 26-516 16,5-26-319-16</inkml:trace>
  <inkml:trace contextRef="#ctx0" brushRef="#br0" timeOffset="463433.8591">32350 9225 4135 0,'0'0'-91'0,"0"0"25"15,0 0 27-15,0 0 24 0,0 0 13 16,0 0 19-16,33 50 11 0,-33-50 4 15,0 0 26-15,28 15 4 0,-28-15 5 0,17 13 13 16,-17-13-2-16,20 8-2 0,-20-8-8 16,20 12-11-16,-20-12-7 0,22 13-5 0,-22-13-1 15,24 12-5-15,-24-12-6 0,28 10-3 16,-28-10-2-16,25 7-6 0,-25-7-5 0,29 5 4 16,-29-5-10-16,28 3-5 0,-28-3-1 15,28 5-8-15,-28-5-1 0,29 7-13 16,-29-7-1-16,33 0-15 0,-33 0 4 0,42 0 5 15,-42 0-3-15,39 0-5 0,-39 0 9 16,38 0 4-16,-38 0 1 0,35-2 3 16,-35 2 11-16,34-5-16 0,-34 5 8 0,31 0 12 15,-31 0-13-15,0 0 10 0,36-1 12 16,-36 1 0-16,0 0 15 0,30 0 1 0,-30 0 7 16,0 0-1-16,0 0-2 0,0 0-2 15,35-4-5-15,-35 4-6 0,0 0-1 16,0 0 0-16,0 0 2 0,30-3 0 0,-30 3 3 15,0 0 9-15,0 0 5 0,0 0-8 16,0 0 9-16,0 0-8 0,35 0 3 0,-35 0-10 16,0 0-1-16,0 0-5 0,0 0-13 15,0 0-2-15,0 0-13 0,33-4-6 16,-33 4-8-16,0 0-2 0,0 0 7 0,0 0 3 16,32-4 7-16,-32 4-3 0,0 0 3 15,0 0-2-15,0 0 6 0,0 0 3 0,30-9 1 16,-30 9 2-16,0 0 4 0,0 0-1 15,0 0 3-15,0 0 1 0,0 0 4 0,0 0-5 16,0 0 8-16,0 0 6 0,0 0 2 16,0 0 15-16,0 0 10 0,0 0 22 15,30 13 16-15,-30-13 4 0,0 0-7 16,2 24 6-16,-2-24 8 0,3 35-6 0,-3-35 1 16,-3 50-6-16,3-22-2 0,-2 3 1 15,-1 1 0-15,3 9-5 0,-10 6 2 0,5-2-8 16,-3 5-6-16,3 8-10 0,-7-2 1 15,4 6-5-15,-4 1-2 0,2-3-2 0,0 2-4 16,-4 2-5-16,3-5 4 0,2-1-10 16,-2-2-3-16,1 0-3 0,5-10 3 15,-5-1-5-15,3 2 2 0,2 0 2 0,0-2-1 16,2-1 1-16,-1-2 4 0,2-2-2 16,2-2 0-16,0-2 0 0,0 3 3 0,0-4-1 15,0 2 1-15,0-2-3 0,0-1-4 16,0-3 0-16,0 2-3 0,2-2-2 0,-2-4-2 15,4 5-2-15,-4-5-3 0,0 0-2 16,0 3-1-16,3-3 0 0,-3-27 5 16,0 51-2-16,0-25-1 0,0 1-1 0,5 0-1 15,-5-27-2-15,3 50 0 0,-1-23 0 16,1 1-2-16,-3-28 0 0,4 53-1 0,2-32 1 16,-2 3-1-16,-4-24 0 0,1 47-1 0,-1-25 0 15,4 2-1-15,-4-24 1 0,8 47-2 16,-6-23 0-16,1-3 0 0,-3-21-1 15,3 47 1-15,-3-26 0 0,0-21-1 0,5 40 1 16,-1-17-1-16,-4-23 0 0,1 36 0 16,-1-36 0-16,4 31 0 0,-4-31 0 0,0 28 0 15,0-28 1-15,0 0-1 0,3 34 2 16,-3-34-2-16,0 0 0 0,0 27 1 16,0-27-1-16,0 0 0 0,0 0-3 0,5 24-3 15,-5-24-2-15,0 0-3 0,0 0-2 16,0 0-1-16,0 0-8 0,0 0-5 15,0 0-7-15,0 0-14 0,0 0-8 0,0 0-16 16,0 0-26-16,0 0-45 0,0 0-54 16,-13-66-149-16,-2 42-107 0,0-3-24 0,-12 0-512 15,2-3-1232-15</inkml:trace>
  <inkml:trace contextRef="#ctx0" brushRef="#br0" timeOffset="464254.9407">31170 9365 5019 0,'0'0'-243'16,"-6"13"-5"-16,6-13-652 0,0 0-424 15</inkml:trace>
  <inkml:trace contextRef="#ctx0" brushRef="#br0" timeOffset="464967.6131">31162 9447 4149 0,'0'0'-127'0,"0"0"22"0,0 0 15 0,0 0 21 16,-8 25 15-16,8-25 3 0,0 0 5 16,0 0 10-16,0 0 2 0,0 0 19 0,-10 22 17 15,10-22 2-15,0 0 24 0,0 0 25 16,0 0 13-16,0 0 21 0,0 0 7 0,-12 20-3 15,12-20 17-15,0 0-26 0,0 0-9 16,0 0 1-16,0 0-1 0,0 0-4 16,-17 20 1-16,17-20-13 15,0 0-1-15,0 0 0 0,-22 16-3 0,22-16 1 0,0 0-2 16,-26 11-2-16,26-11 3 0,0 0-11 16,-31 12 2-16,31-12-3 0,-21 10 4 0,21-10 0 15,-27 9-9-15,27-9-2 0,-30 9 1 16,30-9-5-16,-27 11-3 0,27-11-1 0,-27 8-3 15,27-8 3-15,-28 8 0 0,28-8-2 16,-29 11 0-16,29-11-2 0,-23 9-3 0,23-9 0 16,-18 9-1-16,18-9-3 0,-27 9 5 15,27-9 4-15,0 0 8 0,-30 13 1 0,30-13-1 16,-24 5 0-16,24-5 1 0,0 0-4 16,-33 15 2-16,33-15-7 0,-25 11 4 15,25-11-2-15,-27 12 1 0,27-12-4 0,-28 12 1 16,28-12 3-16,-27 10 2 0,27-10-3 15,-32 12 0-15,32-12 0 0,-30 12-1 16,30-12-1-16,-35 8 1 0,18-1-2 0,17-7 0 16,-38 9 3-16,38-9 1 0,-32 12-4 15,32-12 1-15,-34 9-2 0,34-9-2 16,-30 10-3-16,30-10 2 0,-30 10-5 0,30-10 1 16,-23 9-3-16,23-9 1 0,-29 12 1 15,29-12-6-15,-21 9 0 0,21-9-1 16,-29 7-1-16,29-7 0 0,-32 8-1 0,32-8 0 15,-31 9 1-15,31-9-1 0,-31 7-1 16,31-7 0-16,-35 7 1 0,35-7 0 0,-35 1 1 16,35-1 5-16,-40 3-5 0,40-3-3 15,-37 0 4-15,37 0-1 0,-40 5 1 16,40-5-3-16,-35 4-1 0,35-4-2 0,-32 1 1 16,32-1 2-16,0 0-2 0,-40 2 0 15,40-2-2-15,0 0 4 0,-37 5 0 0,37-5-1 16,0 0-1-16,-30 0-1 0,30 0 2 15,0 0-1-15,-32 3 0 0,32-3-2 16,0 0 0-16,-28 7 0 0,28-7-6 0,0 0-1 16,0 0-6-16,-30 5-12 0,30-5-16 15,0 0-20-15,-24 10-30 0,24-10-35 0,0 0-35 16,-25 17-37-16,17-10-71 0,8-7-142 16,-17 12-554-16,17-12-982 0</inkml:trace>
  <inkml:trace contextRef="#ctx0" brushRef="#br0" timeOffset="465813.3483">29091 10024 4893 0,'0'0'-48'16,"0"0"45"-16,0 0 4 0,0 0 28 0,47 24-5 15,-47-24-3-15,0 0 9 0,12 22 19 16,-12-22 28-16,6 20 29 0,-6-20 14 0,5 35-1 16,-5-35-1-16,0 46-7 0,0-14-8 15,0 1-9-15,0 9-9 0,4 3-3 16,-4 3-5-16,0-1-7 0,1 4 1 0,-1 0-5 15,0 0-3-15,0 5 1 0,-1-3-1 16,1 2-21-16,-4 7-3 0,-1-2 0 0,5 5 0 16,-6 1 11-16,2-2-3 0,-4 4-4 15,3 3-2-15,-4 9-2 0,1-1-7 0,-4 2-1 16,7-1-4-16,-6 1 0 0,4-4-4 16,-5-6 2-16,7-4-2 0,-3-2 0 15,3 0 1-15,-4-4-2 0,3-2 3 0,1 0-1 16,-4-11-1-16,4 11 2 0,0-10 0 15,-3 1 0-15,3 7-3 0,-3 0-1 16,3-2-1-16,-4 3-1 0,1-2-2 0,0 2 0 16,-1 1-3-16,-3 0 1 0,6-4-1 15,-6 3-2-15,2-3-1 0,2 1 1 0,-4-1-1 16,2-8 1-16,3 3 0 0,-5 1 0 16,4-5 1-16,0 1-1 0,-1 0 0 0,1-1-1 15,3-4-1-15,-7-1 0 0,9 2-1 16,-2 1-1-16,-3-6 1 0,4 2-1 0,1-2-1 15,-2 2 0-15,2-7 0 0,-1 1-1 16,4-3 0-16,-1 0-1 0,1-3 0 0,0-28-1 16,-4 51-1-16,4-24 1 0,0-27-2 15,0 42 2-15,0-42-2 0,0 40 0 0,0-40-1 16,0 34 0-16,0-34 0 0,0 36 0 16,0-36-1-16,0 39 1 0,0-39-1 15,0 39 0-15,0-39 1 0,0 36-3 0,0-36 3 16,0 38-1-16,4-20 1 0,-4-18 1 15,0 38-1-15,0-38 0 0,0 39 2 16,0-39-1-16,0 39 1 0,0-39 0 0,0 39 0 16,0-21 0-16,0-18-1 0,-4 37-1 15,4-37-1-15,-5 40 1 0,5-40 0 0,-3 37-1 16,-1-16 0-16,4-21-1 0,-1 34 0 16,1-34 0-16,-4 31 0 0,4-31 0 15,-5 28 0-15,5-28-2 0,0 0-1 0,5 32-2 16,-5-32-4-16,0 0-4 0,0 0-8 15,-5 30-7-15,5-30-13 0,0 0-12 0,5 15-14 16,-5-15-21-16,0 0-31 0,0 0-41 16,0 0-41-16,0 0-84 0,0 0-137 0,0 0-43 15,-21-87-533-15,6 63-1400 0</inkml:trace>
  <inkml:trace contextRef="#ctx0" brushRef="#br0" timeOffset="466768.9303">28452 13960 5419 0,'0'0'-75'0,"0"0"10"15,2-29 2-15,-2 29 7 0,0 0-15 0,6-23-9 16,-6 23-9-16,0 0 5 0,7-25 31 16,-7 25 42-16,0 0 25 0,0 0 25 15,0 0 15-15,0 0 15 0,7-24 1 16,-7 24 1-16,0 0-5 0,0 0 5 0,0 0 3 15,0 0 11-15,0 0 6 0,0 0-1 16,0 0-1-16,0 0 0 0,0 0-9 0,0 0-3 16,0 0-1-16,0 0-10 0,30 52-3 15,-30-52-4-15,13 20-10 0,-13-20-2 0,10 20-2 16,-10-20-7-16,9 24-6 0,-9-24-3 16,11 27-3-16,-11-27 1 0,9 23-4 0,-9-23 1 15,10 28-1-15,-4-13-1 0,-6-15-4 16,12 28 1-16,-12-28 1 0,14 31-3 15,-14-31-1-15,11 27-2 0,-11-27 3 0,9 27 3 16,-9-27-2-16,11 28 0 0,-11-28 0 16,9 29 0-16,-9-29-2 0,8 24 3 0,-8-24-3 15,5 29-1-15,-5-29 2 0,10 28-1 16,-10-28-1-16,5 30 0 0,-5-30-3 16,0 33 2-16,3-14-2 0,-3-19 2 0,0 34-7 15,0-34 1-15,5 30-3 0,-5-30 2 16,5 30-6-16,-5-30 3 0,4 29-1 15,-4-29-1-15,8 25-3 0,-8-25 1 0,9 21-4 16,-9-21-2-16,11 18 1 0,-11-18 4 16,0 0-5-16,14 26 4 0,-14-26 2 0,15 15-3 15,-15-15-2-15,0 0-1 0,25 15 0 16,-25-15-3-16,20 9-1 0,-20-9 6 0,25 6-6 16,-25-6 6-16,0 0 0 0,33 6 2 15,-33-6 2-15,0 0 2 0,32 3 2 16,-32-3 1-16,0 0-4 0,34 0-2 0,-34 0 1 15,0 0 2-15,31 0-1 0,-31 0 2 16,0 0 1-16,0 0 4 0,0 0-4 0,34-3 3 16,-34 3 0-16,0 0-1 0,0 0 2 15,0 0-1-15,0 0-5 0,0 0 0 0,0 0-1 16,0 0-4-16,33 0 1 0,-33 0 1 16,0 0-1-16,0 0 1 0,0 0 1 15,0 0 0-15,27-12-1 0,-27 12 3 0,0 0 0 16,17-12 3-16,-17 12-4 0,0 0 4 15,18-24-3-15,-18 24 2 0,22-29-4 16,-12 11 5-16,5 0-5 0,-7-4 0 0,6-1-1 16,1-4-2-16,2-3-3 0,3-4-3 15,5-13-2-15,-2 2-13 0,7-17-8 0,-1-3-3 16,3-1-9-16,-2-9-7 0,-7 4 2 16,2-6-4-16,-6 6-3 0,-1 1 5 0,-3 11 6 15,-7 2-6-15,-1 8-25 0,0 4-45 16,1 1-55-16,-6-1-135 0,-2 3-188 0,-10 7-59 15,-7 1-363-15,-3-1-574 0</inkml:trace>
  <inkml:trace contextRef="#ctx0" brushRef="#br0" timeOffset="476148.7468">30332 9531 1587 0,'0'0'188'16,"0"0"-80"-16,0 0-25 0,-25 20-36 16,25-20 21-16,0 0-40 0,-18 14 6 15,18-14-3-15,0 0-7 0,0 0 10 0,-27 8-1 16,27-8 3-16,0 0 15 0,-28 5 0 16,28-5 11-16,0 0-1 0,0 0 10 0,-44-1-21 15,44 1-2-15,0 0-5 0,-35-4-4 16,35 4-15-16,0 0-16 0,-40-2-46 15,40 2-52-15,0 0-160 0,-34-10-343 0,19 5 116 16</inkml:trace>
  <inkml:trace contextRef="#ctx0" brushRef="#br0" timeOffset="483890.786">29042 7804 2403 0,'0'0'114'15,"0"0"-5"-15,11-20-6 0,-11 20 2 0,0 0-22 0,0 0-21 16,0 0-39-16,0 0-20 15,0 0-11-15,0 0-7 0,0 0-3 0,0 0 2 16,0 0 3-16,0 0 5 0,0 0 6 16,0 0 9-16,0 0 17 0,0 0 17 0,0 0 5 15,0 0 14-15,0 0 20 0,0 0 8 16,0 0 0-16,6-25 1 0,-6 25-4 16,0 0-3-16,0 0 11 0,0 0-31 0,0 0 14 15,0 0-13-15,0 0 3 0,0 0 14 16,0 0 2-16,0 0 11 0,0 0 3 0,0 0 6 15,0 0 0-15,0 0 2 0,0 0-5 16,0 0-4-16,0 0-7 0,0 0-14 0,0 0-9 16,0 0-6-16,0 0-6 0,0 0-4 15,0 0-8-15,-52-10-5 0,52 10-3 16,0 0-5-16,0 0-2 0,0 0-5 16,-36-2 0-16,36 2-1 0,0 0-2 15,0 0-2-15,-31-3-4 0,31 3 3 0,0 0-3 16,0 0 2-16,-36-4-2 0,36 4 1 0,0 0 1 15,-34-3-6-15,34 3 7 0,0 0-4 16,-37-2-4-16,37 2 1 0,0 0-1 0,-36 0-2 16,36 0-2-16,0 0-2 0,-46 0 1 15,46 0-2-15,-31-3 3 0,31 3 0 16,0 0 2-16,-42 0-2 0,42 0-2 0,-32 3 2 16,32-3-1-16,-33 0-2 0,33 0 0 15,-36 0 0-15,36 0 3 0,-33 2-2 0,33-2-3 16,-37 3 2-16,37-3-3 0,-33 0 1 15,33 0-1-15,-34 4-4 0,34-4 3 0,-32 3 0 16,32-3 1-16,0 0-3 0,-48 2 0 16,48-2 4-16,0 0-2 0,-38-2 2 15,38 2 0-15,-32-3-2 0,32 3 4 0,0 0-2 16,-45-4 2-16,45 4 0 0,-29-5 0 16,29 5 2-16,-28-8 0 0,28 8 1 15,0 0-2-15,-44-4 0 0,44 4 1 0,-27-8 0 16,27 8-1-16,-25-5 1 0,25 5-4 15,0 0 4-15,-43-7 1 0,43 7-3 0,-27-3-2 16,27 3-1-16,0 0 3 0,-38-8 2 16,38 8 2-16,-27-4 2 0,27 4-2 0,-30-8 1 15,30 8 0-15,0 0 2 0,-44-1-2 16,44 1 0-16,-30-3-4 0,30 3 3 16,0 0-3-16,-43 0 4 0,43 0-3 0,-32 0-1 15,32 0 2-15,0 0-2 0,-40 3-1 16,40-3 5-16,-32 1-4 0,32-1 1 0,-27 5 2 15,27-5-2-15,0 0-1 0,-43 3 4 16,43-3-5-16,-29 4 1 0,29-4-1 0,-32 7 0 16,32-7-1-16,-30 1-1 0,30-1 2 15,-21 8 2-15,21-8-2 0,0 0-2 16,-41 4 0-16,41-4 3 0,-25 3 0 16,25-3-1-16,-30 9 0 0,30-9 0 0,0 0 0 15,-35 3 2-15,35-3-1 0,-27 8 0 16,27-8-3-16,0 0 0 0,-33 2-2 0,33-2-2 15,0 0-2-15,-30 7 1 0,30-7 3 16,0 0-1-16,-29 3 0 0,29-3 1 0,0 0-5 16,0 0 3-16,0 0-4 0,-40-7 0 15,40 7-2-15,0 0-2 0,-28-5 1 16,28 5 5-16,0 0-1 0,-34-11-1 0,34 11 0 16,-23-4 5-16,23 4-4 0,0 0 8 15,-39-12-3-15,39 12-3 0,-26-8 2 16,26 8-3-16,0 0 3 0,-42-7-1 0,42 7 2 15,-32-5 1-15,32 5 2 0,-25-3 0 16,25 3 0-16,-30-6-2 0,30 6 3 16,0 0-3-16,-44-6 4 0,44 6-2 0,0 0 1 15,-35-5 0-15,35 5-3 0,-30-1 3 16,30 1 0-16,0 0 0 0,-33-3-2 0,33 3 0 16,0 0 2-16,-37 0-1 0,37 0 1 15,0 0-1-15,-39-3 2 0,39 3 0 0,0 0-1 16,-38-5 2-16,38 5-2 15,0 0 1-15,-34-1 5 0,34 1 1 0,0 0 4 16,-36-3-1-16,36 3 3 0,0 0 4 0,-42-7-2 16,42 7-3-16,-32-2-2 0,32 2 2 15,-25-5-3-15,25 5 2 0,-32-2-2 0,32 2-1 16,-28-6-1-16,28 6-2 0,0 0 0 16,-49-4 2-16,49 4 2 0,-30 0-2 15,30 0 3-15,-35-1-1 0,35 1 0 0,-30-5-1 16,30 5-4-16,-34-2 1 0,34 2-2 15,0 0-2-15,-41-4 0 0,41 4-2 16,0 0 1-16,-39-3-1 0,39 3-1 0,0 0 2 16,0 0-2-16,-35 0 2 0,35 0-4 15,0 0 5-15,0 0-2 0,-40-3-1 0,40 3 2 16,0 0 2-16,0 0 0 0,0 0-1 16,-37 0-1-16,37 0 0 0,0 0 1 0,0 0-1 15,-37 0 0-15,37 0 2 0,0 0 0 16,0 0 3-16,-45 3-5 0,45-3 0 15,0 0-2-15,-37 3 3 0,37-3-2 0,-28 0 1 16,28 0-1-16,0 0-3 0,-45 4 5 16,45-4 0-16,-25 2-1 0,25-2-1 0,0 0 0 15,-46 6 1-15,46-6 0 0,-31 4-1 16,31-4-2-16,-32 2 1 0,32-2-2 16,-27 6 2-16,27-6 1 0,0 0 1 0,-35 7-4 15,35-7 2-15,0 0-3 0,0 0 1 16,-30 3 1-16,30-3 2 0,0 0-3 0,0 0-1 15,-24 13 3-15,24-13 1 0,0 0-1 16,0 0-1-16,-15 15-1 0,15-15 2 0,0 0-1 16,0 0 0-16,0 0 0 0,0 0 2 15,-13 17-1-15,13-17 1 16,0 0 2-16,0 0 0 0,0 0-3 0,0 0 2 0,0 0-1 16,-8 22 1-16,8-22-3 0,0 0 1 15,0 0 1-15,0 0 3 0,0 0-2 0,0 0 0 16,-9 25-1-16,9-25 1 0,0 0-1 15,0 0 2-15,0 0 0 0,0 0-1 16,0 31 1-16,0-31-1 0,0 0 0 0,0 0 1 16,0 0-4-16,0 0 3 0,0 33 3 15,0-33-2-15,0 0-1 0,0 0 1 16,0 0-1-16,0 0 0 0,0 36 4 0,0-36-1 16,0 0 0-16,0 0 1 0,0 0-3 15,4 24 3-15,-4-24-2 0,0 0-1 0,0 0 3 16,0 27-6-16,0-27 5 0,0 0 4 15,0 0-6-15,0 29 2 0,0-29-3 16,0 0 3-16,0 0-3 0,-4 37 2 0,4-37-1 16,0 0 0-16,0 0-1 0,-3 32 3 15,3-32 4-15,0 0-4 0,-5 19 2 0,5-19 3 16,0 0 1-16,-8 24-3 0,8-24 1 16,0 0-2-16,-6 24 1 0,6-24 0 0,0 0-1 15,-10 27 0-15,10-27-2 0,0 0 4 16,-8 20 0-16,8-20 2 0,0 0-5 0,-12 22 2 15,12-22-2-15,0 0 2 0,-5 24-1 16,5-24-1-16,0 0-3 0,-11 29 1 16,11-29 2-16,0 0 0 0,-10 27-1 0,10-27-3 15,0 0 3-15,-9 26 0 0,9-26-1 16,0 0 1-16,0 0-4 0,-8 30 5 16,8-30-2-16,0 0 5 0,-7 21-5 0,7-21-1 15,0 0 0-15,-12 26 3 0,12-26 0 16,0 0 1-16,-8 21-5 0,8-21 4 15,0 0-2-15,0 0 0 0,-8 27-1 0,8-27 1 16,0 0-1-16,-5 25 1 0,5-25-1 16,-9 21 3-16,9-21-5 0,0 0 3 15,-6 30-2-15,6-30 4 0,0 0-2 0,-7 34-2 16,7-34 0-16,0 0 2 0,-7 24-3 16,7-24 2-16,0 0-3 0,0 27 4 0,0-27-2 15,0 0 1-15,-3 27-2 0,3-27-7 16,0 0 1-16,0 0-1 0,-3 32-4 15,3-32-2-15,0 0-6 0,0 0 2 0,0 0-6 16,3 31-3-16,-3-31-2 0,0 0-6 16,0 0-2-16,15 21 4 0,-15-21 2 0,0 0 5 15,17 12 1-15,-17-12 2 0,0 0 3 16,21 9 1-16,-21-9 0 0,0 0 0 16,29 4 0-16,-29-4 1 0,0 0 4 0,37 0-1 15,-37 0 2-15,0 0 3 0,45-7-4 16,-45 7 1-16,32-6-1 0,-32 6 3 0,28-9 1 15,-28 9-2-15,29-6 5 0,-29 6-3 16,26-7-5-16,-26 7-1 0,32-5 4 0,-32 5 1 16,32-6-4-16,-32 6 3 0,32-5-6 15,-32 5 1-15,35-1 1 0,-35 1-1 16,35-3 5-16,-35 3 2 0,33-3-5 16,-33 3 10-16,41-5 0 0,-41 5-4 0,33-2 2 15,-33 2-2-15,37-4 4 0,-37 4 1 16,33-3 0-16,-33 3 3 0,35 0 0 0,-35 0-1 15,30 0 10-15,-30 0 1 0,0 0 4 16,46 0 5-16,-46 0 1 0,28 3 0 0,-28-3-5 16,27 4 1-16,-27-4-5 0,0 0 0 15,42 2-3-15,-42-2 2 0,28 5-5 0,-28-5-2 16,34 0 2-16,-34 0 2 0,36 0-6 16,-36 0 1-16,37 0 0 0,-37 0 0 15,40-5 2-15,-40 5 1 0,39-6 7 16,-39 6 1-16,43-3 0 0,-24 0-1 0,-19 3-4 15,38-7 1-15,-38 7 2 0,42-2-2 16,-42 2 1-16,40-3-4 0,-40 3 5 0,42-2-5 16,-42 2 5-16,40 0-2 0,-40 0-1 15,42-4 2-15,-42 4-3 0,37 0 2 0,-37 0 5 16,38-4 2-16,-38 4-4 0,37 0 5 16,-37 0 2-16,42 0-5 0,-42 0-4 15,38 0 1-15,-38 0-3 0,45-2 2 0,-45 2 1 16,37 0-4-16,-37 0 1 0,40 0-5 15,-40 0 6-15,42 2-2 0,-42-2-3 0,45 0 1 16,-25 0-1-16,-20 0 1 0,46 4-2 16,-25 0 2-16,-21-4-3 0,47 0-1 0,-25 0 1 15,-22 0 4-15,52 2-1 0,-29 1 1 16,-23-3 1-16,44 0 3 0,-44 0-3 0,43 2 3 16,-43-2-3-16,42 5 0 0,-20-5 2 15,-22 0-2-15,45 2-1 0,-25 1-1 16,-20-3 1-16,44 3 4 0,-44-3 2 0,40 4 7 15,-40-4 1-15,38 2 4 0,-16-2 4 16,-22 0 2-16,43 5 0 0,-43-5 0 0,41 3-2 16,-21 0-1-16,-20-3-4 0,43 1-1 15,-43-1-3-15,45 5-2 0,-21-5-4 16,4 1 2-16,-28-1-5 0,45 5 2 0,-13-3-4 16,-7 1 1-16,7 1-1 0,-32-4-2 15,62 0-2-15,-29 3 0 0,1-6-2 16,6 3 2-16,-7 3-2 0,4-6 1 15,-2 3 0-15,4 0 2 0,-4 0 0 0,-2 0 7 16,1-4 9-16,-1 4 6 0,1 0 5 16,-3 0 2-16,3 0 0 0,-34 0-3 0,60-3-3 15,-28 3-6-15,-4 0-1 0,-28 0-1 16,59 3-6-16,-29-3-4 0,3 0-6 0,-1 0-4 16,2 4-11-16,-2-4-8 0,3 3-12 15,-5-3-14-15,5-3-20 0,-35 3-31 16,62 3-46-16,-34-6-65 0,6-1-205 15,-23-1-162-15,-11 5-346 0,0 0-580 0</inkml:trace>
  <inkml:trace contextRef="#ctx0" brushRef="#br0" timeOffset="488185.121">10523 8742 4381 0,'-22'17'-117'16,"22"-17"18"-16,0 0-2 0,0 0 6 16,0 0-1-16,0 0 7 0,0 0 2 15,0 0 11-15,0 0 32 0,0 0 40 0,0 0 0 16,0 0 10-16,0 0 5 0,0 0 1 15,0 0 11-15,0 0 13 0,0 0 11 0,0 0 17 16,0 0-9-16,0 0 24 0,0 0-16 16,0 0 7-16,0 0 7 0,0 0-12 15,0 0-1-15,0 0-2 0,0 0 0 0,0 0 7 16,0 0-6-16,0 0-4 0,0 0 0 0,0 0-4 16,0 0 3-16,0 0-1 0,0 0 6 15,0 0-1-15,0 0 5 0,0 0-2 16,57 10 3-16,-57-10-6 0,0 0-7 15,47-10-8-15,-47 10-2 0,43-8-3 0,-18 4-9 16,4 1-3-16,-29 3-3 0,50-8-2 0,-20 1-9 16,-5 4 6-16,4-3-4 0,-29 6 0 15,47-6-6-15,-26 1 1 0,-21 5 1 16,40-4-4-16,-16-2-1 0,-24 6 1 16,42-4 2-16,-42 4 3 0,43-5-1 0,-23 2-5 15,-20 3 3-15,42-5-3 0,-42 5-1 16,45-4-1-16,-20 1 4 0,-25 3 4 15,40-5 3-15,-40 5 3 0,49-1 1 0,-24 1 0 16,-25 0 3-16,44-4 1 0,-44 4 1 16,46-3 5-16,-46 3 1 0,42-4 0 0,-18 4 8 15,-24 0-3-15,57-5-5 0,-32 5-4 16,6-4-3-16,-31 4-2 0,57-3-5 16,-32 0-1-16,-25 3-2 0,54-3-3 0,-29 0-1 15,-25 3-1-15,45 0-1 0,-13-3 2 16,-32 3-3-16,45-3-1 0,-45 3 0 0,42 0-3 15,-19-3 1-15,-23 3-1 0,39 0-1 16,-39 0-1-16,35-3 0 0,-35 3 0 0,33 0 2 16,-33 0-3-16,32-3 1 0,-32 3-3 15,0 0 3-15,44 0 0 0,-44 0-2 16,30 0 0-16,-30 0 1 0,0 0-2 16,35-4 1-16,-35 4 0 0,32 4 0 0,-32-4 1 15,0 0-1-15,45 0 0 0,-45 0-1 0,32 0 0 16,-32 0 0-16,36 6 1 0,-36-6-1 15,34 0 0-15,-34 0 1 0,33 3-3 16,-33-3 3-16,39 3 0 0,-39-3-1 0,35 3-1 16,-35-3 0-16,32 3 1 0,-32-3 0 15,28 3 0-15,-28-3 0 0,27 3-2 16,-27-3 1-16,32 3 0 0,-32-3-1 0,0 0 0 16,37 4 2-16,-37-4-1 0,0 0 0 15,35 2 1-15,-35-2-1 0,0 0 2 16,33 0-1-16,-33 0 0 0,0 0 0 15,32 3 0-15,-32-3 1 0,0 0-2 0,30 4 1 16,-30-4 0-16,0 0 0 0,32 3-1 16,-32-3 0-16,0 0 3 0,30 0-5 0,-30 0-1 15,0 0-3-15,32 0 1 0,-32 0 0 16,0 0 1-16,0 0 2 0,37-3-2 0,-37 3 1 16,0 0 1-16,0 0 0 0,0 0 1 15,30 0 2-15,-30 0-2 0,0 0 1 0,0 0-1 16,0 0 2-16,0 0 0 0,31 3-3 15,-31-3 1-15,0 0 0 0,0 0 1 16,0 0-1-16,34-7 2 0,-34 7-1 0,0 0 1 16,28-5-2-16,-28 5 2 0,0 0 0 15,32-4 0-15,-32 4 0 0,0 0 0 0,29-9 0 16,-29 9-2-16,0 0-2 0,25-6-3 16,-25 6-3-16,25-6-2 0,-25 6-5 15,0 0 1-15,35-10-6 0,-35 10-2 16,22-5 1-16,-22 5 3 0,25-11 3 0,-25 11 1 15,0 0 2-15,26-7 4 0,-26 7 0 16,0 0 4-16,0 0 2 0,31-11 2 0,-31 11 0 16,0 0 0-16,0 0-1 0,0 0 1 15,28-6 2-15,-28 6-2 0,0 0 2 0,0 0-1 16,0 0 2-16,28-9-1 0,-28 9-2 16,0 0 3-16,0 0 2 0,0 0 1 15,22-5 1-15,-22 5 0 0,0 0 0 16,0 0 0-16,0 0-1 0,0 0 1 0,30-8 2 15,-30 8-3-15,0 0-1 0,0 0-1 16,0 0 1-16,0 0 1 0,0 0-2 0,0 0 0 16,0 0 0-16,0 0 0 0,0 0-1 15,0 0 0-15,0 0 1 0,27-7 1 16,-27 7 0-16,0 0-3 0,0 0 1 0,0 0 0 16,0 0 1-16,0 0-2 0,0 0 5 15,0 0-3-15,0 0-2 0,0 0 3 0,0 0 0 16,0 0 5-16,0 0-7 0,0 0 2 15,0 0-1-15,0 0-1 0,0 0 2 0,0 0 1 16,0 0-2-16,0 0 2 0,0 0-3 16,8 35 3-16,-8-35-1 0,0 0 0 15,0 0-2-15,4 29 1 0,-4-29 0 16,0 0-2-16,10 24 0 0,-10-24 7 0,0 0-4 16,5 21 1-16,-5-21-4 0,0 0 3 0,3 24-4 15,-3-24 3-15,0 0 2 0,0 0-3 16,9 29 0-16,-9-29-1 0,0 0 1 15,0 0-1-15,1 31 0 0,-1-31 0 0,0 0 0 16,7 24 2-16,-7-24-1 0,0 0-1 16,0 0 1-16,5 32 1 0,-5-32 0 15,0 0 1-15,2 27 0 0,-2-27 0 0,0 0-1 16,3 21 2-16,-3-21-2 0,0 0 0 16,0 0 0-16,3 29 0 0,-3-29 1 15,0 0-1-15,0 0-2 0,9 24 2 16,-9-24-2-16,0 0 0 0,0 0 4 0,5 28-2 15,-5-28-1-15,0 0-1 0,0 0 1 16,8 24 0-16,-8-24 0 0,0 0 2 0,0 0-2 16,3 26-2-16,-3-26 2 0,0 0-1 15,0 0 0-15,2 24 1 0,-2-24 1 16,0 0-1-16,0 0-1 0,0 0 0 0,0 0 0 16,8 24 0-16,-8-24 2 0,0 0-3 0,0 0 0 15,0 0 0-15,9 21 3 0,-9-21-1 16,0 0-2-16,0 0 2 0,1 29-2 15,-1-29 1-15,0 0 1 0,0 0-1 0,4 27 1 16,-4-27 0-16,0 0-1 0,0 0 0 16,5 28-1-16,-5-28 1 0,0 0 0 0,0 0 0 15,5 24-2-15,-5-24 2 0,0 0-1 16,0 0 1-16,0 0 4 0,0 0-2 16,3 28-4-16,-3-28 2 0,0 0-1 0,0 0 1 15,0 0 1-15,0 0-2 0,0 0 1 16,3 25 0-16,-3-25 0 0,0 0 0 0,0 0 0 15,0 0 2-15,0 0-4 0,0 0 2 16,0 0-3-16,0 0 2 0,9 21 1 16,-9-21 0-16,0 0 1 0,0 0-2 0,0 0 2 15,0 0 0-15,0 0-2 0,0 0 0 16,0 0 1-16,0 0-1 0,0 0 0 16,0 0 0-16,0 0-1 0,0 0 0 0,0 0 1 15,0 0 1-15,0 0-1 0,0 32 0 16,0-32 3-16,0 0-3 0,0 0-2 15,0 0 5-15,0 0-3 0,0 0 0 0,0 0 2 16,0 0-2-16,0 0 1 0,0 0 0 16,0 0 0-16,0 0 0 0,0 0-1 0,0 0 2 15,0 0-1-15,0 0-4 0,0 0 5 16,0 0-2-16,0 0 0 0,0 0 1 16,0 0-2-16,0 0 3 0,0 0 1 0,0 0-1 15,0 0-2-15,0 0 4 0,0 0-4 16,0 0 1-16,0 0-1 0,0 0 1 0,0 0-1 15,0 0 0-15,0 0 1 0,0 0-1 16,0 0 1-16,0 0-1 0,0 0 0 0,0 0 4 16,0 0-3-16,0 0 0 0,0 0 0 15,0 0 0-15,0 0 1 0,0 0-1 16,0 0-1-16,0 0 1 0,0 0-1 0,0 0-2 16,0 0 4-16,-15 23-2 0,15-23-2 15,0 0 3-15,0 0-3 0,0 0 0 0,0 0-1 16,0 0 4-16,-32 7 0 0,32-7-3 15,0 0 1-15,0 0 0 0,0 0 0 16,-27 9 1-16,27-9-2 0,0 0 3 16,0 0-1-16,-20 9 0 0,20-9-1 0,0 0 0 15,0 0 3-15,0 0-1 0,-28 7 0 16,28-7 0-16,0 0 0 0,0 0-1 16,0 0 2-16,0 0-1 0,-22 8 0 0,22-8 1 15,0 0 1-15,0 0 1 0,0 0-4 16,0 0 2-16,0 0-2 0,0 0 1 15,-32 3 0-15,32-3 1 0,0 0 1 0,0 0-2 16,0 0 0-16,0 0 0 0,-32 9 0 16,32-9-1-16,0 0 1 0,0 0-1 0,0 0 4 15,0 0-2-15,0 0 1 0,0 0-3 16,-33 0 2-16,33 0 0 0,0 0-1 0,0 0 0 16,0 0 1-16,0 0 0 0,0 0 0 15,-37-9-2-15,37 9 4 0,0 0-3 16,0 0-2-16,0 0 2 0,0 0 1 0,-38 0-1 15,38 0-1-15,0 0 1 0,0 0 0 16,0 0 2-16,-39 0-2 0,39 0 2 0,0 0 0 16,0 0-2-16,0 0 1 0,-35 0-1 15,35 0 3-15,0 0-2 0,0 0 0 0,0 0-1 16,-40 5 1-16,40-5 4 0,0 0-6 16,0 0 0-16,-28 0 2 0,28 0-1 15,0 0 0-15,0 0 0 0,-41-5 0 0,41 5 2 16,0 0-1-16,-30-3-2 0,30 3 0 15,0 0 0-15,-38-1 1 0,38 1-1 16,0 0 0-16,-35 0 2 0,35 0-2 0,0 0 0 16,-44-4 0-16,44 4-2 0,-27 4 2 15,27-4 1-15,0 0 2 0,-38 0-3 0,38 0-1 16,0 0 3-16,-30 4 0 0,30-4-2 16,0 0 1-16,0 0 2 0,-35 0-2 15,35 0-1-15,0 0 2 0,0 0 3 0,0 0-4 16,0 0 0-16,-34 0 0 0,34 0 0 15,0 0 0-15,0 0 1 0,0 0-2 16,0 0 1-16,-33 5 0 0,33-5 0 0,0 0 0 16,0 0 1-16,0 0 0 0,-37 0-1 15,37 0 1-15,0 0 2 0,-37 0-3 16,37 0 0-16,0 0 2 0,-42 0 3 0,42 0-5 16,-35-5 1-16,35 5 0 0,-38 0-2 15,38 0 1-15,-40 0 3 0,40 0-3 0,-44 0 4 16,44 0-2-16,-35 0 11 15,35 0-5-15,-47-3 2 0,47 3 1 0,-35-1 2 0,35 1 1 16,-43-4 7-16,43 4-3 0,-37-3-3 16,37 3 0-16,-42 0 4 0,42 0-4 15,-40-4-2-15,40 4 2 0,-37 0-1 0,37 0 0 16,-44 0 1-16,44 0-1 0,-35 0 2 16,35 0 4-16,-31 0 4 0,31 0-13 0,-37 4 0 15,37-4 4-15,-45 0 2 0,45 0 3 16,-46 0 1-16,23 0 4 0,23 0-1 15,-47 0 18-15,47 0 0 0,-43 3-2 0,43-3-3 16,-46 4-4-16,46-4-5 0,-38 0-1 16,13 0-2-16,25 0-1 0,-40 0 2 0,40 0-4 15,-40 0-1-15,40 0-1 0,-29 1-4 16,29-1 1-16,0 0-4 0,-45 0-2 16,45 0-3-16,-25 3-1 0,25-3-5 0,0 0-2 15,0 0-4-15,0 0-3 0,-34 0-4 0,34 0-2 16,0 0-6-16,0 0-7 0,-18 0-9 15,18 0-9-15,0 0-12 0,0 0-17 16,0 0-23-16,0 0-36 0,0 0-44 0,0 0-72 16,0 0-163-16,0 0-109 0,77 10-24 15,-77-10-382-15,54-13-616 0</inkml:trace>
  <inkml:trace contextRef="#ctx0" brushRef="#br0" timeOffset="491589.9777">16393 7676 4327 0,'0'0'-169'15,"-10"-20"28"-15,10 20 27 0,0 0 24 0,0 0 19 16,0 0 33-16,0 0 11 0,0 0 9 0,0 0 7 15,0 0-5-15,0 0 10 0,-25-18 1 16,25 18-5-16,0 0 6 0,0 0 2 16,0 0 0-16,0 0 4 0,0 0-9 0,0 0-1 15,0 0-2-15,0 0-7 0,0 0-7 16,0 0 5-16,-5-27 15 0,5 27-3 16,0 0 20-16,0 0-9 0,0 0 18 0,0 0 16 15,0 0 4-15,0 0-1 0,0 0 4 16,0 0 3-16,0 0-3 0,0 0-2 0,0 0-5 15,0 0 0-15,0 0 11 0,-9-28-14 16,9 28 3-16,0 0-8 0,0 0 13 0,0 0-18 16,0 0 3-16,0 0-6 0,0 0 9 15,0 0 6-15,0 0-2 0,0 0 13 16,0 0-22-16,0 0 2 0,0 0-3 0,0 0-7 16,0 0-2-16,-20-19 6 0,20 19-15 15,0 0 11-15,0 0-11 0,0 0 3 0,0 0 2 16,0 0 2-16,-28-5-1 0,28 5-7 15,0 0-1-15,0 0 9 0,-29-3-11 16,29 3 10-16,0 0 4 0,0 0 6 0,0 0 1 16,-33-7 7-16,33 7-4 0,0 0 2 15,0 0-1-15,0 0 2 0,-37-2-5 0,37 2-4 16,0 0-4-16,0 0-3 0,-28-3 2 16,28 3 1-16,0 0-8 0,0 0-2 15,0 0-2-15,-41 0 2 0,41 0-5 0,0 0 4 16,-35 0 2-16,35 0-3 0,0 0-2 15,-35 5 6-15,35-5-1 0,-32 3 2 0,32-3 5 16,-31 4-5-16,31-4 0 0,-27 6 8 16,27-6 3-16,-27 2 2 0,14 2-1 15,13-4-3-15,-29 3 1 0,29-3-4 0,-25 3 1 16,25-3-1-16,-20 4-6 0,20-4 2 16,-22 3-4-16,22-3 0 0,0 0-1 0,-30 2-1 15,30-2 1-15,-16 6 1 0,16-6-1 16,-19 4 2-16,19-4-3 0,0 0 3 15,-30 3-2-15,30-3 1 0,-17 3-1 16,17-3-1-16,-18 6 1 0,18-6-5 0,-17 6 5 16,17-6-2-16,0 0-4 0,-32 7 4 15,32-7-1-15,-20 7-2 0,20-7 1 0,0 0 1 16,-26 5 6-16,26-5-3 0,-17 6-2 16,17-6 1-16,0 0-1 0,-22 7-1 0,22-7-1 15,0 0 1-15,-17 9 2 0,17-9-5 16,0 0 4-16,-20 12-2 0,20-12-2 0,-11 4 2 15,11-4 0-15,0 0 0 0,-17 12-2 16,17-12 1-16,-14 13 0 0,14-13-4 16,-16 15 2-16,16-15 0 0,-15 12 1 0,15-12 2 15,-20 15-3-15,11-6 0 0,9-9 0 16,-16 15 0-16,16-15 2 0,-14 15 2 0,14-15 0 16,-15 13-1-16,15-13 3 0,-8 14-1 15,8-14 1-15,0 0 2 0,-14 13-1 16,14-13-2-16,-11 12 2 0,11-12 1 0,0 0-2 15,-9 17 1-15,9-17-2 0,0 0 2 16,-11 21-3-16,11-21 2 0,0 0-2 0,-12 17-2 16,12-17 2-16,0 0-2 0,-5 19 5 15,5-19-6-15,0 0 2 0,-12 23 1 0,12-23 2 16,0 0-3-16,-5 21-3 0,5-21 3 16,-12 13-1-16,12-13-3 0,0 0 4 0,-5 20-1 15,5-20 1-15,-8 15 1 0,8-15 2 16,0 0-1-16,-7 22-3 0,7-22 0 15,-1 17 0-15,1-17 1 0,0 0-1 0,-9 24 0 16,9-24-1-16,0 0 0 0,-3 24 1 16,3-24-1-16,0 20 1 0,0-20-1 0,-7 21 0 15,7-21 1-15,-5 21-3 0,5-21 0 16,-6 23 1-16,6-23 3 0,-2 20-4 0,2-20 0 16,-9 18 0-16,9-18 0 0,-3 18 0 15,3-18 2-15,-3 20-3 0,3-20 2 16,0 0-3-16,-2 21 4 0,2-21-5 0,0 0 5 15,-3 21 0-15,3-21-3 0,0 0 3 16,0 23 1-16,0-23-3 0,0 0 0 0,0 0 1 16,3 28 2-16,-3-28-2 0,2 15 1 15,-2-15-1-15,11 18 1 0,-11-18-2 0,6 12 1 16,-6-12 1-16,11 15 0 0,-11-15 0 16,10 14-3-16,-10-14 2 0,0 0 0 15,9 13 0-15,-9-13 0 0,0 0 0 16,8 12 0-16,-8-12 0 0,0 0 3 0,10 14-1 15,-10-14-2-15,12 12 1 0,-12-12 1 16,0 0 0-16,20 17-3 0,-20-17 2 0,17 7-2 16,-17-7-1-16,20 12-1 0,-7-7-1 15,-13-5 1-15,25 9-3 0,-12-3-3 0,-13-6 4 16,27 9 2-16,-15-3-6 0,-12-6 2 16,27 9-4-16,-14-3 0 0,-13-6-4 0,25 12 2 15,-11-2-5-15,-3-5-7 0,-11-5 0 16,25 17 2-16,-10-10-1 0,-15-7 1 15,26 12-6-15,-16-6 7 0,-10-6-2 0,30 5 0 16,-17 2 1-16,4-4-2 0,-17-3 2 16,32 3 5-16,-21 0-1 0,-11-3-1 0,34 3 2 15,-14 0 1 1,-20-3-3-16,33 0 0 0,-16 3-3 0,-17-3 4 0,35 0-3 16,-18 0 7-16,-17 0-3 0,33 0 6 0,-33 0 1 15,32 0 0-15,-17 0 2 0,-15 0 3 16,39-3 2-16,-23 0 8 0,-16 3 0 15,30 0 4-15,-30 0-4 0,32-3 2 0,-32 3-8 16,29-3 10-16,-13 0-5 0,-16 3 2 16,24-3-4-16,-24 3 1 0,27-3 3 0,-27 3-5 15,26-4 0-15,-26 4 0 0,22-3 3 16,-22 3 1-16,27-2-4 0,-27 2 0 0,0 0-2 16,28-5 9-16,-28 5-1 0,22 0 3 15,-22 0-3-15,22-1 3 0,-22 1 1 0,0 0-1 16,32 0-1-16,-32 0 3 0,20-5-6 15,-20 5 4-15,25 0-5 0,-25 0 2 16,0 0-2-16,32 0-1 0,-32 0 2 0,18-1 0 16,-18 1-5-16,0 0 6 0,35 0-5 15,-35 0 5-15,25 0-6 0,-25 0 5 16,20-3-2-16,-20 3 1 0,0 0-1 0,34-3 2 16,-34 3 4-16,28 0 1 0,-28 0 1 15,22-5-4-15,-22 5 1 0,30 0 0 0,-30 0-3 16,25 0 2-16,-25 0-2 0,32-2 0 15,-32 2-2-15,32-4 1 0,-17 1 1 0,-15 3 0 16,35 0-3-16,-35 0 0 0,30-3-1 16,-13 1 0-16,-17 2 3 0,31 0-3 15,-31 0 2-15,31 0 0 0,-31 0-1 0,31-5 2 16,-31 5 4-16,29 0 0 0,-29 0 4 16,25 0 2-16,-25 0 4 0,28-2-3 0,-28 2-1 15,25-3-2-15,-25 3-3 0,24 0 4 16,-24 0-6-16,25-2 4 0,-25 2-3 0,0 0-2 15,28 0-3-15,-28 0 1 0,0 0-1 16,25-4 4-16,-25 4-4 0,0 0 2 16,22-4 1-16,-22 4 2 0,0 0-1 0,0 0 0 15,0 0 0-15,29 0 1 0,-29 0-3 16,0 0-1-16,0 0-1 0,28 0-1 0,-28 0 0 16,0 0-1-16,23-2 1 0,-23 2-2 15,24-5 0-15,-24 5 0 0,22-1 0 0,-22 1 2 16,28-7-4-16,-28 7 2 0,34-5 0 15,-24 1-3-15,-10 4 0 0,33-6 3 0,-15 3-3 16,1-3-1-16,-19 6-3 0,33-6 2 16,-16 0 0-16,-17 6-1 0,33-6 1 15,-21 0-1-15,-12 6 0 0,30-6-1 0,-30 6-2 16,25-10 4-16,-25 10-1 0,19-7 5 16,-19 7-2-16,18-4 1 0,-18 4 1 0,24-5 2 15,-24 5-7-15,0 0 6 0,20-7-1 16,-20 7 4-16,15-8-3 0,-15 8 1 15,16-6 0-15,-16 6 1 0,17-10-3 0,-17 10 1 16,0 0 3-16,20-10 2 0,-20 10-3 16,19-7 5-16,-19 7 1 0,11-11 2 15,-11 11 1-15,19-9-5 0,-19 9 9 0,0 0-1 16,20-12 1-16,-20 12-7 0,15-5 3 16,-15 5-3-16,0 0-4 0,15-16 1 0,-15 16-7 15,0 0 1-15,18-15 1 16,-18 15 1-16,10-16 2 0,-10 16 2 0,14-15 6 0,-14 15 4 15,0 0 7-15,5-27 0 0,-5 27-2 16,1-23 1-16,-1 23 1 0,4-27 1 16,-4 27 2-16,-4-29-1 0,4 29-4 0,-1-31-1 15,-3 14-6-15,3-6-4 0,1 23 1 16,-14-38 1-16,9 15 1 0,0 2 7 0,-5-3 5 16,2 1 7-16,0 4 6 0,8 19 5 15,-29-45 10-15,16 24-3 0,-11-2-3 16,-6-1-2-16,-2 3-2 0,-13-2-6 0,-3 4-3 15,-6-5-4-15,-4 9 2 0,-11 0-3 16,-16 0-1-16,-9 3-2 0,-5 3 1 0,-9 9-2 16,-51 4-4-16,-5 13-10 0,-19 13-5 15,-6 10-29-15,-8 13-47 0,5 12-85 16,1 11-179-16,5 6-136 0,7-8-63 0,12-13-409 16,20-15-757-16</inkml:trace>
  <inkml:trace contextRef="#ctx0" brushRef="#br0" timeOffset="519474.7181">19442 10682 1771 0,'0'0'256'0,"19"-13"-116"0,-19 13-56 16,0 0-15-16,0 0-24 0,15-17-16 0,-15 17-11 15,0 0 4-15,0 0 9 0,23-15 21 16,-23 15 5-16,0 0 4 0,0 0 5 0,0 0 10 15,19-15 2-15,-19 15-6 0,0 0 1 16,0 0-5-16,0 0 1 0,0 0-1 0,0 0 5 16,18-16-4-16,-18 16 8 15,0 0-5-15,0 0-12 0,0 0 10 0,0 0-7 16,0 0-14-16,0 0 4 0,0 0-8 0,0 0 3 16,0 0 7-16,0 0-3 0,0 0 1 15,0 0-11-15,0 0 5 0,0 0 2 16,0 0-9-16,18-12 2 0,-18 12-3 0,0 0-5 15,0 0 7-15,0 0 3 0,0 0-8 16,0 0 5-16,0 0 2 0,0 0-9 0,0 0 2 16,0 0-12-16,0 0 2 0,0 0-1 15,0 0-5-15,0 0-4 0,0 0 3 0,0 0-2 16,0 0-4-16,0 0-3 0,0 0 1 16,0 0-9-16,0 0 3 0,0 0 1 15,0 0 4-15,0 0 1 0,0 0-7 0,0 0 4 16,0 0-5-16,0 0 1 0,0 0-1 15,0 0 2-15,37 1-2 0,-37-1-4 16,0 0-5-16,0 0 16 0,0 0-9 0,0 0 3 16,44 5-6-16,-44-5 11 0,0 0-11 15,0 0 0-15,33 0 1 0,-33 0 1 16,0 0-3-16,32 0 3 0,-32 0 6 0,0 0-9 16,0 0 6-16,37 3-3 0,-37-3 4 15,0 0-4-15,30 3 2 0,-30-3-2 0,0 0 0 16,32 0 3-16,-32 0 3 0,0 0 0 15,31 0 3-15,-31 0 4 0,0 0 9 16,30 0 4-16,-30 0 11 0,0 0 0 0,0 0 0 16,37-3 4-16,-37 3 1 0,0 0 0 15,32-3-4-15,-32 3 2 0,0 0-6 0,30-5 1 16,-30 5-2-16,0 0-5 0,39-4-2 16,-39 4 2-16,26-3 1 0,-26 3-2 15,31-8-2-15,-31 8 6 0,30-5-4 0,-30 5 4 16,31-7-2-16,-31 7-3 0,29-6 2 15,-29 6 0-15,37-6-6 0,-37 6-1 0,28-6 0 16,-28 6-1-16,37-6-4 0,-37 6-2 16,35-3-2-16,-35 3 0 0,33-6-2 0,-33 6-1 15,39-7-2-15,-39 7 1 0,33-2-2 16,-33 2 3-16,34-6-1 0,-34 6 0 16,40-4-1-16,-40 4 4 0,35-3-1 0,-35 3 1 15,42-5-2-15,-42 5 1 16,38-4 0-16,-38 4-1 0,42-3-2 0,-42 3 3 0,37-3-3 15,-37 3 1-15,47-4-6 0,-29 4 5 16,-18 0-2-16,47-1 0 0,-47 1-2 16,42 0-1-16,-17-4 1 0,-25 4 2 0,49 0-2 15,-28-5 2-15,-21 5-7 0,47 0 4 16,-17-3 0-16,-30 3-1 0,49 0 0 0,-49 0 0 16,48 0 1-16,-23 0-1 0,-25 0 1 15,49-4-1-15,-49 4-1 0,45 0 0 16,-18 0-1-16,-27 0 2 0,48-4-2 0,-24 4 0 15,-24 0 0-15,53 4 4 0,-29-8-3 16,-24 4 1-16,53 0-2 0,-28 0 2 16,-25 0-2-16,47 0 0 0,-47 0 2 0,52 0-1 15,-29 0-2-15,-23 0 1 0,52 4-4 16,-28-4 2-16,-24 0-1 0,52 0 2 16,-27 0-3-16,-25 0 1 0,48 0-1 15,-28 0 1-15,-20 0-2 0,47 4 3 0,-27-4-1 16,-20 0 2-16,44 0-3 0,-44 0 1 15,35 3 1-15,-35-3 1 0,35 5-2 0,-35-5 0 16,30 0 1-16,-30 0 3 0,30 4-3 16,-30-4 1-16,0 0 1 0,34 0-1 0,-34 0 0 15,0 0 1-15,33 1 0 0,-33-1 2 16,0 0-3-16,33 4 3 0,-33-4-3 16,0 0 1-16,34 0-1 0,-34 0 0 0,0 0-1 15,38 3 4-15,-38-3-1 0,0 0 2 16,32 3-3-16,-32-3 3 0,0 0-3 0,30 4 3 15,-30-4 0-15,0 0-4 0,0 0 2 16,0 0 0-16,34 0 3 0,-34 0-2 0,0 0-3 16,0 0 2-16,0 0-3 0,0 0 1 15,32 3-8-15,-32-3-17 0,0 0-23 16,0 0-32-16,26 5-40 0,-14-1-44 0,-12-4-83 16,0 0-208-16,20 3-477 0,-20-3-673 15</inkml:trace>
  <inkml:trace contextRef="#ctx0" brushRef="#br0" timeOffset="520956.1558">22303 10442 4488 0,'0'0'-99'0,"0"0"33"0,0 0 19 16,0 0 17-16,0 0 9 0,0 0 8 16,0 0-3-16,0 0-1 0,0 0 5 0,0 0-1 15,0 0 8-15,0 0 3 0,0 0 1 16,0 0 25-16,0 0-17 0,0 0 3 0,0 0 3 16,0 0-3-16,0 0 5 0,0 0 2 15,0 0 10-15,0 0 3 0,0 0 7 16,0 0 0-16,0 0-13 0,0 0 16 0,0 0 6 15,0 0-4-15,0 0 10 0,-7-24-1 16,7 24 7-16,0 0-11 0,0 0 0 16,0 0-9-16,-20-18 0 0,20 18 4 0,0 0-12 15,0 0-6-15,0 0 0 0,0 0-2 16,0 0-3-16,-15-20-4 0,15 20 10 16,0 0-1-16,0 0 8 0,0 0 1 0,0 0 2 15,0 0 0-15,0 0 3 0,0 0-3 16,0 0-3-16,0 0 0 0,0 0-3 15,0 0 0-15,0 0-3 0,0 0-3 0,0 0-1 16,0 0 1-16,0 0-5 0,0 0 1 16,0 0-1-16,0 0-3 0,0 0 3 0,0 0 2 15,0 0-1-15,0 0 1 0,0 0-5 16,0 0 1-16,0 0-1 0,0 0-3 16,30-27-3-16,-30 27 3 0,0 0-5 0,0 0 7 15,0 0-2-15,0 0 0 0,0 0-3 16,0 0 3-16,39 0 2 0,-39 0-1 0,0 0-1 15,0 0 0-15,0 0-3 0,0 0-1 16,46 12-1-16,-46-12 2 0,22 3-3 0,-22-3-2 16,0 0 0-16,35 11-3 0,-35-11-3 15,27 1 2-15,-27-1-2 0,30 7 1 16,-30-7-1-16,22 5-3 0,-22-5 3 16,0 0 1-16,35 3 2 0,-35-3-2 0,0 0-1 15,27 8 2-15,-27-8-2 0,0 0 3 16,32 3-1-16,-32-3-2 0,0 0 2 0,23 6 0 15,-23-6-4-15,0 0 3 0,0 0 0 16,0 0 2-16,27 6-1 0,-27-6-1 0,0 0 1 16,0 0 0-16,0 0 0 0,0 0 0 15,0 0-2-15,32 3 5 0,-32-3-5 0,0 0 3 16,0 0-1-16,0 0 2 0,0 0-4 16,0 0 2-16,0 0-6 0,31 6 2 15,-31-6-3-15,0 0 0 0,0 0-3 0,0 0 3 16,29 9-3-16,-29-9 0 0,0 0 1 15,0 0 0-15,16 10 1 0,-16-10 3 16,0 0 0-16,0 0 5 0,0 0-6 0,0 0 2 16,21 11 0-16,-21-11-1 0,0 0 2 15,0 0 0-15,0 0-1 0,0 0 4 16,0 0-2-16,0 0 0 0,21 9 0 0,-21-9-2 16,0 0 2-16,0 0 1 0,0 0-1 15,0 0-3-15,0 0 0 0,19 15 5 0,-19-15-1 16,0 0-3-16,0 0 1 0,0 0-1 15,0 0 1-15,0 0 1 0,0 0 0 16,0 0 0-16,16 13 0 0,-16-13 6 0,0 0-3 16,0 0 1-16,0 0 2 0,0 0-1 15,0 0-3-15,0 0 4 0,0 0-1 0,0 0 3 16,0 0-2-16,0 0 2 0,0 0 1 16,0 0 4-16,0 0-4 0,0 0 2 15,0 0-3-15,0 0 0 0,0 0 1 0,0 0 1 16,0 0-3-16,0 0 0 0,0 0 0 15,0 0 2-15,0 0-3 0,0 0 2 0,0 0-2 16,0 0 3-16,0 0-4 0,0 0-1 16,0 0-1-16,0 0 2 15,0 0-1-15,0 0 2 0,0 0-3 0,0 0 0 0,0 0 1 16,0 0 2-16,0 0-4 0,0 0 0 16,0 0 1-16,-28 37 2 0,28-37-1 0,0 0 2 15,0 0 2-15,0 0-1 0,0 0 1 16,-27 16 0-16,27-16-2 0,0 0 2 0,-18 12-2 15,18-12 1-15,0 0-2 0,-25 12 2 16,25-12-1-16,-22 9-1 0,22-9 0 16,0 0 0-16,-30 14 2 0,30-14 5 0,-22 9 1 15,22-9 7-15,-30 4 2 0,30-4 3 16,-30 8 0-16,30-8 6 0,-35 3-1 16,35-3 2-16,-34 4-2 0,34-4-1 0,-42 2-1 15,42-2 1-15,-40 3-1 0,15-3 3 16,25 0 1-16,-42 3 4 0,42-3-2 15,-35 0-3-15,35 0-3 0,-35 3-4 0,35-3-3 16,-30 0-2-16,30 0-8 0,0 0-4 16,-35 4-13-16,35-4-15 0,0 0-32 15,0 0-51-15,-32 5-67 0,32-5-133 0,-20 10-193 16,20-10-52-16,0 0-379 0,0 0-631 16</inkml:trace>
  <inkml:trace contextRef="#ctx0" brushRef="#br0" timeOffset="523902.632">18380 10359 4407 0,'0'0'-108'0,"0"0"10"0,-30-12 9 0,30 12 9 16,0 0 0-16,0 0 7 0,-34-9-3 15,23 3-3-15,11 6 8 0,-20-4 4 0,20 4 12 16,-24-5 3-16,24 5 12 0,-25-7 5 16,25 7-1-16,-25-6-1 0,25 6 10 15,-23-4-1-15,23 4 7 0,0 0 6 0,0 0 18 16,-42-8 9-16,42 8 9 0,0 0 4 15,-25-7 7-15,25 7-4 0,0 0-8 0,0 0 7 16,-32-6 2-16,32 6-11 0,0 0 6 16,0 0 0-16,-33-7-7 0,33 7 6 0,0 0-12 15,0 0 4-15,-34-5 2 16,34 5-7-16,0 0 3 0,-32-4 2 0,32 4-5 16,0 0 0-16,-38-3 11 0,38 3 1 0,0 0 13 15,-37-3 1-15,37 3-3 0,-32 0-3 16,32 0 1-16,0 0 7 0,-45-2-11 0,45 2 3 15,0 0-15-15,-38 0 5 0,38 0 4 16,0 0-9-16,-34-3 5 0,34 3 0 16,0 0-3-16,0 0 1 0,-38 0-7 0,38 0-4 15,0 0-9-15,-29-4 6 0,29 4-9 16,0 0 6-16,0 0-4 0,0 0-6 0,-37 0 5 16,37 0-3-16,0 0-4 0,0 0 13 15,0 0-7-15,-31-3 5 0,31 3-4 16,0 0 17-16,0 0-8 0,0 0 9 0,0 0-8 15,-39 3 8-15,39-3-7 0,0 0 7 16,0 0 2-16,0 0-9 0,0 0-4 0,-32 4 1 16,32-4 1-16,0 0 5 0,0 0-10 15,0 0 7-15,0 0-2 0,-33 3-3 16,33-3 1-16,0 0-3 0,0 0-1 16,0 0-1-16,-32 5 2 0,32-5 3 0,0 0-3 15,0 0 21-15,-25 3-6 0,25-3 14 0,0 0-1 16,0 0 5-16,0 0-5 0,0 0 11 15,-37 4-8-15,37-4 0 0,0 0-6 16,0 0 13-16,0 0-11 0,0 0-13 0,-28 4 0 16,28-4 4-16,0 0 3 0,0 0-8 15,-29 1-8-15,29-1 6 0,0 0 0 0,-31 3 6 16,31-3-8-16,0 0 4 0,-32 8 5 16,32-8 3-16,0 0 2 0,-34 2 4 15,34-2 0-15,0 0 2 0,-33 7-1 0,33-7-1 16,0 0-4-16,-34 7-4 0,34-7 1 15,0 0-2-15,-31 1-3 0,31-1 0 0,0 0 0 16,0 0-2-16,-29 7-2 0,29-7 4 16,0 0-3-16,0 0-4 0,0 0 1 15,0 0-2-15,-25 5 2 0,25-5-4 16,0 0-1-16,0 0 0 0,0 0 5 0,0 0-3 16,0 0-4-16,0 0 5 0,-22 17 0 15,22-17 1-15,0 0 1 0,0 0 0 0,0 0-2 16,-6 24-2-16,6-24 0 0,0 0 7 15,0 0-5-15,-4 28-4 0,4-28-2 0,0 0 1 16,0 0 1-16,-8 28 5 0,8-28-5 16,0 0 2-16,0 0-1 0,-5 31 4 15,5-31-1-15,0 0 6 0,-3 27-8 0,3-27 0 16,0 0 0-16,-5 28 0 0,5-28-2 16,0 0 3-16,-5 30-4 0,5-30 2 15,0 0-3-15,0 28 3 0,0-28-1 0,0 0-1 16,0 0 3-16,-4 36-3 0,4-36 4 15,0 0-3-15,-3 29 4 0,3-29 2 16,0 0 8-16,0 0-3 0,-5 33-4 0,5-33 2 16,0 0-2-16,0 28 1 0,0-28 1 15,0 0-1-15,0 0-2 0,5 38 1 0,-5-38-2 16,0 0 0-16,3 31-3 0,-3-31 4 16,0 0-2-16,4 28 1 0,-4-28 2 0,0 0-1 15,0 0 3-15,3 30 1 0,-3-30 2 16,0 0-2-16,7 21 0 0,-7-21-2 0,0 0-1 15,0 0 1-15,5 24-2 0,-5-24-1 16,0 0 2-16,11 20-6 0,-11-20 1 16,0 0-2-16,10 18 3 0,-10-18-1 0,0 0-1 15,0 0-2-15,17 22 0 0,-17-22 1 16,0 0-2-16,0 0 2 0,17 18-3 0,-17-18 4 16,0 0-1-16,10 16 1 0,-10-16 2 15,0 0-4-15,0 0 3 0,15 18-2 16,-15-18 1-16,0 0-2 0,15 19 0 0,-15-19-2 15,0 0-1-15,20 12 3 0,-20-12-3 16,0 0 2-16,27 15-1 0,-27-15-2 0,20 10 3 16,-20-10-1-16,28 5 2 0,-28-5-2 15,27 10-1-15,-27-10 1 0,27 4 1 16,-27-4-1-16,28 4 1 0,-28-4-1 16,25 8 2-16,-25-8-1 0,0 0 1 0,41 5-3 15,-41-5-1-15,30 2 2 0,-30-2 0 0,36 9 0 16,-36-9 1-16,32 0-4 0,-32 0 3 15,45 0-5-15,-25 1 2 0,-20-1-1 16,41-1-1-16,-41 1 2 0,41 0 2 0,-41 0-2 16,41-9 2-16,-16 9-2 0,-25 0 4 15,40-2-1-15,-40 2 2 0,45-5 2 0,-18 1-6 16,-27 4 1-16,38-4 2 0,-38 4-3 16,47-3-2-16,-20 3 0 0,-27 0 2 0,47-1 2 15,-47 1 0-15,53-4-3 0,-24 4 0 16,-3-4-1-16,-26 4 1 0,59-3 2 15,-29 0-1-15,-30 3 0 0,50 0 0 0,-28-2-1 16,-22 2 1-16,54-3 0 0,-29-1 2 16,-25 4-3-16,48 0 1 0,-18-3 1 15,-30 3 1-15,42-3-2 0,-42 3 4 0,47 0-3 16,-24-2 1-16,-23 2 0 0,47 0 1 16,-47 0 1-16,42 0-2 0,-42 0-1 0,42 0 2 15,-42 0-1-15,38 0-2 0,-38 0 0 16,30 0 4-16,-30 0-2 0,36 2-1 0,-36-2 0 15,0 0 1-15,33 0-3 0,-33 0 2 16,32 0 1-16,-32 0 0 0,0 0-1 16,43 0-1-16,-43 0-2 0,32-2 1 0,-32 2-1 15,0 0 0-15,42 0 0 0,-42 0 3 16,30 0 0-16,-30 0-1 0,32-4 0 0,-32 4 0 16,33 0 1-16,-33 0 1 0,35-3 0 15,-35 3-5-15,35-3 3 0,-35 3 0 16,34-3 0-16,-34 3-2 0,27-6 2 0,-27 6 0 15,0 0 1-15,38-3-2 0,-38 3 1 16,0 0 3-16,27-6-4 0,-27 6 5 16,0 0-4-16,0 0 4 0,32-6-1 0,-32 6 3 15,0 0-4-15,23-10 1 0,-23 10 6 16,0 0 6-16,19-15-2 0,-19 15 1 0,0 0 4 16,16-19 11-16,-16 19 1 0,0 0-4 15,14-31-2-15,-14 31 2 0,5-20 2 0,-5 20-4 16,6-27-4-16,-6 27 3 0,7-30 0 15,-7 30 2-15,0 0-1 0,-7-45 3 0,7 45 1 16,-6-35 7-16,1 14-2 0,-9-1 1 16,-2 0-1-16,-8-6 0 0,-3 4-1 15,-11 0 1-15,-2-4 2 0,-7 0-1 0,-3 1-1 16,-12-2-2-16,-7 1-3 0,-4 1-3 16,1 3-4-16,-10-1-3 0,1 0 2 0,-6 3-11 15,7 4-2-15,-5-1-6 16,10 4-15-16,-4 5-22 0,4 2-40 0,-9 12-56 15,-11 4-63-15,-32 20-199 0,-11 6-140 16,5 6-417-16,-13 7-843 0</inkml:trace>
  <inkml:trace contextRef="#ctx0" brushRef="#br0" timeOffset="583677.9645">23243 12386 2406 0,'0'0'206'0,"0"0"-78"16,0 0-50-16,-35-12 13 0,35 12-31 0,0 0-29 15,0 0-6-15,-22-7-2 0,22 7 7 16,0 0 5-16,0 0 1 0,0 0 10 0,-32-6-1 16,32 6 0-16,0 0 3 0,0 0-4 15,0 0 12-15,-30-6-6 0,30 6 21 16,0 0 5-16,0 0-6 0,0 0 0 0,-32-6 14 16,32 6-2-16,0 0-19 0,0 0 4 15,-31-6 9-15,31 6-3 0,0 0 1 0,0 0 5 16,-34-3 2-16,34 3-10 0,0 0-2 15,0 0-12-15,-40-3 3 0,40 3-10 16,0 0-2-16,0 0-6 0,-40 0-3 0,40 0 1 16,0 0-4-16,-34-3-1 0,34 3 8 15,0 0-4-15,-33-3 9 0,33 3-4 0,0 0-5 16,-34 0 0-16,34 0-8 0,0 0-1 16,-43-3-5-16,43 3-2 0,-30 0 1 15,30 0-2-15,-34 0 0 0,34 0-5 0,-35 0 0 16,35 0-3-16,-35 0 0 0,35 0 0 15,-40-3-2-15,40 3-4 0,-40 0 4 16,40 0-4-16,-37-3 4 0,37 3-3 0,-47 0 1 16,47 0 5-16,-42-3 1 0,42 3 3 15,-38 0-2-15,38 0 1 0,-47-6 3 16,47 6 0-16,-37 0-3 0,37 0-1 0,-42-5-3 16,42 5 1-16,-35-3-3 0,35 3-2 15,-33 0-2-15,33 0 2 0,-32-1-2 16,32 1-2-16,-32-4 1 0,32 4-1 0,0 0-2 15,-45-4 2-15,45 4-3 0,-33 0 2 16,33 0-3-16,0 0 2 0,-37-4-1 0,37 4 0 16,-32 0 1-16,32 0 0 0,-35-5-2 15,35 5 0-15,-34-3 0 0,34 3 0 16,-41-3 0-16,41 3-1 0,-37 0-2 0,37 0 0 16,-39 0 2-16,39 0 1 0,-40 0-2 15,40 0 1-15,-33 0-2 0,33 0 2 0,-34 0-1 16,34 0 2-16,-31 3-2 0,31-3-2 15,-36 0 3-15,36 0 0 0,-31 3 1 0,31-3-2 16,-34 0 0-16,34 0-1 0,0 0 3 16,-47 5 0-16,47-5-5 0,-30 0 4 15,30 0-2-15,0 0 1 0,-47 0 0 0,47 0 1 16,-33 1-1-16,33-1 0 0,-29 3-3 16,29-3 2-16,-33 4 0 0,33-4 0 15,-27 4-3-15,27-4 1 0,-30 4 0 0,30-4 2 16,-40 7-3-16,40-7 5 0,-33 7-4 15,33-7 1-15,-37 9-1 0,37-9-3 0,-34 3 2 16,34-3-2-16,-40 9 0 0,40-9-2 16,-38 9-1-16,11-6 4 0,27-3-3 0,-54 9 2 15,36-6-2-15,18-3-1 0,-50 7 4 16,30-3-2-16,-5 0 3 0,25-4 1 0,-51 8-2 16,33-5-1-16,18-3 1 0,-43 4 0 15,43-4-4-15,-36 9 0 0,36-9-3 16,-38 1 1-16,38-1-5 0,-34 7-2 0,34-7-4 15,-35 5 3-15,35-5-2 0,-38 7 0 16,38-7 3-16,-34 7-7 0,34-7 1 0,-33 6-1 16,33-6 4-16,-33 5-2 0,33-5 2 15,-34 7 3-15,34-7 1 0,-35 5-2 16,35-5-2-16,-34 7-9 0,34-7-11 0,-38 3-14 16,38-3-11-16,-32 3-1 0,32-3 3 15,-38 3 5-15,38-3-2 0,-37 3 5 16,37-3-1-16,-39 0 19 0,39 0-3 0,-35 0 0 15,35 0 11-15,-35 0 2 0,35 0 3 16,-42 0-4-16,42 0 3 0,-40 0 4 0,40 0 8 16,-35 0 5-16,35 0 0 0,-37 0-2 15,37 0 1-15,-36 0 2 0,36 0 1 16,-34 0-6-16,34 0 10 0,-32 0-2 0,32 0-1 16,-33 0 6-16,33 0 0 0,0 0-10 15,-39 0 10-15,39 0 0 0,0 0-3 0,-46 0 9 16,46 0-17-16,-27 0 16 0,27 0-7 15,0 0 10-15,-42 0-17 0,42 0-6 0,0 0 13 16,-39 0 1-16,39 0 7 0,0 0-15 16,-33 0 12-16,33 0-13 0,0 0 7 15,-35 0 0-15,35 0 11 0,0 0-10 0,-30 0-1 16,30 0 6-16,0 0 2 0,0 0 8 16,-39 0-18-16,39 0-1 0,0 0 7 15,-35 5-2-15,35-5 9 0,0 0-15 0,-45 1 6 16,45-1-4-16,-30 3 6 0,30-3 1 15,-29 0-4-15,29 0-1 0,0 0 5 16,-41 7 1-16,41-7 5 0,-24 2-5 0,24-2 9 16,0 0-6-16,-37 3-4 0,37-3-6 15,0 0 4-15,-28 5-6 0,28-5 8 0,0 0-2 16,-30 2 3-16,30-2-5 0,0 0-3 16,0 0 0-16,-27 4-3 0,27-4 13 15,0 0-2-15,0 0-3 0,-38 1-4 0,38-1 2 16,0 0 2-16,-27 5 2 0,27-5 6 15,0 0-10-15,-29 3 5 0,29-3 1 0,0 0-8 16,-31 2 3-16,31-2 18 0,0 0-17 16,-34 4 7-16,34-4-7 0,0 0 6 15,-33 0-12-15,33 0 14 0,0 0 6 0,-34 3-1 16,34-3-15-16,0 0 5 0,0 0 8 16,-42 3-5-16,42-3 1 0,0 0-6 0,0 0-1 15,-26 3 2-15,26-3 7 16,0 0-9-16,0 0 2 0,-35 3-1 0,35-3-1 15,0 0 0-15,0 0 3 0,-31 3-6 16,31-3 6-16,0 0-6 0,0 0 6 0,-35 6 4 16,35-6-10-16,0 0 3 0,0 0-8 0,-26 6 12 15,26-6 0-15,0 0 0 0,0 0-8 16,-31 3-3-16,31-3 6 0,0 0 2 0,0 0 2 16,0 0-3-16,-36 6 4 0,36-6-1 15,0 0-8-15,-27 4 14 0,27-4-6 16,0 0 0-16,-29 5-9 0,29-5 6 0,0 0 6 15,-31 3-4-15,31-3 4 0,0 0 0 16,-30 4 4-16,30-4 12 0,0 0-3 0,0 0 6 16,-36 4 4-16,36-4 7 0,0 0-6 15,0 0 3-15,-25 4-8 0,25-4 0 16,0 0-7-16,0 0 6 0,0 0-12 0,0 0-1 16,-26 12 1-16,26-12 2 0,0 0-3 15,0 0 4-15,0 0-6 16,0 0-3-16,0 0 5 0,0 0-6 0,0 0 0 0,0 0-1 15,0 0 10-15,0 0 2 0,-16 15-7 16,16-15 4-16,0 0-1 0,0 0-3 0,0 0-3 16,0 0 2-16,-3 33 0 0,3-33-2 15,0 0-2-15,0 0 0 0,0 0 3 0,0 30-5 16,0-30 4-16,0 0 1 0,0 0-6 16,0 0 2-16,-2 32 2 0,2-32 15 15,0 0-20-15,0 0 6 0,0 0 1 0,0 0-7 16,0 27 8-16,0-27-1 0,0 0-5 15,0 0 3-15,0 0-2 0,2 27 0 0,-2-27 4 16,0 0-2-16,0 0-2 0,3 25 3 16,-3-25 3-16,0 0-4 0,0 0 1 15,4 32 3-15,-4-32-3 0,0 0 1 0,0 0-2 16,3 30 0-16,-3-30-3 0,0 0 3 16,0 0-1-16,0 27-2 0,0-27 3 0,0 0 3 15,0 0-2-15,0 0-3 16,0 32 0-16,0-32 2 0,0 0-1 0,0 0-1 0,0 0 0 15,0 27-1-15,0-27 4 16,0 0-4-16,0 0 3 0,0 0 0 0,0 0 2 16,0 27 0-16,0-27-1 0,0 0 1 0,0 0 2 15,0 0-2-15,0 28 0 0,0-28 4 16,0 0-1-16,0 0-1 0,0 0 0 16,0 34 1-16,0-34-2 0,0 0-2 0,0 0 0 15,-7 25-2-15,7-25 3 0,0 0 0 16,0 0-2-16,-3 27 0 0,3-27 2 15,0 0-3-15,0 0 2 0,-5 29-4 0,5-29 0 16,0 0 1-16,0 0 0 0,0 0-2 16,0 30 0-16,0-30-1 0,0 0 1 15,0 0-1-15,0 0 4 0,0 0-4 0,-7 38 3 16,7-38-3-16,0 0 0 0,0 0 1 16,10 22 2-16,-10-22 2 0,0 0 0 15,0 0 1-15,5 30-1 0,-5-30-1 0,0 0-1 16,7 26 2-16,-7-26-2 0,0 0 2 15,5 27-5-15,-5-27 3 0,0 0-1 16,12 27 0-16,-12-27 2 0,13 15-3 0,-13-15 3 16,10 18-3-16,-10-18 3 0,15 23 0 0,-15-23-2 15,14 19 3-15,-14-19-2 0,16 18 1 16,-16-18 1-16,26 17-3 0,-26-17 2 0,20 15 0 16,-20-15-2-16,23 20 3 0,-23-20-2 15,27 16 1-15,-27-16 2 0,20 15 4 16,-5-6 2-16,-15-9 0 0,25 15 0 0,-25-15 6 15,23 16 1-15,-23-16 4 0,29 11 1 16,-19-2-1-16,-10-9 3 0,32 15-1 16,-14-3 1-16,-18-12 0 0,25 11-2 0,-25-11-1 15,32 12 2-15,-32-12-3 0,23 12 0 16,-23-12-7-16,34 10 4 0,-19-5-2 0,-15-5 1 16,28 10-3-16,-28-10-4 0,32 10 1 15,-32-10-1-15,34 8-2 0,-34-8-1 0,33 7-1 16,-33-7-1-16,39 2 1 15,-24 6-2-15,-15-8-2 0,43 0 1 0,-43 0-3 16,37 2 0-16,-37-2-1 0,42 4-1 0,-19-4-3 16,-23 0 3-16,47-4-3 0,-47 4-2 15,47-2-1-15,-22 2 0 0,-25 0 1 0,42-5-1 16,-14 5-2-16,-28 0 4 0,49 0-1 16,-23-5 1-16,-26 5-1 0,51 0 3 15,-31-3-3-15,-20 3 6 0,48-4-5 0,-48 4 3 16,47 0 0-16,-47 0 0 0,45-3-2 15,-23 3 1-15,10-1-6 0,-32 1 1 0,53-8-1 16,-24 8-1-16,-29 0-1 0,48-3 3 16,-18 3-1-16,-30 0 3 0,52-6-1 15,-23 6 1-15,-29 0 1 0,46-3 0 0,-19 3-1 16,-27 0 2-16,49-4 0 0,-22 2 0 16,-27 2 3-16,48-3-1 0,-23 0-6 0,-25 3-2 15,57-4-5-15,-29 4-5 16,1-3-4-16,3 1-16 0,-32 2 1 0,62-3 0 15,-32 6 7-15,5-6-1 0,-5 3 3 16,5 0 6-16,-35 0 3 0,62-3 2 0,-34-1 4 16,4 4 1-16,-32 0 4 0,54 0 0 0,-28 0 3 15,1-3-1-15,-27 3-1 0,57-2 3 16,-37 2-1-16,-20 0 0 0,60 0 2 0,-33 0 5 16,5 0-3-16,-2 2-3 0,2-2 4 15,-2 0-1-15,2 0-2 0,-2 3 1 16,3-3 2-16,-6 4 4 0,3-1 2 0,5-3 1 15,-35 0 0-15,57 3-3 0,-27-1 3 16,2-2-1-16,-2 3 1 0,4-3-4 16,-11 4 0-16,9 2 1 0,0-6 1 0,-2 6 2 15,1-6-3-15,1 6 0 0,0-3 2 16,-2 4-4-16,0-2 4 0,0 2-3 0,0-4 3 16,2 2-6-16,-2 0 3 0,6 1 5 15,-10-3-4-15,6 3-2 0,0 0 1 0,-2 0-2 16,-5 0 3-16,7-3-2 15,-2 3 3-15,2 1-1 0,-4-5-2 0,4 1 0 16,-7 4-2-16,7-2 1 0,-2 2-3 0,0-3-2 16,0-1 2-16,0 3 1 0,-5 0-4 15,4 0 0-15,3 0-5 0,-9 1 3 0,4-2 0 16,5 2 1-16,-6-2 0 0,1 5 0 16,2-5 1-16,-6-1-4 0,5 5-4 15,1-3 1-15,-2 3-5 0,-2-2 4 0,1-2 2 16,0 2 2-16,2-2 0 0,-1 6 0 15,3-5-5-15,-2 0-3 0,-1 0-2 16,5 0-6-16,-4 1 2 0,4-2-1 0,-4-2 0 16,3 4-10-16,0-3 1 0,-4-3 1 15,3 2-3-15,-1 2 4 0,-29-5 0 0,48 0-5 16,-24 0-4-16,-24 0 4 16,48 0 0-16,-48 0-11 0,45-8 9 0,-45 8-7 15,37-5 1-15,-37 5 11 0,34-7-8 16,-34 7 12-16,31-8 5 0,-31 8 4 0,24-7-2 15,-24 7 1-15,21-15 10 0,-21 15 2 16,19-15 8-16,-19 15 9 0,17-22-6 0,-17 22 8 16,11-23-1-16,-11 23-10 0,10-29-7 15,-10 29 16-15,15-25-7 0,-15 25-14 0,12-28-6 16,-7 9 3-16,-5 19-14 0,9-30 19 16,-9 30 6-16,5-29 2 0,-5 29 14 15,6-24-13-15,-6 24 11 0,9-31 3 0,-9 31 7 16,1-27 7-16,-1 27 6 0,4-32 5 15,-4 32 12-15,0-30-9 0,0 30-10 0,0-37-11 16,0 37-10-16,0-37-2 0,0 37 21 16,0-37-20-16,0 37 5 0,0-35 1 15,0 35 4-15,-5-39 2 0,5 39 4 0,-9-36 3 16,6 10 15-16,-2 5 4 0,-4-3 7 16,1-1 7-16,-7 1 14 0,3-1 10 15,-1 0 0-15,1 1-4 0,-4-1-9 0,-5-3-14 16,5-2-8-16,-1-1-21 0,-5-1-11 15,4-1-20-15,-7 0-14 0,0-5-28 0,-7-2-29 16,-2 0-35-16,-6 3-11 0,-7-7-29 16,-18-1-76-16,0 3-230 0,-49-3-402 0,-23 1-157 15</inkml:trace>
  <inkml:trace contextRef="#ctx0" brushRef="#br0" timeOffset="591607.8713">10968 13630 552 0,'0'0'85'16,"0"0"39"-16,0 0 5 0,0 0-2 0,40-6-2 16,-40 6-1-16,0 0 3 0,0 0-6 15,0 0 19-15,22-12 5 0,-22 12-4 0,0 0-7 16,0 0-13-16,27-13-2 0,-27 13-14 16,0 0-1-16,0 0-12 0,0 0-12 15,25-8-4-15,-25 8-19 0,0 0-8 0,25-9-7 16,-25 9-13-16,28-10 0 0,-28 10-1 15,29-8-8-15,-29 8-2 0,40-13-6 16,-22 7 1-16,-18 6 2 0,39-9 0 0,-39 9 9 16,41-8-11-16,-19 4 1 0,-22 4 3 15,42-7-5-15,-42 7 0 0,38-7 8 16,-12 7 1-16,-26 0-2 0,35 0-7 0,-35 0 11 16,38-3-4-16,-38 3 1 0,30 0 8 15,-30 0 1-15,0 0 14 0,40-3 3 0,-40 3 4 16,0 0 5-16,34 0 2 0,-34 0 11 15,0 0-6-15,32-6-3 0,-32 6-3 16,0 0-7-16,0 0-4 0,36 0 14 0,-36 0-25 16,0 0 9-16,34 0-13 0,-34 0 0 15,0 0 9-15,37 0-10 0,-37 0 10 0,0 0-14 16,43 0 2-16,-43 0 1 0,27 6-9 16,-27-6 2-16,27 3 2 0,-27-3 2 15,30 3 0-15,-30-3 5 0,35 7 9 0,-35-7-12 16,30 3 8-16,-30-3-11 0,30 4 7 15,-30-4 2-15,32 4-4 0,-32-4-1 0,32 4 1 16,-32-4-1-16,33 0 2 0,-33 0-7 16,32 4 3-16,-32-4-3 0,33 0-4 15,-33 0 3-15,34 0-4 0,-34 0-4 0,35 0-1 16,-35 0-4-16,37 0 4 0,-37 0 0 16,42 0-3-16,-42 0-3 0,45 0 3 0,-22 0-3 15,-23 0 2-15,44 0-3 0,-19 0 7 16,-25 0 1-16,55 0 0 0,-32 0 7 0,-23 0-2 15,54 0 5-15,-29 0 2 0,4 1 0 16,-29-1-4-16,53 3 5 0,-25-6-1 16,1 6 0-16,-29-3 9 0,48 0 5 0,-22 0 2 15,-26 0 5-15,48 8 0 0,-28-8-1 16,-20 0 0-16,40 0-1 0,-40 0 0 16,39 0 2-16,-39 0-3 0,38 3 1 0,-38-3-6 15,40 1-4-15,-20 4-4 0,-20-5-3 16,41 3-3-16,-41-3 0 0,38 4-3 0,-38-4-1 15,45 1-5-15,-45-1 1 0,44 4 0 16,-44-4 0-16,42 3-2 0,-19-3-4 0,-23 0-1 16,37 0 2-16,-37 0-5 0,33 0-4 15,-33 0-8-15,34 0-7 0,-34 0-9 16,28 0-21-16,-28 0-27 0,0 0-31 0,37 7-47 16,-24-2-52-16,-13-5-147 0,7 15-211 15,-7-15-364-15,0 0-566 0</inkml:trace>
  <inkml:trace contextRef="#ctx0" brushRef="#br0" timeOffset="592971.855">15484 13569 4367 0,'0'0'-103'15,"0"0"9"-15,0 0 6 0,27 18 16 0,-27-18 11 16,0 0 2-16,0 0 13 0,32 7 13 16,-32-7 11-16,0 0 24 0,28 3 16 0,-28-3 5 15,0 0 10-15,26 5-2 0,-26-5 7 16,0 0 6-16,36 0 0 0,-36 0-11 0,0 0 1 15,29 0 0-15,-29 0 8 0,0 0-7 16,43 0 7-16,-43 0-3 0,0 0-11 16,39-3 7-16,-39 3-6 0,32-2 5 0,-32 2-11 15,36-3-3-15,-36 3 1 0,37-3 5 16,-37 3 8-16,44-4-8 0,-44 4 14 0,45-3-6 16,-25 1 15-16,-20 2 2 0,48 0 3 15,-23 0-4-15,-25 0-2 0,49 0-6 0,-49 0 0 16,48 2-8-16,-19-2-5 0,-1 7-2 15,-3-4-3-15,4 0-1 0,3-1-2 16,-2 1-2-16,2 1-2 0,1-4-1 0,-1 3 0 16,1-3-2-16,-1 0-2 0,-2 3 1 15,5-1 9-15,-5 2 3 0,4-4 4 16,1 0 4-16,-5 0-2 0,2 3-4 0,1-3 3 16,2 3-7-16,-4-3 3 0,4-3-8 15,-2 6-2-15,4 0-1 0,0-3-4 0,3 0 2 16,-3 0-3-16,-1 0-4 0,3-3 2 15,-2 3 0-15,0-3-3 0,1 0 0 0,-3-1 5 16,-1 2 4-16,-3-1 10 0,3 0 3 16,1-4 3-16,-2 2 0 0,-1 2 1 15,-3-1-7-15,4 4 1 0,-3-5-4 0,4-2-2 16,-6 4-2-16,6 0-2 0,-11-2-1 16,-23 5 0-16,60-12-3 0,-31 11 1 0,-8-2-1 15,-21 3 6-15,54-8 2 0,-27 5-3 16,-2 2 1-16,-25 1 1 0,57-4-2 15,-36 0 0-15,-21 4-3 0,46-4 0 0,-21 0-3 16,0-3 3-16,-25 7-4 0,57-6 2 16,-31 3-3-16,3 3 0 0,1-3-2 15,-30 3-6-15,53-3-5 0,-26-3-19 0,-27 6-25 16,47-3-53-16,-22 0-54 0,-25 3-129 16,35-3-228-16,-35 3-437 0,0 0-814 0</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9-23T17:59:45.876"/>
    </inkml:context>
    <inkml:brush xml:id="br0">
      <inkml:brushProperty name="width" value="0.05292" units="cm"/>
      <inkml:brushProperty name="height" value="0.05292" units="cm"/>
      <inkml:brushProperty name="color" value="#FF0000"/>
    </inkml:brush>
  </inkml:definitions>
  <inkml:trace contextRef="#ctx0" brushRef="#br0">17644 8073 2517 0,'-26'-27'138'0,"6"4"16"16,-2 2-36-16,5 5-40 0,-1-3-25 16,0 4-1-16,2 0-13 0,-4 2-2 0,-1-3 8 15,2 3 11-15,-2 3 2 0,0-3-8 16,0 2-8-16,-3 3 4 0,-1 3-18 15,-3 0 0-15,-1 8 8 0,-3 1-10 0,-6 9-12 32,-7 9 9-32,-14 12-6 0,-3 19 1 0,1 10-14 0,-1 9-8 15,1 13-12-15,4 14-40 0,5 5-66 0,0 8-179 16,3 6-418-16,5 2 564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23-Sep-21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1621072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1361055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customXml" Target="../ink/ink6.xml"/></Relationships>
</file>

<file path=ppt/slides/_rels/slide10.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12.emf"/><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customXml" Target="../ink/ink8.xml"/><Relationship Id="rId4" Type="http://schemas.openxmlformats.org/officeDocument/2006/relationships/image" Target="../media/image110.emf"/></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ZOOM MEETING: </a:t>
            </a:r>
            <a:r>
              <a:rPr lang="en-US" sz="5400" dirty="0" smtClean="0">
                <a:solidFill>
                  <a:srgbClr val="FF0000"/>
                </a:solidFill>
                <a:latin typeface="+mn-lt"/>
              </a:rPr>
              <a:t>03 (23-09-21)</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latin typeface="verdana" panose="020B0604030504040204" pitchFamily="34" charset="0"/>
              </a:rPr>
              <a:t>Lecture 02 - Quiz </a:t>
            </a:r>
            <a:r>
              <a:rPr lang="en-US" dirty="0" smtClean="0">
                <a:solidFill>
                  <a:srgbClr val="000000"/>
                </a:solidFill>
                <a:latin typeface="verdana" panose="020B0604030504040204" pitchFamily="34" charset="0"/>
              </a:rPr>
              <a:t>01</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solidFill>
                  <a:srgbClr val="000000"/>
                </a:solidFill>
                <a:latin typeface="verdana" panose="020B0604030504040204" pitchFamily="34" charset="0"/>
              </a:rPr>
              <a:t>An </a:t>
            </a:r>
            <a:r>
              <a:rPr lang="en-US" dirty="0">
                <a:solidFill>
                  <a:srgbClr val="000000"/>
                </a:solidFill>
                <a:latin typeface="verdana" panose="020B0604030504040204" pitchFamily="34" charset="0"/>
              </a:rPr>
              <a:t>approach that provides finished deliverables that the customer may be able to use immediately.</a:t>
            </a:r>
          </a:p>
          <a:p>
            <a:r>
              <a:rPr lang="en-US" dirty="0">
                <a:solidFill>
                  <a:srgbClr val="000000"/>
                </a:solidFill>
                <a:latin typeface="verdana" panose="020B0604030504040204" pitchFamily="34" charset="0"/>
              </a:rPr>
              <a:t/>
            </a:r>
            <a:br>
              <a:rPr lang="en-US" dirty="0">
                <a:solidFill>
                  <a:srgbClr val="000000"/>
                </a:solidFill>
                <a:latin typeface="verdana" panose="020B0604030504040204" pitchFamily="34" charset="0"/>
              </a:rPr>
            </a:br>
            <a:endParaRPr lang="en-US" dirty="0">
              <a:solidFill>
                <a:srgbClr val="000000"/>
              </a:solidFill>
              <a:latin typeface="verdana" panose="020B0604030504040204" pitchFamily="34" charset="0"/>
            </a:endParaRPr>
          </a:p>
          <a:p>
            <a:r>
              <a:rPr lang="en-US" dirty="0">
                <a:solidFill>
                  <a:srgbClr val="000000"/>
                </a:solidFill>
                <a:latin typeface="verdana" panose="020B0604030504040204" pitchFamily="34" charset="0"/>
              </a:rPr>
              <a:t>Incremental Lifecycle</a:t>
            </a:r>
          </a:p>
          <a:p>
            <a:r>
              <a:rPr lang="en-US" dirty="0">
                <a:solidFill>
                  <a:srgbClr val="000000"/>
                </a:solidFill>
                <a:latin typeface="verdana" panose="020B0604030504040204" pitchFamily="34" charset="0"/>
              </a:rPr>
              <a:t>Predictive life cycle</a:t>
            </a:r>
            <a:br>
              <a:rPr lang="en-US" dirty="0">
                <a:solidFill>
                  <a:srgbClr val="000000"/>
                </a:solidFill>
                <a:latin typeface="verdana" panose="020B0604030504040204" pitchFamily="34" charset="0"/>
              </a:rPr>
            </a:br>
            <a:endParaRPr lang="en-US" dirty="0">
              <a:solidFill>
                <a:srgbClr val="000000"/>
              </a:solidFill>
              <a:latin typeface="verdana" panose="020B0604030504040204" pitchFamily="34" charset="0"/>
            </a:endParaRPr>
          </a:p>
          <a:p>
            <a:r>
              <a:rPr lang="en-US" dirty="0">
                <a:solidFill>
                  <a:srgbClr val="000000"/>
                </a:solidFill>
                <a:latin typeface="verdana" panose="020B0604030504040204" pitchFamily="34" charset="0"/>
              </a:rPr>
              <a:t>Iterative life cycle</a:t>
            </a:r>
            <a:br>
              <a:rPr lang="en-US" dirty="0">
                <a:solidFill>
                  <a:srgbClr val="000000"/>
                </a:solidFill>
                <a:latin typeface="verdana" panose="020B0604030504040204" pitchFamily="34" charset="0"/>
              </a:rPr>
            </a:br>
            <a:endParaRPr lang="en-US" dirty="0">
              <a:solidFill>
                <a:srgbClr val="000000"/>
              </a:solidFill>
              <a:latin typeface="verdana" panose="020B0604030504040204" pitchFamily="34" charset="0"/>
            </a:endParaRPr>
          </a:p>
          <a:p>
            <a:r>
              <a:rPr lang="en-US" dirty="0">
                <a:solidFill>
                  <a:srgbClr val="000000"/>
                </a:solidFill>
                <a:latin typeface="verdana" panose="020B0604030504040204" pitchFamily="34" charset="0"/>
              </a:rPr>
              <a:t>Agile life cycle</a:t>
            </a:r>
            <a:br>
              <a:rPr lang="en-US" dirty="0">
                <a:solidFill>
                  <a:srgbClr val="000000"/>
                </a:solidFill>
                <a:latin typeface="verdana" panose="020B0604030504040204" pitchFamily="34" charset="0"/>
              </a:rPr>
            </a:br>
            <a:endParaRPr lang="en-US" dirty="0">
              <a:solidFill>
                <a:srgbClr val="000000"/>
              </a:solidFill>
              <a:latin typeface="verdana" panose="020B0604030504040204" pitchFamily="34" charset="0"/>
            </a:endParaRP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31402985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latin typeface="verdana" panose="020B0604030504040204" pitchFamily="34" charset="0"/>
              </a:rPr>
              <a:t>Lecture 02 - Quiz </a:t>
            </a:r>
            <a:r>
              <a:rPr lang="en-US" dirty="0" smtClean="0">
                <a:solidFill>
                  <a:srgbClr val="000000"/>
                </a:solidFill>
                <a:latin typeface="verdana" panose="020B0604030504040204" pitchFamily="34" charset="0"/>
              </a:rPr>
              <a:t>02</a:t>
            </a:r>
            <a:endParaRPr lang="en-US" dirty="0"/>
          </a:p>
        </p:txBody>
      </p:sp>
      <p:sp>
        <p:nvSpPr>
          <p:cNvPr id="3" name="Content Placeholder 2"/>
          <p:cNvSpPr>
            <a:spLocks noGrp="1"/>
          </p:cNvSpPr>
          <p:nvPr>
            <p:ph idx="1"/>
          </p:nvPr>
        </p:nvSpPr>
        <p:spPr/>
        <p:txBody>
          <a:bodyPr>
            <a:normAutofit/>
          </a:bodyPr>
          <a:lstStyle/>
          <a:p>
            <a:r>
              <a:rPr lang="en-US" b="1" dirty="0" smtClean="0">
                <a:solidFill>
                  <a:srgbClr val="000000"/>
                </a:solidFill>
                <a:latin typeface="verdana" panose="020B0604030504040204" pitchFamily="34" charset="0"/>
              </a:rPr>
              <a:t>Predictive </a:t>
            </a:r>
            <a:r>
              <a:rPr lang="en-US" b="1" dirty="0">
                <a:solidFill>
                  <a:srgbClr val="000000"/>
                </a:solidFill>
                <a:latin typeface="verdana" panose="020B0604030504040204" pitchFamily="34" charset="0"/>
              </a:rPr>
              <a:t>life cycle: </a:t>
            </a:r>
            <a:endParaRPr lang="en-US" dirty="0">
              <a:solidFill>
                <a:srgbClr val="000000"/>
              </a:solidFill>
              <a:latin typeface="verdana" panose="020B0604030504040204" pitchFamily="34" charset="0"/>
            </a:endParaRPr>
          </a:p>
          <a:p>
            <a:r>
              <a:rPr lang="en-US" dirty="0">
                <a:solidFill>
                  <a:srgbClr val="000000"/>
                </a:solidFill>
                <a:latin typeface="verdana" panose="020B0604030504040204" pitchFamily="34" charset="0"/>
              </a:rPr>
              <a:t>A more traditional approach, with the bulk of planning occurring upfront, then executing in a single pass; a sequential process</a:t>
            </a:r>
            <a:br>
              <a:rPr lang="en-US" dirty="0">
                <a:solidFill>
                  <a:srgbClr val="000000"/>
                </a:solidFill>
                <a:latin typeface="verdana" panose="020B0604030504040204" pitchFamily="34" charset="0"/>
              </a:rPr>
            </a:br>
            <a:endParaRPr lang="en-US" dirty="0">
              <a:solidFill>
                <a:srgbClr val="000000"/>
              </a:solidFill>
              <a:latin typeface="verdana" panose="020B0604030504040204" pitchFamily="34" charset="0"/>
            </a:endParaRPr>
          </a:p>
          <a:p>
            <a:r>
              <a:rPr lang="en-US" dirty="0">
                <a:solidFill>
                  <a:srgbClr val="000000"/>
                </a:solidFill>
                <a:latin typeface="verdana" panose="020B0604030504040204" pitchFamily="34" charset="0"/>
              </a:rPr>
              <a:t>True</a:t>
            </a:r>
          </a:p>
          <a:p>
            <a:r>
              <a:rPr lang="en-US" dirty="0">
                <a:solidFill>
                  <a:srgbClr val="000000"/>
                </a:solidFill>
                <a:latin typeface="verdana" panose="020B0604030504040204" pitchFamily="34" charset="0"/>
              </a:rPr>
              <a:t>False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731880" y="3291120"/>
              <a:ext cx="9475200" cy="1232280"/>
            </p14:xfrm>
          </p:contentPart>
        </mc:Choice>
        <mc:Fallback>
          <p:pic>
            <p:nvPicPr>
              <p:cNvPr id="7" name="Ink 6"/>
              <p:cNvPicPr/>
              <p:nvPr/>
            </p:nvPicPr>
            <p:blipFill>
              <a:blip r:embed="rId3"/>
              <a:stretch>
                <a:fillRect/>
              </a:stretch>
            </p:blipFill>
            <p:spPr>
              <a:xfrm>
                <a:off x="725040" y="3284640"/>
                <a:ext cx="9495000" cy="1247040"/>
              </a:xfrm>
              <a:prstGeom prst="rect">
                <a:avLst/>
              </a:prstGeom>
            </p:spPr>
          </p:pic>
        </mc:Fallback>
      </mc:AlternateContent>
    </p:spTree>
    <p:extLst>
      <p:ext uri="{BB962C8B-B14F-4D97-AF65-F5344CB8AC3E}">
        <p14:creationId xmlns:p14="http://schemas.microsoft.com/office/powerpoint/2010/main" val="33859725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latin typeface="verdana" panose="020B0604030504040204" pitchFamily="34" charset="0"/>
              </a:rPr>
              <a:t>Lecture 02 -Quiz </a:t>
            </a:r>
            <a:r>
              <a:rPr lang="en-US" dirty="0" smtClean="0">
                <a:solidFill>
                  <a:srgbClr val="000000"/>
                </a:solidFill>
                <a:latin typeface="verdana" panose="020B0604030504040204" pitchFamily="34" charset="0"/>
              </a:rPr>
              <a:t>03</a:t>
            </a:r>
            <a:endParaRPr lang="en-US" dirty="0"/>
          </a:p>
        </p:txBody>
      </p:sp>
      <p:sp>
        <p:nvSpPr>
          <p:cNvPr id="3" name="Content Placeholder 2"/>
          <p:cNvSpPr>
            <a:spLocks noGrp="1"/>
          </p:cNvSpPr>
          <p:nvPr>
            <p:ph idx="1"/>
          </p:nvPr>
        </p:nvSpPr>
        <p:spPr/>
        <p:txBody>
          <a:bodyPr>
            <a:normAutofit/>
          </a:bodyPr>
          <a:lstStyle/>
          <a:p>
            <a:r>
              <a:rPr lang="en-US" b="1" dirty="0" smtClean="0">
                <a:solidFill>
                  <a:srgbClr val="000000"/>
                </a:solidFill>
                <a:latin typeface="verdana" panose="020B0604030504040204" pitchFamily="34" charset="0"/>
              </a:rPr>
              <a:t>Agile </a:t>
            </a:r>
            <a:r>
              <a:rPr lang="en-US" b="1" dirty="0">
                <a:solidFill>
                  <a:srgbClr val="000000"/>
                </a:solidFill>
                <a:latin typeface="verdana" panose="020B0604030504040204" pitchFamily="34" charset="0"/>
              </a:rPr>
              <a:t>life cycle:</a:t>
            </a:r>
            <a:r>
              <a:rPr lang="en-US" dirty="0">
                <a:solidFill>
                  <a:srgbClr val="000000"/>
                </a:solidFill>
                <a:latin typeface="verdana" panose="020B0604030504040204" pitchFamily="34" charset="0"/>
              </a:rPr>
              <a:t> </a:t>
            </a:r>
          </a:p>
          <a:p>
            <a:r>
              <a:rPr lang="en-US" dirty="0">
                <a:solidFill>
                  <a:srgbClr val="000000"/>
                </a:solidFill>
                <a:latin typeface="verdana" panose="020B0604030504040204" pitchFamily="34" charset="0"/>
              </a:rPr>
              <a:t>An approach that is both iterative and incremental to refine work items and deliver frequently.</a:t>
            </a:r>
          </a:p>
          <a:p>
            <a:r>
              <a:rPr lang="en-US" dirty="0">
                <a:solidFill>
                  <a:srgbClr val="000000"/>
                </a:solidFill>
                <a:latin typeface="verdana" panose="020B0604030504040204" pitchFamily="34" charset="0"/>
              </a:rPr>
              <a:t/>
            </a:r>
            <a:br>
              <a:rPr lang="en-US" dirty="0">
                <a:solidFill>
                  <a:srgbClr val="000000"/>
                </a:solidFill>
                <a:latin typeface="verdana" panose="020B0604030504040204" pitchFamily="34" charset="0"/>
              </a:rPr>
            </a:br>
            <a:endParaRPr lang="en-US" dirty="0">
              <a:solidFill>
                <a:srgbClr val="000000"/>
              </a:solidFill>
              <a:latin typeface="verdana" panose="020B0604030504040204" pitchFamily="34" charset="0"/>
            </a:endParaRPr>
          </a:p>
          <a:p>
            <a:r>
              <a:rPr lang="en-US" dirty="0">
                <a:solidFill>
                  <a:srgbClr val="000000"/>
                </a:solidFill>
                <a:latin typeface="verdana" panose="020B0604030504040204" pitchFamily="34" charset="0"/>
              </a:rPr>
              <a:t>True</a:t>
            </a:r>
          </a:p>
          <a:p>
            <a:r>
              <a:rPr lang="en-US" dirty="0">
                <a:solidFill>
                  <a:srgbClr val="000000"/>
                </a:solidFill>
                <a:latin typeface="verdana" panose="020B0604030504040204" pitchFamily="34" charset="0"/>
              </a:rPr>
              <a:t>False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24200" y="2077920"/>
              <a:ext cx="9219600" cy="2378880"/>
            </p14:xfrm>
          </p:contentPart>
        </mc:Choice>
        <mc:Fallback>
          <p:pic>
            <p:nvPicPr>
              <p:cNvPr id="7" name="Ink 6"/>
              <p:cNvPicPr/>
              <p:nvPr/>
            </p:nvPicPr>
            <p:blipFill>
              <a:blip r:embed="rId3"/>
              <a:stretch>
                <a:fillRect/>
              </a:stretch>
            </p:blipFill>
            <p:spPr>
              <a:xfrm>
                <a:off x="1016280" y="2067120"/>
                <a:ext cx="9237600" cy="2399400"/>
              </a:xfrm>
              <a:prstGeom prst="rect">
                <a:avLst/>
              </a:prstGeom>
            </p:spPr>
          </p:pic>
        </mc:Fallback>
      </mc:AlternateContent>
    </p:spTree>
    <p:extLst>
      <p:ext uri="{BB962C8B-B14F-4D97-AF65-F5344CB8AC3E}">
        <p14:creationId xmlns:p14="http://schemas.microsoft.com/office/powerpoint/2010/main" val="36130631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028" y="297986"/>
            <a:ext cx="9784080" cy="1508760"/>
          </a:xfrm>
        </p:spPr>
        <p:txBody>
          <a:bodyPr/>
          <a:lstStyle/>
          <a:p>
            <a:r>
              <a:rPr lang="en-US" dirty="0" smtClean="0"/>
              <a:t>How course is delivered and how to study</a:t>
            </a:r>
            <a:endParaRPr lang="en-US" dirty="0"/>
          </a:p>
        </p:txBody>
      </p:sp>
      <p:sp>
        <p:nvSpPr>
          <p:cNvPr id="3" name="Content Placeholder 2"/>
          <p:cNvSpPr>
            <a:spLocks noGrp="1"/>
          </p:cNvSpPr>
          <p:nvPr>
            <p:ph idx="1"/>
          </p:nvPr>
        </p:nvSpPr>
        <p:spPr/>
        <p:txBody>
          <a:bodyPr/>
          <a:lstStyle/>
          <a:p>
            <a:r>
              <a:rPr lang="en-US" dirty="0" smtClean="0"/>
              <a:t>Primary Course Delivery Method:</a:t>
            </a:r>
          </a:p>
          <a:p>
            <a:pPr lvl="1"/>
            <a:r>
              <a:rPr lang="en-US" dirty="0" smtClean="0">
                <a:solidFill>
                  <a:srgbClr val="FFFF00"/>
                </a:solidFill>
              </a:rPr>
              <a:t>LECTURE</a:t>
            </a:r>
          </a:p>
          <a:p>
            <a:r>
              <a:rPr lang="en-US" dirty="0" smtClean="0"/>
              <a:t>How to study:</a:t>
            </a:r>
          </a:p>
          <a:p>
            <a:pPr marL="685800" lvl="1" indent="-457200">
              <a:buFont typeface="+mj-lt"/>
              <a:buAutoNum type="arabicPeriod"/>
            </a:pPr>
            <a:r>
              <a:rPr lang="en-US" dirty="0" smtClean="0"/>
              <a:t>Print material; </a:t>
            </a:r>
          </a:p>
          <a:p>
            <a:pPr marL="685800" lvl="1" indent="-457200">
              <a:buFont typeface="+mj-lt"/>
              <a:buAutoNum type="arabicPeriod"/>
            </a:pPr>
            <a:r>
              <a:rPr lang="en-US" dirty="0" smtClean="0"/>
              <a:t>watch video and </a:t>
            </a:r>
          </a:p>
          <a:p>
            <a:pPr marL="685800" lvl="1" indent="-457200">
              <a:buFont typeface="+mj-lt"/>
              <a:buAutoNum type="arabicPeriod"/>
            </a:pPr>
            <a:r>
              <a:rPr lang="en-US" dirty="0" smtClean="0"/>
              <a:t>take notes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5563" y="1964664"/>
            <a:ext cx="4259628" cy="2707696"/>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1876" y="4042769"/>
            <a:ext cx="3846048" cy="2562647"/>
          </a:xfrm>
          <a:prstGeom prst="rect">
            <a:avLst/>
          </a:prstGeom>
        </p:spPr>
      </p:pic>
    </p:spTree>
    <p:extLst>
      <p:ext uri="{BB962C8B-B14F-4D97-AF65-F5344CB8AC3E}">
        <p14:creationId xmlns:p14="http://schemas.microsoft.com/office/powerpoint/2010/main" val="59027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1 : An introduction to agile</a:t>
            </a:r>
          </a:p>
          <a:p>
            <a:r>
              <a:rPr lang="en-US" dirty="0" smtClean="0"/>
              <a:t>Lecture 2: Life Cycle Selection</a:t>
            </a:r>
          </a:p>
          <a:p>
            <a:r>
              <a:rPr lang="en-US" dirty="0" smtClean="0"/>
              <a:t>Lecture 3: Implementing Agile: Creating an Agile Environment</a:t>
            </a:r>
          </a:p>
          <a:p>
            <a:r>
              <a:rPr lang="en-US" dirty="0" smtClean="0"/>
              <a:t>Lecture 4: Implementing Agile: Delivering in an Agile Environment [1/2]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767520" y="2924280"/>
              <a:ext cx="353880" cy="826560"/>
            </p14:xfrm>
          </p:contentPart>
        </mc:Choice>
        <mc:Fallback>
          <p:pic>
            <p:nvPicPr>
              <p:cNvPr id="7" name="Ink 6"/>
              <p:cNvPicPr/>
              <p:nvPr/>
            </p:nvPicPr>
            <p:blipFill>
              <a:blip r:embed="rId3"/>
              <a:stretch>
                <a:fillRect/>
              </a:stretch>
            </p:blipFill>
            <p:spPr>
              <a:xfrm>
                <a:off x="758520" y="2917440"/>
                <a:ext cx="375480" cy="844560"/>
              </a:xfrm>
              <a:prstGeom prst="rect">
                <a:avLst/>
              </a:prstGeom>
            </p:spPr>
          </p:pic>
        </mc:Fallback>
      </mc:AlternateContent>
    </p:spTree>
    <p:extLst>
      <p:ext uri="{BB962C8B-B14F-4D97-AF65-F5344CB8AC3E}">
        <p14:creationId xmlns:p14="http://schemas.microsoft.com/office/powerpoint/2010/main" val="12622114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47400" y="1212840"/>
              <a:ext cx="11318040" cy="5317200"/>
            </p14:xfrm>
          </p:contentPart>
        </mc:Choice>
        <mc:Fallback>
          <p:pic>
            <p:nvPicPr>
              <p:cNvPr id="7" name="Ink 6"/>
              <p:cNvPicPr/>
              <p:nvPr/>
            </p:nvPicPr>
            <p:blipFill>
              <a:blip r:embed="rId3"/>
              <a:stretch>
                <a:fillRect/>
              </a:stretch>
            </p:blipFill>
            <p:spPr>
              <a:xfrm>
                <a:off x="338400" y="1202760"/>
                <a:ext cx="11341800" cy="5334120"/>
              </a:xfrm>
              <a:prstGeom prst="rect">
                <a:avLst/>
              </a:prstGeom>
            </p:spPr>
          </p:pic>
        </mc:Fallback>
      </mc:AlternateContent>
    </p:spTree>
    <p:extLst>
      <p:ext uri="{BB962C8B-B14F-4D97-AF65-F5344CB8AC3E}">
        <p14:creationId xmlns:p14="http://schemas.microsoft.com/office/powerpoint/2010/main" val="36496636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91160" y="367560"/>
              <a:ext cx="11906280" cy="6472080"/>
            </p14:xfrm>
          </p:contentPart>
        </mc:Choice>
        <mc:Fallback>
          <p:pic>
            <p:nvPicPr>
              <p:cNvPr id="3" name="Ink 2"/>
              <p:cNvPicPr/>
              <p:nvPr/>
            </p:nvPicPr>
            <p:blipFill>
              <a:blip r:embed="rId4"/>
              <a:stretch>
                <a:fillRect/>
              </a:stretch>
            </p:blipFill>
            <p:spPr>
              <a:xfrm>
                <a:off x="180000" y="357120"/>
                <a:ext cx="11928960" cy="6496560"/>
              </a:xfrm>
              <a:prstGeom prst="rect">
                <a:avLst/>
              </a:prstGeom>
            </p:spPr>
          </p:pic>
        </mc:Fallback>
      </mc:AlternateContent>
    </p:spTree>
    <p:extLst>
      <p:ext uri="{BB962C8B-B14F-4D97-AF65-F5344CB8AC3E}">
        <p14:creationId xmlns:p14="http://schemas.microsoft.com/office/powerpoint/2010/main" val="34185986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2578320" y="4185000"/>
              <a:ext cx="4718160" cy="1033200"/>
            </p14:xfrm>
          </p:contentPart>
        </mc:Choice>
        <mc:Fallback>
          <p:pic>
            <p:nvPicPr>
              <p:cNvPr id="3" name="Ink 2"/>
              <p:cNvPicPr/>
              <p:nvPr/>
            </p:nvPicPr>
            <p:blipFill>
              <a:blip r:embed="rId5"/>
              <a:stretch>
                <a:fillRect/>
              </a:stretch>
            </p:blipFill>
            <p:spPr>
              <a:xfrm>
                <a:off x="2567880" y="4173840"/>
                <a:ext cx="4741560" cy="1055880"/>
              </a:xfrm>
              <a:prstGeom prst="rect">
                <a:avLst/>
              </a:prstGeom>
            </p:spPr>
          </p:pic>
        </mc:Fallback>
      </mc:AlternateContent>
    </p:spTree>
    <p:extLst>
      <p:ext uri="{BB962C8B-B14F-4D97-AF65-F5344CB8AC3E}">
        <p14:creationId xmlns:p14="http://schemas.microsoft.com/office/powerpoint/2010/main" val="8603494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838200" y="1574828"/>
            <a:ext cx="10515599" cy="4850900"/>
          </a:xfrm>
          <a:prstGeom prst="rect">
            <a:avLst/>
          </a:prstGeom>
        </p:spPr>
      </p:pic>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918680" y="3281040"/>
              <a:ext cx="32040" cy="77040"/>
            </p14:xfrm>
          </p:contentPart>
        </mc:Choice>
        <mc:Fallback xmlns="">
          <p:pic>
            <p:nvPicPr>
              <p:cNvPr id="3" name="Ink 2"/>
              <p:cNvPicPr/>
              <p:nvPr/>
            </p:nvPicPr>
            <p:blipFill>
              <a:blip r:embed="rId4"/>
              <a:stretch>
                <a:fillRect/>
              </a:stretch>
            </p:blipFill>
            <p:spPr>
              <a:xfrm>
                <a:off x="4915440" y="3278160"/>
                <a:ext cx="38160" cy="831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7" name="Ink 6"/>
              <p14:cNvContentPartPr/>
              <p14:nvPr/>
            </p14:nvContentPartPr>
            <p14:xfrm>
              <a:off x="660240" y="2055600"/>
              <a:ext cx="10154880" cy="3859920"/>
            </p14:xfrm>
          </p:contentPart>
        </mc:Choice>
        <mc:Fallback>
          <p:pic>
            <p:nvPicPr>
              <p:cNvPr id="7" name="Ink 6"/>
              <p:cNvPicPr/>
              <p:nvPr/>
            </p:nvPicPr>
            <p:blipFill>
              <a:blip r:embed="rId6"/>
              <a:stretch>
                <a:fillRect/>
              </a:stretch>
            </p:blipFill>
            <p:spPr>
              <a:xfrm>
                <a:off x="646920" y="2044080"/>
                <a:ext cx="10179360" cy="3884760"/>
              </a:xfrm>
              <a:prstGeom prst="rect">
                <a:avLst/>
              </a:prstGeom>
            </p:spPr>
          </p:pic>
        </mc:Fallback>
      </mc:AlternateContent>
    </p:spTree>
    <p:extLst>
      <p:ext uri="{BB962C8B-B14F-4D97-AF65-F5344CB8AC3E}">
        <p14:creationId xmlns:p14="http://schemas.microsoft.com/office/powerpoint/2010/main" val="19263154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173880" y="695520"/>
              <a:ext cx="11644560" cy="4205160"/>
            </p14:xfrm>
          </p:contentPart>
        </mc:Choice>
        <mc:Fallback>
          <p:pic>
            <p:nvPicPr>
              <p:cNvPr id="3" name="Ink 2"/>
              <p:cNvPicPr/>
              <p:nvPr/>
            </p:nvPicPr>
            <p:blipFill>
              <a:blip r:embed="rId3"/>
              <a:stretch>
                <a:fillRect/>
              </a:stretch>
            </p:blipFill>
            <p:spPr>
              <a:xfrm>
                <a:off x="167760" y="687960"/>
                <a:ext cx="11662920" cy="4218120"/>
              </a:xfrm>
              <a:prstGeom prst="rect">
                <a:avLst/>
              </a:prstGeom>
            </p:spPr>
          </p:pic>
        </mc:Fallback>
      </mc:AlternateContent>
    </p:spTree>
    <p:extLst>
      <p:ext uri="{BB962C8B-B14F-4D97-AF65-F5344CB8AC3E}">
        <p14:creationId xmlns:p14="http://schemas.microsoft.com/office/powerpoint/2010/main" val="31727536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2224440" y="580680"/>
              <a:ext cx="9738360" cy="4731480"/>
            </p14:xfrm>
          </p:contentPart>
        </mc:Choice>
        <mc:Fallback>
          <p:pic>
            <p:nvPicPr>
              <p:cNvPr id="3" name="Ink 2"/>
              <p:cNvPicPr/>
              <p:nvPr/>
            </p:nvPicPr>
            <p:blipFill>
              <a:blip r:embed="rId3"/>
              <a:stretch>
                <a:fillRect/>
              </a:stretch>
            </p:blipFill>
            <p:spPr>
              <a:xfrm>
                <a:off x="2213280" y="567000"/>
                <a:ext cx="9762120" cy="4760640"/>
              </a:xfrm>
              <a:prstGeom prst="rect">
                <a:avLst/>
              </a:prstGeom>
            </p:spPr>
          </p:pic>
        </mc:Fallback>
      </mc:AlternateContent>
    </p:spTree>
    <p:extLst>
      <p:ext uri="{BB962C8B-B14F-4D97-AF65-F5344CB8AC3E}">
        <p14:creationId xmlns:p14="http://schemas.microsoft.com/office/powerpoint/2010/main" val="37643444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5125"/>
            <a:ext cx="3344091" cy="5946141"/>
          </a:xfrm>
        </p:spPr>
        <p:txBody>
          <a:bodyPr/>
          <a:lstStyle/>
          <a:p>
            <a:r>
              <a:rPr lang="en-US" b="1" dirty="0" smtClean="0">
                <a:solidFill>
                  <a:srgbClr val="008A3E"/>
                </a:solidFill>
              </a:rPr>
              <a:t>First assignment</a:t>
            </a:r>
            <a:endParaRPr lang="en-US" b="1" dirty="0">
              <a:solidFill>
                <a:srgbClr val="008A3E"/>
              </a:solidFill>
            </a:endParaRPr>
          </a:p>
        </p:txBody>
      </p:sp>
      <p:pic>
        <p:nvPicPr>
          <p:cNvPr id="7" name="Content Placeholder 6"/>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8276" b="2902"/>
          <a:stretch/>
        </p:blipFill>
        <p:spPr>
          <a:xfrm>
            <a:off x="3165566" y="0"/>
            <a:ext cx="9026434" cy="6766559"/>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5977440" y="2823480"/>
              <a:ext cx="374760" cy="325080"/>
            </p14:xfrm>
          </p:contentPart>
        </mc:Choice>
        <mc:Fallback>
          <p:pic>
            <p:nvPicPr>
              <p:cNvPr id="3" name="Ink 2"/>
              <p:cNvPicPr/>
              <p:nvPr/>
            </p:nvPicPr>
            <p:blipFill>
              <a:blip r:embed="rId4"/>
              <a:stretch>
                <a:fillRect/>
              </a:stretch>
            </p:blipFill>
            <p:spPr>
              <a:xfrm>
                <a:off x="5970960" y="2814840"/>
                <a:ext cx="388080" cy="340200"/>
              </a:xfrm>
              <a:prstGeom prst="rect">
                <a:avLst/>
              </a:prstGeom>
            </p:spPr>
          </p:pic>
        </mc:Fallback>
      </mc:AlternateContent>
    </p:spTree>
    <p:extLst>
      <p:ext uri="{BB962C8B-B14F-4D97-AF65-F5344CB8AC3E}">
        <p14:creationId xmlns:p14="http://schemas.microsoft.com/office/powerpoint/2010/main" val="2601371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0774477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a:t>
            </a:r>
            <a:r>
              <a:rPr lang="en-US" b="1" u="dbl" dirty="0" smtClean="0">
                <a:solidFill>
                  <a:srgbClr val="0070C0"/>
                </a:solidFill>
              </a:rPr>
              <a:t>main</a:t>
            </a:r>
            <a:r>
              <a:rPr lang="en-US" dirty="0" smtClean="0"/>
              <a:t> reference material</a:t>
            </a:r>
            <a:endParaRPr lang="en-US" dirty="0"/>
          </a:p>
        </p:txBody>
      </p:sp>
      <p:sp>
        <p:nvSpPr>
          <p:cNvPr id="3" name="Content Placeholder 2"/>
          <p:cNvSpPr>
            <a:spLocks noGrp="1"/>
          </p:cNvSpPr>
          <p:nvPr>
            <p:ph idx="1"/>
          </p:nvPr>
        </p:nvSpPr>
        <p:spPr/>
        <p:txBody>
          <a:bodyPr/>
          <a:lstStyle/>
          <a:p>
            <a:r>
              <a:rPr lang="en-US" dirty="0" smtClean="0"/>
              <a:t>PMBOK (6</a:t>
            </a:r>
            <a:r>
              <a:rPr lang="en-US" baseline="30000" dirty="0" smtClean="0"/>
              <a:t>th</a:t>
            </a:r>
            <a:r>
              <a:rPr lang="en-US" dirty="0" smtClean="0"/>
              <a:t> ed.)  &amp; Agile Practice Guide </a:t>
            </a:r>
          </a:p>
          <a:p>
            <a:r>
              <a:rPr lang="ar-EG" dirty="0" smtClean="0"/>
              <a:t>الدليل المعرفي لادارة المشروعات</a:t>
            </a:r>
          </a:p>
          <a:p>
            <a:r>
              <a:rPr lang="ar-EG" dirty="0" smtClean="0"/>
              <a:t>دليل ممارسة الاسلوب الرشيق</a:t>
            </a:r>
            <a:endParaRPr lang="en-US" dirty="0" smtClean="0"/>
          </a:p>
          <a:p>
            <a:r>
              <a:rPr lang="en-US" dirty="0" smtClean="0"/>
              <a:t>IPMA – ICB4 – In Agile World</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pic>
        <p:nvPicPr>
          <p:cNvPr id="1026" name="Picture 2"/>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253892" y="1997489"/>
            <a:ext cx="2105148" cy="27340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3598" y="3856334"/>
            <a:ext cx="1720474"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p:cNvPicPr>
            <a:picLocks noChangeAspect="1"/>
          </p:cNvPicPr>
          <p:nvPr/>
        </p:nvPicPr>
        <p:blipFill>
          <a:blip r:embed="rId4"/>
          <a:stretch>
            <a:fillRect/>
          </a:stretch>
        </p:blipFill>
        <p:spPr>
          <a:xfrm>
            <a:off x="5214010" y="4034189"/>
            <a:ext cx="1761897" cy="2286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p:cNvPicPr>
            <a:picLocks noChangeAspect="1"/>
          </p:cNvPicPr>
          <p:nvPr/>
        </p:nvPicPr>
        <p:blipFill>
          <a:blip r:embed="rId5"/>
          <a:stretch>
            <a:fillRect/>
          </a:stretch>
        </p:blipFill>
        <p:spPr>
          <a:xfrm>
            <a:off x="2418935" y="4081849"/>
            <a:ext cx="2085013" cy="2286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1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97358" y="4034189"/>
            <a:ext cx="1595463"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955410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3540920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33386072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a:t>INTERPERSONAL SKILLS VERSUS TECHNICAL </a:t>
            </a:r>
            <a:r>
              <a:rPr lang="sv-SE" dirty="0" smtClean="0"/>
              <a:t>SKILLS</a:t>
            </a:r>
            <a:endParaRPr lang="en-US" dirty="0"/>
          </a:p>
        </p:txBody>
      </p:sp>
      <p:sp>
        <p:nvSpPr>
          <p:cNvPr id="3" name="Content Placeholder 2"/>
          <p:cNvSpPr>
            <a:spLocks noGrp="1"/>
          </p:cNvSpPr>
          <p:nvPr>
            <p:ph idx="1"/>
          </p:nvPr>
        </p:nvSpPr>
        <p:spPr/>
        <p:txBody>
          <a:bodyPr>
            <a:normAutofit/>
          </a:bodyPr>
          <a:lstStyle/>
          <a:p>
            <a:r>
              <a:rPr lang="en-US" dirty="0" smtClean="0"/>
              <a:t>Team </a:t>
            </a:r>
            <a:r>
              <a:rPr lang="en-US" dirty="0"/>
              <a:t>members emphasize </a:t>
            </a:r>
            <a:r>
              <a:rPr lang="en-US" dirty="0" smtClean="0"/>
              <a:t>their interpersonal </a:t>
            </a:r>
            <a:r>
              <a:rPr lang="en-US" dirty="0"/>
              <a:t>and emotional intelligence skills—not just technical </a:t>
            </a:r>
            <a:r>
              <a:rPr lang="en-US" dirty="0" smtClean="0"/>
              <a:t>skills. </a:t>
            </a:r>
          </a:p>
          <a:p>
            <a:r>
              <a:rPr lang="en-US" dirty="0" smtClean="0"/>
              <a:t>Everyone on the team works to exhibit more initiative, integrity, emotional intelligence, honesty, collaboration, humility, and willingness to communicate in various ways so that the entire team can work together well. </a:t>
            </a:r>
          </a:p>
          <a:p>
            <a:r>
              <a:rPr lang="en-US" dirty="0" smtClean="0"/>
              <a:t>The </a:t>
            </a:r>
            <a:r>
              <a:rPr lang="en-US" dirty="0"/>
              <a:t>team needs these skills so they can respond well to changes in </a:t>
            </a:r>
            <a:r>
              <a:rPr lang="en-US" dirty="0" smtClean="0"/>
              <a:t>project direction </a:t>
            </a:r>
            <a:r>
              <a:rPr lang="en-US" dirty="0"/>
              <a:t>and technical product changes. When everyone can adapt to </a:t>
            </a:r>
            <a:r>
              <a:rPr lang="en-US" dirty="0" smtClean="0"/>
              <a:t>the work and to each other, the entire team is more likely to succeed</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931762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11210644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2075115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27682856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1339280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ROLE OF THE PROJECT MANAGER IN AN </a:t>
            </a:r>
            <a:r>
              <a:rPr lang="en-US" dirty="0" smtClean="0"/>
              <a:t>AGILE ENVIRONMENT</a:t>
            </a:r>
            <a:endParaRPr lang="en-US" dirty="0"/>
          </a:p>
        </p:txBody>
      </p:sp>
      <p:sp>
        <p:nvSpPr>
          <p:cNvPr id="3" name="Content Placeholder 2"/>
          <p:cNvSpPr>
            <a:spLocks noGrp="1"/>
          </p:cNvSpPr>
          <p:nvPr>
            <p:ph idx="1"/>
          </p:nvPr>
        </p:nvSpPr>
        <p:spPr/>
        <p:txBody>
          <a:bodyPr>
            <a:normAutofit/>
          </a:bodyPr>
          <a:lstStyle/>
          <a:p>
            <a:r>
              <a:rPr lang="en-US" dirty="0"/>
              <a:t>Some agile practitioners think the role of a </a:t>
            </a:r>
            <a:r>
              <a:rPr lang="en-US" dirty="0" smtClean="0"/>
              <a:t>project manager </a:t>
            </a:r>
            <a:r>
              <a:rPr lang="en-US" dirty="0"/>
              <a:t>is not needed, due to self-organizing teams taking on the </a:t>
            </a:r>
            <a:r>
              <a:rPr lang="en-US" dirty="0" smtClean="0"/>
              <a:t>former responsibilities </a:t>
            </a:r>
            <a:r>
              <a:rPr lang="en-US" dirty="0"/>
              <a:t>of the project manager. </a:t>
            </a:r>
            <a:endParaRPr lang="en-US" dirty="0" smtClean="0"/>
          </a:p>
          <a:p>
            <a:r>
              <a:rPr lang="en-US" dirty="0" smtClean="0"/>
              <a:t>However</a:t>
            </a:r>
            <a:r>
              <a:rPr lang="en-US" dirty="0"/>
              <a:t>, pragmatic agile </a:t>
            </a:r>
            <a:r>
              <a:rPr lang="en-US" dirty="0" smtClean="0"/>
              <a:t>practitioners and </a:t>
            </a:r>
            <a:r>
              <a:rPr lang="en-US" dirty="0"/>
              <a:t>organizations realize that project managers can add significant value </a:t>
            </a:r>
            <a:r>
              <a:rPr lang="en-US" dirty="0" smtClean="0"/>
              <a:t>in many </a:t>
            </a:r>
            <a:r>
              <a:rPr lang="en-US" dirty="0"/>
              <a:t>situations. The key difference is that their roles and responsibilities </a:t>
            </a:r>
            <a:r>
              <a:rPr lang="en-US" dirty="0" smtClean="0"/>
              <a:t>look somewhat </a:t>
            </a:r>
            <a:r>
              <a:rPr lang="en-US" dirty="0"/>
              <a:t>different.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41145490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5586336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4100</TotalTime>
  <Words>1452</Words>
  <Application>Microsoft Office PowerPoint</Application>
  <PresentationFormat>Widescreen</PresentationFormat>
  <Paragraphs>220</Paragraphs>
  <Slides>24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verdana</vt:lpstr>
      <vt:lpstr>Wingdings</vt:lpstr>
      <vt:lpstr>1_Office Theme</vt:lpstr>
      <vt:lpstr> PMG 622 Agile Project Management ZOOM MEETING: 03 (23-09-21)</vt:lpstr>
      <vt:lpstr>Lecture 02 - Quiz 01</vt:lpstr>
      <vt:lpstr>Lecture 02 - Quiz 02</vt:lpstr>
      <vt:lpstr>Lecture 02 -Quiz 03</vt:lpstr>
      <vt:lpstr>How course is delivered and how to study</vt:lpstr>
      <vt:lpstr>PowerPoint Presentation</vt:lpstr>
      <vt:lpstr>Scrum roles, artifacts &amp; ceremonies</vt:lpstr>
      <vt:lpstr>PowerPoint Presentation</vt:lpstr>
      <vt:lpstr>The agile mindset</vt:lpstr>
      <vt:lpstr>Characteristics of Four Categories of Life Cycles</vt:lpstr>
      <vt:lpstr>Attributes of Successful Agile Teams [1/2]</vt:lpstr>
      <vt:lpstr>Attributes of Successful Agile Teams [2/2]</vt:lpstr>
      <vt:lpstr>First assignment</vt:lpstr>
      <vt:lpstr>SERVANT LEADERSHIP EMPOWERS THE TEAM</vt:lpstr>
      <vt:lpstr>Your main reference material</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405</cp:revision>
  <dcterms:created xsi:type="dcterms:W3CDTF">2020-10-15T07:04:09Z</dcterms:created>
  <dcterms:modified xsi:type="dcterms:W3CDTF">2021-09-23T18:08:39Z</dcterms:modified>
</cp:coreProperties>
</file>