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313" r:id="rId5"/>
    <p:sldId id="276" r:id="rId6"/>
    <p:sldId id="256" r:id="rId7"/>
    <p:sldId id="306" r:id="rId8"/>
    <p:sldId id="349" r:id="rId9"/>
    <p:sldId id="494" r:id="rId10"/>
    <p:sldId id="495" r:id="rId11"/>
    <p:sldId id="489" r:id="rId12"/>
    <p:sldId id="490" r:id="rId13"/>
    <p:sldId id="491" r:id="rId14"/>
    <p:sldId id="492" r:id="rId15"/>
    <p:sldId id="49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13"/>
            <p14:sldId id="276"/>
            <p14:sldId id="256"/>
            <p14:sldId id="306"/>
            <p14:sldId id="349"/>
            <p14:sldId id="494"/>
            <p14:sldId id="495"/>
            <p14:sldId id="489"/>
            <p14:sldId id="490"/>
            <p14:sldId id="491"/>
            <p14:sldId id="492"/>
            <p14:sldId id="493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4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</a:t>
            </a:r>
          </a:p>
          <a:p>
            <a:endParaRPr lang="en-US" sz="1400">
              <a:latin typeface="Alexandria" charset="0"/>
              <a:cs typeface="Alexandria" charset="0"/>
            </a:endParaRPr>
          </a:p>
          <a:p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427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r>
              <a:rPr lang="en-US" sz="1600">
                <a:latin typeface="Alexandria" charset="0"/>
                <a:cs typeface="Alexandria" charset="0"/>
              </a:rPr>
              <a:t>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 Lorem ipsum dolor sit </a:t>
            </a:r>
            <a:r>
              <a:rPr lang="en-US" sz="1600" err="1">
                <a:latin typeface="Alexandria" charset="0"/>
                <a:cs typeface="Alexandria" charset="0"/>
              </a:rPr>
              <a:t>amet</a:t>
            </a:r>
            <a:r>
              <a:rPr lang="en-US" sz="1600">
                <a:latin typeface="Alexandria" charset="0"/>
                <a:cs typeface="Alexandria" charset="0"/>
              </a:rPr>
              <a:t>, </a:t>
            </a:r>
            <a:r>
              <a:rPr lang="en-US" sz="1600" err="1">
                <a:latin typeface="Alexandria" charset="0"/>
                <a:cs typeface="Alexandria" charset="0"/>
              </a:rPr>
              <a:t>consectetur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adipiscing</a:t>
            </a:r>
            <a:r>
              <a:rPr lang="en-US" sz="1600">
                <a:latin typeface="Alexandria" charset="0"/>
                <a:cs typeface="Alexandria" charset="0"/>
              </a:rPr>
              <a:t> </a:t>
            </a:r>
            <a:r>
              <a:rPr lang="en-US" sz="1600" err="1">
                <a:latin typeface="Alexandria" charset="0"/>
                <a:cs typeface="Alexandria" charset="0"/>
              </a:rPr>
              <a:t>elit</a:t>
            </a:r>
            <a:r>
              <a:rPr lang="en-US" sz="1600">
                <a:latin typeface="Alexandria" charset="0"/>
                <a:cs typeface="Alexandria" charset="0"/>
              </a:rPr>
              <a:t>,</a:t>
            </a: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  <a:p>
            <a:endParaRPr lang="en-US" sz="160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Lorem ipsum dolor sit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amet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consectetur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adipiscing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 </a:t>
            </a:r>
            <a:r>
              <a:rPr lang="en-US" err="1">
                <a:solidFill>
                  <a:srgbClr val="2D3956"/>
                </a:solidFill>
                <a:latin typeface="Alexandria" charset="0"/>
                <a:cs typeface="Alexandria" charset="0"/>
              </a:rPr>
              <a:t>elit</a:t>
            </a:r>
            <a:r>
              <a:rPr lang="en-US">
                <a:solidFill>
                  <a:srgbClr val="2D3956"/>
                </a:solidFill>
                <a:latin typeface="Alexandria" charset="0"/>
                <a:cs typeface="Alexandria" charset="0"/>
              </a:rPr>
              <a:t>,</a:t>
            </a: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3967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40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866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>
                <a:latin typeface="Alexandria" charset="0"/>
                <a:cs typeface="Alexandria" charset="0"/>
              </a:rPr>
              <a:t>Lorem ipsum dolor sit </a:t>
            </a:r>
            <a:r>
              <a:rPr lang="en-US" sz="1400" err="1">
                <a:latin typeface="Alexandria" charset="0"/>
                <a:cs typeface="Alexandria" charset="0"/>
              </a:rPr>
              <a:t>amet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  <a:r>
              <a:rPr lang="en-US" sz="1400" err="1">
                <a:latin typeface="Alexandria" charset="0"/>
                <a:cs typeface="Alexandria" charset="0"/>
              </a:rPr>
              <a:t>consectetur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adipiscing</a:t>
            </a:r>
            <a:r>
              <a:rPr lang="en-US" sz="1400">
                <a:latin typeface="Alexandria" charset="0"/>
                <a:cs typeface="Alexandria" charset="0"/>
              </a:rPr>
              <a:t>, do </a:t>
            </a:r>
            <a:r>
              <a:rPr lang="en-US" sz="1400" err="1">
                <a:latin typeface="Alexandria" charset="0"/>
                <a:cs typeface="Alexandria" charset="0"/>
              </a:rPr>
              <a:t>eiusmod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tempor</a:t>
            </a:r>
            <a:r>
              <a:rPr lang="en-US" sz="1400">
                <a:latin typeface="Alexandria" charset="0"/>
                <a:cs typeface="Alexandria" charset="0"/>
              </a:rPr>
              <a:t> </a:t>
            </a:r>
            <a:r>
              <a:rPr lang="en-US" sz="1400" err="1">
                <a:latin typeface="Alexandria" charset="0"/>
                <a:cs typeface="Alexandria" charset="0"/>
              </a:rPr>
              <a:t>incididuntut</a:t>
            </a:r>
            <a:r>
              <a:rPr lang="en-US" sz="1400">
                <a:latin typeface="Alexandria" charset="0"/>
                <a:cs typeface="Alexandria" charset="0"/>
              </a:rPr>
              <a:t> labore et dolore Lorem ipsum dolor sit, </a:t>
            </a:r>
            <a:r>
              <a:rPr lang="en-US" sz="1400" err="1">
                <a:latin typeface="Alexandria" charset="0"/>
                <a:cs typeface="Alexandria" charset="0"/>
              </a:rPr>
              <a:t>elit</a:t>
            </a:r>
            <a:r>
              <a:rPr lang="en-US" sz="1400">
                <a:latin typeface="Alexandria" charset="0"/>
                <a:cs typeface="Alexandria" charset="0"/>
              </a:rPr>
              <a:t>,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681582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65" y="748460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32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614</Words>
  <Application>Microsoft Office PowerPoint</Application>
  <PresentationFormat>Widescreen</PresentationFormat>
  <Paragraphs>35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Alkasasbeh</cp:lastModifiedBy>
  <cp:revision>2</cp:revision>
  <dcterms:created xsi:type="dcterms:W3CDTF">2023-04-29T09:08:00Z</dcterms:created>
  <dcterms:modified xsi:type="dcterms:W3CDTF">2026-01-19T14:20:07Z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