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ppt/tags/tag5.xml" ContentType="application/vnd.openxmlformats-officedocument.presentationml.tags+xml"/>
  <Override PartName="/ppt/notesSlides/notesSlide12.xml" ContentType="application/vnd.openxmlformats-officedocument.presentationml.notesSlide+xml"/>
  <Override PartName="/ppt/tags/tag6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8.xml" ContentType="application/vnd.openxmlformats-officedocument.presentationml.tags+xml"/>
  <Override PartName="/ppt/notesSlides/notesSlide17.xml" ContentType="application/vnd.openxmlformats-officedocument.presentationml.notesSlide+xml"/>
  <Override PartName="/ppt/tags/tag9.xml" ContentType="application/vnd.openxmlformats-officedocument.presentationml.tags+xml"/>
  <Override PartName="/ppt/notesSlides/notesSlide18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9.xml" ContentType="application/vnd.openxmlformats-officedocument.presentationml.notesSlide+xml"/>
  <Override PartName="/ppt/tags/tag13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36"/>
  </p:notesMasterIdLst>
  <p:handoutMasterIdLst>
    <p:handoutMasterId r:id="rId37"/>
  </p:handoutMasterIdLst>
  <p:sldIdLst>
    <p:sldId id="447" r:id="rId2"/>
    <p:sldId id="284" r:id="rId3"/>
    <p:sldId id="286" r:id="rId4"/>
    <p:sldId id="450" r:id="rId5"/>
    <p:sldId id="451" r:id="rId6"/>
    <p:sldId id="438" r:id="rId7"/>
    <p:sldId id="452" r:id="rId8"/>
    <p:sldId id="287" r:id="rId9"/>
    <p:sldId id="453" r:id="rId10"/>
    <p:sldId id="442" r:id="rId11"/>
    <p:sldId id="370" r:id="rId12"/>
    <p:sldId id="373" r:id="rId13"/>
    <p:sldId id="455" r:id="rId14"/>
    <p:sldId id="285" r:id="rId15"/>
    <p:sldId id="288" r:id="rId16"/>
    <p:sldId id="292" r:id="rId17"/>
    <p:sldId id="454" r:id="rId18"/>
    <p:sldId id="293" r:id="rId19"/>
    <p:sldId id="294" r:id="rId20"/>
    <p:sldId id="415" r:id="rId21"/>
    <p:sldId id="295" r:id="rId22"/>
    <p:sldId id="296" r:id="rId23"/>
    <p:sldId id="443" r:id="rId24"/>
    <p:sldId id="444" r:id="rId25"/>
    <p:sldId id="445" r:id="rId26"/>
    <p:sldId id="446" r:id="rId27"/>
    <p:sldId id="297" r:id="rId28"/>
    <p:sldId id="298" r:id="rId29"/>
    <p:sldId id="439" r:id="rId30"/>
    <p:sldId id="299" r:id="rId31"/>
    <p:sldId id="301" r:id="rId32"/>
    <p:sldId id="375" r:id="rId33"/>
    <p:sldId id="376" r:id="rId34"/>
    <p:sldId id="456" r:id="rId35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68">
          <p15:clr>
            <a:srgbClr val="A4A3A4"/>
          </p15:clr>
        </p15:guide>
        <p15:guide id="2" pos="4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66FF"/>
    <a:srgbClr val="FF0000"/>
    <a:srgbClr val="CC6600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22" y="48"/>
      </p:cViewPr>
      <p:guideLst>
        <p:guide orient="horz" pos="868"/>
        <p:guide pos="4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1" d="100"/>
          <a:sy n="61" d="100"/>
        </p:scale>
        <p:origin x="3139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DB7C73-6AC4-4E6B-9908-294C5F3667FD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F1FD712-F1BA-48F7-BE79-133C1FC08740}">
      <dgm:prSet phldrT="[Text]" custT="1"/>
      <dgm:spPr/>
      <dgm:t>
        <a:bodyPr/>
        <a:lstStyle/>
        <a:p>
          <a:r>
            <a:rPr lang="en-US" sz="2000" b="1" dirty="0">
              <a:solidFill>
                <a:srgbClr val="FF0000"/>
              </a:solidFill>
              <a:latin typeface="arial" panose="020B0604020202020204" pitchFamily="34" charset="0"/>
            </a:rPr>
            <a:t>Register</a:t>
          </a:r>
          <a:endParaRPr lang="en-US" sz="2000" b="1" dirty="0"/>
        </a:p>
      </dgm:t>
    </dgm:pt>
    <dgm:pt modelId="{C91B9A42-A1DE-4187-B788-6F370851C156}" type="parTrans" cxnId="{81BB8E13-BCEB-4A99-90D7-296C3A35671C}">
      <dgm:prSet/>
      <dgm:spPr/>
      <dgm:t>
        <a:bodyPr/>
        <a:lstStyle/>
        <a:p>
          <a:endParaRPr lang="en-US" sz="2000" b="1"/>
        </a:p>
      </dgm:t>
    </dgm:pt>
    <dgm:pt modelId="{E701498F-F0B6-4789-9796-F278553D08AD}" type="sibTrans" cxnId="{81BB8E13-BCEB-4A99-90D7-296C3A35671C}">
      <dgm:prSet/>
      <dgm:spPr/>
      <dgm:t>
        <a:bodyPr/>
        <a:lstStyle/>
        <a:p>
          <a:endParaRPr lang="en-US" sz="2000" b="1"/>
        </a:p>
      </dgm:t>
    </dgm:pt>
    <dgm:pt modelId="{E5B5AA16-8494-4370-9CB9-8C64BAB08954}">
      <dgm:prSet custT="1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en-US" sz="2000" b="1" dirty="0">
              <a:solidFill>
                <a:schemeClr val="accent4"/>
              </a:solidFill>
            </a:rPr>
            <a:t>There are many </a:t>
          </a:r>
          <a:r>
            <a:rPr lang="en-US" sz="2000" b="1" dirty="0">
              <a:solidFill>
                <a:srgbClr val="FF0000"/>
              </a:solidFill>
            </a:rPr>
            <a:t>types of registers </a:t>
          </a:r>
          <a:r>
            <a:rPr lang="en-US" sz="2000" b="1" dirty="0">
              <a:solidFill>
                <a:schemeClr val="accent4"/>
              </a:solidFill>
            </a:rPr>
            <a:t>like </a:t>
          </a:r>
          <a:r>
            <a:rPr lang="en-US" sz="2000" b="1" dirty="0">
              <a:solidFill>
                <a:srgbClr val="0066FF"/>
              </a:solidFill>
            </a:rPr>
            <a:t>Accumulator(Arithmetic, logic operations)</a:t>
          </a:r>
          <a:r>
            <a:rPr lang="en-US" sz="2000" b="1" dirty="0">
              <a:solidFill>
                <a:schemeClr val="accent4"/>
              </a:solidFill>
            </a:rPr>
            <a:t>, </a:t>
          </a:r>
          <a:r>
            <a:rPr lang="en-US" sz="2000" b="1" dirty="0">
              <a:solidFill>
                <a:srgbClr val="0066FF"/>
              </a:solidFill>
            </a:rPr>
            <a:t>Data Register</a:t>
          </a:r>
          <a:r>
            <a:rPr lang="en-US" sz="2000" b="1" dirty="0">
              <a:solidFill>
                <a:schemeClr val="accent4"/>
              </a:solidFill>
            </a:rPr>
            <a:t>, </a:t>
          </a:r>
          <a:r>
            <a:rPr lang="en-US" sz="2000" b="1" dirty="0">
              <a:solidFill>
                <a:srgbClr val="0066FF"/>
              </a:solidFill>
            </a:rPr>
            <a:t>Program Counter</a:t>
          </a:r>
          <a:r>
            <a:rPr lang="en-US" sz="2000" b="1" dirty="0">
              <a:solidFill>
                <a:schemeClr val="accent4"/>
              </a:solidFill>
            </a:rPr>
            <a:t>,  etc.</a:t>
          </a:r>
          <a:endParaRPr lang="en-US" sz="2000" b="1" dirty="0">
            <a:solidFill>
              <a:schemeClr val="accent4"/>
            </a:solidFill>
            <a:latin typeface="arial" panose="020B0604020202020204" pitchFamily="34" charset="0"/>
          </a:endParaRPr>
        </a:p>
      </dgm:t>
    </dgm:pt>
    <dgm:pt modelId="{4D192F64-2509-43CF-A17F-53826EA4DE05}" type="parTrans" cxnId="{D8AB0C06-D539-47A7-921B-EA02EAD3869B}">
      <dgm:prSet/>
      <dgm:spPr/>
      <dgm:t>
        <a:bodyPr/>
        <a:lstStyle/>
        <a:p>
          <a:endParaRPr lang="en-US" sz="2000" b="1"/>
        </a:p>
      </dgm:t>
    </dgm:pt>
    <dgm:pt modelId="{554CF1C4-4F00-4C56-AB7C-AC92C59DB5C3}" type="sibTrans" cxnId="{D8AB0C06-D539-47A7-921B-EA02EAD3869B}">
      <dgm:prSet/>
      <dgm:spPr/>
      <dgm:t>
        <a:bodyPr/>
        <a:lstStyle/>
        <a:p>
          <a:endParaRPr lang="en-US" sz="2000" b="1"/>
        </a:p>
      </dgm:t>
    </dgm:pt>
    <dgm:pt modelId="{CB3EA2A1-39DA-4A8E-9C3F-2DADCB5B5536}">
      <dgm:prSet custT="1"/>
      <dgm:spPr/>
      <dgm:t>
        <a:bodyPr/>
        <a:lstStyle/>
        <a:p>
          <a:r>
            <a:rPr lang="en-US" sz="2000" b="1" dirty="0">
              <a:solidFill>
                <a:srgbClr val="FF0000"/>
              </a:solidFill>
            </a:rPr>
            <a:t>Main memory</a:t>
          </a:r>
          <a:endParaRPr lang="en-US" sz="2000" b="1" dirty="0"/>
        </a:p>
      </dgm:t>
    </dgm:pt>
    <dgm:pt modelId="{C2651FDF-90E1-409B-93BB-4F435FCBC43F}" type="parTrans" cxnId="{1F6FDBFE-E98D-424C-8EB9-4002E8FEE2AF}">
      <dgm:prSet/>
      <dgm:spPr/>
      <dgm:t>
        <a:bodyPr/>
        <a:lstStyle/>
        <a:p>
          <a:endParaRPr lang="en-US" sz="2000" b="1"/>
        </a:p>
      </dgm:t>
    </dgm:pt>
    <dgm:pt modelId="{26E6E74E-0877-41AF-B132-0610D933D645}" type="sibTrans" cxnId="{1F6FDBFE-E98D-424C-8EB9-4002E8FEE2AF}">
      <dgm:prSet/>
      <dgm:spPr/>
      <dgm:t>
        <a:bodyPr/>
        <a:lstStyle/>
        <a:p>
          <a:endParaRPr lang="en-US" sz="2000" b="1"/>
        </a:p>
      </dgm:t>
    </dgm:pt>
    <dgm:pt modelId="{9370BCB8-5B07-4231-958B-932A0E2E9656}">
      <dgm:prSet phldrT="[Text]" custT="1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en-US" sz="2000" b="1">
              <a:solidFill>
                <a:schemeClr val="accent4"/>
              </a:solidFill>
              <a:latin typeface="arial" panose="020B0604020202020204" pitchFamily="34" charset="0"/>
            </a:rPr>
            <a:t> is a temporary storage area built into a CPU.</a:t>
          </a:r>
          <a:endParaRPr lang="en-US" sz="2000" b="1">
            <a:solidFill>
              <a:schemeClr val="accent4"/>
            </a:solidFill>
          </a:endParaRPr>
        </a:p>
      </dgm:t>
    </dgm:pt>
    <dgm:pt modelId="{2435331C-3B79-4FD9-B31F-DD33439EA66E}" type="parTrans" cxnId="{5B8DD508-30E0-4344-A6F9-C26BCAFC11C4}">
      <dgm:prSet/>
      <dgm:spPr/>
      <dgm:t>
        <a:bodyPr/>
        <a:lstStyle/>
        <a:p>
          <a:endParaRPr lang="en-US" sz="2000" b="1"/>
        </a:p>
      </dgm:t>
    </dgm:pt>
    <dgm:pt modelId="{D61AA576-88E5-4A7C-AD64-97438C8714AC}" type="sibTrans" cxnId="{5B8DD508-30E0-4344-A6F9-C26BCAFC11C4}">
      <dgm:prSet/>
      <dgm:spPr/>
      <dgm:t>
        <a:bodyPr/>
        <a:lstStyle/>
        <a:p>
          <a:endParaRPr lang="en-US" sz="2000" b="1"/>
        </a:p>
      </dgm:t>
    </dgm:pt>
    <dgm:pt modelId="{6AE56D74-8A44-421E-A230-14A199D14F7E}">
      <dgm:prSet custT="1"/>
      <dgm:spPr/>
      <dgm:t>
        <a:bodyPr/>
        <a:lstStyle/>
        <a:p>
          <a:pPr rtl="0"/>
          <a:r>
            <a:rPr lang="en-US" sz="2000" b="1" i="0" dirty="0"/>
            <a:t>It's a </a:t>
          </a:r>
          <a:r>
            <a:rPr lang="en-US" sz="2000" b="1" i="0" dirty="0">
              <a:solidFill>
                <a:srgbClr val="FF0000"/>
              </a:solidFill>
            </a:rPr>
            <a:t>temporary</a:t>
          </a:r>
          <a:r>
            <a:rPr lang="en-US" sz="2000" b="1" i="0" dirty="0"/>
            <a:t> storage, resides within the processor chip. </a:t>
          </a:r>
        </a:p>
      </dgm:t>
    </dgm:pt>
    <dgm:pt modelId="{D5CE327D-2A2B-466F-97DD-F735E9BE1DB8}" type="parTrans" cxnId="{E1E2D22C-C95E-4713-B2F3-AD00DD312739}">
      <dgm:prSet/>
      <dgm:spPr/>
      <dgm:t>
        <a:bodyPr/>
        <a:lstStyle/>
        <a:p>
          <a:endParaRPr lang="en-US" sz="2000" b="1"/>
        </a:p>
      </dgm:t>
    </dgm:pt>
    <dgm:pt modelId="{6AE39C4E-A594-466B-8F54-61211947F14E}" type="sibTrans" cxnId="{E1E2D22C-C95E-4713-B2F3-AD00DD312739}">
      <dgm:prSet/>
      <dgm:spPr/>
      <dgm:t>
        <a:bodyPr/>
        <a:lstStyle/>
        <a:p>
          <a:endParaRPr lang="en-US" sz="2000" b="1"/>
        </a:p>
      </dgm:t>
    </dgm:pt>
    <dgm:pt modelId="{44876952-E090-403D-AE70-12FA10E59778}">
      <dgm:prSet custT="1"/>
      <dgm:spPr>
        <a:solidFill>
          <a:srgbClr val="FFC000"/>
        </a:solidFill>
      </dgm:spPr>
      <dgm:t>
        <a:bodyPr/>
        <a:lstStyle/>
        <a:p>
          <a:r>
            <a:rPr lang="en-US" sz="2000" b="1" i="0" dirty="0"/>
            <a:t>The </a:t>
          </a:r>
          <a:r>
            <a:rPr lang="en-US" sz="2000" b="1" i="0" dirty="0">
              <a:solidFill>
                <a:srgbClr val="0066FF"/>
              </a:solidFill>
            </a:rPr>
            <a:t>programs</a:t>
          </a:r>
          <a:r>
            <a:rPr lang="en-US" sz="2000" b="1" i="0" dirty="0"/>
            <a:t> that should </a:t>
          </a:r>
          <a:r>
            <a:rPr lang="en-US" sz="2000" b="1" i="0" dirty="0">
              <a:solidFill>
                <a:srgbClr val="0066FF"/>
              </a:solidFill>
            </a:rPr>
            <a:t>execute</a:t>
          </a:r>
          <a:r>
            <a:rPr lang="en-US" sz="2000" b="1" i="0" dirty="0"/>
            <a:t> are brought  from the </a:t>
          </a:r>
          <a:r>
            <a:rPr lang="en-US" sz="2000" b="1" i="0" dirty="0">
              <a:solidFill>
                <a:srgbClr val="0066FF"/>
              </a:solidFill>
            </a:rPr>
            <a:t>hard disk </a:t>
          </a:r>
          <a:r>
            <a:rPr lang="en-US" sz="2000" b="1" i="0" dirty="0"/>
            <a:t>into the </a:t>
          </a:r>
          <a:r>
            <a:rPr lang="en-US" sz="2000" b="1" i="0" dirty="0">
              <a:solidFill>
                <a:srgbClr val="0066FF"/>
              </a:solidFill>
            </a:rPr>
            <a:t>RAM</a:t>
          </a:r>
          <a:r>
            <a:rPr lang="en-US" sz="2000" b="1" i="0" dirty="0"/>
            <a:t> so that they can be </a:t>
          </a:r>
          <a:r>
            <a:rPr lang="en-US" sz="2000" b="1" i="0" dirty="0">
              <a:solidFill>
                <a:srgbClr val="0066FF"/>
              </a:solidFill>
            </a:rPr>
            <a:t>executed faster</a:t>
          </a:r>
          <a:endParaRPr lang="en-US" sz="2000" b="1" dirty="0">
            <a:solidFill>
              <a:srgbClr val="0066FF"/>
            </a:solidFill>
          </a:endParaRPr>
        </a:p>
      </dgm:t>
    </dgm:pt>
    <dgm:pt modelId="{1EC657EF-DC1F-495B-A4FA-BD8965D3126F}" type="parTrans" cxnId="{238BEF99-842C-4D8B-A89C-2580EF7F031D}">
      <dgm:prSet/>
      <dgm:spPr/>
      <dgm:t>
        <a:bodyPr/>
        <a:lstStyle/>
        <a:p>
          <a:endParaRPr lang="en-US" sz="2000" b="1"/>
        </a:p>
      </dgm:t>
    </dgm:pt>
    <dgm:pt modelId="{F20ABBCC-271E-4BE1-97E8-D606A66BF4A6}" type="sibTrans" cxnId="{238BEF99-842C-4D8B-A89C-2580EF7F031D}">
      <dgm:prSet/>
      <dgm:spPr/>
      <dgm:t>
        <a:bodyPr/>
        <a:lstStyle/>
        <a:p>
          <a:endParaRPr lang="en-US" sz="2000" b="1"/>
        </a:p>
      </dgm:t>
    </dgm:pt>
    <dgm:pt modelId="{06D7835E-F83D-4B91-A569-05F40AB62057}">
      <dgm:prSet custT="1"/>
      <dgm:spPr/>
      <dgm:t>
        <a:bodyPr/>
        <a:lstStyle/>
        <a:p>
          <a:r>
            <a:rPr lang="en-US" sz="2000" b="1"/>
            <a:t> </a:t>
          </a:r>
          <a:r>
            <a:rPr lang="en-US" sz="2000" b="1" i="0" dirty="0"/>
            <a:t>CACHE:</a:t>
          </a:r>
          <a:endParaRPr lang="en-US" sz="2000" b="1" dirty="0">
            <a:solidFill>
              <a:srgbClr val="222222"/>
            </a:solidFill>
            <a:latin typeface="arial" panose="020B0604020202020204" pitchFamily="34" charset="0"/>
          </a:endParaRPr>
        </a:p>
      </dgm:t>
    </dgm:pt>
    <dgm:pt modelId="{DE3E26CA-9687-4C36-82C2-915CE4F2BEDA}" type="parTrans" cxnId="{4F82B902-D1FC-4A14-AE1C-03402AA28F8D}">
      <dgm:prSet/>
      <dgm:spPr/>
      <dgm:t>
        <a:bodyPr/>
        <a:lstStyle/>
        <a:p>
          <a:endParaRPr lang="en-US" sz="2000" b="1"/>
        </a:p>
      </dgm:t>
    </dgm:pt>
    <dgm:pt modelId="{F4FA6DFB-FA10-4237-A654-2FAA8D24B634}" type="sibTrans" cxnId="{4F82B902-D1FC-4A14-AE1C-03402AA28F8D}">
      <dgm:prSet/>
      <dgm:spPr/>
      <dgm:t>
        <a:bodyPr/>
        <a:lstStyle/>
        <a:p>
          <a:endParaRPr lang="en-US" sz="2000" b="1"/>
        </a:p>
      </dgm:t>
    </dgm:pt>
    <dgm:pt modelId="{AE50A3A3-3177-45B1-864F-9DA2CD57E9BA}">
      <dgm:prSet custT="1"/>
      <dgm:spPr/>
      <dgm:t>
        <a:bodyPr/>
        <a:lstStyle/>
        <a:p>
          <a:pPr rtl="0"/>
          <a:r>
            <a:rPr lang="en-US" sz="2000" b="1" i="0" dirty="0"/>
            <a:t>It's both very </a:t>
          </a:r>
          <a:r>
            <a:rPr lang="en-US" sz="2000" b="1" i="0" dirty="0">
              <a:solidFill>
                <a:srgbClr val="FF0000"/>
              </a:solidFill>
            </a:rPr>
            <a:t>fast</a:t>
          </a:r>
          <a:r>
            <a:rPr lang="en-US" sz="2000" b="1" i="0" dirty="0"/>
            <a:t> as well as </a:t>
          </a:r>
          <a:r>
            <a:rPr lang="en-US" sz="2000" b="1" i="0" dirty="0">
              <a:solidFill>
                <a:srgbClr val="FF0000"/>
              </a:solidFill>
            </a:rPr>
            <a:t>nearer</a:t>
          </a:r>
          <a:r>
            <a:rPr lang="en-US" sz="2000" b="1" i="0" dirty="0"/>
            <a:t> to </a:t>
          </a:r>
          <a:r>
            <a:rPr lang="en-US" sz="2000" b="1" i="0" dirty="0" err="1"/>
            <a:t>cpu</a:t>
          </a:r>
          <a:r>
            <a:rPr lang="en-US" sz="2000" b="1" i="0" dirty="0"/>
            <a:t> </a:t>
          </a:r>
          <a:r>
            <a:rPr lang="en-US" sz="2000" b="1" i="0" dirty="0">
              <a:solidFill>
                <a:srgbClr val="FF0000"/>
              </a:solidFill>
            </a:rPr>
            <a:t>than ram</a:t>
          </a:r>
          <a:r>
            <a:rPr lang="en-US" sz="2000" b="1" i="0" dirty="0"/>
            <a:t>. </a:t>
          </a:r>
        </a:p>
      </dgm:t>
    </dgm:pt>
    <dgm:pt modelId="{FB1BEE31-774C-44E5-A64A-0374EB6F67C0}" type="parTrans" cxnId="{AFE66345-0D1C-4DA2-9862-EB5FC8F4035F}">
      <dgm:prSet/>
      <dgm:spPr/>
      <dgm:t>
        <a:bodyPr/>
        <a:lstStyle/>
        <a:p>
          <a:endParaRPr lang="en-US" sz="2000" b="1"/>
        </a:p>
      </dgm:t>
    </dgm:pt>
    <dgm:pt modelId="{39BD6480-0145-4CC5-A92E-E578ADF8878A}" type="sibTrans" cxnId="{AFE66345-0D1C-4DA2-9862-EB5FC8F4035F}">
      <dgm:prSet/>
      <dgm:spPr/>
      <dgm:t>
        <a:bodyPr/>
        <a:lstStyle/>
        <a:p>
          <a:endParaRPr lang="en-US" sz="2000" b="1"/>
        </a:p>
      </dgm:t>
    </dgm:pt>
    <dgm:pt modelId="{1B5964FA-2228-44FC-898D-3B45C2D2206D}">
      <dgm:prSet custT="1"/>
      <dgm:spPr/>
      <dgm:t>
        <a:bodyPr/>
        <a:lstStyle/>
        <a:p>
          <a:pPr rtl="0"/>
          <a:r>
            <a:rPr lang="en-US" sz="2000" b="1" i="0" dirty="0"/>
            <a:t>The main aim is to try to </a:t>
          </a:r>
          <a:r>
            <a:rPr lang="en-US" sz="2000" b="1" i="0" dirty="0">
              <a:solidFill>
                <a:srgbClr val="FF0000"/>
              </a:solidFill>
            </a:rPr>
            <a:t>fill it with </a:t>
          </a:r>
          <a:r>
            <a:rPr lang="en-US" sz="2000" b="1" i="0" dirty="0"/>
            <a:t>the</a:t>
          </a:r>
          <a:r>
            <a:rPr lang="en-US" sz="2000" b="1" i="0" dirty="0">
              <a:solidFill>
                <a:srgbClr val="FF0000"/>
              </a:solidFill>
            </a:rPr>
            <a:t> data </a:t>
          </a:r>
          <a:r>
            <a:rPr lang="en-US" sz="2000" b="1" i="0" dirty="0"/>
            <a:t>which might be </a:t>
          </a:r>
          <a:r>
            <a:rPr lang="en-US" sz="2000" b="1" i="0" dirty="0">
              <a:solidFill>
                <a:srgbClr val="FF0000"/>
              </a:solidFill>
            </a:rPr>
            <a:t>needed again soon </a:t>
          </a:r>
          <a:r>
            <a:rPr lang="en-US" sz="2000" b="1" i="0" dirty="0"/>
            <a:t>to </a:t>
          </a:r>
          <a:r>
            <a:rPr lang="en-US" sz="2000" b="1" i="0" dirty="0">
              <a:solidFill>
                <a:srgbClr val="FF0000"/>
              </a:solidFill>
            </a:rPr>
            <a:t>speed</a:t>
          </a:r>
          <a:r>
            <a:rPr lang="en-US" sz="2000" b="1" i="0" dirty="0"/>
            <a:t> up the computations</a:t>
          </a:r>
        </a:p>
      </dgm:t>
    </dgm:pt>
    <dgm:pt modelId="{394E8BF3-DB5D-4854-8766-6EEBDD7CE3CA}" type="parTrans" cxnId="{C97D9CA1-787E-479E-B2C0-4F9EBADE9BE4}">
      <dgm:prSet/>
      <dgm:spPr/>
      <dgm:t>
        <a:bodyPr/>
        <a:lstStyle/>
        <a:p>
          <a:endParaRPr lang="en-US" sz="2000" b="1"/>
        </a:p>
      </dgm:t>
    </dgm:pt>
    <dgm:pt modelId="{6E357028-8A06-4356-89F1-26B7F1E996F4}" type="sibTrans" cxnId="{C97D9CA1-787E-479E-B2C0-4F9EBADE9BE4}">
      <dgm:prSet/>
      <dgm:spPr/>
      <dgm:t>
        <a:bodyPr/>
        <a:lstStyle/>
        <a:p>
          <a:endParaRPr lang="en-US" sz="2000" b="1"/>
        </a:p>
      </dgm:t>
    </dgm:pt>
    <dgm:pt modelId="{ADC6E6F1-3D06-4F86-8E82-38149CBF7AA1}" type="pres">
      <dgm:prSet presAssocID="{3CDB7C73-6AC4-4E6B-9908-294C5F3667FD}" presName="Name0" presStyleCnt="0">
        <dgm:presLayoutVars>
          <dgm:dir/>
          <dgm:animLvl val="lvl"/>
          <dgm:resizeHandles val="exact"/>
        </dgm:presLayoutVars>
      </dgm:prSet>
      <dgm:spPr/>
    </dgm:pt>
    <dgm:pt modelId="{8CBC1B9E-422C-4408-8496-6185E98C5930}" type="pres">
      <dgm:prSet presAssocID="{9F1FD712-F1BA-48F7-BE79-133C1FC08740}" presName="linNode" presStyleCnt="0"/>
      <dgm:spPr/>
    </dgm:pt>
    <dgm:pt modelId="{BD8FC6FA-5DFF-46FA-8737-830B038376D2}" type="pres">
      <dgm:prSet presAssocID="{9F1FD712-F1BA-48F7-BE79-133C1FC08740}" presName="parTx" presStyleLbl="revTx" presStyleIdx="0" presStyleCnt="3">
        <dgm:presLayoutVars>
          <dgm:chMax val="1"/>
          <dgm:bulletEnabled val="1"/>
        </dgm:presLayoutVars>
      </dgm:prSet>
      <dgm:spPr/>
    </dgm:pt>
    <dgm:pt modelId="{DD740457-D7AA-4591-AEC3-D4EA93D61B42}" type="pres">
      <dgm:prSet presAssocID="{9F1FD712-F1BA-48F7-BE79-133C1FC08740}" presName="bracket" presStyleLbl="parChTrans1D1" presStyleIdx="0" presStyleCnt="3"/>
      <dgm:spPr/>
    </dgm:pt>
    <dgm:pt modelId="{E3525A52-BFF6-4327-A9A4-9136BAF54B65}" type="pres">
      <dgm:prSet presAssocID="{9F1FD712-F1BA-48F7-BE79-133C1FC08740}" presName="spH" presStyleCnt="0"/>
      <dgm:spPr/>
    </dgm:pt>
    <dgm:pt modelId="{1785937B-ACE0-4738-A500-DC84DFF7230B}" type="pres">
      <dgm:prSet presAssocID="{9F1FD712-F1BA-48F7-BE79-133C1FC08740}" presName="desTx" presStyleLbl="node1" presStyleIdx="0" presStyleCnt="3">
        <dgm:presLayoutVars>
          <dgm:bulletEnabled val="1"/>
        </dgm:presLayoutVars>
      </dgm:prSet>
      <dgm:spPr/>
    </dgm:pt>
    <dgm:pt modelId="{EC21FDA7-5613-40F5-9533-8CD32E4AAFE2}" type="pres">
      <dgm:prSet presAssocID="{E701498F-F0B6-4789-9796-F278553D08AD}" presName="spV" presStyleCnt="0"/>
      <dgm:spPr/>
    </dgm:pt>
    <dgm:pt modelId="{72BD1A98-1D52-44FF-AEA2-3CDA7A297B27}" type="pres">
      <dgm:prSet presAssocID="{06D7835E-F83D-4B91-A569-05F40AB62057}" presName="linNode" presStyleCnt="0"/>
      <dgm:spPr/>
    </dgm:pt>
    <dgm:pt modelId="{71EF22A9-0954-48A1-8EC2-0234475EAB65}" type="pres">
      <dgm:prSet presAssocID="{06D7835E-F83D-4B91-A569-05F40AB62057}" presName="parTx" presStyleLbl="revTx" presStyleIdx="1" presStyleCnt="3">
        <dgm:presLayoutVars>
          <dgm:chMax val="1"/>
          <dgm:bulletEnabled val="1"/>
        </dgm:presLayoutVars>
      </dgm:prSet>
      <dgm:spPr/>
    </dgm:pt>
    <dgm:pt modelId="{7504B16A-A2BE-4E40-A456-A6CBA03CB2D2}" type="pres">
      <dgm:prSet presAssocID="{06D7835E-F83D-4B91-A569-05F40AB62057}" presName="bracket" presStyleLbl="parChTrans1D1" presStyleIdx="1" presStyleCnt="3"/>
      <dgm:spPr/>
    </dgm:pt>
    <dgm:pt modelId="{C871B94F-BD1E-4C97-BEE6-92DAFF5D18BA}" type="pres">
      <dgm:prSet presAssocID="{06D7835E-F83D-4B91-A569-05F40AB62057}" presName="spH" presStyleCnt="0"/>
      <dgm:spPr/>
    </dgm:pt>
    <dgm:pt modelId="{4E9DB43B-CC6F-49AB-90BC-3DF4DCA2C48F}" type="pres">
      <dgm:prSet presAssocID="{06D7835E-F83D-4B91-A569-05F40AB62057}" presName="desTx" presStyleLbl="node1" presStyleIdx="1" presStyleCnt="3">
        <dgm:presLayoutVars>
          <dgm:bulletEnabled val="1"/>
        </dgm:presLayoutVars>
      </dgm:prSet>
      <dgm:spPr/>
    </dgm:pt>
    <dgm:pt modelId="{40C7B12A-02CD-4DA9-A6C8-DCE0BE41F734}" type="pres">
      <dgm:prSet presAssocID="{F4FA6DFB-FA10-4237-A654-2FAA8D24B634}" presName="spV" presStyleCnt="0"/>
      <dgm:spPr/>
    </dgm:pt>
    <dgm:pt modelId="{3DCF0DA5-8760-4319-909B-E1012F3F20A4}" type="pres">
      <dgm:prSet presAssocID="{CB3EA2A1-39DA-4A8E-9C3F-2DADCB5B5536}" presName="linNode" presStyleCnt="0"/>
      <dgm:spPr/>
    </dgm:pt>
    <dgm:pt modelId="{B62E40FE-29E5-44CC-A475-ECBFC872F488}" type="pres">
      <dgm:prSet presAssocID="{CB3EA2A1-39DA-4A8E-9C3F-2DADCB5B5536}" presName="parTx" presStyleLbl="revTx" presStyleIdx="2" presStyleCnt="3">
        <dgm:presLayoutVars>
          <dgm:chMax val="1"/>
          <dgm:bulletEnabled val="1"/>
        </dgm:presLayoutVars>
      </dgm:prSet>
      <dgm:spPr/>
    </dgm:pt>
    <dgm:pt modelId="{FD4528DA-9A8F-460F-8797-EFBF2E552489}" type="pres">
      <dgm:prSet presAssocID="{CB3EA2A1-39DA-4A8E-9C3F-2DADCB5B5536}" presName="bracket" presStyleLbl="parChTrans1D1" presStyleIdx="2" presStyleCnt="3"/>
      <dgm:spPr/>
    </dgm:pt>
    <dgm:pt modelId="{DC144988-1A80-4AEE-9110-7056C4B21261}" type="pres">
      <dgm:prSet presAssocID="{CB3EA2A1-39DA-4A8E-9C3F-2DADCB5B5536}" presName="spH" presStyleCnt="0"/>
      <dgm:spPr/>
    </dgm:pt>
    <dgm:pt modelId="{8C72A83A-2A10-4E8F-A677-C90A9011C092}" type="pres">
      <dgm:prSet presAssocID="{CB3EA2A1-39DA-4A8E-9C3F-2DADCB5B5536}" presName="desTx" presStyleLbl="node1" presStyleIdx="2" presStyleCnt="3">
        <dgm:presLayoutVars>
          <dgm:bulletEnabled val="1"/>
        </dgm:presLayoutVars>
      </dgm:prSet>
      <dgm:spPr/>
    </dgm:pt>
  </dgm:ptLst>
  <dgm:cxnLst>
    <dgm:cxn modelId="{4F82B902-D1FC-4A14-AE1C-03402AA28F8D}" srcId="{3CDB7C73-6AC4-4E6B-9908-294C5F3667FD}" destId="{06D7835E-F83D-4B91-A569-05F40AB62057}" srcOrd="1" destOrd="0" parTransId="{DE3E26CA-9687-4C36-82C2-915CE4F2BEDA}" sibTransId="{F4FA6DFB-FA10-4237-A654-2FAA8D24B634}"/>
    <dgm:cxn modelId="{D8AB0C06-D539-47A7-921B-EA02EAD3869B}" srcId="{9F1FD712-F1BA-48F7-BE79-133C1FC08740}" destId="{E5B5AA16-8494-4370-9CB9-8C64BAB08954}" srcOrd="1" destOrd="0" parTransId="{4D192F64-2509-43CF-A17F-53826EA4DE05}" sibTransId="{554CF1C4-4F00-4C56-AB7C-AC92C59DB5C3}"/>
    <dgm:cxn modelId="{5B8DD508-30E0-4344-A6F9-C26BCAFC11C4}" srcId="{9F1FD712-F1BA-48F7-BE79-133C1FC08740}" destId="{9370BCB8-5B07-4231-958B-932A0E2E9656}" srcOrd="0" destOrd="0" parTransId="{2435331C-3B79-4FD9-B31F-DD33439EA66E}" sibTransId="{D61AA576-88E5-4A7C-AD64-97438C8714AC}"/>
    <dgm:cxn modelId="{81BB8E13-BCEB-4A99-90D7-296C3A35671C}" srcId="{3CDB7C73-6AC4-4E6B-9908-294C5F3667FD}" destId="{9F1FD712-F1BA-48F7-BE79-133C1FC08740}" srcOrd="0" destOrd="0" parTransId="{C91B9A42-A1DE-4187-B788-6F370851C156}" sibTransId="{E701498F-F0B6-4789-9796-F278553D08AD}"/>
    <dgm:cxn modelId="{E1E2D22C-C95E-4713-B2F3-AD00DD312739}" srcId="{06D7835E-F83D-4B91-A569-05F40AB62057}" destId="{6AE56D74-8A44-421E-A230-14A199D14F7E}" srcOrd="0" destOrd="0" parTransId="{D5CE327D-2A2B-466F-97DD-F735E9BE1DB8}" sibTransId="{6AE39C4E-A594-466B-8F54-61211947F14E}"/>
    <dgm:cxn modelId="{DFD55643-3594-45C6-9560-423CE2B57600}" type="presOf" srcId="{CB3EA2A1-39DA-4A8E-9C3F-2DADCB5B5536}" destId="{B62E40FE-29E5-44CC-A475-ECBFC872F488}" srcOrd="0" destOrd="0" presId="urn:diagrams.loki3.com/BracketList"/>
    <dgm:cxn modelId="{AFE66345-0D1C-4DA2-9862-EB5FC8F4035F}" srcId="{06D7835E-F83D-4B91-A569-05F40AB62057}" destId="{AE50A3A3-3177-45B1-864F-9DA2CD57E9BA}" srcOrd="1" destOrd="0" parTransId="{FB1BEE31-774C-44E5-A64A-0374EB6F67C0}" sibTransId="{39BD6480-0145-4CC5-A92E-E578ADF8878A}"/>
    <dgm:cxn modelId="{B2A2C86E-9C20-432F-AD4A-81BD8607E00C}" type="presOf" srcId="{6AE56D74-8A44-421E-A230-14A199D14F7E}" destId="{4E9DB43B-CC6F-49AB-90BC-3DF4DCA2C48F}" srcOrd="0" destOrd="0" presId="urn:diagrams.loki3.com/BracketList"/>
    <dgm:cxn modelId="{238BEF99-842C-4D8B-A89C-2580EF7F031D}" srcId="{CB3EA2A1-39DA-4A8E-9C3F-2DADCB5B5536}" destId="{44876952-E090-403D-AE70-12FA10E59778}" srcOrd="0" destOrd="0" parTransId="{1EC657EF-DC1F-495B-A4FA-BD8965D3126F}" sibTransId="{F20ABBCC-271E-4BE1-97E8-D606A66BF4A6}"/>
    <dgm:cxn modelId="{29AF719A-82E4-4DC4-B3EB-64A348DB4707}" type="presOf" srcId="{06D7835E-F83D-4B91-A569-05F40AB62057}" destId="{71EF22A9-0954-48A1-8EC2-0234475EAB65}" srcOrd="0" destOrd="0" presId="urn:diagrams.loki3.com/BracketList"/>
    <dgm:cxn modelId="{C97D9CA1-787E-479E-B2C0-4F9EBADE9BE4}" srcId="{06D7835E-F83D-4B91-A569-05F40AB62057}" destId="{1B5964FA-2228-44FC-898D-3B45C2D2206D}" srcOrd="2" destOrd="0" parTransId="{394E8BF3-DB5D-4854-8766-6EEBDD7CE3CA}" sibTransId="{6E357028-8A06-4356-89F1-26B7F1E996F4}"/>
    <dgm:cxn modelId="{29D334A5-7B4C-46A7-8124-794E06729E4D}" type="presOf" srcId="{9F1FD712-F1BA-48F7-BE79-133C1FC08740}" destId="{BD8FC6FA-5DFF-46FA-8737-830B038376D2}" srcOrd="0" destOrd="0" presId="urn:diagrams.loki3.com/BracketList"/>
    <dgm:cxn modelId="{24AF89AC-DEA4-4C3D-8148-BFEA74E3825C}" type="presOf" srcId="{1B5964FA-2228-44FC-898D-3B45C2D2206D}" destId="{4E9DB43B-CC6F-49AB-90BC-3DF4DCA2C48F}" srcOrd="0" destOrd="2" presId="urn:diagrams.loki3.com/BracketList"/>
    <dgm:cxn modelId="{DEA7A0B3-A3C0-49E2-99C7-4CCE0777E8C3}" type="presOf" srcId="{44876952-E090-403D-AE70-12FA10E59778}" destId="{8C72A83A-2A10-4E8F-A677-C90A9011C092}" srcOrd="0" destOrd="0" presId="urn:diagrams.loki3.com/BracketList"/>
    <dgm:cxn modelId="{3EEE14B9-4558-4C1E-B558-5FB634DFA1AA}" type="presOf" srcId="{AE50A3A3-3177-45B1-864F-9DA2CD57E9BA}" destId="{4E9DB43B-CC6F-49AB-90BC-3DF4DCA2C48F}" srcOrd="0" destOrd="1" presId="urn:diagrams.loki3.com/BracketList"/>
    <dgm:cxn modelId="{DC3621C5-1D92-4B86-A0B6-3FC86DAE8238}" type="presOf" srcId="{E5B5AA16-8494-4370-9CB9-8C64BAB08954}" destId="{1785937B-ACE0-4738-A500-DC84DFF7230B}" srcOrd="0" destOrd="1" presId="urn:diagrams.loki3.com/BracketList"/>
    <dgm:cxn modelId="{9D1495D7-DB25-454C-8E84-D5A218046882}" type="presOf" srcId="{3CDB7C73-6AC4-4E6B-9908-294C5F3667FD}" destId="{ADC6E6F1-3D06-4F86-8E82-38149CBF7AA1}" srcOrd="0" destOrd="0" presId="urn:diagrams.loki3.com/BracketList"/>
    <dgm:cxn modelId="{0CF4C7EE-11B3-4A64-9707-8416F5F7DF78}" type="presOf" srcId="{9370BCB8-5B07-4231-958B-932A0E2E9656}" destId="{1785937B-ACE0-4738-A500-DC84DFF7230B}" srcOrd="0" destOrd="0" presId="urn:diagrams.loki3.com/BracketList"/>
    <dgm:cxn modelId="{1F6FDBFE-E98D-424C-8EB9-4002E8FEE2AF}" srcId="{3CDB7C73-6AC4-4E6B-9908-294C5F3667FD}" destId="{CB3EA2A1-39DA-4A8E-9C3F-2DADCB5B5536}" srcOrd="2" destOrd="0" parTransId="{C2651FDF-90E1-409B-93BB-4F435FCBC43F}" sibTransId="{26E6E74E-0877-41AF-B132-0610D933D645}"/>
    <dgm:cxn modelId="{0488791B-8655-447A-8D8D-05A4CA6BEEED}" type="presParOf" srcId="{ADC6E6F1-3D06-4F86-8E82-38149CBF7AA1}" destId="{8CBC1B9E-422C-4408-8496-6185E98C5930}" srcOrd="0" destOrd="0" presId="urn:diagrams.loki3.com/BracketList"/>
    <dgm:cxn modelId="{66AC11FD-17EB-4A88-9806-51D28AAEA329}" type="presParOf" srcId="{8CBC1B9E-422C-4408-8496-6185E98C5930}" destId="{BD8FC6FA-5DFF-46FA-8737-830B038376D2}" srcOrd="0" destOrd="0" presId="urn:diagrams.loki3.com/BracketList"/>
    <dgm:cxn modelId="{7D201268-66B4-4C02-B0C1-F5354148B53C}" type="presParOf" srcId="{8CBC1B9E-422C-4408-8496-6185E98C5930}" destId="{DD740457-D7AA-4591-AEC3-D4EA93D61B42}" srcOrd="1" destOrd="0" presId="urn:diagrams.loki3.com/BracketList"/>
    <dgm:cxn modelId="{CFC22307-C5A6-4F5F-BEB7-B3A5813262F1}" type="presParOf" srcId="{8CBC1B9E-422C-4408-8496-6185E98C5930}" destId="{E3525A52-BFF6-4327-A9A4-9136BAF54B65}" srcOrd="2" destOrd="0" presId="urn:diagrams.loki3.com/BracketList"/>
    <dgm:cxn modelId="{53D64537-4D2B-428A-8F4D-30CF12B207FE}" type="presParOf" srcId="{8CBC1B9E-422C-4408-8496-6185E98C5930}" destId="{1785937B-ACE0-4738-A500-DC84DFF7230B}" srcOrd="3" destOrd="0" presId="urn:diagrams.loki3.com/BracketList"/>
    <dgm:cxn modelId="{D898B271-4D42-4D56-90B9-62ADA78443FF}" type="presParOf" srcId="{ADC6E6F1-3D06-4F86-8E82-38149CBF7AA1}" destId="{EC21FDA7-5613-40F5-9533-8CD32E4AAFE2}" srcOrd="1" destOrd="0" presId="urn:diagrams.loki3.com/BracketList"/>
    <dgm:cxn modelId="{7BA67FD0-1C98-4C97-9E90-840335C3BD88}" type="presParOf" srcId="{ADC6E6F1-3D06-4F86-8E82-38149CBF7AA1}" destId="{72BD1A98-1D52-44FF-AEA2-3CDA7A297B27}" srcOrd="2" destOrd="0" presId="urn:diagrams.loki3.com/BracketList"/>
    <dgm:cxn modelId="{DA6A59D0-3453-40A8-B724-C6FC5714C0A7}" type="presParOf" srcId="{72BD1A98-1D52-44FF-AEA2-3CDA7A297B27}" destId="{71EF22A9-0954-48A1-8EC2-0234475EAB65}" srcOrd="0" destOrd="0" presId="urn:diagrams.loki3.com/BracketList"/>
    <dgm:cxn modelId="{634AE4B6-CF11-431F-9A6F-44FF24CFC2A5}" type="presParOf" srcId="{72BD1A98-1D52-44FF-AEA2-3CDA7A297B27}" destId="{7504B16A-A2BE-4E40-A456-A6CBA03CB2D2}" srcOrd="1" destOrd="0" presId="urn:diagrams.loki3.com/BracketList"/>
    <dgm:cxn modelId="{312572A4-0E69-433A-A9E4-513885E8BB1C}" type="presParOf" srcId="{72BD1A98-1D52-44FF-AEA2-3CDA7A297B27}" destId="{C871B94F-BD1E-4C97-BEE6-92DAFF5D18BA}" srcOrd="2" destOrd="0" presId="urn:diagrams.loki3.com/BracketList"/>
    <dgm:cxn modelId="{785063E0-9357-44C5-8CC0-7D246A2858B3}" type="presParOf" srcId="{72BD1A98-1D52-44FF-AEA2-3CDA7A297B27}" destId="{4E9DB43B-CC6F-49AB-90BC-3DF4DCA2C48F}" srcOrd="3" destOrd="0" presId="urn:diagrams.loki3.com/BracketList"/>
    <dgm:cxn modelId="{B27AFC35-77B5-4631-B3D0-183368017576}" type="presParOf" srcId="{ADC6E6F1-3D06-4F86-8E82-38149CBF7AA1}" destId="{40C7B12A-02CD-4DA9-A6C8-DCE0BE41F734}" srcOrd="3" destOrd="0" presId="urn:diagrams.loki3.com/BracketList"/>
    <dgm:cxn modelId="{491C4719-D514-4060-8611-B176C8B3F2A4}" type="presParOf" srcId="{ADC6E6F1-3D06-4F86-8E82-38149CBF7AA1}" destId="{3DCF0DA5-8760-4319-909B-E1012F3F20A4}" srcOrd="4" destOrd="0" presId="urn:diagrams.loki3.com/BracketList"/>
    <dgm:cxn modelId="{2466E578-93FF-4CB6-8807-00BE345A0253}" type="presParOf" srcId="{3DCF0DA5-8760-4319-909B-E1012F3F20A4}" destId="{B62E40FE-29E5-44CC-A475-ECBFC872F488}" srcOrd="0" destOrd="0" presId="urn:diagrams.loki3.com/BracketList"/>
    <dgm:cxn modelId="{084CA1DB-223E-4B80-A60C-8FB66E9F9486}" type="presParOf" srcId="{3DCF0DA5-8760-4319-909B-E1012F3F20A4}" destId="{FD4528DA-9A8F-460F-8797-EFBF2E552489}" srcOrd="1" destOrd="0" presId="urn:diagrams.loki3.com/BracketList"/>
    <dgm:cxn modelId="{13CE7100-5049-491A-8108-F73B0FBFC4D9}" type="presParOf" srcId="{3DCF0DA5-8760-4319-909B-E1012F3F20A4}" destId="{DC144988-1A80-4AEE-9110-7056C4B21261}" srcOrd="2" destOrd="0" presId="urn:diagrams.loki3.com/BracketList"/>
    <dgm:cxn modelId="{113377D6-0DC5-49D6-9403-1DB8ED930EC1}" type="presParOf" srcId="{3DCF0DA5-8760-4319-909B-E1012F3F20A4}" destId="{8C72A83A-2A10-4E8F-A677-C90A9011C092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58658F-B6D4-47E5-9E74-F3EBCDF89400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</dgm:pt>
    <dgm:pt modelId="{9B9236C7-DBAB-4076-919C-44F7E811FAC7}">
      <dgm:prSet phldrT="[Text]" custT="1"/>
      <dgm:spPr>
        <a:solidFill>
          <a:srgbClr val="0066FF"/>
        </a:solidFill>
      </dgm:spPr>
      <dgm:t>
        <a:bodyPr/>
        <a:lstStyle/>
        <a:p>
          <a:r>
            <a:rPr lang="en-US" sz="3200" dirty="0"/>
            <a:t>The </a:t>
          </a:r>
          <a:r>
            <a:rPr lang="en-US" sz="3200" b="1" dirty="0"/>
            <a:t>base register</a:t>
          </a:r>
          <a:endParaRPr lang="en-US" sz="3200" dirty="0"/>
        </a:p>
      </dgm:t>
    </dgm:pt>
    <dgm:pt modelId="{ED3AC249-2DC8-4976-8EAE-9B3729C348C3}" type="parTrans" cxnId="{2043AC4D-4934-47E1-8BD5-F841896E827C}">
      <dgm:prSet/>
      <dgm:spPr/>
      <dgm:t>
        <a:bodyPr/>
        <a:lstStyle/>
        <a:p>
          <a:endParaRPr lang="en-US"/>
        </a:p>
      </dgm:t>
    </dgm:pt>
    <dgm:pt modelId="{E8A2170C-05A8-4CAF-AA6F-DF4720CE795C}" type="sibTrans" cxnId="{2043AC4D-4934-47E1-8BD5-F841896E827C}">
      <dgm:prSet/>
      <dgm:spPr/>
      <dgm:t>
        <a:bodyPr/>
        <a:lstStyle/>
        <a:p>
          <a:endParaRPr lang="en-US"/>
        </a:p>
      </dgm:t>
    </dgm:pt>
    <dgm:pt modelId="{3978716C-49C8-4383-989E-16F891101E22}">
      <dgm:prSet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The </a:t>
          </a:r>
          <a:r>
            <a:rPr lang="en-US" sz="3200" b="1" dirty="0"/>
            <a:t>limit register</a:t>
          </a:r>
          <a:endParaRPr lang="en-US" altLang="en-US" sz="3200" b="1" dirty="0">
            <a:solidFill>
              <a:srgbClr val="0066FF"/>
            </a:solidFill>
            <a:ea typeface="ＭＳ Ｐゴシック" panose="020B0600070205080204" pitchFamily="34" charset="-128"/>
          </a:endParaRPr>
        </a:p>
      </dgm:t>
    </dgm:pt>
    <dgm:pt modelId="{AA257809-9460-46D1-B6CA-FA1B1A5D077D}" type="parTrans" cxnId="{EA1744E7-4E17-4326-A4E8-5FC9146F27BF}">
      <dgm:prSet/>
      <dgm:spPr/>
      <dgm:t>
        <a:bodyPr/>
        <a:lstStyle/>
        <a:p>
          <a:endParaRPr lang="en-US"/>
        </a:p>
      </dgm:t>
    </dgm:pt>
    <dgm:pt modelId="{C4984A38-272D-42EF-8AE6-84925324F862}" type="sibTrans" cxnId="{EA1744E7-4E17-4326-A4E8-5FC9146F27BF}">
      <dgm:prSet/>
      <dgm:spPr/>
      <dgm:t>
        <a:bodyPr/>
        <a:lstStyle/>
        <a:p>
          <a:endParaRPr lang="en-US"/>
        </a:p>
      </dgm:t>
    </dgm:pt>
    <dgm:pt modelId="{DC75777B-E13E-4548-9CBE-4863379F1034}">
      <dgm:prSet phldrT="[Text]"/>
      <dgm:spPr/>
      <dgm:t>
        <a:bodyPr/>
        <a:lstStyle/>
        <a:p>
          <a:r>
            <a:rPr lang="en-US" b="1" dirty="0"/>
            <a:t> </a:t>
          </a:r>
          <a:r>
            <a:rPr lang="en-US" b="1" dirty="0">
              <a:solidFill>
                <a:srgbClr val="FF0000"/>
              </a:solidFill>
            </a:rPr>
            <a:t>Holds</a:t>
          </a:r>
          <a:r>
            <a:rPr lang="en-US" dirty="0"/>
            <a:t> the </a:t>
          </a:r>
          <a:r>
            <a:rPr lang="en-US" b="1" dirty="0">
              <a:solidFill>
                <a:srgbClr val="FF0000"/>
              </a:solidFill>
            </a:rPr>
            <a:t>smallest</a:t>
          </a:r>
          <a:r>
            <a:rPr lang="en-US" dirty="0">
              <a:solidFill>
                <a:srgbClr val="FF0000"/>
              </a:solidFill>
            </a:rPr>
            <a:t> </a:t>
          </a:r>
          <a:r>
            <a:rPr lang="en-US" dirty="0"/>
            <a:t>legal </a:t>
          </a:r>
          <a:r>
            <a:rPr lang="en-US" b="1" dirty="0">
              <a:solidFill>
                <a:srgbClr val="0066FF"/>
              </a:solidFill>
            </a:rPr>
            <a:t>physical memory address</a:t>
          </a:r>
          <a:r>
            <a:rPr lang="en-US" dirty="0"/>
            <a:t>;</a:t>
          </a:r>
        </a:p>
      </dgm:t>
    </dgm:pt>
    <dgm:pt modelId="{1161A9EE-4C6D-4F80-94CF-350A43978632}" type="parTrans" cxnId="{45C49806-E912-4422-9167-40AB80B209EB}">
      <dgm:prSet/>
      <dgm:spPr/>
      <dgm:t>
        <a:bodyPr/>
        <a:lstStyle/>
        <a:p>
          <a:endParaRPr lang="en-US"/>
        </a:p>
      </dgm:t>
    </dgm:pt>
    <dgm:pt modelId="{E5A2AF02-F17C-4205-AA16-622749955ED1}" type="sibTrans" cxnId="{45C49806-E912-4422-9167-40AB80B209EB}">
      <dgm:prSet/>
      <dgm:spPr/>
      <dgm:t>
        <a:bodyPr/>
        <a:lstStyle/>
        <a:p>
          <a:endParaRPr lang="en-US"/>
        </a:p>
      </dgm:t>
    </dgm:pt>
    <dgm:pt modelId="{973D80D0-3C4B-4791-BD92-C92052512F96}">
      <dgm:prSet/>
      <dgm:spPr/>
      <dgm:t>
        <a:bodyPr/>
        <a:lstStyle/>
        <a:p>
          <a:r>
            <a:rPr lang="en-US" b="1" dirty="0">
              <a:solidFill>
                <a:srgbClr val="FF0000"/>
              </a:solidFill>
            </a:rPr>
            <a:t>specifies</a:t>
          </a:r>
          <a:r>
            <a:rPr lang="en-US" dirty="0">
              <a:solidFill>
                <a:srgbClr val="FF0000"/>
              </a:solidFill>
            </a:rPr>
            <a:t> </a:t>
          </a:r>
          <a:r>
            <a:rPr lang="en-US" dirty="0"/>
            <a:t>the </a:t>
          </a:r>
          <a:r>
            <a:rPr lang="en-US" b="1" dirty="0">
              <a:solidFill>
                <a:srgbClr val="0066FF"/>
              </a:solidFill>
            </a:rPr>
            <a:t>size</a:t>
          </a:r>
          <a:r>
            <a:rPr lang="en-US" dirty="0">
              <a:solidFill>
                <a:srgbClr val="0066FF"/>
              </a:solidFill>
            </a:rPr>
            <a:t> </a:t>
          </a:r>
          <a:r>
            <a:rPr lang="en-US" dirty="0"/>
            <a:t>of the </a:t>
          </a:r>
          <a:r>
            <a:rPr lang="en-US" b="1" dirty="0">
              <a:solidFill>
                <a:srgbClr val="0066FF"/>
              </a:solidFill>
            </a:rPr>
            <a:t>range</a:t>
          </a:r>
          <a:r>
            <a:rPr lang="en-US" dirty="0"/>
            <a:t>.</a:t>
          </a:r>
          <a:endParaRPr lang="en-US" altLang="en-US" b="1" dirty="0">
            <a:solidFill>
              <a:srgbClr val="0066FF"/>
            </a:solidFill>
            <a:ea typeface="ＭＳ Ｐゴシック" panose="020B0600070205080204" pitchFamily="34" charset="-128"/>
          </a:endParaRPr>
        </a:p>
      </dgm:t>
    </dgm:pt>
    <dgm:pt modelId="{986F0D8E-A43A-4A67-851B-B0D7DA04D353}" type="parTrans" cxnId="{8A18FFB5-A99C-460E-BBE5-0B6910B37627}">
      <dgm:prSet/>
      <dgm:spPr/>
      <dgm:t>
        <a:bodyPr/>
        <a:lstStyle/>
        <a:p>
          <a:endParaRPr lang="en-US"/>
        </a:p>
      </dgm:t>
    </dgm:pt>
    <dgm:pt modelId="{EB42C182-4FC9-4BDB-965E-BC45CC255808}" type="sibTrans" cxnId="{8A18FFB5-A99C-460E-BBE5-0B6910B37627}">
      <dgm:prSet/>
      <dgm:spPr/>
      <dgm:t>
        <a:bodyPr/>
        <a:lstStyle/>
        <a:p>
          <a:endParaRPr lang="en-US"/>
        </a:p>
      </dgm:t>
    </dgm:pt>
    <dgm:pt modelId="{63F973B2-19D6-4FCF-8CD6-75DEC7AD2D3A}" type="pres">
      <dgm:prSet presAssocID="{F758658F-B6D4-47E5-9E74-F3EBCDF89400}" presName="diagram" presStyleCnt="0">
        <dgm:presLayoutVars>
          <dgm:dir/>
          <dgm:animLvl val="lvl"/>
          <dgm:resizeHandles val="exact"/>
        </dgm:presLayoutVars>
      </dgm:prSet>
      <dgm:spPr/>
    </dgm:pt>
    <dgm:pt modelId="{E8F5FFD5-1667-483F-8738-E74F85A4BE16}" type="pres">
      <dgm:prSet presAssocID="{9B9236C7-DBAB-4076-919C-44F7E811FAC7}" presName="compNode" presStyleCnt="0"/>
      <dgm:spPr/>
    </dgm:pt>
    <dgm:pt modelId="{78B4A598-7C4D-402D-BB00-57BD22C06734}" type="pres">
      <dgm:prSet presAssocID="{9B9236C7-DBAB-4076-919C-44F7E811FAC7}" presName="childRect" presStyleLbl="bgAcc1" presStyleIdx="0" presStyleCnt="2">
        <dgm:presLayoutVars>
          <dgm:bulletEnabled val="1"/>
        </dgm:presLayoutVars>
      </dgm:prSet>
      <dgm:spPr/>
    </dgm:pt>
    <dgm:pt modelId="{D9365BDC-8638-4EDF-AB43-D9821BF29B2F}" type="pres">
      <dgm:prSet presAssocID="{9B9236C7-DBAB-4076-919C-44F7E811FAC7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F14A79DB-004B-4429-BADE-630EB9F2DB61}" type="pres">
      <dgm:prSet presAssocID="{9B9236C7-DBAB-4076-919C-44F7E811FAC7}" presName="parentRect" presStyleLbl="alignNode1" presStyleIdx="0" presStyleCnt="2"/>
      <dgm:spPr/>
    </dgm:pt>
    <dgm:pt modelId="{64326123-02D7-4C9B-B073-8A75B09D626E}" type="pres">
      <dgm:prSet presAssocID="{9B9236C7-DBAB-4076-919C-44F7E811FAC7}" presName="adorn" presStyleLbl="fgAccFollowNode1" presStyleIdx="0" presStyleCnt="2"/>
      <dgm:spPr/>
    </dgm:pt>
    <dgm:pt modelId="{7648D950-BEBB-449D-9C45-0AC2BE722930}" type="pres">
      <dgm:prSet presAssocID="{E8A2170C-05A8-4CAF-AA6F-DF4720CE795C}" presName="sibTrans" presStyleLbl="sibTrans2D1" presStyleIdx="0" presStyleCnt="0"/>
      <dgm:spPr/>
    </dgm:pt>
    <dgm:pt modelId="{9DD964F3-E55F-47D6-8260-B08E515E3645}" type="pres">
      <dgm:prSet presAssocID="{3978716C-49C8-4383-989E-16F891101E22}" presName="compNode" presStyleCnt="0"/>
      <dgm:spPr/>
    </dgm:pt>
    <dgm:pt modelId="{425E6318-56E3-42F6-9B20-E85B222A4D90}" type="pres">
      <dgm:prSet presAssocID="{3978716C-49C8-4383-989E-16F891101E22}" presName="childRect" presStyleLbl="bgAcc1" presStyleIdx="1" presStyleCnt="2">
        <dgm:presLayoutVars>
          <dgm:bulletEnabled val="1"/>
        </dgm:presLayoutVars>
      </dgm:prSet>
      <dgm:spPr/>
    </dgm:pt>
    <dgm:pt modelId="{F64DEA7A-491D-402A-848A-DD7A3B842CDE}" type="pres">
      <dgm:prSet presAssocID="{3978716C-49C8-4383-989E-16F891101E22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6B81870A-10C6-4C0B-900A-161CB8F1BF83}" type="pres">
      <dgm:prSet presAssocID="{3978716C-49C8-4383-989E-16F891101E22}" presName="parentRect" presStyleLbl="alignNode1" presStyleIdx="1" presStyleCnt="2"/>
      <dgm:spPr/>
    </dgm:pt>
    <dgm:pt modelId="{952DBF81-7E28-4772-8DBA-89A41DF53A0A}" type="pres">
      <dgm:prSet presAssocID="{3978716C-49C8-4383-989E-16F891101E22}" presName="adorn" presStyleLbl="fgAccFollowNode1" presStyleIdx="1" presStyleCnt="2"/>
      <dgm:spPr/>
    </dgm:pt>
  </dgm:ptLst>
  <dgm:cxnLst>
    <dgm:cxn modelId="{45C49806-E912-4422-9167-40AB80B209EB}" srcId="{9B9236C7-DBAB-4076-919C-44F7E811FAC7}" destId="{DC75777B-E13E-4548-9CBE-4863379F1034}" srcOrd="0" destOrd="0" parTransId="{1161A9EE-4C6D-4F80-94CF-350A43978632}" sibTransId="{E5A2AF02-F17C-4205-AA16-622749955ED1}"/>
    <dgm:cxn modelId="{C2617119-0B66-4476-A959-92ED1F4E85FC}" type="presOf" srcId="{DC75777B-E13E-4548-9CBE-4863379F1034}" destId="{78B4A598-7C4D-402D-BB00-57BD22C06734}" srcOrd="0" destOrd="0" presId="urn:microsoft.com/office/officeart/2005/8/layout/bList2"/>
    <dgm:cxn modelId="{A5606C2A-D063-401F-8745-AEC57928A6CF}" type="presOf" srcId="{E8A2170C-05A8-4CAF-AA6F-DF4720CE795C}" destId="{7648D950-BEBB-449D-9C45-0AC2BE722930}" srcOrd="0" destOrd="0" presId="urn:microsoft.com/office/officeart/2005/8/layout/bList2"/>
    <dgm:cxn modelId="{2043AC4D-4934-47E1-8BD5-F841896E827C}" srcId="{F758658F-B6D4-47E5-9E74-F3EBCDF89400}" destId="{9B9236C7-DBAB-4076-919C-44F7E811FAC7}" srcOrd="0" destOrd="0" parTransId="{ED3AC249-2DC8-4976-8EAE-9B3729C348C3}" sibTransId="{E8A2170C-05A8-4CAF-AA6F-DF4720CE795C}"/>
    <dgm:cxn modelId="{57A73555-7DC3-4AA7-B2CE-C44E48F17811}" type="presOf" srcId="{3978716C-49C8-4383-989E-16F891101E22}" destId="{6B81870A-10C6-4C0B-900A-161CB8F1BF83}" srcOrd="1" destOrd="0" presId="urn:microsoft.com/office/officeart/2005/8/layout/bList2"/>
    <dgm:cxn modelId="{25D63582-ED3C-444F-A434-1B5B3450C5DB}" type="presOf" srcId="{973D80D0-3C4B-4791-BD92-C92052512F96}" destId="{425E6318-56E3-42F6-9B20-E85B222A4D90}" srcOrd="0" destOrd="0" presId="urn:microsoft.com/office/officeart/2005/8/layout/bList2"/>
    <dgm:cxn modelId="{0815E487-2535-4C62-825B-1B959357FF00}" type="presOf" srcId="{9B9236C7-DBAB-4076-919C-44F7E811FAC7}" destId="{F14A79DB-004B-4429-BADE-630EB9F2DB61}" srcOrd="1" destOrd="0" presId="urn:microsoft.com/office/officeart/2005/8/layout/bList2"/>
    <dgm:cxn modelId="{BCFC868F-F0DE-4C59-B50E-EADC330369F6}" type="presOf" srcId="{F758658F-B6D4-47E5-9E74-F3EBCDF89400}" destId="{63F973B2-19D6-4FCF-8CD6-75DEC7AD2D3A}" srcOrd="0" destOrd="0" presId="urn:microsoft.com/office/officeart/2005/8/layout/bList2"/>
    <dgm:cxn modelId="{109C26A0-4AB8-4928-AB47-499702E877EC}" type="presOf" srcId="{9B9236C7-DBAB-4076-919C-44F7E811FAC7}" destId="{D9365BDC-8638-4EDF-AB43-D9821BF29B2F}" srcOrd="0" destOrd="0" presId="urn:microsoft.com/office/officeart/2005/8/layout/bList2"/>
    <dgm:cxn modelId="{8A18FFB5-A99C-460E-BBE5-0B6910B37627}" srcId="{3978716C-49C8-4383-989E-16F891101E22}" destId="{973D80D0-3C4B-4791-BD92-C92052512F96}" srcOrd="0" destOrd="0" parTransId="{986F0D8E-A43A-4A67-851B-B0D7DA04D353}" sibTransId="{EB42C182-4FC9-4BDB-965E-BC45CC255808}"/>
    <dgm:cxn modelId="{EA1744E7-4E17-4326-A4E8-5FC9146F27BF}" srcId="{F758658F-B6D4-47E5-9E74-F3EBCDF89400}" destId="{3978716C-49C8-4383-989E-16F891101E22}" srcOrd="1" destOrd="0" parTransId="{AA257809-9460-46D1-B6CA-FA1B1A5D077D}" sibTransId="{C4984A38-272D-42EF-8AE6-84925324F862}"/>
    <dgm:cxn modelId="{4C53A0FE-1D3A-40B5-A263-A083BF258047}" type="presOf" srcId="{3978716C-49C8-4383-989E-16F891101E22}" destId="{F64DEA7A-491D-402A-848A-DD7A3B842CDE}" srcOrd="0" destOrd="0" presId="urn:microsoft.com/office/officeart/2005/8/layout/bList2"/>
    <dgm:cxn modelId="{43EA79D5-19FC-4BF5-B1A0-D51842B9C974}" type="presParOf" srcId="{63F973B2-19D6-4FCF-8CD6-75DEC7AD2D3A}" destId="{E8F5FFD5-1667-483F-8738-E74F85A4BE16}" srcOrd="0" destOrd="0" presId="urn:microsoft.com/office/officeart/2005/8/layout/bList2"/>
    <dgm:cxn modelId="{697FF423-EF06-48C5-A307-C6AE82E500C4}" type="presParOf" srcId="{E8F5FFD5-1667-483F-8738-E74F85A4BE16}" destId="{78B4A598-7C4D-402D-BB00-57BD22C06734}" srcOrd="0" destOrd="0" presId="urn:microsoft.com/office/officeart/2005/8/layout/bList2"/>
    <dgm:cxn modelId="{5197891C-61E9-496F-80D1-681EA82AE439}" type="presParOf" srcId="{E8F5FFD5-1667-483F-8738-E74F85A4BE16}" destId="{D9365BDC-8638-4EDF-AB43-D9821BF29B2F}" srcOrd="1" destOrd="0" presId="urn:microsoft.com/office/officeart/2005/8/layout/bList2"/>
    <dgm:cxn modelId="{1695D69A-7E52-46A2-9AE3-6B5130CE45CC}" type="presParOf" srcId="{E8F5FFD5-1667-483F-8738-E74F85A4BE16}" destId="{F14A79DB-004B-4429-BADE-630EB9F2DB61}" srcOrd="2" destOrd="0" presId="urn:microsoft.com/office/officeart/2005/8/layout/bList2"/>
    <dgm:cxn modelId="{4829E978-FA72-47A5-8D5B-D13493970EF1}" type="presParOf" srcId="{E8F5FFD5-1667-483F-8738-E74F85A4BE16}" destId="{64326123-02D7-4C9B-B073-8A75B09D626E}" srcOrd="3" destOrd="0" presId="urn:microsoft.com/office/officeart/2005/8/layout/bList2"/>
    <dgm:cxn modelId="{693DBC80-3506-41F0-A1BA-759641AB679A}" type="presParOf" srcId="{63F973B2-19D6-4FCF-8CD6-75DEC7AD2D3A}" destId="{7648D950-BEBB-449D-9C45-0AC2BE722930}" srcOrd="1" destOrd="0" presId="urn:microsoft.com/office/officeart/2005/8/layout/bList2"/>
    <dgm:cxn modelId="{00A951C2-44D9-4D6B-A820-D67CBB979CA6}" type="presParOf" srcId="{63F973B2-19D6-4FCF-8CD6-75DEC7AD2D3A}" destId="{9DD964F3-E55F-47D6-8260-B08E515E3645}" srcOrd="2" destOrd="0" presId="urn:microsoft.com/office/officeart/2005/8/layout/bList2"/>
    <dgm:cxn modelId="{348A3403-1A39-4698-B4A1-5BADD36A9D24}" type="presParOf" srcId="{9DD964F3-E55F-47D6-8260-B08E515E3645}" destId="{425E6318-56E3-42F6-9B20-E85B222A4D90}" srcOrd="0" destOrd="0" presId="urn:microsoft.com/office/officeart/2005/8/layout/bList2"/>
    <dgm:cxn modelId="{249B0817-D2F1-4B82-8759-8A4520C4A6C3}" type="presParOf" srcId="{9DD964F3-E55F-47D6-8260-B08E515E3645}" destId="{F64DEA7A-491D-402A-848A-DD7A3B842CDE}" srcOrd="1" destOrd="0" presId="urn:microsoft.com/office/officeart/2005/8/layout/bList2"/>
    <dgm:cxn modelId="{B9B2B675-9A43-477F-B379-BB62F4FEFCAA}" type="presParOf" srcId="{9DD964F3-E55F-47D6-8260-B08E515E3645}" destId="{6B81870A-10C6-4C0B-900A-161CB8F1BF83}" srcOrd="2" destOrd="0" presId="urn:microsoft.com/office/officeart/2005/8/layout/bList2"/>
    <dgm:cxn modelId="{9F64EB53-779B-45A2-A778-A619EA87BBFE}" type="presParOf" srcId="{9DD964F3-E55F-47D6-8260-B08E515E3645}" destId="{952DBF81-7E28-4772-8DBA-89A41DF53A0A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D8615EE-4B2D-4951-8526-CA1408DE9C2C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032CB90-2E31-4652-B468-217D95DABDF0}">
      <dgm:prSet phldrT="[Text]"/>
      <dgm:spPr>
        <a:solidFill>
          <a:srgbClr val="0066FF"/>
        </a:solidFill>
      </dgm:spPr>
      <dgm:t>
        <a:bodyPr/>
        <a:lstStyle/>
        <a:p>
          <a:r>
            <a:rPr lang="en-US" altLang="en-US" b="1" dirty="0">
              <a:solidFill>
                <a:srgbClr val="FFFF00"/>
              </a:solidFill>
              <a:ea typeface="ＭＳ Ｐゴシック" panose="020B0600070205080204" pitchFamily="34" charset="-128"/>
            </a:rPr>
            <a:t>Compile time</a:t>
          </a:r>
          <a:endParaRPr lang="en-US" dirty="0">
            <a:solidFill>
              <a:srgbClr val="FFFF00"/>
            </a:solidFill>
          </a:endParaRPr>
        </a:p>
      </dgm:t>
    </dgm:pt>
    <dgm:pt modelId="{699BC7A7-35FA-48EC-AFF5-862B74E5DB38}" type="parTrans" cxnId="{B1C4EB71-32FF-4DD9-9495-26E1DB0B1980}">
      <dgm:prSet/>
      <dgm:spPr/>
      <dgm:t>
        <a:bodyPr/>
        <a:lstStyle/>
        <a:p>
          <a:endParaRPr lang="en-US"/>
        </a:p>
      </dgm:t>
    </dgm:pt>
    <dgm:pt modelId="{29B1F11D-0076-43B3-8CDF-EADB313ED180}" type="sibTrans" cxnId="{B1C4EB71-32FF-4DD9-9495-26E1DB0B1980}">
      <dgm:prSet/>
      <dgm:spPr/>
      <dgm:t>
        <a:bodyPr/>
        <a:lstStyle/>
        <a:p>
          <a:endParaRPr lang="en-US"/>
        </a:p>
      </dgm:t>
    </dgm:pt>
    <dgm:pt modelId="{2CB97978-0B37-4F99-8088-7E944BDEE671}">
      <dgm:prSet/>
      <dgm:spPr>
        <a:solidFill>
          <a:srgbClr val="00B050"/>
        </a:solidFill>
      </dgm:spPr>
      <dgm:t>
        <a:bodyPr/>
        <a:lstStyle/>
        <a:p>
          <a:r>
            <a:rPr lang="en-US" altLang="en-US" b="1" dirty="0">
              <a:solidFill>
                <a:schemeClr val="bg1"/>
              </a:solidFill>
              <a:ea typeface="ＭＳ Ｐゴシック" panose="020B0600070205080204" pitchFamily="34" charset="-128"/>
            </a:rPr>
            <a:t>Load </a:t>
          </a:r>
          <a:br>
            <a:rPr lang="en-US" altLang="en-US" b="1" dirty="0">
              <a:ea typeface="ＭＳ Ｐゴシック" panose="020B0600070205080204" pitchFamily="34" charset="-128"/>
            </a:rPr>
          </a:br>
          <a:r>
            <a:rPr lang="en-US" altLang="en-US" b="1" dirty="0">
              <a:ea typeface="ＭＳ Ｐゴシック" panose="020B0600070205080204" pitchFamily="34" charset="-128"/>
            </a:rPr>
            <a:t>time</a:t>
          </a:r>
          <a:endParaRPr lang="en-US" altLang="en-US" dirty="0">
            <a:ea typeface="ＭＳ Ｐゴシック" panose="020B0600070205080204" pitchFamily="34" charset="-128"/>
          </a:endParaRPr>
        </a:p>
      </dgm:t>
    </dgm:pt>
    <dgm:pt modelId="{F6E923EC-7261-4556-B9F5-E640DF0FA1AF}" type="parTrans" cxnId="{5EC2BAB8-7D14-43E5-8C08-9DD1F8F386A3}">
      <dgm:prSet/>
      <dgm:spPr/>
      <dgm:t>
        <a:bodyPr/>
        <a:lstStyle/>
        <a:p>
          <a:endParaRPr lang="en-US"/>
        </a:p>
      </dgm:t>
    </dgm:pt>
    <dgm:pt modelId="{7922EC41-995D-4901-889E-8FCD63D39478}" type="sibTrans" cxnId="{5EC2BAB8-7D14-43E5-8C08-9DD1F8F386A3}">
      <dgm:prSet/>
      <dgm:spPr/>
      <dgm:t>
        <a:bodyPr/>
        <a:lstStyle/>
        <a:p>
          <a:endParaRPr lang="en-US"/>
        </a:p>
      </dgm:t>
    </dgm:pt>
    <dgm:pt modelId="{EFB9E056-8BD8-419B-A9D9-1966E4D56145}">
      <dgm:prSet/>
      <dgm:spPr>
        <a:solidFill>
          <a:srgbClr val="FF0000"/>
        </a:solidFill>
      </dgm:spPr>
      <dgm:t>
        <a:bodyPr/>
        <a:lstStyle/>
        <a:p>
          <a:r>
            <a:rPr lang="en-US" altLang="en-US" b="1" dirty="0">
              <a:solidFill>
                <a:srgbClr val="FFFF00"/>
              </a:solidFill>
              <a:ea typeface="ＭＳ Ｐゴシック" panose="020B0600070205080204" pitchFamily="34" charset="-128"/>
            </a:rPr>
            <a:t>Execution time</a:t>
          </a:r>
          <a:endParaRPr lang="en-US" altLang="en-US" dirty="0">
            <a:solidFill>
              <a:srgbClr val="FFFF00"/>
            </a:solidFill>
            <a:ea typeface="ＭＳ Ｐゴシック" panose="020B0600070205080204" pitchFamily="34" charset="-128"/>
          </a:endParaRPr>
        </a:p>
      </dgm:t>
    </dgm:pt>
    <dgm:pt modelId="{252491AB-5A30-4D1A-9334-BB5442B19DBC}" type="parTrans" cxnId="{97BEA128-7860-4731-875A-034FFE82201F}">
      <dgm:prSet/>
      <dgm:spPr/>
      <dgm:t>
        <a:bodyPr/>
        <a:lstStyle/>
        <a:p>
          <a:endParaRPr lang="en-US"/>
        </a:p>
      </dgm:t>
    </dgm:pt>
    <dgm:pt modelId="{BDDD413E-B8F4-45B7-8421-F9BD1D8D0835}" type="sibTrans" cxnId="{97BEA128-7860-4731-875A-034FFE82201F}">
      <dgm:prSet/>
      <dgm:spPr/>
      <dgm:t>
        <a:bodyPr/>
        <a:lstStyle/>
        <a:p>
          <a:endParaRPr lang="en-US"/>
        </a:p>
      </dgm:t>
    </dgm:pt>
    <dgm:pt modelId="{D572BDE1-233C-40A5-94D3-B933806A9E94}" type="pres">
      <dgm:prSet presAssocID="{8D8615EE-4B2D-4951-8526-CA1408DE9C2C}" presName="Name0" presStyleCnt="0">
        <dgm:presLayoutVars>
          <dgm:dir/>
          <dgm:resizeHandles val="exact"/>
        </dgm:presLayoutVars>
      </dgm:prSet>
      <dgm:spPr/>
    </dgm:pt>
    <dgm:pt modelId="{704E455B-010C-47BB-9BAA-E50874052FDA}" type="pres">
      <dgm:prSet presAssocID="{0032CB90-2E31-4652-B468-217D95DABDF0}" presName="node" presStyleLbl="node1" presStyleIdx="0" presStyleCnt="3" custLinFactNeighborX="54207" custLinFactNeighborY="-242">
        <dgm:presLayoutVars>
          <dgm:bulletEnabled val="1"/>
        </dgm:presLayoutVars>
      </dgm:prSet>
      <dgm:spPr/>
    </dgm:pt>
    <dgm:pt modelId="{6427ED74-499F-45F4-8F79-FA6FB618468F}" type="pres">
      <dgm:prSet presAssocID="{29B1F11D-0076-43B3-8CDF-EADB313ED180}" presName="sibTrans" presStyleCnt="0"/>
      <dgm:spPr/>
    </dgm:pt>
    <dgm:pt modelId="{6BA58C1E-C634-47A3-BA3A-7A35D9BFEA26}" type="pres">
      <dgm:prSet presAssocID="{2CB97978-0B37-4F99-8088-7E944BDEE671}" presName="node" presStyleLbl="node1" presStyleIdx="1" presStyleCnt="3">
        <dgm:presLayoutVars>
          <dgm:bulletEnabled val="1"/>
        </dgm:presLayoutVars>
      </dgm:prSet>
      <dgm:spPr/>
    </dgm:pt>
    <dgm:pt modelId="{BDCCC45C-457B-4ED1-8A1D-310D0ED46A4A}" type="pres">
      <dgm:prSet presAssocID="{7922EC41-995D-4901-889E-8FCD63D39478}" presName="sibTrans" presStyleCnt="0"/>
      <dgm:spPr/>
    </dgm:pt>
    <dgm:pt modelId="{12F4E728-2B68-4491-BD26-FD16AD4CAC17}" type="pres">
      <dgm:prSet presAssocID="{EFB9E056-8BD8-419B-A9D9-1966E4D56145}" presName="node" presStyleLbl="node1" presStyleIdx="2" presStyleCnt="3">
        <dgm:presLayoutVars>
          <dgm:bulletEnabled val="1"/>
        </dgm:presLayoutVars>
      </dgm:prSet>
      <dgm:spPr/>
    </dgm:pt>
  </dgm:ptLst>
  <dgm:cxnLst>
    <dgm:cxn modelId="{5A34EC0A-8D1F-4258-AF28-E4A3FB6160FF}" type="presOf" srcId="{2CB97978-0B37-4F99-8088-7E944BDEE671}" destId="{6BA58C1E-C634-47A3-BA3A-7A35D9BFEA26}" srcOrd="0" destOrd="0" presId="urn:microsoft.com/office/officeart/2005/8/layout/hList6"/>
    <dgm:cxn modelId="{0B099F15-DEE2-478C-9B98-68055F6E339D}" type="presOf" srcId="{EFB9E056-8BD8-419B-A9D9-1966E4D56145}" destId="{12F4E728-2B68-4491-BD26-FD16AD4CAC17}" srcOrd="0" destOrd="0" presId="urn:microsoft.com/office/officeart/2005/8/layout/hList6"/>
    <dgm:cxn modelId="{97BEA128-7860-4731-875A-034FFE82201F}" srcId="{8D8615EE-4B2D-4951-8526-CA1408DE9C2C}" destId="{EFB9E056-8BD8-419B-A9D9-1966E4D56145}" srcOrd="2" destOrd="0" parTransId="{252491AB-5A30-4D1A-9334-BB5442B19DBC}" sibTransId="{BDDD413E-B8F4-45B7-8421-F9BD1D8D0835}"/>
    <dgm:cxn modelId="{26AC955E-A540-473B-ACEF-3229245605B8}" type="presOf" srcId="{8D8615EE-4B2D-4951-8526-CA1408DE9C2C}" destId="{D572BDE1-233C-40A5-94D3-B933806A9E94}" srcOrd="0" destOrd="0" presId="urn:microsoft.com/office/officeart/2005/8/layout/hList6"/>
    <dgm:cxn modelId="{B1C4EB71-32FF-4DD9-9495-26E1DB0B1980}" srcId="{8D8615EE-4B2D-4951-8526-CA1408DE9C2C}" destId="{0032CB90-2E31-4652-B468-217D95DABDF0}" srcOrd="0" destOrd="0" parTransId="{699BC7A7-35FA-48EC-AFF5-862B74E5DB38}" sibTransId="{29B1F11D-0076-43B3-8CDF-EADB313ED180}"/>
    <dgm:cxn modelId="{D4A99DB5-FCDE-4784-9B12-38C6819797F2}" type="presOf" srcId="{0032CB90-2E31-4652-B468-217D95DABDF0}" destId="{704E455B-010C-47BB-9BAA-E50874052FDA}" srcOrd="0" destOrd="0" presId="urn:microsoft.com/office/officeart/2005/8/layout/hList6"/>
    <dgm:cxn modelId="{5EC2BAB8-7D14-43E5-8C08-9DD1F8F386A3}" srcId="{8D8615EE-4B2D-4951-8526-CA1408DE9C2C}" destId="{2CB97978-0B37-4F99-8088-7E944BDEE671}" srcOrd="1" destOrd="0" parTransId="{F6E923EC-7261-4556-B9F5-E640DF0FA1AF}" sibTransId="{7922EC41-995D-4901-889E-8FCD63D39478}"/>
    <dgm:cxn modelId="{F19CD2A7-9028-4D37-A95A-B9E1C8C7BDF8}" type="presParOf" srcId="{D572BDE1-233C-40A5-94D3-B933806A9E94}" destId="{704E455B-010C-47BB-9BAA-E50874052FDA}" srcOrd="0" destOrd="0" presId="urn:microsoft.com/office/officeart/2005/8/layout/hList6"/>
    <dgm:cxn modelId="{C6B740EE-B028-426E-BEE6-26FDB04FAA09}" type="presParOf" srcId="{D572BDE1-233C-40A5-94D3-B933806A9E94}" destId="{6427ED74-499F-45F4-8F79-FA6FB618468F}" srcOrd="1" destOrd="0" presId="urn:microsoft.com/office/officeart/2005/8/layout/hList6"/>
    <dgm:cxn modelId="{06680F83-C2B2-48F9-96EC-55E6D67A6511}" type="presParOf" srcId="{D572BDE1-233C-40A5-94D3-B933806A9E94}" destId="{6BA58C1E-C634-47A3-BA3A-7A35D9BFEA26}" srcOrd="2" destOrd="0" presId="urn:microsoft.com/office/officeart/2005/8/layout/hList6"/>
    <dgm:cxn modelId="{EA57FD6D-EE8C-48D7-93DC-E92C30D70D5D}" type="presParOf" srcId="{D572BDE1-233C-40A5-94D3-B933806A9E94}" destId="{BDCCC45C-457B-4ED1-8A1D-310D0ED46A4A}" srcOrd="3" destOrd="0" presId="urn:microsoft.com/office/officeart/2005/8/layout/hList6"/>
    <dgm:cxn modelId="{748D72B8-4398-40AF-A6F1-8E412CB13728}" type="presParOf" srcId="{D572BDE1-233C-40A5-94D3-B933806A9E94}" destId="{12F4E728-2B68-4491-BD26-FD16AD4CAC17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8FC6FA-5DFF-46FA-8737-830B038376D2}">
      <dsp:nvSpPr>
        <dsp:cNvPr id="0" name=""/>
        <dsp:cNvSpPr/>
      </dsp:nvSpPr>
      <dsp:spPr>
        <a:xfrm>
          <a:off x="0" y="204452"/>
          <a:ext cx="2171700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FF0000"/>
              </a:solidFill>
              <a:latin typeface="arial" panose="020B0604020202020204" pitchFamily="34" charset="0"/>
            </a:rPr>
            <a:t>Register</a:t>
          </a:r>
          <a:endParaRPr lang="en-US" sz="2000" b="1" kern="1200" dirty="0"/>
        </a:p>
      </dsp:txBody>
      <dsp:txXfrm>
        <a:off x="0" y="204452"/>
        <a:ext cx="2171700" cy="1287000"/>
      </dsp:txXfrm>
    </dsp:sp>
    <dsp:sp modelId="{DD740457-D7AA-4591-AEC3-D4EA93D61B42}">
      <dsp:nvSpPr>
        <dsp:cNvPr id="0" name=""/>
        <dsp:cNvSpPr/>
      </dsp:nvSpPr>
      <dsp:spPr>
        <a:xfrm>
          <a:off x="2171699" y="204452"/>
          <a:ext cx="434340" cy="1287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85937B-ACE0-4738-A500-DC84DFF7230B}">
      <dsp:nvSpPr>
        <dsp:cNvPr id="0" name=""/>
        <dsp:cNvSpPr/>
      </dsp:nvSpPr>
      <dsp:spPr>
        <a:xfrm>
          <a:off x="2779775" y="204452"/>
          <a:ext cx="5907024" cy="1287000"/>
        </a:xfrm>
        <a:prstGeom prst="rect">
          <a:avLst/>
        </a:prstGeom>
        <a:solidFill>
          <a:schemeClr val="bg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kern="1200">
              <a:solidFill>
                <a:schemeClr val="accent4"/>
              </a:solidFill>
              <a:latin typeface="arial" panose="020B0604020202020204" pitchFamily="34" charset="0"/>
            </a:rPr>
            <a:t> is a temporary storage area built into a CPU.</a:t>
          </a:r>
          <a:endParaRPr lang="en-US" sz="2000" b="1" kern="1200">
            <a:solidFill>
              <a:schemeClr val="accent4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kern="1200" dirty="0">
              <a:solidFill>
                <a:schemeClr val="accent4"/>
              </a:solidFill>
            </a:rPr>
            <a:t>There are many </a:t>
          </a:r>
          <a:r>
            <a:rPr lang="en-US" sz="2000" b="1" kern="1200" dirty="0">
              <a:solidFill>
                <a:srgbClr val="FF0000"/>
              </a:solidFill>
            </a:rPr>
            <a:t>types of registers </a:t>
          </a:r>
          <a:r>
            <a:rPr lang="en-US" sz="2000" b="1" kern="1200" dirty="0">
              <a:solidFill>
                <a:schemeClr val="accent4"/>
              </a:solidFill>
            </a:rPr>
            <a:t>like </a:t>
          </a:r>
          <a:r>
            <a:rPr lang="en-US" sz="2000" b="1" kern="1200" dirty="0">
              <a:solidFill>
                <a:srgbClr val="0066FF"/>
              </a:solidFill>
            </a:rPr>
            <a:t>Accumulator(Arithmetic, logic operations)</a:t>
          </a:r>
          <a:r>
            <a:rPr lang="en-US" sz="2000" b="1" kern="1200" dirty="0">
              <a:solidFill>
                <a:schemeClr val="accent4"/>
              </a:solidFill>
            </a:rPr>
            <a:t>, </a:t>
          </a:r>
          <a:r>
            <a:rPr lang="en-US" sz="2000" b="1" kern="1200" dirty="0">
              <a:solidFill>
                <a:srgbClr val="0066FF"/>
              </a:solidFill>
            </a:rPr>
            <a:t>Data Register</a:t>
          </a:r>
          <a:r>
            <a:rPr lang="en-US" sz="2000" b="1" kern="1200" dirty="0">
              <a:solidFill>
                <a:schemeClr val="accent4"/>
              </a:solidFill>
            </a:rPr>
            <a:t>, </a:t>
          </a:r>
          <a:r>
            <a:rPr lang="en-US" sz="2000" b="1" kern="1200" dirty="0">
              <a:solidFill>
                <a:srgbClr val="0066FF"/>
              </a:solidFill>
            </a:rPr>
            <a:t>Program Counter</a:t>
          </a:r>
          <a:r>
            <a:rPr lang="en-US" sz="2000" b="1" kern="1200" dirty="0">
              <a:solidFill>
                <a:schemeClr val="accent4"/>
              </a:solidFill>
            </a:rPr>
            <a:t>,  etc.</a:t>
          </a:r>
          <a:endParaRPr lang="en-US" sz="2000" b="1" kern="1200" dirty="0">
            <a:solidFill>
              <a:schemeClr val="accent4"/>
            </a:solidFill>
            <a:latin typeface="arial" panose="020B0604020202020204" pitchFamily="34" charset="0"/>
          </a:endParaRPr>
        </a:p>
      </dsp:txBody>
      <dsp:txXfrm>
        <a:off x="2779775" y="204452"/>
        <a:ext cx="5907024" cy="1287000"/>
      </dsp:txXfrm>
    </dsp:sp>
    <dsp:sp modelId="{71EF22A9-0954-48A1-8EC2-0234475EAB65}">
      <dsp:nvSpPr>
        <dsp:cNvPr id="0" name=""/>
        <dsp:cNvSpPr/>
      </dsp:nvSpPr>
      <dsp:spPr>
        <a:xfrm>
          <a:off x="0" y="2127640"/>
          <a:ext cx="2171700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/>
            <a:t> </a:t>
          </a:r>
          <a:r>
            <a:rPr lang="en-US" sz="2000" b="1" i="0" kern="1200" dirty="0"/>
            <a:t>CACHE:</a:t>
          </a:r>
          <a:endParaRPr lang="en-US" sz="2000" b="1" kern="1200" dirty="0">
            <a:solidFill>
              <a:srgbClr val="222222"/>
            </a:solidFill>
            <a:latin typeface="arial" panose="020B0604020202020204" pitchFamily="34" charset="0"/>
          </a:endParaRPr>
        </a:p>
      </dsp:txBody>
      <dsp:txXfrm>
        <a:off x="0" y="2127640"/>
        <a:ext cx="2171700" cy="1287000"/>
      </dsp:txXfrm>
    </dsp:sp>
    <dsp:sp modelId="{7504B16A-A2BE-4E40-A456-A6CBA03CB2D2}">
      <dsp:nvSpPr>
        <dsp:cNvPr id="0" name=""/>
        <dsp:cNvSpPr/>
      </dsp:nvSpPr>
      <dsp:spPr>
        <a:xfrm>
          <a:off x="2171699" y="1725452"/>
          <a:ext cx="434340" cy="2091375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9DB43B-CC6F-49AB-90BC-3DF4DCA2C48F}">
      <dsp:nvSpPr>
        <dsp:cNvPr id="0" name=""/>
        <dsp:cNvSpPr/>
      </dsp:nvSpPr>
      <dsp:spPr>
        <a:xfrm>
          <a:off x="2779775" y="1725452"/>
          <a:ext cx="5907024" cy="20913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i="0" kern="1200" dirty="0"/>
            <a:t>It's a </a:t>
          </a:r>
          <a:r>
            <a:rPr lang="en-US" sz="2000" b="1" i="0" kern="1200" dirty="0">
              <a:solidFill>
                <a:srgbClr val="FF0000"/>
              </a:solidFill>
            </a:rPr>
            <a:t>temporary</a:t>
          </a:r>
          <a:r>
            <a:rPr lang="en-US" sz="2000" b="1" i="0" kern="1200" dirty="0"/>
            <a:t> storage, resides within the processor chip. 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i="0" kern="1200" dirty="0"/>
            <a:t>It's both very </a:t>
          </a:r>
          <a:r>
            <a:rPr lang="en-US" sz="2000" b="1" i="0" kern="1200" dirty="0">
              <a:solidFill>
                <a:srgbClr val="FF0000"/>
              </a:solidFill>
            </a:rPr>
            <a:t>fast</a:t>
          </a:r>
          <a:r>
            <a:rPr lang="en-US" sz="2000" b="1" i="0" kern="1200" dirty="0"/>
            <a:t> as well as </a:t>
          </a:r>
          <a:r>
            <a:rPr lang="en-US" sz="2000" b="1" i="0" kern="1200" dirty="0">
              <a:solidFill>
                <a:srgbClr val="FF0000"/>
              </a:solidFill>
            </a:rPr>
            <a:t>nearer</a:t>
          </a:r>
          <a:r>
            <a:rPr lang="en-US" sz="2000" b="1" i="0" kern="1200" dirty="0"/>
            <a:t> to </a:t>
          </a:r>
          <a:r>
            <a:rPr lang="en-US" sz="2000" b="1" i="0" kern="1200" dirty="0" err="1"/>
            <a:t>cpu</a:t>
          </a:r>
          <a:r>
            <a:rPr lang="en-US" sz="2000" b="1" i="0" kern="1200" dirty="0"/>
            <a:t> </a:t>
          </a:r>
          <a:r>
            <a:rPr lang="en-US" sz="2000" b="1" i="0" kern="1200" dirty="0">
              <a:solidFill>
                <a:srgbClr val="FF0000"/>
              </a:solidFill>
            </a:rPr>
            <a:t>than ram</a:t>
          </a:r>
          <a:r>
            <a:rPr lang="en-US" sz="2000" b="1" i="0" kern="1200" dirty="0"/>
            <a:t>. 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i="0" kern="1200" dirty="0"/>
            <a:t>The main aim is to try to </a:t>
          </a:r>
          <a:r>
            <a:rPr lang="en-US" sz="2000" b="1" i="0" kern="1200" dirty="0">
              <a:solidFill>
                <a:srgbClr val="FF0000"/>
              </a:solidFill>
            </a:rPr>
            <a:t>fill it with </a:t>
          </a:r>
          <a:r>
            <a:rPr lang="en-US" sz="2000" b="1" i="0" kern="1200" dirty="0"/>
            <a:t>the</a:t>
          </a:r>
          <a:r>
            <a:rPr lang="en-US" sz="2000" b="1" i="0" kern="1200" dirty="0">
              <a:solidFill>
                <a:srgbClr val="FF0000"/>
              </a:solidFill>
            </a:rPr>
            <a:t> data </a:t>
          </a:r>
          <a:r>
            <a:rPr lang="en-US" sz="2000" b="1" i="0" kern="1200" dirty="0"/>
            <a:t>which might be </a:t>
          </a:r>
          <a:r>
            <a:rPr lang="en-US" sz="2000" b="1" i="0" kern="1200" dirty="0">
              <a:solidFill>
                <a:srgbClr val="FF0000"/>
              </a:solidFill>
            </a:rPr>
            <a:t>needed again soon </a:t>
          </a:r>
          <a:r>
            <a:rPr lang="en-US" sz="2000" b="1" i="0" kern="1200" dirty="0"/>
            <a:t>to </a:t>
          </a:r>
          <a:r>
            <a:rPr lang="en-US" sz="2000" b="1" i="0" kern="1200" dirty="0">
              <a:solidFill>
                <a:srgbClr val="FF0000"/>
              </a:solidFill>
            </a:rPr>
            <a:t>speed</a:t>
          </a:r>
          <a:r>
            <a:rPr lang="en-US" sz="2000" b="1" i="0" kern="1200" dirty="0"/>
            <a:t> up the computations</a:t>
          </a:r>
        </a:p>
      </dsp:txBody>
      <dsp:txXfrm>
        <a:off x="2779775" y="1725452"/>
        <a:ext cx="5907024" cy="2091375"/>
      </dsp:txXfrm>
    </dsp:sp>
    <dsp:sp modelId="{B62E40FE-29E5-44CC-A475-ECBFC872F488}">
      <dsp:nvSpPr>
        <dsp:cNvPr id="0" name=""/>
        <dsp:cNvSpPr/>
      </dsp:nvSpPr>
      <dsp:spPr>
        <a:xfrm>
          <a:off x="0" y="4050827"/>
          <a:ext cx="2171700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FF0000"/>
              </a:solidFill>
            </a:rPr>
            <a:t>Main memory</a:t>
          </a:r>
          <a:endParaRPr lang="en-US" sz="2000" b="1" kern="1200" dirty="0"/>
        </a:p>
      </dsp:txBody>
      <dsp:txXfrm>
        <a:off x="0" y="4050827"/>
        <a:ext cx="2171700" cy="1287000"/>
      </dsp:txXfrm>
    </dsp:sp>
    <dsp:sp modelId="{FD4528DA-9A8F-460F-8797-EFBF2E552489}">
      <dsp:nvSpPr>
        <dsp:cNvPr id="0" name=""/>
        <dsp:cNvSpPr/>
      </dsp:nvSpPr>
      <dsp:spPr>
        <a:xfrm>
          <a:off x="2171699" y="4050827"/>
          <a:ext cx="434340" cy="1287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72A83A-2A10-4E8F-A677-C90A9011C092}">
      <dsp:nvSpPr>
        <dsp:cNvPr id="0" name=""/>
        <dsp:cNvSpPr/>
      </dsp:nvSpPr>
      <dsp:spPr>
        <a:xfrm>
          <a:off x="2779775" y="4050827"/>
          <a:ext cx="5907024" cy="1287000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i="0" kern="1200" dirty="0"/>
            <a:t>The </a:t>
          </a:r>
          <a:r>
            <a:rPr lang="en-US" sz="2000" b="1" i="0" kern="1200" dirty="0">
              <a:solidFill>
                <a:srgbClr val="0066FF"/>
              </a:solidFill>
            </a:rPr>
            <a:t>programs</a:t>
          </a:r>
          <a:r>
            <a:rPr lang="en-US" sz="2000" b="1" i="0" kern="1200" dirty="0"/>
            <a:t> that should </a:t>
          </a:r>
          <a:r>
            <a:rPr lang="en-US" sz="2000" b="1" i="0" kern="1200" dirty="0">
              <a:solidFill>
                <a:srgbClr val="0066FF"/>
              </a:solidFill>
            </a:rPr>
            <a:t>execute</a:t>
          </a:r>
          <a:r>
            <a:rPr lang="en-US" sz="2000" b="1" i="0" kern="1200" dirty="0"/>
            <a:t> are brought  from the </a:t>
          </a:r>
          <a:r>
            <a:rPr lang="en-US" sz="2000" b="1" i="0" kern="1200" dirty="0">
              <a:solidFill>
                <a:srgbClr val="0066FF"/>
              </a:solidFill>
            </a:rPr>
            <a:t>hard disk </a:t>
          </a:r>
          <a:r>
            <a:rPr lang="en-US" sz="2000" b="1" i="0" kern="1200" dirty="0"/>
            <a:t>into the </a:t>
          </a:r>
          <a:r>
            <a:rPr lang="en-US" sz="2000" b="1" i="0" kern="1200" dirty="0">
              <a:solidFill>
                <a:srgbClr val="0066FF"/>
              </a:solidFill>
            </a:rPr>
            <a:t>RAM</a:t>
          </a:r>
          <a:r>
            <a:rPr lang="en-US" sz="2000" b="1" i="0" kern="1200" dirty="0"/>
            <a:t> so that they can be </a:t>
          </a:r>
          <a:r>
            <a:rPr lang="en-US" sz="2000" b="1" i="0" kern="1200" dirty="0">
              <a:solidFill>
                <a:srgbClr val="0066FF"/>
              </a:solidFill>
            </a:rPr>
            <a:t>executed faster</a:t>
          </a:r>
          <a:endParaRPr lang="en-US" sz="2000" b="1" kern="1200" dirty="0">
            <a:solidFill>
              <a:srgbClr val="0066FF"/>
            </a:solidFill>
          </a:endParaRPr>
        </a:p>
      </dsp:txBody>
      <dsp:txXfrm>
        <a:off x="2779775" y="4050827"/>
        <a:ext cx="5907024" cy="1287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B4A598-7C4D-402D-BB00-57BD22C06734}">
      <dsp:nvSpPr>
        <dsp:cNvPr id="0" name=""/>
        <dsp:cNvSpPr/>
      </dsp:nvSpPr>
      <dsp:spPr>
        <a:xfrm>
          <a:off x="246007" y="2588"/>
          <a:ext cx="3054650" cy="228023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118110" rIns="39370" bIns="3937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100" b="1" kern="1200" dirty="0"/>
            <a:t> </a:t>
          </a:r>
          <a:r>
            <a:rPr lang="en-US" sz="3100" b="1" kern="1200" dirty="0">
              <a:solidFill>
                <a:srgbClr val="FF0000"/>
              </a:solidFill>
            </a:rPr>
            <a:t>Holds</a:t>
          </a:r>
          <a:r>
            <a:rPr lang="en-US" sz="3100" kern="1200" dirty="0"/>
            <a:t> the </a:t>
          </a:r>
          <a:r>
            <a:rPr lang="en-US" sz="3100" b="1" kern="1200" dirty="0">
              <a:solidFill>
                <a:srgbClr val="FF0000"/>
              </a:solidFill>
            </a:rPr>
            <a:t>smallest</a:t>
          </a:r>
          <a:r>
            <a:rPr lang="en-US" sz="3100" kern="1200" dirty="0">
              <a:solidFill>
                <a:srgbClr val="FF0000"/>
              </a:solidFill>
            </a:rPr>
            <a:t> </a:t>
          </a:r>
          <a:r>
            <a:rPr lang="en-US" sz="3100" kern="1200" dirty="0"/>
            <a:t>legal </a:t>
          </a:r>
          <a:r>
            <a:rPr lang="en-US" sz="3100" b="1" kern="1200" dirty="0">
              <a:solidFill>
                <a:srgbClr val="0066FF"/>
              </a:solidFill>
            </a:rPr>
            <a:t>physical memory address</a:t>
          </a:r>
          <a:r>
            <a:rPr lang="en-US" sz="3100" kern="1200" dirty="0"/>
            <a:t>;</a:t>
          </a:r>
        </a:p>
      </dsp:txBody>
      <dsp:txXfrm>
        <a:off x="299436" y="56017"/>
        <a:ext cx="2947792" cy="2226802"/>
      </dsp:txXfrm>
    </dsp:sp>
    <dsp:sp modelId="{F14A79DB-004B-4429-BADE-630EB9F2DB61}">
      <dsp:nvSpPr>
        <dsp:cNvPr id="0" name=""/>
        <dsp:cNvSpPr/>
      </dsp:nvSpPr>
      <dsp:spPr>
        <a:xfrm>
          <a:off x="246007" y="2282820"/>
          <a:ext cx="3054650" cy="980499"/>
        </a:xfrm>
        <a:prstGeom prst="rect">
          <a:avLst/>
        </a:prstGeom>
        <a:solidFill>
          <a:srgbClr val="0066FF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0" rIns="40640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The </a:t>
          </a:r>
          <a:r>
            <a:rPr lang="en-US" sz="3200" b="1" kern="1200" dirty="0"/>
            <a:t>base register</a:t>
          </a:r>
          <a:endParaRPr lang="en-US" sz="3200" kern="1200" dirty="0"/>
        </a:p>
      </dsp:txBody>
      <dsp:txXfrm>
        <a:off x="246007" y="2282820"/>
        <a:ext cx="2151162" cy="980499"/>
      </dsp:txXfrm>
    </dsp:sp>
    <dsp:sp modelId="{64326123-02D7-4C9B-B073-8A75B09D626E}">
      <dsp:nvSpPr>
        <dsp:cNvPr id="0" name=""/>
        <dsp:cNvSpPr/>
      </dsp:nvSpPr>
      <dsp:spPr>
        <a:xfrm>
          <a:off x="2483580" y="2438563"/>
          <a:ext cx="1069127" cy="1069127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5E6318-56E3-42F6-9B20-E85B222A4D90}">
      <dsp:nvSpPr>
        <dsp:cNvPr id="0" name=""/>
        <dsp:cNvSpPr/>
      </dsp:nvSpPr>
      <dsp:spPr>
        <a:xfrm>
          <a:off x="3817577" y="2588"/>
          <a:ext cx="3054650" cy="228023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118110" rIns="39370" bIns="3937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100" b="1" kern="1200" dirty="0">
              <a:solidFill>
                <a:srgbClr val="FF0000"/>
              </a:solidFill>
            </a:rPr>
            <a:t>specifies</a:t>
          </a:r>
          <a:r>
            <a:rPr lang="en-US" sz="3100" kern="1200" dirty="0">
              <a:solidFill>
                <a:srgbClr val="FF0000"/>
              </a:solidFill>
            </a:rPr>
            <a:t> </a:t>
          </a:r>
          <a:r>
            <a:rPr lang="en-US" sz="3100" kern="1200" dirty="0"/>
            <a:t>the </a:t>
          </a:r>
          <a:r>
            <a:rPr lang="en-US" sz="3100" b="1" kern="1200" dirty="0">
              <a:solidFill>
                <a:srgbClr val="0066FF"/>
              </a:solidFill>
            </a:rPr>
            <a:t>size</a:t>
          </a:r>
          <a:r>
            <a:rPr lang="en-US" sz="3100" kern="1200" dirty="0">
              <a:solidFill>
                <a:srgbClr val="0066FF"/>
              </a:solidFill>
            </a:rPr>
            <a:t> </a:t>
          </a:r>
          <a:r>
            <a:rPr lang="en-US" sz="3100" kern="1200" dirty="0"/>
            <a:t>of the </a:t>
          </a:r>
          <a:r>
            <a:rPr lang="en-US" sz="3100" b="1" kern="1200" dirty="0">
              <a:solidFill>
                <a:srgbClr val="0066FF"/>
              </a:solidFill>
            </a:rPr>
            <a:t>range</a:t>
          </a:r>
          <a:r>
            <a:rPr lang="en-US" sz="3100" kern="1200" dirty="0"/>
            <a:t>.</a:t>
          </a:r>
          <a:endParaRPr lang="en-US" altLang="en-US" sz="3100" b="1" kern="1200" dirty="0">
            <a:solidFill>
              <a:srgbClr val="0066FF"/>
            </a:solidFill>
            <a:ea typeface="ＭＳ Ｐゴシック" panose="020B0600070205080204" pitchFamily="34" charset="-128"/>
          </a:endParaRPr>
        </a:p>
      </dsp:txBody>
      <dsp:txXfrm>
        <a:off x="3871006" y="56017"/>
        <a:ext cx="2947792" cy="2226802"/>
      </dsp:txXfrm>
    </dsp:sp>
    <dsp:sp modelId="{6B81870A-10C6-4C0B-900A-161CB8F1BF83}">
      <dsp:nvSpPr>
        <dsp:cNvPr id="0" name=""/>
        <dsp:cNvSpPr/>
      </dsp:nvSpPr>
      <dsp:spPr>
        <a:xfrm>
          <a:off x="3817577" y="2282820"/>
          <a:ext cx="3054650" cy="980499"/>
        </a:xfrm>
        <a:prstGeom prst="rect">
          <a:avLst/>
        </a:prstGeom>
        <a:solidFill>
          <a:srgbClr val="FF0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0" rIns="40640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The </a:t>
          </a:r>
          <a:r>
            <a:rPr lang="en-US" sz="3200" b="1" kern="1200" dirty="0"/>
            <a:t>limit register</a:t>
          </a:r>
          <a:endParaRPr lang="en-US" altLang="en-US" sz="3200" b="1" kern="1200" dirty="0">
            <a:solidFill>
              <a:srgbClr val="0066FF"/>
            </a:solidFill>
            <a:ea typeface="ＭＳ Ｐゴシック" panose="020B0600070205080204" pitchFamily="34" charset="-128"/>
          </a:endParaRPr>
        </a:p>
      </dsp:txBody>
      <dsp:txXfrm>
        <a:off x="3817577" y="2282820"/>
        <a:ext cx="2151162" cy="980499"/>
      </dsp:txXfrm>
    </dsp:sp>
    <dsp:sp modelId="{952DBF81-7E28-4772-8DBA-89A41DF53A0A}">
      <dsp:nvSpPr>
        <dsp:cNvPr id="0" name=""/>
        <dsp:cNvSpPr/>
      </dsp:nvSpPr>
      <dsp:spPr>
        <a:xfrm>
          <a:off x="6055150" y="2438563"/>
          <a:ext cx="1069127" cy="1069127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4E455B-010C-47BB-9BAA-E50874052FDA}">
      <dsp:nvSpPr>
        <dsp:cNvPr id="0" name=""/>
        <dsp:cNvSpPr/>
      </dsp:nvSpPr>
      <dsp:spPr>
        <a:xfrm rot="16200000">
          <a:off x="-985214" y="1064617"/>
          <a:ext cx="4064000" cy="1934765"/>
        </a:xfrm>
        <a:prstGeom prst="flowChartManualOperation">
          <a:avLst/>
        </a:prstGeom>
        <a:solidFill>
          <a:srgbClr val="0066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0" tIns="0" rIns="16737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600" b="1" kern="1200" dirty="0">
              <a:solidFill>
                <a:srgbClr val="FFFF00"/>
              </a:solidFill>
              <a:ea typeface="ＭＳ Ｐゴシック" panose="020B0600070205080204" pitchFamily="34" charset="-128"/>
            </a:rPr>
            <a:t>Compile time</a:t>
          </a:r>
          <a:endParaRPr lang="en-US" sz="2600" kern="1200" dirty="0">
            <a:solidFill>
              <a:srgbClr val="FFFF00"/>
            </a:solidFill>
          </a:endParaRPr>
        </a:p>
      </dsp:txBody>
      <dsp:txXfrm rot="5400000">
        <a:off x="79403" y="812800"/>
        <a:ext cx="1934765" cy="2438400"/>
      </dsp:txXfrm>
    </dsp:sp>
    <dsp:sp modelId="{6BA58C1E-C634-47A3-BA3A-7A35D9BFEA26}">
      <dsp:nvSpPr>
        <dsp:cNvPr id="0" name=""/>
        <dsp:cNvSpPr/>
      </dsp:nvSpPr>
      <dsp:spPr>
        <a:xfrm rot="16200000">
          <a:off x="1016000" y="1064617"/>
          <a:ext cx="4064000" cy="1934765"/>
        </a:xfrm>
        <a:prstGeom prst="flowChartManualOperation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0" tIns="0" rIns="16737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600" b="1" kern="1200" dirty="0">
              <a:solidFill>
                <a:schemeClr val="bg1"/>
              </a:solidFill>
              <a:ea typeface="ＭＳ Ｐゴシック" panose="020B0600070205080204" pitchFamily="34" charset="-128"/>
            </a:rPr>
            <a:t>Load </a:t>
          </a:r>
          <a:br>
            <a:rPr lang="en-US" altLang="en-US" sz="2600" b="1" kern="1200" dirty="0">
              <a:ea typeface="ＭＳ Ｐゴシック" panose="020B0600070205080204" pitchFamily="34" charset="-128"/>
            </a:rPr>
          </a:br>
          <a:r>
            <a:rPr lang="en-US" altLang="en-US" sz="2600" b="1" kern="1200" dirty="0">
              <a:ea typeface="ＭＳ Ｐゴシック" panose="020B0600070205080204" pitchFamily="34" charset="-128"/>
            </a:rPr>
            <a:t>time</a:t>
          </a:r>
          <a:endParaRPr lang="en-US" altLang="en-US" sz="2600" kern="1200" dirty="0">
            <a:ea typeface="ＭＳ Ｐゴシック" panose="020B0600070205080204" pitchFamily="34" charset="-128"/>
          </a:endParaRPr>
        </a:p>
      </dsp:txBody>
      <dsp:txXfrm rot="5400000">
        <a:off x="2080617" y="812800"/>
        <a:ext cx="1934765" cy="2438400"/>
      </dsp:txXfrm>
    </dsp:sp>
    <dsp:sp modelId="{12F4E728-2B68-4491-BD26-FD16AD4CAC17}">
      <dsp:nvSpPr>
        <dsp:cNvPr id="0" name=""/>
        <dsp:cNvSpPr/>
      </dsp:nvSpPr>
      <dsp:spPr>
        <a:xfrm rot="16200000">
          <a:off x="3095873" y="1064617"/>
          <a:ext cx="4064000" cy="1934765"/>
        </a:xfrm>
        <a:prstGeom prst="flowChartManualOperation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0" tIns="0" rIns="16737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600" b="1" kern="1200" dirty="0">
              <a:solidFill>
                <a:srgbClr val="FFFF00"/>
              </a:solidFill>
              <a:ea typeface="ＭＳ Ｐゴシック" panose="020B0600070205080204" pitchFamily="34" charset="-128"/>
            </a:rPr>
            <a:t>Execution time</a:t>
          </a:r>
          <a:endParaRPr lang="en-US" altLang="en-US" sz="2600" kern="1200" dirty="0">
            <a:solidFill>
              <a:srgbClr val="FFFF00"/>
            </a:solidFill>
            <a:ea typeface="ＭＳ Ｐゴシック" panose="020B0600070205080204" pitchFamily="34" charset="-128"/>
          </a:endParaRPr>
        </a:p>
      </dsp:txBody>
      <dsp:txXfrm rot="5400000">
        <a:off x="4160490" y="812800"/>
        <a:ext cx="1934765" cy="2438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>
            <a:extLst>
              <a:ext uri="{FF2B5EF4-FFF2-40B4-BE49-F238E27FC236}">
                <a16:creationId xmlns:a16="http://schemas.microsoft.com/office/drawing/2014/main" id="{89BF2A4B-8004-7724-DF7F-166B2D347FA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301" tIns="46149" rIns="92301" bIns="46149" numCol="1" anchor="ctr" anchorCtr="0" compatLnSpc="1">
            <a:prstTxWarp prst="textNoShape">
              <a:avLst/>
            </a:prstTxWarp>
          </a:bodyPr>
          <a:lstStyle>
            <a:lvl1pPr defTabSz="923186">
              <a:defRPr sz="1200">
                <a:latin typeface="Helvetica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083" name="Rectangle 3">
            <a:extLst>
              <a:ext uri="{FF2B5EF4-FFF2-40B4-BE49-F238E27FC236}">
                <a16:creationId xmlns:a16="http://schemas.microsoft.com/office/drawing/2014/main" id="{4E5A095D-51DF-48CC-576D-A775DF34EC4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3513" y="0"/>
            <a:ext cx="3036887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301" tIns="46149" rIns="92301" bIns="46149" numCol="1" anchor="ctr" anchorCtr="0" compatLnSpc="1">
            <a:prstTxWarp prst="textNoShape">
              <a:avLst/>
            </a:prstTxWarp>
          </a:bodyPr>
          <a:lstStyle>
            <a:lvl1pPr algn="r" defTabSz="923186">
              <a:defRPr sz="1200">
                <a:latin typeface="Helvetica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084" name="Rectangle 4">
            <a:extLst>
              <a:ext uri="{FF2B5EF4-FFF2-40B4-BE49-F238E27FC236}">
                <a16:creationId xmlns:a16="http://schemas.microsoft.com/office/drawing/2014/main" id="{591E4F32-B685-D930-0FD4-2E5F0649EC8C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2850"/>
            <a:ext cx="303688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301" tIns="46149" rIns="92301" bIns="46149" numCol="1" anchor="b" anchorCtr="0" compatLnSpc="1">
            <a:prstTxWarp prst="textNoShape">
              <a:avLst/>
            </a:prstTxWarp>
          </a:bodyPr>
          <a:lstStyle>
            <a:lvl1pPr defTabSz="923186">
              <a:defRPr sz="1200">
                <a:latin typeface="Helvetica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085" name="Rectangle 5">
            <a:extLst>
              <a:ext uri="{FF2B5EF4-FFF2-40B4-BE49-F238E27FC236}">
                <a16:creationId xmlns:a16="http://schemas.microsoft.com/office/drawing/2014/main" id="{BC5D56DC-FFB3-1C9D-14FC-495E191F8386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3513" y="8832850"/>
            <a:ext cx="3036887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301" tIns="46149" rIns="92301" bIns="46149" numCol="1" anchor="b" anchorCtr="0" compatLnSpc="1">
            <a:prstTxWarp prst="textNoShape">
              <a:avLst/>
            </a:prstTxWarp>
          </a:bodyPr>
          <a:lstStyle>
            <a:lvl1pPr algn="r" defTabSz="922338">
              <a:defRPr sz="1200">
                <a:latin typeface="Helvetica" panose="020B060402020202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CAA1C88B-DA85-4DD6-84ED-1ACB7DF9BA7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>
            <a:extLst>
              <a:ext uri="{FF2B5EF4-FFF2-40B4-BE49-F238E27FC236}">
                <a16:creationId xmlns:a16="http://schemas.microsoft.com/office/drawing/2014/main" id="{1004BFA0-A780-528E-A55B-539B26689F9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301" tIns="46149" rIns="92301" bIns="46149" numCol="1" anchor="ctr" anchorCtr="0" compatLnSpc="1">
            <a:prstTxWarp prst="textNoShape">
              <a:avLst/>
            </a:prstTxWarp>
          </a:bodyPr>
          <a:lstStyle>
            <a:lvl1pPr defTabSz="923186">
              <a:defRPr sz="1200">
                <a:latin typeface="Helvetica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5171" name="Rectangle 3">
            <a:extLst>
              <a:ext uri="{FF2B5EF4-FFF2-40B4-BE49-F238E27FC236}">
                <a16:creationId xmlns:a16="http://schemas.microsoft.com/office/drawing/2014/main" id="{3B3B009B-18CC-4887-9AE5-049D2A6F038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973513" y="0"/>
            <a:ext cx="3036887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301" tIns="46149" rIns="92301" bIns="46149" numCol="1" anchor="ctr" anchorCtr="0" compatLnSpc="1">
            <a:prstTxWarp prst="textNoShape">
              <a:avLst/>
            </a:prstTxWarp>
          </a:bodyPr>
          <a:lstStyle>
            <a:lvl1pPr algn="r" defTabSz="923186">
              <a:defRPr sz="1200">
                <a:latin typeface="Helvetica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2AB585BA-54FE-1934-920D-ACAF67DEEB07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8500"/>
            <a:ext cx="4649788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3" name="Rectangle 5">
            <a:extLst>
              <a:ext uri="{FF2B5EF4-FFF2-40B4-BE49-F238E27FC236}">
                <a16:creationId xmlns:a16="http://schemas.microsoft.com/office/drawing/2014/main" id="{7C81DE97-4557-85CE-E10C-CBDBC585E66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3450" y="4416425"/>
            <a:ext cx="514350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301" tIns="46149" rIns="92301" bIns="461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35174" name="Rectangle 6">
            <a:extLst>
              <a:ext uri="{FF2B5EF4-FFF2-40B4-BE49-F238E27FC236}">
                <a16:creationId xmlns:a16="http://schemas.microsoft.com/office/drawing/2014/main" id="{A856FE7A-756E-FF0F-9C89-95E2872C5FBC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2850"/>
            <a:ext cx="303688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301" tIns="46149" rIns="92301" bIns="46149" numCol="1" anchor="b" anchorCtr="0" compatLnSpc="1">
            <a:prstTxWarp prst="textNoShape">
              <a:avLst/>
            </a:prstTxWarp>
          </a:bodyPr>
          <a:lstStyle>
            <a:lvl1pPr defTabSz="923186">
              <a:defRPr sz="1200">
                <a:latin typeface="Helvetica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5175" name="Rectangle 7">
            <a:extLst>
              <a:ext uri="{FF2B5EF4-FFF2-40B4-BE49-F238E27FC236}">
                <a16:creationId xmlns:a16="http://schemas.microsoft.com/office/drawing/2014/main" id="{7D3736B7-08AE-0E58-A9E3-3A43848009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3513" y="8832850"/>
            <a:ext cx="3036887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301" tIns="46149" rIns="92301" bIns="46149" numCol="1" anchor="b" anchorCtr="0" compatLnSpc="1">
            <a:prstTxWarp prst="textNoShape">
              <a:avLst/>
            </a:prstTxWarp>
          </a:bodyPr>
          <a:lstStyle>
            <a:lvl1pPr algn="r" defTabSz="922338">
              <a:defRPr sz="1200">
                <a:latin typeface="Helvetica" panose="020B060402020202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AC866861-CB63-48ED-B120-31A4BD18F76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anose="020B0600070205080204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>
            <a:extLst>
              <a:ext uri="{FF2B5EF4-FFF2-40B4-BE49-F238E27FC236}">
                <a16:creationId xmlns:a16="http://schemas.microsoft.com/office/drawing/2014/main" id="{C2D51603-493E-8B87-ADC0-9C023CA9B2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D0238F2F-6B2F-487C-A5B7-5644E0249D30}" type="slidenum">
              <a:rPr lang="en-US" altLang="en-US" smtClean="0">
                <a:latin typeface="Helvetica" panose="020B0604020202020204" pitchFamily="34" charset="0"/>
              </a:rPr>
              <a:pPr/>
              <a:t>2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A6D8AB95-BE53-504B-305D-92CC3A59A49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6570D3E5-4B10-0EF1-1171-32A56E3B99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>
            <a:extLst>
              <a:ext uri="{FF2B5EF4-FFF2-40B4-BE49-F238E27FC236}">
                <a16:creationId xmlns:a16="http://schemas.microsoft.com/office/drawing/2014/main" id="{FE3B4ECA-9C49-D8BC-DD5F-BEF4E0B7BE0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FAD55310-32FD-4BBA-B94A-B5ED0B2AB44A}" type="slidenum">
              <a:rPr lang="en-US" altLang="en-US" smtClean="0">
                <a:latin typeface="Helvetica" panose="020B0604020202020204" pitchFamily="34" charset="0"/>
              </a:rPr>
              <a:pPr/>
              <a:t>3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28A276CB-FA99-0FAE-9B16-7DF7D107CA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>
            <a:extLst>
              <a:ext uri="{FF2B5EF4-FFF2-40B4-BE49-F238E27FC236}">
                <a16:creationId xmlns:a16="http://schemas.microsoft.com/office/drawing/2014/main" id="{79390150-6002-F41B-2F09-D661C6C918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id="{F20D89A5-4604-AE31-518D-C67D79904C6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51517A7E-A587-4A89-B5FB-1DE8A47E2113}" type="slidenum">
              <a:rPr lang="en-US" altLang="en-US" smtClean="0">
                <a:latin typeface="Helvetica" panose="020B0604020202020204" pitchFamily="34" charset="0"/>
              </a:rPr>
              <a:pPr/>
              <a:t>6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FD8130A3-C928-A844-C390-58F55BBAB0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4EA130B4-2798-05CE-A0F2-CC4C88E077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7A86977B-FBA2-F85A-AE00-BD72FC04180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E891BC75-CF57-42FD-8AB1-9A2C00850B92}" type="slidenum">
              <a:rPr lang="en-US" altLang="en-US" smtClean="0">
                <a:latin typeface="Helvetica" panose="020B0604020202020204" pitchFamily="34" charset="0"/>
              </a:rPr>
              <a:pPr/>
              <a:t>7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723F27E2-1A7C-D4BD-5D84-78E7775DF92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D6AA7EC4-666F-DA1A-CEF0-5743C515EA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021CADE4-8A5F-F46A-2416-5E3DD957FF2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08CD19FB-7E39-4080-A0BA-E6D3A9823A4F}" type="slidenum">
              <a:rPr lang="en-US" altLang="en-US" smtClean="0">
                <a:latin typeface="Helvetica" panose="020B0604020202020204" pitchFamily="34" charset="0"/>
              </a:rPr>
              <a:pPr/>
              <a:t>8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D1A84B5F-9BD6-AB06-9C0D-6ED578D90E8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AEE5710A-8697-CDD2-B7A8-85BDFB5030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>
            <a:extLst>
              <a:ext uri="{FF2B5EF4-FFF2-40B4-BE49-F238E27FC236}">
                <a16:creationId xmlns:a16="http://schemas.microsoft.com/office/drawing/2014/main" id="{CD5DBC2D-44C4-5676-A3AD-AD48218BEF9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B6C1A623-0A22-4775-995B-ACEA63234BC6}" type="slidenum">
              <a:rPr lang="en-US" altLang="en-US" smtClean="0">
                <a:latin typeface="Helvetica" panose="020B0604020202020204" pitchFamily="34" charset="0"/>
              </a:rPr>
              <a:pPr/>
              <a:t>9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F65D84C1-63DA-3C9D-04DB-13817457EB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FD517C4C-8D71-44ED-500F-099E001AB1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80D9E605-78BA-61B8-3180-94DB1A075FC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B86CE39F-F20D-4257-AFD9-24D066CA68AD}" type="slidenum">
              <a:rPr lang="en-US" altLang="en-US" smtClean="0">
                <a:latin typeface="Helvetica" panose="020B0604020202020204" pitchFamily="34" charset="0"/>
              </a:rPr>
              <a:pPr/>
              <a:t>10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F114DB8D-B387-2645-72BF-E43E8217F14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>
            <a:extLst>
              <a:ext uri="{FF2B5EF4-FFF2-40B4-BE49-F238E27FC236}">
                <a16:creationId xmlns:a16="http://schemas.microsoft.com/office/drawing/2014/main" id="{5D51EECC-15A5-A84B-5DFA-CE6C0D6F21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>
            <a:extLst>
              <a:ext uri="{FF2B5EF4-FFF2-40B4-BE49-F238E27FC236}">
                <a16:creationId xmlns:a16="http://schemas.microsoft.com/office/drawing/2014/main" id="{F16659DD-F40D-E5CD-3C10-29DFC04B66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E775D375-E36B-4156-A93E-3EC56D09D5ED}" type="slidenum">
              <a:rPr lang="en-US" altLang="en-US" smtClean="0">
                <a:latin typeface="Helvetica" panose="020B0604020202020204" pitchFamily="34" charset="0"/>
              </a:rPr>
              <a:pPr/>
              <a:t>11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5A687F8A-A93E-5B2A-48A1-0EA5A175D97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61E86967-5D63-16CA-5EC2-44CDCD4A55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>
            <a:extLst>
              <a:ext uri="{FF2B5EF4-FFF2-40B4-BE49-F238E27FC236}">
                <a16:creationId xmlns:a16="http://schemas.microsoft.com/office/drawing/2014/main" id="{D339184B-D758-3022-96A7-7E96C4F9D94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E42D3017-36D1-4B75-B37C-6A27071D8CD9}" type="slidenum">
              <a:rPr lang="en-US" altLang="en-US" smtClean="0">
                <a:latin typeface="Helvetica" panose="020B0604020202020204" pitchFamily="34" charset="0"/>
              </a:rPr>
              <a:pPr/>
              <a:t>12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1F2AE22F-9119-0FFE-FBE8-40EAD3F62B1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>
            <a:extLst>
              <a:ext uri="{FF2B5EF4-FFF2-40B4-BE49-F238E27FC236}">
                <a16:creationId xmlns:a16="http://schemas.microsoft.com/office/drawing/2014/main" id="{0400E2E1-3FEC-9668-82D0-79613E70B9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id="{61199F2C-332A-1951-8D37-A888D5642CE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B312EA73-89DA-41AC-B5FE-EB3991E0F2E4}" type="slidenum">
              <a:rPr lang="en-US" altLang="en-US" smtClean="0">
                <a:latin typeface="Helvetica" panose="020B0604020202020204" pitchFamily="34" charset="0"/>
              </a:rPr>
              <a:pPr/>
              <a:t>14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E1C8ED71-2580-F21D-F180-0B957281DE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id="{E5530919-696C-EAAC-1D0E-A66A915D1A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id="{9CE0D97D-951F-DAF6-2FE8-0B44932A45F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45B33C30-B17C-4A90-92EA-1AD8557B3482}" type="slidenum">
              <a:rPr lang="en-US" altLang="en-US" smtClean="0">
                <a:latin typeface="Helvetica" panose="020B0604020202020204" pitchFamily="34" charset="0"/>
              </a:rPr>
              <a:pPr/>
              <a:t>15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C303E80E-E214-B366-0F11-F1865D233E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7D40358D-FA37-4184-A704-ACF9D64D6A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DEF4F19A-3F9D-F9E4-2140-F1618738861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F01F68C2-AE03-4218-AB80-BEA0479A69B7}" type="slidenum">
              <a:rPr lang="en-US" altLang="en-US" smtClean="0">
                <a:latin typeface="Helvetica" panose="020B0604020202020204" pitchFamily="34" charset="0"/>
              </a:rPr>
              <a:pPr/>
              <a:t>16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08564A3B-B9D7-3F76-900D-9C93FD81AE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8FB28881-065C-F8E3-78DE-F8BBC4177F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F041907B-2304-A2EB-A9CF-202BA1413D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8D7DC24A-DCF6-485E-9E17-7E946D76C645}" type="slidenum">
              <a:rPr lang="en-US" altLang="en-US" smtClean="0">
                <a:latin typeface="Helvetica" panose="020B0604020202020204" pitchFamily="34" charset="0"/>
              </a:rPr>
              <a:pPr/>
              <a:t>17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0A37D0BF-E9CB-F74B-6FC2-B000AB1D6D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44D557D0-2D04-E310-D013-7AFD0AB1EC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AFD00A6B-A6A6-6D41-3D1B-2B923FBD63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6B741E65-0A41-4ECB-A219-03A5EF0F3E84}" type="slidenum">
              <a:rPr lang="en-US" altLang="en-US" smtClean="0">
                <a:latin typeface="Helvetica" panose="020B0604020202020204" pitchFamily="34" charset="0"/>
              </a:rPr>
              <a:pPr/>
              <a:t>18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F6B90AFF-3AC6-F169-53B0-7646EF2D139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DEBBC89A-7845-CA00-8ECE-57EE2EE612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01614E10-15BB-790C-0EA2-8153FD2A4D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27B26C03-F130-45DF-9A33-2474DBA5778B}" type="slidenum">
              <a:rPr lang="en-US" altLang="en-US" smtClean="0">
                <a:latin typeface="Helvetica" panose="020B0604020202020204" pitchFamily="34" charset="0"/>
              </a:rPr>
              <a:pPr/>
              <a:t>19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9194D9BC-01A5-4739-CADE-3FA6542AFB7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74B5E75E-7D44-0642-879A-E34341AD3A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B7923420-6F06-2B2E-080E-0199216A7E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256D5E1B-C32D-4168-8D2F-D78EFD03712E}" type="slidenum">
              <a:rPr lang="en-US" altLang="en-US" smtClean="0">
                <a:latin typeface="Helvetica" panose="020B0604020202020204" pitchFamily="34" charset="0"/>
              </a:rPr>
              <a:pPr/>
              <a:t>20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65889902-15C0-EFB9-D665-F7C1FBBC72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id="{61F091DF-CDCC-ADE9-04FB-8B60521096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F49BAB7B-3553-444A-60A8-5C93E2E93FA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CAE90112-9421-47C3-8F61-058E405AD6AC}" type="slidenum">
              <a:rPr lang="en-US" altLang="en-US" smtClean="0">
                <a:latin typeface="Helvetica" panose="020B0604020202020204" pitchFamily="34" charset="0"/>
              </a:rPr>
              <a:pPr/>
              <a:t>21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BFA277B8-2A3C-D04F-6B7F-6A196DBCFCE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EA6E2211-5CC4-53DC-13CE-86DFF13589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19F42398-033C-6B56-7856-60B53D2B65E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D3C8B1A1-F2E1-4E45-BC74-0286599D3919}" type="slidenum">
              <a:rPr lang="en-US" altLang="en-US" smtClean="0">
                <a:latin typeface="Helvetica" panose="020B0604020202020204" pitchFamily="34" charset="0"/>
              </a:rPr>
              <a:pPr/>
              <a:t>22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26F72BFD-2AAB-2C1C-C6A6-8D40D142AE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5C21E4CD-F55C-9B2C-F879-457C878014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E730FDF4-C916-2342-E026-E071EF679E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A276745F-4832-451E-A9F4-AF04B0CBDC88}" type="slidenum">
              <a:rPr lang="en-US" altLang="en-US" smtClean="0">
                <a:latin typeface="Helvetica" panose="020B0604020202020204" pitchFamily="34" charset="0"/>
              </a:rPr>
              <a:pPr/>
              <a:t>27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id="{73AFB1E1-2655-CA6B-9DEB-9136CBFA996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id="{7C2B5A62-4D36-403F-E56D-8DB3962D26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id="{95C09CFB-4BAE-A994-F909-3C46FA33D7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F1E9D3D3-6C3F-4CCB-B7E2-AF11B0628A94}" type="slidenum">
              <a:rPr lang="en-US" altLang="en-US" smtClean="0">
                <a:latin typeface="Helvetica" panose="020B0604020202020204" pitchFamily="34" charset="0"/>
              </a:rPr>
              <a:pPr/>
              <a:t>28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32627574-8891-7C8A-A09A-D2DC1A2571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id="{47E3A4E9-62F5-B472-0CF8-4F70ABA5F4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id="{0FD9D778-77FE-061E-E54D-12588CC0AEA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EB206383-FD23-43D5-97FF-20F906CB54CE}" type="slidenum">
              <a:rPr lang="en-US" altLang="en-US" smtClean="0">
                <a:latin typeface="Helvetica" panose="020B0604020202020204" pitchFamily="34" charset="0"/>
              </a:rPr>
              <a:pPr/>
              <a:t>29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395A38BB-F1C6-8DEB-860A-1E8B93FA36F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75462684-FF3F-C5D1-8CD7-A2AB94EF08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:a16="http://schemas.microsoft.com/office/drawing/2014/main" id="{6E5240CC-8EE5-1A17-8A1E-CFF5C29A2F4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7A61F87E-0C9D-4770-A846-7E568FD9B4AD}" type="slidenum">
              <a:rPr lang="en-US" altLang="en-US" smtClean="0">
                <a:latin typeface="Helvetica" panose="020B0604020202020204" pitchFamily="34" charset="0"/>
              </a:rPr>
              <a:pPr/>
              <a:t>30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:a16="http://schemas.microsoft.com/office/drawing/2014/main" id="{23525BB1-4EA7-059A-2029-7B47F7413A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>
            <a:extLst>
              <a:ext uri="{FF2B5EF4-FFF2-40B4-BE49-F238E27FC236}">
                <a16:creationId xmlns:a16="http://schemas.microsoft.com/office/drawing/2014/main" id="{24851381-FD0C-1653-1396-4139534FAA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id="{BE889BEB-6ADF-D7AB-0177-55C0A0A65D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DF988109-1206-4477-9B93-3E93B73BA28C}" type="slidenum">
              <a:rPr lang="en-US" altLang="en-US" smtClean="0">
                <a:latin typeface="Helvetica" panose="020B0604020202020204" pitchFamily="34" charset="0"/>
              </a:rPr>
              <a:pPr/>
              <a:t>31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id="{734EBA32-097A-1852-64EE-75A375CD1FE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>
            <a:extLst>
              <a:ext uri="{FF2B5EF4-FFF2-40B4-BE49-F238E27FC236}">
                <a16:creationId xmlns:a16="http://schemas.microsoft.com/office/drawing/2014/main" id="{F4A9468F-9B78-0653-A07B-5D068B7D94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EF73637B-8FF7-D44D-8D5E-BF4CFFC99C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9051E41F-E923-469F-A7D0-AFF35C314E56}" type="slidenum">
              <a:rPr lang="en-US" altLang="en-US" smtClean="0">
                <a:latin typeface="Helvetica" panose="020B0604020202020204" pitchFamily="34" charset="0"/>
              </a:rPr>
              <a:pPr/>
              <a:t>32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9339FF73-D3B6-F5C4-89FA-9CCD67A5B8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173B0EC6-C1A4-3332-889A-DA6A3085AA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:a16="http://schemas.microsoft.com/office/drawing/2014/main" id="{1FFE0EB4-9F70-129F-BE3A-05694ECD4CA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223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71906A69-7BDD-4D82-8B41-8B5225AA72FC}" type="slidenum">
              <a:rPr lang="en-US" altLang="en-US" smtClean="0">
                <a:latin typeface="Helvetica" panose="020B0604020202020204" pitchFamily="34" charset="0"/>
              </a:rPr>
              <a:pPr/>
              <a:t>33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id="{435D984F-E007-8C8D-BE8B-20D3EA0F28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>
            <a:extLst>
              <a:ext uri="{FF2B5EF4-FFF2-40B4-BE49-F238E27FC236}">
                <a16:creationId xmlns:a16="http://schemas.microsoft.com/office/drawing/2014/main" id="{190C6997-A210-2C2D-1E80-3AAF7E05FA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23AB8A09-4B1A-7AAD-2F9A-1A795821B5EB}"/>
              </a:ext>
            </a:extLst>
          </p:cNvPr>
          <p:cNvGrpSpPr>
            <a:grpSpLocks/>
          </p:cNvGrpSpPr>
          <p:nvPr/>
        </p:nvGrpSpPr>
        <p:grpSpPr bwMode="auto">
          <a:xfrm>
            <a:off x="198438" y="2960688"/>
            <a:ext cx="8610600" cy="201612"/>
            <a:chOff x="125" y="1865"/>
            <a:chExt cx="5424" cy="127"/>
          </a:xfrm>
        </p:grpSpPr>
        <p:sp>
          <p:nvSpPr>
            <p:cNvPr id="4" name="Rectangle 4">
              <a:extLst>
                <a:ext uri="{FF2B5EF4-FFF2-40B4-BE49-F238E27FC236}">
                  <a16:creationId xmlns:a16="http://schemas.microsoft.com/office/drawing/2014/main" id="{6E6CF7EC-42C5-1E55-88CB-BE95FFAD0E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" y="1865"/>
              <a:ext cx="1808" cy="127"/>
            </a:xfrm>
            <a:prstGeom prst="rect">
              <a:avLst/>
            </a:prstGeom>
            <a:solidFill>
              <a:srgbClr val="336699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/>
            </a:p>
          </p:txBody>
        </p:sp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id="{AE6CD4A1-EE96-CF6C-666A-B2EE83FCFD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3" y="1865"/>
              <a:ext cx="1808" cy="127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/>
            </a:p>
          </p:txBody>
        </p:sp>
        <p:sp>
          <p:nvSpPr>
            <p:cNvPr id="6" name="Rectangle 6">
              <a:extLst>
                <a:ext uri="{FF2B5EF4-FFF2-40B4-BE49-F238E27FC236}">
                  <a16:creationId xmlns:a16="http://schemas.microsoft.com/office/drawing/2014/main" id="{E300290A-DB4E-2470-5BAB-F055F50116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1" y="1865"/>
              <a:ext cx="1808" cy="127"/>
            </a:xfrm>
            <a:prstGeom prst="rect">
              <a:avLst/>
            </a:prstGeom>
            <a:solidFill>
              <a:srgbClr val="336699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/>
            </a:p>
          </p:txBody>
        </p:sp>
      </p:grpSp>
      <p:sp>
        <p:nvSpPr>
          <p:cNvPr id="7" name="Text Box 7">
            <a:extLst>
              <a:ext uri="{FF2B5EF4-FFF2-40B4-BE49-F238E27FC236}">
                <a16:creationId xmlns:a16="http://schemas.microsoft.com/office/drawing/2014/main" id="{3CD1D060-092D-3A88-FB3D-7948814247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8775" y="6588125"/>
            <a:ext cx="3763963" cy="2460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000" b="1">
                <a:solidFill>
                  <a:srgbClr val="336699"/>
                </a:solidFill>
                <a:latin typeface="Helvetica" panose="020B0604020202020204" pitchFamily="34" charset="0"/>
              </a:rPr>
              <a:t>Modified from Silberschatz, Galvin and Gagne</a:t>
            </a:r>
          </a:p>
        </p:txBody>
      </p:sp>
      <p:pic>
        <p:nvPicPr>
          <p:cNvPr id="8" name="Picture 9" descr="dino_4">
            <a:extLst>
              <a:ext uri="{FF2B5EF4-FFF2-40B4-BE49-F238E27FC236}">
                <a16:creationId xmlns:a16="http://schemas.microsoft.com/office/drawing/2014/main" id="{143AC28D-617E-7F45-DFD1-9E9BB0524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738" y="4157663"/>
            <a:ext cx="2062162" cy="1593850"/>
          </a:xfrm>
          <a:prstGeom prst="rect">
            <a:avLst/>
          </a:prstGeom>
          <a:noFill/>
          <a:ln w="76200">
            <a:solidFill>
              <a:srgbClr val="3366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0">
            <a:extLst>
              <a:ext uri="{FF2B5EF4-FFF2-40B4-BE49-F238E27FC236}">
                <a16:creationId xmlns:a16="http://schemas.microsoft.com/office/drawing/2014/main" id="{C7A6EDCD-EC22-1C75-5332-30F7335264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3263" y="4006850"/>
            <a:ext cx="2336800" cy="1887538"/>
          </a:xfrm>
          <a:prstGeom prst="rect">
            <a:avLst/>
          </a:prstGeom>
          <a:noFill/>
          <a:ln w="57150" cmpd="thinThick">
            <a:solidFill>
              <a:srgbClr val="66CC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defRPr/>
            </a:pPr>
            <a:endParaRPr lang="en-US" altLang="en-US"/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>
              <a:defRPr sz="43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71421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91648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4034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6450" y="1233488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7450" y="1233488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40959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32275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786422EC-8CCB-836B-2F09-24998AA578C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20638"/>
            <a:ext cx="9190038" cy="1485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1">
            <a:extLst>
              <a:ext uri="{FF2B5EF4-FFF2-40B4-BE49-F238E27FC236}">
                <a16:creationId xmlns:a16="http://schemas.microsoft.com/office/drawing/2014/main" id="{C1AE6464-29AC-8F24-A275-9A2C1A2F05F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622925"/>
            <a:ext cx="1276350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2">
            <a:extLst>
              <a:ext uri="{FF2B5EF4-FFF2-40B4-BE49-F238E27FC236}">
                <a16:creationId xmlns:a16="http://schemas.microsoft.com/office/drawing/2014/main" id="{4F96890D-6F2B-AAD7-6FF6-3E5C366BD52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50" y="6686550"/>
            <a:ext cx="9191625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>
            <a:extLst>
              <a:ext uri="{FF2B5EF4-FFF2-40B4-BE49-F238E27FC236}">
                <a16:creationId xmlns:a16="http://schemas.microsoft.com/office/drawing/2014/main" id="{A545E681-1EE8-E289-B152-E0DA99AA162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997075"/>
            <a:ext cx="247650" cy="270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4">
            <a:extLst>
              <a:ext uri="{FF2B5EF4-FFF2-40B4-BE49-F238E27FC236}">
                <a16:creationId xmlns:a16="http://schemas.microsoft.com/office/drawing/2014/main" id="{83E1AFE1-A951-EA0B-6133-196787FF495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4763" y="2119313"/>
            <a:ext cx="249237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4E8864C-9620-12D4-34A7-01FBB861621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-36513" y="801688"/>
            <a:ext cx="2065338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6B6FD1-82D9-3258-4DF3-8BF2DBE6279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66713" y="68263"/>
            <a:ext cx="1662112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Lecture 7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E2B12FF-7A97-EEE4-2689-74BC9D8D865F}"/>
              </a:ext>
            </a:extLst>
          </p:cNvPr>
          <p:cNvSpPr txBox="1">
            <a:spLocks/>
          </p:cNvSpPr>
          <p:nvPr userDrawn="1"/>
        </p:nvSpPr>
        <p:spPr>
          <a:xfrm>
            <a:off x="2074863" y="563563"/>
            <a:ext cx="6499225" cy="576262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601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0246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58465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09622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64586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1338" y="277813"/>
            <a:ext cx="2144712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281738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79280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024DA00F-5738-FEF1-9431-173073BFB7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692370B8-B620-4301-BF33-F83FF73C29EE}" type="datetime1">
              <a:rPr lang="en-GB"/>
              <a:pPr>
                <a:defRPr/>
              </a:pPr>
              <a:t>13/07/2022</a:t>
            </a:fld>
            <a:endParaRPr 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1F4CDE01-927D-9A26-03B5-513301326782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5213290E-A95E-41BB-B0DA-39EC03B3F535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D1E26D7C-3CF4-0F0C-4308-CEACEED9F51F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r>
              <a:rPr lang="ar-EG"/>
              <a:t>دكتور/ باسم محمد العمدة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537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6737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ino_3">
            <a:extLst>
              <a:ext uri="{FF2B5EF4-FFF2-40B4-BE49-F238E27FC236}">
                <a16:creationId xmlns:a16="http://schemas.microsoft.com/office/drawing/2014/main" id="{B39E21D3-E646-19F7-138E-F3D0833BD8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1195388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>
            <a:extLst>
              <a:ext uri="{FF2B5EF4-FFF2-40B4-BE49-F238E27FC236}">
                <a16:creationId xmlns:a16="http://schemas.microsoft.com/office/drawing/2014/main" id="{F3C34A18-CC41-09F1-FD7F-1280452A86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370EC137-82D1-F2FF-3FC8-53EA7A4F0B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06450" y="1233488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8C61AC98-7F76-3399-C38E-64AF62C382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30" name="Line 6">
            <a:extLst>
              <a:ext uri="{FF2B5EF4-FFF2-40B4-BE49-F238E27FC236}">
                <a16:creationId xmlns:a16="http://schemas.microsoft.com/office/drawing/2014/main" id="{3625B894-A685-1E7B-EC82-2EAB878A4536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" y="860425"/>
            <a:ext cx="8077200" cy="0"/>
          </a:xfrm>
          <a:prstGeom prst="line">
            <a:avLst/>
          </a:prstGeom>
          <a:noFill/>
          <a:ln w="19050">
            <a:solidFill>
              <a:srgbClr val="3366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1" name="Rectangle 7">
            <a:extLst>
              <a:ext uri="{FF2B5EF4-FFF2-40B4-BE49-F238E27FC236}">
                <a16:creationId xmlns:a16="http://schemas.microsoft.com/office/drawing/2014/main" id="{B38E8F71-73EF-09D6-44B5-2A98DBD2DE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32" name="Rectangle 8">
            <a:extLst>
              <a:ext uri="{FF2B5EF4-FFF2-40B4-BE49-F238E27FC236}">
                <a16:creationId xmlns:a16="http://schemas.microsoft.com/office/drawing/2014/main" id="{FBA7B273-1EEF-683D-264B-C88656F4E7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53961" name="Text Box 9">
            <a:extLst>
              <a:ext uri="{FF2B5EF4-FFF2-40B4-BE49-F238E27FC236}">
                <a16:creationId xmlns:a16="http://schemas.microsoft.com/office/drawing/2014/main" id="{604F187E-EF2C-FB70-6CD9-DD75273310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7675" y="6613525"/>
            <a:ext cx="34131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defRPr/>
            </a:pPr>
            <a:fld id="{6CCA540D-FD0C-4C2C-896B-95C71A89BA30}" type="slidenum">
              <a:rPr lang="en-US" altLang="en-US" sz="1000" b="1" smtClean="0">
                <a:solidFill>
                  <a:srgbClr val="006699"/>
                </a:solidFill>
                <a:latin typeface="Helvetica" panose="020B0604020202020204" pitchFamily="34" charset="0"/>
              </a:rPr>
              <a:pPr algn="ctr">
                <a:spcBef>
                  <a:spcPct val="50000"/>
                </a:spcBef>
                <a:defRPr/>
              </a:pPr>
              <a:t>‹#›</a:t>
            </a:fld>
            <a:endParaRPr lang="en-US" altLang="en-US" sz="1000" b="1">
              <a:solidFill>
                <a:srgbClr val="006699"/>
              </a:solidFill>
              <a:latin typeface="Helvetica" panose="020B0604020202020204" pitchFamily="34" charset="0"/>
            </a:endParaRPr>
          </a:p>
        </p:txBody>
      </p:sp>
      <p:sp>
        <p:nvSpPr>
          <p:cNvPr id="1034" name="Text Box 11">
            <a:extLst>
              <a:ext uri="{FF2B5EF4-FFF2-40B4-BE49-F238E27FC236}">
                <a16:creationId xmlns:a16="http://schemas.microsoft.com/office/drawing/2014/main" id="{014C9FF8-03BE-E770-507E-590C23AD59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738" y="6621463"/>
            <a:ext cx="2790825" cy="2460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en-US" sz="1000" b="1">
                <a:solidFill>
                  <a:srgbClr val="006699"/>
                </a:solidFill>
                <a:latin typeface="Helvetica" panose="020B0604020202020204" pitchFamily="34" charset="0"/>
              </a:rPr>
              <a:t>Principles of Computer Operating Systems</a:t>
            </a:r>
          </a:p>
        </p:txBody>
      </p:sp>
      <p:pic>
        <p:nvPicPr>
          <p:cNvPr id="1035" name="Picture 12" descr="dino_6">
            <a:extLst>
              <a:ext uri="{FF2B5EF4-FFF2-40B4-BE49-F238E27FC236}">
                <a16:creationId xmlns:a16="http://schemas.microsoft.com/office/drawing/2014/main" id="{CFC57B9C-7AEA-A427-26C0-85CA7F267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988" y="5849938"/>
            <a:ext cx="1284287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791" r:id="rId2"/>
    <p:sldLayoutId id="2147483792" r:id="rId3"/>
    <p:sldLayoutId id="2147483793" r:id="rId4"/>
    <p:sldLayoutId id="2147483794" r:id="rId5"/>
    <p:sldLayoutId id="2147483802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803" r:id="rId12"/>
    <p:sldLayoutId id="2147483800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+mj-lt"/>
          <a:ea typeface="MS PGothic" panose="020B0600070205080204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  <a:ea typeface="MS PGothic" panose="020B0600070205080204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  <a:ea typeface="MS PGothic" panose="020B0600070205080204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  <a:ea typeface="MS PGothic" panose="020B0600070205080204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  <a:ea typeface="MS PGothic" panose="020B0600070205080204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35000"/>
        </a:spcBef>
        <a:spcAft>
          <a:spcPct val="0"/>
        </a:spcAft>
        <a:buClr>
          <a:srgbClr val="993300"/>
        </a:buClr>
        <a:buSzPct val="90000"/>
        <a:buFont typeface="Monotype Sorts"/>
        <a:buChar char="n"/>
        <a:defRPr kumimoji="1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742950" indent="-285750" algn="l" rtl="0" eaLnBrk="0" fontAlgn="base" hangingPunct="0">
        <a:spcBef>
          <a:spcPct val="35000"/>
        </a:spcBef>
        <a:spcAft>
          <a:spcPct val="0"/>
        </a:spcAft>
        <a:buClr>
          <a:srgbClr val="CC6600"/>
        </a:buClr>
        <a:buSzPct val="80000"/>
        <a:buFont typeface="Monotype Sorts"/>
        <a:buChar char="l"/>
        <a:defRPr kumimoji="1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085850" indent="-228600" algn="l" rtl="0" eaLnBrk="0" fontAlgn="base" hangingPunct="0">
        <a:spcBef>
          <a:spcPct val="35000"/>
        </a:spcBef>
        <a:spcAft>
          <a:spcPct val="0"/>
        </a:spcAft>
        <a:buClr>
          <a:srgbClr val="009900"/>
        </a:buClr>
        <a:buSzPct val="75000"/>
        <a:buFont typeface="Webdings" panose="05030102010509060703" pitchFamily="18" charset="2"/>
        <a:buChar char="4"/>
        <a:defRPr kumimoji="1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428750" indent="-228600" algn="l" rtl="0" eaLnBrk="0" fontAlgn="base" hangingPunct="0">
        <a:spcBef>
          <a:spcPct val="35000"/>
        </a:spcBef>
        <a:spcAft>
          <a:spcPct val="0"/>
        </a:spcAft>
        <a:buClr>
          <a:schemeClr val="hlink"/>
        </a:buClr>
        <a:buSzPct val="75000"/>
        <a:buChar char="–"/>
        <a:defRPr kumimoji="1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17716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2288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>
          <a:solidFill>
            <a:schemeClr val="tx1"/>
          </a:solidFill>
          <a:latin typeface="+mn-lt"/>
          <a:ea typeface="ＭＳ Ｐゴシック" charset="-128"/>
        </a:defRPr>
      </a:lvl6pPr>
      <a:lvl7pPr marL="26860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>
          <a:solidFill>
            <a:schemeClr val="tx1"/>
          </a:solidFill>
          <a:latin typeface="+mn-lt"/>
          <a:ea typeface="ＭＳ Ｐゴシック" charset="-128"/>
        </a:defRPr>
      </a:lvl7pPr>
      <a:lvl8pPr marL="31432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>
          <a:solidFill>
            <a:schemeClr val="tx1"/>
          </a:solidFill>
          <a:latin typeface="+mn-lt"/>
          <a:ea typeface="ＭＳ Ｐゴシック" charset="-128"/>
        </a:defRPr>
      </a:lvl8pPr>
      <a:lvl9pPr marL="36004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9.png"/><Relationship Id="rId7" Type="http://schemas.openxmlformats.org/officeDocument/2006/relationships/image" Target="../media/image13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9.png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udio 1">
            <a:hlinkClick r:id="" action="ppaction://media"/>
            <a:extLst>
              <a:ext uri="{FF2B5EF4-FFF2-40B4-BE49-F238E27FC236}">
                <a16:creationId xmlns:a16="http://schemas.microsoft.com/office/drawing/2014/main" id="{17E236C4-A4C7-F4E5-9A15-5647B888D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Audio 12">
            <a:hlinkClick r:id="" action="ppaction://media"/>
            <a:extLst>
              <a:ext uri="{FF2B5EF4-FFF2-40B4-BE49-F238E27FC236}">
                <a16:creationId xmlns:a16="http://schemas.microsoft.com/office/drawing/2014/main" id="{E4A18670-CB6A-6836-D807-20F48E3114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Audio 1">
            <a:hlinkClick r:id="" action="ppaction://media"/>
            <a:extLst>
              <a:ext uri="{FF2B5EF4-FFF2-40B4-BE49-F238E27FC236}">
                <a16:creationId xmlns:a16="http://schemas.microsoft.com/office/drawing/2014/main" id="{08DFC42E-90B4-1244-6581-8F6CBB0EDC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925751E-FBCD-C871-1C56-C9437AE32D69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685800"/>
            <a:ext cx="7772400" cy="212725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+mj-lt"/>
                <a:ea typeface="MS PGothic" panose="020B0600070205080204" pitchFamily="34" charset="-128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  <a:ea typeface="MS PGothic" panose="020B0600070205080204" pitchFamily="3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  <a:ea typeface="MS PGothic" panose="020B0600070205080204" pitchFamily="3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  <a:ea typeface="MS PGothic" panose="020B0600070205080204" pitchFamily="3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  <a:ea typeface="MS PGothic" panose="020B0600070205080204" pitchFamily="3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br>
              <a:rPr lang="en-US" altLang="en-US" kern="0"/>
            </a:br>
            <a:r>
              <a:rPr lang="en-US" altLang="en-US" kern="0"/>
              <a:t>Chapter 7:  Deadlocks</a:t>
            </a:r>
          </a:p>
        </p:txBody>
      </p:sp>
      <p:pic>
        <p:nvPicPr>
          <p:cNvPr id="7174" name="Audio 3">
            <a:hlinkClick r:id="" action="ppaction://media"/>
            <a:extLst>
              <a:ext uri="{FF2B5EF4-FFF2-40B4-BE49-F238E27FC236}">
                <a16:creationId xmlns:a16="http://schemas.microsoft.com/office/drawing/2014/main" id="{CE5E6314-8EF9-A980-3A53-FC2C00B865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Slide Number Placeholder 3">
            <a:extLst>
              <a:ext uri="{FF2B5EF4-FFF2-40B4-BE49-F238E27FC236}">
                <a16:creationId xmlns:a16="http://schemas.microsoft.com/office/drawing/2014/main" id="{CDD449E6-E303-4372-F3BA-40BE8C6D9925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F1AC040B-4CD5-4422-AD84-2C7E79D07DB6}" type="slidenum">
              <a:rPr kumimoji="0" lang="en-US" altLang="en-US">
                <a:solidFill>
                  <a:srgbClr val="FFFFFF"/>
                </a:solidFill>
                <a:latin typeface="Verdana" panose="020B060403050404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</a:t>
            </a:fld>
            <a:endParaRPr kumimoji="0" lang="en-US" altLang="en-US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7176" name="Picture 4">
            <a:extLst>
              <a:ext uri="{FF2B5EF4-FFF2-40B4-BE49-F238E27FC236}">
                <a16:creationId xmlns:a16="http://schemas.microsoft.com/office/drawing/2014/main" id="{EF8CFAB0-E9CF-A57B-56B1-6D2EE58BB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0"/>
            <a:ext cx="9885362" cy="668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E993AB3-8FAC-88B1-7F5C-E58C40978F9A}"/>
              </a:ext>
            </a:extLst>
          </p:cNvPr>
          <p:cNvSpPr/>
          <p:nvPr/>
        </p:nvSpPr>
        <p:spPr>
          <a:xfrm rot="10800000">
            <a:off x="-1" y="-93135"/>
            <a:ext cx="10461523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7180" name="Picture 6">
            <a:extLst>
              <a:ext uri="{FF2B5EF4-FFF2-40B4-BE49-F238E27FC236}">
                <a16:creationId xmlns:a16="http://schemas.microsoft.com/office/drawing/2014/main" id="{5825669D-ADFD-9FAB-10C9-C83E9388C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" r="914" b="11911"/>
          <a:stretch>
            <a:fillRect/>
          </a:stretch>
        </p:blipFill>
        <p:spPr bwMode="auto">
          <a:xfrm>
            <a:off x="0" y="4168775"/>
            <a:ext cx="12199938" cy="268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7">
            <a:extLst>
              <a:ext uri="{FF2B5EF4-FFF2-40B4-BE49-F238E27FC236}">
                <a16:creationId xmlns:a16="http://schemas.microsoft.com/office/drawing/2014/main" id="{6075809A-C072-64E7-656C-3C66B64E0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0" y="4964113"/>
            <a:ext cx="170021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2" name="Picture 8">
            <a:extLst>
              <a:ext uri="{FF2B5EF4-FFF2-40B4-BE49-F238E27FC236}">
                <a16:creationId xmlns:a16="http://schemas.microsoft.com/office/drawing/2014/main" id="{8BF1C74A-5CD3-4F13-EA85-46D9C42D9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392113"/>
            <a:ext cx="6715126" cy="197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Picture 9">
            <a:extLst>
              <a:ext uri="{FF2B5EF4-FFF2-40B4-BE49-F238E27FC236}">
                <a16:creationId xmlns:a16="http://schemas.microsoft.com/office/drawing/2014/main" id="{0F502940-0138-9D77-4BC0-310D2BE2E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988" y="3133725"/>
            <a:ext cx="5883275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4" name="TextBox 10">
            <a:extLst>
              <a:ext uri="{FF2B5EF4-FFF2-40B4-BE49-F238E27FC236}">
                <a16:creationId xmlns:a16="http://schemas.microsoft.com/office/drawing/2014/main" id="{445B8BAF-1D4A-F856-D134-BB9D8E8BBB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238" y="682625"/>
            <a:ext cx="550386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80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CYB 510 OPERATING SYSTEMS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800">
                <a:solidFill>
                  <a:srgbClr val="24A9E1"/>
                </a:solidFill>
                <a:latin typeface="Tajawal Medium"/>
                <a:ea typeface="Tajawal Medium"/>
                <a:cs typeface="Tajawal Medium"/>
              </a:rPr>
              <a:t>Prepared by Prof. Dr. Lamiaa Fattouh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80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Lecture 7</a:t>
            </a:r>
          </a:p>
        </p:txBody>
      </p:sp>
      <p:sp>
        <p:nvSpPr>
          <p:cNvPr id="7185" name="TextBox 11">
            <a:extLst>
              <a:ext uri="{FF2B5EF4-FFF2-40B4-BE49-F238E27FC236}">
                <a16:creationId xmlns:a16="http://schemas.microsoft.com/office/drawing/2014/main" id="{E7A23637-9D6D-82B1-D16C-4DD91D9258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3950" y="3194050"/>
            <a:ext cx="32385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800" b="1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CYB 510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3600" b="1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MAIN MEMORY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E894F6DF-CEC0-5FB6-9541-C0F98F4F098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/>
              <a:t>Chapter 8:  Memory Management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B7CE99D7-B7B4-8423-A417-0D60A383AEB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776288" y="1544638"/>
            <a:ext cx="7351712" cy="4483100"/>
          </a:xfrm>
        </p:spPr>
        <p:txBody>
          <a:bodyPr/>
          <a:lstStyle/>
          <a:p>
            <a:pPr>
              <a:spcBef>
                <a:spcPts val="2400"/>
              </a:spcBef>
            </a:pPr>
            <a:r>
              <a:rPr lang="en-US" altLang="en-US" sz="2000" b="1"/>
              <a:t>Background</a:t>
            </a:r>
          </a:p>
          <a:p>
            <a:pPr>
              <a:spcBef>
                <a:spcPts val="2400"/>
              </a:spcBef>
            </a:pPr>
            <a:r>
              <a:rPr lang="en-US" altLang="en-US" sz="2000" b="1"/>
              <a:t>Swapping </a:t>
            </a:r>
          </a:p>
          <a:p>
            <a:pPr>
              <a:spcBef>
                <a:spcPts val="2400"/>
              </a:spcBef>
            </a:pPr>
            <a:r>
              <a:rPr lang="en-US" altLang="en-US" sz="2000" b="1"/>
              <a:t>Contiguous Memory Allocation</a:t>
            </a:r>
          </a:p>
          <a:p>
            <a:pPr>
              <a:spcBef>
                <a:spcPts val="2400"/>
              </a:spcBef>
            </a:pPr>
            <a:r>
              <a:rPr lang="en-US" altLang="en-US" sz="2000" b="1"/>
              <a:t>Segmentation</a:t>
            </a:r>
          </a:p>
          <a:p>
            <a:pPr>
              <a:spcBef>
                <a:spcPts val="2400"/>
              </a:spcBef>
            </a:pPr>
            <a:r>
              <a:rPr lang="en-US" altLang="en-US" sz="2000" b="1"/>
              <a:t>Paging</a:t>
            </a:r>
          </a:p>
          <a:p>
            <a:pPr>
              <a:spcBef>
                <a:spcPts val="2400"/>
              </a:spcBef>
            </a:pPr>
            <a:r>
              <a:rPr lang="en-US" altLang="en-US" sz="2000" b="1"/>
              <a:t>Structure of the Page Table</a:t>
            </a:r>
          </a:p>
          <a:p>
            <a:pPr>
              <a:spcBef>
                <a:spcPts val="2400"/>
              </a:spcBef>
            </a:pPr>
            <a:endParaRPr lang="en-US" altLang="en-US" sz="2000" b="1"/>
          </a:p>
        </p:txBody>
      </p:sp>
      <p:pic>
        <p:nvPicPr>
          <p:cNvPr id="8196" name="Audio 2">
            <a:hlinkClick r:id="" action="ppaction://media"/>
            <a:extLst>
              <a:ext uri="{FF2B5EF4-FFF2-40B4-BE49-F238E27FC236}">
                <a16:creationId xmlns:a16="http://schemas.microsoft.com/office/drawing/2014/main" id="{BFF95555-6806-9715-58A1-A3C092504D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26">
            <a:extLst>
              <a:ext uri="{FF2B5EF4-FFF2-40B4-BE49-F238E27FC236}">
                <a16:creationId xmlns:a16="http://schemas.microsoft.com/office/drawing/2014/main" id="{C6F9C138-8DD2-1872-604E-5466C9362FD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7367588" cy="576262"/>
          </a:xfrm>
        </p:spPr>
        <p:txBody>
          <a:bodyPr/>
          <a:lstStyle/>
          <a:p>
            <a:pPr eaLnBrk="1" hangingPunct="1"/>
            <a:r>
              <a:rPr lang="en-US" altLang="en-US"/>
              <a:t>Background</a:t>
            </a:r>
          </a:p>
        </p:txBody>
      </p:sp>
      <p:sp>
        <p:nvSpPr>
          <p:cNvPr id="10243" name="Rectangle 1027">
            <a:extLst>
              <a:ext uri="{FF2B5EF4-FFF2-40B4-BE49-F238E27FC236}">
                <a16:creationId xmlns:a16="http://schemas.microsoft.com/office/drawing/2014/main" id="{905D443C-B5D2-7EAE-C6D6-6883BD4EAE3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282700" y="1377950"/>
            <a:ext cx="7861300" cy="4483100"/>
          </a:xfrm>
        </p:spPr>
        <p:txBody>
          <a:bodyPr/>
          <a:lstStyle/>
          <a:p>
            <a:r>
              <a:rPr lang="en-US" altLang="en-US" sz="2800" b="1">
                <a:solidFill>
                  <a:srgbClr val="FF0000"/>
                </a:solidFill>
              </a:rPr>
              <a:t>CPU</a:t>
            </a:r>
            <a:r>
              <a:rPr lang="en-US" altLang="en-US" sz="2800">
                <a:solidFill>
                  <a:srgbClr val="FF0000"/>
                </a:solidFill>
              </a:rPr>
              <a:t> </a:t>
            </a:r>
            <a:r>
              <a:rPr lang="en-US" altLang="en-US" sz="2800"/>
              <a:t>can be </a:t>
            </a:r>
            <a:r>
              <a:rPr lang="en-US" altLang="en-US" sz="2800" b="1">
                <a:solidFill>
                  <a:srgbClr val="0066FF"/>
                </a:solidFill>
              </a:rPr>
              <a:t>shared by </a:t>
            </a:r>
            <a:r>
              <a:rPr lang="en-US" altLang="en-US" sz="2800"/>
              <a:t>a set of </a:t>
            </a:r>
            <a:r>
              <a:rPr lang="en-US" altLang="en-US" sz="2800" b="1">
                <a:solidFill>
                  <a:srgbClr val="0066FF"/>
                </a:solidFill>
              </a:rPr>
              <a:t>processes</a:t>
            </a:r>
            <a:r>
              <a:rPr lang="en-US" altLang="en-US" sz="2800"/>
              <a:t>. </a:t>
            </a:r>
          </a:p>
          <a:p>
            <a:r>
              <a:rPr lang="en-US" altLang="en-US" sz="2800"/>
              <a:t>As a result of </a:t>
            </a:r>
            <a:r>
              <a:rPr lang="en-US" altLang="en-US" sz="2800" b="1">
                <a:solidFill>
                  <a:srgbClr val="FF0000"/>
                </a:solidFill>
              </a:rPr>
              <a:t>CPU scheduling</a:t>
            </a:r>
            <a:r>
              <a:rPr lang="en-US" altLang="en-US" sz="2800"/>
              <a:t>, we can </a:t>
            </a:r>
            <a:r>
              <a:rPr lang="en-US" altLang="en-US" sz="2800" b="1">
                <a:solidFill>
                  <a:srgbClr val="0066FF"/>
                </a:solidFill>
              </a:rPr>
              <a:t>improve</a:t>
            </a:r>
            <a:r>
              <a:rPr lang="en-US" altLang="en-US" sz="2800">
                <a:solidFill>
                  <a:srgbClr val="0066FF"/>
                </a:solidFill>
              </a:rPr>
              <a:t> </a:t>
            </a:r>
            <a:r>
              <a:rPr lang="en-US" altLang="en-US" sz="2800"/>
              <a:t>both the </a:t>
            </a:r>
            <a:r>
              <a:rPr lang="en-US" altLang="en-US" sz="2800" b="1">
                <a:solidFill>
                  <a:srgbClr val="0066FF"/>
                </a:solidFill>
              </a:rPr>
              <a:t>utilization</a:t>
            </a:r>
            <a:r>
              <a:rPr lang="en-US" altLang="en-US" sz="2800">
                <a:solidFill>
                  <a:srgbClr val="0066FF"/>
                </a:solidFill>
              </a:rPr>
              <a:t> </a:t>
            </a:r>
            <a:r>
              <a:rPr lang="en-US" altLang="en-US" sz="2800"/>
              <a:t>of the </a:t>
            </a:r>
            <a:r>
              <a:rPr lang="en-US" altLang="en-US" sz="2800" b="1">
                <a:solidFill>
                  <a:srgbClr val="0066FF"/>
                </a:solidFill>
              </a:rPr>
              <a:t>CPU</a:t>
            </a:r>
            <a:r>
              <a:rPr lang="en-US" altLang="en-US" sz="2800">
                <a:solidFill>
                  <a:srgbClr val="0066FF"/>
                </a:solidFill>
              </a:rPr>
              <a:t> </a:t>
            </a:r>
            <a:r>
              <a:rPr lang="en-US" altLang="en-US" sz="2800"/>
              <a:t>and the </a:t>
            </a:r>
            <a:r>
              <a:rPr lang="en-US" altLang="en-US" sz="2800" b="1">
                <a:solidFill>
                  <a:srgbClr val="0066FF"/>
                </a:solidFill>
              </a:rPr>
              <a:t>speed</a:t>
            </a:r>
            <a:r>
              <a:rPr lang="en-US" altLang="en-US" sz="2800">
                <a:solidFill>
                  <a:srgbClr val="0066FF"/>
                </a:solidFill>
              </a:rPr>
              <a:t> </a:t>
            </a:r>
            <a:r>
              <a:rPr lang="en-US" altLang="en-US" sz="2800"/>
              <a:t>of the computer’s response to its users. </a:t>
            </a:r>
          </a:p>
          <a:p>
            <a:r>
              <a:rPr lang="en-US" altLang="en-US" sz="2800"/>
              <a:t>To </a:t>
            </a:r>
            <a:r>
              <a:rPr lang="en-US" altLang="en-US" sz="2800" b="1">
                <a:solidFill>
                  <a:srgbClr val="FF0000"/>
                </a:solidFill>
              </a:rPr>
              <a:t>increase performance</a:t>
            </a:r>
            <a:r>
              <a:rPr lang="en-US" altLang="en-US" sz="2800"/>
              <a:t>, we must keep several </a:t>
            </a:r>
            <a:r>
              <a:rPr lang="en-US" altLang="en-US" sz="2800" b="1">
                <a:solidFill>
                  <a:srgbClr val="0066FF"/>
                </a:solidFill>
              </a:rPr>
              <a:t>processes</a:t>
            </a:r>
            <a:r>
              <a:rPr lang="en-US" altLang="en-US" sz="2800">
                <a:solidFill>
                  <a:srgbClr val="0066FF"/>
                </a:solidFill>
              </a:rPr>
              <a:t> </a:t>
            </a:r>
            <a:r>
              <a:rPr lang="en-US" altLang="en-US" sz="2800"/>
              <a:t>in </a:t>
            </a:r>
            <a:r>
              <a:rPr lang="en-US" altLang="en-US" sz="2800" b="1">
                <a:solidFill>
                  <a:srgbClr val="0066FF"/>
                </a:solidFill>
              </a:rPr>
              <a:t>memory</a:t>
            </a:r>
            <a:r>
              <a:rPr lang="en-US" altLang="en-US" sz="2800">
                <a:solidFill>
                  <a:srgbClr val="0066FF"/>
                </a:solidFill>
              </a:rPr>
              <a:t> </a:t>
            </a:r>
            <a:r>
              <a:rPr lang="en-US" altLang="en-US" sz="2800"/>
              <a:t>and we must </a:t>
            </a:r>
            <a:r>
              <a:rPr lang="en-US" altLang="en-US" sz="2800" b="1">
                <a:solidFill>
                  <a:srgbClr val="0066FF"/>
                </a:solidFill>
              </a:rPr>
              <a:t>share memory</a:t>
            </a: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A60BA4C6-2C17-1990-4423-444F52710F8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576262"/>
          </a:xfrm>
        </p:spPr>
        <p:txBody>
          <a:bodyPr/>
          <a:lstStyle/>
          <a:p>
            <a:r>
              <a:rPr lang="en-US" altLang="en-US"/>
              <a:t>Background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EAD68C5-2542-8153-2676-F5897E33BE42}"/>
              </a:ext>
            </a:extLst>
          </p:cNvPr>
          <p:cNvGraphicFramePr/>
          <p:nvPr/>
        </p:nvGraphicFramePr>
        <p:xfrm>
          <a:off x="0" y="1102360"/>
          <a:ext cx="8686800" cy="5542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292" name="Audio 4">
            <a:hlinkClick r:id="" action="ppaction://media"/>
            <a:extLst>
              <a:ext uri="{FF2B5EF4-FFF2-40B4-BE49-F238E27FC236}">
                <a16:creationId xmlns:a16="http://schemas.microsoft.com/office/drawing/2014/main" id="{99AFC312-D769-DDA0-3BFD-6B4D4A7035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D22BB874-CAC1-247E-BDD4-0D14D70F16E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576262"/>
          </a:xfrm>
        </p:spPr>
        <p:txBody>
          <a:bodyPr/>
          <a:lstStyle/>
          <a:p>
            <a:r>
              <a:rPr lang="en-US" altLang="en-US"/>
              <a:t>Background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EF12E454-57D5-CB1E-1414-B600D3649694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914400" y="1233488"/>
            <a:ext cx="8229600" cy="4530725"/>
          </a:xfrm>
        </p:spPr>
        <p:txBody>
          <a:bodyPr/>
          <a:lstStyle/>
          <a:p>
            <a:r>
              <a:rPr lang="en-US" altLang="en-US" sz="2400" b="1">
                <a:solidFill>
                  <a:srgbClr val="FF0000"/>
                </a:solidFill>
              </a:rPr>
              <a:t>Main memory </a:t>
            </a:r>
            <a:r>
              <a:rPr lang="en-US" altLang="en-US" sz="2400"/>
              <a:t>and the </a:t>
            </a:r>
            <a:r>
              <a:rPr lang="en-US" altLang="en-US" sz="2400" b="1">
                <a:solidFill>
                  <a:srgbClr val="FF0000"/>
                </a:solidFill>
              </a:rPr>
              <a:t>registers</a:t>
            </a:r>
            <a:r>
              <a:rPr lang="en-US" altLang="en-US" sz="2400"/>
              <a:t> built into the processor itself are the </a:t>
            </a:r>
            <a:r>
              <a:rPr lang="en-US" altLang="en-US" sz="2400" b="1">
                <a:solidFill>
                  <a:srgbClr val="0066FF"/>
                </a:solidFill>
              </a:rPr>
              <a:t>only storage </a:t>
            </a:r>
            <a:r>
              <a:rPr lang="en-US" altLang="en-US" sz="2400"/>
              <a:t>that the </a:t>
            </a:r>
            <a:r>
              <a:rPr lang="en-US" altLang="en-US" sz="2400" b="1">
                <a:solidFill>
                  <a:srgbClr val="0066FF"/>
                </a:solidFill>
              </a:rPr>
              <a:t>CPU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can </a:t>
            </a:r>
            <a:r>
              <a:rPr lang="en-US" altLang="en-US" sz="2400" b="1">
                <a:solidFill>
                  <a:srgbClr val="0066FF"/>
                </a:solidFill>
              </a:rPr>
              <a:t>access directly</a:t>
            </a:r>
            <a:r>
              <a:rPr lang="en-US" altLang="en-US" sz="2400"/>
              <a:t>. </a:t>
            </a:r>
          </a:p>
          <a:p>
            <a:r>
              <a:rPr lang="en-US" altLang="en-US" sz="2400"/>
              <a:t>Therefore, any </a:t>
            </a:r>
            <a:r>
              <a:rPr lang="en-US" altLang="en-US" sz="2400" b="1">
                <a:solidFill>
                  <a:srgbClr val="FF0000"/>
                </a:solidFill>
              </a:rPr>
              <a:t>instructions in execution</a:t>
            </a:r>
            <a:r>
              <a:rPr lang="en-US" altLang="en-US" sz="2400"/>
              <a:t>, and any </a:t>
            </a:r>
            <a:r>
              <a:rPr lang="en-US" altLang="en-US" sz="2400" b="1">
                <a:solidFill>
                  <a:srgbClr val="FF0000"/>
                </a:solidFill>
              </a:rPr>
              <a:t>data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/>
              <a:t>being used by the instructions, </a:t>
            </a:r>
            <a:r>
              <a:rPr lang="en-US" altLang="en-US" sz="2400" b="1">
                <a:solidFill>
                  <a:srgbClr val="0066FF"/>
                </a:solidFill>
              </a:rPr>
              <a:t>must be in one of these </a:t>
            </a:r>
            <a:r>
              <a:rPr lang="en-US" altLang="en-US" sz="2400"/>
              <a:t>direct-access </a:t>
            </a:r>
            <a:r>
              <a:rPr lang="en-US" altLang="en-US" sz="2400" b="1">
                <a:solidFill>
                  <a:srgbClr val="0066FF"/>
                </a:solidFill>
              </a:rPr>
              <a:t>storage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devices. </a:t>
            </a:r>
          </a:p>
          <a:p>
            <a:r>
              <a:rPr lang="en-US" altLang="en-US" sz="2400" b="1">
                <a:solidFill>
                  <a:srgbClr val="FF0000"/>
                </a:solidFill>
              </a:rPr>
              <a:t>CPUs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/>
              <a:t>can </a:t>
            </a:r>
            <a:r>
              <a:rPr lang="en-US" altLang="en-US" sz="2400" b="1">
                <a:solidFill>
                  <a:srgbClr val="FF0000"/>
                </a:solidFill>
              </a:rPr>
              <a:t>decode instructions </a:t>
            </a:r>
            <a:r>
              <a:rPr lang="en-US" altLang="en-US" sz="2400"/>
              <a:t>on </a:t>
            </a:r>
            <a:r>
              <a:rPr lang="en-US" altLang="en-US" sz="2400" b="1">
                <a:solidFill>
                  <a:srgbClr val="0066FF"/>
                </a:solidFill>
              </a:rPr>
              <a:t>register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contents at the </a:t>
            </a:r>
            <a:r>
              <a:rPr lang="en-US" altLang="en-US" sz="2400" b="1">
                <a:solidFill>
                  <a:srgbClr val="0066FF"/>
                </a:solidFill>
              </a:rPr>
              <a:t>rate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of </a:t>
            </a:r>
            <a:r>
              <a:rPr lang="en-US" altLang="en-US" sz="2400" b="1">
                <a:solidFill>
                  <a:srgbClr val="0066FF"/>
                </a:solidFill>
              </a:rPr>
              <a:t>one or more operations </a:t>
            </a:r>
            <a:r>
              <a:rPr lang="en-US" altLang="en-US" sz="2400" b="1">
                <a:solidFill>
                  <a:srgbClr val="FF0000"/>
                </a:solidFill>
              </a:rPr>
              <a:t>per clock tick. </a:t>
            </a:r>
            <a:r>
              <a:rPr lang="en-US" altLang="en-US" sz="2400"/>
              <a:t>The </a:t>
            </a:r>
            <a:r>
              <a:rPr lang="en-US" altLang="en-US" sz="2400" b="1">
                <a:solidFill>
                  <a:srgbClr val="0066FF"/>
                </a:solidFill>
              </a:rPr>
              <a:t>same cannot be said of main memory</a:t>
            </a:r>
            <a:r>
              <a:rPr lang="en-US" altLang="en-US" sz="2400"/>
              <a:t>, which is accessed via a </a:t>
            </a:r>
            <a:r>
              <a:rPr lang="en-US" altLang="en-US" sz="2400" b="1">
                <a:solidFill>
                  <a:srgbClr val="0066FF"/>
                </a:solidFill>
              </a:rPr>
              <a:t>transaction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on the </a:t>
            </a:r>
            <a:r>
              <a:rPr lang="en-US" altLang="en-US" sz="2400" b="1">
                <a:solidFill>
                  <a:srgbClr val="0066FF"/>
                </a:solidFill>
              </a:rPr>
              <a:t>memory bus</a:t>
            </a:r>
            <a:r>
              <a:rPr lang="en-US" altLang="en-US" sz="2400"/>
              <a:t>.</a:t>
            </a:r>
          </a:p>
          <a:p>
            <a:r>
              <a:rPr lang="en-US" altLang="en-US" sz="2400"/>
              <a:t>There are </a:t>
            </a:r>
            <a:r>
              <a:rPr lang="en-US" altLang="en-US" sz="2400" b="1">
                <a:solidFill>
                  <a:srgbClr val="FF0000"/>
                </a:solidFill>
              </a:rPr>
              <a:t>machine instructions </a:t>
            </a:r>
            <a:r>
              <a:rPr lang="en-US" altLang="en-US" sz="2400"/>
              <a:t>that </a:t>
            </a:r>
            <a:r>
              <a:rPr lang="en-US" altLang="en-US" sz="2400" b="1">
                <a:solidFill>
                  <a:srgbClr val="0066FF"/>
                </a:solidFill>
              </a:rPr>
              <a:t>take memory addresses </a:t>
            </a:r>
            <a:r>
              <a:rPr lang="en-US" altLang="en-US" sz="2400"/>
              <a:t>as arguments, but none that take disk addresses. </a:t>
            </a:r>
          </a:p>
          <a:p>
            <a:endParaRPr lang="en-US" altLang="en-US" sz="2400"/>
          </a:p>
        </p:txBody>
      </p:sp>
      <p:pic>
        <p:nvPicPr>
          <p:cNvPr id="13316" name="Audio 3">
            <a:hlinkClick r:id="" action="ppaction://media"/>
            <a:extLst>
              <a:ext uri="{FF2B5EF4-FFF2-40B4-BE49-F238E27FC236}">
                <a16:creationId xmlns:a16="http://schemas.microsoft.com/office/drawing/2014/main" id="{FAA53AD1-AB4D-5BF2-A047-C7E357210B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27414CD0-360B-3C29-1AE8-183422230E1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7367588" cy="576262"/>
          </a:xfrm>
        </p:spPr>
        <p:txBody>
          <a:bodyPr/>
          <a:lstStyle/>
          <a:p>
            <a:pPr eaLnBrk="1" hangingPunct="1"/>
            <a:r>
              <a:rPr lang="en-US" altLang="en-US"/>
              <a:t>Base and Limit Registers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16F9FC16-E74F-C561-1E12-37DB2638F64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0" y="1046163"/>
            <a:ext cx="7467600" cy="2398712"/>
          </a:xfrm>
        </p:spPr>
        <p:txBody>
          <a:bodyPr/>
          <a:lstStyle/>
          <a:p>
            <a:r>
              <a:rPr lang="en-US" altLang="en-US" sz="2000"/>
              <a:t>We first need to </a:t>
            </a:r>
            <a:r>
              <a:rPr lang="en-US" altLang="en-US" sz="2000" b="1">
                <a:solidFill>
                  <a:srgbClr val="FF0000"/>
                </a:solidFill>
              </a:rPr>
              <a:t>make sure </a:t>
            </a:r>
            <a:r>
              <a:rPr lang="en-US" altLang="en-US" sz="2000"/>
              <a:t>that </a:t>
            </a:r>
            <a:r>
              <a:rPr lang="en-US" altLang="en-US" sz="2000" b="1">
                <a:solidFill>
                  <a:srgbClr val="FF0000"/>
                </a:solidFill>
              </a:rPr>
              <a:t>each process </a:t>
            </a:r>
            <a:r>
              <a:rPr lang="en-US" altLang="en-US" sz="2000"/>
              <a:t>has a </a:t>
            </a:r>
            <a:r>
              <a:rPr lang="en-US" altLang="en-US" sz="2000" b="1">
                <a:solidFill>
                  <a:srgbClr val="0066FF"/>
                </a:solidFill>
              </a:rPr>
              <a:t>separate memory space</a:t>
            </a:r>
            <a:r>
              <a:rPr lang="en-US" altLang="en-US" sz="2000"/>
              <a:t>.</a:t>
            </a:r>
          </a:p>
          <a:p>
            <a:r>
              <a:rPr lang="en-US" altLang="en-US" sz="2000" b="1">
                <a:solidFill>
                  <a:srgbClr val="FF0000"/>
                </a:solidFill>
              </a:rPr>
              <a:t>Separate</a:t>
            </a:r>
            <a:r>
              <a:rPr lang="en-US" altLang="en-US" sz="2000"/>
              <a:t> </a:t>
            </a:r>
            <a:r>
              <a:rPr lang="en-US" altLang="en-US" sz="2000" b="1">
                <a:solidFill>
                  <a:srgbClr val="0066FF"/>
                </a:solidFill>
              </a:rPr>
              <a:t>per-process</a:t>
            </a:r>
            <a:r>
              <a:rPr lang="en-US" altLang="en-US" sz="2000"/>
              <a:t> </a:t>
            </a:r>
            <a:r>
              <a:rPr lang="en-US" altLang="en-US" sz="2000" b="1">
                <a:solidFill>
                  <a:srgbClr val="FF0000"/>
                </a:solidFill>
              </a:rPr>
              <a:t>memory space </a:t>
            </a:r>
            <a:r>
              <a:rPr lang="en-US" altLang="en-US" sz="2000" b="1">
                <a:solidFill>
                  <a:srgbClr val="0066FF"/>
                </a:solidFill>
              </a:rPr>
              <a:t>protects</a:t>
            </a:r>
            <a:r>
              <a:rPr lang="en-US" altLang="en-US" sz="2000">
                <a:solidFill>
                  <a:srgbClr val="0066FF"/>
                </a:solidFill>
              </a:rPr>
              <a:t> </a:t>
            </a:r>
            <a:r>
              <a:rPr lang="en-US" altLang="en-US" sz="2000"/>
              <a:t>the processes from each other </a:t>
            </a:r>
          </a:p>
          <a:p>
            <a:r>
              <a:rPr lang="en-US" altLang="en-US" sz="2000"/>
              <a:t>A pair of </a:t>
            </a:r>
            <a:r>
              <a:rPr lang="en-US" altLang="en-US" sz="2000" b="1">
                <a:solidFill>
                  <a:srgbClr val="FF0000"/>
                </a:solidFill>
              </a:rPr>
              <a:t>base</a:t>
            </a:r>
            <a:r>
              <a:rPr lang="en-US" altLang="en-US" sz="2000">
                <a:solidFill>
                  <a:srgbClr val="FF0000"/>
                </a:solidFill>
              </a:rPr>
              <a:t> </a:t>
            </a:r>
            <a:r>
              <a:rPr lang="en-US" altLang="en-US" sz="2000"/>
              <a:t>and</a:t>
            </a:r>
            <a:r>
              <a:rPr lang="en-US" altLang="en-US" sz="2000" b="1">
                <a:solidFill>
                  <a:srgbClr val="FF0000"/>
                </a:solidFill>
              </a:rPr>
              <a:t> limit</a:t>
            </a:r>
            <a:r>
              <a:rPr lang="en-US" altLang="en-US" sz="2000">
                <a:solidFill>
                  <a:srgbClr val="FF0000"/>
                </a:solidFill>
              </a:rPr>
              <a:t> </a:t>
            </a:r>
            <a:r>
              <a:rPr lang="en-US" altLang="en-US" sz="2000" b="1">
                <a:solidFill>
                  <a:srgbClr val="0066FF"/>
                </a:solidFill>
              </a:rPr>
              <a:t>registers</a:t>
            </a:r>
            <a:r>
              <a:rPr lang="en-US" altLang="en-US" sz="2000"/>
              <a:t> </a:t>
            </a:r>
            <a:r>
              <a:rPr lang="en-US" altLang="en-US" sz="2000" b="1">
                <a:solidFill>
                  <a:srgbClr val="FF0000"/>
                </a:solidFill>
              </a:rPr>
              <a:t>define</a:t>
            </a:r>
            <a:r>
              <a:rPr lang="en-US" altLang="en-US" sz="2000">
                <a:solidFill>
                  <a:srgbClr val="FF0000"/>
                </a:solidFill>
              </a:rPr>
              <a:t> </a:t>
            </a:r>
            <a:r>
              <a:rPr lang="en-US" altLang="en-US" sz="2000"/>
              <a:t>the </a:t>
            </a:r>
            <a:r>
              <a:rPr lang="en-US" altLang="en-US" sz="2000" b="1">
                <a:solidFill>
                  <a:srgbClr val="0066FF"/>
                </a:solidFill>
              </a:rPr>
              <a:t>logical address space </a:t>
            </a:r>
            <a:r>
              <a:rPr lang="en-US" altLang="en-US" sz="2000" b="1"/>
              <a:t>for a </a:t>
            </a:r>
            <a:r>
              <a:rPr lang="en-US" altLang="en-US" sz="2000" b="1">
                <a:solidFill>
                  <a:srgbClr val="0066FF"/>
                </a:solidFill>
              </a:rPr>
              <a:t>process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1B9778F1-6F36-C259-F779-4AE02000F927}"/>
              </a:ext>
            </a:extLst>
          </p:cNvPr>
          <p:cNvGraphicFramePr/>
          <p:nvPr/>
        </p:nvGraphicFramePr>
        <p:xfrm>
          <a:off x="981234" y="3200400"/>
          <a:ext cx="7370286" cy="351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41" name="Audio 3">
            <a:hlinkClick r:id="" action="ppaction://media"/>
            <a:extLst>
              <a:ext uri="{FF2B5EF4-FFF2-40B4-BE49-F238E27FC236}">
                <a16:creationId xmlns:a16="http://schemas.microsoft.com/office/drawing/2014/main" id="{79372630-0634-C679-3BF0-17E62D75A04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F5195990-D1D9-50DB-1AED-18D2F55BEDC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7367588" cy="576262"/>
          </a:xfrm>
        </p:spPr>
        <p:txBody>
          <a:bodyPr/>
          <a:lstStyle/>
          <a:p>
            <a:pPr eaLnBrk="1" hangingPunct="1"/>
            <a:r>
              <a:rPr lang="en-US" altLang="en-US"/>
              <a:t>Base and Limit Registers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7767414C-15E3-0664-6D49-7AA78251E27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0" y="1239838"/>
            <a:ext cx="3698875" cy="3687762"/>
          </a:xfrm>
        </p:spPr>
        <p:txBody>
          <a:bodyPr/>
          <a:lstStyle/>
          <a:p>
            <a:r>
              <a:rPr lang="en-US" altLang="en-US" sz="2000"/>
              <a:t>For example, if the </a:t>
            </a:r>
            <a:r>
              <a:rPr lang="en-US" altLang="en-US" sz="2000" b="1">
                <a:solidFill>
                  <a:srgbClr val="FF0000"/>
                </a:solidFill>
              </a:rPr>
              <a:t>base</a:t>
            </a:r>
            <a:r>
              <a:rPr lang="en-US" altLang="en-US" sz="2000">
                <a:solidFill>
                  <a:srgbClr val="FF0000"/>
                </a:solidFill>
              </a:rPr>
              <a:t> </a:t>
            </a:r>
            <a:r>
              <a:rPr lang="en-US" altLang="en-US" sz="2000"/>
              <a:t>register holds </a:t>
            </a:r>
            <a:r>
              <a:rPr lang="en-US" altLang="en-US" sz="2000" b="1">
                <a:solidFill>
                  <a:srgbClr val="0066FF"/>
                </a:solidFill>
              </a:rPr>
              <a:t>300040</a:t>
            </a:r>
            <a:r>
              <a:rPr lang="en-US" altLang="en-US" sz="2000">
                <a:solidFill>
                  <a:srgbClr val="0066FF"/>
                </a:solidFill>
              </a:rPr>
              <a:t> </a:t>
            </a:r>
            <a:r>
              <a:rPr lang="en-US" altLang="en-US" sz="2000"/>
              <a:t>and</a:t>
            </a:r>
          </a:p>
          <a:p>
            <a:r>
              <a:rPr lang="en-US" altLang="en-US" sz="2000"/>
              <a:t> The </a:t>
            </a:r>
            <a:r>
              <a:rPr lang="en-US" altLang="en-US" sz="2000" b="1">
                <a:solidFill>
                  <a:srgbClr val="FF0000"/>
                </a:solidFill>
              </a:rPr>
              <a:t>limit</a:t>
            </a:r>
            <a:r>
              <a:rPr lang="en-US" altLang="en-US" sz="2000">
                <a:solidFill>
                  <a:srgbClr val="FF0000"/>
                </a:solidFill>
              </a:rPr>
              <a:t> </a:t>
            </a:r>
            <a:r>
              <a:rPr lang="en-US" altLang="en-US" sz="2000"/>
              <a:t>register is </a:t>
            </a:r>
            <a:r>
              <a:rPr lang="en-US" altLang="en-US" sz="2000" b="1">
                <a:solidFill>
                  <a:srgbClr val="0066FF"/>
                </a:solidFill>
              </a:rPr>
              <a:t>120900</a:t>
            </a:r>
            <a:r>
              <a:rPr lang="en-US" altLang="en-US" sz="2000"/>
              <a:t>, </a:t>
            </a:r>
          </a:p>
          <a:p>
            <a:r>
              <a:rPr lang="en-US" altLang="en-US" sz="2000"/>
              <a:t>Then the program can legally </a:t>
            </a:r>
            <a:r>
              <a:rPr lang="en-US" altLang="en-US" sz="2000" b="1">
                <a:solidFill>
                  <a:srgbClr val="FF0000"/>
                </a:solidFill>
              </a:rPr>
              <a:t>access all addresses </a:t>
            </a:r>
            <a:r>
              <a:rPr lang="en-US" altLang="en-US" sz="2000"/>
              <a:t>from 300040 through </a:t>
            </a:r>
            <a:r>
              <a:rPr lang="en-US" altLang="en-US" sz="2000" b="1">
                <a:solidFill>
                  <a:srgbClr val="0066FF"/>
                </a:solidFill>
              </a:rPr>
              <a:t>420939</a:t>
            </a:r>
            <a:r>
              <a:rPr lang="en-US" altLang="en-US" sz="2000">
                <a:solidFill>
                  <a:srgbClr val="0066FF"/>
                </a:solidFill>
              </a:rPr>
              <a:t> </a:t>
            </a:r>
            <a:r>
              <a:rPr lang="en-US" altLang="en-US" sz="2000"/>
              <a:t>(</a:t>
            </a:r>
            <a:r>
              <a:rPr lang="en-US" altLang="en-US" sz="2000" b="1">
                <a:solidFill>
                  <a:srgbClr val="0066FF"/>
                </a:solidFill>
              </a:rPr>
              <a:t>inclusive</a:t>
            </a:r>
            <a:r>
              <a:rPr lang="en-US" altLang="en-US" sz="2000"/>
              <a:t>)</a:t>
            </a:r>
            <a:endParaRPr lang="en-US" altLang="en-US" sz="2000" b="1">
              <a:solidFill>
                <a:srgbClr val="0066FF"/>
              </a:solidFill>
            </a:endParaRPr>
          </a:p>
        </p:txBody>
      </p:sp>
      <p:pic>
        <p:nvPicPr>
          <p:cNvPr id="16388" name="Picture 5">
            <a:extLst>
              <a:ext uri="{FF2B5EF4-FFF2-40B4-BE49-F238E27FC236}">
                <a16:creationId xmlns:a16="http://schemas.microsoft.com/office/drawing/2014/main" id="{6923CACB-0437-7C02-9877-6E9768F0B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1036638"/>
            <a:ext cx="4448175" cy="490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Box 1">
            <a:extLst>
              <a:ext uri="{FF2B5EF4-FFF2-40B4-BE49-F238E27FC236}">
                <a16:creationId xmlns:a16="http://schemas.microsoft.com/office/drawing/2014/main" id="{BE2CD9AA-B89A-A8A2-E4D7-3B8A3A2748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7463" y="3297238"/>
            <a:ext cx="4778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800">
                <a:solidFill>
                  <a:srgbClr val="FF0000"/>
                </a:solidFill>
                <a:latin typeface="Verdana" panose="020B0604030504040204" pitchFamily="34" charset="0"/>
              </a:rPr>
              <a:t>+</a:t>
            </a:r>
          </a:p>
        </p:txBody>
      </p:sp>
      <p:sp>
        <p:nvSpPr>
          <p:cNvPr id="16390" name="TextBox 5">
            <a:extLst>
              <a:ext uri="{FF2B5EF4-FFF2-40B4-BE49-F238E27FC236}">
                <a16:creationId xmlns:a16="http://schemas.microsoft.com/office/drawing/2014/main" id="{8791B588-1017-99D1-F5ED-29D47C4F98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4425" y="3478213"/>
            <a:ext cx="4794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800">
                <a:solidFill>
                  <a:srgbClr val="FF0000"/>
                </a:solidFill>
                <a:latin typeface="Verdana" panose="020B0604030504040204" pitchFamily="34" charset="0"/>
              </a:rPr>
              <a:t>=</a:t>
            </a:r>
          </a:p>
        </p:txBody>
      </p:sp>
      <p:sp>
        <p:nvSpPr>
          <p:cNvPr id="16391" name="Oval 2">
            <a:extLst>
              <a:ext uri="{FF2B5EF4-FFF2-40B4-BE49-F238E27FC236}">
                <a16:creationId xmlns:a16="http://schemas.microsoft.com/office/drawing/2014/main" id="{9A8E8B2D-952A-C6E0-E2F4-8CB14F33A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7925" y="2447925"/>
            <a:ext cx="1544638" cy="2225675"/>
          </a:xfrm>
          <a:prstGeom prst="ellipse">
            <a:avLst/>
          </a:prstGeom>
          <a:noFill/>
          <a:ln w="3175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>
              <a:latin typeface="Verdana" panose="020B0604030504040204" pitchFamily="34" charset="0"/>
            </a:endParaRPr>
          </a:p>
        </p:txBody>
      </p:sp>
      <p:sp>
        <p:nvSpPr>
          <p:cNvPr id="16392" name="Oval 7">
            <a:extLst>
              <a:ext uri="{FF2B5EF4-FFF2-40B4-BE49-F238E27FC236}">
                <a16:creationId xmlns:a16="http://schemas.microsoft.com/office/drawing/2014/main" id="{1A8D00F4-9516-F5AB-EA71-076FFCC58E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6725" y="3556000"/>
            <a:ext cx="1544638" cy="965200"/>
          </a:xfrm>
          <a:prstGeom prst="ellipse">
            <a:avLst/>
          </a:prstGeom>
          <a:noFill/>
          <a:ln w="3175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>
              <a:latin typeface="Verdana" panose="020B0604030504040204" pitchFamily="34" charset="0"/>
            </a:endParaRPr>
          </a:p>
        </p:txBody>
      </p:sp>
      <p:pic>
        <p:nvPicPr>
          <p:cNvPr id="16393" name="Audio 4">
            <a:hlinkClick r:id="" action="ppaction://media"/>
            <a:extLst>
              <a:ext uri="{FF2B5EF4-FFF2-40B4-BE49-F238E27FC236}">
                <a16:creationId xmlns:a16="http://schemas.microsoft.com/office/drawing/2014/main" id="{EBDAE726-6E6A-A791-A841-8608E031A9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17AE5B87-F7D9-EDC0-08B0-720394BBD78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117600" y="482600"/>
            <a:ext cx="8134350" cy="457200"/>
          </a:xfrm>
        </p:spPr>
        <p:txBody>
          <a:bodyPr/>
          <a:lstStyle/>
          <a:p>
            <a:pPr eaLnBrk="1" hangingPunct="1"/>
            <a:r>
              <a:rPr lang="en-US" altLang="en-US" sz="2800">
                <a:solidFill>
                  <a:schemeClr val="bg1"/>
                </a:solidFill>
              </a:rPr>
              <a:t>Binding of Instructions and Data to Memory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C8D934B7-0415-F430-70E6-8F21BF04755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08000" y="1398588"/>
            <a:ext cx="8636000" cy="1290637"/>
          </a:xfrm>
        </p:spPr>
        <p:txBody>
          <a:bodyPr/>
          <a:lstStyle/>
          <a:p>
            <a:pPr marL="0" indent="0">
              <a:spcBef>
                <a:spcPts val="1800"/>
              </a:spcBef>
              <a:buFont typeface="Monotype Sorts"/>
              <a:buNone/>
            </a:pPr>
            <a:r>
              <a:rPr kumimoji="0" lang="en-US" altLang="en-US" sz="2000" b="1">
                <a:solidFill>
                  <a:srgbClr val="FF0000"/>
                </a:solidFill>
              </a:rPr>
              <a:t>Address binding </a:t>
            </a:r>
            <a:r>
              <a:rPr kumimoji="0" lang="en-US" altLang="en-US" sz="2000"/>
              <a:t>of instructions and data to memory addresses can happen at </a:t>
            </a:r>
            <a:r>
              <a:rPr kumimoji="0" lang="en-US" altLang="en-US" sz="2000" b="1">
                <a:solidFill>
                  <a:srgbClr val="0066FF"/>
                </a:solidFill>
              </a:rPr>
              <a:t>three different stages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D7F2BB4-35EE-5D56-F609-3205DCA4AE8B}"/>
              </a:ext>
            </a:extLst>
          </p:cNvPr>
          <p:cNvGraphicFramePr/>
          <p:nvPr/>
        </p:nvGraphicFramePr>
        <p:xfrm>
          <a:off x="1778000" y="2486025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8437" name="Audio 2">
            <a:hlinkClick r:id="" action="ppaction://media"/>
            <a:extLst>
              <a:ext uri="{FF2B5EF4-FFF2-40B4-BE49-F238E27FC236}">
                <a16:creationId xmlns:a16="http://schemas.microsoft.com/office/drawing/2014/main" id="{8203440D-4A02-BB7A-C586-83137786773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A3FE0026-7BB9-5172-5573-7AECF1306D8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009650" y="576263"/>
            <a:ext cx="8134350" cy="457200"/>
          </a:xfrm>
        </p:spPr>
        <p:txBody>
          <a:bodyPr/>
          <a:lstStyle/>
          <a:p>
            <a:pPr eaLnBrk="1" hangingPunct="1"/>
            <a:r>
              <a:rPr lang="en-US" altLang="en-US" sz="2800">
                <a:solidFill>
                  <a:schemeClr val="bg1"/>
                </a:solidFill>
              </a:rPr>
              <a:t>Binding of Instructions and Data to Memory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9E6D96B7-0C15-FEF2-3113-9CCE0B25643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08000" y="1308100"/>
            <a:ext cx="8636000" cy="4973638"/>
          </a:xfrm>
        </p:spPr>
        <p:txBody>
          <a:bodyPr/>
          <a:lstStyle/>
          <a:p>
            <a:pPr marL="0" indent="0">
              <a:spcBef>
                <a:spcPts val="1800"/>
              </a:spcBef>
              <a:buFont typeface="Monotype Sorts" charset="2"/>
              <a:buNone/>
              <a:defRPr/>
            </a:pPr>
            <a:r>
              <a:rPr kumimoji="0" lang="en-US" altLang="en-US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Address binding </a:t>
            </a:r>
            <a:r>
              <a:rPr kumimoji="0" lang="en-US" altLang="en-US" dirty="0">
                <a:ea typeface="ＭＳ Ｐゴシック" panose="020B0600070205080204" pitchFamily="34" charset="-128"/>
              </a:rPr>
              <a:t>of instructions and data to memory addresses can happen at </a:t>
            </a:r>
            <a:r>
              <a:rPr kumimoji="0" lang="en-US" altLang="en-US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three different stages</a:t>
            </a:r>
          </a:p>
          <a:p>
            <a:pPr>
              <a:spcBef>
                <a:spcPts val="1800"/>
              </a:spcBef>
              <a:buFont typeface="Monotype Sorts" charset="2"/>
              <a:buChar char="n"/>
              <a:defRPr/>
            </a:pPr>
            <a:r>
              <a:rPr lang="en-US" altLang="en-US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Compile</a:t>
            </a:r>
            <a:r>
              <a:rPr lang="en-US" altLang="en-US" b="1" dirty="0">
                <a:ea typeface="ＭＳ Ｐゴシック" panose="020B0600070205080204" pitchFamily="34" charset="-128"/>
              </a:rPr>
              <a:t> time</a:t>
            </a:r>
            <a:r>
              <a:rPr lang="en-US" altLang="en-US" dirty="0">
                <a:ea typeface="ＭＳ Ｐゴシック" panose="020B0600070205080204" pitchFamily="34" charset="-128"/>
              </a:rPr>
              <a:t>:  </a:t>
            </a:r>
          </a:p>
          <a:p>
            <a:pPr lvl="1">
              <a:buFont typeface="Monotype Sorts" charset="2"/>
              <a:buChar char="l"/>
              <a:defRPr/>
            </a:pPr>
            <a:r>
              <a:rPr lang="en-US" dirty="0">
                <a:ea typeface="ＭＳ Ｐゴシック" charset="-128"/>
              </a:rPr>
              <a:t>is when the </a:t>
            </a:r>
            <a:r>
              <a:rPr lang="en-US" b="1" dirty="0">
                <a:solidFill>
                  <a:srgbClr val="FF0000"/>
                </a:solidFill>
                <a:ea typeface="ＭＳ Ｐゴシック" charset="-128"/>
              </a:rPr>
              <a:t>code</a:t>
            </a:r>
            <a:r>
              <a:rPr lang="en-US" dirty="0">
                <a:solidFill>
                  <a:srgbClr val="FF0000"/>
                </a:solidFill>
                <a:ea typeface="ＭＳ Ｐゴシック" charset="-128"/>
              </a:rPr>
              <a:t> </a:t>
            </a:r>
            <a:r>
              <a:rPr lang="en-US" dirty="0">
                <a:ea typeface="ＭＳ Ｐゴシック" charset="-128"/>
              </a:rPr>
              <a:t>is being </a:t>
            </a:r>
            <a:r>
              <a:rPr lang="en-US" b="1" dirty="0">
                <a:solidFill>
                  <a:srgbClr val="FF0000"/>
                </a:solidFill>
                <a:ea typeface="ＭＳ Ｐゴシック" charset="-128"/>
              </a:rPr>
              <a:t>processed by a compiler</a:t>
            </a:r>
            <a:r>
              <a:rPr lang="en-US" dirty="0">
                <a:ea typeface="ＭＳ Ｐゴシック" charset="-128"/>
              </a:rPr>
              <a:t>, that is transforming your code into an </a:t>
            </a:r>
            <a:r>
              <a:rPr lang="en-US" b="1" dirty="0">
                <a:solidFill>
                  <a:srgbClr val="0066FF"/>
                </a:solidFill>
                <a:ea typeface="ＭＳ Ｐゴシック" charset="-128"/>
              </a:rPr>
              <a:t>executable binary</a:t>
            </a:r>
            <a:r>
              <a:rPr lang="en-US" dirty="0">
                <a:ea typeface="ＭＳ Ｐゴシック" charset="-128"/>
              </a:rPr>
              <a:t>.</a:t>
            </a:r>
          </a:p>
          <a:p>
            <a:pPr lvl="1">
              <a:spcBef>
                <a:spcPts val="600"/>
              </a:spcBef>
              <a:buFont typeface="Monotype Sorts" charset="2"/>
              <a:buChar char="l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must </a:t>
            </a:r>
            <a:r>
              <a:rPr lang="en-US" altLang="en-US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recompile</a:t>
            </a:r>
            <a:r>
              <a:rPr lang="en-US" altLang="en-US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>
                <a:ea typeface="ＭＳ Ｐゴシック" panose="020B0600070205080204" pitchFamily="34" charset="-128"/>
              </a:rPr>
              <a:t>code if </a:t>
            </a:r>
            <a:r>
              <a:rPr lang="en-US" altLang="en-US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starting location changes</a:t>
            </a:r>
          </a:p>
          <a:p>
            <a:pPr>
              <a:spcBef>
                <a:spcPts val="1800"/>
              </a:spcBef>
              <a:buFont typeface="Monotype Sorts" charset="2"/>
              <a:buChar char="n"/>
              <a:defRPr/>
            </a:pPr>
            <a:r>
              <a:rPr lang="en-US" altLang="en-US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Load</a:t>
            </a:r>
            <a:r>
              <a:rPr lang="en-US" altLang="en-US" b="1" dirty="0">
                <a:ea typeface="ＭＳ Ｐゴシック" panose="020B0600070205080204" pitchFamily="34" charset="-128"/>
              </a:rPr>
              <a:t> time</a:t>
            </a:r>
            <a:r>
              <a:rPr lang="en-US" altLang="en-US" dirty="0">
                <a:ea typeface="ＭＳ Ｐゴシック" panose="020B0600070205080204" pitchFamily="34" charset="-128"/>
              </a:rPr>
              <a:t>: </a:t>
            </a:r>
          </a:p>
          <a:p>
            <a:pPr lvl="1">
              <a:spcBef>
                <a:spcPts val="600"/>
              </a:spcBef>
              <a:buFont typeface="Monotype Sorts" charset="2"/>
              <a:buChar char="l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Must </a:t>
            </a:r>
            <a:r>
              <a:rPr lang="en-US" altLang="en-US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generate relocatable code </a:t>
            </a:r>
            <a:r>
              <a:rPr lang="en-US" altLang="en-US" dirty="0">
                <a:ea typeface="ＭＳ Ｐゴシック" panose="020B0600070205080204" pitchFamily="34" charset="-128"/>
              </a:rPr>
              <a:t>if memory location is </a:t>
            </a:r>
            <a:r>
              <a:rPr lang="en-US" altLang="en-US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not known at compile time</a:t>
            </a:r>
          </a:p>
          <a:p>
            <a:pPr>
              <a:spcBef>
                <a:spcPts val="1800"/>
              </a:spcBef>
              <a:buFont typeface="Monotype Sorts" charset="2"/>
              <a:buChar char="n"/>
              <a:defRPr/>
            </a:pPr>
            <a:r>
              <a:rPr lang="en-US" altLang="en-US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Execution</a:t>
            </a:r>
            <a:r>
              <a:rPr lang="en-US" altLang="en-US" b="1" dirty="0">
                <a:ea typeface="ＭＳ Ｐゴシック" panose="020B0600070205080204" pitchFamily="34" charset="-128"/>
              </a:rPr>
              <a:t> time</a:t>
            </a:r>
            <a:r>
              <a:rPr lang="en-US" altLang="en-US" dirty="0">
                <a:ea typeface="ＭＳ Ｐゴシック" panose="020B0600070205080204" pitchFamily="34" charset="-128"/>
              </a:rPr>
              <a:t>:  </a:t>
            </a:r>
          </a:p>
          <a:p>
            <a:pPr lvl="1">
              <a:spcBef>
                <a:spcPts val="600"/>
              </a:spcBef>
              <a:buFont typeface="Monotype Sorts" charset="2"/>
              <a:buChar char="l"/>
              <a:defRPr/>
            </a:pPr>
            <a:r>
              <a:rPr lang="en-US" altLang="en-US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Binding delayed until </a:t>
            </a:r>
            <a:r>
              <a:rPr lang="en-US" altLang="en-US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run time </a:t>
            </a:r>
            <a:r>
              <a:rPr lang="en-US" altLang="en-US" dirty="0">
                <a:ea typeface="ＭＳ Ｐゴシック" panose="020B0600070205080204" pitchFamily="34" charset="-128"/>
              </a:rPr>
              <a:t>if the </a:t>
            </a:r>
            <a:r>
              <a:rPr lang="en-US" altLang="en-US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process</a:t>
            </a:r>
            <a:r>
              <a:rPr lang="en-US" altLang="en-US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>
                <a:ea typeface="ＭＳ Ｐゴシック" panose="020B0600070205080204" pitchFamily="34" charset="-128"/>
              </a:rPr>
              <a:t>can be </a:t>
            </a:r>
            <a:r>
              <a:rPr lang="en-US" altLang="en-US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moved</a:t>
            </a:r>
            <a:r>
              <a:rPr lang="en-US" altLang="en-US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>
                <a:ea typeface="ＭＳ Ｐゴシック" panose="020B0600070205080204" pitchFamily="34" charset="-128"/>
              </a:rPr>
              <a:t>during its </a:t>
            </a:r>
            <a:r>
              <a:rPr lang="en-US" altLang="en-US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execution</a:t>
            </a:r>
            <a:r>
              <a:rPr lang="en-US" altLang="en-US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>
                <a:ea typeface="ＭＳ Ｐゴシック" panose="020B0600070205080204" pitchFamily="34" charset="-128"/>
              </a:rPr>
              <a:t>from one </a:t>
            </a:r>
            <a:r>
              <a:rPr lang="en-US" altLang="en-US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memory segment </a:t>
            </a:r>
            <a:r>
              <a:rPr lang="en-US" altLang="en-US" dirty="0">
                <a:ea typeface="ＭＳ Ｐゴシック" panose="020B0600070205080204" pitchFamily="34" charset="-128"/>
              </a:rPr>
              <a:t>to another.</a:t>
            </a:r>
          </a:p>
          <a:p>
            <a:pPr lvl="1">
              <a:buFont typeface="Monotype Sorts" charset="2"/>
              <a:buChar char="l"/>
              <a:defRPr/>
            </a:pPr>
            <a:r>
              <a:rPr lang="en-US" dirty="0">
                <a:ea typeface="ＭＳ Ｐゴシック" charset="-128"/>
              </a:rPr>
              <a:t> During program </a:t>
            </a:r>
            <a:r>
              <a:rPr lang="en-US" b="1" dirty="0">
                <a:solidFill>
                  <a:srgbClr val="FF0000"/>
                </a:solidFill>
                <a:ea typeface="ＭＳ Ｐゴシック" charset="-128"/>
              </a:rPr>
              <a:t>execution</a:t>
            </a:r>
            <a:r>
              <a:rPr lang="en-US" dirty="0">
                <a:ea typeface="ＭＳ Ｐゴシック" charset="-128"/>
              </a:rPr>
              <a:t>, the instructions are </a:t>
            </a:r>
            <a:r>
              <a:rPr lang="en-US" b="1" dirty="0">
                <a:solidFill>
                  <a:srgbClr val="0066FF"/>
                </a:solidFill>
                <a:ea typeface="ＭＳ Ｐゴシック" charset="-128"/>
              </a:rPr>
              <a:t>in memory </a:t>
            </a:r>
            <a:r>
              <a:rPr lang="en-US" dirty="0">
                <a:ea typeface="ＭＳ Ｐゴシック" charset="-128"/>
              </a:rPr>
              <a:t>and are being processed by the CPU. </a:t>
            </a:r>
            <a:r>
              <a:rPr lang="en-US" b="1" dirty="0">
                <a:solidFill>
                  <a:srgbClr val="FF0000"/>
                </a:solidFill>
                <a:ea typeface="ＭＳ Ｐゴシック" charset="-128"/>
              </a:rPr>
              <a:t>Additional memory </a:t>
            </a:r>
            <a:r>
              <a:rPr lang="en-US" b="1" dirty="0">
                <a:solidFill>
                  <a:srgbClr val="0066FF"/>
                </a:solidFill>
                <a:ea typeface="ＭＳ Ｐゴシック" charset="-128"/>
              </a:rPr>
              <a:t>may be allocated </a:t>
            </a:r>
            <a:r>
              <a:rPr lang="en-US" dirty="0">
                <a:ea typeface="ＭＳ Ｐゴシック" charset="-128"/>
              </a:rPr>
              <a:t>and/or </a:t>
            </a:r>
            <a:r>
              <a:rPr lang="en-US" b="1" dirty="0">
                <a:solidFill>
                  <a:srgbClr val="0066FF"/>
                </a:solidFill>
                <a:ea typeface="ＭＳ Ｐゴシック" charset="-128"/>
              </a:rPr>
              <a:t>deallocated</a:t>
            </a:r>
            <a:r>
              <a:rPr lang="en-US" dirty="0">
                <a:solidFill>
                  <a:srgbClr val="0066FF"/>
                </a:solidFill>
                <a:ea typeface="ＭＳ Ｐゴシック" charset="-128"/>
              </a:rPr>
              <a:t> </a:t>
            </a:r>
            <a:r>
              <a:rPr lang="en-US" dirty="0">
                <a:ea typeface="ＭＳ Ｐゴシック" charset="-128"/>
              </a:rPr>
              <a:t>at this time.</a:t>
            </a:r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EE5077AD-B180-1E20-A4A4-2F8CF7D90BC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14475" y="444500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sz="2800">
                <a:solidFill>
                  <a:schemeClr val="bg1"/>
                </a:solidFill>
              </a:rPr>
              <a:t>Multistep Processing of a User Program </a:t>
            </a:r>
          </a:p>
        </p:txBody>
      </p:sp>
      <p:pic>
        <p:nvPicPr>
          <p:cNvPr id="22531" name="Picture 5">
            <a:extLst>
              <a:ext uri="{FF2B5EF4-FFF2-40B4-BE49-F238E27FC236}">
                <a16:creationId xmlns:a16="http://schemas.microsoft.com/office/drawing/2014/main" id="{1B06EC56-263F-DD17-CDD3-56D803F82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325" y="1425575"/>
            <a:ext cx="3101975" cy="518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Audio 2">
            <a:hlinkClick r:id="" action="ppaction://media"/>
            <a:extLst>
              <a:ext uri="{FF2B5EF4-FFF2-40B4-BE49-F238E27FC236}">
                <a16:creationId xmlns:a16="http://schemas.microsoft.com/office/drawing/2014/main" id="{40B7FC43-B948-F625-9D7B-E4358051AD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E0780FE7-D8EB-2751-1342-1177E52D893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63688" y="415925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Logical vs. Physical Address Space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12330D52-CFCB-A4E5-1AF3-726121F5955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112838" y="1138238"/>
            <a:ext cx="8031162" cy="4852987"/>
          </a:xfrm>
        </p:spPr>
        <p:txBody>
          <a:bodyPr/>
          <a:lstStyle/>
          <a:p>
            <a:r>
              <a:rPr lang="en-US" altLang="en-US" sz="2400"/>
              <a:t>The concept of a </a:t>
            </a:r>
            <a:r>
              <a:rPr lang="en-US" altLang="en-US" sz="2400" b="1">
                <a:solidFill>
                  <a:srgbClr val="FF0000"/>
                </a:solidFill>
              </a:rPr>
              <a:t>logical address space </a:t>
            </a:r>
            <a:r>
              <a:rPr lang="en-US" altLang="en-US" sz="2400"/>
              <a:t>that is </a:t>
            </a:r>
            <a:r>
              <a:rPr lang="en-US" altLang="en-US" sz="2400" b="1">
                <a:solidFill>
                  <a:srgbClr val="FF0000"/>
                </a:solidFill>
              </a:rPr>
              <a:t>bound</a:t>
            </a:r>
            <a:r>
              <a:rPr lang="en-US" altLang="en-US" sz="2400"/>
              <a:t> </a:t>
            </a:r>
            <a:r>
              <a:rPr lang="en-US" altLang="en-US" sz="2400" b="1">
                <a:solidFill>
                  <a:srgbClr val="FF0000"/>
                </a:solidFill>
              </a:rPr>
              <a:t>to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/>
              <a:t>a separate </a:t>
            </a:r>
            <a:r>
              <a:rPr lang="en-US" altLang="en-US" sz="2400" b="1">
                <a:solidFill>
                  <a:srgbClr val="3366FF"/>
                </a:solidFill>
              </a:rPr>
              <a:t>physical address space</a:t>
            </a:r>
            <a:r>
              <a:rPr lang="en-US" altLang="en-US" sz="2400">
                <a:solidFill>
                  <a:srgbClr val="3366FF"/>
                </a:solidFill>
              </a:rPr>
              <a:t> </a:t>
            </a:r>
            <a:r>
              <a:rPr lang="en-US" altLang="en-US" sz="2400"/>
              <a:t>is central to proper memory management</a:t>
            </a:r>
          </a:p>
          <a:p>
            <a:pPr lvl="1"/>
            <a:r>
              <a:rPr lang="en-US" altLang="en-US" sz="2400" b="1">
                <a:solidFill>
                  <a:srgbClr val="FF0000"/>
                </a:solidFill>
              </a:rPr>
              <a:t>Logical address</a:t>
            </a:r>
          </a:p>
          <a:p>
            <a:pPr lvl="2"/>
            <a:r>
              <a:rPr lang="en-US" altLang="en-US" sz="2400" b="1">
                <a:solidFill>
                  <a:srgbClr val="0066FF"/>
                </a:solidFill>
              </a:rPr>
              <a:t>generated</a:t>
            </a:r>
            <a:r>
              <a:rPr lang="en-US" altLang="en-US" sz="2400"/>
              <a:t> by the </a:t>
            </a:r>
            <a:r>
              <a:rPr lang="en-US" altLang="en-US" sz="2400" b="1">
                <a:solidFill>
                  <a:srgbClr val="0066FF"/>
                </a:solidFill>
              </a:rPr>
              <a:t>CPU</a:t>
            </a:r>
            <a:r>
              <a:rPr lang="en-US" altLang="en-US" sz="2400"/>
              <a:t>; </a:t>
            </a:r>
          </a:p>
          <a:p>
            <a:pPr lvl="2"/>
            <a:r>
              <a:rPr lang="en-US" altLang="en-US" sz="2400"/>
              <a:t>also referred to as </a:t>
            </a:r>
            <a:r>
              <a:rPr lang="en-US" altLang="en-US" sz="2400" b="1">
                <a:solidFill>
                  <a:srgbClr val="3366FF"/>
                </a:solidFill>
              </a:rPr>
              <a:t>virtual address</a:t>
            </a:r>
          </a:p>
          <a:p>
            <a:pPr lvl="1"/>
            <a:r>
              <a:rPr lang="en-US" altLang="en-US" sz="2400" b="1">
                <a:solidFill>
                  <a:srgbClr val="FF0000"/>
                </a:solidFill>
              </a:rPr>
              <a:t>Physical address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</a:p>
          <a:p>
            <a:pPr lvl="2"/>
            <a:r>
              <a:rPr lang="en-US" altLang="en-US" sz="2400" b="1">
                <a:solidFill>
                  <a:srgbClr val="0066FF"/>
                </a:solidFill>
              </a:rPr>
              <a:t>address seen </a:t>
            </a:r>
            <a:r>
              <a:rPr lang="en-US" altLang="en-US" sz="2400"/>
              <a:t>by the </a:t>
            </a:r>
            <a:r>
              <a:rPr lang="en-US" altLang="en-US" sz="2400" b="1">
                <a:solidFill>
                  <a:srgbClr val="0066FF"/>
                </a:solidFill>
              </a:rPr>
              <a:t>memory unit</a:t>
            </a:r>
            <a:endParaRPr lang="en-US" altLang="en-US" sz="2400"/>
          </a:p>
          <a:p>
            <a:r>
              <a:rPr lang="en-US" altLang="en-US" sz="2400"/>
              <a:t>They are </a:t>
            </a:r>
            <a:r>
              <a:rPr lang="en-US" altLang="en-US" sz="2400" b="1">
                <a:solidFill>
                  <a:srgbClr val="FF0000"/>
                </a:solidFill>
              </a:rPr>
              <a:t>the same </a:t>
            </a:r>
            <a:r>
              <a:rPr lang="en-US" altLang="en-US" sz="2400"/>
              <a:t>in </a:t>
            </a:r>
            <a:r>
              <a:rPr lang="en-US" altLang="en-US" sz="2400" b="1">
                <a:solidFill>
                  <a:srgbClr val="0066FF"/>
                </a:solidFill>
              </a:rPr>
              <a:t>compile-time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and </a:t>
            </a:r>
            <a:r>
              <a:rPr lang="en-US" altLang="en-US" sz="2400" b="1">
                <a:solidFill>
                  <a:srgbClr val="0066FF"/>
                </a:solidFill>
              </a:rPr>
              <a:t>load-time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address-binding schemes; </a:t>
            </a:r>
          </a:p>
          <a:p>
            <a:r>
              <a:rPr lang="en-US" altLang="en-US" sz="2400"/>
              <a:t>They </a:t>
            </a:r>
            <a:r>
              <a:rPr lang="en-US" altLang="en-US" sz="2400" b="1">
                <a:solidFill>
                  <a:srgbClr val="FF0000"/>
                </a:solidFill>
              </a:rPr>
              <a:t>differ in </a:t>
            </a:r>
            <a:r>
              <a:rPr lang="en-US" altLang="en-US" sz="2400" b="1">
                <a:solidFill>
                  <a:srgbClr val="0066FF"/>
                </a:solidFill>
              </a:rPr>
              <a:t>execution-time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address-binding scheme</a:t>
            </a: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>
            <a:extLst>
              <a:ext uri="{FF2B5EF4-FFF2-40B4-BE49-F238E27FC236}">
                <a16:creationId xmlns:a16="http://schemas.microsoft.com/office/drawing/2014/main" id="{5FFB688C-7DF0-2605-AAF3-B81C60C09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425" y="3263900"/>
            <a:ext cx="4891088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2">
            <a:extLst>
              <a:ext uri="{FF2B5EF4-FFF2-40B4-BE49-F238E27FC236}">
                <a16:creationId xmlns:a16="http://schemas.microsoft.com/office/drawing/2014/main" id="{B535ECF2-FCA4-D448-3ADE-F983D82F7E0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85888" y="460375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Memory-Management Unit (</a:t>
            </a:r>
            <a:r>
              <a:rPr lang="en-US" altLang="en-US" sz="2400">
                <a:solidFill>
                  <a:schemeClr val="bg1"/>
                </a:solidFill>
              </a:rPr>
              <a:t>MMU</a:t>
            </a:r>
            <a:r>
              <a:rPr lang="en-US" altLang="en-US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8725286D-D470-D1E8-FA12-5EE47F83725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166813" y="1260475"/>
            <a:ext cx="8075612" cy="4824413"/>
          </a:xfrm>
        </p:spPr>
        <p:txBody>
          <a:bodyPr/>
          <a:lstStyle/>
          <a:p>
            <a:r>
              <a:rPr lang="en-US" altLang="en-US" sz="2000" b="1">
                <a:solidFill>
                  <a:srgbClr val="FF0000"/>
                </a:solidFill>
              </a:rPr>
              <a:t>MMU</a:t>
            </a:r>
            <a:r>
              <a:rPr lang="en-US" altLang="en-US" sz="2000">
                <a:solidFill>
                  <a:srgbClr val="FF0000"/>
                </a:solidFill>
              </a:rPr>
              <a:t> </a:t>
            </a:r>
            <a:r>
              <a:rPr lang="en-US" altLang="en-US" sz="2000"/>
              <a:t>is the </a:t>
            </a:r>
            <a:r>
              <a:rPr lang="en-US" altLang="en-US" sz="2000" b="1">
                <a:solidFill>
                  <a:srgbClr val="FF0000"/>
                </a:solidFill>
              </a:rPr>
              <a:t>hardware device </a:t>
            </a:r>
            <a:r>
              <a:rPr lang="en-US" altLang="en-US" sz="2000"/>
              <a:t>that </a:t>
            </a:r>
            <a:r>
              <a:rPr lang="en-US" altLang="en-US" sz="2000" b="1">
                <a:solidFill>
                  <a:srgbClr val="0066FF"/>
                </a:solidFill>
              </a:rPr>
              <a:t>maps</a:t>
            </a:r>
            <a:r>
              <a:rPr lang="en-US" altLang="en-US" sz="2000">
                <a:solidFill>
                  <a:srgbClr val="0066FF"/>
                </a:solidFill>
              </a:rPr>
              <a:t> </a:t>
            </a:r>
            <a:r>
              <a:rPr lang="en-US" altLang="en-US" sz="2000" b="1">
                <a:solidFill>
                  <a:srgbClr val="0066FF"/>
                </a:solidFill>
              </a:rPr>
              <a:t>virtual</a:t>
            </a:r>
            <a:r>
              <a:rPr lang="en-US" altLang="en-US" sz="2000">
                <a:solidFill>
                  <a:srgbClr val="0066FF"/>
                </a:solidFill>
              </a:rPr>
              <a:t> </a:t>
            </a:r>
            <a:r>
              <a:rPr lang="en-US" altLang="en-US" sz="2000"/>
              <a:t>to </a:t>
            </a:r>
            <a:r>
              <a:rPr lang="en-US" altLang="en-US" sz="2000" b="1">
                <a:solidFill>
                  <a:srgbClr val="0066FF"/>
                </a:solidFill>
              </a:rPr>
              <a:t>physical</a:t>
            </a:r>
            <a:r>
              <a:rPr lang="en-US" altLang="en-US" sz="2000">
                <a:solidFill>
                  <a:srgbClr val="0066FF"/>
                </a:solidFill>
              </a:rPr>
              <a:t> </a:t>
            </a:r>
            <a:r>
              <a:rPr lang="en-US" altLang="en-US" sz="2000"/>
              <a:t>address</a:t>
            </a:r>
          </a:p>
          <a:p>
            <a:r>
              <a:rPr lang="en-US" altLang="en-US" sz="2000"/>
              <a:t>In MMU scheme, </a:t>
            </a:r>
          </a:p>
          <a:p>
            <a:pPr lvl="1"/>
            <a:r>
              <a:rPr lang="en-US" altLang="en-US" sz="2000"/>
              <a:t>the </a:t>
            </a:r>
            <a:r>
              <a:rPr lang="en-US" altLang="en-US" sz="2000" b="1">
                <a:solidFill>
                  <a:srgbClr val="FF0000"/>
                </a:solidFill>
              </a:rPr>
              <a:t>value</a:t>
            </a:r>
            <a:r>
              <a:rPr lang="en-US" altLang="en-US" sz="2000">
                <a:solidFill>
                  <a:srgbClr val="FF0000"/>
                </a:solidFill>
              </a:rPr>
              <a:t> </a:t>
            </a:r>
            <a:r>
              <a:rPr lang="en-US" altLang="en-US" sz="2000"/>
              <a:t>in the </a:t>
            </a:r>
            <a:r>
              <a:rPr lang="en-US" altLang="en-US" sz="2000" b="1">
                <a:solidFill>
                  <a:srgbClr val="0066FF"/>
                </a:solidFill>
              </a:rPr>
              <a:t>relocation register </a:t>
            </a:r>
            <a:r>
              <a:rPr lang="en-US" altLang="en-US" sz="2000"/>
              <a:t>is added to every address generated by a user process at the time it is sent to memory</a:t>
            </a:r>
          </a:p>
          <a:p>
            <a:r>
              <a:rPr lang="en-US" altLang="en-US" sz="2000"/>
              <a:t>The </a:t>
            </a:r>
            <a:r>
              <a:rPr lang="en-US" altLang="en-US" sz="2000" b="1">
                <a:solidFill>
                  <a:srgbClr val="FF0000"/>
                </a:solidFill>
              </a:rPr>
              <a:t>user program </a:t>
            </a:r>
            <a:r>
              <a:rPr lang="en-US" altLang="en-US" sz="2000" b="1">
                <a:solidFill>
                  <a:srgbClr val="0066FF"/>
                </a:solidFill>
              </a:rPr>
              <a:t>deals</a:t>
            </a:r>
            <a:r>
              <a:rPr lang="en-US" altLang="en-US" sz="2000">
                <a:solidFill>
                  <a:srgbClr val="0066FF"/>
                </a:solidFill>
              </a:rPr>
              <a:t> </a:t>
            </a:r>
            <a:r>
              <a:rPr lang="en-US" altLang="en-US" sz="2000"/>
              <a:t>with </a:t>
            </a:r>
            <a:r>
              <a:rPr lang="en-US" altLang="en-US" sz="2000" b="1" i="1">
                <a:solidFill>
                  <a:srgbClr val="0066FF"/>
                </a:solidFill>
              </a:rPr>
              <a:t>logical</a:t>
            </a:r>
            <a:r>
              <a:rPr lang="en-US" altLang="en-US" sz="2000">
                <a:solidFill>
                  <a:srgbClr val="0066FF"/>
                </a:solidFill>
              </a:rPr>
              <a:t> </a:t>
            </a:r>
            <a:r>
              <a:rPr lang="en-US" altLang="en-US" sz="2000"/>
              <a:t>addresses; </a:t>
            </a:r>
          </a:p>
          <a:p>
            <a:pPr lvl="1"/>
            <a:r>
              <a:rPr lang="en-US" altLang="en-US" sz="2000"/>
              <a:t>it </a:t>
            </a:r>
            <a:r>
              <a:rPr lang="en-US" altLang="en-US" sz="2000" b="1">
                <a:solidFill>
                  <a:srgbClr val="0066FF"/>
                </a:solidFill>
              </a:rPr>
              <a:t>never sees </a:t>
            </a:r>
            <a:r>
              <a:rPr lang="en-US" altLang="en-US" sz="2000"/>
              <a:t>the </a:t>
            </a:r>
            <a:r>
              <a:rPr lang="en-US" altLang="en-US" sz="2000" b="1" i="1">
                <a:solidFill>
                  <a:srgbClr val="0066FF"/>
                </a:solidFill>
              </a:rPr>
              <a:t>real</a:t>
            </a:r>
            <a:r>
              <a:rPr lang="en-US" altLang="en-US" sz="2000" b="1">
                <a:solidFill>
                  <a:srgbClr val="0066FF"/>
                </a:solidFill>
              </a:rPr>
              <a:t> physical </a:t>
            </a:r>
            <a:r>
              <a:rPr lang="en-US" altLang="en-US" sz="2000"/>
              <a:t>addresses</a:t>
            </a: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7B967937-BC03-8D6A-1E35-3E85A248040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576262"/>
          </a:xfrm>
        </p:spPr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Address protection</a:t>
            </a:r>
          </a:p>
        </p:txBody>
      </p:sp>
      <p:pic>
        <p:nvPicPr>
          <p:cNvPr id="28675" name="Picture 3">
            <a:extLst>
              <a:ext uri="{FF2B5EF4-FFF2-40B4-BE49-F238E27FC236}">
                <a16:creationId xmlns:a16="http://schemas.microsoft.com/office/drawing/2014/main" id="{4F651CF1-1B98-677E-BF9C-D637A424C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0113"/>
            <a:ext cx="9144000" cy="50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Audio 4">
            <a:hlinkClick r:id="" action="ppaction://media"/>
            <a:extLst>
              <a:ext uri="{FF2B5EF4-FFF2-40B4-BE49-F238E27FC236}">
                <a16:creationId xmlns:a16="http://schemas.microsoft.com/office/drawing/2014/main" id="{51D07026-B2C5-FEE0-3CCB-CB56842AE8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5C9D0B93-F42C-62F9-10DA-0D6F0A34A4A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Dynamic Loading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2E07A5E3-7C4C-6797-E0F7-159D2502935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09700" y="1228725"/>
            <a:ext cx="7734300" cy="463232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sz="2400" b="1">
                <a:solidFill>
                  <a:srgbClr val="FF0000"/>
                </a:solidFill>
              </a:rPr>
              <a:t>Routine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/>
              <a:t>is </a:t>
            </a:r>
            <a:r>
              <a:rPr lang="en-US" altLang="en-US" sz="2400" b="1">
                <a:solidFill>
                  <a:srgbClr val="0066FF"/>
                </a:solidFill>
              </a:rPr>
              <a:t>not loaded until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it is </a:t>
            </a:r>
            <a:r>
              <a:rPr lang="en-US" altLang="en-US" sz="2400" b="1">
                <a:solidFill>
                  <a:srgbClr val="0066FF"/>
                </a:solidFill>
              </a:rPr>
              <a:t>called</a:t>
            </a:r>
          </a:p>
          <a:p>
            <a:pPr>
              <a:lnSpc>
                <a:spcPct val="150000"/>
              </a:lnSpc>
            </a:pPr>
            <a:r>
              <a:rPr lang="en-US" altLang="en-US" sz="2400" b="1">
                <a:solidFill>
                  <a:srgbClr val="FF0000"/>
                </a:solidFill>
              </a:rPr>
              <a:t>Better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 b="1">
                <a:solidFill>
                  <a:srgbClr val="0066FF"/>
                </a:solidFill>
              </a:rPr>
              <a:t>memory-space</a:t>
            </a:r>
            <a:r>
              <a:rPr lang="en-US" altLang="en-US" sz="2400"/>
              <a:t> </a:t>
            </a:r>
            <a:r>
              <a:rPr lang="en-US" altLang="en-US" sz="2400" b="1">
                <a:solidFill>
                  <a:srgbClr val="0066FF"/>
                </a:solidFill>
              </a:rPr>
              <a:t>utilization</a:t>
            </a:r>
            <a:r>
              <a:rPr lang="en-US" altLang="en-US" sz="2400"/>
              <a:t>; </a:t>
            </a:r>
          </a:p>
          <a:p>
            <a:pPr lvl="1">
              <a:lnSpc>
                <a:spcPct val="150000"/>
              </a:lnSpc>
            </a:pPr>
            <a:r>
              <a:rPr lang="en-US" altLang="en-US" sz="2400" b="1">
                <a:solidFill>
                  <a:srgbClr val="0066FF"/>
                </a:solidFill>
              </a:rPr>
              <a:t>unused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routine is </a:t>
            </a:r>
            <a:r>
              <a:rPr lang="en-US" altLang="en-US" sz="2400" b="1">
                <a:solidFill>
                  <a:srgbClr val="0066FF"/>
                </a:solidFill>
              </a:rPr>
              <a:t>never loaded</a:t>
            </a:r>
          </a:p>
          <a:p>
            <a:pPr>
              <a:lnSpc>
                <a:spcPct val="150000"/>
              </a:lnSpc>
            </a:pPr>
            <a:r>
              <a:rPr lang="en-US" altLang="en-US" sz="2400" b="1">
                <a:solidFill>
                  <a:srgbClr val="FF0000"/>
                </a:solidFill>
              </a:rPr>
              <a:t>Useful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/>
              <a:t>when </a:t>
            </a:r>
            <a:r>
              <a:rPr lang="en-US" altLang="en-US" sz="2400" b="1">
                <a:solidFill>
                  <a:srgbClr val="0066FF"/>
                </a:solidFill>
              </a:rPr>
              <a:t>large amounts of code </a:t>
            </a:r>
            <a:r>
              <a:rPr lang="en-US" altLang="en-US" sz="2400"/>
              <a:t>are needed to handle </a:t>
            </a:r>
            <a:r>
              <a:rPr lang="en-US" altLang="en-US" sz="2400" b="1">
                <a:solidFill>
                  <a:srgbClr val="0066FF"/>
                </a:solidFill>
              </a:rPr>
              <a:t>infrequently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occurring cases</a:t>
            </a:r>
          </a:p>
          <a:p>
            <a:pPr>
              <a:lnSpc>
                <a:spcPct val="150000"/>
              </a:lnSpc>
            </a:pPr>
            <a:r>
              <a:rPr lang="en-US" altLang="en-US" sz="2400" b="1">
                <a:solidFill>
                  <a:srgbClr val="0066FF"/>
                </a:solidFill>
              </a:rPr>
              <a:t>No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 b="1">
                <a:solidFill>
                  <a:srgbClr val="FF0000"/>
                </a:solidFill>
              </a:rPr>
              <a:t>special support </a:t>
            </a:r>
            <a:r>
              <a:rPr lang="en-US" altLang="en-US" sz="2400"/>
              <a:t>from the </a:t>
            </a:r>
            <a:r>
              <a:rPr lang="en-US" altLang="en-US" sz="2400" b="1">
                <a:solidFill>
                  <a:srgbClr val="0066FF"/>
                </a:solidFill>
              </a:rPr>
              <a:t>operating system </a:t>
            </a:r>
            <a:r>
              <a:rPr lang="en-US" altLang="en-US" sz="2400"/>
              <a:t>is required </a:t>
            </a:r>
          </a:p>
          <a:p>
            <a:pPr lvl="1">
              <a:lnSpc>
                <a:spcPct val="150000"/>
              </a:lnSpc>
            </a:pPr>
            <a:r>
              <a:rPr lang="en-US" altLang="en-US" sz="2400" b="1">
                <a:solidFill>
                  <a:srgbClr val="FF0000"/>
                </a:solidFill>
              </a:rPr>
              <a:t>implemented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 b="1">
                <a:solidFill>
                  <a:srgbClr val="0066FF"/>
                </a:solidFill>
              </a:rPr>
              <a:t>through program design</a:t>
            </a:r>
          </a:p>
        </p:txBody>
      </p:sp>
      <p:pic>
        <p:nvPicPr>
          <p:cNvPr id="29700" name="Audio 3">
            <a:hlinkClick r:id="" action="ppaction://media"/>
            <a:extLst>
              <a:ext uri="{FF2B5EF4-FFF2-40B4-BE49-F238E27FC236}">
                <a16:creationId xmlns:a16="http://schemas.microsoft.com/office/drawing/2014/main" id="{C5F2657B-22B1-C761-515E-1FDB3378D3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047ECF8F-B07E-A9AA-0014-138465CBBC3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54025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Dynamic Linking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91F101F1-A188-43C9-4276-8E280FFE0C8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044575" y="1377950"/>
            <a:ext cx="8099425" cy="5378450"/>
          </a:xfrm>
        </p:spPr>
        <p:txBody>
          <a:bodyPr/>
          <a:lstStyle/>
          <a:p>
            <a:pPr>
              <a:spcBef>
                <a:spcPts val="24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Linking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 b="1">
                <a:solidFill>
                  <a:srgbClr val="0066FF"/>
                </a:solidFill>
              </a:rPr>
              <a:t>postponed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until </a:t>
            </a:r>
            <a:r>
              <a:rPr lang="en-US" altLang="en-US" sz="2400" b="1">
                <a:solidFill>
                  <a:srgbClr val="0066FF"/>
                </a:solidFill>
              </a:rPr>
              <a:t>execution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time</a:t>
            </a:r>
          </a:p>
          <a:p>
            <a:pPr>
              <a:spcBef>
                <a:spcPts val="24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Small piece of code</a:t>
            </a:r>
            <a:r>
              <a:rPr lang="en-US" altLang="en-US" sz="2400"/>
              <a:t>, </a:t>
            </a:r>
            <a:r>
              <a:rPr lang="en-US" altLang="en-US" sz="2400" b="1" i="1">
                <a:solidFill>
                  <a:srgbClr val="FF0000"/>
                </a:solidFill>
              </a:rPr>
              <a:t>stub</a:t>
            </a:r>
            <a:r>
              <a:rPr lang="en-US" altLang="en-US" sz="2400"/>
              <a:t>, used to </a:t>
            </a:r>
            <a:r>
              <a:rPr lang="en-US" altLang="en-US" sz="2400" b="1">
                <a:solidFill>
                  <a:srgbClr val="0066FF"/>
                </a:solidFill>
              </a:rPr>
              <a:t>locate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the </a:t>
            </a:r>
            <a:r>
              <a:rPr lang="en-US" altLang="en-US" sz="2400" b="1">
                <a:solidFill>
                  <a:srgbClr val="0066FF"/>
                </a:solidFill>
              </a:rPr>
              <a:t>appropriate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memory-resident library </a:t>
            </a:r>
            <a:r>
              <a:rPr lang="en-US" altLang="en-US" sz="2400" b="1">
                <a:solidFill>
                  <a:srgbClr val="0066FF"/>
                </a:solidFill>
              </a:rPr>
              <a:t>routine</a:t>
            </a:r>
          </a:p>
          <a:p>
            <a:pPr>
              <a:spcBef>
                <a:spcPts val="24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Stub replaces itself </a:t>
            </a:r>
            <a:r>
              <a:rPr lang="en-US" altLang="en-US" sz="2400"/>
              <a:t>with the </a:t>
            </a:r>
            <a:r>
              <a:rPr lang="en-US" altLang="en-US" sz="2400" b="1">
                <a:solidFill>
                  <a:srgbClr val="0066FF"/>
                </a:solidFill>
              </a:rPr>
              <a:t>address of the routine</a:t>
            </a:r>
            <a:r>
              <a:rPr lang="en-US" altLang="en-US" sz="2400"/>
              <a:t>, and </a:t>
            </a:r>
            <a:r>
              <a:rPr lang="en-US" altLang="en-US" sz="2400" b="1">
                <a:solidFill>
                  <a:srgbClr val="0066FF"/>
                </a:solidFill>
              </a:rPr>
              <a:t>executes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the </a:t>
            </a:r>
            <a:r>
              <a:rPr lang="en-US" altLang="en-US" sz="2400" b="1">
                <a:solidFill>
                  <a:srgbClr val="0066FF"/>
                </a:solidFill>
              </a:rPr>
              <a:t>routine</a:t>
            </a:r>
          </a:p>
          <a:p>
            <a:pPr>
              <a:spcBef>
                <a:spcPts val="24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Operating system </a:t>
            </a:r>
            <a:r>
              <a:rPr lang="en-US" altLang="en-US" sz="2400"/>
              <a:t>needed to </a:t>
            </a:r>
            <a:r>
              <a:rPr lang="en-US" altLang="en-US" sz="2400" b="1">
                <a:solidFill>
                  <a:srgbClr val="0066FF"/>
                </a:solidFill>
              </a:rPr>
              <a:t>check if routine</a:t>
            </a:r>
            <a:r>
              <a:rPr lang="en-US" altLang="en-US" sz="2400"/>
              <a:t> is </a:t>
            </a:r>
            <a:r>
              <a:rPr lang="en-US" altLang="en-US" sz="2400" b="1">
                <a:solidFill>
                  <a:srgbClr val="0066FF"/>
                </a:solidFill>
              </a:rPr>
              <a:t>in</a:t>
            </a:r>
            <a:r>
              <a:rPr lang="en-US" altLang="en-US" sz="2400"/>
              <a:t> </a:t>
            </a:r>
            <a:r>
              <a:rPr lang="en-US" altLang="en-US" sz="2400" b="1">
                <a:solidFill>
                  <a:srgbClr val="0066FF"/>
                </a:solidFill>
              </a:rPr>
              <a:t>processes’ memory address</a:t>
            </a:r>
          </a:p>
          <a:p>
            <a:pPr>
              <a:spcBef>
                <a:spcPts val="24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Dynamic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 b="1">
                <a:solidFill>
                  <a:srgbClr val="FF0000"/>
                </a:solidFill>
              </a:rPr>
              <a:t>linking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/>
              <a:t>is particularly </a:t>
            </a:r>
            <a:r>
              <a:rPr lang="en-US" altLang="en-US" sz="2400" b="1">
                <a:solidFill>
                  <a:srgbClr val="0066FF"/>
                </a:solidFill>
              </a:rPr>
              <a:t>useful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for </a:t>
            </a:r>
            <a:r>
              <a:rPr lang="en-US" altLang="en-US" sz="2400" b="1">
                <a:solidFill>
                  <a:srgbClr val="0066FF"/>
                </a:solidFill>
              </a:rPr>
              <a:t>libraries</a:t>
            </a:r>
          </a:p>
          <a:p>
            <a:pPr>
              <a:spcBef>
                <a:spcPts val="2400"/>
              </a:spcBef>
            </a:pPr>
            <a:r>
              <a:rPr lang="en-US" altLang="en-US" sz="2400"/>
              <a:t>also </a:t>
            </a:r>
            <a:r>
              <a:rPr lang="en-US" altLang="en-US" sz="2400" b="1">
                <a:solidFill>
                  <a:srgbClr val="FF0000"/>
                </a:solidFill>
              </a:rPr>
              <a:t>known as </a:t>
            </a:r>
            <a:r>
              <a:rPr lang="en-US" altLang="en-US" sz="2400" b="1">
                <a:solidFill>
                  <a:srgbClr val="3366FF"/>
                </a:solidFill>
              </a:rPr>
              <a:t>shared libraries</a:t>
            </a:r>
          </a:p>
          <a:p>
            <a:pPr marL="457200" lvl="1" indent="0">
              <a:spcBef>
                <a:spcPts val="600"/>
              </a:spcBef>
              <a:buFont typeface="Monotype Sorts"/>
              <a:buNone/>
            </a:pPr>
            <a:endParaRPr lang="en-US" altLang="en-US" sz="2400"/>
          </a:p>
        </p:txBody>
      </p:sp>
      <p:pic>
        <p:nvPicPr>
          <p:cNvPr id="31748" name="Audio 2">
            <a:hlinkClick r:id="" action="ppaction://media"/>
            <a:extLst>
              <a:ext uri="{FF2B5EF4-FFF2-40B4-BE49-F238E27FC236}">
                <a16:creationId xmlns:a16="http://schemas.microsoft.com/office/drawing/2014/main" id="{27EED918-71F5-76B8-F702-7334D15547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3C6114A6-E645-D555-9BAD-4892D5AD3FF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58800" y="409575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Swapping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3D0CA9E5-384C-A995-CE79-377499931B6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171575" y="985838"/>
            <a:ext cx="7972425" cy="5295900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altLang="en-US" sz="2400"/>
              <a:t>A </a:t>
            </a:r>
            <a:r>
              <a:rPr lang="en-US" altLang="en-US" sz="2400" b="1">
                <a:solidFill>
                  <a:srgbClr val="FF0000"/>
                </a:solidFill>
              </a:rPr>
              <a:t>process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/>
              <a:t>can be </a:t>
            </a:r>
            <a:r>
              <a:rPr lang="en-US" altLang="en-US" sz="2400" b="1">
                <a:solidFill>
                  <a:srgbClr val="FF0000"/>
                </a:solidFill>
              </a:rPr>
              <a:t>swapped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/>
              <a:t>temporarily </a:t>
            </a:r>
            <a:r>
              <a:rPr lang="en-US" altLang="en-US" sz="2400" b="1">
                <a:solidFill>
                  <a:srgbClr val="0066FF"/>
                </a:solidFill>
              </a:rPr>
              <a:t>out of memory </a:t>
            </a:r>
            <a:r>
              <a:rPr lang="en-US" altLang="en-US" sz="2400"/>
              <a:t>to a </a:t>
            </a:r>
            <a:r>
              <a:rPr lang="en-US" altLang="en-US" sz="2400" b="1">
                <a:solidFill>
                  <a:srgbClr val="0066FF"/>
                </a:solidFill>
              </a:rPr>
              <a:t>backing store</a:t>
            </a:r>
            <a:r>
              <a:rPr lang="en-US" altLang="en-US" sz="2400"/>
              <a:t>, and then </a:t>
            </a:r>
            <a:r>
              <a:rPr lang="en-US" altLang="en-US" sz="2400" b="1">
                <a:solidFill>
                  <a:srgbClr val="0066FF"/>
                </a:solidFill>
              </a:rPr>
              <a:t>brought back into memory </a:t>
            </a:r>
            <a:r>
              <a:rPr lang="en-US" altLang="en-US" sz="2400"/>
              <a:t>for </a:t>
            </a:r>
            <a:r>
              <a:rPr lang="en-US" altLang="en-US" sz="2400" b="1">
                <a:solidFill>
                  <a:srgbClr val="0066FF"/>
                </a:solidFill>
              </a:rPr>
              <a:t>continued execution</a:t>
            </a:r>
          </a:p>
          <a:p>
            <a:pPr>
              <a:spcBef>
                <a:spcPts val="18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Backing store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/>
              <a:t>– </a:t>
            </a:r>
            <a:r>
              <a:rPr lang="en-US" altLang="en-US" sz="2400" b="1">
                <a:solidFill>
                  <a:srgbClr val="0066FF"/>
                </a:solidFill>
              </a:rPr>
              <a:t>fast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disk </a:t>
            </a:r>
            <a:r>
              <a:rPr lang="en-US" altLang="en-US" sz="2400" b="1">
                <a:solidFill>
                  <a:srgbClr val="0066FF"/>
                </a:solidFill>
              </a:rPr>
              <a:t>large enough </a:t>
            </a:r>
            <a:r>
              <a:rPr lang="en-US" altLang="en-US" sz="2400"/>
              <a:t>to accommodate </a:t>
            </a:r>
            <a:r>
              <a:rPr lang="en-US" altLang="en-US" sz="2400" b="1">
                <a:solidFill>
                  <a:srgbClr val="0066FF"/>
                </a:solidFill>
              </a:rPr>
              <a:t>copies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of all memory images for all users;</a:t>
            </a:r>
          </a:p>
          <a:p>
            <a:pPr lvl="1">
              <a:spcBef>
                <a:spcPts val="6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must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/>
              <a:t>provide </a:t>
            </a:r>
            <a:r>
              <a:rPr lang="en-US" altLang="en-US" sz="2400" b="1">
                <a:solidFill>
                  <a:srgbClr val="0066FF"/>
                </a:solidFill>
              </a:rPr>
              <a:t>direct access </a:t>
            </a:r>
            <a:r>
              <a:rPr lang="en-US" altLang="en-US" sz="2400"/>
              <a:t>to these memory images</a:t>
            </a:r>
            <a:endParaRPr lang="en-US" altLang="en-US" sz="2400" b="1">
              <a:solidFill>
                <a:srgbClr val="FF0000"/>
              </a:solidFill>
            </a:endParaRPr>
          </a:p>
          <a:p>
            <a:pPr>
              <a:spcBef>
                <a:spcPts val="18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Roll out, roll in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/>
              <a:t>– </a:t>
            </a:r>
            <a:r>
              <a:rPr lang="en-US" altLang="en-US" sz="2400" b="1">
                <a:solidFill>
                  <a:srgbClr val="0066FF"/>
                </a:solidFill>
              </a:rPr>
              <a:t>swapping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variant used </a:t>
            </a:r>
            <a:r>
              <a:rPr lang="en-US" altLang="en-US" sz="2400" b="1">
                <a:solidFill>
                  <a:srgbClr val="0066FF"/>
                </a:solidFill>
              </a:rPr>
              <a:t>for priority-based scheduling </a:t>
            </a:r>
            <a:r>
              <a:rPr lang="en-US" altLang="en-US" sz="2400"/>
              <a:t>algorithms;</a:t>
            </a:r>
          </a:p>
          <a:p>
            <a:pPr lvl="1">
              <a:spcBef>
                <a:spcPts val="600"/>
              </a:spcBef>
            </a:pPr>
            <a:r>
              <a:rPr lang="en-US" altLang="en-US" sz="2400" b="1">
                <a:solidFill>
                  <a:srgbClr val="0066FF"/>
                </a:solidFill>
              </a:rPr>
              <a:t>lower-priority</a:t>
            </a:r>
            <a:r>
              <a:rPr lang="en-US" altLang="en-US" sz="2400"/>
              <a:t> process is </a:t>
            </a:r>
            <a:r>
              <a:rPr lang="en-US" altLang="en-US" sz="2400" b="1">
                <a:solidFill>
                  <a:srgbClr val="0066FF"/>
                </a:solidFill>
              </a:rPr>
              <a:t>swapped out </a:t>
            </a:r>
            <a:r>
              <a:rPr lang="en-US" altLang="en-US" sz="2400"/>
              <a:t>so </a:t>
            </a:r>
            <a:r>
              <a:rPr lang="en-US" altLang="en-US" sz="2400" b="1">
                <a:solidFill>
                  <a:srgbClr val="0066FF"/>
                </a:solidFill>
              </a:rPr>
              <a:t>higher-priority</a:t>
            </a:r>
            <a:r>
              <a:rPr lang="en-US" altLang="en-US" sz="2400"/>
              <a:t> process can be </a:t>
            </a:r>
            <a:r>
              <a:rPr lang="en-US" altLang="en-US" sz="2400" b="1">
                <a:solidFill>
                  <a:srgbClr val="0066FF"/>
                </a:solidFill>
              </a:rPr>
              <a:t>loaded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and </a:t>
            </a:r>
            <a:r>
              <a:rPr lang="en-US" altLang="en-US" sz="2400" b="1">
                <a:solidFill>
                  <a:srgbClr val="0066FF"/>
                </a:solidFill>
              </a:rPr>
              <a:t>executed</a:t>
            </a:r>
          </a:p>
        </p:txBody>
      </p:sp>
      <p:pic>
        <p:nvPicPr>
          <p:cNvPr id="33796" name="Audio 3">
            <a:hlinkClick r:id="" action="ppaction://media"/>
            <a:extLst>
              <a:ext uri="{FF2B5EF4-FFF2-40B4-BE49-F238E27FC236}">
                <a16:creationId xmlns:a16="http://schemas.microsoft.com/office/drawing/2014/main" id="{5C6BB14A-AEF3-286B-C6F6-CF1C8FD405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E3018105-D3A8-18BA-98C3-BBDEB76619F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46063" y="546100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Swapping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467BAE81-7D7B-1513-C341-88DC48DEAFC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096963" y="1258888"/>
            <a:ext cx="8047037" cy="5294312"/>
          </a:xfrm>
        </p:spPr>
        <p:txBody>
          <a:bodyPr/>
          <a:lstStyle/>
          <a:p>
            <a:pPr>
              <a:spcBef>
                <a:spcPts val="1800"/>
              </a:spcBef>
              <a:buFont typeface="Monotype Sorts" charset="2"/>
              <a:buChar char="n"/>
              <a:defRPr/>
            </a:pPr>
            <a:r>
              <a:rPr lang="en-US" sz="2400" b="1" dirty="0">
                <a:solidFill>
                  <a:srgbClr val="FF0000"/>
                </a:solidFill>
                <a:ea typeface="ＭＳ Ｐゴシック" charset="-128"/>
              </a:rPr>
              <a:t>System</a:t>
            </a:r>
            <a:r>
              <a:rPr lang="en-US" sz="2400" dirty="0">
                <a:solidFill>
                  <a:srgbClr val="FF0000"/>
                </a:solidFill>
                <a:ea typeface="ＭＳ Ｐゴシック" charset="-128"/>
              </a:rPr>
              <a:t> </a:t>
            </a:r>
            <a:r>
              <a:rPr lang="en-US" sz="2400" dirty="0">
                <a:ea typeface="ＭＳ Ｐゴシック" charset="-128"/>
              </a:rPr>
              <a:t>maintains a </a:t>
            </a:r>
            <a:r>
              <a:rPr lang="en-US" sz="2400" b="1" dirty="0">
                <a:solidFill>
                  <a:srgbClr val="FF0000"/>
                </a:solidFill>
                <a:ea typeface="ＭＳ Ｐゴシック" charset="-128"/>
              </a:rPr>
              <a:t>ready queue</a:t>
            </a:r>
            <a:r>
              <a:rPr lang="en-US" sz="2400" dirty="0">
                <a:solidFill>
                  <a:srgbClr val="FF0000"/>
                </a:solidFill>
                <a:ea typeface="ＭＳ Ｐゴシック" charset="-128"/>
              </a:rPr>
              <a:t> </a:t>
            </a:r>
            <a:r>
              <a:rPr lang="en-US" sz="2400" dirty="0">
                <a:ea typeface="ＭＳ Ｐゴシック" charset="-128"/>
              </a:rPr>
              <a:t>of </a:t>
            </a:r>
            <a:r>
              <a:rPr lang="en-US" sz="2400" b="1" dirty="0">
                <a:solidFill>
                  <a:srgbClr val="0066FF"/>
                </a:solidFill>
                <a:ea typeface="ＭＳ Ｐゴシック" charset="-128"/>
              </a:rPr>
              <a:t>ready-to-run processes </a:t>
            </a:r>
            <a:r>
              <a:rPr lang="en-US" sz="2400" dirty="0">
                <a:ea typeface="ＭＳ Ｐゴシック" charset="-128"/>
              </a:rPr>
              <a:t>which </a:t>
            </a:r>
            <a:r>
              <a:rPr lang="en-US" sz="2400" b="1" dirty="0">
                <a:solidFill>
                  <a:srgbClr val="0066FF"/>
                </a:solidFill>
                <a:ea typeface="ＭＳ Ｐゴシック" charset="-128"/>
              </a:rPr>
              <a:t>have memory images on disk</a:t>
            </a:r>
          </a:p>
          <a:p>
            <a:pPr>
              <a:spcBef>
                <a:spcPts val="1800"/>
              </a:spcBef>
              <a:buFont typeface="Monotype Sorts" charset="2"/>
              <a:buChar char="n"/>
              <a:defRPr/>
            </a:pPr>
            <a:r>
              <a:rPr lang="en-US" sz="2400" b="1" dirty="0">
                <a:solidFill>
                  <a:srgbClr val="FF0000"/>
                </a:solidFill>
                <a:ea typeface="ＭＳ Ｐゴシック" charset="-128"/>
              </a:rPr>
              <a:t>Swapped process </a:t>
            </a:r>
            <a:r>
              <a:rPr lang="en-US" sz="2400" dirty="0">
                <a:ea typeface="ＭＳ Ｐゴシック" charset="-128"/>
              </a:rPr>
              <a:t>should be </a:t>
            </a:r>
            <a:r>
              <a:rPr lang="en-US" sz="2400" b="1" dirty="0">
                <a:solidFill>
                  <a:srgbClr val="0066FF"/>
                </a:solidFill>
                <a:ea typeface="ＭＳ Ｐゴシック" charset="-128"/>
              </a:rPr>
              <a:t>idle</a:t>
            </a:r>
          </a:p>
          <a:p>
            <a:pPr>
              <a:buFont typeface="Monotype Sorts" charset="2"/>
              <a:buChar char="n"/>
              <a:defRPr/>
            </a:pPr>
            <a:r>
              <a:rPr lang="en-US" sz="2400" b="1" dirty="0">
                <a:solidFill>
                  <a:srgbClr val="FF0000"/>
                </a:solidFill>
                <a:ea typeface="ＭＳ Ｐゴシック" charset="-128"/>
              </a:rPr>
              <a:t>I/O problem</a:t>
            </a:r>
          </a:p>
          <a:p>
            <a:pPr lvl="1">
              <a:buFont typeface="Monotype Sorts" charset="2"/>
              <a:buChar char="l"/>
              <a:defRPr/>
            </a:pPr>
            <a:r>
              <a:rPr lang="en-US" sz="2000" dirty="0">
                <a:ea typeface="ＭＳ Ｐゴシック" charset="-128"/>
              </a:rPr>
              <a:t>Assume that the </a:t>
            </a:r>
            <a:r>
              <a:rPr lang="en-US" b="1" dirty="0">
                <a:solidFill>
                  <a:srgbClr val="FF0000"/>
                </a:solidFill>
                <a:ea typeface="ＭＳ Ｐゴシック" charset="-128"/>
              </a:rPr>
              <a:t>I/O </a:t>
            </a:r>
            <a:r>
              <a:rPr lang="en-US" sz="2000" b="1" dirty="0">
                <a:solidFill>
                  <a:srgbClr val="FF0000"/>
                </a:solidFill>
                <a:ea typeface="ＭＳ Ｐゴシック" charset="-128"/>
              </a:rPr>
              <a:t>operation </a:t>
            </a:r>
            <a:r>
              <a:rPr lang="en-US" sz="2000" dirty="0">
                <a:ea typeface="ＭＳ Ｐゴシック" charset="-128"/>
              </a:rPr>
              <a:t>is queued because the device is busy.</a:t>
            </a:r>
          </a:p>
          <a:p>
            <a:pPr lvl="1">
              <a:buFont typeface="Monotype Sorts" charset="2"/>
              <a:buChar char="l"/>
              <a:defRPr/>
            </a:pPr>
            <a:r>
              <a:rPr lang="en-US" sz="2000" dirty="0">
                <a:ea typeface="ＭＳ Ｐゴシック" charset="-128"/>
              </a:rPr>
              <a:t>If we were to </a:t>
            </a:r>
            <a:r>
              <a:rPr lang="en-US" sz="2000" b="1" dirty="0">
                <a:solidFill>
                  <a:srgbClr val="FF0000"/>
                </a:solidFill>
                <a:ea typeface="ＭＳ Ｐゴシック" charset="-128"/>
              </a:rPr>
              <a:t>swap out </a:t>
            </a:r>
            <a:r>
              <a:rPr lang="en-US" sz="2000" dirty="0">
                <a:ea typeface="ＭＳ Ｐゴシック" charset="-128"/>
              </a:rPr>
              <a:t>process </a:t>
            </a:r>
            <a:r>
              <a:rPr lang="en-US" sz="2000" i="1" dirty="0">
                <a:ea typeface="ＭＳ Ｐゴシック" charset="-128"/>
              </a:rPr>
              <a:t>P</a:t>
            </a:r>
            <a:r>
              <a:rPr lang="en-US" sz="900" dirty="0">
                <a:ea typeface="ＭＳ Ｐゴシック" charset="-128"/>
              </a:rPr>
              <a:t>1 </a:t>
            </a:r>
            <a:r>
              <a:rPr lang="en-US" sz="2000" dirty="0">
                <a:ea typeface="ＭＳ Ｐゴシック" charset="-128"/>
              </a:rPr>
              <a:t>and swap in process </a:t>
            </a:r>
            <a:r>
              <a:rPr lang="en-US" sz="2000" i="1" dirty="0">
                <a:ea typeface="ＭＳ Ｐゴシック" charset="-128"/>
              </a:rPr>
              <a:t>P</a:t>
            </a:r>
            <a:r>
              <a:rPr lang="en-US" sz="900" dirty="0">
                <a:ea typeface="ＭＳ Ｐゴシック" charset="-128"/>
              </a:rPr>
              <a:t>2</a:t>
            </a:r>
            <a:r>
              <a:rPr lang="en-US" sz="2000" dirty="0">
                <a:ea typeface="ＭＳ Ｐゴシック" charset="-128"/>
              </a:rPr>
              <a:t>, </a:t>
            </a:r>
          </a:p>
          <a:p>
            <a:pPr lvl="1">
              <a:buFont typeface="Monotype Sorts" charset="2"/>
              <a:buChar char="l"/>
              <a:defRPr/>
            </a:pPr>
            <a:r>
              <a:rPr lang="en-US" b="1" dirty="0">
                <a:solidFill>
                  <a:srgbClr val="FF0000"/>
                </a:solidFill>
                <a:ea typeface="ＭＳ Ｐゴシック" charset="-128"/>
              </a:rPr>
              <a:t>I/O </a:t>
            </a:r>
            <a:r>
              <a:rPr lang="en-US" sz="2000" b="1" dirty="0">
                <a:solidFill>
                  <a:srgbClr val="FF0000"/>
                </a:solidFill>
                <a:ea typeface="ＭＳ Ｐゴシック" charset="-128"/>
              </a:rPr>
              <a:t>operation might </a:t>
            </a:r>
            <a:r>
              <a:rPr lang="en-US" sz="2000" dirty="0">
                <a:ea typeface="ＭＳ Ｐゴシック" charset="-128"/>
              </a:rPr>
              <a:t>then attempt to </a:t>
            </a:r>
            <a:r>
              <a:rPr lang="en-US" sz="2000" b="1" dirty="0">
                <a:solidFill>
                  <a:srgbClr val="0066FF"/>
                </a:solidFill>
                <a:ea typeface="ＭＳ Ｐゴシック" charset="-128"/>
              </a:rPr>
              <a:t>use memory </a:t>
            </a:r>
            <a:r>
              <a:rPr lang="en-US" sz="2000" dirty="0">
                <a:ea typeface="ＭＳ Ｐゴシック" charset="-128"/>
              </a:rPr>
              <a:t>that now </a:t>
            </a:r>
            <a:r>
              <a:rPr lang="en-US" sz="2000" b="1" dirty="0">
                <a:solidFill>
                  <a:srgbClr val="0066FF"/>
                </a:solidFill>
                <a:ea typeface="ＭＳ Ｐゴシック" charset="-128"/>
              </a:rPr>
              <a:t>belongs</a:t>
            </a:r>
            <a:r>
              <a:rPr lang="en-US" sz="2000" dirty="0">
                <a:solidFill>
                  <a:srgbClr val="0066FF"/>
                </a:solidFill>
                <a:ea typeface="ＭＳ Ｐゴシック" charset="-128"/>
              </a:rPr>
              <a:t> </a:t>
            </a:r>
            <a:r>
              <a:rPr lang="en-US" sz="2000" dirty="0">
                <a:ea typeface="ＭＳ Ｐゴシック" charset="-128"/>
              </a:rPr>
              <a:t>to </a:t>
            </a:r>
            <a:r>
              <a:rPr lang="en-US" sz="2000" b="1" dirty="0">
                <a:solidFill>
                  <a:srgbClr val="0066FF"/>
                </a:solidFill>
                <a:ea typeface="ＭＳ Ｐゴシック" charset="-128"/>
              </a:rPr>
              <a:t>process </a:t>
            </a:r>
            <a:r>
              <a:rPr lang="en-US" sz="2000" b="1" i="1" dirty="0">
                <a:solidFill>
                  <a:srgbClr val="0066FF"/>
                </a:solidFill>
                <a:ea typeface="ＭＳ Ｐゴシック" charset="-128"/>
              </a:rPr>
              <a:t>P</a:t>
            </a:r>
            <a:r>
              <a:rPr lang="en-US" sz="900" b="1" dirty="0">
                <a:solidFill>
                  <a:srgbClr val="0066FF"/>
                </a:solidFill>
                <a:ea typeface="ＭＳ Ｐゴシック" charset="-128"/>
              </a:rPr>
              <a:t>2</a:t>
            </a:r>
            <a:r>
              <a:rPr lang="en-US" sz="2000" b="1" dirty="0">
                <a:solidFill>
                  <a:srgbClr val="0066FF"/>
                </a:solidFill>
                <a:ea typeface="ＭＳ Ｐゴシック" charset="-128"/>
              </a:rPr>
              <a:t>, </a:t>
            </a:r>
          </a:p>
          <a:p>
            <a:pPr>
              <a:buFont typeface="Monotype Sorts" charset="2"/>
              <a:buChar char="n"/>
              <a:defRPr/>
            </a:pPr>
            <a:r>
              <a:rPr lang="en-US" sz="2400" b="1" dirty="0">
                <a:solidFill>
                  <a:srgbClr val="FF0000"/>
                </a:solidFill>
                <a:ea typeface="ＭＳ Ｐゴシック" charset="-128"/>
              </a:rPr>
              <a:t>Solution</a:t>
            </a:r>
          </a:p>
          <a:p>
            <a:pPr lvl="2">
              <a:buFont typeface="Webdings" charset="2"/>
              <a:buChar char="4"/>
              <a:defRPr/>
            </a:pPr>
            <a:r>
              <a:rPr lang="en-US" sz="2400" b="1" dirty="0">
                <a:solidFill>
                  <a:srgbClr val="0066FF"/>
                </a:solidFill>
                <a:ea typeface="ＭＳ Ｐゴシック" charset="-128"/>
                <a:cs typeface="+mn-cs"/>
              </a:rPr>
              <a:t>Keep job </a:t>
            </a:r>
            <a:r>
              <a:rPr lang="en-US" sz="2400" dirty="0">
                <a:ea typeface="ＭＳ Ｐゴシック" charset="-128"/>
                <a:cs typeface="+mn-cs"/>
              </a:rPr>
              <a:t>in memory while it is </a:t>
            </a:r>
            <a:r>
              <a:rPr lang="en-US" sz="2400" b="1" dirty="0">
                <a:solidFill>
                  <a:srgbClr val="0066FF"/>
                </a:solidFill>
                <a:ea typeface="ＭＳ Ｐゴシック" charset="-128"/>
                <a:cs typeface="+mn-cs"/>
              </a:rPr>
              <a:t>involved in I/O</a:t>
            </a:r>
          </a:p>
          <a:p>
            <a:pPr lvl="2">
              <a:buFont typeface="Webdings" charset="2"/>
              <a:buChar char="4"/>
              <a:defRPr/>
            </a:pPr>
            <a:r>
              <a:rPr lang="en-US" sz="2400" b="1" dirty="0">
                <a:solidFill>
                  <a:srgbClr val="0066FF"/>
                </a:solidFill>
                <a:ea typeface="ＭＳ Ｐゴシック" charset="-128"/>
                <a:cs typeface="+mn-cs"/>
              </a:rPr>
              <a:t>Do I/O only </a:t>
            </a:r>
            <a:r>
              <a:rPr lang="en-US" sz="2400" dirty="0">
                <a:ea typeface="ＭＳ Ｐゴシック" charset="-128"/>
                <a:cs typeface="+mn-cs"/>
              </a:rPr>
              <a:t>into </a:t>
            </a:r>
            <a:r>
              <a:rPr lang="en-US" sz="2400" b="1" dirty="0">
                <a:solidFill>
                  <a:srgbClr val="0066FF"/>
                </a:solidFill>
                <a:ea typeface="ＭＳ Ｐゴシック" charset="-128"/>
                <a:cs typeface="+mn-cs"/>
              </a:rPr>
              <a:t>OS buffers</a:t>
            </a:r>
          </a:p>
        </p:txBody>
      </p:sp>
      <p:pic>
        <p:nvPicPr>
          <p:cNvPr id="35844" name="Audio 2">
            <a:hlinkClick r:id="" action="ppaction://media"/>
            <a:extLst>
              <a:ext uri="{FF2B5EF4-FFF2-40B4-BE49-F238E27FC236}">
                <a16:creationId xmlns:a16="http://schemas.microsoft.com/office/drawing/2014/main" id="{AC83ED6B-B91B-7F22-0B72-D6F8150C03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C650C00F-CE09-4D1E-CCD9-634EAA4317A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081088" y="34448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Schematic View of Swapping</a:t>
            </a:r>
            <a:endParaRPr lang="en-US" altLang="en-US" sz="2400">
              <a:solidFill>
                <a:schemeClr val="bg1"/>
              </a:solidFill>
            </a:endParaRPr>
          </a:p>
        </p:txBody>
      </p:sp>
      <p:pic>
        <p:nvPicPr>
          <p:cNvPr id="37891" name="Picture 7">
            <a:extLst>
              <a:ext uri="{FF2B5EF4-FFF2-40B4-BE49-F238E27FC236}">
                <a16:creationId xmlns:a16="http://schemas.microsoft.com/office/drawing/2014/main" id="{60AB4ACA-AE73-E393-0CEA-F53E375B2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475" y="920750"/>
            <a:ext cx="4581525" cy="342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EF1882FA-6990-880E-4C89-EC9101BC85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4478338"/>
            <a:ext cx="7920038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ea typeface="ＭＳ Ｐゴシック" panose="020B0600070205080204" pitchFamily="34" charset="-128"/>
              </a:rPr>
              <a:t>Notice that the </a:t>
            </a:r>
            <a:r>
              <a:rPr lang="en-US" sz="2000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major</a:t>
            </a:r>
            <a:r>
              <a:rPr lang="en-US" sz="20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sz="2000" dirty="0">
                <a:ea typeface="ＭＳ Ｐゴシック" panose="020B0600070205080204" pitchFamily="34" charset="-128"/>
              </a:rPr>
              <a:t>part of the </a:t>
            </a:r>
            <a:r>
              <a:rPr lang="en-US" sz="2000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swap time </a:t>
            </a:r>
            <a:r>
              <a:rPr lang="en-US" sz="2000" dirty="0">
                <a:ea typeface="ＭＳ Ｐゴシック" panose="020B0600070205080204" pitchFamily="34" charset="-128"/>
              </a:rPr>
              <a:t>is </a:t>
            </a:r>
            <a:r>
              <a:rPr lang="en-US" sz="2000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transfer time</a:t>
            </a:r>
            <a:r>
              <a:rPr lang="en-US" sz="2000" dirty="0">
                <a:ea typeface="ＭＳ Ｐゴシック" panose="020B0600070205080204" pitchFamily="34" charset="-128"/>
              </a:rPr>
              <a:t>. The </a:t>
            </a:r>
            <a:r>
              <a:rPr lang="en-US" sz="2000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total transfer time </a:t>
            </a:r>
            <a:r>
              <a:rPr lang="en-US" sz="2000" dirty="0">
                <a:ea typeface="ＭＳ Ｐゴシック" panose="020B0600070205080204" pitchFamily="34" charset="-128"/>
              </a:rPr>
              <a:t>is directly </a:t>
            </a:r>
            <a:r>
              <a:rPr lang="en-US" sz="2000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proportional</a:t>
            </a:r>
            <a:r>
              <a:rPr lang="en-US" sz="2000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 </a:t>
            </a:r>
            <a:r>
              <a:rPr lang="en-US" sz="2000" dirty="0">
                <a:ea typeface="ＭＳ Ｐゴシック" panose="020B0600070205080204" pitchFamily="34" charset="-128"/>
              </a:rPr>
              <a:t>to the </a:t>
            </a:r>
            <a:r>
              <a:rPr lang="en-US" sz="2000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amount of </a:t>
            </a:r>
            <a:r>
              <a:rPr lang="en-US" sz="2000" dirty="0">
                <a:ea typeface="ＭＳ Ｐゴシック" panose="020B0600070205080204" pitchFamily="34" charset="-128"/>
              </a:rPr>
              <a:t>memory </a:t>
            </a:r>
            <a:r>
              <a:rPr lang="en-US" sz="2000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swapped</a:t>
            </a:r>
            <a:r>
              <a:rPr lang="en-US" sz="2000" dirty="0">
                <a:ea typeface="ＭＳ Ｐゴシック" panose="020B0600070205080204" pitchFamily="34" charset="-128"/>
              </a:rPr>
              <a:t>.</a:t>
            </a:r>
            <a:endParaRPr lang="en-US" sz="2000" b="1" dirty="0">
              <a:solidFill>
                <a:srgbClr val="FF0000"/>
              </a:solidFill>
              <a:ea typeface="ＭＳ Ｐゴシック" panose="020B0600070205080204" pitchFamily="34" charset="-128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kumimoji="1" lang="en-US" sz="2000" b="1" kern="0" dirty="0">
              <a:solidFill>
                <a:srgbClr val="FF0000"/>
              </a:solidFill>
              <a:latin typeface="Verdana" charset="0"/>
              <a:ea typeface="ＭＳ Ｐゴシック" charset="-128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kumimoji="1" lang="en-US" sz="2000" b="1" kern="0" dirty="0">
                <a:solidFill>
                  <a:srgbClr val="FF0000"/>
                </a:solidFill>
                <a:latin typeface="Verdana" charset="0"/>
                <a:ea typeface="ＭＳ Ｐゴシック" charset="-128"/>
              </a:rPr>
              <a:t>time</a:t>
            </a:r>
            <a:r>
              <a:rPr kumimoji="1" lang="en-US" sz="2000" kern="0" dirty="0">
                <a:solidFill>
                  <a:srgbClr val="FF0000"/>
                </a:solidFill>
                <a:latin typeface="Verdana" charset="0"/>
                <a:ea typeface="ＭＳ Ｐゴシック" charset="-128"/>
              </a:rPr>
              <a:t> </a:t>
            </a:r>
            <a:r>
              <a:rPr kumimoji="1" lang="en-US" sz="2000" kern="0" dirty="0">
                <a:latin typeface="Verdana" charset="0"/>
                <a:ea typeface="ＭＳ Ｐゴシック" charset="-128"/>
              </a:rPr>
              <a:t>could be </a:t>
            </a:r>
            <a:r>
              <a:rPr kumimoji="1" lang="en-US" sz="2000" b="1" kern="0" dirty="0">
                <a:solidFill>
                  <a:srgbClr val="FF0000"/>
                </a:solidFill>
                <a:latin typeface="Verdana" charset="0"/>
                <a:ea typeface="ＭＳ Ｐゴシック" charset="-128"/>
              </a:rPr>
              <a:t>reduced</a:t>
            </a:r>
            <a:r>
              <a:rPr kumimoji="1" lang="en-US" sz="2000" kern="0" dirty="0">
                <a:solidFill>
                  <a:srgbClr val="FF0000"/>
                </a:solidFill>
                <a:latin typeface="Verdana" charset="0"/>
                <a:ea typeface="ＭＳ Ｐゴシック" charset="-128"/>
              </a:rPr>
              <a:t> </a:t>
            </a:r>
            <a:r>
              <a:rPr kumimoji="1" lang="en-US" sz="2000" b="1" kern="0" dirty="0">
                <a:solidFill>
                  <a:srgbClr val="FF0000"/>
                </a:solidFill>
                <a:latin typeface="Verdana" charset="0"/>
                <a:ea typeface="ＭＳ Ｐゴシック" charset="-128"/>
              </a:rPr>
              <a:t>if</a:t>
            </a:r>
            <a:r>
              <a:rPr kumimoji="1" lang="en-US" sz="2000" kern="0" dirty="0">
                <a:solidFill>
                  <a:srgbClr val="FF0000"/>
                </a:solidFill>
                <a:latin typeface="Verdana" charset="0"/>
                <a:ea typeface="ＭＳ Ｐゴシック" charset="-128"/>
              </a:rPr>
              <a:t> </a:t>
            </a:r>
            <a:r>
              <a:rPr kumimoji="1" lang="en-US" sz="2000" b="1" kern="0" dirty="0">
                <a:solidFill>
                  <a:srgbClr val="0066FF"/>
                </a:solidFill>
                <a:latin typeface="Verdana" charset="0"/>
                <a:ea typeface="ＭＳ Ｐゴシック" charset="-128"/>
              </a:rPr>
              <a:t>exact memory use</a:t>
            </a:r>
            <a:r>
              <a:rPr kumimoji="1" lang="en-US" sz="2000" kern="0" dirty="0">
                <a:solidFill>
                  <a:srgbClr val="0066FF"/>
                </a:solidFill>
                <a:latin typeface="Verdana" charset="0"/>
                <a:ea typeface="ＭＳ Ｐゴシック" charset="-128"/>
              </a:rPr>
              <a:t> </a:t>
            </a:r>
            <a:r>
              <a:rPr kumimoji="1" lang="en-US" sz="2000" kern="0" dirty="0">
                <a:latin typeface="Verdana" charset="0"/>
                <a:ea typeface="ＭＳ Ｐゴシック" charset="-128"/>
              </a:rPr>
              <a:t>is </a:t>
            </a:r>
            <a:r>
              <a:rPr kumimoji="1" lang="en-US" sz="2000" b="1" kern="0" dirty="0">
                <a:solidFill>
                  <a:srgbClr val="FF0000"/>
                </a:solidFill>
                <a:latin typeface="Verdana" charset="0"/>
                <a:ea typeface="ＭＳ Ｐゴシック" charset="-128"/>
              </a:rPr>
              <a:t>known</a:t>
            </a:r>
            <a:r>
              <a:rPr kumimoji="1" lang="en-US" sz="2000" kern="0" dirty="0">
                <a:latin typeface="Verdana" charset="0"/>
                <a:ea typeface="ＭＳ Ｐゴシック" charset="-128"/>
              </a:rPr>
              <a:t>.</a:t>
            </a:r>
          </a:p>
        </p:txBody>
      </p:sp>
      <p:pic>
        <p:nvPicPr>
          <p:cNvPr id="37893" name="Audio 2">
            <a:hlinkClick r:id="" action="ppaction://media"/>
            <a:extLst>
              <a:ext uri="{FF2B5EF4-FFF2-40B4-BE49-F238E27FC236}">
                <a16:creationId xmlns:a16="http://schemas.microsoft.com/office/drawing/2014/main" id="{BA2CD37D-BE1D-97E0-8BD3-B28D0140FC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026">
            <a:extLst>
              <a:ext uri="{FF2B5EF4-FFF2-40B4-BE49-F238E27FC236}">
                <a16:creationId xmlns:a16="http://schemas.microsoft.com/office/drawing/2014/main" id="{2E41E030-83CC-73F4-0954-41A6783A47A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20713" y="506413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Contiguous Allocation</a:t>
            </a:r>
          </a:p>
        </p:txBody>
      </p:sp>
      <p:sp>
        <p:nvSpPr>
          <p:cNvPr id="17411" name="Rectangle 1027">
            <a:extLst>
              <a:ext uri="{FF2B5EF4-FFF2-40B4-BE49-F238E27FC236}">
                <a16:creationId xmlns:a16="http://schemas.microsoft.com/office/drawing/2014/main" id="{B4047910-F95D-ABFE-DA8E-C4306CA5972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719138" y="1173163"/>
            <a:ext cx="8818562" cy="4511675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Main memory </a:t>
            </a:r>
            <a:r>
              <a:rPr lang="en-US" altLang="en-US" sz="2400"/>
              <a:t>usually into </a:t>
            </a:r>
            <a:r>
              <a:rPr lang="en-US" altLang="en-US" sz="2400" b="1">
                <a:solidFill>
                  <a:srgbClr val="0066FF"/>
                </a:solidFill>
              </a:rPr>
              <a:t>two partitions</a:t>
            </a:r>
            <a:r>
              <a:rPr lang="en-US" altLang="en-US" sz="2400"/>
              <a:t>:</a:t>
            </a:r>
          </a:p>
          <a:p>
            <a:pPr lvl="1">
              <a:spcBef>
                <a:spcPts val="6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Resident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 b="1">
                <a:solidFill>
                  <a:srgbClr val="0066FF"/>
                </a:solidFill>
              </a:rPr>
              <a:t>operating system</a:t>
            </a:r>
            <a:r>
              <a:rPr lang="en-US" altLang="en-US" sz="2400"/>
              <a:t>,</a:t>
            </a:r>
          </a:p>
          <a:p>
            <a:pPr lvl="2">
              <a:spcBef>
                <a:spcPts val="6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usually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/>
              <a:t>held in </a:t>
            </a:r>
            <a:r>
              <a:rPr lang="en-US" altLang="en-US" sz="2400" b="1">
                <a:solidFill>
                  <a:srgbClr val="0066FF"/>
                </a:solidFill>
              </a:rPr>
              <a:t>low memory </a:t>
            </a:r>
            <a:r>
              <a:rPr lang="en-US" altLang="en-US" sz="2400"/>
              <a:t>with </a:t>
            </a:r>
            <a:r>
              <a:rPr lang="en-US" altLang="en-US" sz="2400" b="1">
                <a:solidFill>
                  <a:srgbClr val="0066FF"/>
                </a:solidFill>
              </a:rPr>
              <a:t>interrupt vector</a:t>
            </a:r>
          </a:p>
          <a:p>
            <a:pPr lvl="1">
              <a:spcBef>
                <a:spcPts val="6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User</a:t>
            </a:r>
            <a:r>
              <a:rPr lang="en-US" altLang="en-US" sz="2400"/>
              <a:t> </a:t>
            </a:r>
            <a:r>
              <a:rPr lang="en-US" altLang="en-US" sz="2400" b="1">
                <a:solidFill>
                  <a:srgbClr val="0066FF"/>
                </a:solidFill>
              </a:rPr>
              <a:t>processes </a:t>
            </a:r>
          </a:p>
          <a:p>
            <a:pPr lvl="2">
              <a:spcBef>
                <a:spcPts val="600"/>
              </a:spcBef>
            </a:pPr>
            <a:r>
              <a:rPr lang="en-US" altLang="en-US" sz="2400"/>
              <a:t>then held in </a:t>
            </a:r>
            <a:r>
              <a:rPr lang="en-US" altLang="en-US" sz="2400" b="1">
                <a:solidFill>
                  <a:srgbClr val="0066FF"/>
                </a:solidFill>
              </a:rPr>
              <a:t>high memory</a:t>
            </a:r>
          </a:p>
          <a:p>
            <a:pPr>
              <a:spcBef>
                <a:spcPts val="12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Relocation registers </a:t>
            </a:r>
            <a:r>
              <a:rPr lang="en-US" altLang="en-US" sz="2400"/>
              <a:t>used to </a:t>
            </a:r>
            <a:r>
              <a:rPr lang="en-US" altLang="en-US" sz="2400" b="1">
                <a:solidFill>
                  <a:srgbClr val="0066FF"/>
                </a:solidFill>
              </a:rPr>
              <a:t>protect user processes </a:t>
            </a:r>
            <a:r>
              <a:rPr lang="en-US" altLang="en-US" sz="2400"/>
              <a:t>from each other, and from changing operating-system code and data</a:t>
            </a:r>
          </a:p>
          <a:p>
            <a:pPr lvl="1">
              <a:spcBef>
                <a:spcPts val="12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Base register </a:t>
            </a:r>
            <a:r>
              <a:rPr lang="en-US" altLang="en-US" sz="2400"/>
              <a:t>contains value of </a:t>
            </a:r>
            <a:r>
              <a:rPr lang="en-US" altLang="en-US" sz="2400">
                <a:solidFill>
                  <a:srgbClr val="0066FF"/>
                </a:solidFill>
              </a:rPr>
              <a:t>smallest physical address</a:t>
            </a:r>
          </a:p>
          <a:p>
            <a:pPr lvl="1">
              <a:spcBef>
                <a:spcPts val="12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Limit register </a:t>
            </a:r>
            <a:r>
              <a:rPr lang="en-US" altLang="en-US" sz="2400"/>
              <a:t>contains </a:t>
            </a:r>
            <a:r>
              <a:rPr lang="en-US" altLang="en-US" sz="2400" b="1">
                <a:solidFill>
                  <a:srgbClr val="0066FF"/>
                </a:solidFill>
              </a:rPr>
              <a:t>range</a:t>
            </a:r>
            <a:r>
              <a:rPr lang="en-US" altLang="en-US" sz="2400"/>
              <a:t> of logical addresses</a:t>
            </a:r>
          </a:p>
          <a:p>
            <a:pPr lvl="2">
              <a:spcBef>
                <a:spcPts val="1200"/>
              </a:spcBef>
            </a:pPr>
            <a:r>
              <a:rPr lang="en-US" altLang="en-US" sz="2400"/>
              <a:t>each logical address must be </a:t>
            </a:r>
            <a:r>
              <a:rPr lang="en-US" altLang="en-US" sz="2400">
                <a:solidFill>
                  <a:srgbClr val="0066FF"/>
                </a:solidFill>
              </a:rPr>
              <a:t>less than the limit </a:t>
            </a:r>
            <a:r>
              <a:rPr lang="en-US" altLang="en-US" sz="2400"/>
              <a:t>register </a:t>
            </a:r>
          </a:p>
          <a:p>
            <a:pPr lvl="1">
              <a:spcBef>
                <a:spcPts val="12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MMU </a:t>
            </a:r>
            <a:r>
              <a:rPr lang="en-US" altLang="en-US" sz="2400" b="1">
                <a:solidFill>
                  <a:srgbClr val="0066FF"/>
                </a:solidFill>
              </a:rPr>
              <a:t>maps</a:t>
            </a:r>
            <a:r>
              <a:rPr lang="en-US" altLang="en-US" sz="2400" b="1">
                <a:solidFill>
                  <a:srgbClr val="FF0000"/>
                </a:solidFill>
              </a:rPr>
              <a:t> </a:t>
            </a:r>
            <a:r>
              <a:rPr lang="en-US" altLang="en-US" sz="2400"/>
              <a:t>logical address </a:t>
            </a:r>
            <a:r>
              <a:rPr lang="en-US" altLang="en-US" sz="2400" b="1" i="1">
                <a:solidFill>
                  <a:srgbClr val="0066FF"/>
                </a:solidFill>
              </a:rPr>
              <a:t>dynamically</a:t>
            </a:r>
          </a:p>
        </p:txBody>
      </p:sp>
      <p:pic>
        <p:nvPicPr>
          <p:cNvPr id="39940" name="Audio 1">
            <a:hlinkClick r:id="" action="ppaction://media"/>
            <a:extLst>
              <a:ext uri="{FF2B5EF4-FFF2-40B4-BE49-F238E27FC236}">
                <a16:creationId xmlns:a16="http://schemas.microsoft.com/office/drawing/2014/main" id="{FAD4B273-B3D2-7440-FE5E-EF685CFF8A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C467308D-13F6-9755-E56A-9B53EBDA12A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425450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sz="2400">
                <a:solidFill>
                  <a:schemeClr val="bg1"/>
                </a:solidFill>
              </a:rPr>
              <a:t>Hardware Support for Relocation and Limit Registers</a:t>
            </a:r>
          </a:p>
        </p:txBody>
      </p:sp>
      <p:pic>
        <p:nvPicPr>
          <p:cNvPr id="41987" name="Picture 4" descr="8">
            <a:extLst>
              <a:ext uri="{FF2B5EF4-FFF2-40B4-BE49-F238E27FC236}">
                <a16:creationId xmlns:a16="http://schemas.microsoft.com/office/drawing/2014/main" id="{6A32428D-D6FC-58AE-1020-65147B8A9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150" y="1563688"/>
            <a:ext cx="7599363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loud 3">
            <a:extLst>
              <a:ext uri="{FF2B5EF4-FFF2-40B4-BE49-F238E27FC236}">
                <a16:creationId xmlns:a16="http://schemas.microsoft.com/office/drawing/2014/main" id="{4B02215A-A297-2233-03B8-BF601A63675B}"/>
              </a:ext>
            </a:extLst>
          </p:cNvPr>
          <p:cNvSpPr/>
          <p:nvPr/>
        </p:nvSpPr>
        <p:spPr bwMode="auto">
          <a:xfrm>
            <a:off x="1362075" y="4592638"/>
            <a:ext cx="4479925" cy="1443037"/>
          </a:xfrm>
          <a:prstGeom prst="cloud">
            <a:avLst/>
          </a:prstGeom>
          <a:noFill/>
          <a:ln w="28575" cap="flat" cmpd="sng" algn="ctr">
            <a:solidFill>
              <a:srgbClr val="FF0000">
                <a:alpha val="99000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>
              <a:defRPr/>
            </a:pPr>
            <a:endParaRPr lang="en-US">
              <a:latin typeface="Verdana" charset="0"/>
              <a:ea typeface="ＭＳ Ｐゴシック" panose="020B0600070205080204" pitchFamily="34" charset="-128"/>
            </a:endParaRPr>
          </a:p>
        </p:txBody>
      </p:sp>
      <p:pic>
        <p:nvPicPr>
          <p:cNvPr id="41989" name="Audio 4">
            <a:hlinkClick r:id="" action="ppaction://media"/>
            <a:extLst>
              <a:ext uri="{FF2B5EF4-FFF2-40B4-BE49-F238E27FC236}">
                <a16:creationId xmlns:a16="http://schemas.microsoft.com/office/drawing/2014/main" id="{83E8C628-CAFC-B043-8D8F-137EE31DDD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A2116D4E-0F5F-B48B-CE2A-707A78AE825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104900" y="406400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Contiguous Allocation (Cont)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639258BE-70C7-356E-55B5-BFBC44A2250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163638" y="1241425"/>
            <a:ext cx="7980362" cy="2605088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altLang="en-US" b="1">
                <a:solidFill>
                  <a:srgbClr val="FF0000"/>
                </a:solidFill>
              </a:rPr>
              <a:t>Multiple-partition allocation </a:t>
            </a:r>
          </a:p>
          <a:p>
            <a:pPr lvl="1">
              <a:spcBef>
                <a:spcPts val="1200"/>
              </a:spcBef>
            </a:pPr>
            <a:r>
              <a:rPr lang="en-US" altLang="en-US" b="1">
                <a:solidFill>
                  <a:srgbClr val="FF0000"/>
                </a:solidFill>
              </a:rPr>
              <a:t>Hole – block </a:t>
            </a:r>
            <a:r>
              <a:rPr lang="en-US" altLang="en-US"/>
              <a:t>of </a:t>
            </a:r>
            <a:r>
              <a:rPr lang="en-US" altLang="en-US" b="1">
                <a:solidFill>
                  <a:srgbClr val="0066FF"/>
                </a:solidFill>
              </a:rPr>
              <a:t>available</a:t>
            </a:r>
            <a:r>
              <a:rPr lang="en-US" altLang="en-US">
                <a:solidFill>
                  <a:srgbClr val="0066FF"/>
                </a:solidFill>
              </a:rPr>
              <a:t> </a:t>
            </a:r>
            <a:r>
              <a:rPr lang="en-US" altLang="en-US"/>
              <a:t>memory; </a:t>
            </a:r>
          </a:p>
          <a:p>
            <a:pPr lvl="2">
              <a:spcBef>
                <a:spcPts val="600"/>
              </a:spcBef>
            </a:pPr>
            <a:r>
              <a:rPr lang="en-US" altLang="en-US" b="1">
                <a:solidFill>
                  <a:srgbClr val="0066FF"/>
                </a:solidFill>
              </a:rPr>
              <a:t>holes</a:t>
            </a:r>
            <a:r>
              <a:rPr lang="en-US" altLang="en-US">
                <a:solidFill>
                  <a:srgbClr val="0066FF"/>
                </a:solidFill>
              </a:rPr>
              <a:t> </a:t>
            </a:r>
            <a:r>
              <a:rPr lang="en-US" altLang="en-US"/>
              <a:t>of </a:t>
            </a:r>
            <a:r>
              <a:rPr lang="en-US" altLang="en-US" b="1">
                <a:solidFill>
                  <a:srgbClr val="0066FF"/>
                </a:solidFill>
              </a:rPr>
              <a:t>various size </a:t>
            </a:r>
            <a:r>
              <a:rPr lang="en-US" altLang="en-US"/>
              <a:t>are scattered throughout memory</a:t>
            </a:r>
          </a:p>
          <a:p>
            <a:pPr lvl="1">
              <a:spcBef>
                <a:spcPts val="1200"/>
              </a:spcBef>
            </a:pPr>
            <a:r>
              <a:rPr lang="en-US" altLang="en-US"/>
              <a:t>When a </a:t>
            </a:r>
            <a:r>
              <a:rPr lang="en-US" altLang="en-US" b="1">
                <a:solidFill>
                  <a:srgbClr val="FF0000"/>
                </a:solidFill>
              </a:rPr>
              <a:t>process arrives, </a:t>
            </a:r>
            <a:r>
              <a:rPr lang="en-US" altLang="en-US"/>
              <a:t>it is </a:t>
            </a:r>
            <a:r>
              <a:rPr lang="en-US" altLang="en-US" b="1">
                <a:solidFill>
                  <a:srgbClr val="0066FF"/>
                </a:solidFill>
              </a:rPr>
              <a:t>allocated memory</a:t>
            </a:r>
            <a:r>
              <a:rPr lang="en-US" altLang="en-US"/>
              <a:t> from a </a:t>
            </a:r>
            <a:r>
              <a:rPr lang="en-US" altLang="en-US" b="1">
                <a:solidFill>
                  <a:srgbClr val="0066FF"/>
                </a:solidFill>
              </a:rPr>
              <a:t>hole large enough</a:t>
            </a:r>
            <a:r>
              <a:rPr lang="en-US" altLang="en-US"/>
              <a:t> to accommodate it</a:t>
            </a:r>
          </a:p>
          <a:p>
            <a:pPr lvl="1">
              <a:spcBef>
                <a:spcPts val="1200"/>
              </a:spcBef>
            </a:pPr>
            <a:r>
              <a:rPr lang="en-US" altLang="en-US" b="1">
                <a:solidFill>
                  <a:srgbClr val="FF0000"/>
                </a:solidFill>
              </a:rPr>
              <a:t>Operating system </a:t>
            </a:r>
            <a:r>
              <a:rPr lang="en-US" altLang="en-US" b="1">
                <a:solidFill>
                  <a:srgbClr val="0066FF"/>
                </a:solidFill>
              </a:rPr>
              <a:t>maintains information </a:t>
            </a:r>
            <a:r>
              <a:rPr lang="en-US" altLang="en-US"/>
              <a:t>about:</a:t>
            </a:r>
            <a:br>
              <a:rPr lang="en-US" altLang="en-US"/>
            </a:br>
            <a:r>
              <a:rPr lang="en-US" altLang="en-US"/>
              <a:t>a) </a:t>
            </a:r>
            <a:r>
              <a:rPr lang="en-US" altLang="en-US" b="1">
                <a:solidFill>
                  <a:srgbClr val="0066FF"/>
                </a:solidFill>
              </a:rPr>
              <a:t>allocated</a:t>
            </a:r>
            <a:r>
              <a:rPr lang="en-US" altLang="en-US">
                <a:solidFill>
                  <a:srgbClr val="0066FF"/>
                </a:solidFill>
              </a:rPr>
              <a:t> </a:t>
            </a:r>
            <a:r>
              <a:rPr lang="en-US" altLang="en-US"/>
              <a:t>partitions    b) </a:t>
            </a:r>
            <a:r>
              <a:rPr lang="en-US" altLang="en-US" b="1">
                <a:solidFill>
                  <a:srgbClr val="0066FF"/>
                </a:solidFill>
              </a:rPr>
              <a:t>free</a:t>
            </a:r>
            <a:r>
              <a:rPr lang="en-US" altLang="en-US">
                <a:solidFill>
                  <a:srgbClr val="0066FF"/>
                </a:solidFill>
              </a:rPr>
              <a:t> </a:t>
            </a:r>
            <a:r>
              <a:rPr lang="en-US" altLang="en-US"/>
              <a:t>partitions (hole)</a:t>
            </a:r>
          </a:p>
        </p:txBody>
      </p:sp>
      <p:grpSp>
        <p:nvGrpSpPr>
          <p:cNvPr id="2" name="Group 42">
            <a:extLst>
              <a:ext uri="{FF2B5EF4-FFF2-40B4-BE49-F238E27FC236}">
                <a16:creationId xmlns:a16="http://schemas.microsoft.com/office/drawing/2014/main" id="{3E89804F-5C02-DAAD-E2F5-0CACC8EB06C7}"/>
              </a:ext>
            </a:extLst>
          </p:cNvPr>
          <p:cNvGrpSpPr>
            <a:grpSpLocks/>
          </p:cNvGrpSpPr>
          <p:nvPr/>
        </p:nvGrpSpPr>
        <p:grpSpPr bwMode="auto">
          <a:xfrm>
            <a:off x="1104900" y="4067175"/>
            <a:ext cx="1143000" cy="2133600"/>
            <a:chOff x="1104900" y="4067175"/>
            <a:chExt cx="1143000" cy="2133600"/>
          </a:xfrm>
        </p:grpSpPr>
        <p:sp>
          <p:nvSpPr>
            <p:cNvPr id="44072" name="Rectangle 4">
              <a:extLst>
                <a:ext uri="{FF2B5EF4-FFF2-40B4-BE49-F238E27FC236}">
                  <a16:creationId xmlns:a16="http://schemas.microsoft.com/office/drawing/2014/main" id="{9C71FA54-94DC-DFAE-4D1A-AB60CF85DB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4900" y="4067175"/>
              <a:ext cx="1143000" cy="21336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44073" name="Line 5">
              <a:extLst>
                <a:ext uri="{FF2B5EF4-FFF2-40B4-BE49-F238E27FC236}">
                  <a16:creationId xmlns:a16="http://schemas.microsoft.com/office/drawing/2014/main" id="{1558D7EC-D0FC-3473-83FB-8E778A563D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900" y="4430713"/>
              <a:ext cx="1143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74" name="Line 6">
              <a:extLst>
                <a:ext uri="{FF2B5EF4-FFF2-40B4-BE49-F238E27FC236}">
                  <a16:creationId xmlns:a16="http://schemas.microsoft.com/office/drawing/2014/main" id="{86D17AD3-06EB-8886-5A8E-2138197466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900" y="4841875"/>
              <a:ext cx="1143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75" name="Line 7">
              <a:extLst>
                <a:ext uri="{FF2B5EF4-FFF2-40B4-BE49-F238E27FC236}">
                  <a16:creationId xmlns:a16="http://schemas.microsoft.com/office/drawing/2014/main" id="{2D763AB0-EE9D-1E3A-D66E-37176989ED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900" y="5773738"/>
              <a:ext cx="1143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76" name="Text Box 8">
              <a:extLst>
                <a:ext uri="{FF2B5EF4-FFF2-40B4-BE49-F238E27FC236}">
                  <a16:creationId xmlns:a16="http://schemas.microsoft.com/office/drawing/2014/main" id="{46B8D31C-64E5-E091-8B21-DB7E07E0C4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09700" y="4067175"/>
              <a:ext cx="441325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OS</a:t>
              </a:r>
            </a:p>
          </p:txBody>
        </p:sp>
        <p:sp>
          <p:nvSpPr>
            <p:cNvPr id="44077" name="Text Box 9">
              <a:extLst>
                <a:ext uri="{FF2B5EF4-FFF2-40B4-BE49-F238E27FC236}">
                  <a16:creationId xmlns:a16="http://schemas.microsoft.com/office/drawing/2014/main" id="{2EA24CD7-E290-7628-AC21-EA509A425F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4900" y="4511675"/>
              <a:ext cx="1066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process 5</a:t>
              </a:r>
            </a:p>
          </p:txBody>
        </p:sp>
        <p:sp>
          <p:nvSpPr>
            <p:cNvPr id="44078" name="Text Box 10">
              <a:extLst>
                <a:ext uri="{FF2B5EF4-FFF2-40B4-BE49-F238E27FC236}">
                  <a16:creationId xmlns:a16="http://schemas.microsoft.com/office/drawing/2014/main" id="{37E4ABED-1CEE-5F46-096B-503540F745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4900" y="5194300"/>
              <a:ext cx="1066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process 8</a:t>
              </a:r>
            </a:p>
          </p:txBody>
        </p:sp>
        <p:sp>
          <p:nvSpPr>
            <p:cNvPr id="44079" name="Text Box 11">
              <a:extLst>
                <a:ext uri="{FF2B5EF4-FFF2-40B4-BE49-F238E27FC236}">
                  <a16:creationId xmlns:a16="http://schemas.microsoft.com/office/drawing/2014/main" id="{6CE4B817-BF45-E2B3-E5D9-85CED14796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4900" y="5791200"/>
              <a:ext cx="1066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process 2</a:t>
              </a:r>
            </a:p>
          </p:txBody>
        </p:sp>
      </p:grpSp>
      <p:grpSp>
        <p:nvGrpSpPr>
          <p:cNvPr id="3" name="Group 43">
            <a:extLst>
              <a:ext uri="{FF2B5EF4-FFF2-40B4-BE49-F238E27FC236}">
                <a16:creationId xmlns:a16="http://schemas.microsoft.com/office/drawing/2014/main" id="{94AA2CCF-4947-6B1B-AB31-9FB99BE4C0E4}"/>
              </a:ext>
            </a:extLst>
          </p:cNvPr>
          <p:cNvGrpSpPr>
            <a:grpSpLocks/>
          </p:cNvGrpSpPr>
          <p:nvPr/>
        </p:nvGrpSpPr>
        <p:grpSpPr bwMode="auto">
          <a:xfrm>
            <a:off x="2933700" y="4067175"/>
            <a:ext cx="1143000" cy="2133600"/>
            <a:chOff x="2933700" y="4067175"/>
            <a:chExt cx="1143000" cy="2133600"/>
          </a:xfrm>
        </p:grpSpPr>
        <p:sp>
          <p:nvSpPr>
            <p:cNvPr id="44064" name="Rectangle 14">
              <a:extLst>
                <a:ext uri="{FF2B5EF4-FFF2-40B4-BE49-F238E27FC236}">
                  <a16:creationId xmlns:a16="http://schemas.microsoft.com/office/drawing/2014/main" id="{60413444-C23B-090F-C15D-DBCEA8E201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3700" y="4067175"/>
              <a:ext cx="1143000" cy="21336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44065" name="Line 15">
              <a:extLst>
                <a:ext uri="{FF2B5EF4-FFF2-40B4-BE49-F238E27FC236}">
                  <a16:creationId xmlns:a16="http://schemas.microsoft.com/office/drawing/2014/main" id="{A9FD8CFF-1B2D-F55E-47D3-C517344C764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33700" y="4430713"/>
              <a:ext cx="1143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66" name="Line 16">
              <a:extLst>
                <a:ext uri="{FF2B5EF4-FFF2-40B4-BE49-F238E27FC236}">
                  <a16:creationId xmlns:a16="http://schemas.microsoft.com/office/drawing/2014/main" id="{3252071C-4374-8F18-B419-6F8D5EF4D4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33700" y="4841875"/>
              <a:ext cx="1143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67" name="Line 17">
              <a:extLst>
                <a:ext uri="{FF2B5EF4-FFF2-40B4-BE49-F238E27FC236}">
                  <a16:creationId xmlns:a16="http://schemas.microsoft.com/office/drawing/2014/main" id="{58FE9763-D38C-2FA6-D4AB-0CA21E6D708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33700" y="5773738"/>
              <a:ext cx="1143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68" name="Text Box 18">
              <a:extLst>
                <a:ext uri="{FF2B5EF4-FFF2-40B4-BE49-F238E27FC236}">
                  <a16:creationId xmlns:a16="http://schemas.microsoft.com/office/drawing/2014/main" id="{C233AA68-D07D-A825-AC5E-E0C4CEBDC0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8500" y="4067175"/>
              <a:ext cx="441325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OS</a:t>
              </a:r>
            </a:p>
          </p:txBody>
        </p:sp>
        <p:sp>
          <p:nvSpPr>
            <p:cNvPr id="44069" name="Text Box 19">
              <a:extLst>
                <a:ext uri="{FF2B5EF4-FFF2-40B4-BE49-F238E27FC236}">
                  <a16:creationId xmlns:a16="http://schemas.microsoft.com/office/drawing/2014/main" id="{2C8C7FD6-8BCC-2DF2-41AA-A21C071871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33700" y="4511675"/>
              <a:ext cx="1066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process 5</a:t>
              </a:r>
            </a:p>
          </p:txBody>
        </p:sp>
        <p:sp>
          <p:nvSpPr>
            <p:cNvPr id="44070" name="Text Box 21">
              <a:extLst>
                <a:ext uri="{FF2B5EF4-FFF2-40B4-BE49-F238E27FC236}">
                  <a16:creationId xmlns:a16="http://schemas.microsoft.com/office/drawing/2014/main" id="{2CE01DC6-9521-3B15-231A-6D8B9606C0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33700" y="5791200"/>
              <a:ext cx="1066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process 2</a:t>
              </a:r>
            </a:p>
          </p:txBody>
        </p:sp>
        <p:sp>
          <p:nvSpPr>
            <p:cNvPr id="44071" name="Rectangle 41">
              <a:extLst>
                <a:ext uri="{FF2B5EF4-FFF2-40B4-BE49-F238E27FC236}">
                  <a16:creationId xmlns:a16="http://schemas.microsoft.com/office/drawing/2014/main" id="{1A3CE57D-B855-2452-7E0F-A050CE3AA7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3700" y="4829175"/>
              <a:ext cx="1143000" cy="990600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en-US" altLang="en-US">
                <a:latin typeface="Verdana" panose="020B0604030504040204" pitchFamily="34" charset="0"/>
              </a:endParaRPr>
            </a:p>
          </p:txBody>
        </p:sp>
      </p:grpSp>
      <p:grpSp>
        <p:nvGrpSpPr>
          <p:cNvPr id="4" name="Group 44">
            <a:extLst>
              <a:ext uri="{FF2B5EF4-FFF2-40B4-BE49-F238E27FC236}">
                <a16:creationId xmlns:a16="http://schemas.microsoft.com/office/drawing/2014/main" id="{8D9C074A-6C01-46F2-EEDB-B44578438C6A}"/>
              </a:ext>
            </a:extLst>
          </p:cNvPr>
          <p:cNvGrpSpPr>
            <a:grpSpLocks/>
          </p:cNvGrpSpPr>
          <p:nvPr/>
        </p:nvGrpSpPr>
        <p:grpSpPr bwMode="auto">
          <a:xfrm>
            <a:off x="4762500" y="4067175"/>
            <a:ext cx="1143000" cy="2133600"/>
            <a:chOff x="4762500" y="4067175"/>
            <a:chExt cx="1143000" cy="2133600"/>
          </a:xfrm>
        </p:grpSpPr>
        <p:sp>
          <p:nvSpPr>
            <p:cNvPr id="44055" name="Rectangle 23">
              <a:extLst>
                <a:ext uri="{FF2B5EF4-FFF2-40B4-BE49-F238E27FC236}">
                  <a16:creationId xmlns:a16="http://schemas.microsoft.com/office/drawing/2014/main" id="{22622454-8617-67B5-5719-9560E285E8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2500" y="4067175"/>
              <a:ext cx="1143000" cy="21336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44056" name="Line 24">
              <a:extLst>
                <a:ext uri="{FF2B5EF4-FFF2-40B4-BE49-F238E27FC236}">
                  <a16:creationId xmlns:a16="http://schemas.microsoft.com/office/drawing/2014/main" id="{EBD3C500-3DCC-DD36-823D-88E496875E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62500" y="4430713"/>
              <a:ext cx="1143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7" name="Line 25">
              <a:extLst>
                <a:ext uri="{FF2B5EF4-FFF2-40B4-BE49-F238E27FC236}">
                  <a16:creationId xmlns:a16="http://schemas.microsoft.com/office/drawing/2014/main" id="{346BD950-F865-240F-FBCE-F0B345EB3D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62500" y="4841875"/>
              <a:ext cx="1143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8" name="Line 26">
              <a:extLst>
                <a:ext uri="{FF2B5EF4-FFF2-40B4-BE49-F238E27FC236}">
                  <a16:creationId xmlns:a16="http://schemas.microsoft.com/office/drawing/2014/main" id="{80EFC801-927D-A916-52B5-75F2D4C5444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62500" y="5773738"/>
              <a:ext cx="1143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9" name="Text Box 27">
              <a:extLst>
                <a:ext uri="{FF2B5EF4-FFF2-40B4-BE49-F238E27FC236}">
                  <a16:creationId xmlns:a16="http://schemas.microsoft.com/office/drawing/2014/main" id="{A9235066-C8DF-45B4-8F06-FAC1C14121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67300" y="4067175"/>
              <a:ext cx="441325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OS</a:t>
              </a:r>
            </a:p>
          </p:txBody>
        </p:sp>
        <p:sp>
          <p:nvSpPr>
            <p:cNvPr id="44060" name="Text Box 28">
              <a:extLst>
                <a:ext uri="{FF2B5EF4-FFF2-40B4-BE49-F238E27FC236}">
                  <a16:creationId xmlns:a16="http://schemas.microsoft.com/office/drawing/2014/main" id="{7CD250A2-0651-16FA-6A3D-B422FE83C6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62500" y="4511675"/>
              <a:ext cx="1066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process 5</a:t>
              </a:r>
            </a:p>
          </p:txBody>
        </p:sp>
        <p:sp>
          <p:nvSpPr>
            <p:cNvPr id="44061" name="Text Box 30">
              <a:extLst>
                <a:ext uri="{FF2B5EF4-FFF2-40B4-BE49-F238E27FC236}">
                  <a16:creationId xmlns:a16="http://schemas.microsoft.com/office/drawing/2014/main" id="{E11F2E70-E1A8-B777-2FD8-4256C5F436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62500" y="5791200"/>
              <a:ext cx="1066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process 2</a:t>
              </a:r>
            </a:p>
          </p:txBody>
        </p:sp>
        <p:sp>
          <p:nvSpPr>
            <p:cNvPr id="44062" name="Rectangle 42">
              <a:extLst>
                <a:ext uri="{FF2B5EF4-FFF2-40B4-BE49-F238E27FC236}">
                  <a16:creationId xmlns:a16="http://schemas.microsoft.com/office/drawing/2014/main" id="{1B51B6C4-E0EE-6822-303B-7AE8DEA2D9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2500" y="5210175"/>
              <a:ext cx="1143000" cy="609600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44063" name="Text Box 43">
              <a:extLst>
                <a:ext uri="{FF2B5EF4-FFF2-40B4-BE49-F238E27FC236}">
                  <a16:creationId xmlns:a16="http://schemas.microsoft.com/office/drawing/2014/main" id="{C695EF14-E95F-2BAF-6749-4E40625C5C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62500" y="4829175"/>
              <a:ext cx="1066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process 9</a:t>
              </a:r>
            </a:p>
          </p:txBody>
        </p:sp>
      </p:grpSp>
      <p:grpSp>
        <p:nvGrpSpPr>
          <p:cNvPr id="5" name="Group 45">
            <a:extLst>
              <a:ext uri="{FF2B5EF4-FFF2-40B4-BE49-F238E27FC236}">
                <a16:creationId xmlns:a16="http://schemas.microsoft.com/office/drawing/2014/main" id="{E19B6AE5-4FC9-192B-77C4-BF4CB349BF52}"/>
              </a:ext>
            </a:extLst>
          </p:cNvPr>
          <p:cNvGrpSpPr>
            <a:grpSpLocks/>
          </p:cNvGrpSpPr>
          <p:nvPr/>
        </p:nvGrpSpPr>
        <p:grpSpPr bwMode="auto">
          <a:xfrm>
            <a:off x="6591300" y="4067175"/>
            <a:ext cx="1143000" cy="2133600"/>
            <a:chOff x="6591300" y="4067175"/>
            <a:chExt cx="1143000" cy="2133600"/>
          </a:xfrm>
        </p:grpSpPr>
        <p:sp>
          <p:nvSpPr>
            <p:cNvPr id="44044" name="Rectangle 32">
              <a:extLst>
                <a:ext uri="{FF2B5EF4-FFF2-40B4-BE49-F238E27FC236}">
                  <a16:creationId xmlns:a16="http://schemas.microsoft.com/office/drawing/2014/main" id="{56D227E8-940E-F70E-0398-AAAAA70691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1300" y="4067175"/>
              <a:ext cx="1143000" cy="21336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44045" name="Line 33">
              <a:extLst>
                <a:ext uri="{FF2B5EF4-FFF2-40B4-BE49-F238E27FC236}">
                  <a16:creationId xmlns:a16="http://schemas.microsoft.com/office/drawing/2014/main" id="{ED9947E2-37CF-2C8A-C8E7-1E3AD7E81B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91300" y="4430713"/>
              <a:ext cx="1143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46" name="Line 34">
              <a:extLst>
                <a:ext uri="{FF2B5EF4-FFF2-40B4-BE49-F238E27FC236}">
                  <a16:creationId xmlns:a16="http://schemas.microsoft.com/office/drawing/2014/main" id="{7AFC4511-0E05-015A-20EF-37A004CFE1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91300" y="4841875"/>
              <a:ext cx="1143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47" name="Line 35">
              <a:extLst>
                <a:ext uri="{FF2B5EF4-FFF2-40B4-BE49-F238E27FC236}">
                  <a16:creationId xmlns:a16="http://schemas.microsoft.com/office/drawing/2014/main" id="{7DC8E0E2-768B-41C0-FD51-26FC2B3B93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91300" y="5773738"/>
              <a:ext cx="1143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48" name="Text Box 36">
              <a:extLst>
                <a:ext uri="{FF2B5EF4-FFF2-40B4-BE49-F238E27FC236}">
                  <a16:creationId xmlns:a16="http://schemas.microsoft.com/office/drawing/2014/main" id="{46A5EB1C-896D-18D5-BA5D-EFC75C7548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6100" y="4067175"/>
              <a:ext cx="441325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OS</a:t>
              </a:r>
            </a:p>
          </p:txBody>
        </p:sp>
        <p:sp>
          <p:nvSpPr>
            <p:cNvPr id="44049" name="Text Box 37">
              <a:extLst>
                <a:ext uri="{FF2B5EF4-FFF2-40B4-BE49-F238E27FC236}">
                  <a16:creationId xmlns:a16="http://schemas.microsoft.com/office/drawing/2014/main" id="{C8CB37EA-6050-384F-A65C-9D2EC20DBA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91300" y="4511675"/>
              <a:ext cx="1066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process 5</a:t>
              </a:r>
            </a:p>
          </p:txBody>
        </p:sp>
        <p:sp>
          <p:nvSpPr>
            <p:cNvPr id="44050" name="Text Box 38">
              <a:extLst>
                <a:ext uri="{FF2B5EF4-FFF2-40B4-BE49-F238E27FC236}">
                  <a16:creationId xmlns:a16="http://schemas.microsoft.com/office/drawing/2014/main" id="{A10FD494-6A13-3AD4-A3E0-E44CF6ADE6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91300" y="4829175"/>
              <a:ext cx="1066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process 9</a:t>
              </a:r>
            </a:p>
          </p:txBody>
        </p:sp>
        <p:sp>
          <p:nvSpPr>
            <p:cNvPr id="44051" name="Text Box 39">
              <a:extLst>
                <a:ext uri="{FF2B5EF4-FFF2-40B4-BE49-F238E27FC236}">
                  <a16:creationId xmlns:a16="http://schemas.microsoft.com/office/drawing/2014/main" id="{ED7B056F-025B-252D-0729-6C36D27A02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91300" y="5791200"/>
              <a:ext cx="1066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process 2</a:t>
              </a:r>
            </a:p>
          </p:txBody>
        </p:sp>
        <p:sp>
          <p:nvSpPr>
            <p:cNvPr id="44052" name="Rectangle 44">
              <a:extLst>
                <a:ext uri="{FF2B5EF4-FFF2-40B4-BE49-F238E27FC236}">
                  <a16:creationId xmlns:a16="http://schemas.microsoft.com/office/drawing/2014/main" id="{D56FBE60-2A79-157F-310B-BE4EE94E5C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1300" y="5514975"/>
              <a:ext cx="1143000" cy="304800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44053" name="Line 45">
              <a:extLst>
                <a:ext uri="{FF2B5EF4-FFF2-40B4-BE49-F238E27FC236}">
                  <a16:creationId xmlns:a16="http://schemas.microsoft.com/office/drawing/2014/main" id="{0E89F8D9-ECEE-455A-6197-8FB5DD95404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91300" y="5165725"/>
              <a:ext cx="1143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4" name="Text Box 46">
              <a:extLst>
                <a:ext uri="{FF2B5EF4-FFF2-40B4-BE49-F238E27FC236}">
                  <a16:creationId xmlns:a16="http://schemas.microsoft.com/office/drawing/2014/main" id="{1F34ED22-634D-58B9-E1C6-102A1CFB32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91300" y="5210175"/>
              <a:ext cx="1066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400"/>
                <a:t>process 10</a:t>
              </a:r>
            </a:p>
          </p:txBody>
        </p:sp>
      </p:grpSp>
      <p:sp>
        <p:nvSpPr>
          <p:cNvPr id="18472" name="AutoShape 47">
            <a:extLst>
              <a:ext uri="{FF2B5EF4-FFF2-40B4-BE49-F238E27FC236}">
                <a16:creationId xmlns:a16="http://schemas.microsoft.com/office/drawing/2014/main" id="{C7D930C1-F1F1-E982-D18B-FF58919A92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4100" y="5210175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>
              <a:latin typeface="Verdana" panose="020B0604030504040204" pitchFamily="34" charset="0"/>
            </a:endParaRPr>
          </a:p>
        </p:txBody>
      </p:sp>
      <p:sp>
        <p:nvSpPr>
          <p:cNvPr id="18473" name="AutoShape 48">
            <a:extLst>
              <a:ext uri="{FF2B5EF4-FFF2-40B4-BE49-F238E27FC236}">
                <a16:creationId xmlns:a16="http://schemas.microsoft.com/office/drawing/2014/main" id="{47256B7D-EF61-5151-393D-53E243C04C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2900" y="5210175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>
              <a:latin typeface="Verdana" panose="020B0604030504040204" pitchFamily="34" charset="0"/>
            </a:endParaRPr>
          </a:p>
        </p:txBody>
      </p:sp>
      <p:sp>
        <p:nvSpPr>
          <p:cNvPr id="18474" name="AutoShape 49">
            <a:extLst>
              <a:ext uri="{FF2B5EF4-FFF2-40B4-BE49-F238E27FC236}">
                <a16:creationId xmlns:a16="http://schemas.microsoft.com/office/drawing/2014/main" id="{286EC6CB-06BB-8EAF-41B5-E523E83BDC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1700" y="5210175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>
              <a:latin typeface="Verdana" panose="020B0604030504040204" pitchFamily="34" charset="0"/>
            </a:endParaRPr>
          </a:p>
        </p:txBody>
      </p:sp>
      <p:pic>
        <p:nvPicPr>
          <p:cNvPr id="44043" name="Audio 5">
            <a:hlinkClick r:id="" action="ppaction://media"/>
            <a:extLst>
              <a:ext uri="{FF2B5EF4-FFF2-40B4-BE49-F238E27FC236}">
                <a16:creationId xmlns:a16="http://schemas.microsoft.com/office/drawing/2014/main" id="{F2AAFBFE-EC80-C575-E72F-14757F5C44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72" grpId="0" animBg="1"/>
      <p:bldP spid="18473" grpId="0" animBg="1"/>
      <p:bldP spid="1847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6BBEE9F5-317E-220E-BD7C-DF1B289C3C1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23925" y="431800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Dynamic Storage-Allocation Problem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15F2FD08-BB01-2AC3-9BCA-CBA71CAA843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63663" y="1625600"/>
            <a:ext cx="7780337" cy="4613275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First-fit</a:t>
            </a:r>
            <a:r>
              <a:rPr lang="en-US" altLang="en-US" sz="2400"/>
              <a:t>:  Allocate </a:t>
            </a:r>
            <a:r>
              <a:rPr lang="en-US" altLang="en-US" sz="2400" b="1">
                <a:solidFill>
                  <a:srgbClr val="0066FF"/>
                </a:solidFill>
              </a:rPr>
              <a:t>the </a:t>
            </a:r>
            <a:r>
              <a:rPr lang="en-US" altLang="en-US" sz="2400" b="1" i="1">
                <a:solidFill>
                  <a:srgbClr val="0066FF"/>
                </a:solidFill>
              </a:rPr>
              <a:t>first</a:t>
            </a:r>
            <a:r>
              <a:rPr lang="en-US" altLang="en-US" sz="2400" b="1">
                <a:solidFill>
                  <a:srgbClr val="0066FF"/>
                </a:solidFill>
              </a:rPr>
              <a:t> hole </a:t>
            </a:r>
            <a:r>
              <a:rPr lang="en-US" altLang="en-US" sz="2400"/>
              <a:t>that is big </a:t>
            </a:r>
            <a:r>
              <a:rPr lang="en-US" altLang="en-US" sz="2400" b="1">
                <a:solidFill>
                  <a:srgbClr val="0066FF"/>
                </a:solidFill>
              </a:rPr>
              <a:t>enough</a:t>
            </a:r>
          </a:p>
          <a:p>
            <a:pPr>
              <a:spcBef>
                <a:spcPts val="12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Best-fit</a:t>
            </a:r>
            <a:r>
              <a:rPr lang="en-US" altLang="en-US" sz="2400"/>
              <a:t>:  Allocate the </a:t>
            </a:r>
            <a:r>
              <a:rPr lang="en-US" altLang="en-US" sz="2400" b="1" i="1">
                <a:solidFill>
                  <a:srgbClr val="0066FF"/>
                </a:solidFill>
              </a:rPr>
              <a:t>smallest</a:t>
            </a:r>
            <a:r>
              <a:rPr lang="en-US" altLang="en-US" sz="2400" b="1">
                <a:solidFill>
                  <a:srgbClr val="0066FF"/>
                </a:solidFill>
              </a:rPr>
              <a:t> hole </a:t>
            </a:r>
            <a:r>
              <a:rPr lang="en-US" altLang="en-US" sz="2400"/>
              <a:t>that is big enough; </a:t>
            </a:r>
            <a:r>
              <a:rPr lang="en-US" altLang="en-US" sz="2400" b="1">
                <a:solidFill>
                  <a:srgbClr val="0066FF"/>
                </a:solidFill>
              </a:rPr>
              <a:t>must search entire list</a:t>
            </a:r>
            <a:r>
              <a:rPr lang="en-US" altLang="en-US" sz="2400"/>
              <a:t>, unless </a:t>
            </a:r>
            <a:r>
              <a:rPr lang="en-US" altLang="en-US" sz="2400" b="1">
                <a:solidFill>
                  <a:srgbClr val="0066FF"/>
                </a:solidFill>
              </a:rPr>
              <a:t>ordered by size  </a:t>
            </a:r>
          </a:p>
          <a:p>
            <a:pPr lvl="1">
              <a:spcBef>
                <a:spcPts val="1200"/>
              </a:spcBef>
            </a:pPr>
            <a:r>
              <a:rPr lang="en-US" altLang="en-US" sz="2400"/>
              <a:t>Produces the </a:t>
            </a:r>
            <a:r>
              <a:rPr lang="en-US" altLang="en-US" sz="2400" b="1">
                <a:solidFill>
                  <a:srgbClr val="0066FF"/>
                </a:solidFill>
              </a:rPr>
              <a:t>smallest leftover hole</a:t>
            </a:r>
          </a:p>
          <a:p>
            <a:pPr>
              <a:spcBef>
                <a:spcPts val="12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Worst-fit</a:t>
            </a:r>
            <a:r>
              <a:rPr lang="en-US" altLang="en-US" sz="2400"/>
              <a:t>:  Allocate the </a:t>
            </a:r>
            <a:r>
              <a:rPr lang="en-US" altLang="en-US" sz="2400" b="1" i="1">
                <a:solidFill>
                  <a:srgbClr val="0066FF"/>
                </a:solidFill>
              </a:rPr>
              <a:t>largest</a:t>
            </a:r>
            <a:r>
              <a:rPr lang="en-US" altLang="en-US" sz="2400" b="1">
                <a:solidFill>
                  <a:srgbClr val="0066FF"/>
                </a:solidFill>
              </a:rPr>
              <a:t> hole</a:t>
            </a:r>
            <a:r>
              <a:rPr lang="en-US" altLang="en-US" sz="2400"/>
              <a:t>; must also search entire list  </a:t>
            </a:r>
          </a:p>
          <a:p>
            <a:pPr lvl="1">
              <a:spcBef>
                <a:spcPts val="1200"/>
              </a:spcBef>
            </a:pPr>
            <a:r>
              <a:rPr lang="en-US" altLang="en-US" sz="2400"/>
              <a:t>Produces the </a:t>
            </a:r>
            <a:r>
              <a:rPr lang="en-US" altLang="en-US" sz="2400" b="1">
                <a:solidFill>
                  <a:srgbClr val="0066FF"/>
                </a:solidFill>
              </a:rPr>
              <a:t>largest leftover hole</a:t>
            </a:r>
          </a:p>
          <a:p>
            <a:pPr>
              <a:spcBef>
                <a:spcPts val="1200"/>
              </a:spcBef>
            </a:pPr>
            <a:r>
              <a:rPr lang="en-US" altLang="en-US" sz="2400" b="1">
                <a:solidFill>
                  <a:srgbClr val="FF0000"/>
                </a:solidFill>
              </a:rPr>
              <a:t>First-fit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/>
              <a:t>and </a:t>
            </a:r>
            <a:r>
              <a:rPr lang="en-US" altLang="en-US" sz="2400" b="1">
                <a:solidFill>
                  <a:srgbClr val="FF0000"/>
                </a:solidFill>
              </a:rPr>
              <a:t>best-fit</a:t>
            </a:r>
            <a:r>
              <a:rPr lang="en-US" altLang="en-US" sz="2400">
                <a:solidFill>
                  <a:srgbClr val="FF0000"/>
                </a:solidFill>
              </a:rPr>
              <a:t> </a:t>
            </a:r>
            <a:r>
              <a:rPr lang="en-US" altLang="en-US" sz="2400" b="1">
                <a:solidFill>
                  <a:srgbClr val="0066FF"/>
                </a:solidFill>
              </a:rPr>
              <a:t>better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than worst-fit in terms of </a:t>
            </a:r>
            <a:r>
              <a:rPr lang="en-US" altLang="en-US" sz="2400" b="1">
                <a:solidFill>
                  <a:srgbClr val="0066FF"/>
                </a:solidFill>
              </a:rPr>
              <a:t>speed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and </a:t>
            </a:r>
            <a:r>
              <a:rPr lang="en-US" altLang="en-US" sz="2400" b="1">
                <a:solidFill>
                  <a:srgbClr val="0066FF"/>
                </a:solidFill>
              </a:rPr>
              <a:t>storage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 b="1">
                <a:solidFill>
                  <a:srgbClr val="0066FF"/>
                </a:solidFill>
              </a:rPr>
              <a:t>utilization</a:t>
            </a:r>
            <a:r>
              <a:rPr lang="en-US" altLang="en-US" sz="2400"/>
              <a:t>.</a:t>
            </a:r>
          </a:p>
          <a:p>
            <a:pPr>
              <a:spcBef>
                <a:spcPts val="1200"/>
              </a:spcBef>
            </a:pPr>
            <a:r>
              <a:rPr lang="en-US" altLang="en-US" sz="2400" b="1">
                <a:solidFill>
                  <a:srgbClr val="0066FF"/>
                </a:solidFill>
              </a:rPr>
              <a:t>First-fit</a:t>
            </a:r>
            <a:r>
              <a:rPr lang="en-US" altLang="en-US" sz="2400">
                <a:solidFill>
                  <a:srgbClr val="0066FF"/>
                </a:solidFill>
              </a:rPr>
              <a:t> </a:t>
            </a:r>
            <a:r>
              <a:rPr lang="en-US" altLang="en-US" sz="2400"/>
              <a:t>generally </a:t>
            </a:r>
            <a:r>
              <a:rPr lang="en-US" altLang="en-US" sz="2400" b="1">
                <a:solidFill>
                  <a:srgbClr val="0066FF"/>
                </a:solidFill>
              </a:rPr>
              <a:t>fastest</a:t>
            </a:r>
            <a:r>
              <a:rPr lang="en-US" altLang="en-US" sz="2400"/>
              <a:t>.</a:t>
            </a:r>
          </a:p>
          <a:p>
            <a:pPr lvl="1">
              <a:spcBef>
                <a:spcPts val="1200"/>
              </a:spcBef>
            </a:pPr>
            <a:endParaRPr lang="en-US" altLang="en-US" sz="2400"/>
          </a:p>
        </p:txBody>
      </p:sp>
      <p:sp>
        <p:nvSpPr>
          <p:cNvPr id="46084" name="Text Box 4">
            <a:extLst>
              <a:ext uri="{FF2B5EF4-FFF2-40B4-BE49-F238E27FC236}">
                <a16:creationId xmlns:a16="http://schemas.microsoft.com/office/drawing/2014/main" id="{1F83FD9A-84C0-62E0-4E77-EF0E1F7BAD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6438" y="1103313"/>
            <a:ext cx="8356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sz="2400" b="1">
                <a:solidFill>
                  <a:srgbClr val="FF0000"/>
                </a:solidFill>
              </a:rPr>
              <a:t>How to satisfy </a:t>
            </a:r>
            <a:r>
              <a:rPr kumimoji="0" lang="en-US" altLang="en-US" sz="2400"/>
              <a:t>a </a:t>
            </a:r>
            <a:r>
              <a:rPr kumimoji="0" lang="en-US" altLang="en-US" sz="2400" b="1">
                <a:solidFill>
                  <a:srgbClr val="0066FF"/>
                </a:solidFill>
              </a:rPr>
              <a:t>request</a:t>
            </a:r>
            <a:r>
              <a:rPr kumimoji="0" lang="en-US" altLang="en-US" sz="2400">
                <a:solidFill>
                  <a:srgbClr val="0066FF"/>
                </a:solidFill>
              </a:rPr>
              <a:t> </a:t>
            </a:r>
            <a:r>
              <a:rPr kumimoji="0" lang="en-US" altLang="en-US" sz="2400"/>
              <a:t>of size </a:t>
            </a:r>
            <a:r>
              <a:rPr kumimoji="0" lang="en-US" altLang="en-US" sz="2400" i="1"/>
              <a:t>n</a:t>
            </a:r>
            <a:r>
              <a:rPr kumimoji="0" lang="en-US" altLang="en-US" sz="2400"/>
              <a:t> from a </a:t>
            </a:r>
            <a:r>
              <a:rPr kumimoji="0" lang="en-US" altLang="en-US" sz="2400" b="1">
                <a:solidFill>
                  <a:srgbClr val="0066FF"/>
                </a:solidFill>
              </a:rPr>
              <a:t>list of free holes</a:t>
            </a:r>
          </a:p>
        </p:txBody>
      </p:sp>
      <p:pic>
        <p:nvPicPr>
          <p:cNvPr id="46085" name="Audio 1">
            <a:hlinkClick r:id="" action="ppaction://media"/>
            <a:extLst>
              <a:ext uri="{FF2B5EF4-FFF2-40B4-BE49-F238E27FC236}">
                <a16:creationId xmlns:a16="http://schemas.microsoft.com/office/drawing/2014/main" id="{2292F953-D499-F0A9-457A-E0A416E005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8D4701D-F59F-A6CA-58CF-9C6EB559D2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5" r="555" b="4542"/>
          <a:stretch/>
        </p:blipFill>
        <p:spPr>
          <a:xfrm>
            <a:off x="422787" y="2290763"/>
            <a:ext cx="8298426" cy="2173082"/>
          </a:xfrm>
          <a:prstGeom prst="rect">
            <a:avLst/>
          </a:prstGeom>
        </p:spPr>
      </p:pic>
      <p:sp>
        <p:nvSpPr>
          <p:cNvPr id="13" name="Rectangle 2">
            <a:extLst>
              <a:ext uri="{FF2B5EF4-FFF2-40B4-BE49-F238E27FC236}">
                <a16:creationId xmlns:a16="http://schemas.microsoft.com/office/drawing/2014/main" id="{8C02B78A-1318-4987-53F6-495B56888954}"/>
              </a:ext>
            </a:extLst>
          </p:cNvPr>
          <p:cNvSpPr txBox="1">
            <a:spLocks noChangeArrowheads="1"/>
          </p:cNvSpPr>
          <p:nvPr/>
        </p:nvSpPr>
        <p:spPr>
          <a:xfrm>
            <a:off x="2357438" y="260350"/>
            <a:ext cx="8172450" cy="1152525"/>
          </a:xfrm>
          <a:prstGeom prst="rect">
            <a:avLst/>
          </a:prstGeom>
          <a:noFill/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9pPr>
            <a:extLst/>
          </a:lstStyle>
          <a:p>
            <a:pPr rtl="1">
              <a:defRPr/>
            </a:pPr>
            <a:r>
              <a:rPr lang="en-US" altLang="en-US" sz="3200" b="1" dirty="0">
                <a:solidFill>
                  <a:schemeClr val="bg1"/>
                </a:solidFill>
                <a:ea typeface="ＭＳ Ｐゴシック" panose="020B0600070205080204" pitchFamily="34" charset="-128"/>
              </a:rPr>
              <a:t>Dynamic Storage-Allocation</a:t>
            </a:r>
            <a:endParaRPr lang="en-US" sz="3000" b="1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B5C225D-1BAA-F733-F136-D9483B55941E}"/>
              </a:ext>
            </a:extLst>
          </p:cNvPr>
          <p:cNvSpPr txBox="1"/>
          <p:nvPr/>
        </p:nvSpPr>
        <p:spPr>
          <a:xfrm>
            <a:off x="6803923" y="1524000"/>
            <a:ext cx="1356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800" b="1" dirty="0">
                <a:solidFill>
                  <a:srgbClr val="FF0000"/>
                </a:solidFill>
              </a:rPr>
              <a:t>First-fit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46C25EE-992F-8FDC-477D-53FB6A9305DD}"/>
              </a:ext>
            </a:extLst>
          </p:cNvPr>
          <p:cNvSpPr txBox="1"/>
          <p:nvPr/>
        </p:nvSpPr>
        <p:spPr>
          <a:xfrm>
            <a:off x="3893574" y="1622323"/>
            <a:ext cx="1435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800" b="1" dirty="0">
                <a:solidFill>
                  <a:srgbClr val="FF0000"/>
                </a:solidFill>
              </a:rPr>
              <a:t>Best-fit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4759E56-EF22-B490-4566-753A12B53DAD}"/>
              </a:ext>
            </a:extLst>
          </p:cNvPr>
          <p:cNvSpPr txBox="1"/>
          <p:nvPr/>
        </p:nvSpPr>
        <p:spPr>
          <a:xfrm>
            <a:off x="914400" y="1622323"/>
            <a:ext cx="15043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800" b="1" dirty="0">
                <a:solidFill>
                  <a:srgbClr val="FF0000"/>
                </a:solidFill>
              </a:rPr>
              <a:t>Worst-fit</a:t>
            </a:r>
            <a:endParaRPr lang="en-US" dirty="0"/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>
            <a:extLst>
              <a:ext uri="{FF2B5EF4-FFF2-40B4-BE49-F238E27FC236}">
                <a16:creationId xmlns:a16="http://schemas.microsoft.com/office/drawing/2014/main" id="{D4D37D05-142B-9BE1-6D0C-53EFB3846D6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04838" y="1447800"/>
            <a:ext cx="8539162" cy="48006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3000" b="1" dirty="0">
                <a:ea typeface="ＭＳ Ｐゴシック" charset="-128"/>
              </a:rPr>
              <a:t>Suppose we have memory spaces ordered as follows</a:t>
            </a:r>
            <a:endParaRPr lang="ar-EG" sz="3000" b="1" dirty="0">
              <a:ea typeface="ＭＳ Ｐゴシック" charset="-128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ar-EG" sz="3000" b="1" dirty="0">
                <a:ea typeface="ＭＳ Ｐゴシック" charset="-128"/>
              </a:rPr>
              <a:t>                                      </a:t>
            </a:r>
            <a:r>
              <a:rPr lang="ar-SA" sz="3000" b="1" dirty="0">
                <a:ea typeface="ＭＳ Ｐゴシック" charset="-128"/>
              </a:rPr>
              <a:t> </a:t>
            </a:r>
            <a:r>
              <a:rPr lang="ar-SA" sz="3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400، 300 ، 250 ، 500</a:t>
            </a:r>
            <a:endParaRPr lang="ar-EG" sz="3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charset="-128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ar-EG" sz="3000" b="1" dirty="0">
                <a:ea typeface="ＭＳ Ｐゴシック" charset="-128"/>
              </a:rPr>
              <a:t>  </a:t>
            </a:r>
            <a:r>
              <a:rPr lang="en-US" sz="3000" b="1" dirty="0">
                <a:ea typeface="ＭＳ Ｐゴシック" charset="-128"/>
              </a:rPr>
              <a:t>Load the following programs according to the following sizes</a:t>
            </a:r>
            <a:endParaRPr lang="ar-SA" sz="3000" b="1" dirty="0">
              <a:ea typeface="ＭＳ Ｐゴシック" charset="-128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ar-EG" sz="3000" b="1" dirty="0">
                <a:ea typeface="ＭＳ Ｐゴシック" charset="-128"/>
              </a:rPr>
              <a:t>                                     </a:t>
            </a:r>
            <a:r>
              <a:rPr lang="ar-EG" sz="3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100-  </a:t>
            </a:r>
            <a:r>
              <a:rPr lang="ar-SA" sz="3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 350 </a:t>
            </a:r>
            <a:r>
              <a:rPr lang="ar-EG" sz="3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- </a:t>
            </a:r>
            <a:r>
              <a:rPr lang="ar-SA" sz="3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450</a:t>
            </a:r>
            <a:r>
              <a:rPr lang="ar-EG" sz="3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 -</a:t>
            </a:r>
            <a:r>
              <a:rPr lang="ar-SA" sz="3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 230</a:t>
            </a:r>
            <a:endParaRPr lang="ar-SA" sz="3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charset="-128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3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Using first-fit, best-fit and worst fit methods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ar-EG" sz="3000" b="1" dirty="0">
              <a:solidFill>
                <a:srgbClr val="FF0000"/>
              </a:solidFill>
              <a:ea typeface="ＭＳ Ｐゴシック" charset="-128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ar-EG" sz="3000" b="1" dirty="0">
                <a:ea typeface="ＭＳ Ｐゴシック" charset="-128"/>
              </a:rPr>
              <a:t>     </a:t>
            </a:r>
            <a:r>
              <a:rPr lang="ar-SA" sz="3000" b="1" dirty="0">
                <a:ea typeface="ＭＳ Ｐゴシック" charset="-128"/>
              </a:rPr>
              <a:t> </a:t>
            </a:r>
            <a:r>
              <a:rPr lang="en-US" sz="3000" b="1" dirty="0">
                <a:ea typeface="ＭＳ Ｐゴシック" charset="-128"/>
              </a:rPr>
              <a:t>then explain which is better in memory management</a:t>
            </a:r>
          </a:p>
        </p:txBody>
      </p:sp>
      <p:sp>
        <p:nvSpPr>
          <p:cNvPr id="49155" name="Slide Number Placeholder 2">
            <a:extLst>
              <a:ext uri="{FF2B5EF4-FFF2-40B4-BE49-F238E27FC236}">
                <a16:creationId xmlns:a16="http://schemas.microsoft.com/office/drawing/2014/main" id="{621A2EE5-9B47-7FD1-045A-E077705E544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010400" y="6356350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B3E8E05-3FD3-4348-9DC6-3F4E515A348F}" type="slidenum">
              <a:rPr kumimoji="0" lang="en-GB" altLang="en-US">
                <a:latin typeface="Verdana" panose="020B060403050404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24</a:t>
            </a:fld>
            <a:endParaRPr kumimoji="0" lang="en-GB" altLang="en-US">
              <a:latin typeface="Verdana" panose="020B060403050404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E713962A-C6DF-CE77-4588-54DCA12EBC36}"/>
              </a:ext>
            </a:extLst>
          </p:cNvPr>
          <p:cNvSpPr txBox="1">
            <a:spLocks noChangeArrowheads="1"/>
          </p:cNvSpPr>
          <p:nvPr/>
        </p:nvSpPr>
        <p:spPr>
          <a:xfrm>
            <a:off x="971550" y="44450"/>
            <a:ext cx="8172450" cy="115252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</a:defRPr>
            </a:lvl9pPr>
            <a:extLst/>
          </a:lstStyle>
          <a:p>
            <a:pPr algn="ctr" rtl="1">
              <a:defRPr/>
            </a:pPr>
            <a:r>
              <a:rPr lang="en-US" sz="3000" b="1" dirty="0">
                <a:solidFill>
                  <a:srgbClr val="FF0000"/>
                </a:solidFill>
              </a:rPr>
              <a:t>Example</a:t>
            </a:r>
            <a:endParaRPr lang="ar-EG" sz="3000" b="1" dirty="0">
              <a:solidFill>
                <a:srgbClr val="FF0000"/>
              </a:solidFill>
            </a:endParaRPr>
          </a:p>
          <a:p>
            <a:pPr algn="ctr" rtl="1">
              <a:defRPr/>
            </a:pPr>
            <a:r>
              <a:rPr lang="en-US" altLang="en-US" sz="3200" dirty="0">
                <a:ea typeface="ＭＳ Ｐゴシック" panose="020B0600070205080204" pitchFamily="34" charset="-128"/>
              </a:rPr>
              <a:t>Dynamic Storage-Allocation</a:t>
            </a:r>
            <a:endParaRPr lang="ar-EG" sz="3000" b="1" dirty="0"/>
          </a:p>
        </p:txBody>
      </p:sp>
      <p:pic>
        <p:nvPicPr>
          <p:cNvPr id="49157" name="Audio 1">
            <a:hlinkClick r:id="" action="ppaction://media"/>
            <a:extLst>
              <a:ext uri="{FF2B5EF4-FFF2-40B4-BE49-F238E27FC236}">
                <a16:creationId xmlns:a16="http://schemas.microsoft.com/office/drawing/2014/main" id="{B442462A-DA92-4E26-6DBA-B7765F05E5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مربع نص 25">
            <a:extLst>
              <a:ext uri="{FF2B5EF4-FFF2-40B4-BE49-F238E27FC236}">
                <a16:creationId xmlns:a16="http://schemas.microsoft.com/office/drawing/2014/main" id="{9A1A1900-787C-2193-25A8-DECF385B67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375" y="428625"/>
            <a:ext cx="8562975" cy="25542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9pPr>
          </a:lstStyle>
          <a:p>
            <a:pPr algn="r" rtl="1" eaLnBrk="1" hangingPunct="1">
              <a:defRPr/>
            </a:pPr>
            <a:r>
              <a:rPr lang="en-US" sz="2000" b="1" dirty="0">
                <a:solidFill>
                  <a:schemeClr val="bg1"/>
                </a:solidFill>
                <a:ea typeface="ＭＳ Ｐゴシック" panose="020B0600070205080204" pitchFamily="34" charset="-128"/>
              </a:rPr>
              <a:t>		</a:t>
            </a:r>
            <a:endParaRPr lang="en-US" sz="2000" dirty="0">
              <a:solidFill>
                <a:schemeClr val="bg1"/>
              </a:solidFill>
              <a:ea typeface="ＭＳ Ｐゴシック" panose="020B0600070205080204" pitchFamily="34" charset="-128"/>
            </a:endParaRPr>
          </a:p>
          <a:p>
            <a:pPr eaLnBrk="1" hangingPunct="1">
              <a:defRPr/>
            </a:pPr>
            <a:r>
              <a:rPr lang="en-US" sz="2000" b="1" dirty="0">
                <a:solidFill>
                  <a:schemeClr val="bg1"/>
                </a:solidFill>
                <a:ea typeface="ＭＳ Ｐゴシック" panose="020B0600070205080204" pitchFamily="34" charset="-128"/>
              </a:rPr>
              <a:t>                                                  </a:t>
            </a:r>
            <a:r>
              <a:rPr lang="ar-EG" sz="2000" b="1" dirty="0">
                <a:solidFill>
                  <a:schemeClr val="bg1"/>
                </a:solidFill>
                <a:ea typeface="ＭＳ Ｐゴシック" panose="020B0600070205080204" pitchFamily="34" charset="-128"/>
              </a:rPr>
              <a:t> </a:t>
            </a:r>
            <a:r>
              <a:rPr lang="ar-EG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100-  </a:t>
            </a:r>
            <a:r>
              <a:rPr lang="ar-S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 350 </a:t>
            </a:r>
            <a:r>
              <a:rPr lang="ar-EG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- </a:t>
            </a:r>
            <a:r>
              <a:rPr lang="ar-S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450</a:t>
            </a:r>
            <a:r>
              <a:rPr lang="ar-EG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 -</a:t>
            </a:r>
            <a:r>
              <a:rPr lang="ar-S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 230</a:t>
            </a:r>
            <a:endParaRPr lang="en-US" sz="2000" b="1" dirty="0">
              <a:solidFill>
                <a:schemeClr val="bg1"/>
              </a:solidFill>
              <a:ea typeface="ＭＳ Ｐゴシック" panose="020B0600070205080204" pitchFamily="34" charset="-128"/>
            </a:endParaRPr>
          </a:p>
          <a:p>
            <a:pPr eaLnBrk="1" hangingPunct="1">
              <a:defRPr/>
            </a:pPr>
            <a:endParaRPr lang="en-US" sz="2000" dirty="0">
              <a:solidFill>
                <a:schemeClr val="bg1"/>
              </a:solidFill>
              <a:ea typeface="ＭＳ Ｐゴシック" panose="020B0600070205080204" pitchFamily="34" charset="-128"/>
            </a:endParaRPr>
          </a:p>
          <a:p>
            <a:pPr eaLnBrk="1" hangingPunct="1">
              <a:defRPr/>
            </a:pPr>
            <a:r>
              <a:rPr lang="en-US" sz="2000" b="1" dirty="0">
                <a:solidFill>
                  <a:schemeClr val="bg1"/>
                </a:solidFill>
                <a:ea typeface="ＭＳ Ｐゴシック" panose="020B0600070205080204" pitchFamily="34" charset="-128"/>
              </a:rPr>
              <a:t>	</a:t>
            </a:r>
            <a:r>
              <a:rPr lang="ar-EG" sz="2000" b="1" dirty="0">
                <a:solidFill>
                  <a:schemeClr val="bg1"/>
                </a:solidFill>
                <a:ea typeface="ＭＳ Ｐゴシック" panose="020B0600070205080204" pitchFamily="34" charset="-128"/>
              </a:rPr>
              <a:t>		</a:t>
            </a:r>
            <a:r>
              <a:rPr lang="en-US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First  fit  </a:t>
            </a:r>
            <a:r>
              <a:rPr lang="ar-EG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  </a:t>
            </a:r>
            <a:r>
              <a:rPr lang="en-US" sz="2000" b="1" u="sng" dirty="0">
                <a:ea typeface="ＭＳ Ｐゴシック" panose="020B0600070205080204" pitchFamily="34" charset="-128"/>
              </a:rPr>
              <a:t>	</a:t>
            </a:r>
            <a:r>
              <a:rPr lang="en-US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best  fit  </a:t>
            </a:r>
            <a:r>
              <a:rPr lang="en-US" sz="2000" b="1" u="sng" dirty="0">
                <a:ea typeface="ＭＳ Ｐゴシック" panose="020B0600070205080204" pitchFamily="34" charset="-128"/>
              </a:rPr>
              <a:t>	            </a:t>
            </a:r>
            <a:r>
              <a:rPr lang="en-US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worst fit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panose="020B0600070205080204" pitchFamily="34" charset="-128"/>
            </a:endParaRPr>
          </a:p>
          <a:p>
            <a:pPr eaLnBrk="1" hangingPunct="1">
              <a:defRPr/>
            </a:pPr>
            <a:r>
              <a:rPr lang="en-US" sz="2000" b="1" dirty="0">
                <a:ea typeface="ＭＳ Ｐゴシック" panose="020B0600070205080204" pitchFamily="34" charset="-128"/>
              </a:rPr>
              <a:t>	</a:t>
            </a:r>
            <a:r>
              <a:rPr lang="ar-EG" sz="2000" b="1" dirty="0">
                <a:ea typeface="ＭＳ Ｐゴシック" panose="020B0600070205080204" pitchFamily="34" charset="-128"/>
              </a:rPr>
              <a:t>		</a:t>
            </a:r>
            <a:r>
              <a:rPr lang="en-US" sz="2000" b="1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230</a:t>
            </a:r>
            <a:r>
              <a:rPr lang="en-US" sz="2000" b="1" dirty="0">
                <a:ea typeface="ＭＳ Ｐゴシック" panose="020B0600070205080204" pitchFamily="34" charset="-128"/>
              </a:rPr>
              <a:t>		</a:t>
            </a:r>
            <a:r>
              <a:rPr lang="en-US" sz="2000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230</a:t>
            </a:r>
            <a:r>
              <a:rPr lang="en-US" sz="2000" b="1" dirty="0">
                <a:ea typeface="ＭＳ Ｐゴシック" panose="020B0600070205080204" pitchFamily="34" charset="-128"/>
              </a:rPr>
              <a:t>			230</a:t>
            </a:r>
          </a:p>
          <a:p>
            <a:pPr eaLnBrk="1" hangingPunct="1">
              <a:defRPr/>
            </a:pPr>
            <a:r>
              <a:rPr lang="en-US" sz="2000" b="1" dirty="0">
                <a:ea typeface="ＭＳ Ｐゴシック" panose="020B0600070205080204" pitchFamily="34" charset="-128"/>
              </a:rPr>
              <a:t>	</a:t>
            </a:r>
            <a:r>
              <a:rPr lang="ar-EG" sz="2000" b="1" dirty="0">
                <a:ea typeface="ＭＳ Ｐゴシック" panose="020B0600070205080204" pitchFamily="34" charset="-128"/>
              </a:rPr>
              <a:t>		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450</a:t>
            </a:r>
            <a:r>
              <a:rPr lang="en-US" sz="2000" b="1" dirty="0">
                <a:ea typeface="ＭＳ Ｐゴシック" panose="020B0600070205080204" pitchFamily="34" charset="-128"/>
              </a:rPr>
              <a:t>		</a:t>
            </a:r>
            <a:r>
              <a:rPr lang="en-US" sz="2000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450</a:t>
            </a:r>
            <a:r>
              <a:rPr lang="en-US" sz="2000" b="1" dirty="0">
                <a:ea typeface="ＭＳ Ｐゴシック" panose="020B0600070205080204" pitchFamily="34" charset="-128"/>
              </a:rPr>
              <a:t>	    	 	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450</a:t>
            </a:r>
          </a:p>
          <a:p>
            <a:pPr eaLnBrk="1" hangingPunct="1">
              <a:defRPr/>
            </a:pPr>
            <a:r>
              <a:rPr lang="en-US" sz="2000" b="1" dirty="0">
                <a:ea typeface="ＭＳ Ｐゴシック" panose="020B0600070205080204" pitchFamily="34" charset="-128"/>
              </a:rPr>
              <a:t>	</a:t>
            </a:r>
            <a:r>
              <a:rPr lang="ar-EG" sz="2000" b="1" dirty="0">
                <a:ea typeface="ＭＳ Ｐゴシック" panose="020B0600070205080204" pitchFamily="34" charset="-128"/>
              </a:rPr>
              <a:t>		</a:t>
            </a:r>
            <a:r>
              <a:rPr lang="en-US" sz="2000" b="1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350</a:t>
            </a:r>
            <a:r>
              <a:rPr lang="en-US" sz="2000" b="1" dirty="0">
                <a:ea typeface="ＭＳ Ｐゴシック" panose="020B0600070205080204" pitchFamily="34" charset="-128"/>
              </a:rPr>
              <a:t>		</a:t>
            </a:r>
            <a:r>
              <a:rPr lang="en-US" sz="2000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350</a:t>
            </a:r>
            <a:r>
              <a:rPr lang="en-US" sz="2000" b="1" dirty="0">
                <a:ea typeface="ＭＳ Ｐゴシック" panose="020B0600070205080204" pitchFamily="34" charset="-128"/>
              </a:rPr>
              <a:t>			350</a:t>
            </a:r>
          </a:p>
          <a:p>
            <a:pPr eaLnBrk="1" hangingPunct="1">
              <a:defRPr/>
            </a:pPr>
            <a:r>
              <a:rPr lang="en-US" sz="2000" b="1" dirty="0">
                <a:ea typeface="ＭＳ Ｐゴシック" panose="020B0600070205080204" pitchFamily="34" charset="-128"/>
              </a:rPr>
              <a:t>	</a:t>
            </a:r>
            <a:r>
              <a:rPr lang="ar-EG" sz="2000" b="1" dirty="0">
                <a:ea typeface="ＭＳ Ｐゴシック" panose="020B0600070205080204" pitchFamily="34" charset="-128"/>
              </a:rPr>
              <a:t>		</a:t>
            </a:r>
            <a:r>
              <a:rPr lang="en-US" sz="2000" b="1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100</a:t>
            </a:r>
            <a:r>
              <a:rPr lang="en-US" sz="2000" b="1" dirty="0">
                <a:ea typeface="ＭＳ Ｐゴシック" panose="020B0600070205080204" pitchFamily="34" charset="-128"/>
              </a:rPr>
              <a:t>		</a:t>
            </a:r>
            <a:r>
              <a:rPr lang="en-US" sz="2000" b="1" dirty="0">
                <a:solidFill>
                  <a:srgbClr val="0066FF"/>
                </a:solidFill>
                <a:ea typeface="ＭＳ Ｐゴシック" panose="020B0600070205080204" pitchFamily="34" charset="-128"/>
              </a:rPr>
              <a:t>100</a:t>
            </a:r>
            <a:r>
              <a:rPr lang="en-US" sz="2000" b="1" dirty="0">
                <a:ea typeface="ＭＳ Ｐゴシック" panose="020B0600070205080204" pitchFamily="34" charset="-128"/>
              </a:rPr>
              <a:t>			100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62B743D-C6F7-1C9E-51E3-46935B126C75}"/>
              </a:ext>
            </a:extLst>
          </p:cNvPr>
          <p:cNvGraphicFramePr>
            <a:graphicFrameLocks noGrp="1"/>
          </p:cNvGraphicFramePr>
          <p:nvPr/>
        </p:nvGraphicFramePr>
        <p:xfrm>
          <a:off x="1043608" y="2492896"/>
          <a:ext cx="1296144" cy="42062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1296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71B7CADC-74A3-D8D9-08DA-C818F4435CF1}"/>
              </a:ext>
            </a:extLst>
          </p:cNvPr>
          <p:cNvSpPr/>
          <p:nvPr/>
        </p:nvSpPr>
        <p:spPr>
          <a:xfrm>
            <a:off x="307975" y="2997200"/>
            <a:ext cx="649288" cy="431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dirty="0">
                <a:solidFill>
                  <a:schemeClr val="tx1"/>
                </a:solidFill>
              </a:rPr>
              <a:t>500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0DF9E97-AAA1-9F08-A546-2910A19A3C34}"/>
              </a:ext>
            </a:extLst>
          </p:cNvPr>
          <p:cNvSpPr/>
          <p:nvPr/>
        </p:nvSpPr>
        <p:spPr>
          <a:xfrm>
            <a:off x="293688" y="4052888"/>
            <a:ext cx="647700" cy="431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dirty="0">
                <a:solidFill>
                  <a:schemeClr val="tx1"/>
                </a:solidFill>
              </a:rPr>
              <a:t>250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E5EE66F-B82E-F031-DC64-BCF0E5BD8697}"/>
              </a:ext>
            </a:extLst>
          </p:cNvPr>
          <p:cNvSpPr/>
          <p:nvPr/>
        </p:nvSpPr>
        <p:spPr>
          <a:xfrm>
            <a:off x="307975" y="4852988"/>
            <a:ext cx="649288" cy="431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dirty="0">
                <a:solidFill>
                  <a:schemeClr val="tx1"/>
                </a:solidFill>
              </a:rPr>
              <a:t>300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7A981461-446D-9321-58FA-3AA14D822285}"/>
              </a:ext>
            </a:extLst>
          </p:cNvPr>
          <p:cNvSpPr/>
          <p:nvPr/>
        </p:nvSpPr>
        <p:spPr>
          <a:xfrm>
            <a:off x="323850" y="5732463"/>
            <a:ext cx="647700" cy="431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dirty="0">
                <a:solidFill>
                  <a:schemeClr val="tx1"/>
                </a:solidFill>
              </a:rPr>
              <a:t>400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59D6BCE-2F8D-12EE-AA58-ECE887FB3A10}"/>
              </a:ext>
            </a:extLst>
          </p:cNvPr>
          <p:cNvGraphicFramePr>
            <a:graphicFrameLocks noGrp="1"/>
          </p:cNvGraphicFramePr>
          <p:nvPr/>
        </p:nvGraphicFramePr>
        <p:xfrm>
          <a:off x="2916238" y="2492375"/>
          <a:ext cx="1295400" cy="4206875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6326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800" dirty="0"/>
                    </a:p>
                  </a:txBody>
                  <a:tcPr marL="91388" marR="91388"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17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800" dirty="0"/>
                    </a:p>
                  </a:txBody>
                  <a:tcPr marL="91388" marR="91388"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453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800" dirty="0"/>
                    </a:p>
                  </a:txBody>
                  <a:tcPr marL="91388" marR="91388"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89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800" dirty="0"/>
                    </a:p>
                  </a:txBody>
                  <a:tcPr marL="91388" marR="91388"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4F88620-4096-FC61-8242-8A8B3C847EE5}"/>
              </a:ext>
            </a:extLst>
          </p:cNvPr>
          <p:cNvSpPr/>
          <p:nvPr/>
        </p:nvSpPr>
        <p:spPr>
          <a:xfrm>
            <a:off x="3203575" y="3141663"/>
            <a:ext cx="647700" cy="431800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dirty="0">
                <a:solidFill>
                  <a:schemeClr val="tx1"/>
                </a:solidFill>
              </a:rPr>
              <a:t>230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4EB0C66-B688-4DF4-F1EE-723EB893E6AE}"/>
              </a:ext>
            </a:extLst>
          </p:cNvPr>
          <p:cNvSpPr/>
          <p:nvPr/>
        </p:nvSpPr>
        <p:spPr>
          <a:xfrm>
            <a:off x="3238500" y="4076700"/>
            <a:ext cx="647700" cy="431800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dirty="0">
                <a:solidFill>
                  <a:schemeClr val="tx1"/>
                </a:solidFill>
              </a:rPr>
              <a:t>100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CB4EA0A-E82B-5902-8580-AA0265546A0C}"/>
              </a:ext>
            </a:extLst>
          </p:cNvPr>
          <p:cNvSpPr/>
          <p:nvPr/>
        </p:nvSpPr>
        <p:spPr>
          <a:xfrm>
            <a:off x="3209925" y="5876925"/>
            <a:ext cx="647700" cy="431800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dirty="0">
                <a:solidFill>
                  <a:schemeClr val="tx1"/>
                </a:solidFill>
              </a:rPr>
              <a:t>350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5CE1E85-5DEB-F626-0A2A-1711670A2418}"/>
              </a:ext>
            </a:extLst>
          </p:cNvPr>
          <p:cNvGraphicFramePr>
            <a:graphicFrameLocks noGrp="1"/>
          </p:cNvGraphicFramePr>
          <p:nvPr/>
        </p:nvGraphicFramePr>
        <p:xfrm>
          <a:off x="4859338" y="2530475"/>
          <a:ext cx="1296987" cy="421339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296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7038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800" dirty="0"/>
                    </a:p>
                  </a:txBody>
                  <a:tcPr marL="91499" marR="91499" marT="45688" marB="4568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99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800" dirty="0"/>
                    </a:p>
                  </a:txBody>
                  <a:tcPr marL="91499" marR="91499" marT="45688" marB="4568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42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800" dirty="0"/>
                    </a:p>
                  </a:txBody>
                  <a:tcPr marL="91499" marR="91499" marT="45688" marB="4568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58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800" dirty="0"/>
                    </a:p>
                  </a:txBody>
                  <a:tcPr marL="91499" marR="91499" marT="45688" marB="4568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EFB2C06-4022-5FB0-5D3E-9A6860B6D5AD}"/>
              </a:ext>
            </a:extLst>
          </p:cNvPr>
          <p:cNvSpPr/>
          <p:nvPr/>
        </p:nvSpPr>
        <p:spPr>
          <a:xfrm>
            <a:off x="5148263" y="3230563"/>
            <a:ext cx="647700" cy="433387"/>
          </a:xfrm>
          <a:prstGeom prst="round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dirty="0">
                <a:solidFill>
                  <a:schemeClr val="tx1"/>
                </a:solidFill>
              </a:rPr>
              <a:t>450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3FD4F70F-5AC4-4B5A-C164-8ED94BBA6BD2}"/>
              </a:ext>
            </a:extLst>
          </p:cNvPr>
          <p:cNvSpPr/>
          <p:nvPr/>
        </p:nvSpPr>
        <p:spPr>
          <a:xfrm>
            <a:off x="5148263" y="4140200"/>
            <a:ext cx="647700" cy="431800"/>
          </a:xfrm>
          <a:prstGeom prst="round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dirty="0">
                <a:solidFill>
                  <a:schemeClr val="tx1"/>
                </a:solidFill>
              </a:rPr>
              <a:t>230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AE396A08-DD3A-2C24-3984-9F38E7FC2C4A}"/>
              </a:ext>
            </a:extLst>
          </p:cNvPr>
          <p:cNvSpPr/>
          <p:nvPr/>
        </p:nvSpPr>
        <p:spPr>
          <a:xfrm>
            <a:off x="5176838" y="4903788"/>
            <a:ext cx="647700" cy="431800"/>
          </a:xfrm>
          <a:prstGeom prst="round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dirty="0">
                <a:solidFill>
                  <a:schemeClr val="tx1"/>
                </a:solidFill>
              </a:rPr>
              <a:t>100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1978E615-7AF3-3713-BE61-22214B7B7D98}"/>
              </a:ext>
            </a:extLst>
          </p:cNvPr>
          <p:cNvSpPr/>
          <p:nvPr/>
        </p:nvSpPr>
        <p:spPr>
          <a:xfrm>
            <a:off x="5219700" y="5726113"/>
            <a:ext cx="647700" cy="431800"/>
          </a:xfrm>
          <a:prstGeom prst="round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dirty="0">
                <a:solidFill>
                  <a:schemeClr val="tx1"/>
                </a:solidFill>
              </a:rPr>
              <a:t>350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A5B12BC1-1553-6358-8B3A-477DA30BED73}"/>
              </a:ext>
            </a:extLst>
          </p:cNvPr>
          <p:cNvGraphicFramePr>
            <a:graphicFrameLocks noGrp="1"/>
          </p:cNvGraphicFramePr>
          <p:nvPr/>
        </p:nvGraphicFramePr>
        <p:xfrm>
          <a:off x="7524750" y="2428875"/>
          <a:ext cx="1295400" cy="421481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712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800" dirty="0"/>
                    </a:p>
                  </a:txBody>
                  <a:tcPr marL="91388" marR="91388" marT="45713" marB="4571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16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800" dirty="0"/>
                    </a:p>
                  </a:txBody>
                  <a:tcPr marL="91388" marR="91388" marT="45713" marB="4571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45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800" dirty="0"/>
                    </a:p>
                  </a:txBody>
                  <a:tcPr marL="91388" marR="91388" marT="45713" marB="4571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90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ar-EG" sz="1800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1800" dirty="0"/>
                    </a:p>
                  </a:txBody>
                  <a:tcPr marL="91388" marR="91388" marT="45713" marB="4571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C8B39B11-7CA9-486C-B644-E5AFE1A6A4C6}"/>
              </a:ext>
            </a:extLst>
          </p:cNvPr>
          <p:cNvSpPr/>
          <p:nvPr/>
        </p:nvSpPr>
        <p:spPr>
          <a:xfrm>
            <a:off x="7885113" y="2924175"/>
            <a:ext cx="647700" cy="433388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dirty="0">
                <a:solidFill>
                  <a:schemeClr val="tx1"/>
                </a:solidFill>
              </a:rPr>
              <a:t>230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4F675CD-D585-8371-1544-BBC4121B0038}"/>
              </a:ext>
            </a:extLst>
          </p:cNvPr>
          <p:cNvSpPr/>
          <p:nvPr/>
        </p:nvSpPr>
        <p:spPr>
          <a:xfrm>
            <a:off x="7929563" y="4637088"/>
            <a:ext cx="647700" cy="431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dirty="0">
                <a:solidFill>
                  <a:schemeClr val="tx1"/>
                </a:solidFill>
              </a:rPr>
              <a:t>100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8DE7E00-9BA2-59A8-92C6-A30DBF44630D}"/>
              </a:ext>
            </a:extLst>
          </p:cNvPr>
          <p:cNvSpPr/>
          <p:nvPr/>
        </p:nvSpPr>
        <p:spPr>
          <a:xfrm>
            <a:off x="7902575" y="5661025"/>
            <a:ext cx="647700" cy="4318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dirty="0">
                <a:solidFill>
                  <a:schemeClr val="tx1"/>
                </a:solidFill>
              </a:rPr>
              <a:t>350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0230" name="Audio 4">
            <a:hlinkClick r:id="" action="ppaction://media"/>
            <a:extLst>
              <a:ext uri="{FF2B5EF4-FFF2-40B4-BE49-F238E27FC236}">
                <a16:creationId xmlns:a16="http://schemas.microsoft.com/office/drawing/2014/main" id="{0F893FCB-60BE-8598-4CCB-2EE7EA7326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>
            <a:extLst>
              <a:ext uri="{FF2B5EF4-FFF2-40B4-BE49-F238E27FC236}">
                <a16:creationId xmlns:a16="http://schemas.microsoft.com/office/drawing/2014/main" id="{73DF1D00-36AC-B9D0-0493-00BE39C6D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78" t="33527" r="20982" b="11507"/>
          <a:stretch>
            <a:fillRect/>
          </a:stretch>
        </p:blipFill>
        <p:spPr bwMode="auto">
          <a:xfrm>
            <a:off x="1892300" y="600075"/>
            <a:ext cx="7099300" cy="220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FA100D8-7509-7245-AA85-64AC12AE6E33}"/>
              </a:ext>
            </a:extLst>
          </p:cNvPr>
          <p:cNvSpPr txBox="1">
            <a:spLocks noChangeArrowheads="1"/>
          </p:cNvSpPr>
          <p:nvPr/>
        </p:nvSpPr>
        <p:spPr>
          <a:xfrm>
            <a:off x="179388" y="2803525"/>
            <a:ext cx="8532812" cy="5214938"/>
          </a:xfrm>
          <a:prstGeom prst="rect">
            <a:avLst/>
          </a:prstGeom>
        </p:spPr>
        <p:txBody>
          <a:bodyPr/>
          <a:lstStyle>
            <a:lvl1pPr marL="365125" indent="-282575" algn="l" rtl="0" fontAlgn="base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36538" algn="l" rtl="0" fontAlgn="base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Font typeface="Verdana" pitchFamily="34" charset="0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5825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173038" algn="l" rtl="0" fontAlgn="base">
              <a:spcBef>
                <a:spcPct val="20000"/>
              </a:spcBef>
              <a:spcAft>
                <a:spcPct val="0"/>
              </a:spcAft>
              <a:buClr>
                <a:srgbClr val="C32D2E"/>
              </a:buClr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6988" indent="-182563" algn="l" rtl="0" fontAlgn="base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550" indent="0">
              <a:buFont typeface="Wingdings 2" pitchFamily="18" charset="2"/>
              <a:buNone/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First fit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Left space </a:t>
            </a: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(500 – </a:t>
            </a:r>
            <a:r>
              <a:rPr lang="en-US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230</a:t>
            </a: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+ (</a:t>
            </a:r>
            <a:r>
              <a:rPr lang="en-US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250-100</a:t>
            </a: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+ 300 + (400 - </a:t>
            </a:r>
            <a:r>
              <a:rPr lang="en-US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350</a:t>
            </a: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         =       270        +     150      + 300  +      50 	      = 770 KB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Best fit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Left space </a:t>
            </a: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(500 – </a:t>
            </a:r>
            <a:r>
              <a:rPr lang="en-US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450</a:t>
            </a: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+ (250 - </a:t>
            </a:r>
            <a:r>
              <a:rPr lang="en-US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230</a:t>
            </a: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+ (300 - </a:t>
            </a:r>
            <a:r>
              <a:rPr lang="en-US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)+ (400 - </a:t>
            </a:r>
            <a:r>
              <a:rPr lang="en-US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350</a:t>
            </a: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         =      50           +       20         +        200     + 50 =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320 KB</a:t>
            </a:r>
            <a:endParaRPr lang="en-US" sz="1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Worst fit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Left space </a:t>
            </a: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(500 – </a:t>
            </a:r>
            <a:r>
              <a:rPr lang="en-US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230</a:t>
            </a: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+ (250 ) + (300 - </a:t>
            </a:r>
            <a:r>
              <a:rPr lang="en-US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)+ (400 - </a:t>
            </a:r>
            <a:r>
              <a:rPr lang="en-US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350</a:t>
            </a: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         =      20         +    250  +        200     + 50 	      = 770 KB</a:t>
            </a:r>
          </a:p>
        </p:txBody>
      </p:sp>
      <p:pic>
        <p:nvPicPr>
          <p:cNvPr id="51204" name="Audio 1">
            <a:hlinkClick r:id="" action="ppaction://media"/>
            <a:extLst>
              <a:ext uri="{FF2B5EF4-FFF2-40B4-BE49-F238E27FC236}">
                <a16:creationId xmlns:a16="http://schemas.microsoft.com/office/drawing/2014/main" id="{D199D1F4-DA16-18F6-6C52-9EB876D54E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026">
            <a:extLst>
              <a:ext uri="{FF2B5EF4-FFF2-40B4-BE49-F238E27FC236}">
                <a16:creationId xmlns:a16="http://schemas.microsoft.com/office/drawing/2014/main" id="{0A113ADB-33CF-BA7B-25DA-D906CD463C4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500063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Fragmentation</a:t>
            </a:r>
          </a:p>
        </p:txBody>
      </p:sp>
      <p:sp>
        <p:nvSpPr>
          <p:cNvPr id="21507" name="Rectangle 1027">
            <a:extLst>
              <a:ext uri="{FF2B5EF4-FFF2-40B4-BE49-F238E27FC236}">
                <a16:creationId xmlns:a16="http://schemas.microsoft.com/office/drawing/2014/main" id="{F1B5C75F-ABAA-7882-FAEA-1A5B5BA9647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282700" y="1377950"/>
            <a:ext cx="7861300" cy="4894263"/>
          </a:xfrm>
        </p:spPr>
        <p:txBody>
          <a:bodyPr/>
          <a:lstStyle/>
          <a:p>
            <a:r>
              <a:rPr lang="en-US" altLang="en-US" b="1">
                <a:solidFill>
                  <a:srgbClr val="FF0000"/>
                </a:solidFill>
              </a:rPr>
              <a:t>External Fragmentation</a:t>
            </a:r>
            <a:r>
              <a:rPr lang="en-US" altLang="en-US">
                <a:solidFill>
                  <a:srgbClr val="FF0000"/>
                </a:solidFill>
              </a:rPr>
              <a:t> </a:t>
            </a:r>
            <a:r>
              <a:rPr lang="en-US" altLang="en-US"/>
              <a:t>– </a:t>
            </a:r>
            <a:r>
              <a:rPr lang="en-US" altLang="en-US" b="1">
                <a:solidFill>
                  <a:srgbClr val="0066FF"/>
                </a:solidFill>
              </a:rPr>
              <a:t>total memory space </a:t>
            </a:r>
            <a:r>
              <a:rPr lang="en-US" altLang="en-US" b="1">
                <a:solidFill>
                  <a:srgbClr val="FF0000"/>
                </a:solidFill>
              </a:rPr>
              <a:t>exists</a:t>
            </a:r>
            <a:r>
              <a:rPr lang="en-US" altLang="en-US"/>
              <a:t> to </a:t>
            </a:r>
            <a:r>
              <a:rPr lang="en-US" altLang="en-US" b="1">
                <a:solidFill>
                  <a:srgbClr val="0066FF"/>
                </a:solidFill>
              </a:rPr>
              <a:t>satisfy</a:t>
            </a:r>
            <a:r>
              <a:rPr lang="en-US" altLang="en-US">
                <a:solidFill>
                  <a:srgbClr val="0066FF"/>
                </a:solidFill>
              </a:rPr>
              <a:t> </a:t>
            </a:r>
            <a:r>
              <a:rPr lang="en-US" altLang="en-US"/>
              <a:t>a request, but it is </a:t>
            </a:r>
            <a:r>
              <a:rPr lang="en-US" altLang="en-US" b="1">
                <a:solidFill>
                  <a:srgbClr val="0066FF"/>
                </a:solidFill>
              </a:rPr>
              <a:t>not contiguous</a:t>
            </a:r>
          </a:p>
          <a:p>
            <a:pPr lvl="1"/>
            <a:r>
              <a:rPr lang="en-US" altLang="en-US"/>
              <a:t>e.g. first-fit can on average use 2/3 of memory.</a:t>
            </a:r>
          </a:p>
          <a:p>
            <a:pPr lvl="1"/>
            <a:endParaRPr lang="en-US" altLang="en-US"/>
          </a:p>
          <a:p>
            <a:pPr>
              <a:spcBef>
                <a:spcPts val="1200"/>
              </a:spcBef>
            </a:pPr>
            <a:r>
              <a:rPr lang="en-US" altLang="en-US" b="1">
                <a:solidFill>
                  <a:srgbClr val="FF0000"/>
                </a:solidFill>
              </a:rPr>
              <a:t>Internal Fragmentation</a:t>
            </a:r>
            <a:r>
              <a:rPr lang="en-US" altLang="en-US">
                <a:solidFill>
                  <a:srgbClr val="FF0000"/>
                </a:solidFill>
              </a:rPr>
              <a:t> </a:t>
            </a:r>
            <a:r>
              <a:rPr lang="en-US" altLang="en-US"/>
              <a:t>– </a:t>
            </a:r>
            <a:r>
              <a:rPr lang="en-US" altLang="en-US" b="1">
                <a:solidFill>
                  <a:srgbClr val="0066FF"/>
                </a:solidFill>
              </a:rPr>
              <a:t>allocated</a:t>
            </a:r>
            <a:r>
              <a:rPr lang="en-US" altLang="en-US">
                <a:solidFill>
                  <a:srgbClr val="0066FF"/>
                </a:solidFill>
              </a:rPr>
              <a:t> </a:t>
            </a:r>
            <a:r>
              <a:rPr lang="en-US" altLang="en-US"/>
              <a:t>memory may be </a:t>
            </a:r>
            <a:r>
              <a:rPr lang="en-US" altLang="en-US" b="1">
                <a:solidFill>
                  <a:srgbClr val="0066FF"/>
                </a:solidFill>
              </a:rPr>
              <a:t>slightly larger </a:t>
            </a:r>
            <a:r>
              <a:rPr lang="en-US" altLang="en-US"/>
              <a:t>than </a:t>
            </a:r>
            <a:r>
              <a:rPr lang="en-US" altLang="en-US" b="1">
                <a:solidFill>
                  <a:srgbClr val="0066FF"/>
                </a:solidFill>
              </a:rPr>
              <a:t>requested</a:t>
            </a:r>
            <a:r>
              <a:rPr lang="en-US" altLang="en-US">
                <a:solidFill>
                  <a:srgbClr val="0066FF"/>
                </a:solidFill>
              </a:rPr>
              <a:t> </a:t>
            </a:r>
            <a:r>
              <a:rPr lang="en-US" altLang="en-US"/>
              <a:t>memory; this </a:t>
            </a:r>
            <a:r>
              <a:rPr lang="en-US" altLang="en-US" b="1">
                <a:solidFill>
                  <a:srgbClr val="0066FF"/>
                </a:solidFill>
              </a:rPr>
              <a:t>size difference </a:t>
            </a:r>
            <a:r>
              <a:rPr lang="en-US" altLang="en-US"/>
              <a:t>is memory </a:t>
            </a:r>
            <a:r>
              <a:rPr lang="en-US" altLang="en-US" b="1">
                <a:solidFill>
                  <a:srgbClr val="0066FF"/>
                </a:solidFill>
              </a:rPr>
              <a:t>internal</a:t>
            </a:r>
            <a:r>
              <a:rPr lang="en-US" altLang="en-US">
                <a:solidFill>
                  <a:srgbClr val="0066FF"/>
                </a:solidFill>
              </a:rPr>
              <a:t> </a:t>
            </a:r>
            <a:r>
              <a:rPr lang="en-US" altLang="en-US"/>
              <a:t>to a </a:t>
            </a:r>
            <a:r>
              <a:rPr lang="en-US" altLang="en-US" b="1">
                <a:solidFill>
                  <a:srgbClr val="0066FF"/>
                </a:solidFill>
              </a:rPr>
              <a:t>partition</a:t>
            </a:r>
            <a:r>
              <a:rPr lang="en-US" altLang="en-US"/>
              <a:t>, but </a:t>
            </a:r>
            <a:r>
              <a:rPr lang="en-US" altLang="en-US" b="1">
                <a:solidFill>
                  <a:srgbClr val="0066FF"/>
                </a:solidFill>
              </a:rPr>
              <a:t>not</a:t>
            </a:r>
            <a:r>
              <a:rPr lang="en-US" altLang="en-US">
                <a:solidFill>
                  <a:srgbClr val="0066FF"/>
                </a:solidFill>
              </a:rPr>
              <a:t> </a:t>
            </a:r>
            <a:r>
              <a:rPr lang="en-US" altLang="en-US"/>
              <a:t>being </a:t>
            </a:r>
            <a:r>
              <a:rPr lang="en-US" altLang="en-US" b="1">
                <a:solidFill>
                  <a:srgbClr val="0066FF"/>
                </a:solidFill>
              </a:rPr>
              <a:t>used</a:t>
            </a:r>
          </a:p>
          <a:p>
            <a:pPr lvl="1">
              <a:spcBef>
                <a:spcPts val="1200"/>
              </a:spcBef>
            </a:pPr>
            <a:endParaRPr lang="en-US" altLang="en-US"/>
          </a:p>
          <a:p>
            <a:pPr>
              <a:spcBef>
                <a:spcPts val="1200"/>
              </a:spcBef>
            </a:pPr>
            <a:r>
              <a:rPr lang="en-US" altLang="en-US" b="1">
                <a:solidFill>
                  <a:srgbClr val="FF0000"/>
                </a:solidFill>
              </a:rPr>
              <a:t>Reduce external </a:t>
            </a:r>
            <a:r>
              <a:rPr lang="en-US" altLang="en-US"/>
              <a:t>fragmentation by </a:t>
            </a:r>
            <a:r>
              <a:rPr lang="en-US" altLang="en-US" b="1">
                <a:solidFill>
                  <a:srgbClr val="3366FF"/>
                </a:solidFill>
              </a:rPr>
              <a:t>compaction</a:t>
            </a:r>
          </a:p>
          <a:p>
            <a:pPr lvl="1"/>
            <a:r>
              <a:rPr lang="en-US" altLang="en-US" b="1">
                <a:solidFill>
                  <a:srgbClr val="FF0000"/>
                </a:solidFill>
              </a:rPr>
              <a:t>Shuffle</a:t>
            </a:r>
            <a:r>
              <a:rPr lang="en-US" altLang="en-US">
                <a:solidFill>
                  <a:srgbClr val="FF0000"/>
                </a:solidFill>
              </a:rPr>
              <a:t> </a:t>
            </a:r>
            <a:r>
              <a:rPr lang="en-US" altLang="en-US"/>
              <a:t>memory contents to place all free memory together in one large block</a:t>
            </a:r>
          </a:p>
          <a:p>
            <a:pPr lvl="1"/>
            <a:r>
              <a:rPr lang="en-US" altLang="en-US" b="1">
                <a:solidFill>
                  <a:srgbClr val="FF0000"/>
                </a:solidFill>
              </a:rPr>
              <a:t>Compaction</a:t>
            </a:r>
            <a:r>
              <a:rPr lang="en-US" altLang="en-US">
                <a:solidFill>
                  <a:srgbClr val="FF0000"/>
                </a:solidFill>
              </a:rPr>
              <a:t> </a:t>
            </a:r>
            <a:r>
              <a:rPr lang="en-US" altLang="en-US"/>
              <a:t>is </a:t>
            </a:r>
            <a:r>
              <a:rPr lang="en-US" altLang="en-US" b="1">
                <a:solidFill>
                  <a:srgbClr val="FF0000"/>
                </a:solidFill>
              </a:rPr>
              <a:t>possible</a:t>
            </a:r>
            <a:r>
              <a:rPr lang="en-US" altLang="en-US">
                <a:solidFill>
                  <a:srgbClr val="FF0000"/>
                </a:solidFill>
              </a:rPr>
              <a:t> </a:t>
            </a:r>
            <a:r>
              <a:rPr lang="en-US" altLang="en-US" i="1"/>
              <a:t>only</a:t>
            </a:r>
            <a:r>
              <a:rPr lang="en-US" altLang="en-US"/>
              <a:t> if </a:t>
            </a:r>
            <a:r>
              <a:rPr lang="en-US" altLang="en-US" b="1">
                <a:solidFill>
                  <a:srgbClr val="0066FF"/>
                </a:solidFill>
              </a:rPr>
              <a:t>relocation is dynamic,</a:t>
            </a:r>
            <a:r>
              <a:rPr lang="en-US" altLang="en-US"/>
              <a:t> and is done at </a:t>
            </a:r>
            <a:r>
              <a:rPr lang="en-US" altLang="en-US" b="1">
                <a:solidFill>
                  <a:srgbClr val="0066FF"/>
                </a:solidFill>
              </a:rPr>
              <a:t>execution time</a:t>
            </a:r>
          </a:p>
        </p:txBody>
      </p:sp>
      <p:pic>
        <p:nvPicPr>
          <p:cNvPr id="52228" name="Audio 2">
            <a:hlinkClick r:id="" action="ppaction://media"/>
            <a:extLst>
              <a:ext uri="{FF2B5EF4-FFF2-40B4-BE49-F238E27FC236}">
                <a16:creationId xmlns:a16="http://schemas.microsoft.com/office/drawing/2014/main" id="{DD052FA0-91B2-A3B4-4D7C-6C10D129AE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026">
            <a:extLst>
              <a:ext uri="{FF2B5EF4-FFF2-40B4-BE49-F238E27FC236}">
                <a16:creationId xmlns:a16="http://schemas.microsoft.com/office/drawing/2014/main" id="{B9EB945F-ADB1-2567-7FAA-04C0E3520EC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98463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Paging</a:t>
            </a:r>
          </a:p>
        </p:txBody>
      </p:sp>
      <p:sp>
        <p:nvSpPr>
          <p:cNvPr id="22531" name="Rectangle 1027">
            <a:extLst>
              <a:ext uri="{FF2B5EF4-FFF2-40B4-BE49-F238E27FC236}">
                <a16:creationId xmlns:a16="http://schemas.microsoft.com/office/drawing/2014/main" id="{DFAF3E0A-DCBE-7593-0DC5-BAE892E7BF4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933450" y="1219200"/>
            <a:ext cx="8210550" cy="4754563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altLang="en-US" sz="2000" b="1">
                <a:solidFill>
                  <a:srgbClr val="FF0000"/>
                </a:solidFill>
              </a:rPr>
              <a:t>Logical address space </a:t>
            </a:r>
            <a:r>
              <a:rPr lang="en-US" altLang="en-US" sz="2000"/>
              <a:t>of a process can be </a:t>
            </a:r>
            <a:r>
              <a:rPr lang="en-US" altLang="en-US" sz="2000" b="1">
                <a:solidFill>
                  <a:srgbClr val="0066FF"/>
                </a:solidFill>
              </a:rPr>
              <a:t>noncontiguous</a:t>
            </a:r>
            <a:r>
              <a:rPr lang="en-US" altLang="en-US" sz="2000"/>
              <a:t>; </a:t>
            </a:r>
          </a:p>
          <a:p>
            <a:pPr lvl="1">
              <a:spcBef>
                <a:spcPts val="600"/>
              </a:spcBef>
            </a:pPr>
            <a:r>
              <a:rPr lang="en-US" altLang="en-US" sz="2000" b="1">
                <a:solidFill>
                  <a:srgbClr val="FF0000"/>
                </a:solidFill>
              </a:rPr>
              <a:t>process</a:t>
            </a:r>
            <a:r>
              <a:rPr lang="en-US" altLang="en-US" sz="2000">
                <a:solidFill>
                  <a:srgbClr val="FF0000"/>
                </a:solidFill>
              </a:rPr>
              <a:t> </a:t>
            </a:r>
            <a:r>
              <a:rPr lang="en-US" altLang="en-US" sz="2000"/>
              <a:t>is allocated physical memory whenever the latter is available</a:t>
            </a:r>
          </a:p>
          <a:p>
            <a:pPr>
              <a:spcBef>
                <a:spcPts val="1800"/>
              </a:spcBef>
            </a:pPr>
            <a:r>
              <a:rPr lang="en-US" altLang="en-US" sz="2000" b="1">
                <a:solidFill>
                  <a:srgbClr val="FF0000"/>
                </a:solidFill>
              </a:rPr>
              <a:t>Divide physical memory </a:t>
            </a:r>
            <a:r>
              <a:rPr lang="en-US" altLang="en-US" sz="2000"/>
              <a:t>into </a:t>
            </a:r>
            <a:r>
              <a:rPr lang="en-US" altLang="en-US" sz="2000" b="1">
                <a:solidFill>
                  <a:srgbClr val="0066FF"/>
                </a:solidFill>
              </a:rPr>
              <a:t>fixed-sized blocks </a:t>
            </a:r>
            <a:r>
              <a:rPr lang="en-US" altLang="en-US" sz="2000"/>
              <a:t>called </a:t>
            </a:r>
            <a:r>
              <a:rPr lang="en-US" altLang="en-US" sz="2000" b="1">
                <a:solidFill>
                  <a:srgbClr val="3366FF"/>
                </a:solidFill>
              </a:rPr>
              <a:t>frames</a:t>
            </a:r>
            <a:r>
              <a:rPr lang="en-US" altLang="en-US" sz="2000">
                <a:solidFill>
                  <a:srgbClr val="3366FF"/>
                </a:solidFill>
              </a:rPr>
              <a:t> </a:t>
            </a:r>
          </a:p>
          <a:p>
            <a:pPr lvl="1">
              <a:spcBef>
                <a:spcPts val="600"/>
              </a:spcBef>
            </a:pPr>
            <a:r>
              <a:rPr lang="en-US" altLang="en-US" sz="2000"/>
              <a:t>size is </a:t>
            </a:r>
            <a:r>
              <a:rPr lang="en-US" altLang="en-US" sz="2000" b="1">
                <a:solidFill>
                  <a:srgbClr val="FF0000"/>
                </a:solidFill>
              </a:rPr>
              <a:t>power of 2</a:t>
            </a:r>
            <a:r>
              <a:rPr lang="en-US" altLang="en-US" sz="2000"/>
              <a:t>, between </a:t>
            </a:r>
            <a:r>
              <a:rPr lang="en-US" altLang="en-US" sz="2000" b="1">
                <a:solidFill>
                  <a:srgbClr val="0066FF"/>
                </a:solidFill>
              </a:rPr>
              <a:t>512</a:t>
            </a:r>
            <a:r>
              <a:rPr lang="en-US" altLang="en-US" sz="2000">
                <a:solidFill>
                  <a:srgbClr val="0066FF"/>
                </a:solidFill>
              </a:rPr>
              <a:t> </a:t>
            </a:r>
            <a:r>
              <a:rPr lang="en-US" altLang="en-US" sz="2000"/>
              <a:t>bytes and </a:t>
            </a:r>
            <a:r>
              <a:rPr lang="en-US" altLang="en-US" sz="2000" b="1">
                <a:solidFill>
                  <a:srgbClr val="0066FF"/>
                </a:solidFill>
              </a:rPr>
              <a:t>8,192 </a:t>
            </a:r>
            <a:r>
              <a:rPr lang="en-US" altLang="en-US" sz="2000"/>
              <a:t>bytes</a:t>
            </a:r>
          </a:p>
          <a:p>
            <a:pPr>
              <a:spcBef>
                <a:spcPts val="1800"/>
              </a:spcBef>
            </a:pPr>
            <a:r>
              <a:rPr lang="en-US" altLang="en-US" sz="2000" b="1">
                <a:solidFill>
                  <a:srgbClr val="FF0000"/>
                </a:solidFill>
              </a:rPr>
              <a:t>Divide logical memory </a:t>
            </a:r>
            <a:r>
              <a:rPr lang="en-US" altLang="en-US" sz="2000"/>
              <a:t>into </a:t>
            </a:r>
            <a:r>
              <a:rPr lang="en-US" altLang="en-US" sz="2000" b="1">
                <a:solidFill>
                  <a:srgbClr val="0066FF"/>
                </a:solidFill>
              </a:rPr>
              <a:t>blocks</a:t>
            </a:r>
            <a:r>
              <a:rPr lang="en-US" altLang="en-US" sz="2000">
                <a:solidFill>
                  <a:srgbClr val="0066FF"/>
                </a:solidFill>
              </a:rPr>
              <a:t> </a:t>
            </a:r>
            <a:r>
              <a:rPr lang="en-US" altLang="en-US" sz="2000"/>
              <a:t>of same size called </a:t>
            </a:r>
            <a:r>
              <a:rPr lang="en-US" altLang="en-US" sz="2000" b="1">
                <a:solidFill>
                  <a:srgbClr val="3366FF"/>
                </a:solidFill>
              </a:rPr>
              <a:t>pages</a:t>
            </a:r>
            <a:endParaRPr lang="en-US" altLang="en-US" sz="2000">
              <a:solidFill>
                <a:srgbClr val="3366FF"/>
              </a:solidFill>
            </a:endParaRPr>
          </a:p>
          <a:p>
            <a:pPr>
              <a:spcBef>
                <a:spcPts val="1800"/>
              </a:spcBef>
            </a:pPr>
            <a:r>
              <a:rPr lang="en-US" altLang="en-US" sz="2000" b="1">
                <a:solidFill>
                  <a:srgbClr val="FF0000"/>
                </a:solidFill>
              </a:rPr>
              <a:t>Keep track </a:t>
            </a:r>
            <a:r>
              <a:rPr lang="en-US" altLang="en-US" sz="2000"/>
              <a:t>of all </a:t>
            </a:r>
            <a:r>
              <a:rPr lang="en-US" altLang="en-US" sz="2000" b="1">
                <a:solidFill>
                  <a:srgbClr val="0066FF"/>
                </a:solidFill>
              </a:rPr>
              <a:t>free frames</a:t>
            </a:r>
          </a:p>
          <a:p>
            <a:pPr>
              <a:spcBef>
                <a:spcPts val="1800"/>
              </a:spcBef>
            </a:pPr>
            <a:r>
              <a:rPr lang="en-US" altLang="en-US" sz="2000"/>
              <a:t>To </a:t>
            </a:r>
            <a:r>
              <a:rPr lang="en-US" altLang="en-US" sz="2000" b="1">
                <a:solidFill>
                  <a:srgbClr val="FF0000"/>
                </a:solidFill>
              </a:rPr>
              <a:t>run a program </a:t>
            </a:r>
            <a:r>
              <a:rPr lang="en-US" altLang="en-US" sz="2000"/>
              <a:t>of size </a:t>
            </a:r>
            <a:r>
              <a:rPr lang="en-US" altLang="en-US" sz="2000" b="1" i="1">
                <a:solidFill>
                  <a:srgbClr val="FF0000"/>
                </a:solidFill>
              </a:rPr>
              <a:t>n</a:t>
            </a:r>
            <a:r>
              <a:rPr lang="en-US" altLang="en-US" sz="2000"/>
              <a:t> pages, </a:t>
            </a:r>
          </a:p>
          <a:p>
            <a:pPr lvl="1">
              <a:spcBef>
                <a:spcPts val="600"/>
              </a:spcBef>
            </a:pPr>
            <a:r>
              <a:rPr lang="en-US" altLang="en-US" sz="2000"/>
              <a:t>need to </a:t>
            </a:r>
            <a:r>
              <a:rPr lang="en-US" altLang="en-US" sz="2000" b="1">
                <a:solidFill>
                  <a:srgbClr val="FF0000"/>
                </a:solidFill>
              </a:rPr>
              <a:t>find</a:t>
            </a:r>
            <a:r>
              <a:rPr lang="en-US" altLang="en-US" sz="2000">
                <a:solidFill>
                  <a:srgbClr val="FF0000"/>
                </a:solidFill>
              </a:rPr>
              <a:t> </a:t>
            </a:r>
            <a:r>
              <a:rPr lang="en-US" altLang="en-US" sz="2000" i="1"/>
              <a:t>n</a:t>
            </a:r>
            <a:r>
              <a:rPr lang="en-US" altLang="en-US" sz="2000"/>
              <a:t> </a:t>
            </a:r>
            <a:r>
              <a:rPr lang="en-US" altLang="en-US" sz="2000" b="1">
                <a:solidFill>
                  <a:srgbClr val="0066FF"/>
                </a:solidFill>
              </a:rPr>
              <a:t>free frames </a:t>
            </a:r>
            <a:r>
              <a:rPr lang="en-US" altLang="en-US" sz="2000"/>
              <a:t>and </a:t>
            </a:r>
            <a:r>
              <a:rPr lang="en-US" altLang="en-US" sz="2000" b="1">
                <a:solidFill>
                  <a:srgbClr val="0066FF"/>
                </a:solidFill>
              </a:rPr>
              <a:t>load</a:t>
            </a:r>
            <a:r>
              <a:rPr lang="en-US" altLang="en-US" sz="2000">
                <a:solidFill>
                  <a:srgbClr val="0066FF"/>
                </a:solidFill>
              </a:rPr>
              <a:t> </a:t>
            </a:r>
            <a:r>
              <a:rPr lang="en-US" altLang="en-US" sz="2000"/>
              <a:t>program</a:t>
            </a:r>
          </a:p>
          <a:p>
            <a:pPr>
              <a:spcBef>
                <a:spcPts val="1800"/>
              </a:spcBef>
            </a:pPr>
            <a:r>
              <a:rPr lang="en-US" altLang="en-US" sz="2000"/>
              <a:t>Set up </a:t>
            </a:r>
            <a:r>
              <a:rPr lang="en-US" altLang="en-US" sz="2000" b="1">
                <a:solidFill>
                  <a:srgbClr val="FF0000"/>
                </a:solidFill>
              </a:rPr>
              <a:t>a page table </a:t>
            </a:r>
            <a:r>
              <a:rPr lang="en-US" altLang="en-US" sz="2000"/>
              <a:t>to </a:t>
            </a:r>
            <a:r>
              <a:rPr lang="en-US" altLang="en-US" sz="2000" b="1">
                <a:solidFill>
                  <a:srgbClr val="0066FF"/>
                </a:solidFill>
              </a:rPr>
              <a:t>translate</a:t>
            </a:r>
            <a:r>
              <a:rPr lang="en-US" altLang="en-US" sz="2000">
                <a:solidFill>
                  <a:srgbClr val="0066FF"/>
                </a:solidFill>
              </a:rPr>
              <a:t> </a:t>
            </a:r>
            <a:r>
              <a:rPr lang="en-US" altLang="en-US" sz="2000" b="1">
                <a:solidFill>
                  <a:srgbClr val="0066FF"/>
                </a:solidFill>
              </a:rPr>
              <a:t>logical</a:t>
            </a:r>
            <a:r>
              <a:rPr lang="en-US" altLang="en-US" sz="2000">
                <a:solidFill>
                  <a:srgbClr val="0066FF"/>
                </a:solidFill>
              </a:rPr>
              <a:t> </a:t>
            </a:r>
            <a:r>
              <a:rPr lang="en-US" altLang="en-US" sz="2000"/>
              <a:t>to </a:t>
            </a:r>
            <a:r>
              <a:rPr lang="en-US" altLang="en-US" sz="2000" b="1">
                <a:solidFill>
                  <a:srgbClr val="0066FF"/>
                </a:solidFill>
              </a:rPr>
              <a:t>physical</a:t>
            </a:r>
            <a:r>
              <a:rPr lang="en-US" altLang="en-US" sz="2000">
                <a:solidFill>
                  <a:srgbClr val="0066FF"/>
                </a:solidFill>
              </a:rPr>
              <a:t> </a:t>
            </a:r>
            <a:r>
              <a:rPr lang="en-US" altLang="en-US" sz="2000"/>
              <a:t>addresses</a:t>
            </a:r>
          </a:p>
          <a:p>
            <a:pPr>
              <a:spcBef>
                <a:spcPts val="1800"/>
              </a:spcBef>
            </a:pPr>
            <a:r>
              <a:rPr lang="en-US" altLang="en-US" sz="2000" b="1">
                <a:solidFill>
                  <a:srgbClr val="FF0000"/>
                </a:solidFill>
              </a:rPr>
              <a:t>Internal</a:t>
            </a:r>
            <a:r>
              <a:rPr lang="en-US" altLang="en-US" sz="2000">
                <a:solidFill>
                  <a:srgbClr val="FF0000"/>
                </a:solidFill>
              </a:rPr>
              <a:t> </a:t>
            </a:r>
            <a:r>
              <a:rPr lang="en-US" altLang="en-US" sz="2000" b="1">
                <a:solidFill>
                  <a:srgbClr val="0066FF"/>
                </a:solidFill>
              </a:rPr>
              <a:t>fragmentation s handled</a:t>
            </a:r>
          </a:p>
        </p:txBody>
      </p:sp>
      <p:pic>
        <p:nvPicPr>
          <p:cNvPr id="54276" name="Audio 1">
            <a:hlinkClick r:id="" action="ppaction://media"/>
            <a:extLst>
              <a:ext uri="{FF2B5EF4-FFF2-40B4-BE49-F238E27FC236}">
                <a16:creationId xmlns:a16="http://schemas.microsoft.com/office/drawing/2014/main" id="{951670E8-F77F-AE88-FD8D-4F2C2C5B9F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DEAD2938-3C1C-8A82-08FA-A78093AD31F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58800" y="38258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Paging Hardware</a:t>
            </a:r>
          </a:p>
        </p:txBody>
      </p:sp>
      <p:pic>
        <p:nvPicPr>
          <p:cNvPr id="56323" name="Picture 5">
            <a:extLst>
              <a:ext uri="{FF2B5EF4-FFF2-40B4-BE49-F238E27FC236}">
                <a16:creationId xmlns:a16="http://schemas.microsoft.com/office/drawing/2014/main" id="{A50A9559-C5AB-D5AC-C461-92BD3F32D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1296988"/>
            <a:ext cx="7512050" cy="517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4" name="Audio 2">
            <a:hlinkClick r:id="" action="ppaction://media"/>
            <a:extLst>
              <a:ext uri="{FF2B5EF4-FFF2-40B4-BE49-F238E27FC236}">
                <a16:creationId xmlns:a16="http://schemas.microsoft.com/office/drawing/2014/main" id="{185EF42C-9A2D-BA52-D6ED-1A137785D4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26">
            <a:extLst>
              <a:ext uri="{FF2B5EF4-FFF2-40B4-BE49-F238E27FC236}">
                <a16:creationId xmlns:a16="http://schemas.microsoft.com/office/drawing/2014/main" id="{2ED7F6B5-CAC8-D54B-625A-C3C948D40F2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131888" y="481013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Address Translation Scheme</a:t>
            </a:r>
          </a:p>
        </p:txBody>
      </p:sp>
      <p:sp>
        <p:nvSpPr>
          <p:cNvPr id="58371" name="Rectangle 1027">
            <a:extLst>
              <a:ext uri="{FF2B5EF4-FFF2-40B4-BE49-F238E27FC236}">
                <a16:creationId xmlns:a16="http://schemas.microsoft.com/office/drawing/2014/main" id="{6B6E13C2-7C5D-852C-1064-E2AA6F526D7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50963" y="1377950"/>
            <a:ext cx="7793037" cy="4646613"/>
          </a:xfrm>
        </p:spPr>
        <p:txBody>
          <a:bodyPr/>
          <a:lstStyle/>
          <a:p>
            <a:r>
              <a:rPr lang="en-US" altLang="en-US"/>
              <a:t>Address generated by CPU is divided into:</a:t>
            </a:r>
            <a:br>
              <a:rPr lang="en-US" altLang="en-US"/>
            </a:br>
            <a:endParaRPr lang="en-US" altLang="en-US"/>
          </a:p>
          <a:p>
            <a:pPr lvl="1"/>
            <a:r>
              <a:rPr lang="en-US" altLang="en-US" b="1">
                <a:solidFill>
                  <a:srgbClr val="FF0000"/>
                </a:solidFill>
              </a:rPr>
              <a:t>Page number (</a:t>
            </a:r>
            <a:r>
              <a:rPr lang="en-US" altLang="en-US" b="1" i="1">
                <a:solidFill>
                  <a:srgbClr val="FF0000"/>
                </a:solidFill>
              </a:rPr>
              <a:t>p</a:t>
            </a:r>
            <a:r>
              <a:rPr lang="en-US" altLang="en-US" b="1">
                <a:solidFill>
                  <a:srgbClr val="FF0000"/>
                </a:solidFill>
              </a:rPr>
              <a:t>)</a:t>
            </a:r>
            <a:r>
              <a:rPr lang="en-US" altLang="en-US">
                <a:solidFill>
                  <a:srgbClr val="FF0000"/>
                </a:solidFill>
              </a:rPr>
              <a:t> </a:t>
            </a:r>
            <a:r>
              <a:rPr lang="en-US" altLang="en-US"/>
              <a:t>– used as an </a:t>
            </a:r>
            <a:r>
              <a:rPr lang="en-US" altLang="en-US" b="1">
                <a:solidFill>
                  <a:srgbClr val="0066FF"/>
                </a:solidFill>
              </a:rPr>
              <a:t>index</a:t>
            </a:r>
            <a:r>
              <a:rPr lang="en-US" altLang="en-US">
                <a:solidFill>
                  <a:srgbClr val="0066FF"/>
                </a:solidFill>
              </a:rPr>
              <a:t> </a:t>
            </a:r>
            <a:r>
              <a:rPr lang="en-US" altLang="en-US"/>
              <a:t>into a </a:t>
            </a:r>
            <a:r>
              <a:rPr lang="en-US" altLang="en-US" b="1">
                <a:solidFill>
                  <a:srgbClr val="0066FF"/>
                </a:solidFill>
              </a:rPr>
              <a:t>page table </a:t>
            </a:r>
            <a:r>
              <a:rPr lang="en-US" altLang="en-US"/>
              <a:t>which contains </a:t>
            </a:r>
            <a:r>
              <a:rPr lang="en-US" altLang="en-US" b="1">
                <a:solidFill>
                  <a:srgbClr val="0066FF"/>
                </a:solidFill>
              </a:rPr>
              <a:t>base address </a:t>
            </a:r>
            <a:r>
              <a:rPr lang="en-US" altLang="en-US"/>
              <a:t>of </a:t>
            </a:r>
            <a:r>
              <a:rPr lang="en-US" altLang="en-US" b="1">
                <a:solidFill>
                  <a:srgbClr val="0066FF"/>
                </a:solidFill>
              </a:rPr>
              <a:t>each page </a:t>
            </a:r>
            <a:r>
              <a:rPr lang="en-US" altLang="en-US"/>
              <a:t>in physical memory</a:t>
            </a:r>
            <a:br>
              <a:rPr lang="en-US" altLang="en-US"/>
            </a:br>
            <a:endParaRPr lang="en-US" altLang="en-US"/>
          </a:p>
          <a:p>
            <a:pPr lvl="1"/>
            <a:r>
              <a:rPr lang="en-US" altLang="en-US" b="1">
                <a:solidFill>
                  <a:srgbClr val="FF0000"/>
                </a:solidFill>
              </a:rPr>
              <a:t>Page offset (d)</a:t>
            </a:r>
            <a:r>
              <a:rPr lang="en-US" altLang="en-US">
                <a:solidFill>
                  <a:srgbClr val="FF0000"/>
                </a:solidFill>
              </a:rPr>
              <a:t> </a:t>
            </a:r>
            <a:r>
              <a:rPr lang="en-US" altLang="en-US"/>
              <a:t>– combined with base address to define the physical memory address that is sent to the memory unit</a:t>
            </a:r>
          </a:p>
          <a:p>
            <a:pPr lvl="1"/>
            <a:endParaRPr lang="en-US" altLang="en-US"/>
          </a:p>
          <a:p>
            <a:pPr lvl="1"/>
            <a:endParaRPr lang="en-US" altLang="en-US"/>
          </a:p>
          <a:p>
            <a:pPr lvl="1"/>
            <a:endParaRPr lang="en-US" altLang="en-US"/>
          </a:p>
          <a:p>
            <a:pPr lvl="1"/>
            <a:endParaRPr lang="en-US" altLang="en-US"/>
          </a:p>
          <a:p>
            <a:pPr lvl="1"/>
            <a:endParaRPr lang="en-US" altLang="en-US"/>
          </a:p>
          <a:p>
            <a:pPr lvl="1"/>
            <a:r>
              <a:rPr lang="en-US" altLang="en-US"/>
              <a:t>For given logical address space 2</a:t>
            </a:r>
            <a:r>
              <a:rPr lang="en-US" altLang="en-US" i="1" baseline="30000"/>
              <a:t>m </a:t>
            </a:r>
            <a:r>
              <a:rPr lang="en-US" altLang="en-US" i="1"/>
              <a:t>and page size</a:t>
            </a:r>
            <a:r>
              <a:rPr lang="en-US" altLang="en-US" i="1" baseline="30000"/>
              <a:t> </a:t>
            </a:r>
            <a:r>
              <a:rPr lang="en-US" altLang="en-US" i="1"/>
              <a:t>2</a:t>
            </a:r>
            <a:r>
              <a:rPr lang="en-US" altLang="en-US" baseline="30000"/>
              <a:t>n</a:t>
            </a:r>
          </a:p>
        </p:txBody>
      </p:sp>
      <p:sp>
        <p:nvSpPr>
          <p:cNvPr id="58372" name="Rectangle 1028">
            <a:extLst>
              <a:ext uri="{FF2B5EF4-FFF2-40B4-BE49-F238E27FC236}">
                <a16:creationId xmlns:a16="http://schemas.microsoft.com/office/drawing/2014/main" id="{642AFA80-CF50-8E6A-D8A9-4CA140382D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2388" y="4117975"/>
            <a:ext cx="3105150" cy="4381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>
              <a:latin typeface="Verdana" panose="020B0604030504040204" pitchFamily="34" charset="0"/>
            </a:endParaRPr>
          </a:p>
        </p:txBody>
      </p:sp>
      <p:sp>
        <p:nvSpPr>
          <p:cNvPr id="58373" name="Line 1030">
            <a:extLst>
              <a:ext uri="{FF2B5EF4-FFF2-40B4-BE49-F238E27FC236}">
                <a16:creationId xmlns:a16="http://schemas.microsoft.com/office/drawing/2014/main" id="{647645A3-44AE-1288-D3AD-9A741AECFFF7}"/>
              </a:ext>
            </a:extLst>
          </p:cNvPr>
          <p:cNvSpPr>
            <a:spLocks noChangeShapeType="1"/>
          </p:cNvSpPr>
          <p:nvPr/>
        </p:nvSpPr>
        <p:spPr bwMode="auto">
          <a:xfrm>
            <a:off x="4225925" y="3775075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74" name="Text Box 1031">
            <a:extLst>
              <a:ext uri="{FF2B5EF4-FFF2-40B4-BE49-F238E27FC236}">
                <a16:creationId xmlns:a16="http://schemas.microsoft.com/office/drawing/2014/main" id="{A62626CB-2FE8-7B27-13B6-C3C37A12D1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3638" y="3686175"/>
            <a:ext cx="1530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/>
              <a:t>page number</a:t>
            </a:r>
          </a:p>
        </p:txBody>
      </p:sp>
      <p:sp>
        <p:nvSpPr>
          <p:cNvPr id="58375" name="Text Box 1032">
            <a:extLst>
              <a:ext uri="{FF2B5EF4-FFF2-40B4-BE49-F238E27FC236}">
                <a16:creationId xmlns:a16="http://schemas.microsoft.com/office/drawing/2014/main" id="{507FA289-2D7E-C388-03E9-6CA7CB00A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7363" y="3698875"/>
            <a:ext cx="1314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/>
              <a:t>page offset</a:t>
            </a:r>
          </a:p>
        </p:txBody>
      </p:sp>
      <p:sp>
        <p:nvSpPr>
          <p:cNvPr id="58376" name="Text Box 1033">
            <a:extLst>
              <a:ext uri="{FF2B5EF4-FFF2-40B4-BE49-F238E27FC236}">
                <a16:creationId xmlns:a16="http://schemas.microsoft.com/office/drawing/2014/main" id="{A764103E-E0BA-E658-C3F8-8DB49DC91C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6425" y="4144963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i="1"/>
              <a:t>p</a:t>
            </a:r>
            <a:endParaRPr kumimoji="0" lang="en-US" altLang="en-US"/>
          </a:p>
        </p:txBody>
      </p:sp>
      <p:sp>
        <p:nvSpPr>
          <p:cNvPr id="58377" name="Text Box 1035">
            <a:extLst>
              <a:ext uri="{FF2B5EF4-FFF2-40B4-BE49-F238E27FC236}">
                <a16:creationId xmlns:a16="http://schemas.microsoft.com/office/drawing/2014/main" id="{F6777680-F56B-49A5-7A17-E4E4985314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5813" y="4175125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i="1"/>
              <a:t>d</a:t>
            </a:r>
            <a:endParaRPr kumimoji="0" lang="en-US" altLang="en-US"/>
          </a:p>
        </p:txBody>
      </p:sp>
      <p:sp>
        <p:nvSpPr>
          <p:cNvPr id="58378" name="Text Box 1036">
            <a:extLst>
              <a:ext uri="{FF2B5EF4-FFF2-40B4-BE49-F238E27FC236}">
                <a16:creationId xmlns:a16="http://schemas.microsoft.com/office/drawing/2014/main" id="{CCAA6574-012C-1261-5D5F-CDEFDE6A11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2750" y="4592638"/>
            <a:ext cx="793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i="1"/>
              <a:t>m - n</a:t>
            </a:r>
          </a:p>
        </p:txBody>
      </p:sp>
      <p:sp>
        <p:nvSpPr>
          <p:cNvPr id="58379" name="Text Box 1038">
            <a:extLst>
              <a:ext uri="{FF2B5EF4-FFF2-40B4-BE49-F238E27FC236}">
                <a16:creationId xmlns:a16="http://schemas.microsoft.com/office/drawing/2014/main" id="{B465CCAC-D27F-AFD0-5B02-BB210C0E3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9775" y="4602163"/>
            <a:ext cx="438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i="1"/>
              <a:t>n</a:t>
            </a:r>
          </a:p>
        </p:txBody>
      </p: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026">
            <a:extLst>
              <a:ext uri="{FF2B5EF4-FFF2-40B4-BE49-F238E27FC236}">
                <a16:creationId xmlns:a16="http://schemas.microsoft.com/office/drawing/2014/main" id="{1D3F7174-2E56-8FA3-676C-63B060ACA16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82663" y="444500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sz="2800">
                <a:solidFill>
                  <a:schemeClr val="bg1"/>
                </a:solidFill>
              </a:rPr>
              <a:t>Paging Model of Logical and Physical Memory</a:t>
            </a:r>
            <a:endParaRPr lang="en-US" altLang="en-US" sz="2000">
              <a:solidFill>
                <a:schemeClr val="bg1"/>
              </a:solidFill>
            </a:endParaRPr>
          </a:p>
        </p:txBody>
      </p:sp>
      <p:pic>
        <p:nvPicPr>
          <p:cNvPr id="60419" name="Picture 1030">
            <a:extLst>
              <a:ext uri="{FF2B5EF4-FFF2-40B4-BE49-F238E27FC236}">
                <a16:creationId xmlns:a16="http://schemas.microsoft.com/office/drawing/2014/main" id="{EC72DFA4-F514-3F1D-116B-0BB1CF55B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225" y="1211263"/>
            <a:ext cx="5487988" cy="512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0" name="Audio 1">
            <a:hlinkClick r:id="" action="ppaction://media"/>
            <a:extLst>
              <a:ext uri="{FF2B5EF4-FFF2-40B4-BE49-F238E27FC236}">
                <a16:creationId xmlns:a16="http://schemas.microsoft.com/office/drawing/2014/main" id="{79046890-CFCA-1DE4-8FDA-7A246329DD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>
            <a:extLst>
              <a:ext uri="{FF2B5EF4-FFF2-40B4-BE49-F238E27FC236}">
                <a16:creationId xmlns:a16="http://schemas.microsoft.com/office/drawing/2014/main" id="{96497ADF-802A-B4EF-C279-7698D5F8F0D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12750" y="271463"/>
            <a:ext cx="8077200" cy="60960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Paging Example</a:t>
            </a:r>
          </a:p>
        </p:txBody>
      </p:sp>
      <p:sp>
        <p:nvSpPr>
          <p:cNvPr id="62467" name="Text Box 5">
            <a:extLst>
              <a:ext uri="{FF2B5EF4-FFF2-40B4-BE49-F238E27FC236}">
                <a16:creationId xmlns:a16="http://schemas.microsoft.com/office/drawing/2014/main" id="{8C8AB4DF-67DE-EB4E-B3FD-AB2B44ED9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6663" y="6218238"/>
            <a:ext cx="40782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/>
              <a:t>32-byte memory and 4-byte pages</a:t>
            </a:r>
          </a:p>
        </p:txBody>
      </p:sp>
      <p:pic>
        <p:nvPicPr>
          <p:cNvPr id="62468" name="Picture 6">
            <a:extLst>
              <a:ext uri="{FF2B5EF4-FFF2-40B4-BE49-F238E27FC236}">
                <a16:creationId xmlns:a16="http://schemas.microsoft.com/office/drawing/2014/main" id="{16333D9A-D4DB-F86E-E1C0-305DEEF991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8" y="1343025"/>
            <a:ext cx="4303712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9" name="Audio 2">
            <a:hlinkClick r:id="" action="ppaction://media"/>
            <a:extLst>
              <a:ext uri="{FF2B5EF4-FFF2-40B4-BE49-F238E27FC236}">
                <a16:creationId xmlns:a16="http://schemas.microsoft.com/office/drawing/2014/main" id="{3419FEAB-2B85-4EF7-1B4A-FFD4301F9B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0E287402-872F-951E-55B8-F0F5012A04F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Free Frames</a:t>
            </a:r>
          </a:p>
        </p:txBody>
      </p:sp>
      <p:sp>
        <p:nvSpPr>
          <p:cNvPr id="64515" name="Text Box 4">
            <a:extLst>
              <a:ext uri="{FF2B5EF4-FFF2-40B4-BE49-F238E27FC236}">
                <a16:creationId xmlns:a16="http://schemas.microsoft.com/office/drawing/2014/main" id="{780290E0-5645-A3FB-054D-24A8B87FAF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1163" y="6010275"/>
            <a:ext cx="1885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/>
              <a:t>Before allocation</a:t>
            </a:r>
          </a:p>
        </p:txBody>
      </p:sp>
      <p:sp>
        <p:nvSpPr>
          <p:cNvPr id="64516" name="Text Box 5">
            <a:extLst>
              <a:ext uri="{FF2B5EF4-FFF2-40B4-BE49-F238E27FC236}">
                <a16:creationId xmlns:a16="http://schemas.microsoft.com/office/drawing/2014/main" id="{494B463E-F36D-4070-D9DD-D70AB5DDF2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7513" y="5946775"/>
            <a:ext cx="1695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/>
              <a:t>After allocation</a:t>
            </a:r>
          </a:p>
        </p:txBody>
      </p:sp>
      <p:pic>
        <p:nvPicPr>
          <p:cNvPr id="64517" name="Picture 7">
            <a:extLst>
              <a:ext uri="{FF2B5EF4-FFF2-40B4-BE49-F238E27FC236}">
                <a16:creationId xmlns:a16="http://schemas.microsoft.com/office/drawing/2014/main" id="{91910AAE-D87E-4A90-EB72-F88C583F2A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738" y="1049338"/>
            <a:ext cx="6719887" cy="482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8" name="Audio 2">
            <a:hlinkClick r:id="" action="ppaction://media"/>
            <a:extLst>
              <a:ext uri="{FF2B5EF4-FFF2-40B4-BE49-F238E27FC236}">
                <a16:creationId xmlns:a16="http://schemas.microsoft.com/office/drawing/2014/main" id="{5FBBA489-6504-C67B-B07E-368A897BEC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itle 1">
            <a:extLst>
              <a:ext uri="{FF2B5EF4-FFF2-40B4-BE49-F238E27FC236}">
                <a16:creationId xmlns:a16="http://schemas.microsoft.com/office/drawing/2014/main" id="{997C70C5-DD21-BBEE-E18C-82B672649FC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3143250"/>
            <a:ext cx="8666163" cy="576263"/>
          </a:xfrm>
        </p:spPr>
        <p:txBody>
          <a:bodyPr/>
          <a:lstStyle/>
          <a:p>
            <a:r>
              <a:rPr lang="en-US" altLang="en-US" sz="3600" dirty="0">
                <a:solidFill>
                  <a:srgbClr val="0070C0"/>
                </a:solidFill>
                <a:latin typeface="Algerian" panose="04020705040A02060702" pitchFamily="82" charset="0"/>
              </a:rPr>
              <a:t>End </a:t>
            </a:r>
            <a:r>
              <a:rPr lang="en-US" altLang="en-US" sz="3600">
                <a:solidFill>
                  <a:srgbClr val="0070C0"/>
                </a:solidFill>
                <a:latin typeface="Algerian" panose="04020705040A02060702" pitchFamily="82" charset="0"/>
              </a:rPr>
              <a:t>of Lecture 7</a:t>
            </a:r>
            <a:endParaRPr lang="en-US" altLang="en-US" sz="3600" dirty="0">
              <a:solidFill>
                <a:srgbClr val="0070C0"/>
              </a:solidFill>
              <a:latin typeface="Algerian" panose="04020705040A02060702" pitchFamily="82" charset="0"/>
            </a:endParaRPr>
          </a:p>
        </p:txBody>
      </p:sp>
      <p:pic>
        <p:nvPicPr>
          <p:cNvPr id="83971" name="Audio 2">
            <a:hlinkClick r:id="" action="ppaction://media"/>
            <a:extLst>
              <a:ext uri="{FF2B5EF4-FFF2-40B4-BE49-F238E27FC236}">
                <a16:creationId xmlns:a16="http://schemas.microsoft.com/office/drawing/2014/main" id="{C857B59D-20BC-A507-33F9-9DEE655A2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9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6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4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36.4|11|36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7.8|0.9|123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5|1.6|51.8|11.7|5.4|2.2|9.7|5.6|3.1|25.4|1.2|23.9|3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7.1|13.9|16.8|5.6|10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6|90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3"/>
</p:tagLst>
</file>

<file path=ppt/theme/theme1.xml><?xml version="1.0" encoding="utf-8"?>
<a:theme xmlns:a="http://schemas.openxmlformats.org/drawingml/2006/main" name="os-8">
  <a:themeElements>
    <a:clrScheme name="os-8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os-8">
      <a:majorFont>
        <a:latin typeface="Arial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charset="0"/>
          </a:defRPr>
        </a:defPPr>
      </a:lstStyle>
    </a:lnDef>
  </a:objectDefaults>
  <a:extraClrSchemeLst>
    <a:extraClrScheme>
      <a:clrScheme name="os-8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8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8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OS8</Template>
  <TotalTime>7625</TotalTime>
  <Words>1841</Words>
  <Application>Microsoft Office PowerPoint</Application>
  <PresentationFormat>On-screen Show (4:3)</PresentationFormat>
  <Paragraphs>294</Paragraphs>
  <Slides>34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8" baseType="lpstr">
      <vt:lpstr>MS PGothic</vt:lpstr>
      <vt:lpstr>Algerian</vt:lpstr>
      <vt:lpstr>Arial</vt:lpstr>
      <vt:lpstr>Arial</vt:lpstr>
      <vt:lpstr>Garamond</vt:lpstr>
      <vt:lpstr>Helvetica</vt:lpstr>
      <vt:lpstr>Monotype Sorts</vt:lpstr>
      <vt:lpstr>Tajawal Medium</vt:lpstr>
      <vt:lpstr>Times New Roman</vt:lpstr>
      <vt:lpstr>Verdana</vt:lpstr>
      <vt:lpstr>Webdings</vt:lpstr>
      <vt:lpstr>Wingdings</vt:lpstr>
      <vt:lpstr>Wingdings 2</vt:lpstr>
      <vt:lpstr>os-8</vt:lpstr>
      <vt:lpstr>PowerPoint Presentation</vt:lpstr>
      <vt:lpstr>Chapter 8:  Memory Management</vt:lpstr>
      <vt:lpstr>Background</vt:lpstr>
      <vt:lpstr>Background</vt:lpstr>
      <vt:lpstr>Background</vt:lpstr>
      <vt:lpstr>Base and Limit Registers</vt:lpstr>
      <vt:lpstr>Base and Limit Registers</vt:lpstr>
      <vt:lpstr>Binding of Instructions and Data to Memory</vt:lpstr>
      <vt:lpstr>Binding of Instructions and Data to Memory</vt:lpstr>
      <vt:lpstr>Multistep Processing of a User Program </vt:lpstr>
      <vt:lpstr>Logical vs. Physical Address Space</vt:lpstr>
      <vt:lpstr>Memory-Management Unit (MMU)</vt:lpstr>
      <vt:lpstr>Address protection</vt:lpstr>
      <vt:lpstr>Dynamic Loading</vt:lpstr>
      <vt:lpstr>Dynamic Linking</vt:lpstr>
      <vt:lpstr>Swapping</vt:lpstr>
      <vt:lpstr>Swapping</vt:lpstr>
      <vt:lpstr>Schematic View of Swapping</vt:lpstr>
      <vt:lpstr>Contiguous Allocation</vt:lpstr>
      <vt:lpstr>Hardware Support for Relocation and Limit Registers</vt:lpstr>
      <vt:lpstr>Contiguous Allocation (Cont)</vt:lpstr>
      <vt:lpstr>Dynamic Storage-Allocation Problem</vt:lpstr>
      <vt:lpstr>PowerPoint Presentation</vt:lpstr>
      <vt:lpstr>PowerPoint Presentation</vt:lpstr>
      <vt:lpstr>PowerPoint Presentation</vt:lpstr>
      <vt:lpstr>PowerPoint Presentation</vt:lpstr>
      <vt:lpstr>Fragmentation</vt:lpstr>
      <vt:lpstr>Paging</vt:lpstr>
      <vt:lpstr>Paging Hardware</vt:lpstr>
      <vt:lpstr>Address Translation Scheme</vt:lpstr>
      <vt:lpstr>Paging Model of Logical and Physical Memory</vt:lpstr>
      <vt:lpstr>Paging Example</vt:lpstr>
      <vt:lpstr>Free Frames</vt:lpstr>
      <vt:lpstr>End of Lecture 7</vt:lpstr>
    </vt:vector>
  </TitlesOfParts>
  <Company>Lucent Technologies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Figure 9.01</dc:title>
  <dc:creator>Marilyn Turnamian</dc:creator>
  <cp:lastModifiedBy>Lamyaa fattouh ibrahim</cp:lastModifiedBy>
  <cp:revision>287</cp:revision>
  <cp:lastPrinted>2001-06-14T19:17:20Z</cp:lastPrinted>
  <dcterms:created xsi:type="dcterms:W3CDTF">2008-08-19T19:48:45Z</dcterms:created>
  <dcterms:modified xsi:type="dcterms:W3CDTF">2022-07-13T07:17:52Z</dcterms:modified>
</cp:coreProperties>
</file>