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CF78B-5A94-9F84-E420-BEC8F017F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D10467-F0EB-AA07-B125-80ABF59D9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285FC-3548-40FF-A11C-F5326F98BA7B}" type="datetimeFigureOut">
              <a:rPr lang="en-CA" smtClean="0"/>
              <a:t>2024-07-22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BB68A5-A7FA-57B6-4967-A392B7527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280ED5-0641-151E-859F-68CC7A97D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9534-CD9B-4167-9D31-73C5775107B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83250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4944E2-7C03-485C-A5BF-CB4126ECB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C570BC-5E27-0434-A5A7-BC72D5B01E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1002CB-3CAD-DD89-24B1-C810EE403D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D285FC-3548-40FF-A11C-F5326F98BA7B}" type="datetimeFigureOut">
              <a:rPr lang="en-CA" smtClean="0"/>
              <a:t>2024-07-22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F96611-5227-19AA-9376-6E0B106FD9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03AE43-9FD6-7785-215D-7D4170B276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D19534-CD9B-4167-9D31-73C5775107B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29422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5D9EF5-3E4D-E8FA-9505-7DB652999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64CDAA-22C9-6AEF-3EDB-65A7A483B7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58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5DFC2D-F5CC-0C70-1853-EED007C53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7E14E5-146D-67A1-B15D-1AAE1F7276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463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D1C900-C54F-D1E5-D855-8EE754D67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E2385E-B13C-7000-BB7F-C8B808FC6A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640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E86884-D4AD-1ACB-7B65-09F6365D1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82304D-6F1C-83AC-6C93-9C1DA401C5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74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EE58FB-97B4-CF9A-ED98-34E5B2C15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BFB038-CC82-CCD3-5420-7C3DEA945F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30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AD4E51-CC9B-EF3A-1245-95AFD8A65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82AA2D-BBA2-2E5A-42CC-472101D9AF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88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FFEB34-D020-A756-2988-E0127CCA0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95A000-90E7-9AE2-5BA6-8ECBB12516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46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A601FB-4F7E-9F20-FA2B-0EBB1AED5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3DB0F2-99F9-97C0-5C91-DC6798EB48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96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814B9A-4DFC-9E8E-7CDC-F76FFC250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5D69DB-C8F6-BA9C-D899-0E04D9FA7B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5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278D41-E6FC-6157-1C52-854F44611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A18E12-E7BC-4FF7-B3E2-3A966A44B7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25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465C44-FB3C-0A5A-3301-4F0AE469A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00F46E-99D8-2281-60B0-6AB00ACB55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819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E9EB63-35D2-CB84-B57D-DE80342D1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96864A-6DDA-7DBD-01B2-8A3EAFB919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92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BA3B52-2941-536A-5BCC-5E11A52ED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6D2704-A49B-D212-CC61-07CE31616C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49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191452-3387-8405-51AE-9DC860931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B9C9DC-061A-ADD4-6020-EE38C94B19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03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AD5148-C9F6-A58E-CA7C-3CDBA3351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CE8BCD-A5E8-0F99-84ED-E396D64B04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72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D38598-F3C4-AC3B-8200-88633D6A1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359157-2151-55CE-0123-61D1200837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29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87ECC3-45C6-EE33-DC50-BA81EB13A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50CD21-12B4-18AB-416F-7857A77091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20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2F0499-A864-9C3B-B112-496DCAFE2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3F159D-325D-2503-A725-87ADD31F62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73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09E362-70E1-199C-B66B-A51C7D7C3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687F29-15D5-7D76-EC52-F6628D0235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95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B0115B-365B-939A-378E-676DEB4F8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4FD1EE-3A27-CC58-CA0B-59F1C8D6ED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54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440625-FC2E-C35D-C3AC-BF866E858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2CB477-952F-8641-8C54-B10FBABF4F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94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0006FC-273B-552A-CC96-504DB221C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200EDB-4A8B-6491-9EEF-90F054EDD4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17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5265F7-45D7-F99D-A73E-34356F7CA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2CA03E-85E6-4511-0B30-2A0F66173A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8006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B04ABE-6F8C-CB45-3CEF-B2BF4615A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0FF066-0CE7-F282-36B8-CC8603F63A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8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A047B0-08BB-2B45-9827-B2684F414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4A0FC5-AF83-31DD-0D00-D3B27903D5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85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5A8A96-A474-2F74-2782-6AC79F6D9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AFBB39-EFCF-11E2-98F9-6ED58F0641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04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FE5807-8209-28CB-7780-7C3C4AE0A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94DD09-E703-A07C-8689-46A8922A7A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2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C0FCF5-63B6-D3A4-3384-031C7FBDE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BCC00F-3833-CA9B-30C2-5B7D776EA6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84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637B1D-F970-B590-F35A-FA2BBB0CB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250D64-7795-AD06-52A5-417C9DB2D1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08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45D473-7ADE-26BA-A923-360573F79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A53194-A36A-8B31-75BF-1F5F23F583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85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8B3835-672C-5D6A-06B5-FC53EB912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297C9C-63E0-B7EC-0EE4-83805ABAB2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52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DFFE59-F044-EA67-6B56-D7C1EE2E4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63243C-3DC8-5C49-0998-900CBCC41D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04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FA5CD1-BB4B-23C8-07B6-4ACAC65B1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B64B59-F742-F050-DD60-7C1E8E12C0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44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D41CA8-5CF7-70D8-7230-7B61214BA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58BFBD-EAE9-619D-9CC7-6CBC61BE8D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78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D512EC-B9AF-17DD-6ED3-8E1830326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131543-3706-8D63-47FB-020E88726E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02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66FFFD-2C84-13FA-654C-83FACA5B4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978027-6CC5-E4E6-F2C0-D716C2B83E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26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89F953-03A9-1EC7-189E-FA4448F90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764B42-AFEB-D41A-60A0-01E8896E1F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03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A36E91-D566-ED20-16A7-F94C06E7D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874965-EA42-76F2-25E1-E1B937672D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F0C9EE-E521-1005-FF73-657000559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BED935-978C-172B-1C21-F8E4DE491E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82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5DCD30-6435-DB6A-D9A6-AA68D9733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A26F5B-B549-7D6C-E4F2-5298A6D1DB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55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761244-E88D-9A31-BEA6-FC8DE284A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8A7441-4E16-3978-898A-53E2BDC922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59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69B1A9-5393-54E1-1AD1-8755124E0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C48760-FF65-131A-3C48-D26F4D7019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95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E4E447-49E0-C241-A462-0026B2BD8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4A64E7-249D-1779-25F8-3D2F0D4CDD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20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38E877-D224-A488-FE7E-3709745C8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792084-0F3A-C936-0B55-DEF453E80B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79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CEC1E3-2AC2-9EA4-9114-1B0059451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5D1F64-9B07-9372-FCEE-F32D21D73A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24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2EA921-39A2-1361-CDB7-1FBE62E94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FCD78A-2CDC-7057-2496-9FC21C82C8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80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FC14AC-AF41-8862-DACF-BCE4B8803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FBCA5B-7E35-C4C3-0E0E-0708160410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73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11C3EA-0328-E977-682E-9C8A0D6FE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38E719-7519-88D5-3D32-17419AA47D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29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3FE39A-0B40-5A53-4A35-A65AD15F1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AF3790-A5FF-050A-5C34-5FBADF215E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02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404399-1F53-07EF-C252-B2F1A9EF7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311009-4D0D-DE96-73D6-2E870F0900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85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120A84-9FC7-70D8-D9ED-50CBD967A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39A943-38C7-1AB4-40A3-7032B87872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16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2024-07-22T17:41:14Z</dcterms:created>
  <dcterms:modified xsi:type="dcterms:W3CDTF">2024-07-22T17:41:14Z</dcterms:modified>
</cp:coreProperties>
</file>