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8" r:id="rId4"/>
    <p:sldId id="299" r:id="rId5"/>
    <p:sldId id="300" r:id="rId6"/>
    <p:sldId id="301" r:id="rId7"/>
    <p:sldId id="302" r:id="rId8"/>
    <p:sldId id="303" r:id="rId9"/>
    <p:sldId id="298" r:id="rId10"/>
    <p:sldId id="304" r:id="rId11"/>
    <p:sldId id="277" r:id="rId12"/>
    <p:sldId id="305" r:id="rId13"/>
    <p:sldId id="307" r:id="rId14"/>
    <p:sldId id="308" r:id="rId15"/>
    <p:sldId id="314" r:id="rId16"/>
    <p:sldId id="315" r:id="rId17"/>
    <p:sldId id="318" r:id="rId18"/>
    <p:sldId id="317" r:id="rId19"/>
    <p:sldId id="316" r:id="rId20"/>
    <p:sldId id="319" r:id="rId21"/>
    <p:sldId id="320" r:id="rId22"/>
    <p:sldId id="321" r:id="rId23"/>
    <p:sldId id="322" r:id="rId24"/>
    <p:sldId id="323" r:id="rId25"/>
    <p:sldId id="309" r:id="rId26"/>
    <p:sldId id="310" r:id="rId27"/>
    <p:sldId id="311" r:id="rId28"/>
    <p:sldId id="312" r:id="rId29"/>
    <p:sldId id="313" r:id="rId30"/>
    <p:sldId id="325" r:id="rId31"/>
    <p:sldId id="337" r:id="rId32"/>
    <p:sldId id="336" r:id="rId33"/>
    <p:sldId id="335" r:id="rId34"/>
    <p:sldId id="334" r:id="rId35"/>
    <p:sldId id="333" r:id="rId36"/>
    <p:sldId id="332" r:id="rId37"/>
    <p:sldId id="331" r:id="rId38"/>
    <p:sldId id="330" r:id="rId39"/>
    <p:sldId id="329" r:id="rId40"/>
    <p:sldId id="328" r:id="rId41"/>
    <p:sldId id="338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A9E1"/>
    <a:srgbClr val="FF9518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delfattah Nabil" userId="77a49ace32e08614" providerId="LiveId" clId="{D7AFC48C-3A60-4991-AB4E-5ADC79F3061D}"/>
    <pc:docChg chg="undo custSel addSld delSld modSld">
      <pc:chgData name="Abdelfattah Nabil" userId="77a49ace32e08614" providerId="LiveId" clId="{D7AFC48C-3A60-4991-AB4E-5ADC79F3061D}" dt="2023-01-21T22:16:00.581" v="912"/>
      <pc:docMkLst>
        <pc:docMk/>
      </pc:docMkLst>
      <pc:sldChg chg="addSp modSp mod">
        <pc:chgData name="Abdelfattah Nabil" userId="77a49ace32e08614" providerId="LiveId" clId="{D7AFC48C-3A60-4991-AB4E-5ADC79F3061D}" dt="2023-01-21T20:31:24.223" v="4" actId="1076"/>
        <pc:sldMkLst>
          <pc:docMk/>
          <pc:sldMk cId="1057141976" sldId="259"/>
        </pc:sldMkLst>
        <pc:picChg chg="add mod">
          <ac:chgData name="Abdelfattah Nabil" userId="77a49ace32e08614" providerId="LiveId" clId="{D7AFC48C-3A60-4991-AB4E-5ADC79F3061D}" dt="2023-01-21T20:31:24.223" v="4" actId="1076"/>
          <ac:picMkLst>
            <pc:docMk/>
            <pc:sldMk cId="1057141976" sldId="259"/>
            <ac:picMk id="10" creationId="{5AC9E7EF-C620-7FBF-9682-9811ED6082D9}"/>
          </ac:picMkLst>
        </pc:picChg>
      </pc:sldChg>
      <pc:sldChg chg="addSp delSp modSp mod">
        <pc:chgData name="Abdelfattah Nabil" userId="77a49ace32e08614" providerId="LiveId" clId="{D7AFC48C-3A60-4991-AB4E-5ADC79F3061D}" dt="2023-01-21T20:49:58.521" v="291" actId="688"/>
        <pc:sldMkLst>
          <pc:docMk/>
          <pc:sldMk cId="4209858139" sldId="277"/>
        </pc:sldMkLst>
        <pc:spChg chg="mod">
          <ac:chgData name="Abdelfattah Nabil" userId="77a49ace32e08614" providerId="LiveId" clId="{D7AFC48C-3A60-4991-AB4E-5ADC79F3061D}" dt="2023-01-21T20:49:58.521" v="291" actId="688"/>
          <ac:spMkLst>
            <pc:docMk/>
            <pc:sldMk cId="4209858139" sldId="277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0:40:45.598" v="258" actId="20577"/>
          <ac:spMkLst>
            <pc:docMk/>
            <pc:sldMk cId="4209858139" sldId="277"/>
            <ac:spMk id="9" creationId="{00000000-0000-0000-0000-000000000000}"/>
          </ac:spMkLst>
        </pc:spChg>
        <pc:picChg chg="add del mod">
          <ac:chgData name="Abdelfattah Nabil" userId="77a49ace32e08614" providerId="LiveId" clId="{D7AFC48C-3A60-4991-AB4E-5ADC79F3061D}" dt="2023-01-21T20:41:03.156" v="263" actId="478"/>
          <ac:picMkLst>
            <pc:docMk/>
            <pc:sldMk cId="4209858139" sldId="277"/>
            <ac:picMk id="11" creationId="{E3B84AE8-9020-9C66-B447-2A083CD4958E}"/>
          </ac:picMkLst>
        </pc:picChg>
        <pc:picChg chg="add mod">
          <ac:chgData name="Abdelfattah Nabil" userId="77a49ace32e08614" providerId="LiveId" clId="{D7AFC48C-3A60-4991-AB4E-5ADC79F3061D}" dt="2023-01-21T20:44:59.040" v="266" actId="1076"/>
          <ac:picMkLst>
            <pc:docMk/>
            <pc:sldMk cId="4209858139" sldId="277"/>
            <ac:picMk id="13" creationId="{452BF213-74B1-CF9F-AD41-483E626C6A02}"/>
          </ac:picMkLst>
        </pc:picChg>
      </pc:sldChg>
      <pc:sldChg chg="addSp modSp mod">
        <pc:chgData name="Abdelfattah Nabil" userId="77a49ace32e08614" providerId="LiveId" clId="{D7AFC48C-3A60-4991-AB4E-5ADC79F3061D}" dt="2023-01-21T20:38:55.152" v="200" actId="14100"/>
        <pc:sldMkLst>
          <pc:docMk/>
          <pc:sldMk cId="3828039334" sldId="298"/>
        </pc:sldMkLst>
        <pc:spChg chg="mod">
          <ac:chgData name="Abdelfattah Nabil" userId="77a49ace32e08614" providerId="LiveId" clId="{D7AFC48C-3A60-4991-AB4E-5ADC79F3061D}" dt="2023-01-21T20:38:21.880" v="196" actId="1076"/>
          <ac:spMkLst>
            <pc:docMk/>
            <pc:sldMk cId="3828039334" sldId="298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0:38:55.152" v="200" actId="14100"/>
          <ac:picMkLst>
            <pc:docMk/>
            <pc:sldMk cId="3828039334" sldId="298"/>
            <ac:picMk id="11" creationId="{E5E4E2E0-458C-8D84-74F2-6083CEA134A5}"/>
          </ac:picMkLst>
        </pc:picChg>
      </pc:sldChg>
      <pc:sldChg chg="modSp mod">
        <pc:chgData name="Abdelfattah Nabil" userId="77a49ace32e08614" providerId="LiveId" clId="{D7AFC48C-3A60-4991-AB4E-5ADC79F3061D}" dt="2023-01-21T21:35:39.864" v="798" actId="20577"/>
        <pc:sldMkLst>
          <pc:docMk/>
          <pc:sldMk cId="3589472456" sldId="299"/>
        </pc:sldMkLst>
        <pc:spChg chg="mod">
          <ac:chgData name="Abdelfattah Nabil" userId="77a49ace32e08614" providerId="LiveId" clId="{D7AFC48C-3A60-4991-AB4E-5ADC79F3061D}" dt="2023-01-21T21:35:39.864" v="798" actId="20577"/>
          <ac:spMkLst>
            <pc:docMk/>
            <pc:sldMk cId="3589472456" sldId="299"/>
            <ac:spMk id="9" creationId="{00000000-0000-0000-0000-000000000000}"/>
          </ac:spMkLst>
        </pc:spChg>
      </pc:sldChg>
      <pc:sldChg chg="addSp modSp mod">
        <pc:chgData name="Abdelfattah Nabil" userId="77a49ace32e08614" providerId="LiveId" clId="{D7AFC48C-3A60-4991-AB4E-5ADC79F3061D}" dt="2023-01-21T20:32:22.086" v="7" actId="1076"/>
        <pc:sldMkLst>
          <pc:docMk/>
          <pc:sldMk cId="247798238" sldId="300"/>
        </pc:sldMkLst>
        <pc:picChg chg="add mod">
          <ac:chgData name="Abdelfattah Nabil" userId="77a49ace32e08614" providerId="LiveId" clId="{D7AFC48C-3A60-4991-AB4E-5ADC79F3061D}" dt="2023-01-21T20:32:22.086" v="7" actId="1076"/>
          <ac:picMkLst>
            <pc:docMk/>
            <pc:sldMk cId="247798238" sldId="300"/>
            <ac:picMk id="11" creationId="{5FDEAF06-7563-469E-40F0-A41DFEF423BA}"/>
          </ac:picMkLst>
        </pc:picChg>
      </pc:sldChg>
      <pc:sldChg chg="addSp modSp mod">
        <pc:chgData name="Abdelfattah Nabil" userId="77a49ace32e08614" providerId="LiveId" clId="{D7AFC48C-3A60-4991-AB4E-5ADC79F3061D}" dt="2023-01-21T20:36:24.063" v="166" actId="1076"/>
        <pc:sldMkLst>
          <pc:docMk/>
          <pc:sldMk cId="670032" sldId="301"/>
        </pc:sldMkLst>
        <pc:spChg chg="mod">
          <ac:chgData name="Abdelfattah Nabil" userId="77a49ace32e08614" providerId="LiveId" clId="{D7AFC48C-3A60-4991-AB4E-5ADC79F3061D}" dt="2023-01-21T20:36:04.725" v="162" actId="20577"/>
          <ac:spMkLst>
            <pc:docMk/>
            <pc:sldMk cId="670032" sldId="301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0:36:24.063" v="166" actId="1076"/>
          <ac:picMkLst>
            <pc:docMk/>
            <pc:sldMk cId="670032" sldId="301"/>
            <ac:picMk id="11" creationId="{66CE5130-BA5B-1B09-94AD-3B1757779582}"/>
          </ac:picMkLst>
        </pc:picChg>
      </pc:sldChg>
      <pc:sldChg chg="modSp mod">
        <pc:chgData name="Abdelfattah Nabil" userId="77a49ace32e08614" providerId="LiveId" clId="{D7AFC48C-3A60-4991-AB4E-5ADC79F3061D}" dt="2023-01-21T20:36:51.348" v="177" actId="20577"/>
        <pc:sldMkLst>
          <pc:docMk/>
          <pc:sldMk cId="78531188" sldId="302"/>
        </pc:sldMkLst>
        <pc:spChg chg="mod">
          <ac:chgData name="Abdelfattah Nabil" userId="77a49ace32e08614" providerId="LiveId" clId="{D7AFC48C-3A60-4991-AB4E-5ADC79F3061D}" dt="2023-01-21T20:36:51.348" v="177" actId="20577"/>
          <ac:spMkLst>
            <pc:docMk/>
            <pc:sldMk cId="78531188" sldId="302"/>
            <ac:spMk id="9" creationId="{00000000-0000-0000-0000-000000000000}"/>
          </ac:spMkLst>
        </pc:spChg>
      </pc:sldChg>
      <pc:sldChg chg="addSp modSp mod">
        <pc:chgData name="Abdelfattah Nabil" userId="77a49ace32e08614" providerId="LiveId" clId="{D7AFC48C-3A60-4991-AB4E-5ADC79F3061D}" dt="2023-01-21T20:38:10.968" v="195" actId="1076"/>
        <pc:sldMkLst>
          <pc:docMk/>
          <pc:sldMk cId="2799837500" sldId="303"/>
        </pc:sldMkLst>
        <pc:spChg chg="mod">
          <ac:chgData name="Abdelfattah Nabil" userId="77a49ace32e08614" providerId="LiveId" clId="{D7AFC48C-3A60-4991-AB4E-5ADC79F3061D}" dt="2023-01-21T20:38:00.903" v="192" actId="20577"/>
          <ac:spMkLst>
            <pc:docMk/>
            <pc:sldMk cId="2799837500" sldId="303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0:38:10.968" v="195" actId="1076"/>
          <ac:picMkLst>
            <pc:docMk/>
            <pc:sldMk cId="2799837500" sldId="303"/>
            <ac:picMk id="11" creationId="{0B04CC95-6171-9FC0-5BFE-F0938CB566E4}"/>
          </ac:picMkLst>
        </pc:picChg>
      </pc:sldChg>
      <pc:sldChg chg="addSp modSp mod">
        <pc:chgData name="Abdelfattah Nabil" userId="77a49ace32e08614" providerId="LiveId" clId="{D7AFC48C-3A60-4991-AB4E-5ADC79F3061D}" dt="2023-01-21T20:39:59.593" v="246" actId="1076"/>
        <pc:sldMkLst>
          <pc:docMk/>
          <pc:sldMk cId="1204242536" sldId="304"/>
        </pc:sldMkLst>
        <pc:spChg chg="mod">
          <ac:chgData name="Abdelfattah Nabil" userId="77a49ace32e08614" providerId="LiveId" clId="{D7AFC48C-3A60-4991-AB4E-5ADC79F3061D}" dt="2023-01-21T20:39:39.966" v="241" actId="20577"/>
          <ac:spMkLst>
            <pc:docMk/>
            <pc:sldMk cId="1204242536" sldId="304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0:39:59.593" v="246" actId="1076"/>
          <ac:picMkLst>
            <pc:docMk/>
            <pc:sldMk cId="1204242536" sldId="304"/>
            <ac:picMk id="11" creationId="{1CC32CE2-4833-7FDE-5DDD-535CDBC0CA9D}"/>
          </ac:picMkLst>
        </pc:picChg>
      </pc:sldChg>
      <pc:sldChg chg="addSp modSp mod">
        <pc:chgData name="Abdelfattah Nabil" userId="77a49ace32e08614" providerId="LiveId" clId="{D7AFC48C-3A60-4991-AB4E-5ADC79F3061D}" dt="2023-01-21T20:54:48.089" v="372" actId="14100"/>
        <pc:sldMkLst>
          <pc:docMk/>
          <pc:sldMk cId="1209224971" sldId="305"/>
        </pc:sldMkLst>
        <pc:spChg chg="mod">
          <ac:chgData name="Abdelfattah Nabil" userId="77a49ace32e08614" providerId="LiveId" clId="{D7AFC48C-3A60-4991-AB4E-5ADC79F3061D}" dt="2023-01-21T20:50:12.821" v="294" actId="1076"/>
          <ac:spMkLst>
            <pc:docMk/>
            <pc:sldMk cId="1209224971" sldId="305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0:49:12.628" v="288" actId="13900"/>
          <ac:spMkLst>
            <pc:docMk/>
            <pc:sldMk cId="1209224971" sldId="305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0:54:48.089" v="372" actId="14100"/>
          <ac:picMkLst>
            <pc:docMk/>
            <pc:sldMk cId="1209224971" sldId="305"/>
            <ac:picMk id="11" creationId="{7438F036-A5CD-A36E-5815-258A7A765524}"/>
          </ac:picMkLst>
        </pc:picChg>
      </pc:sldChg>
      <pc:sldChg chg="modSp del mod">
        <pc:chgData name="Abdelfattah Nabil" userId="77a49ace32e08614" providerId="LiveId" clId="{D7AFC48C-3A60-4991-AB4E-5ADC79F3061D}" dt="2023-01-21T20:54:43.216" v="371" actId="47"/>
        <pc:sldMkLst>
          <pc:docMk/>
          <pc:sldMk cId="56053878" sldId="306"/>
        </pc:sldMkLst>
        <pc:spChg chg="mod">
          <ac:chgData name="Abdelfattah Nabil" userId="77a49ace32e08614" providerId="LiveId" clId="{D7AFC48C-3A60-4991-AB4E-5ADC79F3061D}" dt="2023-01-21T20:50:21.737" v="297" actId="1076"/>
          <ac:spMkLst>
            <pc:docMk/>
            <pc:sldMk cId="56053878" sldId="306"/>
            <ac:spMk id="8" creationId="{00000000-0000-0000-0000-000000000000}"/>
          </ac:spMkLst>
        </pc:spChg>
      </pc:sldChg>
      <pc:sldChg chg="addSp modSp mod">
        <pc:chgData name="Abdelfattah Nabil" userId="77a49ace32e08614" providerId="LiveId" clId="{D7AFC48C-3A60-4991-AB4E-5ADC79F3061D}" dt="2023-01-21T20:57:42.473" v="388" actId="1076"/>
        <pc:sldMkLst>
          <pc:docMk/>
          <pc:sldMk cId="3642358268" sldId="307"/>
        </pc:sldMkLst>
        <pc:spChg chg="mod">
          <ac:chgData name="Abdelfattah Nabil" userId="77a49ace32e08614" providerId="LiveId" clId="{D7AFC48C-3A60-4991-AB4E-5ADC79F3061D}" dt="2023-01-21T20:50:33.085" v="300" actId="1076"/>
          <ac:spMkLst>
            <pc:docMk/>
            <pc:sldMk cId="3642358268" sldId="307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0:57:40.350" v="387" actId="14100"/>
          <ac:spMkLst>
            <pc:docMk/>
            <pc:sldMk cId="3642358268" sldId="307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0:57:42.473" v="388" actId="1076"/>
          <ac:picMkLst>
            <pc:docMk/>
            <pc:sldMk cId="3642358268" sldId="307"/>
            <ac:picMk id="11" creationId="{8BA2AC2E-9651-C640-9AF2-D4866EA27159}"/>
          </ac:picMkLst>
        </pc:picChg>
      </pc:sldChg>
      <pc:sldChg chg="addSp modSp mod">
        <pc:chgData name="Abdelfattah Nabil" userId="77a49ace32e08614" providerId="LiveId" clId="{D7AFC48C-3A60-4991-AB4E-5ADC79F3061D}" dt="2023-01-21T20:58:32.985" v="394" actId="14100"/>
        <pc:sldMkLst>
          <pc:docMk/>
          <pc:sldMk cId="523865988" sldId="308"/>
        </pc:sldMkLst>
        <pc:spChg chg="mod">
          <ac:chgData name="Abdelfattah Nabil" userId="77a49ace32e08614" providerId="LiveId" clId="{D7AFC48C-3A60-4991-AB4E-5ADC79F3061D}" dt="2023-01-21T20:50:44.277" v="303" actId="1076"/>
          <ac:spMkLst>
            <pc:docMk/>
            <pc:sldMk cId="523865988" sldId="308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0:58:00.826" v="390" actId="14100"/>
          <ac:spMkLst>
            <pc:docMk/>
            <pc:sldMk cId="523865988" sldId="308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0:58:32.985" v="394" actId="14100"/>
          <ac:picMkLst>
            <pc:docMk/>
            <pc:sldMk cId="523865988" sldId="308"/>
            <ac:picMk id="11" creationId="{5E05BC0E-232C-C3C5-362C-7F3135F0E87A}"/>
          </ac:picMkLst>
        </pc:picChg>
      </pc:sldChg>
      <pc:sldChg chg="addSp modSp mod">
        <pc:chgData name="Abdelfattah Nabil" userId="77a49ace32e08614" providerId="LiveId" clId="{D7AFC48C-3A60-4991-AB4E-5ADC79F3061D}" dt="2023-01-21T21:21:17.031" v="605" actId="1076"/>
        <pc:sldMkLst>
          <pc:docMk/>
          <pc:sldMk cId="1006866302" sldId="309"/>
        </pc:sldMkLst>
        <pc:spChg chg="mod">
          <ac:chgData name="Abdelfattah Nabil" userId="77a49ace32e08614" providerId="LiveId" clId="{D7AFC48C-3A60-4991-AB4E-5ADC79F3061D}" dt="2023-01-21T20:53:02.886" v="352" actId="1076"/>
          <ac:spMkLst>
            <pc:docMk/>
            <pc:sldMk cId="1006866302" sldId="309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1:21:11.378" v="602" actId="14100"/>
          <ac:spMkLst>
            <pc:docMk/>
            <pc:sldMk cId="1006866302" sldId="309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1:21:17.031" v="605" actId="1076"/>
          <ac:picMkLst>
            <pc:docMk/>
            <pc:sldMk cId="1006866302" sldId="309"/>
            <ac:picMk id="11" creationId="{2196E2A2-B117-77A1-0912-A0D27F7CE5B4}"/>
          </ac:picMkLst>
        </pc:picChg>
      </pc:sldChg>
      <pc:sldChg chg="modSp mod">
        <pc:chgData name="Abdelfattah Nabil" userId="77a49ace32e08614" providerId="LiveId" clId="{D7AFC48C-3A60-4991-AB4E-5ADC79F3061D}" dt="2023-01-21T21:23:18.825" v="720" actId="14100"/>
        <pc:sldMkLst>
          <pc:docMk/>
          <pc:sldMk cId="1912575294" sldId="310"/>
        </pc:sldMkLst>
        <pc:spChg chg="mod">
          <ac:chgData name="Abdelfattah Nabil" userId="77a49ace32e08614" providerId="LiveId" clId="{D7AFC48C-3A60-4991-AB4E-5ADC79F3061D}" dt="2023-01-21T20:53:10.913" v="355" actId="1076"/>
          <ac:spMkLst>
            <pc:docMk/>
            <pc:sldMk cId="1912575294" sldId="310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1:23:18.825" v="720" actId="14100"/>
          <ac:spMkLst>
            <pc:docMk/>
            <pc:sldMk cId="1912575294" sldId="310"/>
            <ac:spMk id="9" creationId="{00000000-0000-0000-0000-000000000000}"/>
          </ac:spMkLst>
        </pc:spChg>
      </pc:sldChg>
      <pc:sldChg chg="modSp mod">
        <pc:chgData name="Abdelfattah Nabil" userId="77a49ace32e08614" providerId="LiveId" clId="{D7AFC48C-3A60-4991-AB4E-5ADC79F3061D}" dt="2023-01-21T20:53:18.425" v="358" actId="1076"/>
        <pc:sldMkLst>
          <pc:docMk/>
          <pc:sldMk cId="2554227647" sldId="311"/>
        </pc:sldMkLst>
        <pc:spChg chg="mod">
          <ac:chgData name="Abdelfattah Nabil" userId="77a49ace32e08614" providerId="LiveId" clId="{D7AFC48C-3A60-4991-AB4E-5ADC79F3061D}" dt="2023-01-21T20:53:18.425" v="358" actId="1076"/>
          <ac:spMkLst>
            <pc:docMk/>
            <pc:sldMk cId="2554227647" sldId="311"/>
            <ac:spMk id="8" creationId="{00000000-0000-0000-0000-000000000000}"/>
          </ac:spMkLst>
        </pc:spChg>
      </pc:sldChg>
      <pc:sldChg chg="modSp mod">
        <pc:chgData name="Abdelfattah Nabil" userId="77a49ace32e08614" providerId="LiveId" clId="{D7AFC48C-3A60-4991-AB4E-5ADC79F3061D}" dt="2023-01-21T20:55:36.112" v="377" actId="20577"/>
        <pc:sldMkLst>
          <pc:docMk/>
          <pc:sldMk cId="2377660526" sldId="312"/>
        </pc:sldMkLst>
        <pc:spChg chg="mod">
          <ac:chgData name="Abdelfattah Nabil" userId="77a49ace32e08614" providerId="LiveId" clId="{D7AFC48C-3A60-4991-AB4E-5ADC79F3061D}" dt="2023-01-21T20:53:26.053" v="361" actId="688"/>
          <ac:spMkLst>
            <pc:docMk/>
            <pc:sldMk cId="2377660526" sldId="312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0:55:36.112" v="377" actId="20577"/>
          <ac:spMkLst>
            <pc:docMk/>
            <pc:sldMk cId="2377660526" sldId="312"/>
            <ac:spMk id="9" creationId="{00000000-0000-0000-0000-000000000000}"/>
          </ac:spMkLst>
        </pc:spChg>
      </pc:sldChg>
      <pc:sldChg chg="modSp mod">
        <pc:chgData name="Abdelfattah Nabil" userId="77a49ace32e08614" providerId="LiveId" clId="{D7AFC48C-3A60-4991-AB4E-5ADC79F3061D}" dt="2023-01-21T20:55:51.833" v="378" actId="12"/>
        <pc:sldMkLst>
          <pc:docMk/>
          <pc:sldMk cId="3724877233" sldId="313"/>
        </pc:sldMkLst>
        <pc:spChg chg="mod">
          <ac:chgData name="Abdelfattah Nabil" userId="77a49ace32e08614" providerId="LiveId" clId="{D7AFC48C-3A60-4991-AB4E-5ADC79F3061D}" dt="2023-01-21T20:53:41.076" v="370" actId="20577"/>
          <ac:spMkLst>
            <pc:docMk/>
            <pc:sldMk cId="3724877233" sldId="313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0:55:51.833" v="378" actId="12"/>
          <ac:spMkLst>
            <pc:docMk/>
            <pc:sldMk cId="3724877233" sldId="313"/>
            <ac:spMk id="9" creationId="{00000000-0000-0000-0000-000000000000}"/>
          </ac:spMkLst>
        </pc:spChg>
      </pc:sldChg>
      <pc:sldChg chg="addSp modSp mod">
        <pc:chgData name="Abdelfattah Nabil" userId="77a49ace32e08614" providerId="LiveId" clId="{D7AFC48C-3A60-4991-AB4E-5ADC79F3061D}" dt="2023-01-21T20:59:04.149" v="398" actId="1076"/>
        <pc:sldMkLst>
          <pc:docMk/>
          <pc:sldMk cId="3352434431" sldId="314"/>
        </pc:sldMkLst>
        <pc:spChg chg="mod">
          <ac:chgData name="Abdelfattah Nabil" userId="77a49ace32e08614" providerId="LiveId" clId="{D7AFC48C-3A60-4991-AB4E-5ADC79F3061D}" dt="2023-01-21T20:50:52.945" v="306" actId="1076"/>
          <ac:spMkLst>
            <pc:docMk/>
            <pc:sldMk cId="3352434431" sldId="314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0:58:39.721" v="395" actId="14100"/>
          <ac:spMkLst>
            <pc:docMk/>
            <pc:sldMk cId="3352434431" sldId="314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0:59:04.149" v="398" actId="1076"/>
          <ac:picMkLst>
            <pc:docMk/>
            <pc:sldMk cId="3352434431" sldId="314"/>
            <ac:picMk id="11" creationId="{671E94DB-4175-C23F-4E20-054CBEC95871}"/>
          </ac:picMkLst>
        </pc:picChg>
      </pc:sldChg>
      <pc:sldChg chg="addSp modSp mod">
        <pc:chgData name="Abdelfattah Nabil" userId="77a49ace32e08614" providerId="LiveId" clId="{D7AFC48C-3A60-4991-AB4E-5ADC79F3061D}" dt="2023-01-21T21:00:22.397" v="412" actId="1076"/>
        <pc:sldMkLst>
          <pc:docMk/>
          <pc:sldMk cId="502368936" sldId="315"/>
        </pc:sldMkLst>
        <pc:spChg chg="mod">
          <ac:chgData name="Abdelfattah Nabil" userId="77a49ace32e08614" providerId="LiveId" clId="{D7AFC48C-3A60-4991-AB4E-5ADC79F3061D}" dt="2023-01-21T20:51:26.121" v="323" actId="688"/>
          <ac:spMkLst>
            <pc:docMk/>
            <pc:sldMk cId="502368936" sldId="315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0:59:34.800" v="409" actId="20577"/>
          <ac:spMkLst>
            <pc:docMk/>
            <pc:sldMk cId="502368936" sldId="315"/>
            <ac:spMk id="9" creationId="{00000000-0000-0000-0000-000000000000}"/>
          </ac:spMkLst>
        </pc:spChg>
        <pc:picChg chg="mod">
          <ac:chgData name="Abdelfattah Nabil" userId="77a49ace32e08614" providerId="LiveId" clId="{D7AFC48C-3A60-4991-AB4E-5ADC79F3061D}" dt="2023-01-21T20:51:13.855" v="321" actId="1076"/>
          <ac:picMkLst>
            <pc:docMk/>
            <pc:sldMk cId="502368936" sldId="315"/>
            <ac:picMk id="6" creationId="{00000000-0000-0000-0000-000000000000}"/>
          </ac:picMkLst>
        </pc:picChg>
        <pc:picChg chg="add mod">
          <ac:chgData name="Abdelfattah Nabil" userId="77a49ace32e08614" providerId="LiveId" clId="{D7AFC48C-3A60-4991-AB4E-5ADC79F3061D}" dt="2023-01-21T21:00:22.397" v="412" actId="1076"/>
          <ac:picMkLst>
            <pc:docMk/>
            <pc:sldMk cId="502368936" sldId="315"/>
            <ac:picMk id="11" creationId="{F55198C2-C482-B9F9-789F-CBD62C7F234A}"/>
          </ac:picMkLst>
        </pc:picChg>
      </pc:sldChg>
      <pc:sldChg chg="addSp modSp mod">
        <pc:chgData name="Abdelfattah Nabil" userId="77a49ace32e08614" providerId="LiveId" clId="{D7AFC48C-3A60-4991-AB4E-5ADC79F3061D}" dt="2023-01-21T21:05:19.850" v="429" actId="1076"/>
        <pc:sldMkLst>
          <pc:docMk/>
          <pc:sldMk cId="1209547543" sldId="316"/>
        </pc:sldMkLst>
        <pc:spChg chg="mod">
          <ac:chgData name="Abdelfattah Nabil" userId="77a49ace32e08614" providerId="LiveId" clId="{D7AFC48C-3A60-4991-AB4E-5ADC79F3061D}" dt="2023-01-21T20:51:59.661" v="333" actId="1076"/>
          <ac:spMkLst>
            <pc:docMk/>
            <pc:sldMk cId="1209547543" sldId="316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1:05:07.445" v="426" actId="14100"/>
          <ac:spMkLst>
            <pc:docMk/>
            <pc:sldMk cId="1209547543" sldId="316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1:05:19.850" v="429" actId="1076"/>
          <ac:picMkLst>
            <pc:docMk/>
            <pc:sldMk cId="1209547543" sldId="316"/>
            <ac:picMk id="11" creationId="{F64729F5-79FC-0D42-376E-1ADE28CDC215}"/>
          </ac:picMkLst>
        </pc:picChg>
      </pc:sldChg>
      <pc:sldChg chg="addSp modSp mod">
        <pc:chgData name="Abdelfattah Nabil" userId="77a49ace32e08614" providerId="LiveId" clId="{D7AFC48C-3A60-4991-AB4E-5ADC79F3061D}" dt="2023-01-21T21:04:51.106" v="423" actId="14100"/>
        <pc:sldMkLst>
          <pc:docMk/>
          <pc:sldMk cId="3817386371" sldId="317"/>
        </pc:sldMkLst>
        <pc:spChg chg="mod">
          <ac:chgData name="Abdelfattah Nabil" userId="77a49ace32e08614" providerId="LiveId" clId="{D7AFC48C-3A60-4991-AB4E-5ADC79F3061D}" dt="2023-01-21T20:51:48.553" v="330" actId="1076"/>
          <ac:spMkLst>
            <pc:docMk/>
            <pc:sldMk cId="3817386371" sldId="317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1:01:31.099" v="419" actId="14100"/>
          <ac:spMkLst>
            <pc:docMk/>
            <pc:sldMk cId="3817386371" sldId="317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1:04:51.106" v="423" actId="14100"/>
          <ac:picMkLst>
            <pc:docMk/>
            <pc:sldMk cId="3817386371" sldId="317"/>
            <ac:picMk id="11" creationId="{7916E1AB-3F76-83C9-5091-8B3E609B120A}"/>
          </ac:picMkLst>
        </pc:picChg>
      </pc:sldChg>
      <pc:sldChg chg="addSp delSp modSp mod">
        <pc:chgData name="Abdelfattah Nabil" userId="77a49ace32e08614" providerId="LiveId" clId="{D7AFC48C-3A60-4991-AB4E-5ADC79F3061D}" dt="2023-01-21T21:01:21.814" v="418" actId="1076"/>
        <pc:sldMkLst>
          <pc:docMk/>
          <pc:sldMk cId="2401389392" sldId="318"/>
        </pc:sldMkLst>
        <pc:spChg chg="mod">
          <ac:chgData name="Abdelfattah Nabil" userId="77a49ace32e08614" providerId="LiveId" clId="{D7AFC48C-3A60-4991-AB4E-5ADC79F3061D}" dt="2023-01-21T20:51:37.689" v="326" actId="1076"/>
          <ac:spMkLst>
            <pc:docMk/>
            <pc:sldMk cId="2401389392" sldId="318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1:00:28.900" v="413" actId="14100"/>
          <ac:spMkLst>
            <pc:docMk/>
            <pc:sldMk cId="2401389392" sldId="318"/>
            <ac:spMk id="9" creationId="{00000000-0000-0000-0000-000000000000}"/>
          </ac:spMkLst>
        </pc:spChg>
        <pc:picChg chg="add del mod">
          <ac:chgData name="Abdelfattah Nabil" userId="77a49ace32e08614" providerId="LiveId" clId="{D7AFC48C-3A60-4991-AB4E-5ADC79F3061D}" dt="2023-01-21T21:00:52.904" v="415" actId="478"/>
          <ac:picMkLst>
            <pc:docMk/>
            <pc:sldMk cId="2401389392" sldId="318"/>
            <ac:picMk id="11" creationId="{92C15670-03FA-9D31-39E0-7FD914B2C7E2}"/>
          </ac:picMkLst>
        </pc:picChg>
        <pc:picChg chg="add mod">
          <ac:chgData name="Abdelfattah Nabil" userId="77a49ace32e08614" providerId="LiveId" clId="{D7AFC48C-3A60-4991-AB4E-5ADC79F3061D}" dt="2023-01-21T21:01:21.814" v="418" actId="1076"/>
          <ac:picMkLst>
            <pc:docMk/>
            <pc:sldMk cId="2401389392" sldId="318"/>
            <ac:picMk id="13" creationId="{0A311443-DA63-B90E-D073-61CCFC10C22B}"/>
          </ac:picMkLst>
        </pc:picChg>
      </pc:sldChg>
      <pc:sldChg chg="addSp modSp mod">
        <pc:chgData name="Abdelfattah Nabil" userId="77a49ace32e08614" providerId="LiveId" clId="{D7AFC48C-3A60-4991-AB4E-5ADC79F3061D}" dt="2023-01-21T21:05:42.418" v="433" actId="1076"/>
        <pc:sldMkLst>
          <pc:docMk/>
          <pc:sldMk cId="194490650" sldId="319"/>
        </pc:sldMkLst>
        <pc:spChg chg="mod">
          <ac:chgData name="Abdelfattah Nabil" userId="77a49ace32e08614" providerId="LiveId" clId="{D7AFC48C-3A60-4991-AB4E-5ADC79F3061D}" dt="2023-01-21T20:52:08.257" v="336" actId="1076"/>
          <ac:spMkLst>
            <pc:docMk/>
            <pc:sldMk cId="194490650" sldId="319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1:05:26.372" v="430" actId="14100"/>
          <ac:spMkLst>
            <pc:docMk/>
            <pc:sldMk cId="194490650" sldId="319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1:05:42.418" v="433" actId="1076"/>
          <ac:picMkLst>
            <pc:docMk/>
            <pc:sldMk cId="194490650" sldId="319"/>
            <ac:picMk id="11" creationId="{B73CE81A-9EF2-CD06-0453-5DD23C6086E6}"/>
          </ac:picMkLst>
        </pc:picChg>
      </pc:sldChg>
      <pc:sldChg chg="addSp modSp mod">
        <pc:chgData name="Abdelfattah Nabil" userId="77a49ace32e08614" providerId="LiveId" clId="{D7AFC48C-3A60-4991-AB4E-5ADC79F3061D}" dt="2023-01-21T21:09:42.651" v="438" actId="14100"/>
        <pc:sldMkLst>
          <pc:docMk/>
          <pc:sldMk cId="1011665526" sldId="320"/>
        </pc:sldMkLst>
        <pc:spChg chg="mod">
          <ac:chgData name="Abdelfattah Nabil" userId="77a49ace32e08614" providerId="LiveId" clId="{D7AFC48C-3A60-4991-AB4E-5ADC79F3061D}" dt="2023-01-21T20:52:15.948" v="339" actId="1076"/>
          <ac:spMkLst>
            <pc:docMk/>
            <pc:sldMk cId="1011665526" sldId="320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1:05:48.756" v="434" actId="14100"/>
          <ac:spMkLst>
            <pc:docMk/>
            <pc:sldMk cId="1011665526" sldId="320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1:09:42.651" v="438" actId="14100"/>
          <ac:picMkLst>
            <pc:docMk/>
            <pc:sldMk cId="1011665526" sldId="320"/>
            <ac:picMk id="11" creationId="{4FC876A1-0307-64F4-FC8A-4868BE5A3795}"/>
          </ac:picMkLst>
        </pc:picChg>
      </pc:sldChg>
      <pc:sldChg chg="addSp delSp modSp mod">
        <pc:chgData name="Abdelfattah Nabil" userId="77a49ace32e08614" providerId="LiveId" clId="{D7AFC48C-3A60-4991-AB4E-5ADC79F3061D}" dt="2023-01-21T21:11:53.394" v="446" actId="14100"/>
        <pc:sldMkLst>
          <pc:docMk/>
          <pc:sldMk cId="2019410947" sldId="321"/>
        </pc:sldMkLst>
        <pc:spChg chg="mod">
          <ac:chgData name="Abdelfattah Nabil" userId="77a49ace32e08614" providerId="LiveId" clId="{D7AFC48C-3A60-4991-AB4E-5ADC79F3061D}" dt="2023-01-21T20:52:28.325" v="342" actId="1076"/>
          <ac:spMkLst>
            <pc:docMk/>
            <pc:sldMk cId="2019410947" sldId="321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1:09:54.254" v="439" actId="14100"/>
          <ac:spMkLst>
            <pc:docMk/>
            <pc:sldMk cId="2019410947" sldId="321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1:11:53.394" v="446" actId="14100"/>
          <ac:picMkLst>
            <pc:docMk/>
            <pc:sldMk cId="2019410947" sldId="321"/>
            <ac:picMk id="11" creationId="{E54B3079-3D57-526E-A57A-461997BCF6A7}"/>
          </ac:picMkLst>
        </pc:picChg>
        <pc:picChg chg="add del mod">
          <ac:chgData name="Abdelfattah Nabil" userId="77a49ace32e08614" providerId="LiveId" clId="{D7AFC48C-3A60-4991-AB4E-5ADC79F3061D}" dt="2023-01-21T21:11:45.106" v="442" actId="478"/>
          <ac:picMkLst>
            <pc:docMk/>
            <pc:sldMk cId="2019410947" sldId="321"/>
            <ac:picMk id="13" creationId="{C3CEA22B-E33A-E0DB-95D3-9064352A566F}"/>
          </ac:picMkLst>
        </pc:picChg>
        <pc:picChg chg="add del mod">
          <ac:chgData name="Abdelfattah Nabil" userId="77a49ace32e08614" providerId="LiveId" clId="{D7AFC48C-3A60-4991-AB4E-5ADC79F3061D}" dt="2023-01-21T21:11:43.033" v="441" actId="478"/>
          <ac:picMkLst>
            <pc:docMk/>
            <pc:sldMk cId="2019410947" sldId="321"/>
            <ac:picMk id="15" creationId="{B80DC84B-EC65-56FC-DFB8-DAF9DC86ADB1}"/>
          </ac:picMkLst>
        </pc:picChg>
      </pc:sldChg>
      <pc:sldChg chg="addSp modSp mod">
        <pc:chgData name="Abdelfattah Nabil" userId="77a49ace32e08614" providerId="LiveId" clId="{D7AFC48C-3A60-4991-AB4E-5ADC79F3061D}" dt="2023-01-21T21:16:58.979" v="485" actId="1076"/>
        <pc:sldMkLst>
          <pc:docMk/>
          <pc:sldMk cId="695552166" sldId="322"/>
        </pc:sldMkLst>
        <pc:spChg chg="mod">
          <ac:chgData name="Abdelfattah Nabil" userId="77a49ace32e08614" providerId="LiveId" clId="{D7AFC48C-3A60-4991-AB4E-5ADC79F3061D}" dt="2023-01-21T20:52:38.612" v="345" actId="1076"/>
          <ac:spMkLst>
            <pc:docMk/>
            <pc:sldMk cId="695552166" sldId="322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1:16:16.686" v="482" actId="20577"/>
          <ac:spMkLst>
            <pc:docMk/>
            <pc:sldMk cId="695552166" sldId="322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1:16:58.979" v="485" actId="1076"/>
          <ac:picMkLst>
            <pc:docMk/>
            <pc:sldMk cId="695552166" sldId="322"/>
            <ac:picMk id="11" creationId="{1C138BF0-9AAB-99A1-855B-3EF871703532}"/>
          </ac:picMkLst>
        </pc:picChg>
      </pc:sldChg>
      <pc:sldChg chg="addSp delSp modSp mod">
        <pc:chgData name="Abdelfattah Nabil" userId="77a49ace32e08614" providerId="LiveId" clId="{D7AFC48C-3A60-4991-AB4E-5ADC79F3061D}" dt="2023-01-21T21:19:33.674" v="577" actId="1076"/>
        <pc:sldMkLst>
          <pc:docMk/>
          <pc:sldMk cId="2971097760" sldId="323"/>
        </pc:sldMkLst>
        <pc:spChg chg="mod">
          <ac:chgData name="Abdelfattah Nabil" userId="77a49ace32e08614" providerId="LiveId" clId="{D7AFC48C-3A60-4991-AB4E-5ADC79F3061D}" dt="2023-01-21T20:52:53.241" v="349" actId="688"/>
          <ac:spMkLst>
            <pc:docMk/>
            <pc:sldMk cId="2971097760" sldId="323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1:18:23.975" v="568" actId="14100"/>
          <ac:spMkLst>
            <pc:docMk/>
            <pc:sldMk cId="2971097760" sldId="323"/>
            <ac:spMk id="9" creationId="{00000000-0000-0000-0000-000000000000}"/>
          </ac:spMkLst>
        </pc:spChg>
        <pc:picChg chg="add del mod">
          <ac:chgData name="Abdelfattah Nabil" userId="77a49ace32e08614" providerId="LiveId" clId="{D7AFC48C-3A60-4991-AB4E-5ADC79F3061D}" dt="2023-01-21T21:19:28.247" v="575" actId="478"/>
          <ac:picMkLst>
            <pc:docMk/>
            <pc:sldMk cId="2971097760" sldId="323"/>
            <ac:picMk id="11" creationId="{FDBC7744-6A97-D100-7B59-1A319242B322}"/>
          </ac:picMkLst>
        </pc:picChg>
        <pc:picChg chg="add mod">
          <ac:chgData name="Abdelfattah Nabil" userId="77a49ace32e08614" providerId="LiveId" clId="{D7AFC48C-3A60-4991-AB4E-5ADC79F3061D}" dt="2023-01-21T21:19:33.674" v="577" actId="1076"/>
          <ac:picMkLst>
            <pc:docMk/>
            <pc:sldMk cId="2971097760" sldId="323"/>
            <ac:picMk id="13" creationId="{3F14BED8-80B0-36FE-7C11-209AB04719C2}"/>
          </ac:picMkLst>
        </pc:picChg>
      </pc:sldChg>
      <pc:sldChg chg="add del">
        <pc:chgData name="Abdelfattah Nabil" userId="77a49ace32e08614" providerId="LiveId" clId="{D7AFC48C-3A60-4991-AB4E-5ADC79F3061D}" dt="2023-01-21T22:06:11.454" v="837" actId="47"/>
        <pc:sldMkLst>
          <pc:docMk/>
          <pc:sldMk cId="528730737" sldId="324"/>
        </pc:sldMkLst>
      </pc:sldChg>
      <pc:sldChg chg="new del">
        <pc:chgData name="Abdelfattah Nabil" userId="77a49ace32e08614" providerId="LiveId" clId="{D7AFC48C-3A60-4991-AB4E-5ADC79F3061D}" dt="2023-01-21T21:36:44.066" v="800" actId="680"/>
        <pc:sldMkLst>
          <pc:docMk/>
          <pc:sldMk cId="2656291945" sldId="324"/>
        </pc:sldMkLst>
      </pc:sldChg>
      <pc:sldChg chg="addSp delSp modSp add mod">
        <pc:chgData name="Abdelfattah Nabil" userId="77a49ace32e08614" providerId="LiveId" clId="{D7AFC48C-3A60-4991-AB4E-5ADC79F3061D}" dt="2023-01-21T22:08:49.247" v="856" actId="1076"/>
        <pc:sldMkLst>
          <pc:docMk/>
          <pc:sldMk cId="1152007910" sldId="325"/>
        </pc:sldMkLst>
        <pc:spChg chg="mod">
          <ac:chgData name="Abdelfattah Nabil" userId="77a49ace32e08614" providerId="LiveId" clId="{D7AFC48C-3A60-4991-AB4E-5ADC79F3061D}" dt="2023-01-21T22:06:02.243" v="835" actId="20577"/>
          <ac:spMkLst>
            <pc:docMk/>
            <pc:sldMk cId="1152007910" sldId="325"/>
            <ac:spMk id="7" creationId="{00000000-0000-0000-0000-000000000000}"/>
          </ac:spMkLst>
        </pc:spChg>
        <pc:spChg chg="del">
          <ac:chgData name="Abdelfattah Nabil" userId="77a49ace32e08614" providerId="LiveId" clId="{D7AFC48C-3A60-4991-AB4E-5ADC79F3061D}" dt="2023-01-21T22:06:06.391" v="836" actId="478"/>
          <ac:spMkLst>
            <pc:docMk/>
            <pc:sldMk cId="1152007910" sldId="325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2:08:49.247" v="856" actId="1076"/>
          <ac:picMkLst>
            <pc:docMk/>
            <pc:sldMk cId="1152007910" sldId="325"/>
            <ac:picMk id="11" creationId="{C3BC6803-9A61-765E-2F51-FF7AE43237C5}"/>
          </ac:picMkLst>
        </pc:picChg>
      </pc:sldChg>
      <pc:sldChg chg="add del">
        <pc:chgData name="Abdelfattah Nabil" userId="77a49ace32e08614" providerId="LiveId" clId="{D7AFC48C-3A60-4991-AB4E-5ADC79F3061D}" dt="2023-01-21T22:06:12.051" v="839" actId="47"/>
        <pc:sldMkLst>
          <pc:docMk/>
          <pc:sldMk cId="755662051" sldId="326"/>
        </pc:sldMkLst>
      </pc:sldChg>
      <pc:sldChg chg="add del">
        <pc:chgData name="Abdelfattah Nabil" userId="77a49ace32e08614" providerId="LiveId" clId="{D7AFC48C-3A60-4991-AB4E-5ADC79F3061D}" dt="2023-01-21T22:14:56.761" v="903" actId="47"/>
        <pc:sldMkLst>
          <pc:docMk/>
          <pc:sldMk cId="2279191977" sldId="326"/>
        </pc:sldMkLst>
      </pc:sldChg>
      <pc:sldChg chg="add del">
        <pc:chgData name="Abdelfattah Nabil" userId="77a49ace32e08614" providerId="LiveId" clId="{D7AFC48C-3A60-4991-AB4E-5ADC79F3061D}" dt="2023-01-21T22:06:11.788" v="838" actId="47"/>
        <pc:sldMkLst>
          <pc:docMk/>
          <pc:sldMk cId="1086100938" sldId="327"/>
        </pc:sldMkLst>
      </pc:sldChg>
      <pc:sldChg chg="add del">
        <pc:chgData name="Abdelfattah Nabil" userId="77a49ace32e08614" providerId="LiveId" clId="{D7AFC48C-3A60-4991-AB4E-5ADC79F3061D}" dt="2023-01-21T22:14:57.107" v="904" actId="47"/>
        <pc:sldMkLst>
          <pc:docMk/>
          <pc:sldMk cId="2610163586" sldId="327"/>
        </pc:sldMkLst>
      </pc:sldChg>
      <pc:sldChg chg="addSp modSp add mod">
        <pc:chgData name="Abdelfattah Nabil" userId="77a49ace32e08614" providerId="LiveId" clId="{D7AFC48C-3A60-4991-AB4E-5ADC79F3061D}" dt="2023-01-21T22:14:54.200" v="902" actId="1076"/>
        <pc:sldMkLst>
          <pc:docMk/>
          <pc:sldMk cId="2725625704" sldId="328"/>
        </pc:sldMkLst>
        <pc:picChg chg="add mod">
          <ac:chgData name="Abdelfattah Nabil" userId="77a49ace32e08614" providerId="LiveId" clId="{D7AFC48C-3A60-4991-AB4E-5ADC79F3061D}" dt="2023-01-21T22:14:54.200" v="902" actId="1076"/>
          <ac:picMkLst>
            <pc:docMk/>
            <pc:sldMk cId="2725625704" sldId="328"/>
            <ac:picMk id="10" creationId="{F0EC4132-1CC3-856D-1734-42B4A9CDB7BA}"/>
          </ac:picMkLst>
        </pc:picChg>
      </pc:sldChg>
      <pc:sldChg chg="addSp modSp add mod">
        <pc:chgData name="Abdelfattah Nabil" userId="77a49ace32e08614" providerId="LiveId" clId="{D7AFC48C-3A60-4991-AB4E-5ADC79F3061D}" dt="2023-01-21T22:11:32.789" v="898" actId="1076"/>
        <pc:sldMkLst>
          <pc:docMk/>
          <pc:sldMk cId="2525928703" sldId="329"/>
        </pc:sldMkLst>
        <pc:picChg chg="add mod">
          <ac:chgData name="Abdelfattah Nabil" userId="77a49ace32e08614" providerId="LiveId" clId="{D7AFC48C-3A60-4991-AB4E-5ADC79F3061D}" dt="2023-01-21T22:11:32.789" v="898" actId="1076"/>
          <ac:picMkLst>
            <pc:docMk/>
            <pc:sldMk cId="2525928703" sldId="329"/>
            <ac:picMk id="10" creationId="{6C760171-0F7E-527D-96F7-38253A84CDE2}"/>
          </ac:picMkLst>
        </pc:picChg>
      </pc:sldChg>
      <pc:sldChg chg="addSp modSp add mod">
        <pc:chgData name="Abdelfattah Nabil" userId="77a49ace32e08614" providerId="LiveId" clId="{D7AFC48C-3A60-4991-AB4E-5ADC79F3061D}" dt="2023-01-21T22:11:11.064" v="891" actId="1076"/>
        <pc:sldMkLst>
          <pc:docMk/>
          <pc:sldMk cId="3652865588" sldId="330"/>
        </pc:sldMkLst>
        <pc:picChg chg="add mod">
          <ac:chgData name="Abdelfattah Nabil" userId="77a49ace32e08614" providerId="LiveId" clId="{D7AFC48C-3A60-4991-AB4E-5ADC79F3061D}" dt="2023-01-21T22:11:11.064" v="891" actId="1076"/>
          <ac:picMkLst>
            <pc:docMk/>
            <pc:sldMk cId="3652865588" sldId="330"/>
            <ac:picMk id="10" creationId="{4F98AC9D-6CE5-ACCD-9C49-2234BFA68AC1}"/>
          </ac:picMkLst>
        </pc:picChg>
      </pc:sldChg>
      <pc:sldChg chg="addSp modSp add mod">
        <pc:chgData name="Abdelfattah Nabil" userId="77a49ace32e08614" providerId="LiveId" clId="{D7AFC48C-3A60-4991-AB4E-5ADC79F3061D}" dt="2023-01-21T22:10:51.428" v="888" actId="1076"/>
        <pc:sldMkLst>
          <pc:docMk/>
          <pc:sldMk cId="3894904374" sldId="331"/>
        </pc:sldMkLst>
        <pc:picChg chg="add mod">
          <ac:chgData name="Abdelfattah Nabil" userId="77a49ace32e08614" providerId="LiveId" clId="{D7AFC48C-3A60-4991-AB4E-5ADC79F3061D}" dt="2023-01-21T22:10:51.428" v="888" actId="1076"/>
          <ac:picMkLst>
            <pc:docMk/>
            <pc:sldMk cId="3894904374" sldId="331"/>
            <ac:picMk id="10" creationId="{9E6E1076-3349-DC22-5E46-909399538E28}"/>
          </ac:picMkLst>
        </pc:picChg>
      </pc:sldChg>
      <pc:sldChg chg="addSp modSp add mod">
        <pc:chgData name="Abdelfattah Nabil" userId="77a49ace32e08614" providerId="LiveId" clId="{D7AFC48C-3A60-4991-AB4E-5ADC79F3061D}" dt="2023-01-21T22:10:29.815" v="882" actId="1076"/>
        <pc:sldMkLst>
          <pc:docMk/>
          <pc:sldMk cId="3500239" sldId="332"/>
        </pc:sldMkLst>
        <pc:picChg chg="add mod">
          <ac:chgData name="Abdelfattah Nabil" userId="77a49ace32e08614" providerId="LiveId" clId="{D7AFC48C-3A60-4991-AB4E-5ADC79F3061D}" dt="2023-01-21T22:10:29.815" v="882" actId="1076"/>
          <ac:picMkLst>
            <pc:docMk/>
            <pc:sldMk cId="3500239" sldId="332"/>
            <ac:picMk id="10" creationId="{6CE817AF-D9D0-E234-BE94-2821F3E78D35}"/>
          </ac:picMkLst>
        </pc:picChg>
      </pc:sldChg>
      <pc:sldChg chg="addSp modSp add mod">
        <pc:chgData name="Abdelfattah Nabil" userId="77a49ace32e08614" providerId="LiveId" clId="{D7AFC48C-3A60-4991-AB4E-5ADC79F3061D}" dt="2023-01-21T22:10:14.427" v="876" actId="1076"/>
        <pc:sldMkLst>
          <pc:docMk/>
          <pc:sldMk cId="2970958245" sldId="333"/>
        </pc:sldMkLst>
        <pc:picChg chg="add mod">
          <ac:chgData name="Abdelfattah Nabil" userId="77a49ace32e08614" providerId="LiveId" clId="{D7AFC48C-3A60-4991-AB4E-5ADC79F3061D}" dt="2023-01-21T22:10:14.427" v="876" actId="1076"/>
          <ac:picMkLst>
            <pc:docMk/>
            <pc:sldMk cId="2970958245" sldId="333"/>
            <ac:picMk id="10" creationId="{3449C758-E4F6-DE78-7252-BB31E00EB87F}"/>
          </ac:picMkLst>
        </pc:picChg>
      </pc:sldChg>
      <pc:sldChg chg="addSp modSp add mod">
        <pc:chgData name="Abdelfattah Nabil" userId="77a49ace32e08614" providerId="LiveId" clId="{D7AFC48C-3A60-4991-AB4E-5ADC79F3061D}" dt="2023-01-21T22:09:57.967" v="872" actId="1076"/>
        <pc:sldMkLst>
          <pc:docMk/>
          <pc:sldMk cId="2278484707" sldId="334"/>
        </pc:sldMkLst>
        <pc:picChg chg="add mod">
          <ac:chgData name="Abdelfattah Nabil" userId="77a49ace32e08614" providerId="LiveId" clId="{D7AFC48C-3A60-4991-AB4E-5ADC79F3061D}" dt="2023-01-21T22:09:57.967" v="872" actId="1076"/>
          <ac:picMkLst>
            <pc:docMk/>
            <pc:sldMk cId="2278484707" sldId="334"/>
            <ac:picMk id="10" creationId="{21EAFC94-C252-F7C5-AB0A-C987D615141B}"/>
          </ac:picMkLst>
        </pc:picChg>
      </pc:sldChg>
      <pc:sldChg chg="addSp modSp add mod">
        <pc:chgData name="Abdelfattah Nabil" userId="77a49ace32e08614" providerId="LiveId" clId="{D7AFC48C-3A60-4991-AB4E-5ADC79F3061D}" dt="2023-01-21T22:09:41.219" v="867" actId="1076"/>
        <pc:sldMkLst>
          <pc:docMk/>
          <pc:sldMk cId="993523759" sldId="335"/>
        </pc:sldMkLst>
        <pc:picChg chg="add mod">
          <ac:chgData name="Abdelfattah Nabil" userId="77a49ace32e08614" providerId="LiveId" clId="{D7AFC48C-3A60-4991-AB4E-5ADC79F3061D}" dt="2023-01-21T22:09:41.219" v="867" actId="1076"/>
          <ac:picMkLst>
            <pc:docMk/>
            <pc:sldMk cId="993523759" sldId="335"/>
            <ac:picMk id="10" creationId="{2B3A3FC6-377B-F178-2DC3-4B156A9FFE43}"/>
          </ac:picMkLst>
        </pc:picChg>
      </pc:sldChg>
      <pc:sldChg chg="addSp modSp add mod">
        <pc:chgData name="Abdelfattah Nabil" userId="77a49ace32e08614" providerId="LiveId" clId="{D7AFC48C-3A60-4991-AB4E-5ADC79F3061D}" dt="2023-01-21T22:09:25.919" v="864" actId="1076"/>
        <pc:sldMkLst>
          <pc:docMk/>
          <pc:sldMk cId="635718387" sldId="336"/>
        </pc:sldMkLst>
        <pc:picChg chg="add mod">
          <ac:chgData name="Abdelfattah Nabil" userId="77a49ace32e08614" providerId="LiveId" clId="{D7AFC48C-3A60-4991-AB4E-5ADC79F3061D}" dt="2023-01-21T22:09:25.919" v="864" actId="1076"/>
          <ac:picMkLst>
            <pc:docMk/>
            <pc:sldMk cId="635718387" sldId="336"/>
            <ac:picMk id="10" creationId="{BCDB0C9F-D31F-2406-C536-3D1ED87A7B11}"/>
          </ac:picMkLst>
        </pc:picChg>
      </pc:sldChg>
      <pc:sldChg chg="addSp modSp add mod">
        <pc:chgData name="Abdelfattah Nabil" userId="77a49ace32e08614" providerId="LiveId" clId="{D7AFC48C-3A60-4991-AB4E-5ADC79F3061D}" dt="2023-01-21T22:09:07.120" v="860" actId="14100"/>
        <pc:sldMkLst>
          <pc:docMk/>
          <pc:sldMk cId="1860836473" sldId="337"/>
        </pc:sldMkLst>
        <pc:picChg chg="add mod">
          <ac:chgData name="Abdelfattah Nabil" userId="77a49ace32e08614" providerId="LiveId" clId="{D7AFC48C-3A60-4991-AB4E-5ADC79F3061D}" dt="2023-01-21T22:09:07.120" v="860" actId="14100"/>
          <ac:picMkLst>
            <pc:docMk/>
            <pc:sldMk cId="1860836473" sldId="337"/>
            <ac:picMk id="10" creationId="{87A4F142-0366-0956-3C0B-A2A9A03A7D2F}"/>
          </ac:picMkLst>
        </pc:picChg>
      </pc:sldChg>
      <pc:sldChg chg="addSp delSp modSp add mod">
        <pc:chgData name="Abdelfattah Nabil" userId="77a49ace32e08614" providerId="LiveId" clId="{D7AFC48C-3A60-4991-AB4E-5ADC79F3061D}" dt="2023-01-21T22:16:00.581" v="912"/>
        <pc:sldMkLst>
          <pc:docMk/>
          <pc:sldMk cId="2551992271" sldId="338"/>
        </pc:sldMkLst>
        <pc:spChg chg="del mod">
          <ac:chgData name="Abdelfattah Nabil" userId="77a49ace32e08614" providerId="LiveId" clId="{D7AFC48C-3A60-4991-AB4E-5ADC79F3061D}" dt="2023-01-21T22:16:00.581" v="912"/>
          <ac:spMkLst>
            <pc:docMk/>
            <pc:sldMk cId="2551992271" sldId="338"/>
            <ac:spMk id="7" creationId="{00000000-0000-0000-0000-000000000000}"/>
          </ac:spMkLst>
        </pc:spChg>
        <pc:picChg chg="del">
          <ac:chgData name="Abdelfattah Nabil" userId="77a49ace32e08614" providerId="LiveId" clId="{D7AFC48C-3A60-4991-AB4E-5ADC79F3061D}" dt="2023-01-21T22:15:08.790" v="906" actId="478"/>
          <ac:picMkLst>
            <pc:docMk/>
            <pc:sldMk cId="2551992271" sldId="338"/>
            <ac:picMk id="10" creationId="{F0EC4132-1CC3-856D-1734-42B4A9CDB7BA}"/>
          </ac:picMkLst>
        </pc:picChg>
        <pc:picChg chg="add mod">
          <ac:chgData name="Abdelfattah Nabil" userId="77a49ace32e08614" providerId="LiveId" clId="{D7AFC48C-3A60-4991-AB4E-5ADC79F3061D}" dt="2023-01-21T22:15:28.100" v="909" actId="1076"/>
          <ac:picMkLst>
            <pc:docMk/>
            <pc:sldMk cId="2551992271" sldId="338"/>
            <ac:picMk id="11" creationId="{1E2A49A3-DAD4-24DD-C768-8D150EC04B4C}"/>
          </ac:picMkLst>
        </pc:picChg>
      </pc:sldChg>
    </pc:docChg>
  </pc:docChgLst>
  <pc:docChgLst>
    <pc:chgData name="Abdelfattah Nabil" userId="77a49ace32e08614" providerId="LiveId" clId="{7FDDDC60-9DE1-4846-BF08-E3EFFA0F11CB}"/>
    <pc:docChg chg="undo redo custSel addSld delSld modSld">
      <pc:chgData name="Abdelfattah Nabil" userId="77a49ace32e08614" providerId="LiveId" clId="{7FDDDC60-9DE1-4846-BF08-E3EFFA0F11CB}" dt="2023-01-21T18:35:59.751" v="909" actId="47"/>
      <pc:docMkLst>
        <pc:docMk/>
      </pc:docMkLst>
      <pc:sldChg chg="modSp mod">
        <pc:chgData name="Abdelfattah Nabil" userId="77a49ace32e08614" providerId="LiveId" clId="{7FDDDC60-9DE1-4846-BF08-E3EFFA0F11CB}" dt="2023-01-21T16:43:09.875" v="7" actId="20577"/>
        <pc:sldMkLst>
          <pc:docMk/>
          <pc:sldMk cId="1870429447" sldId="256"/>
        </pc:sldMkLst>
        <pc:spChg chg="mod">
          <ac:chgData name="Abdelfattah Nabil" userId="77a49ace32e08614" providerId="LiveId" clId="{7FDDDC60-9DE1-4846-BF08-E3EFFA0F11CB}" dt="2023-01-21T16:43:09.875" v="7" actId="20577"/>
          <ac:spMkLst>
            <pc:docMk/>
            <pc:sldMk cId="1870429447" sldId="256"/>
            <ac:spMk id="14" creationId="{00000000-0000-0000-0000-000000000000}"/>
          </ac:spMkLst>
        </pc:spChg>
      </pc:sldChg>
      <pc:sldChg chg="addSp delSp modSp mod">
        <pc:chgData name="Abdelfattah Nabil" userId="77a49ace32e08614" providerId="LiveId" clId="{7FDDDC60-9DE1-4846-BF08-E3EFFA0F11CB}" dt="2023-01-21T18:26:48.132" v="761" actId="20577"/>
        <pc:sldMkLst>
          <pc:docMk/>
          <pc:sldMk cId="1057141976" sldId="259"/>
        </pc:sldMkLst>
        <pc:spChg chg="mod">
          <ac:chgData name="Abdelfattah Nabil" userId="77a49ace32e08614" providerId="LiveId" clId="{7FDDDC60-9DE1-4846-BF08-E3EFFA0F11CB}" dt="2023-01-21T16:58:57.800" v="194" actId="1076"/>
          <ac:spMkLst>
            <pc:docMk/>
            <pc:sldMk cId="1057141976" sldId="259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6:50:39.482" v="109" actId="1076"/>
          <ac:spMkLst>
            <pc:docMk/>
            <pc:sldMk cId="1057141976" sldId="259"/>
            <ac:spMk id="8" creationId="{00000000-0000-0000-0000-000000000000}"/>
          </ac:spMkLst>
        </pc:spChg>
        <pc:spChg chg="del mod">
          <ac:chgData name="Abdelfattah Nabil" userId="77a49ace32e08614" providerId="LiveId" clId="{7FDDDC60-9DE1-4846-BF08-E3EFFA0F11CB}" dt="2023-01-21T16:44:44.765" v="14"/>
          <ac:spMkLst>
            <pc:docMk/>
            <pc:sldMk cId="1057141976" sldId="259"/>
            <ac:spMk id="9" creationId="{00000000-0000-0000-0000-000000000000}"/>
          </ac:spMkLst>
        </pc:spChg>
        <pc:spChg chg="add del mod">
          <ac:chgData name="Abdelfattah Nabil" userId="77a49ace32e08614" providerId="LiveId" clId="{7FDDDC60-9DE1-4846-BF08-E3EFFA0F11CB}" dt="2023-01-21T16:48:14.375" v="48" actId="478"/>
          <ac:spMkLst>
            <pc:docMk/>
            <pc:sldMk cId="1057141976" sldId="259"/>
            <ac:spMk id="10" creationId="{22CB7775-6CF3-497F-0E4D-DB1BA083F9AC}"/>
          </ac:spMkLst>
        </pc:spChg>
        <pc:spChg chg="add del mod">
          <ac:chgData name="Abdelfattah Nabil" userId="77a49ace32e08614" providerId="LiveId" clId="{7FDDDC60-9DE1-4846-BF08-E3EFFA0F11CB}" dt="2023-01-21T16:48:12.326" v="47" actId="478"/>
          <ac:spMkLst>
            <pc:docMk/>
            <pc:sldMk cId="1057141976" sldId="259"/>
            <ac:spMk id="11" creationId="{4B2F6BB2-5861-C276-2E63-95DFE62681DF}"/>
          </ac:spMkLst>
        </pc:spChg>
        <pc:spChg chg="add del mod">
          <ac:chgData name="Abdelfattah Nabil" userId="77a49ace32e08614" providerId="LiveId" clId="{7FDDDC60-9DE1-4846-BF08-E3EFFA0F11CB}" dt="2023-01-21T16:48:09.541" v="46" actId="478"/>
          <ac:spMkLst>
            <pc:docMk/>
            <pc:sldMk cId="1057141976" sldId="259"/>
            <ac:spMk id="12" creationId="{A92AB3BA-7B88-E762-76BC-745CA473D40F}"/>
          </ac:spMkLst>
        </pc:spChg>
        <pc:spChg chg="add del mod">
          <ac:chgData name="Abdelfattah Nabil" userId="77a49ace32e08614" providerId="LiveId" clId="{7FDDDC60-9DE1-4846-BF08-E3EFFA0F11CB}" dt="2023-01-21T16:48:07.368" v="45" actId="478"/>
          <ac:spMkLst>
            <pc:docMk/>
            <pc:sldMk cId="1057141976" sldId="259"/>
            <ac:spMk id="13" creationId="{786DE231-B60D-5AC3-8BB5-3A8352A6D7EC}"/>
          </ac:spMkLst>
        </pc:spChg>
        <pc:spChg chg="add del mod">
          <ac:chgData name="Abdelfattah Nabil" userId="77a49ace32e08614" providerId="LiveId" clId="{7FDDDC60-9DE1-4846-BF08-E3EFFA0F11CB}" dt="2023-01-21T16:47:05.946" v="34"/>
          <ac:spMkLst>
            <pc:docMk/>
            <pc:sldMk cId="1057141976" sldId="259"/>
            <ac:spMk id="14" creationId="{390B425A-AD0A-C071-8ECF-47932DA87EA0}"/>
          </ac:spMkLst>
        </pc:spChg>
        <pc:spChg chg="add del mod">
          <ac:chgData name="Abdelfattah Nabil" userId="77a49ace32e08614" providerId="LiveId" clId="{7FDDDC60-9DE1-4846-BF08-E3EFFA0F11CB}" dt="2023-01-21T16:47:16.827" v="37"/>
          <ac:spMkLst>
            <pc:docMk/>
            <pc:sldMk cId="1057141976" sldId="259"/>
            <ac:spMk id="15" creationId="{56F037BE-A8A5-749A-8B73-41F4DBFD626F}"/>
          </ac:spMkLst>
        </pc:spChg>
        <pc:spChg chg="add del mod">
          <ac:chgData name="Abdelfattah Nabil" userId="77a49ace32e08614" providerId="LiveId" clId="{7FDDDC60-9DE1-4846-BF08-E3EFFA0F11CB}" dt="2023-01-21T16:47:30.725" v="40"/>
          <ac:spMkLst>
            <pc:docMk/>
            <pc:sldMk cId="1057141976" sldId="259"/>
            <ac:spMk id="16" creationId="{F1C55DD2-045B-1B50-AEE2-3F2D9B991AC3}"/>
          </ac:spMkLst>
        </pc:spChg>
        <pc:spChg chg="add del mod">
          <ac:chgData name="Abdelfattah Nabil" userId="77a49ace32e08614" providerId="LiveId" clId="{7FDDDC60-9DE1-4846-BF08-E3EFFA0F11CB}" dt="2023-01-21T16:48:38.654" v="55" actId="47"/>
          <ac:spMkLst>
            <pc:docMk/>
            <pc:sldMk cId="1057141976" sldId="259"/>
            <ac:spMk id="18" creationId="{616F2345-CFF1-51D1-5C69-E1811B21B552}"/>
          </ac:spMkLst>
        </pc:spChg>
        <pc:spChg chg="mod">
          <ac:chgData name="Abdelfattah Nabil" userId="77a49ace32e08614" providerId="LiveId" clId="{7FDDDC60-9DE1-4846-BF08-E3EFFA0F11CB}" dt="2023-01-21T16:53:40.384" v="121" actId="688"/>
          <ac:spMkLst>
            <pc:docMk/>
            <pc:sldMk cId="1057141976" sldId="259"/>
            <ac:spMk id="20" creationId="{A4E9C51E-18A3-4A93-0EE5-3127ED043CAC}"/>
          </ac:spMkLst>
        </pc:spChg>
        <pc:spChg chg="mod">
          <ac:chgData name="Abdelfattah Nabil" userId="77a49ace32e08614" providerId="LiveId" clId="{7FDDDC60-9DE1-4846-BF08-E3EFFA0F11CB}" dt="2023-01-21T16:48:40.025" v="56"/>
          <ac:spMkLst>
            <pc:docMk/>
            <pc:sldMk cId="1057141976" sldId="259"/>
            <ac:spMk id="21" creationId="{774B6848-5015-8B6E-8F34-F5A2FA05F68A}"/>
          </ac:spMkLst>
        </pc:spChg>
        <pc:spChg chg="mod">
          <ac:chgData name="Abdelfattah Nabil" userId="77a49ace32e08614" providerId="LiveId" clId="{7FDDDC60-9DE1-4846-BF08-E3EFFA0F11CB}" dt="2023-01-21T16:51:09.598" v="112" actId="207"/>
          <ac:spMkLst>
            <pc:docMk/>
            <pc:sldMk cId="1057141976" sldId="259"/>
            <ac:spMk id="22" creationId="{F34F4D72-024E-1A4F-52FA-25F36DA388A3}"/>
          </ac:spMkLst>
        </pc:spChg>
        <pc:spChg chg="mod">
          <ac:chgData name="Abdelfattah Nabil" userId="77a49ace32e08614" providerId="LiveId" clId="{7FDDDC60-9DE1-4846-BF08-E3EFFA0F11CB}" dt="2023-01-21T16:49:06.268" v="61"/>
          <ac:spMkLst>
            <pc:docMk/>
            <pc:sldMk cId="1057141976" sldId="259"/>
            <ac:spMk id="24" creationId="{FF987A49-0837-B598-C1D3-CA66D0FB9DA0}"/>
          </ac:spMkLst>
        </pc:spChg>
        <pc:spChg chg="mod">
          <ac:chgData name="Abdelfattah Nabil" userId="77a49ace32e08614" providerId="LiveId" clId="{7FDDDC60-9DE1-4846-BF08-E3EFFA0F11CB}" dt="2023-01-21T16:49:06.268" v="61"/>
          <ac:spMkLst>
            <pc:docMk/>
            <pc:sldMk cId="1057141976" sldId="259"/>
            <ac:spMk id="25" creationId="{7425ED8D-0526-09F3-C89E-03C1941C76F2}"/>
          </ac:spMkLst>
        </pc:spChg>
        <pc:spChg chg="mod">
          <ac:chgData name="Abdelfattah Nabil" userId="77a49ace32e08614" providerId="LiveId" clId="{7FDDDC60-9DE1-4846-BF08-E3EFFA0F11CB}" dt="2023-01-21T16:51:26.790" v="118" actId="20577"/>
          <ac:spMkLst>
            <pc:docMk/>
            <pc:sldMk cId="1057141976" sldId="259"/>
            <ac:spMk id="26" creationId="{0065C520-4710-9E17-0235-3ADBE33386E5}"/>
          </ac:spMkLst>
        </pc:spChg>
        <pc:spChg chg="mod">
          <ac:chgData name="Abdelfattah Nabil" userId="77a49ace32e08614" providerId="LiveId" clId="{7FDDDC60-9DE1-4846-BF08-E3EFFA0F11CB}" dt="2023-01-21T16:49:08.180" v="62"/>
          <ac:spMkLst>
            <pc:docMk/>
            <pc:sldMk cId="1057141976" sldId="259"/>
            <ac:spMk id="28" creationId="{2DD39775-CA4B-745C-55D1-DC08AA3EDE5E}"/>
          </ac:spMkLst>
        </pc:spChg>
        <pc:spChg chg="mod">
          <ac:chgData name="Abdelfattah Nabil" userId="77a49ace32e08614" providerId="LiveId" clId="{7FDDDC60-9DE1-4846-BF08-E3EFFA0F11CB}" dt="2023-01-21T16:49:08.180" v="62"/>
          <ac:spMkLst>
            <pc:docMk/>
            <pc:sldMk cId="1057141976" sldId="259"/>
            <ac:spMk id="29" creationId="{F8448F17-B770-6E89-86B0-8F4E55540158}"/>
          </ac:spMkLst>
        </pc:spChg>
        <pc:spChg chg="mod">
          <ac:chgData name="Abdelfattah Nabil" userId="77a49ace32e08614" providerId="LiveId" clId="{7FDDDC60-9DE1-4846-BF08-E3EFFA0F11CB}" dt="2023-01-21T16:50:48.739" v="110" actId="207"/>
          <ac:spMkLst>
            <pc:docMk/>
            <pc:sldMk cId="1057141976" sldId="259"/>
            <ac:spMk id="30" creationId="{DC20CF13-9719-C228-02F2-76E9D9E90A1C}"/>
          </ac:spMkLst>
        </pc:spChg>
        <pc:spChg chg="mod">
          <ac:chgData name="Abdelfattah Nabil" userId="77a49ace32e08614" providerId="LiveId" clId="{7FDDDC60-9DE1-4846-BF08-E3EFFA0F11CB}" dt="2023-01-21T16:49:30.954" v="69"/>
          <ac:spMkLst>
            <pc:docMk/>
            <pc:sldMk cId="1057141976" sldId="259"/>
            <ac:spMk id="32" creationId="{53988581-6E1A-9F5D-231B-73B3C614B4DE}"/>
          </ac:spMkLst>
        </pc:spChg>
        <pc:spChg chg="mod">
          <ac:chgData name="Abdelfattah Nabil" userId="77a49ace32e08614" providerId="LiveId" clId="{7FDDDC60-9DE1-4846-BF08-E3EFFA0F11CB}" dt="2023-01-21T16:49:30.954" v="69"/>
          <ac:spMkLst>
            <pc:docMk/>
            <pc:sldMk cId="1057141976" sldId="259"/>
            <ac:spMk id="33" creationId="{F52E7872-45D1-F9E0-18A9-76D973D764C3}"/>
          </ac:spMkLst>
        </pc:spChg>
        <pc:spChg chg="mod">
          <ac:chgData name="Abdelfattah Nabil" userId="77a49ace32e08614" providerId="LiveId" clId="{7FDDDC60-9DE1-4846-BF08-E3EFFA0F11CB}" dt="2023-01-21T16:51:29.405" v="119" actId="20577"/>
          <ac:spMkLst>
            <pc:docMk/>
            <pc:sldMk cId="1057141976" sldId="259"/>
            <ac:spMk id="34" creationId="{C80FAA7B-9440-0C2D-A857-D08E536AE57B}"/>
          </ac:spMkLst>
        </pc:spChg>
        <pc:spChg chg="add mod">
          <ac:chgData name="Abdelfattah Nabil" userId="77a49ace32e08614" providerId="LiveId" clId="{7FDDDC60-9DE1-4846-BF08-E3EFFA0F11CB}" dt="2023-01-21T17:05:21.394" v="232" actId="255"/>
          <ac:spMkLst>
            <pc:docMk/>
            <pc:sldMk cId="1057141976" sldId="259"/>
            <ac:spMk id="36" creationId="{1D457F60-4455-BA39-F926-C4F8F5944A1C}"/>
          </ac:spMkLst>
        </pc:spChg>
        <pc:spChg chg="add del mod">
          <ac:chgData name="Abdelfattah Nabil" userId="77a49ace32e08614" providerId="LiveId" clId="{7FDDDC60-9DE1-4846-BF08-E3EFFA0F11CB}" dt="2023-01-21T16:56:01.711" v="141" actId="478"/>
          <ac:spMkLst>
            <pc:docMk/>
            <pc:sldMk cId="1057141976" sldId="259"/>
            <ac:spMk id="38" creationId="{6A7004D4-1628-CA32-EFC4-B2A9AF1062E9}"/>
          </ac:spMkLst>
        </pc:spChg>
        <pc:spChg chg="add del mod">
          <ac:chgData name="Abdelfattah Nabil" userId="77a49ace32e08614" providerId="LiveId" clId="{7FDDDC60-9DE1-4846-BF08-E3EFFA0F11CB}" dt="2023-01-21T16:56:31.895" v="147" actId="478"/>
          <ac:spMkLst>
            <pc:docMk/>
            <pc:sldMk cId="1057141976" sldId="259"/>
            <ac:spMk id="40" creationId="{09C6A5D0-73B4-0286-9474-FB936EBF2A58}"/>
          </ac:spMkLst>
        </pc:spChg>
        <pc:spChg chg="add del mod">
          <ac:chgData name="Abdelfattah Nabil" userId="77a49ace32e08614" providerId="LiveId" clId="{7FDDDC60-9DE1-4846-BF08-E3EFFA0F11CB}" dt="2023-01-21T16:56:51.880" v="153"/>
          <ac:spMkLst>
            <pc:docMk/>
            <pc:sldMk cId="1057141976" sldId="259"/>
            <ac:spMk id="42" creationId="{C73F4682-37FE-D537-9758-19828AF79C8C}"/>
          </ac:spMkLst>
        </pc:spChg>
        <pc:spChg chg="add del mod">
          <ac:chgData name="Abdelfattah Nabil" userId="77a49ace32e08614" providerId="LiveId" clId="{7FDDDC60-9DE1-4846-BF08-E3EFFA0F11CB}" dt="2023-01-21T16:57:37.296" v="155" actId="478"/>
          <ac:spMkLst>
            <pc:docMk/>
            <pc:sldMk cId="1057141976" sldId="259"/>
            <ac:spMk id="43" creationId="{E95D053A-6C52-62EA-2559-34403685CE00}"/>
          </ac:spMkLst>
        </pc:spChg>
        <pc:spChg chg="add mod">
          <ac:chgData name="Abdelfattah Nabil" userId="77a49ace32e08614" providerId="LiveId" clId="{7FDDDC60-9DE1-4846-BF08-E3EFFA0F11CB}" dt="2023-01-21T18:26:37.977" v="738" actId="20577"/>
          <ac:spMkLst>
            <pc:docMk/>
            <pc:sldMk cId="1057141976" sldId="259"/>
            <ac:spMk id="44" creationId="{067806FC-96F5-F108-A104-3E4B7729C179}"/>
          </ac:spMkLst>
        </pc:spChg>
        <pc:spChg chg="add mod">
          <ac:chgData name="Abdelfattah Nabil" userId="77a49ace32e08614" providerId="LiveId" clId="{7FDDDC60-9DE1-4846-BF08-E3EFFA0F11CB}" dt="2023-01-21T18:26:48.132" v="761" actId="20577"/>
          <ac:spMkLst>
            <pc:docMk/>
            <pc:sldMk cId="1057141976" sldId="259"/>
            <ac:spMk id="45" creationId="{CF041CFB-1072-835E-C899-71B7F58C6818}"/>
          </ac:spMkLst>
        </pc:spChg>
        <pc:spChg chg="add mod">
          <ac:chgData name="Abdelfattah Nabil" userId="77a49ace32e08614" providerId="LiveId" clId="{7FDDDC60-9DE1-4846-BF08-E3EFFA0F11CB}" dt="2023-01-21T18:26:27.946" v="725" actId="20577"/>
          <ac:spMkLst>
            <pc:docMk/>
            <pc:sldMk cId="1057141976" sldId="259"/>
            <ac:spMk id="46" creationId="{C4336FFE-B12A-26F0-18E4-15ECF86D881B}"/>
          </ac:spMkLst>
        </pc:spChg>
        <pc:grpChg chg="add mod">
          <ac:chgData name="Abdelfattah Nabil" userId="77a49ace32e08614" providerId="LiveId" clId="{7FDDDC60-9DE1-4846-BF08-E3EFFA0F11CB}" dt="2023-01-21T16:49:49.163" v="72" actId="14100"/>
          <ac:grpSpMkLst>
            <pc:docMk/>
            <pc:sldMk cId="1057141976" sldId="259"/>
            <ac:grpSpMk id="19" creationId="{C6B3E6BB-6EF0-7947-E6D9-C41C3578F4D7}"/>
          </ac:grpSpMkLst>
        </pc:grpChg>
        <pc:grpChg chg="add mod">
          <ac:chgData name="Abdelfattah Nabil" userId="77a49ace32e08614" providerId="LiveId" clId="{7FDDDC60-9DE1-4846-BF08-E3EFFA0F11CB}" dt="2023-01-21T16:54:02.413" v="126" actId="1076"/>
          <ac:grpSpMkLst>
            <pc:docMk/>
            <pc:sldMk cId="1057141976" sldId="259"/>
            <ac:grpSpMk id="23" creationId="{20E279F8-BF84-FE70-1F0F-F2E1A0C6DBAE}"/>
          </ac:grpSpMkLst>
        </pc:grpChg>
        <pc:grpChg chg="add mod">
          <ac:chgData name="Abdelfattah Nabil" userId="77a49ace32e08614" providerId="LiveId" clId="{7FDDDC60-9DE1-4846-BF08-E3EFFA0F11CB}" dt="2023-01-21T16:49:43.867" v="71" actId="14100"/>
          <ac:grpSpMkLst>
            <pc:docMk/>
            <pc:sldMk cId="1057141976" sldId="259"/>
            <ac:grpSpMk id="27" creationId="{2FD17ACE-AA47-B332-5673-98CEEB482829}"/>
          </ac:grpSpMkLst>
        </pc:grpChg>
        <pc:grpChg chg="add mod">
          <ac:chgData name="Abdelfattah Nabil" userId="77a49ace32e08614" providerId="LiveId" clId="{7FDDDC60-9DE1-4846-BF08-E3EFFA0F11CB}" dt="2023-01-21T16:49:56.771" v="74" actId="14100"/>
          <ac:grpSpMkLst>
            <pc:docMk/>
            <pc:sldMk cId="1057141976" sldId="259"/>
            <ac:grpSpMk id="31" creationId="{CA98AED0-24D3-6336-A3E6-790344487E7A}"/>
          </ac:grpSpMkLst>
        </pc:grpChg>
      </pc:sldChg>
      <pc:sldChg chg="del">
        <pc:chgData name="Abdelfattah Nabil" userId="77a49ace32e08614" providerId="LiveId" clId="{7FDDDC60-9DE1-4846-BF08-E3EFFA0F11CB}" dt="2023-01-21T18:35:55.369" v="902" actId="47"/>
        <pc:sldMkLst>
          <pc:docMk/>
          <pc:sldMk cId="2860634874" sldId="260"/>
        </pc:sldMkLst>
      </pc:sldChg>
      <pc:sldChg chg="del">
        <pc:chgData name="Abdelfattah Nabil" userId="77a49ace32e08614" providerId="LiveId" clId="{7FDDDC60-9DE1-4846-BF08-E3EFFA0F11CB}" dt="2023-01-21T18:35:54.384" v="896" actId="47"/>
        <pc:sldMkLst>
          <pc:docMk/>
          <pc:sldMk cId="652345137" sldId="261"/>
        </pc:sldMkLst>
      </pc:sldChg>
      <pc:sldChg chg="del">
        <pc:chgData name="Abdelfattah Nabil" userId="77a49ace32e08614" providerId="LiveId" clId="{7FDDDC60-9DE1-4846-BF08-E3EFFA0F11CB}" dt="2023-01-21T18:35:50.482" v="874" actId="47"/>
        <pc:sldMkLst>
          <pc:docMk/>
          <pc:sldMk cId="2151195659" sldId="262"/>
        </pc:sldMkLst>
      </pc:sldChg>
      <pc:sldChg chg="del">
        <pc:chgData name="Abdelfattah Nabil" userId="77a49ace32e08614" providerId="LiveId" clId="{7FDDDC60-9DE1-4846-BF08-E3EFFA0F11CB}" dt="2023-01-21T18:35:51.698" v="879" actId="47"/>
        <pc:sldMkLst>
          <pc:docMk/>
          <pc:sldMk cId="1509057371" sldId="263"/>
        </pc:sldMkLst>
      </pc:sldChg>
      <pc:sldChg chg="del">
        <pc:chgData name="Abdelfattah Nabil" userId="77a49ace32e08614" providerId="LiveId" clId="{7FDDDC60-9DE1-4846-BF08-E3EFFA0F11CB}" dt="2023-01-21T18:35:51.877" v="880" actId="47"/>
        <pc:sldMkLst>
          <pc:docMk/>
          <pc:sldMk cId="2723200900" sldId="264"/>
        </pc:sldMkLst>
      </pc:sldChg>
      <pc:sldChg chg="del">
        <pc:chgData name="Abdelfattah Nabil" userId="77a49ace32e08614" providerId="LiveId" clId="{7FDDDC60-9DE1-4846-BF08-E3EFFA0F11CB}" dt="2023-01-21T18:35:54.574" v="897" actId="47"/>
        <pc:sldMkLst>
          <pc:docMk/>
          <pc:sldMk cId="1054330652" sldId="265"/>
        </pc:sldMkLst>
      </pc:sldChg>
      <pc:sldChg chg="del">
        <pc:chgData name="Abdelfattah Nabil" userId="77a49ace32e08614" providerId="LiveId" clId="{7FDDDC60-9DE1-4846-BF08-E3EFFA0F11CB}" dt="2023-01-21T18:35:54.735" v="898" actId="47"/>
        <pc:sldMkLst>
          <pc:docMk/>
          <pc:sldMk cId="3505396026" sldId="266"/>
        </pc:sldMkLst>
      </pc:sldChg>
      <pc:sldChg chg="del">
        <pc:chgData name="Abdelfattah Nabil" userId="77a49ace32e08614" providerId="LiveId" clId="{7FDDDC60-9DE1-4846-BF08-E3EFFA0F11CB}" dt="2023-01-21T18:35:54.912" v="899" actId="47"/>
        <pc:sldMkLst>
          <pc:docMk/>
          <pc:sldMk cId="2017651691" sldId="267"/>
        </pc:sldMkLst>
      </pc:sldChg>
      <pc:sldChg chg="del">
        <pc:chgData name="Abdelfattah Nabil" userId="77a49ace32e08614" providerId="LiveId" clId="{7FDDDC60-9DE1-4846-BF08-E3EFFA0F11CB}" dt="2023-01-21T18:35:55.087" v="900" actId="47"/>
        <pc:sldMkLst>
          <pc:docMk/>
          <pc:sldMk cId="3889001277" sldId="268"/>
        </pc:sldMkLst>
      </pc:sldChg>
      <pc:sldChg chg="del">
        <pc:chgData name="Abdelfattah Nabil" userId="77a49ace32e08614" providerId="LiveId" clId="{7FDDDC60-9DE1-4846-BF08-E3EFFA0F11CB}" dt="2023-01-21T18:35:55.213" v="901" actId="47"/>
        <pc:sldMkLst>
          <pc:docMk/>
          <pc:sldMk cId="954504400" sldId="269"/>
        </pc:sldMkLst>
      </pc:sldChg>
      <pc:sldChg chg="del">
        <pc:chgData name="Abdelfattah Nabil" userId="77a49ace32e08614" providerId="LiveId" clId="{7FDDDC60-9DE1-4846-BF08-E3EFFA0F11CB}" dt="2023-01-21T18:35:55.729" v="903" actId="47"/>
        <pc:sldMkLst>
          <pc:docMk/>
          <pc:sldMk cId="2989225364" sldId="270"/>
        </pc:sldMkLst>
      </pc:sldChg>
      <pc:sldChg chg="del">
        <pc:chgData name="Abdelfattah Nabil" userId="77a49ace32e08614" providerId="LiveId" clId="{7FDDDC60-9DE1-4846-BF08-E3EFFA0F11CB}" dt="2023-01-21T18:35:55.874" v="904" actId="47"/>
        <pc:sldMkLst>
          <pc:docMk/>
          <pc:sldMk cId="1025698174" sldId="271"/>
        </pc:sldMkLst>
      </pc:sldChg>
      <pc:sldChg chg="del">
        <pc:chgData name="Abdelfattah Nabil" userId="77a49ace32e08614" providerId="LiveId" clId="{7FDDDC60-9DE1-4846-BF08-E3EFFA0F11CB}" dt="2023-01-21T18:35:56.043" v="905" actId="47"/>
        <pc:sldMkLst>
          <pc:docMk/>
          <pc:sldMk cId="1367929182" sldId="272"/>
        </pc:sldMkLst>
      </pc:sldChg>
      <pc:sldChg chg="del">
        <pc:chgData name="Abdelfattah Nabil" userId="77a49ace32e08614" providerId="LiveId" clId="{7FDDDC60-9DE1-4846-BF08-E3EFFA0F11CB}" dt="2023-01-21T18:35:56.717" v="906" actId="47"/>
        <pc:sldMkLst>
          <pc:docMk/>
          <pc:sldMk cId="680179354" sldId="273"/>
        </pc:sldMkLst>
      </pc:sldChg>
      <pc:sldChg chg="del">
        <pc:chgData name="Abdelfattah Nabil" userId="77a49ace32e08614" providerId="LiveId" clId="{7FDDDC60-9DE1-4846-BF08-E3EFFA0F11CB}" dt="2023-01-21T18:35:57.805" v="907" actId="47"/>
        <pc:sldMkLst>
          <pc:docMk/>
          <pc:sldMk cId="4172041555" sldId="274"/>
        </pc:sldMkLst>
      </pc:sldChg>
      <pc:sldChg chg="del">
        <pc:chgData name="Abdelfattah Nabil" userId="77a49ace32e08614" providerId="LiveId" clId="{7FDDDC60-9DE1-4846-BF08-E3EFFA0F11CB}" dt="2023-01-21T18:35:58.759" v="908" actId="47"/>
        <pc:sldMkLst>
          <pc:docMk/>
          <pc:sldMk cId="1139514227" sldId="275"/>
        </pc:sldMkLst>
      </pc:sldChg>
      <pc:sldChg chg="del">
        <pc:chgData name="Abdelfattah Nabil" userId="77a49ace32e08614" providerId="LiveId" clId="{7FDDDC60-9DE1-4846-BF08-E3EFFA0F11CB}" dt="2023-01-21T18:35:59.751" v="909" actId="47"/>
        <pc:sldMkLst>
          <pc:docMk/>
          <pc:sldMk cId="2724182006" sldId="276"/>
        </pc:sldMkLst>
      </pc:sldChg>
      <pc:sldChg chg="modSp mod">
        <pc:chgData name="Abdelfattah Nabil" userId="77a49ace32e08614" providerId="LiveId" clId="{7FDDDC60-9DE1-4846-BF08-E3EFFA0F11CB}" dt="2023-01-21T18:27:44.906" v="766" actId="20577"/>
        <pc:sldMkLst>
          <pc:docMk/>
          <pc:sldMk cId="4209858139" sldId="277"/>
        </pc:sldMkLst>
        <pc:spChg chg="mod">
          <ac:chgData name="Abdelfattah Nabil" userId="77a49ace32e08614" providerId="LiveId" clId="{7FDDDC60-9DE1-4846-BF08-E3EFFA0F11CB}" dt="2023-01-21T18:27:44.906" v="766" actId="20577"/>
          <ac:spMkLst>
            <pc:docMk/>
            <pc:sldMk cId="4209858139" sldId="277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7:15:37.881" v="510" actId="20577"/>
          <ac:spMkLst>
            <pc:docMk/>
            <pc:sldMk cId="4209858139" sldId="277"/>
            <ac:spMk id="9" creationId="{00000000-0000-0000-0000-000000000000}"/>
          </ac:spMkLst>
        </pc:spChg>
      </pc:sldChg>
      <pc:sldChg chg="modSp mod">
        <pc:chgData name="Abdelfattah Nabil" userId="77a49ace32e08614" providerId="LiveId" clId="{7FDDDC60-9DE1-4846-BF08-E3EFFA0F11CB}" dt="2023-01-21T17:18:38.267" v="540" actId="113"/>
        <pc:sldMkLst>
          <pc:docMk/>
          <pc:sldMk cId="1439096083" sldId="278"/>
        </pc:sldMkLst>
        <pc:spChg chg="mod">
          <ac:chgData name="Abdelfattah Nabil" userId="77a49ace32e08614" providerId="LiveId" clId="{7FDDDC60-9DE1-4846-BF08-E3EFFA0F11CB}" dt="2023-01-21T17:18:38.267" v="540" actId="113"/>
          <ac:spMkLst>
            <pc:docMk/>
            <pc:sldMk cId="1439096083" sldId="278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7:01:39.418" v="200" actId="1076"/>
          <ac:spMkLst>
            <pc:docMk/>
            <pc:sldMk cId="1439096083" sldId="278"/>
            <ac:spMk id="8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7:05:00.632" v="231" actId="255"/>
          <ac:spMkLst>
            <pc:docMk/>
            <pc:sldMk cId="1439096083" sldId="278"/>
            <ac:spMk id="9" creationId="{00000000-0000-0000-0000-000000000000}"/>
          </ac:spMkLst>
        </pc:spChg>
      </pc:sldChg>
      <pc:sldChg chg="del">
        <pc:chgData name="Abdelfattah Nabil" userId="77a49ace32e08614" providerId="LiveId" clId="{7FDDDC60-9DE1-4846-BF08-E3EFFA0F11CB}" dt="2023-01-21T18:35:50.801" v="875" actId="47"/>
        <pc:sldMkLst>
          <pc:docMk/>
          <pc:sldMk cId="1344553051" sldId="279"/>
        </pc:sldMkLst>
      </pc:sldChg>
      <pc:sldChg chg="del">
        <pc:chgData name="Abdelfattah Nabil" userId="77a49ace32e08614" providerId="LiveId" clId="{7FDDDC60-9DE1-4846-BF08-E3EFFA0F11CB}" dt="2023-01-21T18:35:52.816" v="886" actId="47"/>
        <pc:sldMkLst>
          <pc:docMk/>
          <pc:sldMk cId="519719677" sldId="280"/>
        </pc:sldMkLst>
      </pc:sldChg>
      <pc:sldChg chg="del">
        <pc:chgData name="Abdelfattah Nabil" userId="77a49ace32e08614" providerId="LiveId" clId="{7FDDDC60-9DE1-4846-BF08-E3EFFA0F11CB}" dt="2023-01-21T18:35:52.944" v="887" actId="47"/>
        <pc:sldMkLst>
          <pc:docMk/>
          <pc:sldMk cId="1840295426" sldId="281"/>
        </pc:sldMkLst>
      </pc:sldChg>
      <pc:sldChg chg="del">
        <pc:chgData name="Abdelfattah Nabil" userId="77a49ace32e08614" providerId="LiveId" clId="{7FDDDC60-9DE1-4846-BF08-E3EFFA0F11CB}" dt="2023-01-21T18:35:53.136" v="888" actId="47"/>
        <pc:sldMkLst>
          <pc:docMk/>
          <pc:sldMk cId="2699002947" sldId="282"/>
        </pc:sldMkLst>
      </pc:sldChg>
      <pc:sldChg chg="del">
        <pc:chgData name="Abdelfattah Nabil" userId="77a49ace32e08614" providerId="LiveId" clId="{7FDDDC60-9DE1-4846-BF08-E3EFFA0F11CB}" dt="2023-01-21T18:35:53.257" v="889" actId="47"/>
        <pc:sldMkLst>
          <pc:docMk/>
          <pc:sldMk cId="820519554" sldId="283"/>
        </pc:sldMkLst>
      </pc:sldChg>
      <pc:sldChg chg="del">
        <pc:chgData name="Abdelfattah Nabil" userId="77a49ace32e08614" providerId="LiveId" clId="{7FDDDC60-9DE1-4846-BF08-E3EFFA0F11CB}" dt="2023-01-21T18:35:53.439" v="890" actId="47"/>
        <pc:sldMkLst>
          <pc:docMk/>
          <pc:sldMk cId="673419518" sldId="284"/>
        </pc:sldMkLst>
      </pc:sldChg>
      <pc:sldChg chg="del">
        <pc:chgData name="Abdelfattah Nabil" userId="77a49ace32e08614" providerId="LiveId" clId="{7FDDDC60-9DE1-4846-BF08-E3EFFA0F11CB}" dt="2023-01-21T18:35:53.593" v="891" actId="47"/>
        <pc:sldMkLst>
          <pc:docMk/>
          <pc:sldMk cId="4169158062" sldId="285"/>
        </pc:sldMkLst>
      </pc:sldChg>
      <pc:sldChg chg="del">
        <pc:chgData name="Abdelfattah Nabil" userId="77a49ace32e08614" providerId="LiveId" clId="{7FDDDC60-9DE1-4846-BF08-E3EFFA0F11CB}" dt="2023-01-21T18:35:53.760" v="892" actId="47"/>
        <pc:sldMkLst>
          <pc:docMk/>
          <pc:sldMk cId="2830250252" sldId="286"/>
        </pc:sldMkLst>
      </pc:sldChg>
      <pc:sldChg chg="del">
        <pc:chgData name="Abdelfattah Nabil" userId="77a49ace32e08614" providerId="LiveId" clId="{7FDDDC60-9DE1-4846-BF08-E3EFFA0F11CB}" dt="2023-01-21T18:35:53.952" v="893" actId="47"/>
        <pc:sldMkLst>
          <pc:docMk/>
          <pc:sldMk cId="3488697846" sldId="287"/>
        </pc:sldMkLst>
      </pc:sldChg>
      <pc:sldChg chg="del">
        <pc:chgData name="Abdelfattah Nabil" userId="77a49ace32e08614" providerId="LiveId" clId="{7FDDDC60-9DE1-4846-BF08-E3EFFA0F11CB}" dt="2023-01-21T18:35:54.101" v="894" actId="47"/>
        <pc:sldMkLst>
          <pc:docMk/>
          <pc:sldMk cId="3802473873" sldId="288"/>
        </pc:sldMkLst>
      </pc:sldChg>
      <pc:sldChg chg="del">
        <pc:chgData name="Abdelfattah Nabil" userId="77a49ace32e08614" providerId="LiveId" clId="{7FDDDC60-9DE1-4846-BF08-E3EFFA0F11CB}" dt="2023-01-21T18:35:54.235" v="895" actId="47"/>
        <pc:sldMkLst>
          <pc:docMk/>
          <pc:sldMk cId="1917880776" sldId="289"/>
        </pc:sldMkLst>
      </pc:sldChg>
      <pc:sldChg chg="del">
        <pc:chgData name="Abdelfattah Nabil" userId="77a49ace32e08614" providerId="LiveId" clId="{7FDDDC60-9DE1-4846-BF08-E3EFFA0F11CB}" dt="2023-01-21T18:35:51.200" v="877" actId="47"/>
        <pc:sldMkLst>
          <pc:docMk/>
          <pc:sldMk cId="3766576711" sldId="290"/>
        </pc:sldMkLst>
      </pc:sldChg>
      <pc:sldChg chg="del">
        <pc:chgData name="Abdelfattah Nabil" userId="77a49ace32e08614" providerId="LiveId" clId="{7FDDDC60-9DE1-4846-BF08-E3EFFA0F11CB}" dt="2023-01-21T18:35:52.664" v="885" actId="47"/>
        <pc:sldMkLst>
          <pc:docMk/>
          <pc:sldMk cId="2037413858" sldId="291"/>
        </pc:sldMkLst>
      </pc:sldChg>
      <pc:sldChg chg="del">
        <pc:chgData name="Abdelfattah Nabil" userId="77a49ace32e08614" providerId="LiveId" clId="{7FDDDC60-9DE1-4846-BF08-E3EFFA0F11CB}" dt="2023-01-21T18:35:52.011" v="881" actId="47"/>
        <pc:sldMkLst>
          <pc:docMk/>
          <pc:sldMk cId="2351430190" sldId="292"/>
        </pc:sldMkLst>
      </pc:sldChg>
      <pc:sldChg chg="del">
        <pc:chgData name="Abdelfattah Nabil" userId="77a49ace32e08614" providerId="LiveId" clId="{7FDDDC60-9DE1-4846-BF08-E3EFFA0F11CB}" dt="2023-01-21T18:35:52.195" v="882" actId="47"/>
        <pc:sldMkLst>
          <pc:docMk/>
          <pc:sldMk cId="3255019284" sldId="293"/>
        </pc:sldMkLst>
      </pc:sldChg>
      <pc:sldChg chg="del">
        <pc:chgData name="Abdelfattah Nabil" userId="77a49ace32e08614" providerId="LiveId" clId="{7FDDDC60-9DE1-4846-BF08-E3EFFA0F11CB}" dt="2023-01-21T18:35:52.344" v="883" actId="47"/>
        <pc:sldMkLst>
          <pc:docMk/>
          <pc:sldMk cId="3861209085" sldId="294"/>
        </pc:sldMkLst>
      </pc:sldChg>
      <pc:sldChg chg="del">
        <pc:chgData name="Abdelfattah Nabil" userId="77a49ace32e08614" providerId="LiveId" clId="{7FDDDC60-9DE1-4846-BF08-E3EFFA0F11CB}" dt="2023-01-21T18:35:52.524" v="884" actId="47"/>
        <pc:sldMkLst>
          <pc:docMk/>
          <pc:sldMk cId="663954926" sldId="295"/>
        </pc:sldMkLst>
      </pc:sldChg>
      <pc:sldChg chg="del">
        <pc:chgData name="Abdelfattah Nabil" userId="77a49ace32e08614" providerId="LiveId" clId="{7FDDDC60-9DE1-4846-BF08-E3EFFA0F11CB}" dt="2023-01-21T18:35:51.031" v="876" actId="47"/>
        <pc:sldMkLst>
          <pc:docMk/>
          <pc:sldMk cId="2655066857" sldId="296"/>
        </pc:sldMkLst>
      </pc:sldChg>
      <pc:sldChg chg="del">
        <pc:chgData name="Abdelfattah Nabil" userId="77a49ace32e08614" providerId="LiveId" clId="{7FDDDC60-9DE1-4846-BF08-E3EFFA0F11CB}" dt="2023-01-21T18:35:51.373" v="878" actId="47"/>
        <pc:sldMkLst>
          <pc:docMk/>
          <pc:sldMk cId="2532897491" sldId="297"/>
        </pc:sldMkLst>
      </pc:sldChg>
      <pc:sldChg chg="modSp add mod">
        <pc:chgData name="Abdelfattah Nabil" userId="77a49ace32e08614" providerId="LiveId" clId="{7FDDDC60-9DE1-4846-BF08-E3EFFA0F11CB}" dt="2023-01-21T18:27:26.753" v="763" actId="20577"/>
        <pc:sldMkLst>
          <pc:docMk/>
          <pc:sldMk cId="3828039334" sldId="298"/>
        </pc:sldMkLst>
        <pc:spChg chg="mod">
          <ac:chgData name="Abdelfattah Nabil" userId="77a49ace32e08614" providerId="LiveId" clId="{7FDDDC60-9DE1-4846-BF08-E3EFFA0F11CB}" dt="2023-01-21T18:27:26.753" v="763" actId="20577"/>
          <ac:spMkLst>
            <pc:docMk/>
            <pc:sldMk cId="3828039334" sldId="298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7:14:08.760" v="479" actId="1076"/>
          <ac:spMkLst>
            <pc:docMk/>
            <pc:sldMk cId="3828039334" sldId="298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7:18:43.716" v="541" actId="113"/>
        <pc:sldMkLst>
          <pc:docMk/>
          <pc:sldMk cId="3589472456" sldId="299"/>
        </pc:sldMkLst>
        <pc:spChg chg="mod">
          <ac:chgData name="Abdelfattah Nabil" userId="77a49ace32e08614" providerId="LiveId" clId="{7FDDDC60-9DE1-4846-BF08-E3EFFA0F11CB}" dt="2023-01-21T17:18:43.716" v="541" actId="113"/>
          <ac:spMkLst>
            <pc:docMk/>
            <pc:sldMk cId="3589472456" sldId="299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7:07:34.036" v="278" actId="13900"/>
          <ac:spMkLst>
            <pc:docMk/>
            <pc:sldMk cId="3589472456" sldId="299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7:18:46.606" v="542" actId="113"/>
        <pc:sldMkLst>
          <pc:docMk/>
          <pc:sldMk cId="247798238" sldId="300"/>
        </pc:sldMkLst>
        <pc:spChg chg="mod">
          <ac:chgData name="Abdelfattah Nabil" userId="77a49ace32e08614" providerId="LiveId" clId="{7FDDDC60-9DE1-4846-BF08-E3EFFA0F11CB}" dt="2023-01-21T17:18:46.606" v="542" actId="113"/>
          <ac:spMkLst>
            <pc:docMk/>
            <pc:sldMk cId="247798238" sldId="300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7:08:56.115" v="298" actId="12"/>
          <ac:spMkLst>
            <pc:docMk/>
            <pc:sldMk cId="247798238" sldId="300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7:18:50.081" v="543" actId="113"/>
        <pc:sldMkLst>
          <pc:docMk/>
          <pc:sldMk cId="670032" sldId="301"/>
        </pc:sldMkLst>
        <pc:spChg chg="mod">
          <ac:chgData name="Abdelfattah Nabil" userId="77a49ace32e08614" providerId="LiveId" clId="{7FDDDC60-9DE1-4846-BF08-E3EFFA0F11CB}" dt="2023-01-21T17:18:50.081" v="543" actId="113"/>
          <ac:spMkLst>
            <pc:docMk/>
            <pc:sldMk cId="670032" sldId="301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7:10:51.131" v="349" actId="12"/>
          <ac:spMkLst>
            <pc:docMk/>
            <pc:sldMk cId="670032" sldId="301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7:18:54.127" v="544" actId="113"/>
        <pc:sldMkLst>
          <pc:docMk/>
          <pc:sldMk cId="78531188" sldId="302"/>
        </pc:sldMkLst>
        <pc:spChg chg="mod">
          <ac:chgData name="Abdelfattah Nabil" userId="77a49ace32e08614" providerId="LiveId" clId="{7FDDDC60-9DE1-4846-BF08-E3EFFA0F11CB}" dt="2023-01-21T17:18:54.127" v="544" actId="113"/>
          <ac:spMkLst>
            <pc:docMk/>
            <pc:sldMk cId="78531188" sldId="302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7:10:46.781" v="348" actId="12"/>
          <ac:spMkLst>
            <pc:docMk/>
            <pc:sldMk cId="78531188" sldId="302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27:14.616" v="762" actId="113"/>
        <pc:sldMkLst>
          <pc:docMk/>
          <pc:sldMk cId="2799837500" sldId="303"/>
        </pc:sldMkLst>
        <pc:spChg chg="mod">
          <ac:chgData name="Abdelfattah Nabil" userId="77a49ace32e08614" providerId="LiveId" clId="{7FDDDC60-9DE1-4846-BF08-E3EFFA0F11CB}" dt="2023-01-21T18:27:14.616" v="762" actId="113"/>
          <ac:spMkLst>
            <pc:docMk/>
            <pc:sldMk cId="2799837500" sldId="303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7:10:41.247" v="347" actId="12"/>
          <ac:spMkLst>
            <pc:docMk/>
            <pc:sldMk cId="2799837500" sldId="303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27:41.647" v="764" actId="20577"/>
        <pc:sldMkLst>
          <pc:docMk/>
          <pc:sldMk cId="1204242536" sldId="304"/>
        </pc:sldMkLst>
        <pc:spChg chg="mod">
          <ac:chgData name="Abdelfattah Nabil" userId="77a49ace32e08614" providerId="LiveId" clId="{7FDDDC60-9DE1-4846-BF08-E3EFFA0F11CB}" dt="2023-01-21T18:27:41.647" v="764" actId="20577"/>
          <ac:spMkLst>
            <pc:docMk/>
            <pc:sldMk cId="1204242536" sldId="304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7:15:29.718" v="506" actId="20577"/>
          <ac:spMkLst>
            <pc:docMk/>
            <pc:sldMk cId="1204242536" sldId="304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27:49.356" v="767" actId="20577"/>
        <pc:sldMkLst>
          <pc:docMk/>
          <pc:sldMk cId="1209224971" sldId="305"/>
        </pc:sldMkLst>
        <pc:spChg chg="mod">
          <ac:chgData name="Abdelfattah Nabil" userId="77a49ace32e08614" providerId="LiveId" clId="{7FDDDC60-9DE1-4846-BF08-E3EFFA0F11CB}" dt="2023-01-21T18:27:49.356" v="767" actId="20577"/>
          <ac:spMkLst>
            <pc:docMk/>
            <pc:sldMk cId="1209224971" sldId="305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7:16:22.607" v="521" actId="20577"/>
          <ac:spMkLst>
            <pc:docMk/>
            <pc:sldMk cId="1209224971" sldId="305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27:55.827" v="768" actId="20577"/>
        <pc:sldMkLst>
          <pc:docMk/>
          <pc:sldMk cId="56053878" sldId="306"/>
        </pc:sldMkLst>
        <pc:spChg chg="mod">
          <ac:chgData name="Abdelfattah Nabil" userId="77a49ace32e08614" providerId="LiveId" clId="{7FDDDC60-9DE1-4846-BF08-E3EFFA0F11CB}" dt="2023-01-21T18:27:55.827" v="768" actId="20577"/>
          <ac:spMkLst>
            <pc:docMk/>
            <pc:sldMk cId="56053878" sldId="306"/>
            <ac:spMk id="7" creationId="{00000000-0000-0000-0000-000000000000}"/>
          </ac:spMkLst>
        </pc:spChg>
        <pc:picChg chg="mod">
          <ac:chgData name="Abdelfattah Nabil" userId="77a49ace32e08614" providerId="LiveId" clId="{7FDDDC60-9DE1-4846-BF08-E3EFFA0F11CB}" dt="2023-01-21T17:16:59.657" v="531" actId="1076"/>
          <ac:picMkLst>
            <pc:docMk/>
            <pc:sldMk cId="56053878" sldId="306"/>
            <ac:picMk id="6" creationId="{00000000-0000-0000-0000-000000000000}"/>
          </ac:picMkLst>
        </pc:picChg>
      </pc:sldChg>
      <pc:sldChg chg="modSp add mod">
        <pc:chgData name="Abdelfattah Nabil" userId="77a49ace32e08614" providerId="LiveId" clId="{7FDDDC60-9DE1-4846-BF08-E3EFFA0F11CB}" dt="2023-01-21T18:27:59.804" v="769" actId="20577"/>
        <pc:sldMkLst>
          <pc:docMk/>
          <pc:sldMk cId="3642358268" sldId="307"/>
        </pc:sldMkLst>
        <pc:spChg chg="mod">
          <ac:chgData name="Abdelfattah Nabil" userId="77a49ace32e08614" providerId="LiveId" clId="{7FDDDC60-9DE1-4846-BF08-E3EFFA0F11CB}" dt="2023-01-21T18:27:59.804" v="769" actId="20577"/>
          <ac:spMkLst>
            <pc:docMk/>
            <pc:sldMk cId="3642358268" sldId="307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7:20:35.059" v="561" actId="113"/>
          <ac:spMkLst>
            <pc:docMk/>
            <pc:sldMk cId="3642358268" sldId="307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28:06.459" v="770" actId="20577"/>
        <pc:sldMkLst>
          <pc:docMk/>
          <pc:sldMk cId="523865988" sldId="308"/>
        </pc:sldMkLst>
        <pc:spChg chg="mod">
          <ac:chgData name="Abdelfattah Nabil" userId="77a49ace32e08614" providerId="LiveId" clId="{7FDDDC60-9DE1-4846-BF08-E3EFFA0F11CB}" dt="2023-01-21T18:28:06.459" v="770" actId="20577"/>
          <ac:spMkLst>
            <pc:docMk/>
            <pc:sldMk cId="523865988" sldId="308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7:20:55.076" v="568" actId="113"/>
          <ac:spMkLst>
            <pc:docMk/>
            <pc:sldMk cId="523865988" sldId="308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08:36.574" v="620" actId="20577"/>
        <pc:sldMkLst>
          <pc:docMk/>
          <pc:sldMk cId="1006866302" sldId="309"/>
        </pc:sldMkLst>
        <pc:spChg chg="mod">
          <ac:chgData name="Abdelfattah Nabil" userId="77a49ace32e08614" providerId="LiveId" clId="{7FDDDC60-9DE1-4846-BF08-E3EFFA0F11CB}" dt="2023-01-21T18:03:15.330" v="580" actId="1076"/>
          <ac:spMkLst>
            <pc:docMk/>
            <pc:sldMk cId="1006866302" sldId="309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8:08:36.574" v="620" actId="20577"/>
          <ac:spMkLst>
            <pc:docMk/>
            <pc:sldMk cId="1006866302" sldId="309"/>
            <ac:spMk id="9" creationId="{00000000-0000-0000-0000-000000000000}"/>
          </ac:spMkLst>
        </pc:spChg>
        <pc:picChg chg="mod">
          <ac:chgData name="Abdelfattah Nabil" userId="77a49ace32e08614" providerId="LiveId" clId="{7FDDDC60-9DE1-4846-BF08-E3EFFA0F11CB}" dt="2023-01-21T18:03:08.349" v="579" actId="1076"/>
          <ac:picMkLst>
            <pc:docMk/>
            <pc:sldMk cId="1006866302" sldId="309"/>
            <ac:picMk id="6" creationId="{00000000-0000-0000-0000-000000000000}"/>
          </ac:picMkLst>
        </pc:picChg>
      </pc:sldChg>
      <pc:sldChg chg="modSp add mod">
        <pc:chgData name="Abdelfattah Nabil" userId="77a49ace32e08614" providerId="LiveId" clId="{7FDDDC60-9DE1-4846-BF08-E3EFFA0F11CB}" dt="2023-01-21T18:10:06.719" v="630" actId="1076"/>
        <pc:sldMkLst>
          <pc:docMk/>
          <pc:sldMk cId="1912575294" sldId="310"/>
        </pc:sldMkLst>
        <pc:spChg chg="mod">
          <ac:chgData name="Abdelfattah Nabil" userId="77a49ace32e08614" providerId="LiveId" clId="{7FDDDC60-9DE1-4846-BF08-E3EFFA0F11CB}" dt="2023-01-21T18:10:06.719" v="630" actId="1076"/>
          <ac:spMkLst>
            <pc:docMk/>
            <pc:sldMk cId="1912575294" sldId="310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11:32.600" v="668" actId="12"/>
        <pc:sldMkLst>
          <pc:docMk/>
          <pc:sldMk cId="2554227647" sldId="311"/>
        </pc:sldMkLst>
        <pc:spChg chg="mod">
          <ac:chgData name="Abdelfattah Nabil" userId="77a49ace32e08614" providerId="LiveId" clId="{7FDDDC60-9DE1-4846-BF08-E3EFFA0F11CB}" dt="2023-01-21T18:11:32.600" v="668" actId="12"/>
          <ac:spMkLst>
            <pc:docMk/>
            <pc:sldMk cId="2554227647" sldId="311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13:34.009" v="710" actId="20577"/>
        <pc:sldMkLst>
          <pc:docMk/>
          <pc:sldMk cId="2377660526" sldId="312"/>
        </pc:sldMkLst>
        <pc:spChg chg="mod">
          <ac:chgData name="Abdelfattah Nabil" userId="77a49ace32e08614" providerId="LiveId" clId="{7FDDDC60-9DE1-4846-BF08-E3EFFA0F11CB}" dt="2023-01-21T18:13:34.009" v="710" actId="20577"/>
          <ac:spMkLst>
            <pc:docMk/>
            <pc:sldMk cId="2377660526" sldId="312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24:57.258" v="718" actId="113"/>
        <pc:sldMkLst>
          <pc:docMk/>
          <pc:sldMk cId="3724877233" sldId="313"/>
        </pc:sldMkLst>
        <pc:spChg chg="mod">
          <ac:chgData name="Abdelfattah Nabil" userId="77a49ace32e08614" providerId="LiveId" clId="{7FDDDC60-9DE1-4846-BF08-E3EFFA0F11CB}" dt="2023-01-21T18:24:57.258" v="718" actId="113"/>
          <ac:spMkLst>
            <pc:docMk/>
            <pc:sldMk cId="3724877233" sldId="313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29:50.569" v="792" actId="20577"/>
        <pc:sldMkLst>
          <pc:docMk/>
          <pc:sldMk cId="3352434431" sldId="314"/>
        </pc:sldMkLst>
        <pc:spChg chg="mod">
          <ac:chgData name="Abdelfattah Nabil" userId="77a49ace32e08614" providerId="LiveId" clId="{7FDDDC60-9DE1-4846-BF08-E3EFFA0F11CB}" dt="2023-01-21T18:29:03.646" v="777" actId="20577"/>
          <ac:spMkLst>
            <pc:docMk/>
            <pc:sldMk cId="3352434431" sldId="314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8:29:50.569" v="792" actId="20577"/>
          <ac:spMkLst>
            <pc:docMk/>
            <pc:sldMk cId="3352434431" sldId="314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30:11.665" v="799" actId="113"/>
        <pc:sldMkLst>
          <pc:docMk/>
          <pc:sldMk cId="502368936" sldId="315"/>
        </pc:sldMkLst>
        <pc:spChg chg="mod">
          <ac:chgData name="Abdelfattah Nabil" userId="77a49ace32e08614" providerId="LiveId" clId="{7FDDDC60-9DE1-4846-BF08-E3EFFA0F11CB}" dt="2023-01-21T18:30:11.665" v="799" actId="113"/>
          <ac:spMkLst>
            <pc:docMk/>
            <pc:sldMk cId="502368936" sldId="315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32:42.891" v="822" actId="113"/>
        <pc:sldMkLst>
          <pc:docMk/>
          <pc:sldMk cId="1209547543" sldId="316"/>
        </pc:sldMkLst>
        <pc:spChg chg="mod">
          <ac:chgData name="Abdelfattah Nabil" userId="77a49ace32e08614" providerId="LiveId" clId="{7FDDDC60-9DE1-4846-BF08-E3EFFA0F11CB}" dt="2023-01-21T18:32:42.891" v="822" actId="113"/>
          <ac:spMkLst>
            <pc:docMk/>
            <pc:sldMk cId="1209547543" sldId="316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32:24.145" v="816" actId="113"/>
        <pc:sldMkLst>
          <pc:docMk/>
          <pc:sldMk cId="3817386371" sldId="317"/>
        </pc:sldMkLst>
        <pc:spChg chg="mod">
          <ac:chgData name="Abdelfattah Nabil" userId="77a49ace32e08614" providerId="LiveId" clId="{7FDDDC60-9DE1-4846-BF08-E3EFFA0F11CB}" dt="2023-01-21T18:32:24.145" v="816" actId="113"/>
          <ac:spMkLst>
            <pc:docMk/>
            <pc:sldMk cId="3817386371" sldId="317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31:58.387" v="810" actId="113"/>
        <pc:sldMkLst>
          <pc:docMk/>
          <pc:sldMk cId="2401389392" sldId="318"/>
        </pc:sldMkLst>
        <pc:spChg chg="mod">
          <ac:chgData name="Abdelfattah Nabil" userId="77a49ace32e08614" providerId="LiveId" clId="{7FDDDC60-9DE1-4846-BF08-E3EFFA0F11CB}" dt="2023-01-21T18:31:58.387" v="810" actId="113"/>
          <ac:spMkLst>
            <pc:docMk/>
            <pc:sldMk cId="2401389392" sldId="318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33:03.403" v="829" actId="113"/>
        <pc:sldMkLst>
          <pc:docMk/>
          <pc:sldMk cId="194490650" sldId="319"/>
        </pc:sldMkLst>
        <pc:spChg chg="mod">
          <ac:chgData name="Abdelfattah Nabil" userId="77a49ace32e08614" providerId="LiveId" clId="{7FDDDC60-9DE1-4846-BF08-E3EFFA0F11CB}" dt="2023-01-21T18:33:03.403" v="829" actId="113"/>
          <ac:spMkLst>
            <pc:docMk/>
            <pc:sldMk cId="194490650" sldId="319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33:37.348" v="837" actId="113"/>
        <pc:sldMkLst>
          <pc:docMk/>
          <pc:sldMk cId="1011665526" sldId="320"/>
        </pc:sldMkLst>
        <pc:spChg chg="mod">
          <ac:chgData name="Abdelfattah Nabil" userId="77a49ace32e08614" providerId="LiveId" clId="{7FDDDC60-9DE1-4846-BF08-E3EFFA0F11CB}" dt="2023-01-21T18:33:37.348" v="837" actId="113"/>
          <ac:spMkLst>
            <pc:docMk/>
            <pc:sldMk cId="1011665526" sldId="320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33:56.938" v="845" actId="113"/>
        <pc:sldMkLst>
          <pc:docMk/>
          <pc:sldMk cId="2019410947" sldId="321"/>
        </pc:sldMkLst>
        <pc:spChg chg="mod">
          <ac:chgData name="Abdelfattah Nabil" userId="77a49ace32e08614" providerId="LiveId" clId="{7FDDDC60-9DE1-4846-BF08-E3EFFA0F11CB}" dt="2023-01-21T18:33:56.938" v="845" actId="113"/>
          <ac:spMkLst>
            <pc:docMk/>
            <pc:sldMk cId="2019410947" sldId="321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34:23.890" v="853" actId="113"/>
        <pc:sldMkLst>
          <pc:docMk/>
          <pc:sldMk cId="695552166" sldId="322"/>
        </pc:sldMkLst>
        <pc:spChg chg="mod">
          <ac:chgData name="Abdelfattah Nabil" userId="77a49ace32e08614" providerId="LiveId" clId="{7FDDDC60-9DE1-4846-BF08-E3EFFA0F11CB}" dt="2023-01-21T18:34:23.890" v="853" actId="113"/>
          <ac:spMkLst>
            <pc:docMk/>
            <pc:sldMk cId="695552166" sldId="322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35:04.178" v="873" actId="20577"/>
        <pc:sldMkLst>
          <pc:docMk/>
          <pc:sldMk cId="2971097760" sldId="323"/>
        </pc:sldMkLst>
        <pc:spChg chg="mod">
          <ac:chgData name="Abdelfattah Nabil" userId="77a49ace32e08614" providerId="LiveId" clId="{7FDDDC60-9DE1-4846-BF08-E3EFFA0F11CB}" dt="2023-01-21T18:35:04.178" v="873" actId="20577"/>
          <ac:spMkLst>
            <pc:docMk/>
            <pc:sldMk cId="2971097760" sldId="323"/>
            <ac:spMk id="9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158045" y="-155787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787" y="482483"/>
            <a:ext cx="4928806" cy="185161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30762" y="674666"/>
            <a:ext cx="309091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مقدمة في الإعلام الرقمي </a:t>
            </a:r>
          </a:p>
          <a:p>
            <a:pPr algn="ctr"/>
            <a:r>
              <a:rPr lang="ar-EG" sz="28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rgbClr val="00B0F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د. عبدالفتاح نبيل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C6CE78-A56B-678B-3A34-6E214C2A62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62108" y="4691218"/>
            <a:ext cx="4038601" cy="103466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496F807-77A6-7DE0-9DCD-815E374B8221}"/>
              </a:ext>
            </a:extLst>
          </p:cNvPr>
          <p:cNvSpPr txBox="1"/>
          <p:nvPr/>
        </p:nvSpPr>
        <p:spPr>
          <a:xfrm>
            <a:off x="9453015" y="4672003"/>
            <a:ext cx="383186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كود المقرر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DGM111</a:t>
            </a:r>
          </a:p>
          <a:p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5127" y="446309"/>
            <a:ext cx="61983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مقدمة في الإعلام الرقمي 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610310">
            <a:off x="-79391" y="424831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16F2345-CFF1-51D1-5C69-E1811B21B552}"/>
              </a:ext>
            </a:extLst>
          </p:cNvPr>
          <p:cNvSpPr txBox="1"/>
          <p:nvPr/>
        </p:nvSpPr>
        <p:spPr>
          <a:xfrm>
            <a:off x="2440788" y="1751407"/>
            <a:ext cx="9372600" cy="5604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6B3E6BB-6EF0-7947-E6D9-C41C3578F4D7}"/>
              </a:ext>
            </a:extLst>
          </p:cNvPr>
          <p:cNvGrpSpPr/>
          <p:nvPr/>
        </p:nvGrpSpPr>
        <p:grpSpPr>
          <a:xfrm>
            <a:off x="5327374" y="1504537"/>
            <a:ext cx="6126253" cy="768000"/>
            <a:chOff x="3168700" y="1131591"/>
            <a:chExt cx="5427365" cy="576000"/>
          </a:xfrm>
        </p:grpSpPr>
        <p:sp>
          <p:nvSpPr>
            <p:cNvPr id="20" name="Round Same Side Corner Rectangle 3">
              <a:extLst>
                <a:ext uri="{FF2B5EF4-FFF2-40B4-BE49-F238E27FC236}">
                  <a16:creationId xmlns:a16="http://schemas.microsoft.com/office/drawing/2014/main" id="{A4E9C51E-18A3-4A93-0EE5-3127ED043CAC}"/>
                </a:ext>
              </a:extLst>
            </p:cNvPr>
            <p:cNvSpPr/>
            <p:nvPr/>
          </p:nvSpPr>
          <p:spPr>
            <a:xfrm rot="16200000">
              <a:off x="5612780" y="-1240513"/>
              <a:ext cx="432048" cy="53202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219170" latinLnBrk="1"/>
              <a:endParaRPr lang="ko-KR" altLang="en-US" sz="2400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21" name="AutoShape 92">
              <a:extLst>
                <a:ext uri="{FF2B5EF4-FFF2-40B4-BE49-F238E27FC236}">
                  <a16:creationId xmlns:a16="http://schemas.microsoft.com/office/drawing/2014/main" id="{774B6848-5015-8B6E-8F34-F5A2FA05F68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16200000" flipH="1">
              <a:off x="8020065" y="1131591"/>
              <a:ext cx="576000" cy="576000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0" h="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219170">
                <a:defRPr/>
              </a:pPr>
              <a:endParaRPr lang="ko-KR" altLang="en-US" sz="3733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F34F4D72-024E-1A4F-52FA-25F36DA388A3}"/>
                </a:ext>
              </a:extLst>
            </p:cNvPr>
            <p:cNvSpPr txBox="1"/>
            <p:nvPr/>
          </p:nvSpPr>
          <p:spPr>
            <a:xfrm>
              <a:off x="8023164" y="1234926"/>
              <a:ext cx="569802" cy="369332"/>
            </a:xfrm>
            <a:prstGeom prst="rect">
              <a:avLst/>
            </a:prstGeom>
            <a:noFill/>
          </p:spPr>
          <p:txBody>
            <a:bodyPr wrap="square" tIns="0" bIns="0" rtlCol="0" anchor="ctr">
              <a:spAutoFit/>
            </a:bodyPr>
            <a:lstStyle/>
            <a:p>
              <a:pPr algn="ctr" defTabSz="1219170" latinLnBrk="1"/>
              <a:r>
                <a:rPr lang="en-US" altLang="ko-KR" sz="3200" b="1" dirty="0">
                  <a:solidFill>
                    <a:srgbClr val="0070C0"/>
                  </a:solidFill>
                  <a:latin typeface="Arial"/>
                  <a:ea typeface="Arial Unicode MS"/>
                  <a:cs typeface="Arial" pitchFamily="34" charset="0"/>
                </a:rPr>
                <a:t>1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0E279F8-BF84-FE70-1F0F-F2E1A0C6DBAE}"/>
              </a:ext>
            </a:extLst>
          </p:cNvPr>
          <p:cNvGrpSpPr/>
          <p:nvPr/>
        </p:nvGrpSpPr>
        <p:grpSpPr>
          <a:xfrm>
            <a:off x="5327373" y="3862130"/>
            <a:ext cx="6130385" cy="768000"/>
            <a:chOff x="3168700" y="1131591"/>
            <a:chExt cx="5427365" cy="576000"/>
          </a:xfrm>
        </p:grpSpPr>
        <p:sp>
          <p:nvSpPr>
            <p:cNvPr id="24" name="Round Same Side Corner Rectangle 28">
              <a:extLst>
                <a:ext uri="{FF2B5EF4-FFF2-40B4-BE49-F238E27FC236}">
                  <a16:creationId xmlns:a16="http://schemas.microsoft.com/office/drawing/2014/main" id="{FF987A49-0837-B598-C1D3-CA66D0FB9DA0}"/>
                </a:ext>
              </a:extLst>
            </p:cNvPr>
            <p:cNvSpPr/>
            <p:nvPr/>
          </p:nvSpPr>
          <p:spPr>
            <a:xfrm rot="16200000">
              <a:off x="5612780" y="-1240513"/>
              <a:ext cx="432048" cy="53202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219170" latinLnBrk="1"/>
              <a:endParaRPr lang="ko-KR" altLang="en-US" sz="2400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25" name="AutoShape 92">
              <a:extLst>
                <a:ext uri="{FF2B5EF4-FFF2-40B4-BE49-F238E27FC236}">
                  <a16:creationId xmlns:a16="http://schemas.microsoft.com/office/drawing/2014/main" id="{7425ED8D-0526-09F3-C89E-03C1941C76F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16200000" flipH="1">
              <a:off x="8020065" y="1131591"/>
              <a:ext cx="576000" cy="576000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0" h="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219170">
                <a:defRPr/>
              </a:pPr>
              <a:endParaRPr lang="ko-KR" altLang="en-US" sz="3733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0065C520-4710-9E17-0235-3ADBE33386E5}"/>
                </a:ext>
              </a:extLst>
            </p:cNvPr>
            <p:cNvSpPr txBox="1"/>
            <p:nvPr/>
          </p:nvSpPr>
          <p:spPr>
            <a:xfrm>
              <a:off x="8023164" y="1234927"/>
              <a:ext cx="569802" cy="369332"/>
            </a:xfrm>
            <a:prstGeom prst="rect">
              <a:avLst/>
            </a:prstGeom>
            <a:noFill/>
          </p:spPr>
          <p:txBody>
            <a:bodyPr wrap="square" tIns="0" bIns="0" rtlCol="0" anchor="ctr">
              <a:spAutoFit/>
            </a:bodyPr>
            <a:lstStyle/>
            <a:p>
              <a:pPr algn="ctr" defTabSz="1219170" latinLnBrk="1"/>
              <a:r>
                <a:rPr lang="en-US" altLang="ko-KR" sz="3200" b="1" dirty="0">
                  <a:solidFill>
                    <a:srgbClr val="0070C0"/>
                  </a:solidFill>
                  <a:latin typeface="Arial"/>
                  <a:ea typeface="Arial Unicode MS"/>
                  <a:cs typeface="Arial" pitchFamily="34" charset="0"/>
                </a:rPr>
                <a:t>3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2FD17ACE-AA47-B332-5673-98CEEB482829}"/>
              </a:ext>
            </a:extLst>
          </p:cNvPr>
          <p:cNvGrpSpPr/>
          <p:nvPr/>
        </p:nvGrpSpPr>
        <p:grpSpPr>
          <a:xfrm>
            <a:off x="5327374" y="2686089"/>
            <a:ext cx="6130385" cy="768000"/>
            <a:chOff x="3168700" y="1131591"/>
            <a:chExt cx="5427365" cy="576000"/>
          </a:xfrm>
        </p:grpSpPr>
        <p:sp>
          <p:nvSpPr>
            <p:cNvPr id="28" name="Round Same Side Corner Rectangle 28">
              <a:extLst>
                <a:ext uri="{FF2B5EF4-FFF2-40B4-BE49-F238E27FC236}">
                  <a16:creationId xmlns:a16="http://schemas.microsoft.com/office/drawing/2014/main" id="{2DD39775-CA4B-745C-55D1-DC08AA3EDE5E}"/>
                </a:ext>
              </a:extLst>
            </p:cNvPr>
            <p:cNvSpPr/>
            <p:nvPr/>
          </p:nvSpPr>
          <p:spPr>
            <a:xfrm rot="16200000">
              <a:off x="5612780" y="-1240513"/>
              <a:ext cx="432048" cy="53202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219170" latinLnBrk="1"/>
              <a:endParaRPr lang="ko-KR" altLang="en-US" sz="2400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29" name="AutoShape 92">
              <a:extLst>
                <a:ext uri="{FF2B5EF4-FFF2-40B4-BE49-F238E27FC236}">
                  <a16:creationId xmlns:a16="http://schemas.microsoft.com/office/drawing/2014/main" id="{F8448F17-B770-6E89-86B0-8F4E5554015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16200000" flipH="1">
              <a:off x="8020065" y="1131591"/>
              <a:ext cx="576000" cy="576000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0" h="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219170">
                <a:defRPr/>
              </a:pPr>
              <a:endParaRPr lang="ko-KR" altLang="en-US" sz="3733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DC20CF13-9719-C228-02F2-76E9D9E90A1C}"/>
                </a:ext>
              </a:extLst>
            </p:cNvPr>
            <p:cNvSpPr txBox="1"/>
            <p:nvPr/>
          </p:nvSpPr>
          <p:spPr>
            <a:xfrm>
              <a:off x="8023164" y="1234926"/>
              <a:ext cx="569802" cy="369332"/>
            </a:xfrm>
            <a:prstGeom prst="rect">
              <a:avLst/>
            </a:prstGeom>
            <a:noFill/>
          </p:spPr>
          <p:txBody>
            <a:bodyPr wrap="square" tIns="0" bIns="0" rtlCol="0" anchor="ctr">
              <a:spAutoFit/>
            </a:bodyPr>
            <a:lstStyle/>
            <a:p>
              <a:pPr algn="ctr" defTabSz="1219170" latinLnBrk="1"/>
              <a:r>
                <a:rPr lang="en-US" altLang="ko-KR" sz="3200" b="1" dirty="0">
                  <a:solidFill>
                    <a:srgbClr val="0070C0"/>
                  </a:solidFill>
                  <a:latin typeface="Arial"/>
                  <a:ea typeface="Arial Unicode MS"/>
                  <a:cs typeface="Arial" pitchFamily="34" charset="0"/>
                </a:rPr>
                <a:t>2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CA98AED0-24D3-6336-A3E6-790344487E7A}"/>
              </a:ext>
            </a:extLst>
          </p:cNvPr>
          <p:cNvGrpSpPr/>
          <p:nvPr/>
        </p:nvGrpSpPr>
        <p:grpSpPr>
          <a:xfrm>
            <a:off x="5327374" y="4931743"/>
            <a:ext cx="6122121" cy="768000"/>
            <a:chOff x="3168700" y="1131591"/>
            <a:chExt cx="5427365" cy="576000"/>
          </a:xfrm>
        </p:grpSpPr>
        <p:sp>
          <p:nvSpPr>
            <p:cNvPr id="32" name="Round Same Side Corner Rectangle 28">
              <a:extLst>
                <a:ext uri="{FF2B5EF4-FFF2-40B4-BE49-F238E27FC236}">
                  <a16:creationId xmlns:a16="http://schemas.microsoft.com/office/drawing/2014/main" id="{53988581-6E1A-9F5D-231B-73B3C614B4DE}"/>
                </a:ext>
              </a:extLst>
            </p:cNvPr>
            <p:cNvSpPr/>
            <p:nvPr/>
          </p:nvSpPr>
          <p:spPr>
            <a:xfrm rot="16200000">
              <a:off x="5612780" y="-1240513"/>
              <a:ext cx="432048" cy="53202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219170" latinLnBrk="1"/>
              <a:endParaRPr lang="ko-KR" altLang="en-US" sz="2400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33" name="AutoShape 92">
              <a:extLst>
                <a:ext uri="{FF2B5EF4-FFF2-40B4-BE49-F238E27FC236}">
                  <a16:creationId xmlns:a16="http://schemas.microsoft.com/office/drawing/2014/main" id="{F52E7872-45D1-F9E0-18A9-76D973D764C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16200000" flipH="1">
              <a:off x="8020065" y="1131591"/>
              <a:ext cx="576000" cy="576000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0" h="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219170">
                <a:defRPr/>
              </a:pPr>
              <a:endParaRPr lang="ko-KR" altLang="en-US" sz="3733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C80FAA7B-9440-0C2D-A857-D08E536AE57B}"/>
                </a:ext>
              </a:extLst>
            </p:cNvPr>
            <p:cNvSpPr txBox="1"/>
            <p:nvPr/>
          </p:nvSpPr>
          <p:spPr>
            <a:xfrm>
              <a:off x="8023164" y="1234926"/>
              <a:ext cx="569802" cy="369332"/>
            </a:xfrm>
            <a:prstGeom prst="rect">
              <a:avLst/>
            </a:prstGeom>
            <a:noFill/>
          </p:spPr>
          <p:txBody>
            <a:bodyPr wrap="square" tIns="0" bIns="0" rtlCol="0" anchor="ctr">
              <a:spAutoFit/>
            </a:bodyPr>
            <a:lstStyle/>
            <a:p>
              <a:pPr algn="ctr" defTabSz="1219170" latinLnBrk="1"/>
              <a:r>
                <a:rPr lang="en-US" altLang="ko-KR" sz="3200" b="1" dirty="0">
                  <a:solidFill>
                    <a:srgbClr val="0070C0"/>
                  </a:solidFill>
                  <a:latin typeface="Arial"/>
                  <a:ea typeface="Arial Unicode MS"/>
                  <a:cs typeface="Arial" pitchFamily="34" charset="0"/>
                </a:rPr>
                <a:t>4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1D457F60-4455-BA39-F926-C4F8F5944A1C}"/>
              </a:ext>
            </a:extLst>
          </p:cNvPr>
          <p:cNvSpPr txBox="1"/>
          <p:nvPr/>
        </p:nvSpPr>
        <p:spPr>
          <a:xfrm>
            <a:off x="4264187" y="1618451"/>
            <a:ext cx="6272212" cy="5533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2800" b="1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مفهوم الإعلام الرقمي (</a:t>
            </a:r>
            <a:r>
              <a:rPr lang="en-US" sz="2800" b="1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Digital Media</a:t>
            </a:r>
            <a:r>
              <a:rPr lang="ar-SA" sz="2800" b="1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)</a:t>
            </a:r>
            <a:endParaRPr lang="en-US" sz="2800" dirty="0">
              <a:solidFill>
                <a:schemeClr val="bg1"/>
              </a:solidFill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67806FC-96F5-F108-A104-3E4B7729C179}"/>
              </a:ext>
            </a:extLst>
          </p:cNvPr>
          <p:cNvSpPr txBox="1"/>
          <p:nvPr/>
        </p:nvSpPr>
        <p:spPr>
          <a:xfrm>
            <a:off x="4255796" y="4014375"/>
            <a:ext cx="6272212" cy="5533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800" b="1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خصائص</a:t>
            </a:r>
            <a:r>
              <a:rPr lang="ar-SA" sz="2800" b="1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 الإعلام الرقمي</a:t>
            </a:r>
            <a:endParaRPr lang="en-US" sz="2800" dirty="0">
              <a:solidFill>
                <a:schemeClr val="bg1"/>
              </a:solidFill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F041CFB-1072-835E-C899-71B7F58C6818}"/>
              </a:ext>
            </a:extLst>
          </p:cNvPr>
          <p:cNvSpPr txBox="1"/>
          <p:nvPr/>
        </p:nvSpPr>
        <p:spPr>
          <a:xfrm>
            <a:off x="4233727" y="5060161"/>
            <a:ext cx="6272212" cy="5533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800" b="1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الفرق بين</a:t>
            </a:r>
            <a:r>
              <a:rPr lang="ar-SA" sz="2800" b="1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 الإعلام الرقمي</a:t>
            </a:r>
            <a:r>
              <a:rPr lang="ar-EG" sz="2800" b="1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 والتقليدي</a:t>
            </a:r>
            <a:r>
              <a:rPr lang="ar-SA" sz="2800" b="1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 </a:t>
            </a:r>
            <a:endParaRPr lang="en-US" sz="2800" dirty="0">
              <a:solidFill>
                <a:schemeClr val="bg1"/>
              </a:solidFill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4336FFE-B12A-26F0-18E4-15ECF86D881B}"/>
              </a:ext>
            </a:extLst>
          </p:cNvPr>
          <p:cNvSpPr txBox="1"/>
          <p:nvPr/>
        </p:nvSpPr>
        <p:spPr>
          <a:xfrm>
            <a:off x="4227478" y="2856650"/>
            <a:ext cx="6272212" cy="5533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800" b="1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أهمية</a:t>
            </a:r>
            <a:r>
              <a:rPr lang="ar-SA" sz="2800" b="1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 </a:t>
            </a:r>
            <a:r>
              <a:rPr lang="ar-EG" sz="2800" b="1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وأنواع </a:t>
            </a:r>
            <a:r>
              <a:rPr lang="ar-SA" sz="2800" b="1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الإعلام الرقمي </a:t>
            </a:r>
            <a:endParaRPr lang="en-US" sz="2800" dirty="0">
              <a:solidFill>
                <a:schemeClr val="bg1"/>
              </a:solidFill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AC9E7EF-C620-7FBF-9682-9811ED6082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98" y="2204822"/>
            <a:ext cx="2754894" cy="2754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26602" y="499036"/>
            <a:ext cx="5245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مفهوم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15534">
            <a:off x="-5519" y="48553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03312" y="2225719"/>
            <a:ext cx="9666288" cy="3825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يطلق على الإعلام الرقمي مجموعة من المسميّات التي تؤدّي إلى نفس المفهوم، مثل (الإعلام التفاعليّ، وإعلام الوسائط المتعدّدة، والإعلام الشبكيّ الحيّ، والإعلام التشاركيّ)</a:t>
            </a:r>
            <a:r>
              <a:rPr lang="en-US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.</a:t>
            </a:r>
            <a:endParaRPr lang="ar-EG" sz="3200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ويعرّف الإعلام الرقميّ على أنّه شكل من أشكال وسائل الإعلام الحديثة، والتي ظهرت مع ظهور الثورة التكنولوجيّة في القرن الحادي والعشرين</a:t>
            </a:r>
            <a:r>
              <a:rPr lang="ar-EG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ي</a:t>
            </a:r>
            <a:r>
              <a:rPr lang="en-US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.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en-US" sz="24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390960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26602" y="499036"/>
            <a:ext cx="5245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مفهوم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15534">
            <a:off x="-5519" y="48553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03312" y="2225719"/>
            <a:ext cx="9666288" cy="342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ويستخدم الإعلام الرقميّ الأجهزة الإلكترونيّة، ويتمّ نقل البيانات عبرها</a:t>
            </a:r>
            <a:r>
              <a:rPr lang="ar-EG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 مثل الكمبيوتر وأجهزة الموبايل</a:t>
            </a:r>
            <a:r>
              <a:rPr lang="en-US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en-US" sz="3200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ويشيع استخدام الإعلام الرقميّ في البرامج، والوسائط المتعدّدة كالصوت والصورة، ومواقع الويب، ومقاطع الفيديو، وإعلانات الإنترنت.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en-US" sz="24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894724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26602" y="499036"/>
            <a:ext cx="5245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أهمية الإعلام الرقمي 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15534">
            <a:off x="-5519" y="48553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03312" y="2225719"/>
            <a:ext cx="9666288" cy="293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يلعب الإعلام الرقميّ دوراً مهمّاً ورئيسيّاً في حياة المجتمعات، وقد يكون دوره إيجابيّاً أو سلبيّاً حسب الطريقة التي يُستخدم فيها، ومن أهمّ الأدوار التي يقوم بها ما يأتي: </a:t>
            </a:r>
            <a:endParaRPr lang="ar-EG" sz="3200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3200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تبادل المعلومات بين الناس بشكلٍ أسرع. 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FDEAF06-7563-469E-40F0-A41DFEF423B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087" y="3376824"/>
            <a:ext cx="2054976" cy="2054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982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26602" y="499036"/>
            <a:ext cx="5245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أهمية الإعلام الرقمي 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15534">
            <a:off x="-5519" y="48553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03312" y="2225719"/>
            <a:ext cx="9666288" cy="1878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توفير ملايين فرص العمل وازدهار الأعمال</a:t>
            </a:r>
            <a:r>
              <a:rPr lang="en-US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.</a:t>
            </a: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r-EG" sz="3200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تسهيل التفاعل والتواصل الاجتماعيّ،</a:t>
            </a:r>
            <a:r>
              <a:rPr lang="en-US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  </a:t>
            </a:r>
            <a:r>
              <a:rPr lang="ar-EG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دون مراعاة للوقت أو المسافات</a:t>
            </a:r>
            <a:r>
              <a:rPr lang="en-US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6CE5130-BA5B-1B09-94AD-3B17577795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165" y="4190876"/>
            <a:ext cx="1671546" cy="1671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0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26602" y="499036"/>
            <a:ext cx="5245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أهمية الإعلام الرقمي 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15534">
            <a:off x="-5519" y="48553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03312" y="2225719"/>
            <a:ext cx="9666288" cy="2405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تعزيز التفاهم بين الناس، وتجاوز الحدود بينهم، كالفروقات الاجتماعيّة والاقتصاديّة، واختلاف المستويات الثقافيّة، والسياسيّة والدينيّة. </a:t>
            </a: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r-EG" sz="3200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السماح للناس بإيصال أصواتهم في الأزمات والقضايا الإنسانية العالميّة.</a:t>
            </a:r>
          </a:p>
        </p:txBody>
      </p:sp>
    </p:spTree>
    <p:extLst>
      <p:ext uri="{BB962C8B-B14F-4D97-AF65-F5344CB8AC3E}">
        <p14:creationId xmlns:p14="http://schemas.microsoft.com/office/powerpoint/2010/main" val="785311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26602" y="499036"/>
            <a:ext cx="5245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أهمية الإعلام الرقمي 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15534">
            <a:off x="-5519" y="48553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03312" y="2225719"/>
            <a:ext cx="9666288" cy="2405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المساعدة في تعزيز الإنتاجيّة، وتوفير المرونة للعامل وصاحب العمل لإنجاز الأعمال. </a:t>
            </a: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r-EG" sz="3200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تسهيل العملية التعليميّة، واكتشاف العقبات وحلها</a:t>
            </a:r>
            <a:r>
              <a:rPr lang="en-US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B04CC95-6171-9FC0-5BFE-F0938CB566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367" y="2894204"/>
            <a:ext cx="2537596" cy="2537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8375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26602" y="499036"/>
            <a:ext cx="5245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أنواع الإعلام الرقمي 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15534">
            <a:off x="-5519" y="48553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41437" y="1705958"/>
            <a:ext cx="9666288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Y" sz="3200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تشتمل وسائل الإعلام الرقميّ على أنواع مختلفة من تقنيّات الاتصال، حالها حال الوسائل الإعلاميّة التقليديّة</a:t>
            </a:r>
            <a:r>
              <a:rPr lang="ar-EG" sz="3200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كما يلي: </a:t>
            </a:r>
          </a:p>
          <a:p>
            <a:pPr algn="just" rtl="1">
              <a:lnSpc>
                <a:spcPct val="200000"/>
              </a:lnSpc>
            </a:pPr>
            <a:endParaRPr lang="ar-EG" sz="3200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algn="just" rtl="1">
              <a:lnSpc>
                <a:spcPct val="200000"/>
              </a:lnSpc>
            </a:pPr>
            <a:endParaRPr lang="en-US" sz="3200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5E4E2E0-458C-8D84-74F2-6083CEA134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209" y="2924175"/>
            <a:ext cx="2604058" cy="26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0393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26602" y="499036"/>
            <a:ext cx="5245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أنواع الإعلام الرقمي 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15534">
            <a:off x="-5519" y="48553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96198" y="1206922"/>
            <a:ext cx="9666288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Y" sz="3200" b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الصوتيات</a:t>
            </a:r>
            <a:r>
              <a:rPr lang="en-US" sz="3200" b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:</a:t>
            </a:r>
            <a:endParaRPr lang="en-US" sz="3200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algn="just" rtl="1">
              <a:lnSpc>
                <a:spcPct val="200000"/>
              </a:lnSpc>
            </a:pPr>
            <a:r>
              <a:rPr lang="ar-SY" sz="3200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يشمل هذا النوع محطّات الراديو الرقميّة، </a:t>
            </a:r>
            <a:r>
              <a:rPr lang="ar-SY" sz="3200" dirty="0" err="1">
                <a:latin typeface="Simplified Arabic" panose="02020603050405020304" pitchFamily="18" charset="-78"/>
                <a:cs typeface="Simplified Arabic" panose="02020603050405020304" pitchFamily="18" charset="-78"/>
              </a:rPr>
              <a:t>والبودكاست</a:t>
            </a:r>
            <a:r>
              <a:rPr lang="ar-SY" sz="3200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، والمكتبات الصوتيّة التي </a:t>
            </a:r>
            <a:r>
              <a:rPr lang="ar-EG" sz="3200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تضم ملايين الأغاني</a:t>
            </a:r>
            <a:r>
              <a:rPr lang="en-US" sz="3200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CC32CE2-4833-7FDE-5DDD-535CDBC0CA9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679" y="3559589"/>
            <a:ext cx="2216140" cy="2216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2425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1852" y="499036"/>
            <a:ext cx="50839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أنواع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476108">
            <a:off x="-5518" y="329759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29627" y="1705958"/>
            <a:ext cx="9666288" cy="2405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3200" b="1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الفيديوهات</a:t>
            </a:r>
            <a:r>
              <a:rPr lang="en-US" sz="3200" b="1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: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en-US" sz="3200" b="1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تشمل الفيديوهات على الوسائط المرئيّة، مثل بثّ الأفلام</a:t>
            </a:r>
            <a:r>
              <a:rPr lang="ar-EG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، </a:t>
            </a: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ومن أشهر مزوّدي هذه الخدمات </a:t>
            </a:r>
            <a:r>
              <a:rPr lang="en-US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Netflix</a:t>
            </a: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، و </a:t>
            </a:r>
            <a:r>
              <a:rPr lang="en-US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YouTube</a:t>
            </a: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. 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52BF213-74B1-CF9F-AD41-483E626C6A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142" y="3448212"/>
            <a:ext cx="2171700" cy="2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8581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21877" y="499036"/>
            <a:ext cx="46838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أنواع الإعلام الرقمي </a:t>
            </a:r>
          </a:p>
        </p:txBody>
      </p:sp>
      <p:sp>
        <p:nvSpPr>
          <p:cNvPr id="8" name="TextBox 7"/>
          <p:cNvSpPr txBox="1"/>
          <p:nvPr/>
        </p:nvSpPr>
        <p:spPr>
          <a:xfrm rot="20107174">
            <a:off x="7153" y="374224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95875" y="1705958"/>
            <a:ext cx="5995290" cy="4088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3200" b="1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وسائل التواصل الاجتماعي:</a:t>
            </a:r>
            <a:endParaRPr lang="en-US" sz="3200" b="1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en-US" sz="3200" b="1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 وتشتمل </a:t>
            </a:r>
            <a:r>
              <a:rPr lang="ar-EG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(</a:t>
            </a: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فيسبوك، وتويتر، </a:t>
            </a:r>
            <a:r>
              <a:rPr lang="ar-SA" sz="3200" dirty="0" err="1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وإنستجرام</a:t>
            </a: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، وسناب شات، وغيرها</a:t>
            </a:r>
            <a:r>
              <a:rPr lang="ar-EG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)</a:t>
            </a: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، حيث تتيح الفرصة أمام مستخدميها التفاعل مع بعضهم، وتبادل الثقافات، والخبرات. </a:t>
            </a:r>
            <a:endParaRPr lang="en-US" sz="3200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438F036-A5CD-A36E-5815-258A7A76552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114" y="2218121"/>
            <a:ext cx="2682936" cy="2682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2249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6627" y="499036"/>
            <a:ext cx="4864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أنواع الإعلام الرقمي 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26134">
            <a:off x="-93621" y="457136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05324" y="1996215"/>
            <a:ext cx="6423915" cy="2302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3200" b="1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الإعلانات المدفوعة:</a:t>
            </a:r>
            <a:endParaRPr lang="en-US" sz="3200" b="1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br>
              <a:rPr lang="en-US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</a:b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تمّ استخدام الإعلام الرقميّ للاستفادة من مواقع الويب في تسويق المنتجات وبيعها. 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BA2AC2E-9651-C640-9AF2-D4866EA2715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209" y="2751397"/>
            <a:ext cx="2240138" cy="2240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3582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6627" y="499036"/>
            <a:ext cx="4864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أنواع الإعلام الرقمي 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19487245">
            <a:off x="-73207" y="495486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19850" y="1996215"/>
            <a:ext cx="4509390" cy="293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3200" b="1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الأخبار والنصوص الأدبيّة: </a:t>
            </a:r>
            <a:endParaRPr lang="en-US" sz="3200" b="1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en-US" sz="3200" b="1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ساهم الإعلام الرقميّ في انتشار المنصّات الإخباريّة الرقميّة، والموسوعات، والمواقع الأدبيّة.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E05BC0E-232C-C3C5-362C-7F3135F0E8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154" y="1796820"/>
            <a:ext cx="3664412" cy="3664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8659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6627" y="499036"/>
            <a:ext cx="4864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خصائص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19794412">
            <a:off x="-126320" y="473087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34650" y="1996215"/>
            <a:ext cx="4594590" cy="4191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b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التفاعلية: </a:t>
            </a:r>
            <a:endParaRPr lang="ar-EG" sz="3200" b="1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3200" b="1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حيث يكون الاتصال ثنائي الاتجاه ويتفاعل كل طرف مع الآخر بمختلف وسائل الاتصال. </a:t>
            </a:r>
            <a:endParaRPr lang="ar-EG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3200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71E94DB-4175-C23F-4E20-054CBEC9587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294" y="1705958"/>
            <a:ext cx="3542346" cy="3542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4344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6627" y="499036"/>
            <a:ext cx="4864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خصائص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19886502">
            <a:off x="-82159" y="447912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476874" y="1996215"/>
            <a:ext cx="5452365" cy="2405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b="1" dirty="0" err="1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اللاتزامنية</a:t>
            </a:r>
            <a:r>
              <a:rPr lang="ar-SY" sz="3200" b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: </a:t>
            </a:r>
            <a:endParaRPr lang="ar-EG" sz="3200" b="1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3200" b="1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يتميز ب</a:t>
            </a: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التفاعل في الوقت الذي يناسب الفرد سواءً أكان هو المستقبل أم المرسل. 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55198C2-C482-B9F9-789F-CBD62C7F234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533" y="1859165"/>
            <a:ext cx="3446084" cy="3446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3689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6627" y="499036"/>
            <a:ext cx="4864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خصائص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19691376">
            <a:off x="-17363" y="489836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96000" y="1996215"/>
            <a:ext cx="4833240" cy="293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b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الانتشار والمشاركة: </a:t>
            </a:r>
            <a:endParaRPr lang="ar-EG" sz="3200" b="1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3200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يمكن أن يكون أي شخص هو الناشر في وسائل الاتصال الرقمي جميعها ويرسل ما يريد. 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A311443-DA63-B90E-D073-61CCFC10C22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922" y="1822294"/>
            <a:ext cx="3474592" cy="3474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3893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6627" y="499036"/>
            <a:ext cx="4864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خصائص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19969088">
            <a:off x="-2950" y="441611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67474" y="1996215"/>
            <a:ext cx="4461765" cy="3459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b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الحركة والمرونة: </a:t>
            </a:r>
            <a:endParaRPr lang="ar-EG" sz="3200" b="1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3200" b="1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يمكنك أخذ أجهزة الإعلام الرقمي إلى أي مكان تكون فيه بكل سهولة مثل الهاتف النقال وشبكات الإنترنت. 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916E1AB-3F76-83C9-5091-8B3E609B12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81" y="1996215"/>
            <a:ext cx="2974710" cy="2974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3863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6627" y="499036"/>
            <a:ext cx="4864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خصائص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19926762">
            <a:off x="-114440" y="488257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10374" y="1996215"/>
            <a:ext cx="4118865" cy="2405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b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العالمية: </a:t>
            </a:r>
            <a:endParaRPr lang="ar-EG" sz="3200" b="1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3200" b="1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3200" dirty="0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ي</a:t>
            </a: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وفر لك بيئة اتصال عالمية دون حاجز زماني أو مكاني. 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64729F5-79FC-0D42-376E-1ADE28CDC21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481" y="1920006"/>
            <a:ext cx="3219450" cy="321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5475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6627" y="499036"/>
            <a:ext cx="4864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خصائص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134649">
            <a:off x="8949" y="48419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38874" y="1996215"/>
            <a:ext cx="4690365" cy="293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b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تعدد الوسائط: </a:t>
            </a:r>
            <a:endParaRPr lang="ar-EG" sz="3200" b="1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3200" b="1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مثل الصوت والصورة والنص والصور المتحركة والرسوم البيانية والصور ثلاثية الأبعاد. 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73CE81A-9EF2-CD06-0453-5DD23C6086E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169" y="2204822"/>
            <a:ext cx="3105150" cy="3105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906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6627" y="499036"/>
            <a:ext cx="4864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خصائص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007977">
            <a:off x="-107961" y="543490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10374" y="1996215"/>
            <a:ext cx="4118865" cy="293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b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الانتباه والتركيز: </a:t>
            </a:r>
            <a:endParaRPr lang="ar-EG" sz="3200" b="1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3200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تحوي وسائل الإعلام الرقمي مواد تفاعلية وتحتاج إلى درجة عالية من الانتباه والتركيز.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FC876A1-0307-64F4-FC8A-4868BE5A379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438" y="2033533"/>
            <a:ext cx="3052112" cy="3052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655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6627" y="499036"/>
            <a:ext cx="4864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خصائص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54657">
            <a:off x="-92080" y="461222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91174" y="1996215"/>
            <a:ext cx="5338065" cy="2405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b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التخزين والحفظ: </a:t>
            </a:r>
            <a:endParaRPr lang="ar-EG" sz="3200" b="1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3200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يمكن حفظ الرسائل المختلفة واسترجاعها وقتما تشاء.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54B3079-3D57-526E-A57A-461997BCF6A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807" y="2117065"/>
            <a:ext cx="3204464" cy="3204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4109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6627" y="499036"/>
            <a:ext cx="4864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خصائص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156511">
            <a:off x="10327" y="450110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57875" y="1610200"/>
            <a:ext cx="5099940" cy="3986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b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التحديث</a:t>
            </a:r>
            <a:r>
              <a:rPr lang="ar-EG" sz="3200" b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 المستمر</a:t>
            </a:r>
            <a:r>
              <a:rPr lang="ar-SY" sz="3200" b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: </a:t>
            </a:r>
            <a:endParaRPr lang="ar-EG" sz="3200" b="1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3200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يقدم الإعلام الجديد ميزة التحديث المستمر للمضمون الذي يتم نشره، لمسايرة أو مواكبة الطبيعة الفورية لشبكة الإنترنت فيتم التعديل والتصحيح</a:t>
            </a:r>
            <a:r>
              <a:rPr lang="en-US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C138BF0-9AAB-99A1-855B-3EF87170353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1625" y="1861293"/>
            <a:ext cx="3637600" cy="363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5521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6627" y="499036"/>
            <a:ext cx="4864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خصائص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19850494">
            <a:off x="-23020" y="488187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62600" y="1996215"/>
            <a:ext cx="5366640" cy="4088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b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الفورية والآنية: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SY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3200" dirty="0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يتسم الإعلام الجديد بع</a:t>
            </a: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ملية التبادل بين المرسل والمستقبل، فض</a:t>
            </a:r>
            <a:r>
              <a:rPr lang="ar-EG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لًا</a:t>
            </a: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 عن السرعة في الوصول إلى الخبر</a:t>
            </a:r>
            <a:r>
              <a:rPr lang="ar-EG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، بعكس الإعلام التقليدي</a:t>
            </a:r>
            <a:r>
              <a:rPr lang="en-US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.</a:t>
            </a:r>
            <a:endParaRPr lang="ar-SY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F14BED8-80B0-36FE-7C11-209AB04719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822" y="2346938"/>
            <a:ext cx="2865570" cy="2865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0977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الفرق بين الإعلام التقليدي والإعلام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414371">
            <a:off x="34442" y="410761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33950" y="1996215"/>
            <a:ext cx="5995290" cy="293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هناك عدة فروق</a:t>
            </a:r>
            <a:r>
              <a:rPr lang="ar-EG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 </a:t>
            </a: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بين الإعلام التقليدي والإعلام الجديد وتتلخص فيما يلي: </a:t>
            </a:r>
            <a:endParaRPr lang="en-US" sz="3200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en-US" sz="3200" b="1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الإعلام التقليدي يتطلب ميزانية كبيرة، </a:t>
            </a:r>
            <a:r>
              <a:rPr lang="ar-EG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عكس </a:t>
            </a: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الإعلام الجديد.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196E2A2-B117-77A1-0912-A0D27F7CE5B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255" y="2328348"/>
            <a:ext cx="2729260" cy="272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8663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الفرق بين الإعلام التقليدي والإعلام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19801510">
            <a:off x="-17606" y="519003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27011" y="1727925"/>
            <a:ext cx="9902229" cy="293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الإعلام</a:t>
            </a: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 الرقمي</a:t>
            </a:r>
            <a:r>
              <a:rPr lang="ar-EG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 </a:t>
            </a: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أكثر تفاعل من التقليدي، </a:t>
            </a:r>
            <a:r>
              <a:rPr lang="ar-EG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خاصة مواقع </a:t>
            </a: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التواصل الاجتماعي.</a:t>
            </a:r>
            <a:endParaRPr lang="ar-EG" sz="3200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r-EG" sz="3200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الإعلام الرقمي ذو نطاق واسع، حيث أنه يتمتع بمدى عالمي على عكس التقليدي</a:t>
            </a:r>
            <a:r>
              <a:rPr lang="en-US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125752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الفرق بين الإعلام التقليدي والإعلام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313628">
            <a:off x="-89138" y="397642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62952" y="1727925"/>
            <a:ext cx="9666288" cy="4088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تستطيع باستخدام الوسائل الجديدة باختيار الجمهور الذي تريده على عكس الوسائل التقليدية</a:t>
            </a:r>
            <a:r>
              <a:rPr lang="en-US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.</a:t>
            </a:r>
            <a:endParaRPr lang="ar-EG" sz="3200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r-EG" sz="3200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dirty="0">
                <a:solidFill>
                  <a:srgbClr val="000000"/>
                </a:solidFill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يتفاعل الجمهور مع الوسائل الجديدة أكثر من تفاعلهم مع الوسائل التقليدية، حيث أنهم يستخدمون باستمرار الهواتف المحمولة، بينما يقضون وقت أقل على مشاهدة التلفاز والاستماع إلى الراديو.</a:t>
            </a: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542276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الفرق بين الإعلام التقليدي والإعلام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331291">
            <a:off x="0" y="48037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15352" y="1483975"/>
            <a:ext cx="9666288" cy="54503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الوسائل الجديدة تتميز بسهولة استخدامها عند تعلمها بشكل جيد.</a:t>
            </a:r>
            <a:endParaRPr lang="ar-EG" sz="3200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r-EG" sz="3200" dirty="0">
              <a:solidFill>
                <a:srgbClr val="000000"/>
              </a:solidFill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من حيث الانتشار تعتبر وسائل الإعلام الحديثة ذات انتشار أكبر</a:t>
            </a:r>
            <a:r>
              <a:rPr lang="en-US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 </a:t>
            </a: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من التقليدية. 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sz="3200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من حيث التواصل تميل وسائط الإعلام الجديدة إلى أن تكون أكثر تواصلية وتفاعلاً من التقليدية</a:t>
            </a:r>
            <a:r>
              <a:rPr lang="en-US" sz="3200" dirty="0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.</a:t>
            </a:r>
            <a:endParaRPr lang="ar-EG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r-EG" sz="3200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776605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الفرق بين الإعلام التقليدي والإعلام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36685">
            <a:off x="-5518" y="46825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05827" y="1863015"/>
            <a:ext cx="9666288" cy="3459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يتميز الإعلام الرقمي بسهولة الوصول والاستخدام، حيث يستخدم الكثير من الأشخاص مواقع التواصل الاجتماعي بدلًا من التليفزيون أو الراديو للحصول على الأخبار في أي وقت</a:t>
            </a:r>
            <a:r>
              <a:rPr lang="en-US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.</a:t>
            </a: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يتمتع الإعلام الرقمي بخاصية ردود الفعل، حيث من السهل </a:t>
            </a: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تقديم الملاحظات عند استخدام أنواعه</a:t>
            </a:r>
            <a:r>
              <a:rPr lang="en-US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.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248772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أمثلة عملية عن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36685">
            <a:off x="-5518" y="46825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3BC6803-9A61-765E-2F51-FF7AE43237C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710" y="1484724"/>
            <a:ext cx="8930550" cy="4240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0079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أمثلة عملية عن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36685">
            <a:off x="-5518" y="46825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7A4F142-0366-0956-3C0B-A2A9A03A7D2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025" y="1473396"/>
            <a:ext cx="8401050" cy="4028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8364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أمثلة عملية عن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36685">
            <a:off x="-5518" y="46825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CDB0C9F-D31F-2406-C536-3D1ED87A7B1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935" y="1442191"/>
            <a:ext cx="8610600" cy="423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7183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أمثلة عملية عن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36685">
            <a:off x="-5518" y="46825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B3A3FC6-377B-F178-2DC3-4B156A9FFE4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224" y="1493619"/>
            <a:ext cx="7905752" cy="4069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52375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أمثلة عملية عن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36685">
            <a:off x="-5518" y="46825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1EAFC94-C252-F7C5-AB0A-C987D61514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935" y="1481110"/>
            <a:ext cx="8987700" cy="4209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48470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أمثلة عملية عن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36685">
            <a:off x="-5518" y="46825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449C758-E4F6-DE78-7252-BB31E00EB87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035" y="1399471"/>
            <a:ext cx="7906426" cy="4470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9582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أمثلة عملية عن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36685">
            <a:off x="-5518" y="46825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CE817AF-D9D0-E234-BE94-2821F3E78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4607" y="1434356"/>
            <a:ext cx="7712468" cy="4486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3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أمثلة عملية عن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36685">
            <a:off x="-5518" y="46825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E6E1076-3349-DC22-5E46-909399538E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025" y="1573833"/>
            <a:ext cx="6076950" cy="3971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90437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أمثلة عملية عن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36685">
            <a:off x="-5518" y="46825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F98AC9D-6CE5-ACCD-9C49-2234BFA68AC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788" y="1501221"/>
            <a:ext cx="7822536" cy="4007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86558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أمثلة عملية عن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36685">
            <a:off x="-5518" y="46825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C760171-0F7E-527D-96F7-38253A84CDE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9876" y="1399471"/>
            <a:ext cx="7166174" cy="4472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92870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أمثلة عملية عن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36685">
            <a:off x="-5518" y="46825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0EC4132-1CC3-856D-1734-42B4A9CDB7B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300" y="1454502"/>
            <a:ext cx="5810250" cy="4210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62570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 rot="20236685">
            <a:off x="-5518" y="46825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E2A49A3-DAD4-24DD-C768-8D150EC04B4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650" y="1399471"/>
            <a:ext cx="4514850" cy="451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9922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</TotalTime>
  <Words>952</Words>
  <Application>Microsoft Office PowerPoint</Application>
  <PresentationFormat>Widescreen</PresentationFormat>
  <Paragraphs>172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8" baseType="lpstr">
      <vt:lpstr>Arial</vt:lpstr>
      <vt:lpstr>Calibri</vt:lpstr>
      <vt:lpstr>Calibri Light</vt:lpstr>
      <vt:lpstr>Simplified Arabic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Abdelfattah Nabil</cp:lastModifiedBy>
  <cp:revision>9</cp:revision>
  <dcterms:created xsi:type="dcterms:W3CDTF">2021-08-03T13:03:26Z</dcterms:created>
  <dcterms:modified xsi:type="dcterms:W3CDTF">2023-01-21T22:53:11Z</dcterms:modified>
</cp:coreProperties>
</file>