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15.xml"/>
  <Override ContentType="application/vnd.openxmlformats-officedocument.presentationml.notesSlide+xml" PartName="/ppt/notesSlides/notesSlide11.xml"/>
  <Override ContentType="application/vnd.openxmlformats-officedocument.presentationml.notesSlide+xml" PartName="/ppt/notesSlides/notesSlide24.xml"/>
  <Override ContentType="application/vnd.openxmlformats-officedocument.presentationml.notesSlide+xml" PartName="/ppt/notesSlides/notesSlide12.xml"/>
  <Override ContentType="application/vnd.openxmlformats-officedocument.presentationml.notesSlide+xml" PartName="/ppt/notesSlides/notesSlide20.xml"/>
  <Override ContentType="application/vnd.openxmlformats-officedocument.presentationml.notesSlide+xml" PartName="/ppt/notesSlides/notesSlide17.xml"/>
  <Override ContentType="application/vnd.openxmlformats-officedocument.presentationml.notesSlide+xml" PartName="/ppt/notesSlides/notesSlide16.xml"/>
  <Override ContentType="application/vnd.openxmlformats-officedocument.presentationml.notesSlide+xml" PartName="/ppt/notesSlides/notesSlide21.xml"/>
  <Override ContentType="application/vnd.openxmlformats-officedocument.presentationml.notesSlide+xml" PartName="/ppt/notesSlides/notesSlide8.xml"/>
  <Override ContentType="application/vnd.openxmlformats-officedocument.presentationml.notesSlide+xml" PartName="/ppt/notesSlides/notesSlide4.xml"/>
  <Override ContentType="application/vnd.openxmlformats-officedocument.presentationml.notesSlide+xml" PartName="/ppt/notesSlides/notesSlide25.xml"/>
  <Override ContentType="application/vnd.openxmlformats-officedocument.presentationml.notesSlide+xml" PartName="/ppt/notesSlides/notesSlide18.xml"/>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22.xml"/>
  <Override ContentType="application/vnd.openxmlformats-officedocument.presentationml.notesSlide+xml" PartName="/ppt/notesSlides/notesSlide7.xml"/>
  <Override ContentType="application/vnd.openxmlformats-officedocument.presentationml.notesSlide+xml" PartName="/ppt/notesSlides/notesSlide26.xml"/>
  <Override ContentType="application/vnd.openxmlformats-officedocument.presentationml.notesSlide+xml" PartName="/ppt/notesSlides/notesSlide5.xml"/>
  <Override ContentType="application/vnd.openxmlformats-officedocument.presentationml.notesSlide+xml" PartName="/ppt/notesSlides/notesSlide19.xml"/>
  <Override ContentType="application/vnd.openxmlformats-officedocument.presentationml.notesSlide+xml" PartName="/ppt/notesSlides/notesSlide27.xml"/>
  <Override ContentType="application/vnd.openxmlformats-officedocument.presentationml.notesSlide+xml" PartName="/ppt/notesSlides/notesSlide14.xml"/>
  <Override ContentType="application/vnd.openxmlformats-officedocument.presentationml.notesSlide+xml" PartName="/ppt/notesSlides/notesSlide23.xml"/>
  <Override ContentType="application/vnd.openxmlformats-officedocument.presentationml.notesSlide+xml" PartName="/ppt/notesSlides/notesSlide2.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5.xml"/>
  <Override ContentType="application/vnd.openxmlformats-officedocument.presentationml.slideLayout+xml" PartName="/ppt/slideLayouts/slideLayout18.xml"/>
  <Override ContentType="application/vnd.openxmlformats-officedocument.presentationml.slideLayout+xml" PartName="/ppt/slideLayouts/slideLayout11.xml"/>
  <Override ContentType="application/vnd.openxmlformats-officedocument.presentationml.slideLayout+xml" PartName="/ppt/slideLayouts/slideLayout13.xml"/>
  <Override ContentType="application/vnd.openxmlformats-officedocument.presentationml.slideLayout+xml" PartName="/ppt/slideLayouts/slideLayout1.xml"/>
  <Override ContentType="application/vnd.openxmlformats-officedocument.presentationml.slideLayout+xml" PartName="/ppt/slideLayouts/slideLayout7.xml"/>
  <Override ContentType="application/vnd.openxmlformats-officedocument.presentationml.slideLayout+xml" PartName="/ppt/slideLayouts/slideLayout16.xml"/>
  <Override ContentType="application/vnd.openxmlformats-officedocument.presentationml.slideLayout+xml" PartName="/ppt/slideLayouts/slideLayout9.xml"/>
  <Override ContentType="application/vnd.openxmlformats-officedocument.presentationml.slideLayout+xml" PartName="/ppt/slideLayouts/slideLayout4.xml"/>
  <Override ContentType="application/vnd.openxmlformats-officedocument.presentationml.slideLayout+xml" PartName="/ppt/slideLayouts/slideLayout17.xml"/>
  <Override ContentType="application/vnd.openxmlformats-officedocument.presentationml.slideLayout+xml" PartName="/ppt/slideLayouts/slideLayout14.xml"/>
  <Override ContentType="application/vnd.openxmlformats-officedocument.presentationml.slideLayout+xml" PartName="/ppt/slideLayouts/slideLayout2.xml"/>
  <Override ContentType="application/vnd.openxmlformats-officedocument.presentationml.slideLayout+xml" PartName="/ppt/slideLayouts/slideLayout12.xml"/>
  <Override ContentType="application/vnd.openxmlformats-officedocument.presentationml.slideLayout+xml" PartName="/ppt/slideLayouts/slideLayout10.xml"/>
  <Override ContentType="application/vnd.openxmlformats-officedocument.presentationml.slideLayout+xml" PartName="/ppt/slideLayouts/slideLayout15.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22.xml"/>
  <Override ContentType="application/vnd.openxmlformats-officedocument.presentationml.slide+xml" PartName="/ppt/slides/slide26.xml"/>
  <Override ContentType="application/vnd.openxmlformats-officedocument.presentationml.slide+xml" PartName="/ppt/slides/slide19.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25.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2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23.xml"/>
  <Override ContentType="application/vnd.openxmlformats-officedocument.presentationml.slide+xml" PartName="/ppt/slides/slide27.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66"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 id="274" r:id="rId24"/>
    <p:sldId id="275" r:id="rId25"/>
    <p:sldId id="276" r:id="rId26"/>
    <p:sldId id="277" r:id="rId27"/>
    <p:sldId id="278" r:id="rId28"/>
    <p:sldId id="279" r:id="rId29"/>
    <p:sldId id="280" r:id="rId30"/>
    <p:sldId id="281" r:id="rId31"/>
    <p:sldId id="282" r:id="rId32"/>
  </p:sldIdLst>
  <p:sldSz cy="6858000" cx="12192000"/>
  <p:notesSz cx="6858000" cy="9144000"/>
  <p:embeddedFontLst>
    <p:embeddedFont>
      <p:font typeface="Garamond"/>
      <p:regular r:id="rId33"/>
      <p:bold r:id="rId34"/>
      <p:italic r:id="rId35"/>
      <p:boldItalic r:id="rId36"/>
    </p:embeddedFont>
    <p:embeddedFont>
      <p:font typeface="Noto Sans"/>
      <p:regular r:id="rId37"/>
      <p:bold r:id="rId38"/>
      <p:italic r:id="rId39"/>
      <p:boldItalic r:id="rId40"/>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2160" orient="horz"/>
        <p:guide pos="3840"/>
      </p:guideLst>
    </p:cSldViewPr>
  </p:slideViewPr>
</p:viewPr>
</file>

<file path=ppt/_rels/presentation.xml.rels><?xml version="1.0" encoding="UTF-8" standalone="yes"?><Relationships xmlns="http://schemas.openxmlformats.org/package/2006/relationships"><Relationship Id="rId40" Type="http://schemas.openxmlformats.org/officeDocument/2006/relationships/font" Target="fonts/NotoSans-boldItalic.fntdata"/><Relationship Id="rId20" Type="http://schemas.openxmlformats.org/officeDocument/2006/relationships/slide" Target="slides/slide15.xml"/><Relationship Id="rId22" Type="http://schemas.openxmlformats.org/officeDocument/2006/relationships/slide" Target="slides/slide17.xml"/><Relationship Id="rId21" Type="http://schemas.openxmlformats.org/officeDocument/2006/relationships/slide" Target="slides/slide16.xml"/><Relationship Id="rId24" Type="http://schemas.openxmlformats.org/officeDocument/2006/relationships/slide" Target="slides/slide19.xml"/><Relationship Id="rId23" Type="http://schemas.openxmlformats.org/officeDocument/2006/relationships/slide" Target="slides/slide18.xml"/><Relationship Id="rId1" Type="http://schemas.openxmlformats.org/officeDocument/2006/relationships/theme" Target="theme/theme1.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26" Type="http://schemas.openxmlformats.org/officeDocument/2006/relationships/slide" Target="slides/slide21.xml"/><Relationship Id="rId25" Type="http://schemas.openxmlformats.org/officeDocument/2006/relationships/slide" Target="slides/slide20.xml"/><Relationship Id="rId28" Type="http://schemas.openxmlformats.org/officeDocument/2006/relationships/slide" Target="slides/slide23.xml"/><Relationship Id="rId27" Type="http://schemas.openxmlformats.org/officeDocument/2006/relationships/slide" Target="slides/slide22.xml"/><Relationship Id="rId5" Type="http://schemas.openxmlformats.org/officeDocument/2006/relationships/notesMaster" Target="notesMasters/notesMaster1.xml"/><Relationship Id="rId6" Type="http://schemas.openxmlformats.org/officeDocument/2006/relationships/slide" Target="slides/slide1.xml"/><Relationship Id="rId29" Type="http://schemas.openxmlformats.org/officeDocument/2006/relationships/slide" Target="slides/slide24.xml"/><Relationship Id="rId7" Type="http://schemas.openxmlformats.org/officeDocument/2006/relationships/slide" Target="slides/slide2.xml"/><Relationship Id="rId8" Type="http://schemas.openxmlformats.org/officeDocument/2006/relationships/slide" Target="slides/slide3.xml"/><Relationship Id="rId31" Type="http://schemas.openxmlformats.org/officeDocument/2006/relationships/slide" Target="slides/slide26.xml"/><Relationship Id="rId30" Type="http://schemas.openxmlformats.org/officeDocument/2006/relationships/slide" Target="slides/slide25.xml"/><Relationship Id="rId11" Type="http://schemas.openxmlformats.org/officeDocument/2006/relationships/slide" Target="slides/slide6.xml"/><Relationship Id="rId33" Type="http://schemas.openxmlformats.org/officeDocument/2006/relationships/font" Target="fonts/Garamond-regular.fntdata"/><Relationship Id="rId10" Type="http://schemas.openxmlformats.org/officeDocument/2006/relationships/slide" Target="slides/slide5.xml"/><Relationship Id="rId32" Type="http://schemas.openxmlformats.org/officeDocument/2006/relationships/slide" Target="slides/slide27.xml"/><Relationship Id="rId13" Type="http://schemas.openxmlformats.org/officeDocument/2006/relationships/slide" Target="slides/slide8.xml"/><Relationship Id="rId35" Type="http://schemas.openxmlformats.org/officeDocument/2006/relationships/font" Target="fonts/Garamond-italic.fntdata"/><Relationship Id="rId12" Type="http://schemas.openxmlformats.org/officeDocument/2006/relationships/slide" Target="slides/slide7.xml"/><Relationship Id="rId34" Type="http://schemas.openxmlformats.org/officeDocument/2006/relationships/font" Target="fonts/Garamond-bold.fntdata"/><Relationship Id="rId15" Type="http://schemas.openxmlformats.org/officeDocument/2006/relationships/slide" Target="slides/slide10.xml"/><Relationship Id="rId37" Type="http://schemas.openxmlformats.org/officeDocument/2006/relationships/font" Target="fonts/NotoSans-regular.fntdata"/><Relationship Id="rId14" Type="http://schemas.openxmlformats.org/officeDocument/2006/relationships/slide" Target="slides/slide9.xml"/><Relationship Id="rId36" Type="http://schemas.openxmlformats.org/officeDocument/2006/relationships/font" Target="fonts/Garamond-boldItalic.fntdata"/><Relationship Id="rId17" Type="http://schemas.openxmlformats.org/officeDocument/2006/relationships/slide" Target="slides/slide12.xml"/><Relationship Id="rId39" Type="http://schemas.openxmlformats.org/officeDocument/2006/relationships/font" Target="fonts/NotoSans-italic.fntdata"/><Relationship Id="rId16" Type="http://schemas.openxmlformats.org/officeDocument/2006/relationships/slide" Target="slides/slide11.xml"/><Relationship Id="rId38" Type="http://schemas.openxmlformats.org/officeDocument/2006/relationships/font" Target="fonts/NotoSans-bold.fntdata"/><Relationship Id="rId19" Type="http://schemas.openxmlformats.org/officeDocument/2006/relationships/slide" Target="slides/slide14.xml"/><Relationship Id="rId18"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txBox="1"/>
          <p:nvPr>
            <p:ph idx="2" type="hdr"/>
          </p:nvPr>
        </p:nvSpPr>
        <p:spPr>
          <a:xfrm>
            <a:off x="0" y="0"/>
            <a:ext cx="2971800" cy="458788"/>
          </a:xfrm>
          <a:prstGeom prst="rect">
            <a:avLst/>
          </a:prstGeom>
          <a:noFill/>
          <a:ln>
            <a:noFill/>
          </a:ln>
        </p:spPr>
        <p:txBody>
          <a:bodyPr anchorCtr="0" anchor="t" bIns="45700" lIns="91425" spcFirstLastPara="1" rIns="91425" wrap="square" tIns="45700">
            <a:noAutofit/>
          </a:bodyPr>
          <a:lstStyle>
            <a:lvl1pPr lvl="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9pPr>
          </a:lstStyle>
          <a:p/>
        </p:txBody>
      </p:sp>
      <p:sp>
        <p:nvSpPr>
          <p:cNvPr id="4" name="Google Shape;4;n"/>
          <p:cNvSpPr txBox="1"/>
          <p:nvPr>
            <p:ph idx="10" type="dt"/>
          </p:nvPr>
        </p:nvSpPr>
        <p:spPr>
          <a:xfrm>
            <a:off x="3884613" y="0"/>
            <a:ext cx="2971800" cy="458788"/>
          </a:xfrm>
          <a:prstGeom prst="rect">
            <a:avLst/>
          </a:prstGeom>
          <a:noFill/>
          <a:ln>
            <a:noFill/>
          </a:ln>
        </p:spPr>
        <p:txBody>
          <a:bodyPr anchorCtr="0" anchor="t" bIns="45700" lIns="91425" spcFirstLastPara="1" rIns="91425" wrap="square" tIns="45700">
            <a:noAutofit/>
          </a:bodyPr>
          <a:lstStyle>
            <a:lvl1pPr lvl="0" marR="0" rtl="0" algn="r">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9pPr>
          </a:lstStyle>
          <a:p/>
        </p:txBody>
      </p:sp>
      <p:sp>
        <p:nvSpPr>
          <p:cNvPr id="5" name="Google Shape;5;n"/>
          <p:cNvSpPr/>
          <p:nvPr>
            <p:ph idx="3"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6" name="Google Shape;6;n"/>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lvl1pPr indent="-228600" lvl="0" marL="4572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1pPr>
            <a:lvl2pPr indent="-228600" lvl="1" marL="9144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2pPr>
            <a:lvl3pPr indent="-228600" lvl="2" marL="13716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3pPr>
            <a:lvl4pPr indent="-228600" lvl="3" marL="18288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4pPr>
            <a:lvl5pPr indent="-228600" lvl="4" marL="22860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5pPr>
            <a:lvl6pPr indent="-228600" lvl="5" marL="27432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6pPr>
            <a:lvl7pPr indent="-228600" lvl="6" marL="32004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7pPr>
            <a:lvl8pPr indent="-228600" lvl="7" marL="36576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8pPr>
            <a:lvl9pPr indent="-228600" lvl="8" marL="41148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9pPr>
          </a:lstStyle>
          <a:p/>
        </p:txBody>
      </p:sp>
      <p:sp>
        <p:nvSpPr>
          <p:cNvPr id="7" name="Google Shape;7;n"/>
          <p:cNvSpPr txBox="1"/>
          <p:nvPr>
            <p:ph idx="11" type="ftr"/>
          </p:nvPr>
        </p:nvSpPr>
        <p:spPr>
          <a:xfrm>
            <a:off x="0" y="8685213"/>
            <a:ext cx="2971800" cy="458787"/>
          </a:xfrm>
          <a:prstGeom prst="rect">
            <a:avLst/>
          </a:prstGeom>
          <a:noFill/>
          <a:ln>
            <a:noFill/>
          </a:ln>
        </p:spPr>
        <p:txBody>
          <a:bodyPr anchorCtr="0" anchor="b" bIns="45700" lIns="91425" spcFirstLastPara="1" rIns="91425" wrap="square" tIns="45700">
            <a:noAutofit/>
          </a:bodyPr>
          <a:lstStyle>
            <a:lvl1pPr lvl="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9pPr>
          </a:lstStyle>
          <a:p/>
        </p:txBody>
      </p:sp>
      <p:sp>
        <p:nvSpPr>
          <p:cNvPr id="8" name="Google Shape;8;n"/>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marR="0" rtl="0" algn="r">
              <a:lnSpc>
                <a:spcPct val="100000"/>
              </a:lnSpc>
              <a:spcBef>
                <a:spcPts val="0"/>
              </a:spcBef>
              <a:spcAft>
                <a:spcPts val="0"/>
              </a:spcAft>
              <a:buClr>
                <a:srgbClr val="000000"/>
              </a:buClr>
              <a:buSzPts val="1200"/>
              <a:buFont typeface="Arial"/>
              <a:buNone/>
            </a:pPr>
            <a:fld id="{00000000-1234-1234-1234-123412341234}" type="slidenum">
              <a:rPr b="0" i="0" lang="en-US" sz="1200" u="none" cap="none" strike="noStrike">
                <a:solidFill>
                  <a:schemeClr val="dk1"/>
                </a:solidFill>
                <a:latin typeface="Calibri"/>
                <a:ea typeface="Calibri"/>
                <a:cs typeface="Calibri"/>
                <a:sym typeface="Calibri"/>
              </a:rPr>
              <a:t>‹#›</a:t>
            </a:fld>
            <a:endParaRPr b="0" i="0" sz="1200" u="none" cap="none" strike="noStrike">
              <a:solidFill>
                <a:schemeClr val="dk1"/>
              </a:solidFill>
              <a:latin typeface="Calibri"/>
              <a:ea typeface="Calibri"/>
              <a:cs typeface="Calibri"/>
              <a:sym typeface="Calibri"/>
            </a:endParaRPr>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8" name="Shape 98"/>
        <p:cNvGrpSpPr/>
        <p:nvPr/>
      </p:nvGrpSpPr>
      <p:grpSpPr>
        <a:xfrm>
          <a:off x="0" y="0"/>
          <a:ext cx="0" cy="0"/>
          <a:chOff x="0" y="0"/>
          <a:chExt cx="0" cy="0"/>
        </a:xfrm>
      </p:grpSpPr>
      <p:sp>
        <p:nvSpPr>
          <p:cNvPr id="99" name="Google Shape;99;p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00" name="Google Shape;100;p1: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101" name="Google Shape;101;p1: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US"/>
              <a:t>‹#›</a:t>
            </a:fld>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9" name="Shape 109"/>
        <p:cNvGrpSpPr/>
        <p:nvPr/>
      </p:nvGrpSpPr>
      <p:grpSpPr>
        <a:xfrm>
          <a:off x="0" y="0"/>
          <a:ext cx="0" cy="0"/>
          <a:chOff x="0" y="0"/>
          <a:chExt cx="0" cy="0"/>
        </a:xfrm>
      </p:grpSpPr>
      <p:sp>
        <p:nvSpPr>
          <p:cNvPr id="110" name="Google Shape;110;p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11" name="Google Shape;111;p2: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112" name="Google Shape;112;p2: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US"/>
              <a:t>‹#›</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0" name="Shape 120"/>
        <p:cNvGrpSpPr/>
        <p:nvPr/>
      </p:nvGrpSpPr>
      <p:grpSpPr>
        <a:xfrm>
          <a:off x="0" y="0"/>
          <a:ext cx="0" cy="0"/>
          <a:chOff x="0" y="0"/>
          <a:chExt cx="0" cy="0"/>
        </a:xfrm>
      </p:grpSpPr>
      <p:sp>
        <p:nvSpPr>
          <p:cNvPr id="121" name="Google Shape;121;p3:notes"/>
          <p:cNvSpPr txBox="1"/>
          <p:nvPr>
            <p:ph idx="1" type="body"/>
          </p:nvPr>
        </p:nvSpPr>
        <p:spPr>
          <a:xfrm>
            <a:off x="685800" y="4400550"/>
            <a:ext cx="5486400" cy="360060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122" name="Google Shape;122;p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2" name="Shape 132"/>
        <p:cNvGrpSpPr/>
        <p:nvPr/>
      </p:nvGrpSpPr>
      <p:grpSpPr>
        <a:xfrm>
          <a:off x="0" y="0"/>
          <a:ext cx="0" cy="0"/>
          <a:chOff x="0" y="0"/>
          <a:chExt cx="0" cy="0"/>
        </a:xfrm>
      </p:grpSpPr>
      <p:sp>
        <p:nvSpPr>
          <p:cNvPr id="133" name="Google Shape;133;p4:notes"/>
          <p:cNvSpPr txBox="1"/>
          <p:nvPr>
            <p:ph idx="1" type="body"/>
          </p:nvPr>
        </p:nvSpPr>
        <p:spPr>
          <a:xfrm>
            <a:off x="685800" y="4400550"/>
            <a:ext cx="5486400" cy="360060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134" name="Google Shape;134;p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4" name="Shape 144"/>
        <p:cNvGrpSpPr/>
        <p:nvPr/>
      </p:nvGrpSpPr>
      <p:grpSpPr>
        <a:xfrm>
          <a:off x="0" y="0"/>
          <a:ext cx="0" cy="0"/>
          <a:chOff x="0" y="0"/>
          <a:chExt cx="0" cy="0"/>
        </a:xfrm>
      </p:grpSpPr>
      <p:sp>
        <p:nvSpPr>
          <p:cNvPr id="145" name="Google Shape;145;p9:notes"/>
          <p:cNvSpPr txBox="1"/>
          <p:nvPr>
            <p:ph idx="1" type="body"/>
          </p:nvPr>
        </p:nvSpPr>
        <p:spPr>
          <a:xfrm>
            <a:off x="685800" y="4400550"/>
            <a:ext cx="5486400" cy="360060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146" name="Google Shape;146;p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9" name="Shape 159"/>
        <p:cNvGrpSpPr/>
        <p:nvPr/>
      </p:nvGrpSpPr>
      <p:grpSpPr>
        <a:xfrm>
          <a:off x="0" y="0"/>
          <a:ext cx="0" cy="0"/>
          <a:chOff x="0" y="0"/>
          <a:chExt cx="0" cy="0"/>
        </a:xfrm>
      </p:grpSpPr>
      <p:sp>
        <p:nvSpPr>
          <p:cNvPr id="160" name="Google Shape;160;g2bef92b0440_0_2:notes"/>
          <p:cNvSpPr txBox="1"/>
          <p:nvPr>
            <p:ph idx="1" type="body"/>
          </p:nvPr>
        </p:nvSpPr>
        <p:spPr>
          <a:xfrm>
            <a:off x="685800" y="4400550"/>
            <a:ext cx="5486400" cy="360060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161" name="Google Shape;161;g2bef92b0440_0_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3" name="Shape 173"/>
        <p:cNvGrpSpPr/>
        <p:nvPr/>
      </p:nvGrpSpPr>
      <p:grpSpPr>
        <a:xfrm>
          <a:off x="0" y="0"/>
          <a:ext cx="0" cy="0"/>
          <a:chOff x="0" y="0"/>
          <a:chExt cx="0" cy="0"/>
        </a:xfrm>
      </p:grpSpPr>
      <p:sp>
        <p:nvSpPr>
          <p:cNvPr id="174" name="Google Shape;174;g2bef92b0440_0_13:notes"/>
          <p:cNvSpPr txBox="1"/>
          <p:nvPr>
            <p:ph idx="1" type="body"/>
          </p:nvPr>
        </p:nvSpPr>
        <p:spPr>
          <a:xfrm>
            <a:off x="685800" y="4400550"/>
            <a:ext cx="5486400" cy="360060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175" name="Google Shape;175;g2bef92b0440_0_1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6" name="Shape 186"/>
        <p:cNvGrpSpPr/>
        <p:nvPr/>
      </p:nvGrpSpPr>
      <p:grpSpPr>
        <a:xfrm>
          <a:off x="0" y="0"/>
          <a:ext cx="0" cy="0"/>
          <a:chOff x="0" y="0"/>
          <a:chExt cx="0" cy="0"/>
        </a:xfrm>
      </p:grpSpPr>
      <p:sp>
        <p:nvSpPr>
          <p:cNvPr id="187" name="Google Shape;187;g2bef92b0440_0_24:notes"/>
          <p:cNvSpPr txBox="1"/>
          <p:nvPr>
            <p:ph idx="1" type="body"/>
          </p:nvPr>
        </p:nvSpPr>
        <p:spPr>
          <a:xfrm>
            <a:off x="685800" y="4400550"/>
            <a:ext cx="5486400" cy="360060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188" name="Google Shape;188;g2bef92b0440_0_2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8" name="Shape 198"/>
        <p:cNvGrpSpPr/>
        <p:nvPr/>
      </p:nvGrpSpPr>
      <p:grpSpPr>
        <a:xfrm>
          <a:off x="0" y="0"/>
          <a:ext cx="0" cy="0"/>
          <a:chOff x="0" y="0"/>
          <a:chExt cx="0" cy="0"/>
        </a:xfrm>
      </p:grpSpPr>
      <p:sp>
        <p:nvSpPr>
          <p:cNvPr id="199" name="Google Shape;199;g2bef92b0440_0_35:notes"/>
          <p:cNvSpPr txBox="1"/>
          <p:nvPr>
            <p:ph idx="1" type="body"/>
          </p:nvPr>
        </p:nvSpPr>
        <p:spPr>
          <a:xfrm>
            <a:off x="685800" y="4400550"/>
            <a:ext cx="5486400" cy="360060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200" name="Google Shape;200;g2bef92b0440_0_3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10" name="Shape 210"/>
        <p:cNvGrpSpPr/>
        <p:nvPr/>
      </p:nvGrpSpPr>
      <p:grpSpPr>
        <a:xfrm>
          <a:off x="0" y="0"/>
          <a:ext cx="0" cy="0"/>
          <a:chOff x="0" y="0"/>
          <a:chExt cx="0" cy="0"/>
        </a:xfrm>
      </p:grpSpPr>
      <p:sp>
        <p:nvSpPr>
          <p:cNvPr id="211" name="Google Shape;211;g2bef92b0440_0_79:notes"/>
          <p:cNvSpPr txBox="1"/>
          <p:nvPr>
            <p:ph idx="1" type="body"/>
          </p:nvPr>
        </p:nvSpPr>
        <p:spPr>
          <a:xfrm>
            <a:off x="685800" y="4400550"/>
            <a:ext cx="5486400" cy="360060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212" name="Google Shape;212;g2bef92b0440_0_7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22" name="Shape 222"/>
        <p:cNvGrpSpPr/>
        <p:nvPr/>
      </p:nvGrpSpPr>
      <p:grpSpPr>
        <a:xfrm>
          <a:off x="0" y="0"/>
          <a:ext cx="0" cy="0"/>
          <a:chOff x="0" y="0"/>
          <a:chExt cx="0" cy="0"/>
        </a:xfrm>
      </p:grpSpPr>
      <p:sp>
        <p:nvSpPr>
          <p:cNvPr id="223" name="Google Shape;223;g2bef92b0440_0_90:notes"/>
          <p:cNvSpPr txBox="1"/>
          <p:nvPr>
            <p:ph idx="1" type="body"/>
          </p:nvPr>
        </p:nvSpPr>
        <p:spPr>
          <a:xfrm>
            <a:off x="685800" y="4400550"/>
            <a:ext cx="5486400" cy="360060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224" name="Google Shape;224;g2bef92b0440_0_9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36" name="Shape 236"/>
        <p:cNvGrpSpPr/>
        <p:nvPr/>
      </p:nvGrpSpPr>
      <p:grpSpPr>
        <a:xfrm>
          <a:off x="0" y="0"/>
          <a:ext cx="0" cy="0"/>
          <a:chOff x="0" y="0"/>
          <a:chExt cx="0" cy="0"/>
        </a:xfrm>
      </p:grpSpPr>
      <p:sp>
        <p:nvSpPr>
          <p:cNvPr id="237" name="Google Shape;237;g2bef92b0440_0_101:notes"/>
          <p:cNvSpPr txBox="1"/>
          <p:nvPr>
            <p:ph idx="1" type="body"/>
          </p:nvPr>
        </p:nvSpPr>
        <p:spPr>
          <a:xfrm>
            <a:off x="685800" y="4400550"/>
            <a:ext cx="5486400" cy="360060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238" name="Google Shape;238;g2bef92b0440_0_10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50" name="Shape 250"/>
        <p:cNvGrpSpPr/>
        <p:nvPr/>
      </p:nvGrpSpPr>
      <p:grpSpPr>
        <a:xfrm>
          <a:off x="0" y="0"/>
          <a:ext cx="0" cy="0"/>
          <a:chOff x="0" y="0"/>
          <a:chExt cx="0" cy="0"/>
        </a:xfrm>
      </p:grpSpPr>
      <p:sp>
        <p:nvSpPr>
          <p:cNvPr id="251" name="Google Shape;251;g2bef92b0440_0_122:notes"/>
          <p:cNvSpPr txBox="1"/>
          <p:nvPr>
            <p:ph idx="1" type="body"/>
          </p:nvPr>
        </p:nvSpPr>
        <p:spPr>
          <a:xfrm>
            <a:off x="685800" y="4400550"/>
            <a:ext cx="5486400" cy="360060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252" name="Google Shape;252;g2bef92b0440_0_12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64" name="Shape 264"/>
        <p:cNvGrpSpPr/>
        <p:nvPr/>
      </p:nvGrpSpPr>
      <p:grpSpPr>
        <a:xfrm>
          <a:off x="0" y="0"/>
          <a:ext cx="0" cy="0"/>
          <a:chOff x="0" y="0"/>
          <a:chExt cx="0" cy="0"/>
        </a:xfrm>
      </p:grpSpPr>
      <p:sp>
        <p:nvSpPr>
          <p:cNvPr id="265" name="Google Shape;265;p20:notes"/>
          <p:cNvSpPr txBox="1"/>
          <p:nvPr>
            <p:ph idx="1" type="body"/>
          </p:nvPr>
        </p:nvSpPr>
        <p:spPr>
          <a:xfrm>
            <a:off x="685800" y="4400550"/>
            <a:ext cx="5486400" cy="360060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266" name="Google Shape;266;p2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77" name="Shape 277"/>
        <p:cNvGrpSpPr/>
        <p:nvPr/>
      </p:nvGrpSpPr>
      <p:grpSpPr>
        <a:xfrm>
          <a:off x="0" y="0"/>
          <a:ext cx="0" cy="0"/>
          <a:chOff x="0" y="0"/>
          <a:chExt cx="0" cy="0"/>
        </a:xfrm>
      </p:grpSpPr>
      <p:sp>
        <p:nvSpPr>
          <p:cNvPr id="278" name="Google Shape;278;p21:notes"/>
          <p:cNvSpPr txBox="1"/>
          <p:nvPr>
            <p:ph idx="1" type="body"/>
          </p:nvPr>
        </p:nvSpPr>
        <p:spPr>
          <a:xfrm>
            <a:off x="685800" y="4400550"/>
            <a:ext cx="5486400" cy="360060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279" name="Google Shape;279;p2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88" name="Shape 288"/>
        <p:cNvGrpSpPr/>
        <p:nvPr/>
      </p:nvGrpSpPr>
      <p:grpSpPr>
        <a:xfrm>
          <a:off x="0" y="0"/>
          <a:ext cx="0" cy="0"/>
          <a:chOff x="0" y="0"/>
          <a:chExt cx="0" cy="0"/>
        </a:xfrm>
      </p:grpSpPr>
      <p:sp>
        <p:nvSpPr>
          <p:cNvPr id="289" name="Google Shape;289;p22:notes"/>
          <p:cNvSpPr txBox="1"/>
          <p:nvPr>
            <p:ph idx="1" type="body"/>
          </p:nvPr>
        </p:nvSpPr>
        <p:spPr>
          <a:xfrm>
            <a:off x="685800" y="4400550"/>
            <a:ext cx="5486400" cy="360060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290" name="Google Shape;290;p2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00" name="Shape 300"/>
        <p:cNvGrpSpPr/>
        <p:nvPr/>
      </p:nvGrpSpPr>
      <p:grpSpPr>
        <a:xfrm>
          <a:off x="0" y="0"/>
          <a:ext cx="0" cy="0"/>
          <a:chOff x="0" y="0"/>
          <a:chExt cx="0" cy="0"/>
        </a:xfrm>
      </p:grpSpPr>
      <p:sp>
        <p:nvSpPr>
          <p:cNvPr id="301" name="Google Shape;301;p23:notes"/>
          <p:cNvSpPr txBox="1"/>
          <p:nvPr>
            <p:ph idx="1" type="body"/>
          </p:nvPr>
        </p:nvSpPr>
        <p:spPr>
          <a:xfrm>
            <a:off x="685800" y="4400550"/>
            <a:ext cx="5486400" cy="360060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302" name="Google Shape;302;p2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10" name="Shape 310"/>
        <p:cNvGrpSpPr/>
        <p:nvPr/>
      </p:nvGrpSpPr>
      <p:grpSpPr>
        <a:xfrm>
          <a:off x="0" y="0"/>
          <a:ext cx="0" cy="0"/>
          <a:chOff x="0" y="0"/>
          <a:chExt cx="0" cy="0"/>
        </a:xfrm>
      </p:grpSpPr>
      <p:sp>
        <p:nvSpPr>
          <p:cNvPr id="311" name="Google Shape;311;p24:notes"/>
          <p:cNvSpPr txBox="1"/>
          <p:nvPr>
            <p:ph idx="1" type="body"/>
          </p:nvPr>
        </p:nvSpPr>
        <p:spPr>
          <a:xfrm>
            <a:off x="685800" y="4400550"/>
            <a:ext cx="5486400" cy="360060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312" name="Google Shape;312;p2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Tree>
  </p:cSld>
  <p:clrMapOvr>
    <a:masterClrMapping/>
  </p:clrMapOvr>
</p:notes>
</file>

<file path=ppt/notesSlides/notesSlide1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22" name="Shape 322"/>
        <p:cNvGrpSpPr/>
        <p:nvPr/>
      </p:nvGrpSpPr>
      <p:grpSpPr>
        <a:xfrm>
          <a:off x="0" y="0"/>
          <a:ext cx="0" cy="0"/>
          <a:chOff x="0" y="0"/>
          <a:chExt cx="0" cy="0"/>
        </a:xfrm>
      </p:grpSpPr>
      <p:sp>
        <p:nvSpPr>
          <p:cNvPr id="323" name="Google Shape;323;p25:notes"/>
          <p:cNvSpPr txBox="1"/>
          <p:nvPr>
            <p:ph idx="1" type="body"/>
          </p:nvPr>
        </p:nvSpPr>
        <p:spPr>
          <a:xfrm>
            <a:off x="685800" y="4400550"/>
            <a:ext cx="5486400" cy="360060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324" name="Google Shape;324;p2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Tree>
  </p:cSld>
  <p:clrMapOvr>
    <a:masterClrMapping/>
  </p:clrMapOvr>
</p:notes>
</file>

<file path=ppt/notesSlides/notesSlide2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34" name="Shape 334"/>
        <p:cNvGrpSpPr/>
        <p:nvPr/>
      </p:nvGrpSpPr>
      <p:grpSpPr>
        <a:xfrm>
          <a:off x="0" y="0"/>
          <a:ext cx="0" cy="0"/>
          <a:chOff x="0" y="0"/>
          <a:chExt cx="0" cy="0"/>
        </a:xfrm>
      </p:grpSpPr>
      <p:sp>
        <p:nvSpPr>
          <p:cNvPr id="335" name="Google Shape;335;p26:notes"/>
          <p:cNvSpPr txBox="1"/>
          <p:nvPr>
            <p:ph idx="1" type="body"/>
          </p:nvPr>
        </p:nvSpPr>
        <p:spPr>
          <a:xfrm>
            <a:off x="685800" y="4400550"/>
            <a:ext cx="5486400" cy="360060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336" name="Google Shape;336;p2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Tree>
  </p:cSld>
  <p:clrMapOvr>
    <a:masterClrMapping/>
  </p:clrMapOvr>
</p:notes>
</file>

<file path=ppt/notesSlides/notesSlide2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46" name="Shape 346"/>
        <p:cNvGrpSpPr/>
        <p:nvPr/>
      </p:nvGrpSpPr>
      <p:grpSpPr>
        <a:xfrm>
          <a:off x="0" y="0"/>
          <a:ext cx="0" cy="0"/>
          <a:chOff x="0" y="0"/>
          <a:chExt cx="0" cy="0"/>
        </a:xfrm>
      </p:grpSpPr>
      <p:sp>
        <p:nvSpPr>
          <p:cNvPr id="347" name="Google Shape;347;p27:notes"/>
          <p:cNvSpPr txBox="1"/>
          <p:nvPr>
            <p:ph idx="1" type="body"/>
          </p:nvPr>
        </p:nvSpPr>
        <p:spPr>
          <a:xfrm>
            <a:off x="685800" y="4400550"/>
            <a:ext cx="5486400" cy="360060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348" name="Google Shape;348;p2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Tree>
  </p:cSld>
  <p:clrMapOvr>
    <a:masterClrMapping/>
  </p:clrMapOvr>
</p:notes>
</file>

<file path=ppt/notesSlides/notesSlide2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58" name="Shape 358"/>
        <p:cNvGrpSpPr/>
        <p:nvPr/>
      </p:nvGrpSpPr>
      <p:grpSpPr>
        <a:xfrm>
          <a:off x="0" y="0"/>
          <a:ext cx="0" cy="0"/>
          <a:chOff x="0" y="0"/>
          <a:chExt cx="0" cy="0"/>
        </a:xfrm>
      </p:grpSpPr>
      <p:sp>
        <p:nvSpPr>
          <p:cNvPr id="359" name="Google Shape;359;p28:notes"/>
          <p:cNvSpPr txBox="1"/>
          <p:nvPr>
            <p:ph idx="1" type="body"/>
          </p:nvPr>
        </p:nvSpPr>
        <p:spPr>
          <a:xfrm>
            <a:off x="685800" y="4400550"/>
            <a:ext cx="5486400" cy="360060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360" name="Google Shape;360;p2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Tree>
  </p:cSld>
  <p:clrMapOvr>
    <a:masterClrMapping/>
  </p:clrMapOvr>
</p:notes>
</file>

<file path=ppt/notesSlides/notesSlide2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70" name="Shape 370"/>
        <p:cNvGrpSpPr/>
        <p:nvPr/>
      </p:nvGrpSpPr>
      <p:grpSpPr>
        <a:xfrm>
          <a:off x="0" y="0"/>
          <a:ext cx="0" cy="0"/>
          <a:chOff x="0" y="0"/>
          <a:chExt cx="0" cy="0"/>
        </a:xfrm>
      </p:grpSpPr>
      <p:sp>
        <p:nvSpPr>
          <p:cNvPr id="371" name="Google Shape;371;p29:notes"/>
          <p:cNvSpPr txBox="1"/>
          <p:nvPr>
            <p:ph idx="1" type="body"/>
          </p:nvPr>
        </p:nvSpPr>
        <p:spPr>
          <a:xfrm>
            <a:off x="685800" y="4400550"/>
            <a:ext cx="5486400" cy="360060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372" name="Google Shape;372;p2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Tree>
  </p:cSld>
  <p:clrMapOvr>
    <a:masterClrMapping/>
  </p:clrMapOvr>
</p:notes>
</file>

<file path=ppt/notesSlides/notesSlide2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82" name="Shape 382"/>
        <p:cNvGrpSpPr/>
        <p:nvPr/>
      </p:nvGrpSpPr>
      <p:grpSpPr>
        <a:xfrm>
          <a:off x="0" y="0"/>
          <a:ext cx="0" cy="0"/>
          <a:chOff x="0" y="0"/>
          <a:chExt cx="0" cy="0"/>
        </a:xfrm>
      </p:grpSpPr>
      <p:sp>
        <p:nvSpPr>
          <p:cNvPr id="383" name="Google Shape;383;p30:notes"/>
          <p:cNvSpPr txBox="1"/>
          <p:nvPr>
            <p:ph idx="1" type="body"/>
          </p:nvPr>
        </p:nvSpPr>
        <p:spPr>
          <a:xfrm>
            <a:off x="685800" y="4400550"/>
            <a:ext cx="5486400" cy="360060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384" name="Google Shape;384;p3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Tree>
  </p:cSld>
  <p:clrMapOvr>
    <a:masterClrMapping/>
  </p:clrMapOvr>
</p:notes>
</file>

<file path=ppt/notesSlides/notesSlide2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94" name="Shape 394"/>
        <p:cNvGrpSpPr/>
        <p:nvPr/>
      </p:nvGrpSpPr>
      <p:grpSpPr>
        <a:xfrm>
          <a:off x="0" y="0"/>
          <a:ext cx="0" cy="0"/>
          <a:chOff x="0" y="0"/>
          <a:chExt cx="0" cy="0"/>
        </a:xfrm>
      </p:grpSpPr>
      <p:sp>
        <p:nvSpPr>
          <p:cNvPr id="395" name="Google Shape;395;p31:notes"/>
          <p:cNvSpPr txBox="1"/>
          <p:nvPr>
            <p:ph idx="1" type="body"/>
          </p:nvPr>
        </p:nvSpPr>
        <p:spPr>
          <a:xfrm>
            <a:off x="685800" y="4400550"/>
            <a:ext cx="5486400" cy="360060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396" name="Google Shape;396;p3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Tree>
  </p:cSld>
  <p:clrMapOvr>
    <a:masterClrMapping/>
  </p:clrMapOvr>
</p:notes>
</file>

<file path=ppt/notesSlides/notesSlide2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06" name="Shape 406"/>
        <p:cNvGrpSpPr/>
        <p:nvPr/>
      </p:nvGrpSpPr>
      <p:grpSpPr>
        <a:xfrm>
          <a:off x="0" y="0"/>
          <a:ext cx="0" cy="0"/>
          <a:chOff x="0" y="0"/>
          <a:chExt cx="0" cy="0"/>
        </a:xfrm>
      </p:grpSpPr>
      <p:sp>
        <p:nvSpPr>
          <p:cNvPr id="407" name="Google Shape;407;p32:notes"/>
          <p:cNvSpPr txBox="1"/>
          <p:nvPr>
            <p:ph idx="1" type="body"/>
          </p:nvPr>
        </p:nvSpPr>
        <p:spPr>
          <a:xfrm>
            <a:off x="685800" y="4400550"/>
            <a:ext cx="5486400" cy="360060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408" name="Google Shape;408;p3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Tree>
  </p:cSld>
  <p:clrMapOvr>
    <a:masterClrMapping/>
  </p:clrMapOvr>
</p:notes>
</file>

<file path=ppt/notesSlides/notesSlide2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18" name="Shape 418"/>
        <p:cNvGrpSpPr/>
        <p:nvPr/>
      </p:nvGrpSpPr>
      <p:grpSpPr>
        <a:xfrm>
          <a:off x="0" y="0"/>
          <a:ext cx="0" cy="0"/>
          <a:chOff x="0" y="0"/>
          <a:chExt cx="0" cy="0"/>
        </a:xfrm>
      </p:grpSpPr>
      <p:sp>
        <p:nvSpPr>
          <p:cNvPr id="419" name="Google Shape;419;p35: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420" name="Google Shape;420;p3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8_Title Slide">
  <p:cSld name="8_Title Slide">
    <p:spTree>
      <p:nvGrpSpPr>
        <p:cNvPr id="15" name="Shape 15"/>
        <p:cNvGrpSpPr/>
        <p:nvPr/>
      </p:nvGrpSpPr>
      <p:grpSpPr>
        <a:xfrm>
          <a:off x="0" y="0"/>
          <a:ext cx="0" cy="0"/>
          <a:chOff x="0" y="0"/>
          <a:chExt cx="0" cy="0"/>
        </a:xfrm>
      </p:grpSpPr>
      <p:sp>
        <p:nvSpPr>
          <p:cNvPr id="16" name="Google Shape;16;p2"/>
          <p:cNvSpPr/>
          <p:nvPr>
            <p:ph idx="2" type="pic"/>
          </p:nvPr>
        </p:nvSpPr>
        <p:spPr>
          <a:xfrm>
            <a:off x="0" y="0"/>
            <a:ext cx="12192000" cy="6858000"/>
          </a:xfrm>
          <a:prstGeom prst="rect">
            <a:avLst/>
          </a:prstGeom>
          <a:noFill/>
          <a:ln>
            <a:noFill/>
          </a:ln>
        </p:spPr>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23_Title Slide">
  <p:cSld name="23_Title Slide">
    <p:spTree>
      <p:nvGrpSpPr>
        <p:cNvPr id="17" name="Shape 17"/>
        <p:cNvGrpSpPr/>
        <p:nvPr/>
      </p:nvGrpSpPr>
      <p:grpSpPr>
        <a:xfrm>
          <a:off x="0" y="0"/>
          <a:ext cx="0" cy="0"/>
          <a:chOff x="0" y="0"/>
          <a:chExt cx="0" cy="0"/>
        </a:xfrm>
      </p:grpSpPr>
      <p:sp>
        <p:nvSpPr>
          <p:cNvPr id="18" name="Google Shape;18;p3"/>
          <p:cNvSpPr/>
          <p:nvPr>
            <p:ph idx="2" type="pic"/>
          </p:nvPr>
        </p:nvSpPr>
        <p:spPr>
          <a:xfrm>
            <a:off x="1" y="0"/>
            <a:ext cx="9740898" cy="5962650"/>
          </a:xfrm>
          <a:prstGeom prst="rect">
            <a:avLst/>
          </a:prstGeom>
          <a:solidFill>
            <a:srgbClr val="D8D8D8">
              <a:alpha val="49019"/>
            </a:srgbClr>
          </a:solidFill>
          <a:ln>
            <a:noFill/>
          </a:ln>
        </p:spPr>
      </p:sp>
    </p:spTree>
  </p:cSld>
  <p:clrMapOvr>
    <a:masterClrMapping/>
  </p:clrMapOvr>
  <p:timing>
    <p:tnLst>
      <p:par>
        <p:cTn dur="indefinite" nodeType="tmRoot" restart="never">
          <p:childTnLst>
            <p:seq concurrent="1" nextAc="seek">
              <p:cTn dur="indefinite" id="2" nodeType="mainSeq">
                <p:childTnLst>
                  <p:par>
                    <p:cTn fill="hold">
                      <p:stCondLst>
                        <p:cond delay="indefinite"/>
                        <p:cond evt="onBegin" delay="0">
                          <p:tn val="2"/>
                        </p:cond>
                      </p:stCondLst>
                      <p:childTnLst>
                        <p:par>
                          <p:cTn fill="hold">
                            <p:stCondLst>
                              <p:cond delay="0"/>
                            </p:stCondLst>
                            <p:childTnLst>
                              <p:par>
                                <p:cTn fill="hold" nodeType="withEffect" presetClass="entr" presetID="2" presetSubtype="1">
                                  <p:stCondLst>
                                    <p:cond delay="0"/>
                                  </p:stCondLst>
                                  <p:childTnLst>
                                    <p:set>
                                      <p:cBhvr>
                                        <p:cTn dur="1" fill="hold">
                                          <p:stCondLst>
                                            <p:cond delay="0"/>
                                          </p:stCondLst>
                                        </p:cTn>
                                        <p:tgtEl>
                                          <p:spTgt spid="18"/>
                                        </p:tgtEl>
                                        <p:attrNameLst>
                                          <p:attrName>style.visibility</p:attrName>
                                        </p:attrNameLst>
                                      </p:cBhvr>
                                      <p:to>
                                        <p:strVal val="visible"/>
                                      </p:to>
                                    </p:set>
                                    <p:anim calcmode="lin" valueType="num">
                                      <p:cBhvr additive="base">
                                        <p:cTn dur="500"/>
                                        <p:tgtEl>
                                          <p:spTgt spid="18"/>
                                        </p:tgtEl>
                                        <p:attrNameLst>
                                          <p:attrName>ppt_y</p:attrName>
                                        </p:attrNameLst>
                                      </p:cBhvr>
                                      <p:tavLst>
                                        <p:tav fmla="" tm="0">
                                          <p:val>
                                            <p:strVal val="#ppt_y-1"/>
                                          </p:val>
                                        </p:tav>
                                        <p:tav fmla=""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3_Title Slide">
  <p:cSld name="3_Title Slide">
    <p:spTree>
      <p:nvGrpSpPr>
        <p:cNvPr id="19" name="Shape 19"/>
        <p:cNvGrpSpPr/>
        <p:nvPr/>
      </p:nvGrpSpPr>
      <p:grpSpPr>
        <a:xfrm>
          <a:off x="0" y="0"/>
          <a:ext cx="0" cy="0"/>
          <a:chOff x="0" y="0"/>
          <a:chExt cx="0" cy="0"/>
        </a:xfrm>
      </p:grpSpPr>
      <p:sp>
        <p:nvSpPr>
          <p:cNvPr id="20" name="Google Shape;20;p4"/>
          <p:cNvSpPr/>
          <p:nvPr>
            <p:ph idx="2" type="pic"/>
          </p:nvPr>
        </p:nvSpPr>
        <p:spPr>
          <a:xfrm>
            <a:off x="7088924" y="508820"/>
            <a:ext cx="3701847" cy="5184057"/>
          </a:xfrm>
          <a:prstGeom prst="rect">
            <a:avLst/>
          </a:prstGeom>
          <a:solidFill>
            <a:srgbClr val="D8D8D8">
              <a:alpha val="49019"/>
            </a:srgbClr>
          </a:solidFill>
          <a:ln cap="flat" cmpd="sng" w="127000">
            <a:solidFill>
              <a:schemeClr val="lt1"/>
            </a:solidFill>
            <a:prstDash val="solid"/>
            <a:miter lim="800000"/>
            <a:headEnd len="sm" w="sm" type="none"/>
            <a:tailEnd len="sm" w="sm" type="none"/>
          </a:ln>
        </p:spPr>
      </p:sp>
    </p:spTree>
  </p:cSld>
  <p:clrMapOvr>
    <a:masterClrMapping/>
  </p:clrMapOvr>
  <p:timing>
    <p:tnLst>
      <p:par>
        <p:cTn dur="indefinite" nodeType="tmRoot" restart="never">
          <p:childTnLst>
            <p:seq concurrent="1" nextAc="seek">
              <p:cTn dur="indefinite" id="2" nodeType="mainSeq">
                <p:childTnLst>
                  <p:par>
                    <p:cTn fill="hold">
                      <p:stCondLst>
                        <p:cond delay="indefinite"/>
                        <p:cond evt="onBegin" delay="0">
                          <p:tn val="2"/>
                        </p:cond>
                      </p:stCondLst>
                      <p:childTnLst>
                        <p:par>
                          <p:cTn fill="hold">
                            <p:stCondLst>
                              <p:cond delay="0"/>
                            </p:stCondLst>
                            <p:childTnLst>
                              <p:par>
                                <p:cTn fill="hold" nodeType="withEffect" presetClass="entr" presetID="2" presetSubtype="4">
                                  <p:stCondLst>
                                    <p:cond delay="750"/>
                                  </p:stCondLst>
                                  <p:childTnLst>
                                    <p:set>
                                      <p:cBhvr>
                                        <p:cTn dur="1" fill="hold">
                                          <p:stCondLst>
                                            <p:cond delay="0"/>
                                          </p:stCondLst>
                                        </p:cTn>
                                        <p:tgtEl>
                                          <p:spTgt spid="20"/>
                                        </p:tgtEl>
                                        <p:attrNameLst>
                                          <p:attrName>style.visibility</p:attrName>
                                        </p:attrNameLst>
                                      </p:cBhvr>
                                      <p:to>
                                        <p:strVal val="visible"/>
                                      </p:to>
                                    </p:set>
                                    <p:anim calcmode="lin" valueType="num">
                                      <p:cBhvr additive="base">
                                        <p:cTn dur="500"/>
                                        <p:tgtEl>
                                          <p:spTgt spid="20"/>
                                        </p:tgtEl>
                                        <p:attrNameLst>
                                          <p:attrName>ppt_y</p:attrName>
                                        </p:attrNameLst>
                                      </p:cBhvr>
                                      <p:tavLst>
                                        <p:tav fmla="" tm="0">
                                          <p:val>
                                            <p:strVal val="#ppt_y+1"/>
                                          </p:val>
                                        </p:tav>
                                        <p:tav fmla=""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48_Title Slide">
  <p:cSld name="48_Title Slide">
    <p:spTree>
      <p:nvGrpSpPr>
        <p:cNvPr id="21" name="Shape 21"/>
        <p:cNvGrpSpPr/>
        <p:nvPr/>
      </p:nvGrpSpPr>
      <p:grpSpPr>
        <a:xfrm>
          <a:off x="0" y="0"/>
          <a:ext cx="0" cy="0"/>
          <a:chOff x="0" y="0"/>
          <a:chExt cx="0" cy="0"/>
        </a:xfrm>
      </p:grpSpPr>
      <p:sp>
        <p:nvSpPr>
          <p:cNvPr id="22" name="Google Shape;22;p5"/>
          <p:cNvSpPr/>
          <p:nvPr>
            <p:ph idx="2" type="pic"/>
          </p:nvPr>
        </p:nvSpPr>
        <p:spPr>
          <a:xfrm>
            <a:off x="3452649" y="-3"/>
            <a:ext cx="8739351" cy="6858000"/>
          </a:xfrm>
          <a:prstGeom prst="rect">
            <a:avLst/>
          </a:prstGeom>
          <a:solidFill>
            <a:srgbClr val="D8D8D8">
              <a:alpha val="49019"/>
            </a:srgbClr>
          </a:solidFill>
          <a:ln>
            <a:noFill/>
          </a:ln>
        </p:spPr>
      </p:sp>
    </p:spTree>
  </p:cSld>
  <p:clrMapOvr>
    <a:masterClrMapping/>
  </p:clrMapOvr>
  <p:timing>
    <p:tnLst>
      <p:par>
        <p:cTn dur="indefinite" nodeType="tmRoot" restart="never">
          <p:childTnLst>
            <p:seq concurrent="1" nextAc="seek">
              <p:cTn dur="indefinite" id="2" nodeType="mainSeq">
                <p:childTnLst>
                  <p:par>
                    <p:cTn fill="hold">
                      <p:stCondLst>
                        <p:cond delay="indefinite"/>
                        <p:cond evt="onBegin" delay="0">
                          <p:tn val="2"/>
                        </p:cond>
                      </p:stCondLst>
                      <p:childTnLst>
                        <p:par>
                          <p:cTn fill="hold">
                            <p:stCondLst>
                              <p:cond delay="0"/>
                            </p:stCondLst>
                            <p:childTnLst>
                              <p:par>
                                <p:cTn fill="hold" nodeType="withEffect" presetClass="entr" presetID="2" presetSubtype="2">
                                  <p:stCondLst>
                                    <p:cond delay="500"/>
                                  </p:stCondLst>
                                  <p:childTnLst>
                                    <p:set>
                                      <p:cBhvr>
                                        <p:cTn dur="1" fill="hold">
                                          <p:stCondLst>
                                            <p:cond delay="0"/>
                                          </p:stCondLst>
                                        </p:cTn>
                                        <p:tgtEl>
                                          <p:spTgt spid="22"/>
                                        </p:tgtEl>
                                        <p:attrNameLst>
                                          <p:attrName>style.visibility</p:attrName>
                                        </p:attrNameLst>
                                      </p:cBhvr>
                                      <p:to>
                                        <p:strVal val="visible"/>
                                      </p:to>
                                    </p:set>
                                    <p:anim calcmode="lin" valueType="num">
                                      <p:cBhvr additive="base">
                                        <p:cTn dur="500"/>
                                        <p:tgtEl>
                                          <p:spTgt spid="22"/>
                                        </p:tgtEl>
                                        <p:attrNameLst>
                                          <p:attrName>ppt_x</p:attrName>
                                        </p:attrNameLst>
                                      </p:cBhvr>
                                      <p:tavLst>
                                        <p:tav fmla="" tm="0">
                                          <p:val>
                                            <p:strVal val="#ppt_x+1"/>
                                          </p:val>
                                        </p:tav>
                                        <p:tav fmla="" tm="100000">
                                          <p:val>
                                            <p:strVal val="#ppt_x"/>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29_Title Slide">
  <p:cSld name="29_Title Slide">
    <p:spTree>
      <p:nvGrpSpPr>
        <p:cNvPr id="23" name="Shape 23"/>
        <p:cNvGrpSpPr/>
        <p:nvPr/>
      </p:nvGrpSpPr>
      <p:grpSpPr>
        <a:xfrm>
          <a:off x="0" y="0"/>
          <a:ext cx="0" cy="0"/>
          <a:chOff x="0" y="0"/>
          <a:chExt cx="0" cy="0"/>
        </a:xfrm>
      </p:grpSpPr>
      <p:sp>
        <p:nvSpPr>
          <p:cNvPr id="24" name="Google Shape;24;p6"/>
          <p:cNvSpPr/>
          <p:nvPr>
            <p:ph idx="2" type="pic"/>
          </p:nvPr>
        </p:nvSpPr>
        <p:spPr>
          <a:xfrm>
            <a:off x="1127760" y="1123950"/>
            <a:ext cx="9936480" cy="4610100"/>
          </a:xfrm>
          <a:prstGeom prst="rect">
            <a:avLst/>
          </a:prstGeom>
          <a:solidFill>
            <a:srgbClr val="D8D8D8">
              <a:alpha val="49019"/>
            </a:srgbClr>
          </a:solidFill>
          <a:ln>
            <a:noFill/>
          </a:ln>
        </p:spPr>
      </p:sp>
    </p:spTree>
  </p:cSld>
  <p:clrMapOvr>
    <a:masterClrMapping/>
  </p:clrMapOvr>
  <p:timing>
    <p:tnLst>
      <p:par>
        <p:cTn dur="indefinite" nodeType="tmRoot" restart="never">
          <p:childTnLst>
            <p:seq concurrent="1" nextAc="seek">
              <p:cTn dur="indefinite" id="2" nodeType="mainSeq">
                <p:childTnLst>
                  <p:par>
                    <p:cTn fill="hold">
                      <p:stCondLst>
                        <p:cond delay="indefinite"/>
                        <p:cond evt="onBegin" delay="0">
                          <p:tn val="2"/>
                        </p:cond>
                      </p:stCondLst>
                      <p:childTnLst>
                        <p:par>
                          <p:cTn fill="hold">
                            <p:stCondLst>
                              <p:cond delay="0"/>
                            </p:stCondLst>
                            <p:childTnLst>
                              <p:par>
                                <p:cTn fill="hold" nodeType="withEffect" presetClass="entr" presetID="2" presetSubtype="4">
                                  <p:stCondLst>
                                    <p:cond delay="0"/>
                                  </p:stCondLst>
                                  <p:childTnLst>
                                    <p:set>
                                      <p:cBhvr>
                                        <p:cTn dur="1" fill="hold">
                                          <p:stCondLst>
                                            <p:cond delay="0"/>
                                          </p:stCondLst>
                                        </p:cTn>
                                        <p:tgtEl>
                                          <p:spTgt spid="24"/>
                                        </p:tgtEl>
                                        <p:attrNameLst>
                                          <p:attrName>style.visibility</p:attrName>
                                        </p:attrNameLst>
                                      </p:cBhvr>
                                      <p:to>
                                        <p:strVal val="visible"/>
                                      </p:to>
                                    </p:set>
                                    <p:anim calcmode="lin" valueType="num">
                                      <p:cBhvr additive="base">
                                        <p:cTn dur="500"/>
                                        <p:tgtEl>
                                          <p:spTgt spid="24"/>
                                        </p:tgtEl>
                                        <p:attrNameLst>
                                          <p:attrName>ppt_y</p:attrName>
                                        </p:attrNameLst>
                                      </p:cBhvr>
                                      <p:tavLst>
                                        <p:tav fmla="" tm="0">
                                          <p:val>
                                            <p:strVal val="#ppt_y+1"/>
                                          </p:val>
                                        </p:tav>
                                        <p:tav fmla=""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33_Title Slide">
  <p:cSld name="33_Title Slide">
    <p:spTree>
      <p:nvGrpSpPr>
        <p:cNvPr id="25" name="Shape 25"/>
        <p:cNvGrpSpPr/>
        <p:nvPr/>
      </p:nvGrpSpPr>
      <p:grpSpPr>
        <a:xfrm>
          <a:off x="0" y="0"/>
          <a:ext cx="0" cy="0"/>
          <a:chOff x="0" y="0"/>
          <a:chExt cx="0" cy="0"/>
        </a:xfrm>
      </p:grpSpPr>
      <p:sp>
        <p:nvSpPr>
          <p:cNvPr id="26" name="Google Shape;26;p7"/>
          <p:cNvSpPr/>
          <p:nvPr>
            <p:ph idx="2" type="pic"/>
          </p:nvPr>
        </p:nvSpPr>
        <p:spPr>
          <a:xfrm>
            <a:off x="0" y="1"/>
            <a:ext cx="6826172" cy="6857998"/>
          </a:xfrm>
          <a:prstGeom prst="rect">
            <a:avLst/>
          </a:prstGeom>
          <a:solidFill>
            <a:srgbClr val="D8D8D8">
              <a:alpha val="49019"/>
            </a:srgbClr>
          </a:solidFill>
          <a:ln>
            <a:noFill/>
          </a:ln>
        </p:spPr>
      </p:sp>
    </p:spTree>
  </p:cSld>
  <p:clrMapOvr>
    <a:masterClrMapping/>
  </p:clrMapOvr>
  <p:timing>
    <p:tnLst>
      <p:par>
        <p:cTn dur="indefinite" nodeType="tmRoot" restart="never">
          <p:childTnLst>
            <p:seq concurrent="1" nextAc="seek">
              <p:cTn dur="indefinite" id="2" nodeType="mainSeq">
                <p:childTnLst>
                  <p:par>
                    <p:cTn fill="hold">
                      <p:stCondLst>
                        <p:cond delay="indefinite"/>
                        <p:cond evt="onBegin" delay="0">
                          <p:tn val="2"/>
                        </p:cond>
                      </p:stCondLst>
                      <p:childTnLst>
                        <p:par>
                          <p:cTn fill="hold">
                            <p:stCondLst>
                              <p:cond delay="0"/>
                            </p:stCondLst>
                            <p:childTnLst>
                              <p:par>
                                <p:cTn fill="hold" nodeType="withEffect" presetClass="entr" presetID="2" presetSubtype="8">
                                  <p:stCondLst>
                                    <p:cond delay="0"/>
                                  </p:stCondLst>
                                  <p:childTnLst>
                                    <p:set>
                                      <p:cBhvr>
                                        <p:cTn dur="1" fill="hold">
                                          <p:stCondLst>
                                            <p:cond delay="0"/>
                                          </p:stCondLst>
                                        </p:cTn>
                                        <p:tgtEl>
                                          <p:spTgt spid="26"/>
                                        </p:tgtEl>
                                        <p:attrNameLst>
                                          <p:attrName>style.visibility</p:attrName>
                                        </p:attrNameLst>
                                      </p:cBhvr>
                                      <p:to>
                                        <p:strVal val="visible"/>
                                      </p:to>
                                    </p:set>
                                    <p:anim calcmode="lin" valueType="num">
                                      <p:cBhvr additive="base">
                                        <p:cTn dur="500"/>
                                        <p:tgtEl>
                                          <p:spTgt spid="26"/>
                                        </p:tgtEl>
                                        <p:attrNameLst>
                                          <p:attrName>ppt_x</p:attrName>
                                        </p:attrNameLst>
                                      </p:cBhvr>
                                      <p:tavLst>
                                        <p:tav fmla="" tm="0">
                                          <p:val>
                                            <p:strVal val="#ppt_x-1"/>
                                          </p:val>
                                        </p:tav>
                                        <p:tav fmla="" tm="100000">
                                          <p:val>
                                            <p:strVal val="#ppt_x"/>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27" name="Shape 27"/>
        <p:cNvGrpSpPr/>
        <p:nvPr/>
      </p:nvGrpSpPr>
      <p:grpSpPr>
        <a:xfrm>
          <a:off x="0" y="0"/>
          <a:ext cx="0" cy="0"/>
          <a:chOff x="0" y="0"/>
          <a:chExt cx="0" cy="0"/>
        </a:xfrm>
      </p:grpSpPr>
      <p:sp>
        <p:nvSpPr>
          <p:cNvPr id="28" name="Google Shape;28;p8"/>
          <p:cNvSpPr txBox="1"/>
          <p:nvPr>
            <p:ph type="ctrTitle"/>
          </p:nvPr>
        </p:nvSpPr>
        <p:spPr>
          <a:xfrm>
            <a:off x="1524000" y="1122363"/>
            <a:ext cx="9144000" cy="2387600"/>
          </a:xfrm>
          <a:prstGeom prst="rect">
            <a:avLst/>
          </a:prstGeom>
          <a:noFill/>
          <a:ln>
            <a:noFill/>
          </a:ln>
        </p:spPr>
        <p:txBody>
          <a:bodyPr anchorCtr="0" anchor="b" bIns="45700" lIns="91425" spcFirstLastPara="1" rIns="91425" wrap="square" tIns="45700">
            <a:normAutofit/>
          </a:bodyPr>
          <a:lstStyle>
            <a:lvl1pPr lvl="0" algn="ctr">
              <a:lnSpc>
                <a:spcPct val="90000"/>
              </a:lnSpc>
              <a:spcBef>
                <a:spcPts val="0"/>
              </a:spcBef>
              <a:spcAft>
                <a:spcPts val="0"/>
              </a:spcAft>
              <a:buClr>
                <a:schemeClr val="dk1"/>
              </a:buClr>
              <a:buSzPts val="6000"/>
              <a:buFont typeface="Calibri"/>
              <a:buNone/>
              <a:defRPr sz="6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29" name="Google Shape;29;p8"/>
          <p:cNvSpPr txBox="1"/>
          <p:nvPr>
            <p:ph idx="1" type="subTitle"/>
          </p:nvPr>
        </p:nvSpPr>
        <p:spPr>
          <a:xfrm>
            <a:off x="1524000" y="3602038"/>
            <a:ext cx="9144000" cy="1655762"/>
          </a:xfrm>
          <a:prstGeom prst="rect">
            <a:avLst/>
          </a:prstGeom>
          <a:noFill/>
          <a:ln>
            <a:noFill/>
          </a:ln>
        </p:spPr>
        <p:txBody>
          <a:bodyPr anchorCtr="0" anchor="t" bIns="45700" lIns="91425" spcFirstLastPara="1" rIns="91425" wrap="square" tIns="45700">
            <a:normAutofit/>
          </a:bodyPr>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p:txBody>
      </p:sp>
      <p:sp>
        <p:nvSpPr>
          <p:cNvPr id="30" name="Google Shape;30;p8"/>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31" name="Google Shape;31;p8"/>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32" name="Google Shape;32;p8"/>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25_Title Slide">
  <p:cSld name="25_Title Slide">
    <p:spTree>
      <p:nvGrpSpPr>
        <p:cNvPr id="33" name="Shape 33"/>
        <p:cNvGrpSpPr/>
        <p:nvPr/>
      </p:nvGrpSpPr>
      <p:grpSpPr>
        <a:xfrm>
          <a:off x="0" y="0"/>
          <a:ext cx="0" cy="0"/>
          <a:chOff x="0" y="0"/>
          <a:chExt cx="0" cy="0"/>
        </a:xfrm>
      </p:grpSpPr>
      <p:sp>
        <p:nvSpPr>
          <p:cNvPr id="34" name="Google Shape;34;p9"/>
          <p:cNvSpPr/>
          <p:nvPr>
            <p:ph idx="2" type="pic"/>
          </p:nvPr>
        </p:nvSpPr>
        <p:spPr>
          <a:xfrm>
            <a:off x="6096000" y="933450"/>
            <a:ext cx="4962146" cy="2495550"/>
          </a:xfrm>
          <a:prstGeom prst="rect">
            <a:avLst/>
          </a:prstGeom>
          <a:solidFill>
            <a:srgbClr val="D8D8D8">
              <a:alpha val="49019"/>
            </a:srgbClr>
          </a:solidFill>
          <a:ln>
            <a:noFill/>
          </a:ln>
        </p:spPr>
      </p:sp>
    </p:spTree>
  </p:cSld>
  <p:clrMapOvr>
    <a:masterClrMapping/>
  </p:clrMapOvr>
  <p:timing>
    <p:tnLst>
      <p:par>
        <p:cTn dur="indefinite" nodeType="tmRoot" restart="never">
          <p:childTnLst>
            <p:seq concurrent="1" nextAc="seek">
              <p:cTn dur="indefinite" id="2" nodeType="mainSeq">
                <p:childTnLst>
                  <p:par>
                    <p:cTn fill="hold">
                      <p:stCondLst>
                        <p:cond delay="indefinite"/>
                        <p:cond evt="onBegin" delay="0">
                          <p:tn val="2"/>
                        </p:cond>
                      </p:stCondLst>
                      <p:childTnLst>
                        <p:par>
                          <p:cTn fill="hold">
                            <p:stCondLst>
                              <p:cond delay="0"/>
                            </p:stCondLst>
                            <p:childTnLst>
                              <p:par>
                                <p:cTn fill="hold" nodeType="withEffect" presetClass="entr" presetID="2" presetSubtype="2">
                                  <p:stCondLst>
                                    <p:cond delay="250"/>
                                  </p:stCondLst>
                                  <p:childTnLst>
                                    <p:set>
                                      <p:cBhvr>
                                        <p:cTn dur="1" fill="hold">
                                          <p:stCondLst>
                                            <p:cond delay="0"/>
                                          </p:stCondLst>
                                        </p:cTn>
                                        <p:tgtEl>
                                          <p:spTgt spid="34"/>
                                        </p:tgtEl>
                                        <p:attrNameLst>
                                          <p:attrName>style.visibility</p:attrName>
                                        </p:attrNameLst>
                                      </p:cBhvr>
                                      <p:to>
                                        <p:strVal val="visible"/>
                                      </p:to>
                                    </p:set>
                                    <p:anim calcmode="lin" valueType="num">
                                      <p:cBhvr additive="base">
                                        <p:cTn dur="500"/>
                                        <p:tgtEl>
                                          <p:spTgt spid="34"/>
                                        </p:tgtEl>
                                        <p:attrNameLst>
                                          <p:attrName>ppt_x</p:attrName>
                                        </p:attrNameLst>
                                      </p:cBhvr>
                                      <p:tavLst>
                                        <p:tav fmla="" tm="0">
                                          <p:val>
                                            <p:strVal val="#ppt_x+1"/>
                                          </p:val>
                                        </p:tav>
                                        <p:tav fmla="" tm="100000">
                                          <p:val>
                                            <p:strVal val="#ppt_x"/>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35" name="Shape 35"/>
        <p:cNvGrpSpPr/>
        <p:nvPr/>
      </p:nvGrpSpPr>
      <p:grpSpPr>
        <a:xfrm>
          <a:off x="0" y="0"/>
          <a:ext cx="0" cy="0"/>
          <a:chOff x="0" y="0"/>
          <a:chExt cx="0" cy="0"/>
        </a:xfrm>
      </p:grpSpPr>
      <p:sp>
        <p:nvSpPr>
          <p:cNvPr id="36" name="Google Shape;36;p10"/>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37" name="Google Shape;37;p10"/>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38" name="Google Shape;38;p10"/>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39" name="Shape 39"/>
        <p:cNvGrpSpPr/>
        <p:nvPr/>
      </p:nvGrpSpPr>
      <p:grpSpPr>
        <a:xfrm>
          <a:off x="0" y="0"/>
          <a:ext cx="0" cy="0"/>
          <a:chOff x="0" y="0"/>
          <a:chExt cx="0" cy="0"/>
        </a:xfrm>
      </p:grpSpPr>
      <p:sp>
        <p:nvSpPr>
          <p:cNvPr id="40" name="Google Shape;40;p11"/>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41" name="Google Shape;41;p11"/>
          <p:cNvSpPr txBox="1"/>
          <p:nvPr>
            <p:ph idx="1" type="body"/>
          </p:nvPr>
        </p:nvSpPr>
        <p:spPr>
          <a:xfrm>
            <a:off x="838200" y="1825625"/>
            <a:ext cx="10515600" cy="435133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42" name="Google Shape;42;p11"/>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43" name="Google Shape;43;p11"/>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44" name="Google Shape;44;p11"/>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45" name="Shape 45"/>
        <p:cNvGrpSpPr/>
        <p:nvPr/>
      </p:nvGrpSpPr>
      <p:grpSpPr>
        <a:xfrm>
          <a:off x="0" y="0"/>
          <a:ext cx="0" cy="0"/>
          <a:chOff x="0" y="0"/>
          <a:chExt cx="0" cy="0"/>
        </a:xfrm>
      </p:grpSpPr>
      <p:sp>
        <p:nvSpPr>
          <p:cNvPr id="46" name="Google Shape;46;p12"/>
          <p:cNvSpPr txBox="1"/>
          <p:nvPr>
            <p:ph type="title"/>
          </p:nvPr>
        </p:nvSpPr>
        <p:spPr>
          <a:xfrm>
            <a:off x="831850" y="1709738"/>
            <a:ext cx="10515600" cy="2852737"/>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dk1"/>
              </a:buClr>
              <a:buSzPts val="6000"/>
              <a:buFont typeface="Calibri"/>
              <a:buNone/>
              <a:defRPr sz="6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47" name="Google Shape;47;p12"/>
          <p:cNvSpPr txBox="1"/>
          <p:nvPr>
            <p:ph idx="1" type="body"/>
          </p:nvPr>
        </p:nvSpPr>
        <p:spPr>
          <a:xfrm>
            <a:off x="831850" y="4589463"/>
            <a:ext cx="10515600" cy="1500187"/>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000"/>
              </a:spcBef>
              <a:spcAft>
                <a:spcPts val="0"/>
              </a:spcAft>
              <a:buClr>
                <a:srgbClr val="888888"/>
              </a:buClr>
              <a:buSzPts val="2400"/>
              <a:buNone/>
              <a:defRPr sz="2400">
                <a:solidFill>
                  <a:srgbClr val="888888"/>
                </a:solidFill>
              </a:defRPr>
            </a:lvl1pPr>
            <a:lvl2pPr indent="-228600" lvl="1" marL="914400" algn="l">
              <a:lnSpc>
                <a:spcPct val="90000"/>
              </a:lnSpc>
              <a:spcBef>
                <a:spcPts val="500"/>
              </a:spcBef>
              <a:spcAft>
                <a:spcPts val="0"/>
              </a:spcAft>
              <a:buClr>
                <a:srgbClr val="888888"/>
              </a:buClr>
              <a:buSzPts val="2000"/>
              <a:buNone/>
              <a:defRPr sz="2000">
                <a:solidFill>
                  <a:srgbClr val="888888"/>
                </a:solidFill>
              </a:defRPr>
            </a:lvl2pPr>
            <a:lvl3pPr indent="-228600" lvl="2" marL="1371600" algn="l">
              <a:lnSpc>
                <a:spcPct val="90000"/>
              </a:lnSpc>
              <a:spcBef>
                <a:spcPts val="500"/>
              </a:spcBef>
              <a:spcAft>
                <a:spcPts val="0"/>
              </a:spcAft>
              <a:buClr>
                <a:srgbClr val="888888"/>
              </a:buClr>
              <a:buSzPts val="1800"/>
              <a:buNone/>
              <a:defRPr sz="1800">
                <a:solidFill>
                  <a:srgbClr val="888888"/>
                </a:solidFill>
              </a:defRPr>
            </a:lvl3pPr>
            <a:lvl4pPr indent="-228600" lvl="3" marL="1828800" algn="l">
              <a:lnSpc>
                <a:spcPct val="90000"/>
              </a:lnSpc>
              <a:spcBef>
                <a:spcPts val="500"/>
              </a:spcBef>
              <a:spcAft>
                <a:spcPts val="0"/>
              </a:spcAft>
              <a:buClr>
                <a:srgbClr val="888888"/>
              </a:buClr>
              <a:buSzPts val="1600"/>
              <a:buNone/>
              <a:defRPr sz="1600">
                <a:solidFill>
                  <a:srgbClr val="888888"/>
                </a:solidFill>
              </a:defRPr>
            </a:lvl4pPr>
            <a:lvl5pPr indent="-228600" lvl="4" marL="2286000" algn="l">
              <a:lnSpc>
                <a:spcPct val="90000"/>
              </a:lnSpc>
              <a:spcBef>
                <a:spcPts val="500"/>
              </a:spcBef>
              <a:spcAft>
                <a:spcPts val="0"/>
              </a:spcAft>
              <a:buClr>
                <a:srgbClr val="888888"/>
              </a:buClr>
              <a:buSzPts val="1600"/>
              <a:buNone/>
              <a:defRPr sz="1600">
                <a:solidFill>
                  <a:srgbClr val="888888"/>
                </a:solidFill>
              </a:defRPr>
            </a:lvl5pPr>
            <a:lvl6pPr indent="-228600" lvl="5" marL="2743200" algn="l">
              <a:lnSpc>
                <a:spcPct val="90000"/>
              </a:lnSpc>
              <a:spcBef>
                <a:spcPts val="500"/>
              </a:spcBef>
              <a:spcAft>
                <a:spcPts val="0"/>
              </a:spcAft>
              <a:buClr>
                <a:srgbClr val="888888"/>
              </a:buClr>
              <a:buSzPts val="1600"/>
              <a:buNone/>
              <a:defRPr sz="1600">
                <a:solidFill>
                  <a:srgbClr val="888888"/>
                </a:solidFill>
              </a:defRPr>
            </a:lvl6pPr>
            <a:lvl7pPr indent="-228600" lvl="6" marL="3200400" algn="l">
              <a:lnSpc>
                <a:spcPct val="90000"/>
              </a:lnSpc>
              <a:spcBef>
                <a:spcPts val="500"/>
              </a:spcBef>
              <a:spcAft>
                <a:spcPts val="0"/>
              </a:spcAft>
              <a:buClr>
                <a:srgbClr val="888888"/>
              </a:buClr>
              <a:buSzPts val="1600"/>
              <a:buNone/>
              <a:defRPr sz="1600">
                <a:solidFill>
                  <a:srgbClr val="888888"/>
                </a:solidFill>
              </a:defRPr>
            </a:lvl7pPr>
            <a:lvl8pPr indent="-228600" lvl="7" marL="3657600" algn="l">
              <a:lnSpc>
                <a:spcPct val="90000"/>
              </a:lnSpc>
              <a:spcBef>
                <a:spcPts val="500"/>
              </a:spcBef>
              <a:spcAft>
                <a:spcPts val="0"/>
              </a:spcAft>
              <a:buClr>
                <a:srgbClr val="888888"/>
              </a:buClr>
              <a:buSzPts val="1600"/>
              <a:buNone/>
              <a:defRPr sz="1600">
                <a:solidFill>
                  <a:srgbClr val="888888"/>
                </a:solidFill>
              </a:defRPr>
            </a:lvl8pPr>
            <a:lvl9pPr indent="-228600" lvl="8" marL="4114800" algn="l">
              <a:lnSpc>
                <a:spcPct val="90000"/>
              </a:lnSpc>
              <a:spcBef>
                <a:spcPts val="500"/>
              </a:spcBef>
              <a:spcAft>
                <a:spcPts val="0"/>
              </a:spcAft>
              <a:buClr>
                <a:srgbClr val="888888"/>
              </a:buClr>
              <a:buSzPts val="1600"/>
              <a:buNone/>
              <a:defRPr sz="1600">
                <a:solidFill>
                  <a:srgbClr val="888888"/>
                </a:solidFill>
              </a:defRPr>
            </a:lvl9pPr>
          </a:lstStyle>
          <a:p/>
        </p:txBody>
      </p:sp>
      <p:sp>
        <p:nvSpPr>
          <p:cNvPr id="48" name="Google Shape;48;p12"/>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49" name="Google Shape;49;p12"/>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50" name="Google Shape;50;p12"/>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51" name="Shape 51"/>
        <p:cNvGrpSpPr/>
        <p:nvPr/>
      </p:nvGrpSpPr>
      <p:grpSpPr>
        <a:xfrm>
          <a:off x="0" y="0"/>
          <a:ext cx="0" cy="0"/>
          <a:chOff x="0" y="0"/>
          <a:chExt cx="0" cy="0"/>
        </a:xfrm>
      </p:grpSpPr>
      <p:sp>
        <p:nvSpPr>
          <p:cNvPr id="52" name="Google Shape;52;p13"/>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53" name="Google Shape;53;p13"/>
          <p:cNvSpPr txBox="1"/>
          <p:nvPr>
            <p:ph idx="1" type="body"/>
          </p:nvPr>
        </p:nvSpPr>
        <p:spPr>
          <a:xfrm>
            <a:off x="838200" y="1825625"/>
            <a:ext cx="5181600" cy="435133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54" name="Google Shape;54;p13"/>
          <p:cNvSpPr txBox="1"/>
          <p:nvPr>
            <p:ph idx="2" type="body"/>
          </p:nvPr>
        </p:nvSpPr>
        <p:spPr>
          <a:xfrm>
            <a:off x="6172200" y="1825625"/>
            <a:ext cx="5181600" cy="435133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55" name="Google Shape;55;p13"/>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56" name="Google Shape;56;p13"/>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57" name="Google Shape;57;p13"/>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58" name="Shape 58"/>
        <p:cNvGrpSpPr/>
        <p:nvPr/>
      </p:nvGrpSpPr>
      <p:grpSpPr>
        <a:xfrm>
          <a:off x="0" y="0"/>
          <a:ext cx="0" cy="0"/>
          <a:chOff x="0" y="0"/>
          <a:chExt cx="0" cy="0"/>
        </a:xfrm>
      </p:grpSpPr>
      <p:sp>
        <p:nvSpPr>
          <p:cNvPr id="59" name="Google Shape;59;p14"/>
          <p:cNvSpPr txBox="1"/>
          <p:nvPr>
            <p:ph type="title"/>
          </p:nvPr>
        </p:nvSpPr>
        <p:spPr>
          <a:xfrm>
            <a:off x="839788"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60" name="Google Shape;60;p14"/>
          <p:cNvSpPr txBox="1"/>
          <p:nvPr>
            <p:ph idx="1" type="body"/>
          </p:nvPr>
        </p:nvSpPr>
        <p:spPr>
          <a:xfrm>
            <a:off x="839788" y="1681163"/>
            <a:ext cx="5157787"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61" name="Google Shape;61;p14"/>
          <p:cNvSpPr txBox="1"/>
          <p:nvPr>
            <p:ph idx="2" type="body"/>
          </p:nvPr>
        </p:nvSpPr>
        <p:spPr>
          <a:xfrm>
            <a:off x="839788" y="2505075"/>
            <a:ext cx="5157787"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62" name="Google Shape;62;p14"/>
          <p:cNvSpPr txBox="1"/>
          <p:nvPr>
            <p:ph idx="3" type="body"/>
          </p:nvPr>
        </p:nvSpPr>
        <p:spPr>
          <a:xfrm>
            <a:off x="6172200" y="1681163"/>
            <a:ext cx="5183188"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63" name="Google Shape;63;p14"/>
          <p:cNvSpPr txBox="1"/>
          <p:nvPr>
            <p:ph idx="4" type="body"/>
          </p:nvPr>
        </p:nvSpPr>
        <p:spPr>
          <a:xfrm>
            <a:off x="6172200" y="2505075"/>
            <a:ext cx="5183188"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64" name="Google Shape;64;p14"/>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65" name="Google Shape;65;p14"/>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66" name="Google Shape;66;p14"/>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67" name="Shape 67"/>
        <p:cNvGrpSpPr/>
        <p:nvPr/>
      </p:nvGrpSpPr>
      <p:grpSpPr>
        <a:xfrm>
          <a:off x="0" y="0"/>
          <a:ext cx="0" cy="0"/>
          <a:chOff x="0" y="0"/>
          <a:chExt cx="0" cy="0"/>
        </a:xfrm>
      </p:grpSpPr>
      <p:sp>
        <p:nvSpPr>
          <p:cNvPr id="68" name="Google Shape;68;p15"/>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69" name="Google Shape;69;p15"/>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70" name="Google Shape;70;p15"/>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71" name="Google Shape;71;p15"/>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type="objTx">
  <p:cSld name="OBJECT_WITH_CAPTION_TEXT">
    <p:spTree>
      <p:nvGrpSpPr>
        <p:cNvPr id="72" name="Shape 72"/>
        <p:cNvGrpSpPr/>
        <p:nvPr/>
      </p:nvGrpSpPr>
      <p:grpSpPr>
        <a:xfrm>
          <a:off x="0" y="0"/>
          <a:ext cx="0" cy="0"/>
          <a:chOff x="0" y="0"/>
          <a:chExt cx="0" cy="0"/>
        </a:xfrm>
      </p:grpSpPr>
      <p:sp>
        <p:nvSpPr>
          <p:cNvPr id="73" name="Google Shape;73;p16"/>
          <p:cNvSpPr txBox="1"/>
          <p:nvPr>
            <p:ph type="title"/>
          </p:nvPr>
        </p:nvSpPr>
        <p:spPr>
          <a:xfrm>
            <a:off x="839788" y="457200"/>
            <a:ext cx="3932237" cy="1600200"/>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dk1"/>
              </a:buClr>
              <a:buSzPts val="3200"/>
              <a:buFont typeface="Calibri"/>
              <a:buNone/>
              <a:defRPr sz="32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74" name="Google Shape;74;p16"/>
          <p:cNvSpPr txBox="1"/>
          <p:nvPr>
            <p:ph idx="1" type="body"/>
          </p:nvPr>
        </p:nvSpPr>
        <p:spPr>
          <a:xfrm>
            <a:off x="5183188" y="987425"/>
            <a:ext cx="6172200" cy="4873625"/>
          </a:xfrm>
          <a:prstGeom prst="rect">
            <a:avLst/>
          </a:prstGeom>
          <a:noFill/>
          <a:ln>
            <a:noFill/>
          </a:ln>
        </p:spPr>
        <p:txBody>
          <a:bodyPr anchorCtr="0" anchor="t" bIns="45700" lIns="91425" spcFirstLastPara="1" rIns="91425" wrap="square" tIns="45700">
            <a:normAutofit/>
          </a:bodyPr>
          <a:lstStyle>
            <a:lvl1pPr indent="-431800" lvl="0" marL="457200" algn="l">
              <a:lnSpc>
                <a:spcPct val="90000"/>
              </a:lnSpc>
              <a:spcBef>
                <a:spcPts val="1000"/>
              </a:spcBef>
              <a:spcAft>
                <a:spcPts val="0"/>
              </a:spcAft>
              <a:buClr>
                <a:schemeClr val="dk1"/>
              </a:buClr>
              <a:buSzPts val="3200"/>
              <a:buChar char="•"/>
              <a:defRPr sz="3200"/>
            </a:lvl1pPr>
            <a:lvl2pPr indent="-406400" lvl="1" marL="914400" algn="l">
              <a:lnSpc>
                <a:spcPct val="90000"/>
              </a:lnSpc>
              <a:spcBef>
                <a:spcPts val="500"/>
              </a:spcBef>
              <a:spcAft>
                <a:spcPts val="0"/>
              </a:spcAft>
              <a:buClr>
                <a:schemeClr val="dk1"/>
              </a:buClr>
              <a:buSzPts val="2800"/>
              <a:buChar char="•"/>
              <a:defRPr sz="2800"/>
            </a:lvl2pPr>
            <a:lvl3pPr indent="-381000" lvl="2" marL="1371600" algn="l">
              <a:lnSpc>
                <a:spcPct val="90000"/>
              </a:lnSpc>
              <a:spcBef>
                <a:spcPts val="500"/>
              </a:spcBef>
              <a:spcAft>
                <a:spcPts val="0"/>
              </a:spcAft>
              <a:buClr>
                <a:schemeClr val="dk1"/>
              </a:buClr>
              <a:buSzPts val="2400"/>
              <a:buChar char="•"/>
              <a:defRPr sz="2400"/>
            </a:lvl3pPr>
            <a:lvl4pPr indent="-355600" lvl="3" marL="1828800" algn="l">
              <a:lnSpc>
                <a:spcPct val="90000"/>
              </a:lnSpc>
              <a:spcBef>
                <a:spcPts val="500"/>
              </a:spcBef>
              <a:spcAft>
                <a:spcPts val="0"/>
              </a:spcAft>
              <a:buClr>
                <a:schemeClr val="dk1"/>
              </a:buClr>
              <a:buSzPts val="2000"/>
              <a:buChar char="•"/>
              <a:defRPr sz="2000"/>
            </a:lvl4pPr>
            <a:lvl5pPr indent="-355600" lvl="4" marL="2286000" algn="l">
              <a:lnSpc>
                <a:spcPct val="90000"/>
              </a:lnSpc>
              <a:spcBef>
                <a:spcPts val="500"/>
              </a:spcBef>
              <a:spcAft>
                <a:spcPts val="0"/>
              </a:spcAft>
              <a:buClr>
                <a:schemeClr val="dk1"/>
              </a:buClr>
              <a:buSzPts val="2000"/>
              <a:buChar char="•"/>
              <a:defRPr sz="2000"/>
            </a:lvl5pPr>
            <a:lvl6pPr indent="-355600" lvl="5" marL="2743200" algn="l">
              <a:lnSpc>
                <a:spcPct val="90000"/>
              </a:lnSpc>
              <a:spcBef>
                <a:spcPts val="500"/>
              </a:spcBef>
              <a:spcAft>
                <a:spcPts val="0"/>
              </a:spcAft>
              <a:buClr>
                <a:schemeClr val="dk1"/>
              </a:buClr>
              <a:buSzPts val="2000"/>
              <a:buChar char="•"/>
              <a:defRPr sz="2000"/>
            </a:lvl6pPr>
            <a:lvl7pPr indent="-355600" lvl="6" marL="3200400" algn="l">
              <a:lnSpc>
                <a:spcPct val="90000"/>
              </a:lnSpc>
              <a:spcBef>
                <a:spcPts val="500"/>
              </a:spcBef>
              <a:spcAft>
                <a:spcPts val="0"/>
              </a:spcAft>
              <a:buClr>
                <a:schemeClr val="dk1"/>
              </a:buClr>
              <a:buSzPts val="2000"/>
              <a:buChar char="•"/>
              <a:defRPr sz="2000"/>
            </a:lvl7pPr>
            <a:lvl8pPr indent="-355600" lvl="7" marL="3657600" algn="l">
              <a:lnSpc>
                <a:spcPct val="90000"/>
              </a:lnSpc>
              <a:spcBef>
                <a:spcPts val="500"/>
              </a:spcBef>
              <a:spcAft>
                <a:spcPts val="0"/>
              </a:spcAft>
              <a:buClr>
                <a:schemeClr val="dk1"/>
              </a:buClr>
              <a:buSzPts val="2000"/>
              <a:buChar char="•"/>
              <a:defRPr sz="2000"/>
            </a:lvl8pPr>
            <a:lvl9pPr indent="-355600" lvl="8" marL="4114800" algn="l">
              <a:lnSpc>
                <a:spcPct val="90000"/>
              </a:lnSpc>
              <a:spcBef>
                <a:spcPts val="500"/>
              </a:spcBef>
              <a:spcAft>
                <a:spcPts val="0"/>
              </a:spcAft>
              <a:buClr>
                <a:schemeClr val="dk1"/>
              </a:buClr>
              <a:buSzPts val="2000"/>
              <a:buChar char="•"/>
              <a:defRPr sz="2000"/>
            </a:lvl9pPr>
          </a:lstStyle>
          <a:p/>
        </p:txBody>
      </p:sp>
      <p:sp>
        <p:nvSpPr>
          <p:cNvPr id="75" name="Google Shape;75;p16"/>
          <p:cNvSpPr txBox="1"/>
          <p:nvPr>
            <p:ph idx="2" type="body"/>
          </p:nvPr>
        </p:nvSpPr>
        <p:spPr>
          <a:xfrm>
            <a:off x="839788" y="2057400"/>
            <a:ext cx="3932237" cy="3811588"/>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1600"/>
              <a:buNone/>
              <a:defRPr sz="1600"/>
            </a:lvl1pPr>
            <a:lvl2pPr indent="-228600" lvl="1" marL="914400" algn="l">
              <a:lnSpc>
                <a:spcPct val="90000"/>
              </a:lnSpc>
              <a:spcBef>
                <a:spcPts val="500"/>
              </a:spcBef>
              <a:spcAft>
                <a:spcPts val="0"/>
              </a:spcAft>
              <a:buClr>
                <a:schemeClr val="dk1"/>
              </a:buClr>
              <a:buSzPts val="1400"/>
              <a:buNone/>
              <a:defRPr sz="1400"/>
            </a:lvl2pPr>
            <a:lvl3pPr indent="-228600" lvl="2" marL="1371600" algn="l">
              <a:lnSpc>
                <a:spcPct val="90000"/>
              </a:lnSpc>
              <a:spcBef>
                <a:spcPts val="500"/>
              </a:spcBef>
              <a:spcAft>
                <a:spcPts val="0"/>
              </a:spcAft>
              <a:buClr>
                <a:schemeClr val="dk1"/>
              </a:buClr>
              <a:buSzPts val="1200"/>
              <a:buNone/>
              <a:defRPr sz="1200"/>
            </a:lvl3pPr>
            <a:lvl4pPr indent="-228600" lvl="3" marL="1828800" algn="l">
              <a:lnSpc>
                <a:spcPct val="90000"/>
              </a:lnSpc>
              <a:spcBef>
                <a:spcPts val="500"/>
              </a:spcBef>
              <a:spcAft>
                <a:spcPts val="0"/>
              </a:spcAft>
              <a:buClr>
                <a:schemeClr val="dk1"/>
              </a:buClr>
              <a:buSzPts val="1000"/>
              <a:buNone/>
              <a:defRPr sz="1000"/>
            </a:lvl4pPr>
            <a:lvl5pPr indent="-228600" lvl="4" marL="2286000" algn="l">
              <a:lnSpc>
                <a:spcPct val="90000"/>
              </a:lnSpc>
              <a:spcBef>
                <a:spcPts val="500"/>
              </a:spcBef>
              <a:spcAft>
                <a:spcPts val="0"/>
              </a:spcAft>
              <a:buClr>
                <a:schemeClr val="dk1"/>
              </a:buClr>
              <a:buSzPts val="1000"/>
              <a:buNone/>
              <a:defRPr sz="1000"/>
            </a:lvl5pPr>
            <a:lvl6pPr indent="-228600" lvl="5" marL="2743200" algn="l">
              <a:lnSpc>
                <a:spcPct val="90000"/>
              </a:lnSpc>
              <a:spcBef>
                <a:spcPts val="500"/>
              </a:spcBef>
              <a:spcAft>
                <a:spcPts val="0"/>
              </a:spcAft>
              <a:buClr>
                <a:schemeClr val="dk1"/>
              </a:buClr>
              <a:buSzPts val="1000"/>
              <a:buNone/>
              <a:defRPr sz="1000"/>
            </a:lvl6pPr>
            <a:lvl7pPr indent="-228600" lvl="6" marL="3200400" algn="l">
              <a:lnSpc>
                <a:spcPct val="90000"/>
              </a:lnSpc>
              <a:spcBef>
                <a:spcPts val="500"/>
              </a:spcBef>
              <a:spcAft>
                <a:spcPts val="0"/>
              </a:spcAft>
              <a:buClr>
                <a:schemeClr val="dk1"/>
              </a:buClr>
              <a:buSzPts val="1000"/>
              <a:buNone/>
              <a:defRPr sz="1000"/>
            </a:lvl7pPr>
            <a:lvl8pPr indent="-228600" lvl="7" marL="3657600" algn="l">
              <a:lnSpc>
                <a:spcPct val="90000"/>
              </a:lnSpc>
              <a:spcBef>
                <a:spcPts val="500"/>
              </a:spcBef>
              <a:spcAft>
                <a:spcPts val="0"/>
              </a:spcAft>
              <a:buClr>
                <a:schemeClr val="dk1"/>
              </a:buClr>
              <a:buSzPts val="1000"/>
              <a:buNone/>
              <a:defRPr sz="1000"/>
            </a:lvl8pPr>
            <a:lvl9pPr indent="-228600" lvl="8" marL="4114800" algn="l">
              <a:lnSpc>
                <a:spcPct val="90000"/>
              </a:lnSpc>
              <a:spcBef>
                <a:spcPts val="500"/>
              </a:spcBef>
              <a:spcAft>
                <a:spcPts val="0"/>
              </a:spcAft>
              <a:buClr>
                <a:schemeClr val="dk1"/>
              </a:buClr>
              <a:buSzPts val="1000"/>
              <a:buNone/>
              <a:defRPr sz="1000"/>
            </a:lvl9pPr>
          </a:lstStyle>
          <a:p/>
        </p:txBody>
      </p:sp>
      <p:sp>
        <p:nvSpPr>
          <p:cNvPr id="76" name="Google Shape;76;p16"/>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77" name="Google Shape;77;p16"/>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78" name="Google Shape;78;p16"/>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type="picTx">
  <p:cSld name="PICTURE_WITH_CAPTION_TEXT">
    <p:spTree>
      <p:nvGrpSpPr>
        <p:cNvPr id="79" name="Shape 79"/>
        <p:cNvGrpSpPr/>
        <p:nvPr/>
      </p:nvGrpSpPr>
      <p:grpSpPr>
        <a:xfrm>
          <a:off x="0" y="0"/>
          <a:ext cx="0" cy="0"/>
          <a:chOff x="0" y="0"/>
          <a:chExt cx="0" cy="0"/>
        </a:xfrm>
      </p:grpSpPr>
      <p:sp>
        <p:nvSpPr>
          <p:cNvPr id="80" name="Google Shape;80;p17"/>
          <p:cNvSpPr txBox="1"/>
          <p:nvPr>
            <p:ph type="title"/>
          </p:nvPr>
        </p:nvSpPr>
        <p:spPr>
          <a:xfrm>
            <a:off x="839788" y="457200"/>
            <a:ext cx="3932237" cy="1600200"/>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dk1"/>
              </a:buClr>
              <a:buSzPts val="3200"/>
              <a:buFont typeface="Calibri"/>
              <a:buNone/>
              <a:defRPr sz="32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81" name="Google Shape;81;p17"/>
          <p:cNvSpPr/>
          <p:nvPr>
            <p:ph idx="2" type="pic"/>
          </p:nvPr>
        </p:nvSpPr>
        <p:spPr>
          <a:xfrm>
            <a:off x="5183188" y="987425"/>
            <a:ext cx="6172200" cy="4873625"/>
          </a:xfrm>
          <a:prstGeom prst="rect">
            <a:avLst/>
          </a:prstGeom>
          <a:noFill/>
          <a:ln>
            <a:noFill/>
          </a:ln>
        </p:spPr>
      </p:sp>
      <p:sp>
        <p:nvSpPr>
          <p:cNvPr id="82" name="Google Shape;82;p17"/>
          <p:cNvSpPr txBox="1"/>
          <p:nvPr>
            <p:ph idx="1" type="body"/>
          </p:nvPr>
        </p:nvSpPr>
        <p:spPr>
          <a:xfrm>
            <a:off x="839788" y="2057400"/>
            <a:ext cx="3932237" cy="3811588"/>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1600"/>
              <a:buNone/>
              <a:defRPr sz="1600"/>
            </a:lvl1pPr>
            <a:lvl2pPr indent="-228600" lvl="1" marL="914400" algn="l">
              <a:lnSpc>
                <a:spcPct val="90000"/>
              </a:lnSpc>
              <a:spcBef>
                <a:spcPts val="500"/>
              </a:spcBef>
              <a:spcAft>
                <a:spcPts val="0"/>
              </a:spcAft>
              <a:buClr>
                <a:schemeClr val="dk1"/>
              </a:buClr>
              <a:buSzPts val="1400"/>
              <a:buNone/>
              <a:defRPr sz="1400"/>
            </a:lvl2pPr>
            <a:lvl3pPr indent="-228600" lvl="2" marL="1371600" algn="l">
              <a:lnSpc>
                <a:spcPct val="90000"/>
              </a:lnSpc>
              <a:spcBef>
                <a:spcPts val="500"/>
              </a:spcBef>
              <a:spcAft>
                <a:spcPts val="0"/>
              </a:spcAft>
              <a:buClr>
                <a:schemeClr val="dk1"/>
              </a:buClr>
              <a:buSzPts val="1200"/>
              <a:buNone/>
              <a:defRPr sz="1200"/>
            </a:lvl3pPr>
            <a:lvl4pPr indent="-228600" lvl="3" marL="1828800" algn="l">
              <a:lnSpc>
                <a:spcPct val="90000"/>
              </a:lnSpc>
              <a:spcBef>
                <a:spcPts val="500"/>
              </a:spcBef>
              <a:spcAft>
                <a:spcPts val="0"/>
              </a:spcAft>
              <a:buClr>
                <a:schemeClr val="dk1"/>
              </a:buClr>
              <a:buSzPts val="1000"/>
              <a:buNone/>
              <a:defRPr sz="1000"/>
            </a:lvl4pPr>
            <a:lvl5pPr indent="-228600" lvl="4" marL="2286000" algn="l">
              <a:lnSpc>
                <a:spcPct val="90000"/>
              </a:lnSpc>
              <a:spcBef>
                <a:spcPts val="500"/>
              </a:spcBef>
              <a:spcAft>
                <a:spcPts val="0"/>
              </a:spcAft>
              <a:buClr>
                <a:schemeClr val="dk1"/>
              </a:buClr>
              <a:buSzPts val="1000"/>
              <a:buNone/>
              <a:defRPr sz="1000"/>
            </a:lvl5pPr>
            <a:lvl6pPr indent="-228600" lvl="5" marL="2743200" algn="l">
              <a:lnSpc>
                <a:spcPct val="90000"/>
              </a:lnSpc>
              <a:spcBef>
                <a:spcPts val="500"/>
              </a:spcBef>
              <a:spcAft>
                <a:spcPts val="0"/>
              </a:spcAft>
              <a:buClr>
                <a:schemeClr val="dk1"/>
              </a:buClr>
              <a:buSzPts val="1000"/>
              <a:buNone/>
              <a:defRPr sz="1000"/>
            </a:lvl6pPr>
            <a:lvl7pPr indent="-228600" lvl="6" marL="3200400" algn="l">
              <a:lnSpc>
                <a:spcPct val="90000"/>
              </a:lnSpc>
              <a:spcBef>
                <a:spcPts val="500"/>
              </a:spcBef>
              <a:spcAft>
                <a:spcPts val="0"/>
              </a:spcAft>
              <a:buClr>
                <a:schemeClr val="dk1"/>
              </a:buClr>
              <a:buSzPts val="1000"/>
              <a:buNone/>
              <a:defRPr sz="1000"/>
            </a:lvl7pPr>
            <a:lvl8pPr indent="-228600" lvl="7" marL="3657600" algn="l">
              <a:lnSpc>
                <a:spcPct val="90000"/>
              </a:lnSpc>
              <a:spcBef>
                <a:spcPts val="500"/>
              </a:spcBef>
              <a:spcAft>
                <a:spcPts val="0"/>
              </a:spcAft>
              <a:buClr>
                <a:schemeClr val="dk1"/>
              </a:buClr>
              <a:buSzPts val="1000"/>
              <a:buNone/>
              <a:defRPr sz="1000"/>
            </a:lvl8pPr>
            <a:lvl9pPr indent="-228600" lvl="8" marL="4114800" algn="l">
              <a:lnSpc>
                <a:spcPct val="90000"/>
              </a:lnSpc>
              <a:spcBef>
                <a:spcPts val="500"/>
              </a:spcBef>
              <a:spcAft>
                <a:spcPts val="0"/>
              </a:spcAft>
              <a:buClr>
                <a:schemeClr val="dk1"/>
              </a:buClr>
              <a:buSzPts val="1000"/>
              <a:buNone/>
              <a:defRPr sz="1000"/>
            </a:lvl9pPr>
          </a:lstStyle>
          <a:p/>
        </p:txBody>
      </p:sp>
      <p:sp>
        <p:nvSpPr>
          <p:cNvPr id="83" name="Google Shape;83;p17"/>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84" name="Google Shape;84;p17"/>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85" name="Google Shape;85;p17"/>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86" name="Shape 86"/>
        <p:cNvGrpSpPr/>
        <p:nvPr/>
      </p:nvGrpSpPr>
      <p:grpSpPr>
        <a:xfrm>
          <a:off x="0" y="0"/>
          <a:ext cx="0" cy="0"/>
          <a:chOff x="0" y="0"/>
          <a:chExt cx="0" cy="0"/>
        </a:xfrm>
      </p:grpSpPr>
      <p:sp>
        <p:nvSpPr>
          <p:cNvPr id="87" name="Google Shape;87;p18"/>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88" name="Google Shape;88;p18"/>
          <p:cNvSpPr txBox="1"/>
          <p:nvPr>
            <p:ph idx="1" type="body"/>
          </p:nvPr>
        </p:nvSpPr>
        <p:spPr>
          <a:xfrm rot="5400000">
            <a:off x="3920331" y="-1256506"/>
            <a:ext cx="4351338" cy="10515600"/>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89" name="Google Shape;89;p18"/>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90" name="Google Shape;90;p18"/>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91" name="Google Shape;91;p18"/>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92" name="Shape 92"/>
        <p:cNvGrpSpPr/>
        <p:nvPr/>
      </p:nvGrpSpPr>
      <p:grpSpPr>
        <a:xfrm>
          <a:off x="0" y="0"/>
          <a:ext cx="0" cy="0"/>
          <a:chOff x="0" y="0"/>
          <a:chExt cx="0" cy="0"/>
        </a:xfrm>
      </p:grpSpPr>
      <p:sp>
        <p:nvSpPr>
          <p:cNvPr id="93" name="Google Shape;93;p19"/>
          <p:cNvSpPr txBox="1"/>
          <p:nvPr>
            <p:ph type="title"/>
          </p:nvPr>
        </p:nvSpPr>
        <p:spPr>
          <a:xfrm rot="5400000">
            <a:off x="7133431" y="1956594"/>
            <a:ext cx="5811838" cy="2628900"/>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94" name="Google Shape;94;p19"/>
          <p:cNvSpPr txBox="1"/>
          <p:nvPr>
            <p:ph idx="1" type="body"/>
          </p:nvPr>
        </p:nvSpPr>
        <p:spPr>
          <a:xfrm rot="5400000">
            <a:off x="1799431" y="-596106"/>
            <a:ext cx="5811838" cy="7734300"/>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95" name="Google Shape;95;p19"/>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96" name="Google Shape;96;p19"/>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97" name="Google Shape;97;p19"/>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20" Type="http://schemas.openxmlformats.org/officeDocument/2006/relationships/theme" Target="../theme/theme1.xml"/><Relationship Id="rId11" Type="http://schemas.openxmlformats.org/officeDocument/2006/relationships/slideLayout" Target="../slideLayouts/slideLayout10.xml"/><Relationship Id="rId10" Type="http://schemas.openxmlformats.org/officeDocument/2006/relationships/slideLayout" Target="../slideLayouts/slideLayout9.xml"/><Relationship Id="rId13" Type="http://schemas.openxmlformats.org/officeDocument/2006/relationships/slideLayout" Target="../slideLayouts/slideLayout12.xml"/><Relationship Id="rId12" Type="http://schemas.openxmlformats.org/officeDocument/2006/relationships/slideLayout" Target="../slideLayouts/slideLayout11.xml"/><Relationship Id="rId1" Type="http://schemas.openxmlformats.org/officeDocument/2006/relationships/image" Target="../media/image3.png"/><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slideLayout" Target="../slideLayouts/slideLayout3.xml"/><Relationship Id="rId9" Type="http://schemas.openxmlformats.org/officeDocument/2006/relationships/slideLayout" Target="../slideLayouts/slideLayout8.xml"/><Relationship Id="rId15" Type="http://schemas.openxmlformats.org/officeDocument/2006/relationships/slideLayout" Target="../slideLayouts/slideLayout14.xml"/><Relationship Id="rId14" Type="http://schemas.openxmlformats.org/officeDocument/2006/relationships/slideLayout" Target="../slideLayouts/slideLayout13.xml"/><Relationship Id="rId17" Type="http://schemas.openxmlformats.org/officeDocument/2006/relationships/slideLayout" Target="../slideLayouts/slideLayout16.xml"/><Relationship Id="rId16" Type="http://schemas.openxmlformats.org/officeDocument/2006/relationships/slideLayout" Target="../slideLayouts/slideLayout15.xml"/><Relationship Id="rId5" Type="http://schemas.openxmlformats.org/officeDocument/2006/relationships/slideLayout" Target="../slideLayouts/slideLayout4.xml"/><Relationship Id="rId19" Type="http://schemas.openxmlformats.org/officeDocument/2006/relationships/slideLayout" Target="../slideLayouts/slideLayout18.xml"/><Relationship Id="rId6" Type="http://schemas.openxmlformats.org/officeDocument/2006/relationships/slideLayout" Target="../slideLayouts/slideLayout5.xml"/><Relationship Id="rId18" Type="http://schemas.openxmlformats.org/officeDocument/2006/relationships/slideLayout" Target="../slideLayouts/slideLayout17.xml"/><Relationship Id="rId7" Type="http://schemas.openxmlformats.org/officeDocument/2006/relationships/slideLayout" Target="../slideLayouts/slideLayout6.xml"/><Relationship Id="rId8" Type="http://schemas.openxmlformats.org/officeDocument/2006/relationships/slideLayout" Target="../slideLayouts/slideLayout7.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1">
            <a:alphaModFix/>
          </a:blip>
          <a:stretch>
            <a:fillRect/>
          </a:stretch>
        </a:blipFill>
      </p:bgPr>
    </p:bg>
    <p:spTree>
      <p:nvGrpSpPr>
        <p:cNvPr id="9" name="Shape 9"/>
        <p:cNvGrpSpPr/>
        <p:nvPr/>
      </p:nvGrpSpPr>
      <p:grpSpPr>
        <a:xfrm>
          <a:off x="0" y="0"/>
          <a:ext cx="0" cy="0"/>
          <a:chOff x="0" y="0"/>
          <a:chExt cx="0" cy="0"/>
        </a:xfrm>
      </p:grpSpPr>
      <p:sp>
        <p:nvSpPr>
          <p:cNvPr id="10" name="Google Shape;10;p1"/>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marR="0" rtl="0" algn="l">
              <a:lnSpc>
                <a:spcPct val="90000"/>
              </a:lnSpc>
              <a:spcBef>
                <a:spcPts val="0"/>
              </a:spcBef>
              <a:spcAft>
                <a:spcPts val="0"/>
              </a:spcAft>
              <a:buClr>
                <a:schemeClr val="dk1"/>
              </a:buClr>
              <a:buSzPts val="4400"/>
              <a:buFont typeface="Calibri"/>
              <a:buNone/>
              <a:defRPr b="0" i="0" sz="4400" u="none" cap="none" strike="noStrike">
                <a:solidFill>
                  <a:schemeClr val="dk1"/>
                </a:solidFill>
                <a:latin typeface="Calibri"/>
                <a:ea typeface="Calibri"/>
                <a:cs typeface="Calibri"/>
                <a:sym typeface="Calibri"/>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sp>
        <p:nvSpPr>
          <p:cNvPr id="11" name="Google Shape;11;p1"/>
          <p:cNvSpPr txBox="1"/>
          <p:nvPr>
            <p:ph idx="1" type="body"/>
          </p:nvPr>
        </p:nvSpPr>
        <p:spPr>
          <a:xfrm>
            <a:off x="838200" y="1825625"/>
            <a:ext cx="10515600" cy="4351338"/>
          </a:xfrm>
          <a:prstGeom prst="rect">
            <a:avLst/>
          </a:prstGeom>
          <a:noFill/>
          <a:ln>
            <a:noFill/>
          </a:ln>
        </p:spPr>
        <p:txBody>
          <a:bodyPr anchorCtr="0" anchor="t" bIns="45700" lIns="91425" spcFirstLastPara="1" rIns="91425" wrap="square" tIns="45700">
            <a:normAutofit/>
          </a:bodyPr>
          <a:lstStyle>
            <a:lvl1pPr indent="-406400" lvl="0" marL="457200" marR="0" rtl="0" algn="l">
              <a:lnSpc>
                <a:spcPct val="90000"/>
              </a:lnSpc>
              <a:spcBef>
                <a:spcPts val="1000"/>
              </a:spcBef>
              <a:spcAft>
                <a:spcPts val="0"/>
              </a:spcAft>
              <a:buClr>
                <a:schemeClr val="dk1"/>
              </a:buClr>
              <a:buSzPts val="2800"/>
              <a:buFont typeface="Arial"/>
              <a:buChar char="•"/>
              <a:defRPr b="0" i="0" sz="2800" u="none" cap="none" strike="noStrike">
                <a:solidFill>
                  <a:schemeClr val="dk1"/>
                </a:solidFill>
                <a:latin typeface="Calibri"/>
                <a:ea typeface="Calibri"/>
                <a:cs typeface="Calibri"/>
                <a:sym typeface="Calibri"/>
              </a:defRPr>
            </a:lvl1pPr>
            <a:lvl2pPr indent="-381000" lvl="1" marL="914400"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indent="-355600" lvl="2" marL="1371600"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indent="-342900" lvl="3" marL="1828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indent="-342900" lvl="4" marL="22860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indent="-342900" lvl="5" marL="27432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indent="-342900" lvl="6" marL="32004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indent="-342900" lvl="7" marL="36576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indent="-342900" lvl="8" marL="4114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
        <p:nvSpPr>
          <p:cNvPr id="12" name="Google Shape;12;p1"/>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marR="0" rtl="0" algn="l">
              <a:lnSpc>
                <a:spcPct val="100000"/>
              </a:lnSpc>
              <a:spcBef>
                <a:spcPts val="0"/>
              </a:spcBef>
              <a:spcAft>
                <a:spcPts val="0"/>
              </a:spcAft>
              <a:buClr>
                <a:srgbClr val="000000"/>
              </a:buClr>
              <a:buSzPts val="1400"/>
              <a:buFont typeface="Arial"/>
              <a:buNone/>
              <a:defRPr b="0" i="0" sz="1200" u="none" cap="none" strike="noStrike">
                <a:solidFill>
                  <a:srgbClr val="888888"/>
                </a:solidFill>
                <a:latin typeface="Calibri"/>
                <a:ea typeface="Calibri"/>
                <a:cs typeface="Calibri"/>
                <a:sym typeface="Calibri"/>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9pPr>
          </a:lstStyle>
          <a:p/>
        </p:txBody>
      </p:sp>
      <p:sp>
        <p:nvSpPr>
          <p:cNvPr id="13" name="Google Shape;13;p1"/>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marR="0" rtl="0" algn="ctr">
              <a:lnSpc>
                <a:spcPct val="100000"/>
              </a:lnSpc>
              <a:spcBef>
                <a:spcPts val="0"/>
              </a:spcBef>
              <a:spcAft>
                <a:spcPts val="0"/>
              </a:spcAft>
              <a:buClr>
                <a:srgbClr val="000000"/>
              </a:buClr>
              <a:buSzPts val="1400"/>
              <a:buFont typeface="Arial"/>
              <a:buNone/>
              <a:defRPr b="0" i="0" sz="1200" u="none" cap="none" strike="noStrike">
                <a:solidFill>
                  <a:srgbClr val="888888"/>
                </a:solidFill>
                <a:latin typeface="Calibri"/>
                <a:ea typeface="Calibri"/>
                <a:cs typeface="Calibri"/>
                <a:sym typeface="Calibri"/>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9pPr>
          </a:lstStyle>
          <a:p/>
        </p:txBody>
      </p:sp>
      <p:sp>
        <p:nvSpPr>
          <p:cNvPr id="14" name="Google Shape;14;p1"/>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1pPr>
            <a:lvl2pPr indent="0" lvl="1"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2pPr>
            <a:lvl3pPr indent="0" lvl="2"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3pPr>
            <a:lvl4pPr indent="0" lvl="3"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4pPr>
            <a:lvl5pPr indent="0" lvl="4"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5pPr>
            <a:lvl6pPr indent="0" lvl="5"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6pPr>
            <a:lvl7pPr indent="0" lvl="6"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7pPr>
            <a:lvl8pPr indent="0" lvl="7"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8pPr>
            <a:lvl9pPr indent="0" lvl="8"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 accent1="accent1" accent2="accent2" accent3="accent3" accent4="accent4" accent5="accent5" accent6="accent6" bg1="lt1" bg2="dk2" tx1="dk1" tx2="lt2" folHlink="folHlink" hlink="hlink"/>
  <p:sldLayoutIdLst>
    <p:sldLayoutId id="2147483648" r:id="rId2"/>
    <p:sldLayoutId id="2147483649" r:id="rId3"/>
    <p:sldLayoutId id="2147483650" r:id="rId4"/>
    <p:sldLayoutId id="2147483651" r:id="rId5"/>
    <p:sldLayoutId id="2147483652" r:id="rId6"/>
    <p:sldLayoutId id="2147483653" r:id="rId7"/>
    <p:sldLayoutId id="2147483654" r:id="rId8"/>
    <p:sldLayoutId id="2147483655" r:id="rId9"/>
    <p:sldLayoutId id="2147483656" r:id="rId10"/>
    <p:sldLayoutId id="2147483657" r:id="rId11"/>
    <p:sldLayoutId id="2147483658" r:id="rId12"/>
    <p:sldLayoutId id="2147483659" r:id="rId13"/>
    <p:sldLayoutId id="2147483660" r:id="rId14"/>
    <p:sldLayoutId id="2147483661" r:id="rId15"/>
    <p:sldLayoutId id="2147483662" r:id="rId16"/>
    <p:sldLayoutId id="2147483663" r:id="rId17"/>
    <p:sldLayoutId id="2147483664" r:id="rId18"/>
    <p:sldLayoutId id="2147483665" r:id="rId19"/>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13.png"/><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 Id="rId3" Type="http://schemas.openxmlformats.org/officeDocument/2006/relationships/image" Target="../media/image5.png"/><Relationship Id="rId4" Type="http://schemas.openxmlformats.org/officeDocument/2006/relationships/image" Target="../media/image8.jpg"/><Relationship Id="rId5" Type="http://schemas.openxmlformats.org/officeDocument/2006/relationships/image" Target="../media/image6.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Relationship Id="rId3" Type="http://schemas.openxmlformats.org/officeDocument/2006/relationships/image" Target="../media/image6.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xml"/><Relationship Id="rId3" Type="http://schemas.openxmlformats.org/officeDocument/2006/relationships/image" Target="../media/image6.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xml"/><Relationship Id="rId3" Type="http://schemas.openxmlformats.org/officeDocument/2006/relationships/image" Target="../media/image6.png"/><Relationship Id="rId4" Type="http://schemas.openxmlformats.org/officeDocument/2006/relationships/hyperlink" Target="http://drive.google.com/file/d/11H7MzueGssqaEhy4mPvfib6ZJ9S8ddpi/view" TargetMode="External"/><Relationship Id="rId5" Type="http://schemas.openxmlformats.org/officeDocument/2006/relationships/image" Target="../media/image1.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6.xml"/><Relationship Id="rId3" Type="http://schemas.openxmlformats.org/officeDocument/2006/relationships/image" Target="../media/image6.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7.xml"/><Relationship Id="rId3" Type="http://schemas.openxmlformats.org/officeDocument/2006/relationships/image" Target="../media/image6.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8.xml"/><Relationship Id="rId3" Type="http://schemas.openxmlformats.org/officeDocument/2006/relationships/image" Target="../media/image6.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9.xml"/><Relationship Id="rId3" Type="http://schemas.openxmlformats.org/officeDocument/2006/relationships/image" Target="../media/image6.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0.xml"/><Relationship Id="rId3" Type="http://schemas.openxmlformats.org/officeDocument/2006/relationships/image" Target="../media/image6.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1.xml"/><Relationship Id="rId3" Type="http://schemas.openxmlformats.org/officeDocument/2006/relationships/image" Target="../media/image6.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2.xml"/><Relationship Id="rId3" Type="http://schemas.openxmlformats.org/officeDocument/2006/relationships/image" Target="../media/image6.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3.xml"/><Relationship Id="rId3" Type="http://schemas.openxmlformats.org/officeDocument/2006/relationships/image" Target="../media/image6.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4.xml"/><Relationship Id="rId3" Type="http://schemas.openxmlformats.org/officeDocument/2006/relationships/image" Target="../media/image6.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5.xml"/><Relationship Id="rId3" Type="http://schemas.openxmlformats.org/officeDocument/2006/relationships/hyperlink" Target="https://novoresume.com/career-blog/how-long-should-a-cover-letter-be" TargetMode="External"/><Relationship Id="rId4" Type="http://schemas.openxmlformats.org/officeDocument/2006/relationships/image" Target="../media/image6.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6.xml"/><Relationship Id="rId3" Type="http://schemas.openxmlformats.org/officeDocument/2006/relationships/image" Target="../media/image6.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7.xml"/><Relationship Id="rId3" Type="http://schemas.openxmlformats.org/officeDocument/2006/relationships/image" Target="../media/image6.png"/><Relationship Id="rId4" Type="http://schemas.openxmlformats.org/officeDocument/2006/relationships/image" Target="../media/image10.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8.xml"/><Relationship Id="rId3" Type="http://schemas.openxmlformats.org/officeDocument/2006/relationships/image" Target="../media/image6.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9.xml"/><Relationship Id="rId3" Type="http://schemas.openxmlformats.org/officeDocument/2006/relationships/image" Target="../media/image6.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0.xml"/><Relationship Id="rId3" Type="http://schemas.openxmlformats.org/officeDocument/2006/relationships/image" Target="../media/image6.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1.xml"/><Relationship Id="rId3" Type="http://schemas.openxmlformats.org/officeDocument/2006/relationships/image" Target="../media/image6.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2.xml"/><Relationship Id="rId3" Type="http://schemas.openxmlformats.org/officeDocument/2006/relationships/hyperlink" Target="https://hbr.org/2015/07/recruiting-for-cultural-fit" TargetMode="External"/><Relationship Id="rId4" Type="http://schemas.openxmlformats.org/officeDocument/2006/relationships/image" Target="../media/image6.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3.xml"/><Relationship Id="rId3" Type="http://schemas.openxmlformats.org/officeDocument/2006/relationships/image" Target="../media/image6.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4.xml"/><Relationship Id="rId3" Type="http://schemas.openxmlformats.org/officeDocument/2006/relationships/image" Target="../media/image6.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5.xml"/><Relationship Id="rId3" Type="http://schemas.openxmlformats.org/officeDocument/2006/relationships/image" Target="../media/image6.pn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6.xml"/><Relationship Id="rId3" Type="http://schemas.openxmlformats.org/officeDocument/2006/relationships/image" Target="../media/image6.pn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27.xml"/><Relationship Id="rId3" Type="http://schemas.openxmlformats.org/officeDocument/2006/relationships/image" Target="../media/image7.jpg"/><Relationship Id="rId4" Type="http://schemas.openxmlformats.org/officeDocument/2006/relationships/image" Target="../media/image11.png"/><Relationship Id="rId5" Type="http://schemas.openxmlformats.org/officeDocument/2006/relationships/image" Target="../media/image12.png"/><Relationship Id="rId6" Type="http://schemas.openxmlformats.org/officeDocument/2006/relationships/image" Target="../media/image9.png"/></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2" name="Shape 102"/>
        <p:cNvGrpSpPr/>
        <p:nvPr/>
      </p:nvGrpSpPr>
      <p:grpSpPr>
        <a:xfrm>
          <a:off x="0" y="0"/>
          <a:ext cx="0" cy="0"/>
          <a:chOff x="0" y="0"/>
          <a:chExt cx="0" cy="0"/>
        </a:xfrm>
      </p:grpSpPr>
      <p:sp>
        <p:nvSpPr>
          <p:cNvPr id="103" name="Google Shape;103;p20"/>
          <p:cNvSpPr/>
          <p:nvPr/>
        </p:nvSpPr>
        <p:spPr>
          <a:xfrm>
            <a:off x="6054429" y="-720725"/>
            <a:ext cx="7782357" cy="7578725"/>
          </a:xfrm>
          <a:prstGeom prst="ellipse">
            <a:avLst/>
          </a:prstGeom>
          <a:solidFill>
            <a:srgbClr val="00B0F0"/>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Calibri"/>
              <a:ea typeface="Calibri"/>
              <a:cs typeface="Calibri"/>
              <a:sym typeface="Calibri"/>
            </a:endParaRPr>
          </a:p>
        </p:txBody>
      </p:sp>
      <p:sp>
        <p:nvSpPr>
          <p:cNvPr id="104" name="Google Shape;104;p20"/>
          <p:cNvSpPr txBox="1"/>
          <p:nvPr/>
        </p:nvSpPr>
        <p:spPr>
          <a:xfrm>
            <a:off x="1105196" y="3794396"/>
            <a:ext cx="4886463" cy="461665"/>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rgbClr val="000000"/>
              </a:buClr>
              <a:buSzPts val="2400"/>
              <a:buFont typeface="Arial"/>
              <a:buNone/>
            </a:pPr>
            <a:r>
              <a:rPr b="0" i="0" lang="en-US" sz="2400" u="none" cap="none" strike="noStrike">
                <a:solidFill>
                  <a:schemeClr val="dk1"/>
                </a:solidFill>
                <a:latin typeface="Times New Roman"/>
                <a:ea typeface="Times New Roman"/>
                <a:cs typeface="Times New Roman"/>
                <a:sym typeface="Times New Roman"/>
              </a:rPr>
              <a:t>Prepared by</a:t>
            </a:r>
            <a:endParaRPr b="0" i="0" sz="1400" u="none" cap="none" strike="noStrike">
              <a:solidFill>
                <a:srgbClr val="000000"/>
              </a:solidFill>
              <a:latin typeface="Arial"/>
              <a:ea typeface="Arial"/>
              <a:cs typeface="Arial"/>
              <a:sym typeface="Arial"/>
            </a:endParaRPr>
          </a:p>
        </p:txBody>
      </p:sp>
      <p:sp>
        <p:nvSpPr>
          <p:cNvPr id="105" name="Google Shape;105;p20"/>
          <p:cNvSpPr/>
          <p:nvPr/>
        </p:nvSpPr>
        <p:spPr>
          <a:xfrm>
            <a:off x="479725" y="4675025"/>
            <a:ext cx="3465300" cy="529200"/>
          </a:xfrm>
          <a:prstGeom prst="roundRect">
            <a:avLst>
              <a:gd fmla="val 16667" name="adj"/>
            </a:avLst>
          </a:prstGeom>
          <a:solidFill>
            <a:srgbClr val="00B0F0"/>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dk1"/>
              </a:buClr>
              <a:buSzPts val="2800"/>
              <a:buFont typeface="Arial"/>
              <a:buNone/>
            </a:pPr>
            <a:r>
              <a:rPr b="1" i="0" lang="en-US" sz="2800" u="none" cap="none" strike="noStrike">
                <a:solidFill>
                  <a:schemeClr val="lt1"/>
                </a:solidFill>
                <a:latin typeface="Times New Roman"/>
                <a:ea typeface="Times New Roman"/>
                <a:cs typeface="Times New Roman"/>
                <a:sym typeface="Times New Roman"/>
              </a:rPr>
              <a:t>Ahmed Soliman</a:t>
            </a:r>
            <a:endParaRPr b="1" i="0" sz="2800" u="none" cap="none" strike="noStrike">
              <a:solidFill>
                <a:schemeClr val="lt1"/>
              </a:solidFill>
              <a:latin typeface="Times New Roman"/>
              <a:ea typeface="Times New Roman"/>
              <a:cs typeface="Times New Roman"/>
              <a:sym typeface="Times New Roman"/>
            </a:endParaRPr>
          </a:p>
        </p:txBody>
      </p:sp>
      <p:sp>
        <p:nvSpPr>
          <p:cNvPr id="106" name="Google Shape;106;p20"/>
          <p:cNvSpPr/>
          <p:nvPr/>
        </p:nvSpPr>
        <p:spPr>
          <a:xfrm>
            <a:off x="6200343" y="-320675"/>
            <a:ext cx="7410450" cy="7410450"/>
          </a:xfrm>
          <a:prstGeom prst="ellipse">
            <a:avLst/>
          </a:prstGeom>
          <a:blipFill rotWithShape="1">
            <a:blip r:embed="rId3">
              <a:alphaModFix/>
            </a:blip>
            <a:stretch>
              <a:fillRect b="0" l="0" r="0" t="-997"/>
            </a:stretch>
          </a:blipFill>
          <a:ln cap="flat" cmpd="sng" w="12700">
            <a:solidFill>
              <a:srgbClr val="1C3052"/>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Calibri"/>
              <a:ea typeface="Calibri"/>
              <a:cs typeface="Calibri"/>
              <a:sym typeface="Calibri"/>
            </a:endParaRPr>
          </a:p>
        </p:txBody>
      </p:sp>
      <p:pic>
        <p:nvPicPr>
          <p:cNvPr id="107" name="Google Shape;107;p20"/>
          <p:cNvPicPr preferRelativeResize="0"/>
          <p:nvPr/>
        </p:nvPicPr>
        <p:blipFill rotWithShape="1">
          <a:blip r:embed="rId4">
            <a:alphaModFix/>
          </a:blip>
          <a:srcRect b="25427" l="0" r="0" t="27876"/>
          <a:stretch/>
        </p:blipFill>
        <p:spPr>
          <a:xfrm>
            <a:off x="194617" y="269653"/>
            <a:ext cx="2954655" cy="1379622"/>
          </a:xfrm>
          <a:prstGeom prst="rect">
            <a:avLst/>
          </a:prstGeom>
          <a:noFill/>
          <a:ln>
            <a:noFill/>
          </a:ln>
        </p:spPr>
      </p:pic>
      <p:sp>
        <p:nvSpPr>
          <p:cNvPr id="108" name="Google Shape;108;p20"/>
          <p:cNvSpPr txBox="1"/>
          <p:nvPr/>
        </p:nvSpPr>
        <p:spPr>
          <a:xfrm>
            <a:off x="0" y="2329900"/>
            <a:ext cx="5754000" cy="615600"/>
          </a:xfrm>
          <a:prstGeom prst="rect">
            <a:avLst/>
          </a:prstGeom>
          <a:noFill/>
          <a:ln>
            <a:noFill/>
          </a:ln>
        </p:spPr>
        <p:txBody>
          <a:bodyPr anchorCtr="0" anchor="t" bIns="91425" lIns="91425" spcFirstLastPara="1" rIns="91425" wrap="square" tIns="91425">
            <a:spAutoFit/>
          </a:bodyPr>
          <a:lstStyle/>
          <a:p>
            <a:pPr indent="0" lvl="0" marL="0" marR="0" rtl="0" algn="ctr">
              <a:lnSpc>
                <a:spcPct val="100000"/>
              </a:lnSpc>
              <a:spcBef>
                <a:spcPts val="0"/>
              </a:spcBef>
              <a:spcAft>
                <a:spcPts val="0"/>
              </a:spcAft>
              <a:buClr>
                <a:srgbClr val="000000"/>
              </a:buClr>
              <a:buSzPts val="2800"/>
              <a:buFont typeface="Arial"/>
              <a:buNone/>
            </a:pPr>
            <a:r>
              <a:rPr b="1" i="0" lang="en-US" sz="2800" u="none" cap="none" strike="noStrike">
                <a:solidFill>
                  <a:schemeClr val="dk1"/>
                </a:solidFill>
                <a:latin typeface="Times New Roman"/>
                <a:ea typeface="Times New Roman"/>
                <a:cs typeface="Times New Roman"/>
                <a:sym typeface="Times New Roman"/>
              </a:rPr>
              <a:t>English Course- Intermediate Level</a:t>
            </a:r>
            <a:endParaRPr b="1" i="0" sz="2800" u="none" cap="none" strike="noStrike">
              <a:solidFill>
                <a:schemeClr val="dk1"/>
              </a:solidFill>
              <a:latin typeface="Times New Roman"/>
              <a:ea typeface="Times New Roman"/>
              <a:cs typeface="Times New Roman"/>
              <a:sym typeface="Times New Roman"/>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3" name="Shape 113"/>
        <p:cNvGrpSpPr/>
        <p:nvPr/>
      </p:nvGrpSpPr>
      <p:grpSpPr>
        <a:xfrm>
          <a:off x="0" y="0"/>
          <a:ext cx="0" cy="0"/>
          <a:chOff x="0" y="0"/>
          <a:chExt cx="0" cy="0"/>
        </a:xfrm>
      </p:grpSpPr>
      <p:pic>
        <p:nvPicPr>
          <p:cNvPr id="114" name="Google Shape;114;p21"/>
          <p:cNvPicPr preferRelativeResize="0"/>
          <p:nvPr/>
        </p:nvPicPr>
        <p:blipFill rotWithShape="1">
          <a:blip r:embed="rId3">
            <a:alphaModFix/>
          </a:blip>
          <a:srcRect b="0" l="0" r="0" t="0"/>
          <a:stretch/>
        </p:blipFill>
        <p:spPr>
          <a:xfrm>
            <a:off x="-59992" y="-58058"/>
            <a:ext cx="12663752" cy="7053944"/>
          </a:xfrm>
          <a:prstGeom prst="rect">
            <a:avLst/>
          </a:prstGeom>
          <a:noFill/>
          <a:ln>
            <a:noFill/>
          </a:ln>
        </p:spPr>
      </p:pic>
      <p:sp>
        <p:nvSpPr>
          <p:cNvPr id="115" name="Google Shape;115;p21"/>
          <p:cNvSpPr/>
          <p:nvPr/>
        </p:nvSpPr>
        <p:spPr>
          <a:xfrm flipH="1" rot="10800000">
            <a:off x="-1" y="-43544"/>
            <a:ext cx="12191999" cy="5816453"/>
          </a:xfrm>
          <a:prstGeom prst="round1Rect">
            <a:avLst>
              <a:gd fmla="val 32222" name="adj"/>
            </a:avLst>
          </a:prstGeom>
          <a:solidFill>
            <a:schemeClr val="lt1"/>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Calibri"/>
              <a:ea typeface="Calibri"/>
              <a:cs typeface="Calibri"/>
              <a:sym typeface="Calibri"/>
            </a:endParaRPr>
          </a:p>
        </p:txBody>
      </p:sp>
      <p:pic>
        <p:nvPicPr>
          <p:cNvPr id="116" name="Google Shape;116;p21"/>
          <p:cNvPicPr preferRelativeResize="0"/>
          <p:nvPr>
            <p:ph idx="2" type="pic"/>
          </p:nvPr>
        </p:nvPicPr>
        <p:blipFill rotWithShape="1">
          <a:blip r:embed="rId4">
            <a:alphaModFix/>
          </a:blip>
          <a:srcRect b="0" l="4175" r="4175" t="0"/>
          <a:stretch/>
        </p:blipFill>
        <p:spPr>
          <a:xfrm>
            <a:off x="0" y="-43542"/>
            <a:ext cx="8659664" cy="5300798"/>
          </a:xfrm>
          <a:prstGeom prst="rect">
            <a:avLst/>
          </a:prstGeom>
          <a:solidFill>
            <a:srgbClr val="D8D8D8">
              <a:alpha val="49019"/>
            </a:srgbClr>
          </a:solidFill>
          <a:ln>
            <a:noFill/>
          </a:ln>
        </p:spPr>
      </p:pic>
      <p:sp>
        <p:nvSpPr>
          <p:cNvPr id="117" name="Google Shape;117;p21"/>
          <p:cNvSpPr/>
          <p:nvPr/>
        </p:nvSpPr>
        <p:spPr>
          <a:xfrm>
            <a:off x="6384738" y="4232260"/>
            <a:ext cx="3516608" cy="529167"/>
          </a:xfrm>
          <a:prstGeom prst="roundRect">
            <a:avLst>
              <a:gd fmla="val 16667" name="adj"/>
            </a:avLst>
          </a:prstGeom>
          <a:solidFill>
            <a:schemeClr val="lt1"/>
          </a:solidFill>
          <a:ln cap="flat" cmpd="sng" w="12700">
            <a:solidFill>
              <a:srgbClr val="8E5A6D"/>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2800"/>
              <a:buFont typeface="Arial"/>
              <a:buNone/>
            </a:pPr>
            <a:r>
              <a:rPr b="1" i="0" lang="en-US" sz="2800" u="none" cap="none" strike="noStrike">
                <a:solidFill>
                  <a:schemeClr val="dk1"/>
                </a:solidFill>
                <a:latin typeface="Times New Roman"/>
                <a:ea typeface="Times New Roman"/>
                <a:cs typeface="Times New Roman"/>
                <a:sym typeface="Times New Roman"/>
              </a:rPr>
              <a:t>Lecture </a:t>
            </a:r>
            <a:r>
              <a:rPr b="1" lang="en-US" sz="2800">
                <a:solidFill>
                  <a:schemeClr val="dk1"/>
                </a:solidFill>
                <a:latin typeface="Times New Roman"/>
                <a:ea typeface="Times New Roman"/>
                <a:cs typeface="Times New Roman"/>
                <a:sym typeface="Times New Roman"/>
              </a:rPr>
              <a:t>5</a:t>
            </a:r>
            <a:endParaRPr b="1" i="0" sz="2800" u="none" cap="none" strike="noStrike">
              <a:solidFill>
                <a:schemeClr val="dk1"/>
              </a:solidFill>
              <a:latin typeface="Times New Roman"/>
              <a:ea typeface="Times New Roman"/>
              <a:cs typeface="Times New Roman"/>
              <a:sym typeface="Times New Roman"/>
            </a:endParaRPr>
          </a:p>
        </p:txBody>
      </p:sp>
      <p:sp>
        <p:nvSpPr>
          <p:cNvPr id="118" name="Google Shape;118;p21"/>
          <p:cNvSpPr txBox="1"/>
          <p:nvPr/>
        </p:nvSpPr>
        <p:spPr>
          <a:xfrm>
            <a:off x="9264625" y="6292631"/>
            <a:ext cx="2616200" cy="40011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000000"/>
              </a:buClr>
              <a:buSzPts val="2000"/>
              <a:buFont typeface="Arial"/>
              <a:buNone/>
            </a:pPr>
            <a:r>
              <a:rPr b="1" i="0" lang="en-US" sz="2000" u="none" cap="none" strike="noStrike">
                <a:solidFill>
                  <a:schemeClr val="lt1"/>
                </a:solidFill>
                <a:latin typeface="Calibri"/>
                <a:ea typeface="Calibri"/>
                <a:cs typeface="Calibri"/>
                <a:sym typeface="Calibri"/>
              </a:rPr>
              <a:t>www.midocean.ae</a:t>
            </a:r>
            <a:endParaRPr b="0" i="0" sz="1400" u="none" cap="none" strike="noStrike">
              <a:solidFill>
                <a:srgbClr val="000000"/>
              </a:solidFill>
              <a:latin typeface="Arial"/>
              <a:ea typeface="Arial"/>
              <a:cs typeface="Arial"/>
              <a:sym typeface="Arial"/>
            </a:endParaRPr>
          </a:p>
        </p:txBody>
      </p:sp>
      <p:pic>
        <p:nvPicPr>
          <p:cNvPr id="119" name="Google Shape;119;p21"/>
          <p:cNvPicPr preferRelativeResize="0"/>
          <p:nvPr/>
        </p:nvPicPr>
        <p:blipFill rotWithShape="1">
          <a:blip r:embed="rId5">
            <a:alphaModFix/>
          </a:blip>
          <a:srcRect b="25427" l="0" r="0" t="27876"/>
          <a:stretch/>
        </p:blipFill>
        <p:spPr>
          <a:xfrm>
            <a:off x="9782999" y="59789"/>
            <a:ext cx="2305141" cy="1076343"/>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3" name="Shape 123"/>
        <p:cNvGrpSpPr/>
        <p:nvPr/>
      </p:nvGrpSpPr>
      <p:grpSpPr>
        <a:xfrm>
          <a:off x="0" y="0"/>
          <a:ext cx="0" cy="0"/>
          <a:chOff x="0" y="0"/>
          <a:chExt cx="0" cy="0"/>
        </a:xfrm>
      </p:grpSpPr>
      <p:sp>
        <p:nvSpPr>
          <p:cNvPr id="124" name="Google Shape;124;p22"/>
          <p:cNvSpPr/>
          <p:nvPr/>
        </p:nvSpPr>
        <p:spPr>
          <a:xfrm>
            <a:off x="617280" y="1685495"/>
            <a:ext cx="10812600" cy="4370400"/>
          </a:xfrm>
          <a:prstGeom prst="roundRect">
            <a:avLst>
              <a:gd fmla="val 6140" name="adj"/>
            </a:avLst>
          </a:prstGeom>
          <a:solidFill>
            <a:schemeClr val="lt1"/>
          </a:solidFill>
          <a:ln cap="flat" cmpd="sng" w="38100">
            <a:solidFill>
              <a:srgbClr val="00B0F0"/>
            </a:solidFill>
            <a:prstDash val="solid"/>
            <a:miter lim="800000"/>
            <a:headEnd len="sm" w="sm" type="none"/>
            <a:tailEnd len="sm" w="sm" type="none"/>
          </a:ln>
          <a:effectLst>
            <a:outerShdw blurRad="571500" sx="86000" rotWithShape="0" algn="ctr" sy="86000">
              <a:srgbClr val="000000">
                <a:alpha val="24313"/>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Calibri"/>
              <a:ea typeface="Calibri"/>
              <a:cs typeface="Calibri"/>
              <a:sym typeface="Calibri"/>
            </a:endParaRPr>
          </a:p>
        </p:txBody>
      </p:sp>
      <p:sp>
        <p:nvSpPr>
          <p:cNvPr id="125" name="Google Shape;125;p22"/>
          <p:cNvSpPr txBox="1"/>
          <p:nvPr/>
        </p:nvSpPr>
        <p:spPr>
          <a:xfrm>
            <a:off x="2420900" y="1064350"/>
            <a:ext cx="5147400" cy="52320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rgbClr val="000000"/>
              </a:buClr>
              <a:buSzPts val="1100"/>
              <a:buFont typeface="Arial"/>
              <a:buNone/>
            </a:pPr>
            <a:r>
              <a:t/>
            </a:r>
            <a:endParaRPr b="1" i="0" sz="2800" u="none" cap="none" strike="noStrike">
              <a:solidFill>
                <a:schemeClr val="dk1"/>
              </a:solidFill>
              <a:latin typeface="Times New Roman"/>
              <a:ea typeface="Times New Roman"/>
              <a:cs typeface="Times New Roman"/>
              <a:sym typeface="Times New Roman"/>
            </a:endParaRPr>
          </a:p>
        </p:txBody>
      </p:sp>
      <p:sp>
        <p:nvSpPr>
          <p:cNvPr id="126" name="Google Shape;126;p22"/>
          <p:cNvSpPr/>
          <p:nvPr/>
        </p:nvSpPr>
        <p:spPr>
          <a:xfrm>
            <a:off x="942308" y="935396"/>
            <a:ext cx="1404600" cy="1166100"/>
          </a:xfrm>
          <a:prstGeom prst="rect">
            <a:avLst/>
          </a:prstGeom>
          <a:solidFill>
            <a:srgbClr val="00B0F0"/>
          </a:solidFill>
          <a:ln cap="flat" cmpd="sng" w="38100">
            <a:solidFill>
              <a:schemeClr val="lt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Calibri"/>
              <a:ea typeface="Calibri"/>
              <a:cs typeface="Calibri"/>
              <a:sym typeface="Calibri"/>
            </a:endParaRPr>
          </a:p>
        </p:txBody>
      </p:sp>
      <p:sp>
        <p:nvSpPr>
          <p:cNvPr id="127" name="Google Shape;127;p22"/>
          <p:cNvSpPr txBox="1"/>
          <p:nvPr/>
        </p:nvSpPr>
        <p:spPr>
          <a:xfrm>
            <a:off x="1153149" y="975974"/>
            <a:ext cx="1034700" cy="52320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000000"/>
              </a:buClr>
              <a:buSzPts val="2800"/>
              <a:buFont typeface="Arial"/>
              <a:buNone/>
            </a:pPr>
            <a:r>
              <a:t/>
            </a:r>
            <a:endParaRPr b="0" i="0" sz="2800" u="none" cap="none" strike="noStrike">
              <a:solidFill>
                <a:schemeClr val="lt1"/>
              </a:solidFill>
              <a:latin typeface="Times New Roman"/>
              <a:ea typeface="Times New Roman"/>
              <a:cs typeface="Times New Roman"/>
              <a:sym typeface="Times New Roman"/>
            </a:endParaRPr>
          </a:p>
        </p:txBody>
      </p:sp>
      <p:sp>
        <p:nvSpPr>
          <p:cNvPr id="128" name="Google Shape;128;p22"/>
          <p:cNvSpPr txBox="1"/>
          <p:nvPr/>
        </p:nvSpPr>
        <p:spPr>
          <a:xfrm>
            <a:off x="1214179" y="1231789"/>
            <a:ext cx="966300" cy="33870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000000"/>
              </a:buClr>
              <a:buSzPts val="1600"/>
              <a:buFont typeface="Arial"/>
              <a:buNone/>
            </a:pPr>
            <a:r>
              <a:t/>
            </a:r>
            <a:endParaRPr b="1" i="0" sz="1600" u="none" cap="none" strike="noStrike">
              <a:solidFill>
                <a:schemeClr val="lt1"/>
              </a:solidFill>
              <a:latin typeface="Times New Roman"/>
              <a:ea typeface="Times New Roman"/>
              <a:cs typeface="Times New Roman"/>
              <a:sym typeface="Times New Roman"/>
            </a:endParaRPr>
          </a:p>
        </p:txBody>
      </p:sp>
      <p:sp>
        <p:nvSpPr>
          <p:cNvPr id="129" name="Google Shape;129;p22"/>
          <p:cNvSpPr txBox="1"/>
          <p:nvPr/>
        </p:nvSpPr>
        <p:spPr>
          <a:xfrm>
            <a:off x="889000" y="2391844"/>
            <a:ext cx="10541100" cy="258600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chemeClr val="dk1"/>
              </a:buClr>
              <a:buSzPts val="1100"/>
              <a:buFont typeface="Arial"/>
              <a:buNone/>
            </a:pPr>
            <a:r>
              <a:t/>
            </a:r>
            <a:endParaRPr b="0" i="0" sz="14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2600"/>
              <a:buFont typeface="Arial"/>
              <a:buNone/>
            </a:pPr>
            <a:r>
              <a:rPr b="1" i="0" lang="en-US" sz="2600" u="none" cap="none" strike="noStrike">
                <a:solidFill>
                  <a:srgbClr val="FF0000"/>
                </a:solidFill>
                <a:latin typeface="Times New Roman"/>
                <a:ea typeface="Times New Roman"/>
                <a:cs typeface="Times New Roman"/>
                <a:sym typeface="Times New Roman"/>
              </a:rPr>
              <a:t>Listening: </a:t>
            </a:r>
            <a:r>
              <a:rPr b="1" lang="en-US" sz="2600">
                <a:solidFill>
                  <a:srgbClr val="FF0000"/>
                </a:solidFill>
                <a:latin typeface="Times New Roman"/>
                <a:ea typeface="Times New Roman"/>
                <a:cs typeface="Times New Roman"/>
                <a:sym typeface="Times New Roman"/>
              </a:rPr>
              <a:t>Have you ever… (Experiences)</a:t>
            </a:r>
            <a:r>
              <a:rPr b="1" i="0" lang="en-US" sz="2600" u="none" cap="none" strike="noStrike">
                <a:solidFill>
                  <a:srgbClr val="FF0000"/>
                </a:solidFill>
                <a:latin typeface="Times New Roman"/>
                <a:ea typeface="Times New Roman"/>
                <a:cs typeface="Times New Roman"/>
                <a:sym typeface="Times New Roman"/>
              </a:rPr>
              <a:t>	</a:t>
            </a:r>
            <a:endParaRPr b="1" i="0" sz="2600" u="none" cap="none" strike="noStrike">
              <a:solidFill>
                <a:srgbClr val="FF0000"/>
              </a:solidFill>
              <a:latin typeface="Times New Roman"/>
              <a:ea typeface="Times New Roman"/>
              <a:cs typeface="Times New Roman"/>
              <a:sym typeface="Times New Roman"/>
            </a:endParaRPr>
          </a:p>
          <a:p>
            <a:pPr indent="0" lvl="0" marL="0" marR="0" rtl="0" algn="l">
              <a:lnSpc>
                <a:spcPct val="100000"/>
              </a:lnSpc>
              <a:spcBef>
                <a:spcPts val="0"/>
              </a:spcBef>
              <a:spcAft>
                <a:spcPts val="0"/>
              </a:spcAft>
              <a:buClr>
                <a:srgbClr val="000000"/>
              </a:buClr>
              <a:buSzPts val="2600"/>
              <a:buFont typeface="Arial"/>
              <a:buNone/>
            </a:pPr>
            <a:r>
              <a:rPr b="1" lang="en-US" sz="2600">
                <a:solidFill>
                  <a:srgbClr val="FF0000"/>
                </a:solidFill>
                <a:latin typeface="Times New Roman"/>
                <a:ea typeface="Times New Roman"/>
                <a:cs typeface="Times New Roman"/>
                <a:sym typeface="Times New Roman"/>
              </a:rPr>
              <a:t>Reading</a:t>
            </a:r>
            <a:r>
              <a:rPr b="1" i="0" lang="en-US" sz="2600" u="none" cap="none" strike="noStrike">
                <a:solidFill>
                  <a:srgbClr val="FF0000"/>
                </a:solidFill>
                <a:latin typeface="Times New Roman"/>
                <a:ea typeface="Times New Roman"/>
                <a:cs typeface="Times New Roman"/>
                <a:sym typeface="Times New Roman"/>
              </a:rPr>
              <a:t>: </a:t>
            </a:r>
            <a:r>
              <a:rPr b="1" lang="en-US" sz="2600">
                <a:solidFill>
                  <a:srgbClr val="FF0000"/>
                </a:solidFill>
                <a:latin typeface="Times New Roman"/>
                <a:ea typeface="Times New Roman"/>
                <a:cs typeface="Times New Roman"/>
                <a:sym typeface="Times New Roman"/>
              </a:rPr>
              <a:t>Curriculum Vitaes: Tips that can Help</a:t>
            </a:r>
            <a:endParaRPr b="1" i="0" sz="2600" u="none" cap="none" strike="noStrike">
              <a:solidFill>
                <a:srgbClr val="FF0000"/>
              </a:solidFill>
              <a:latin typeface="Times New Roman"/>
              <a:ea typeface="Times New Roman"/>
              <a:cs typeface="Times New Roman"/>
              <a:sym typeface="Times New Roman"/>
            </a:endParaRPr>
          </a:p>
          <a:p>
            <a:pPr indent="0" lvl="0" marL="0" marR="0" rtl="0" algn="l">
              <a:lnSpc>
                <a:spcPct val="100000"/>
              </a:lnSpc>
              <a:spcBef>
                <a:spcPts val="0"/>
              </a:spcBef>
              <a:spcAft>
                <a:spcPts val="0"/>
              </a:spcAft>
              <a:buClr>
                <a:srgbClr val="000000"/>
              </a:buClr>
              <a:buSzPts val="2600"/>
              <a:buFont typeface="Arial"/>
              <a:buNone/>
            </a:pPr>
            <a:r>
              <a:rPr b="1" i="0" lang="en-US" sz="2600" u="none" cap="none" strike="noStrike">
                <a:solidFill>
                  <a:srgbClr val="FF0000"/>
                </a:solidFill>
                <a:latin typeface="Times New Roman"/>
                <a:ea typeface="Times New Roman"/>
                <a:cs typeface="Times New Roman"/>
                <a:sym typeface="Times New Roman"/>
              </a:rPr>
              <a:t>Writing: Cover Letter</a:t>
            </a:r>
            <a:endParaRPr b="1" i="0" sz="2600" u="none" cap="none" strike="noStrike">
              <a:solidFill>
                <a:srgbClr val="FF0000"/>
              </a:solidFill>
              <a:latin typeface="Times New Roman"/>
              <a:ea typeface="Times New Roman"/>
              <a:cs typeface="Times New Roman"/>
              <a:sym typeface="Times New Roman"/>
            </a:endParaRPr>
          </a:p>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chemeClr val="dk1"/>
              </a:buClr>
              <a:buSzPts val="1100"/>
              <a:buFont typeface="Arial"/>
              <a:buNone/>
            </a:pPr>
            <a:r>
              <a:t/>
            </a:r>
            <a:endParaRPr b="0" i="0" sz="14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chemeClr val="dk1"/>
              </a:buClr>
              <a:buSzPts val="1100"/>
              <a:buFont typeface="Arial"/>
              <a:buNone/>
            </a:pPr>
            <a:r>
              <a:t/>
            </a:r>
            <a:endParaRPr b="0" i="0" sz="1400" u="none" cap="none" strike="noStrike">
              <a:solidFill>
                <a:srgbClr val="000000"/>
              </a:solidFill>
              <a:latin typeface="Arial"/>
              <a:ea typeface="Arial"/>
              <a:cs typeface="Arial"/>
              <a:sym typeface="Arial"/>
            </a:endParaRPr>
          </a:p>
        </p:txBody>
      </p:sp>
      <p:sp>
        <p:nvSpPr>
          <p:cNvPr id="130" name="Google Shape;130;p22"/>
          <p:cNvSpPr txBox="1"/>
          <p:nvPr/>
        </p:nvSpPr>
        <p:spPr>
          <a:xfrm>
            <a:off x="9264625" y="6292631"/>
            <a:ext cx="2616300" cy="40020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000000"/>
              </a:buClr>
              <a:buSzPts val="2000"/>
              <a:buFont typeface="Arial"/>
              <a:buNone/>
            </a:pPr>
            <a:r>
              <a:rPr b="1" i="0" lang="en-US" sz="2000" u="none" cap="none" strike="noStrike">
                <a:solidFill>
                  <a:schemeClr val="dk1"/>
                </a:solidFill>
                <a:latin typeface="Calibri"/>
                <a:ea typeface="Calibri"/>
                <a:cs typeface="Calibri"/>
                <a:sym typeface="Calibri"/>
              </a:rPr>
              <a:t>www.midocean.ae</a:t>
            </a:r>
            <a:endParaRPr b="0" i="0" sz="1400" u="none" cap="none" strike="noStrike">
              <a:solidFill>
                <a:srgbClr val="000000"/>
              </a:solidFill>
              <a:latin typeface="Arial"/>
              <a:ea typeface="Arial"/>
              <a:cs typeface="Arial"/>
              <a:sym typeface="Arial"/>
            </a:endParaRPr>
          </a:p>
        </p:txBody>
      </p:sp>
      <p:pic>
        <p:nvPicPr>
          <p:cNvPr id="131" name="Google Shape;131;p22"/>
          <p:cNvPicPr preferRelativeResize="0"/>
          <p:nvPr/>
        </p:nvPicPr>
        <p:blipFill rotWithShape="1">
          <a:blip r:embed="rId3">
            <a:alphaModFix/>
          </a:blip>
          <a:srcRect b="25428" l="0" r="0" t="27875"/>
          <a:stretch/>
        </p:blipFill>
        <p:spPr>
          <a:xfrm>
            <a:off x="9678850" y="268963"/>
            <a:ext cx="2305141" cy="1076343"/>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5" name="Shape 135"/>
        <p:cNvGrpSpPr/>
        <p:nvPr/>
      </p:nvGrpSpPr>
      <p:grpSpPr>
        <a:xfrm>
          <a:off x="0" y="0"/>
          <a:ext cx="0" cy="0"/>
          <a:chOff x="0" y="0"/>
          <a:chExt cx="0" cy="0"/>
        </a:xfrm>
      </p:grpSpPr>
      <p:sp>
        <p:nvSpPr>
          <p:cNvPr id="136" name="Google Shape;136;p23"/>
          <p:cNvSpPr/>
          <p:nvPr/>
        </p:nvSpPr>
        <p:spPr>
          <a:xfrm>
            <a:off x="617280" y="1685495"/>
            <a:ext cx="10812600" cy="4370400"/>
          </a:xfrm>
          <a:prstGeom prst="roundRect">
            <a:avLst>
              <a:gd fmla="val 6140" name="adj"/>
            </a:avLst>
          </a:prstGeom>
          <a:solidFill>
            <a:schemeClr val="lt1"/>
          </a:solidFill>
          <a:ln cap="flat" cmpd="sng" w="38100">
            <a:solidFill>
              <a:srgbClr val="00B0F0"/>
            </a:solidFill>
            <a:prstDash val="solid"/>
            <a:miter lim="800000"/>
            <a:headEnd len="sm" w="sm" type="none"/>
            <a:tailEnd len="sm" w="sm" type="none"/>
          </a:ln>
          <a:effectLst>
            <a:outerShdw blurRad="571500" sx="86000" rotWithShape="0" algn="ctr" sy="86000">
              <a:srgbClr val="000000">
                <a:alpha val="24705"/>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Calibri"/>
              <a:ea typeface="Calibri"/>
              <a:cs typeface="Calibri"/>
              <a:sym typeface="Calibri"/>
            </a:endParaRPr>
          </a:p>
        </p:txBody>
      </p:sp>
      <p:sp>
        <p:nvSpPr>
          <p:cNvPr id="137" name="Google Shape;137;p23"/>
          <p:cNvSpPr txBox="1"/>
          <p:nvPr/>
        </p:nvSpPr>
        <p:spPr>
          <a:xfrm>
            <a:off x="2420900" y="1064350"/>
            <a:ext cx="5147400" cy="52320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rgbClr val="000000"/>
              </a:buClr>
              <a:buSzPts val="1100"/>
              <a:buFont typeface="Arial"/>
              <a:buNone/>
            </a:pPr>
            <a:r>
              <a:t/>
            </a:r>
            <a:endParaRPr b="1" i="0" sz="2800" u="none" cap="none" strike="noStrike">
              <a:solidFill>
                <a:schemeClr val="dk1"/>
              </a:solidFill>
              <a:latin typeface="Times New Roman"/>
              <a:ea typeface="Times New Roman"/>
              <a:cs typeface="Times New Roman"/>
              <a:sym typeface="Times New Roman"/>
            </a:endParaRPr>
          </a:p>
        </p:txBody>
      </p:sp>
      <p:sp>
        <p:nvSpPr>
          <p:cNvPr id="138" name="Google Shape;138;p23"/>
          <p:cNvSpPr/>
          <p:nvPr/>
        </p:nvSpPr>
        <p:spPr>
          <a:xfrm>
            <a:off x="942308" y="935396"/>
            <a:ext cx="1404600" cy="1166100"/>
          </a:xfrm>
          <a:prstGeom prst="rect">
            <a:avLst/>
          </a:prstGeom>
          <a:solidFill>
            <a:srgbClr val="00B0F0"/>
          </a:solidFill>
          <a:ln cap="flat" cmpd="sng" w="38100">
            <a:solidFill>
              <a:schemeClr val="lt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Calibri"/>
              <a:ea typeface="Calibri"/>
              <a:cs typeface="Calibri"/>
              <a:sym typeface="Calibri"/>
            </a:endParaRPr>
          </a:p>
        </p:txBody>
      </p:sp>
      <p:sp>
        <p:nvSpPr>
          <p:cNvPr id="139" name="Google Shape;139;p23"/>
          <p:cNvSpPr txBox="1"/>
          <p:nvPr/>
        </p:nvSpPr>
        <p:spPr>
          <a:xfrm>
            <a:off x="1153149" y="975974"/>
            <a:ext cx="1034700" cy="52320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000000"/>
              </a:buClr>
              <a:buSzPts val="2800"/>
              <a:buFont typeface="Arial"/>
              <a:buNone/>
            </a:pPr>
            <a:r>
              <a:t/>
            </a:r>
            <a:endParaRPr b="0" i="0" sz="2800" u="none" cap="none" strike="noStrike">
              <a:solidFill>
                <a:schemeClr val="lt1"/>
              </a:solidFill>
              <a:latin typeface="Times New Roman"/>
              <a:ea typeface="Times New Roman"/>
              <a:cs typeface="Times New Roman"/>
              <a:sym typeface="Times New Roman"/>
            </a:endParaRPr>
          </a:p>
        </p:txBody>
      </p:sp>
      <p:sp>
        <p:nvSpPr>
          <p:cNvPr id="140" name="Google Shape;140;p23"/>
          <p:cNvSpPr txBox="1"/>
          <p:nvPr/>
        </p:nvSpPr>
        <p:spPr>
          <a:xfrm>
            <a:off x="1214179" y="1231789"/>
            <a:ext cx="966300" cy="33870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000000"/>
              </a:buClr>
              <a:buSzPts val="1600"/>
              <a:buFont typeface="Arial"/>
              <a:buNone/>
            </a:pPr>
            <a:r>
              <a:t/>
            </a:r>
            <a:endParaRPr b="1" i="0" sz="1600" u="none" cap="none" strike="noStrike">
              <a:solidFill>
                <a:schemeClr val="lt1"/>
              </a:solidFill>
              <a:latin typeface="Times New Roman"/>
              <a:ea typeface="Times New Roman"/>
              <a:cs typeface="Times New Roman"/>
              <a:sym typeface="Times New Roman"/>
            </a:endParaRPr>
          </a:p>
        </p:txBody>
      </p:sp>
      <p:sp>
        <p:nvSpPr>
          <p:cNvPr id="141" name="Google Shape;141;p23"/>
          <p:cNvSpPr txBox="1"/>
          <p:nvPr/>
        </p:nvSpPr>
        <p:spPr>
          <a:xfrm>
            <a:off x="889000" y="2391844"/>
            <a:ext cx="10541100" cy="184710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chemeClr val="dk1"/>
              </a:buClr>
              <a:buSzPts val="1800"/>
              <a:buFont typeface="Arial"/>
              <a:buNone/>
            </a:pPr>
            <a:r>
              <a:t/>
            </a:r>
            <a:endParaRPr b="1" i="0" sz="3800" u="none" cap="none" strike="noStrike">
              <a:solidFill>
                <a:srgbClr val="FF0000"/>
              </a:solidFill>
              <a:latin typeface="Times New Roman"/>
              <a:ea typeface="Times New Roman"/>
              <a:cs typeface="Times New Roman"/>
              <a:sym typeface="Times New Roman"/>
            </a:endParaRPr>
          </a:p>
          <a:p>
            <a:pPr indent="0" lvl="0" marL="0" marR="0" rtl="0" algn="ctr">
              <a:lnSpc>
                <a:spcPct val="100000"/>
              </a:lnSpc>
              <a:spcBef>
                <a:spcPts val="0"/>
              </a:spcBef>
              <a:spcAft>
                <a:spcPts val="0"/>
              </a:spcAft>
              <a:buClr>
                <a:schemeClr val="dk1"/>
              </a:buClr>
              <a:buSzPts val="1800"/>
              <a:buFont typeface="Arial"/>
              <a:buNone/>
            </a:pPr>
            <a:r>
              <a:rPr b="1" i="0" lang="en-US" sz="3800" u="none" cap="none" strike="noStrike">
                <a:solidFill>
                  <a:srgbClr val="FF0000"/>
                </a:solidFill>
                <a:latin typeface="Times New Roman"/>
                <a:ea typeface="Times New Roman"/>
                <a:cs typeface="Times New Roman"/>
                <a:sym typeface="Times New Roman"/>
              </a:rPr>
              <a:t>Listening</a:t>
            </a:r>
            <a:endParaRPr b="1" i="0" sz="3800" u="none" cap="none" strike="noStrike">
              <a:solidFill>
                <a:srgbClr val="FF0000"/>
              </a:solidFill>
              <a:latin typeface="Times New Roman"/>
              <a:ea typeface="Times New Roman"/>
              <a:cs typeface="Times New Roman"/>
              <a:sym typeface="Times New Roman"/>
            </a:endParaRPr>
          </a:p>
          <a:p>
            <a:pPr indent="0" lvl="0" marL="0" marR="0" rtl="0" algn="ctr">
              <a:lnSpc>
                <a:spcPct val="100000"/>
              </a:lnSpc>
              <a:spcBef>
                <a:spcPts val="0"/>
              </a:spcBef>
              <a:spcAft>
                <a:spcPts val="0"/>
              </a:spcAft>
              <a:buClr>
                <a:schemeClr val="dk1"/>
              </a:buClr>
              <a:buSzPts val="1800"/>
              <a:buFont typeface="Arial"/>
              <a:buNone/>
            </a:pPr>
            <a:r>
              <a:rPr b="1" lang="en-US" sz="3800">
                <a:solidFill>
                  <a:srgbClr val="FF0000"/>
                </a:solidFill>
                <a:latin typeface="Times New Roman"/>
                <a:ea typeface="Times New Roman"/>
                <a:cs typeface="Times New Roman"/>
                <a:sym typeface="Times New Roman"/>
              </a:rPr>
              <a:t>Have you ever… (Experiences)</a:t>
            </a:r>
            <a:endParaRPr b="1" i="0" sz="3800" u="none" cap="none" strike="noStrike">
              <a:solidFill>
                <a:srgbClr val="FF0000"/>
              </a:solidFill>
              <a:latin typeface="Times New Roman"/>
              <a:ea typeface="Times New Roman"/>
              <a:cs typeface="Times New Roman"/>
              <a:sym typeface="Times New Roman"/>
            </a:endParaRPr>
          </a:p>
        </p:txBody>
      </p:sp>
      <p:sp>
        <p:nvSpPr>
          <p:cNvPr id="142" name="Google Shape;142;p23"/>
          <p:cNvSpPr txBox="1"/>
          <p:nvPr/>
        </p:nvSpPr>
        <p:spPr>
          <a:xfrm>
            <a:off x="9264625" y="6292631"/>
            <a:ext cx="2616300" cy="40020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000000"/>
              </a:buClr>
              <a:buSzPts val="2000"/>
              <a:buFont typeface="Arial"/>
              <a:buNone/>
            </a:pPr>
            <a:r>
              <a:rPr b="1" i="0" lang="en-US" sz="2000" u="none" cap="none" strike="noStrike">
                <a:solidFill>
                  <a:schemeClr val="dk1"/>
                </a:solidFill>
                <a:latin typeface="Calibri"/>
                <a:ea typeface="Calibri"/>
                <a:cs typeface="Calibri"/>
                <a:sym typeface="Calibri"/>
              </a:rPr>
              <a:t>www.midocean.ae</a:t>
            </a:r>
            <a:endParaRPr b="0" i="0" sz="1400" u="none" cap="none" strike="noStrike">
              <a:solidFill>
                <a:srgbClr val="000000"/>
              </a:solidFill>
              <a:latin typeface="Arial"/>
              <a:ea typeface="Arial"/>
              <a:cs typeface="Arial"/>
              <a:sym typeface="Arial"/>
            </a:endParaRPr>
          </a:p>
        </p:txBody>
      </p:sp>
      <p:pic>
        <p:nvPicPr>
          <p:cNvPr id="143" name="Google Shape;143;p23"/>
          <p:cNvPicPr preferRelativeResize="0"/>
          <p:nvPr/>
        </p:nvPicPr>
        <p:blipFill rotWithShape="1">
          <a:blip r:embed="rId3">
            <a:alphaModFix/>
          </a:blip>
          <a:srcRect b="25428" l="0" r="0" t="27876"/>
          <a:stretch/>
        </p:blipFill>
        <p:spPr>
          <a:xfrm>
            <a:off x="9678850" y="268963"/>
            <a:ext cx="2305141" cy="1076343"/>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7" name="Shape 147"/>
        <p:cNvGrpSpPr/>
        <p:nvPr/>
      </p:nvGrpSpPr>
      <p:grpSpPr>
        <a:xfrm>
          <a:off x="0" y="0"/>
          <a:ext cx="0" cy="0"/>
          <a:chOff x="0" y="0"/>
          <a:chExt cx="0" cy="0"/>
        </a:xfrm>
      </p:grpSpPr>
      <p:sp>
        <p:nvSpPr>
          <p:cNvPr id="148" name="Google Shape;148;p24"/>
          <p:cNvSpPr/>
          <p:nvPr/>
        </p:nvSpPr>
        <p:spPr>
          <a:xfrm>
            <a:off x="617275" y="1685500"/>
            <a:ext cx="10812600" cy="4607100"/>
          </a:xfrm>
          <a:prstGeom prst="roundRect">
            <a:avLst>
              <a:gd fmla="val 6140" name="adj"/>
            </a:avLst>
          </a:prstGeom>
          <a:solidFill>
            <a:schemeClr val="lt1"/>
          </a:solidFill>
          <a:ln cap="flat" cmpd="sng" w="38100">
            <a:solidFill>
              <a:srgbClr val="00B0F0"/>
            </a:solidFill>
            <a:prstDash val="solid"/>
            <a:miter lim="800000"/>
            <a:headEnd len="sm" w="sm" type="none"/>
            <a:tailEnd len="sm" w="sm" type="none"/>
          </a:ln>
          <a:effectLst>
            <a:outerShdw blurRad="571500" sx="86000" rotWithShape="0" algn="ctr" sy="86000">
              <a:srgbClr val="000000">
                <a:alpha val="24705"/>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Calibri"/>
              <a:ea typeface="Calibri"/>
              <a:cs typeface="Calibri"/>
              <a:sym typeface="Calibri"/>
            </a:endParaRPr>
          </a:p>
        </p:txBody>
      </p:sp>
      <p:sp>
        <p:nvSpPr>
          <p:cNvPr id="149" name="Google Shape;149;p24"/>
          <p:cNvSpPr txBox="1"/>
          <p:nvPr/>
        </p:nvSpPr>
        <p:spPr>
          <a:xfrm>
            <a:off x="2420900" y="1064350"/>
            <a:ext cx="5147400" cy="52320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rgbClr val="000000"/>
              </a:buClr>
              <a:buSzPts val="1100"/>
              <a:buFont typeface="Arial"/>
              <a:buNone/>
            </a:pPr>
            <a:r>
              <a:t/>
            </a:r>
            <a:endParaRPr b="1" i="0" sz="2800" u="none" cap="none" strike="noStrike">
              <a:solidFill>
                <a:schemeClr val="dk1"/>
              </a:solidFill>
              <a:latin typeface="Times New Roman"/>
              <a:ea typeface="Times New Roman"/>
              <a:cs typeface="Times New Roman"/>
              <a:sym typeface="Times New Roman"/>
            </a:endParaRPr>
          </a:p>
        </p:txBody>
      </p:sp>
      <p:sp>
        <p:nvSpPr>
          <p:cNvPr id="150" name="Google Shape;150;p24"/>
          <p:cNvSpPr/>
          <p:nvPr/>
        </p:nvSpPr>
        <p:spPr>
          <a:xfrm>
            <a:off x="942308" y="935396"/>
            <a:ext cx="1404600" cy="1166100"/>
          </a:xfrm>
          <a:prstGeom prst="rect">
            <a:avLst/>
          </a:prstGeom>
          <a:solidFill>
            <a:srgbClr val="00B0F0"/>
          </a:solidFill>
          <a:ln cap="flat" cmpd="sng" w="38100">
            <a:solidFill>
              <a:schemeClr val="lt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Calibri"/>
              <a:ea typeface="Calibri"/>
              <a:cs typeface="Calibri"/>
              <a:sym typeface="Calibri"/>
            </a:endParaRPr>
          </a:p>
        </p:txBody>
      </p:sp>
      <p:sp>
        <p:nvSpPr>
          <p:cNvPr id="151" name="Google Shape;151;p24"/>
          <p:cNvSpPr txBox="1"/>
          <p:nvPr/>
        </p:nvSpPr>
        <p:spPr>
          <a:xfrm>
            <a:off x="1153149" y="975974"/>
            <a:ext cx="1034700" cy="52320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000000"/>
              </a:buClr>
              <a:buSzPts val="2800"/>
              <a:buFont typeface="Arial"/>
              <a:buNone/>
            </a:pPr>
            <a:r>
              <a:t/>
            </a:r>
            <a:endParaRPr b="0" i="0" sz="2800" u="none" cap="none" strike="noStrike">
              <a:solidFill>
                <a:schemeClr val="lt1"/>
              </a:solidFill>
              <a:latin typeface="Times New Roman"/>
              <a:ea typeface="Times New Roman"/>
              <a:cs typeface="Times New Roman"/>
              <a:sym typeface="Times New Roman"/>
            </a:endParaRPr>
          </a:p>
        </p:txBody>
      </p:sp>
      <p:sp>
        <p:nvSpPr>
          <p:cNvPr id="152" name="Google Shape;152;p24"/>
          <p:cNvSpPr txBox="1"/>
          <p:nvPr/>
        </p:nvSpPr>
        <p:spPr>
          <a:xfrm>
            <a:off x="1214179" y="1231789"/>
            <a:ext cx="966300" cy="33870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000000"/>
              </a:buClr>
              <a:buSzPts val="1600"/>
              <a:buFont typeface="Arial"/>
              <a:buNone/>
            </a:pPr>
            <a:r>
              <a:t/>
            </a:r>
            <a:endParaRPr b="1" i="0" sz="1600" u="none" cap="none" strike="noStrike">
              <a:solidFill>
                <a:schemeClr val="lt1"/>
              </a:solidFill>
              <a:latin typeface="Times New Roman"/>
              <a:ea typeface="Times New Roman"/>
              <a:cs typeface="Times New Roman"/>
              <a:sym typeface="Times New Roman"/>
            </a:endParaRPr>
          </a:p>
        </p:txBody>
      </p:sp>
      <p:sp>
        <p:nvSpPr>
          <p:cNvPr id="153" name="Google Shape;153;p24"/>
          <p:cNvSpPr txBox="1"/>
          <p:nvPr/>
        </p:nvSpPr>
        <p:spPr>
          <a:xfrm>
            <a:off x="889000" y="1868975"/>
            <a:ext cx="10541100" cy="4531200"/>
          </a:xfrm>
          <a:prstGeom prst="rect">
            <a:avLst/>
          </a:prstGeom>
          <a:noFill/>
          <a:ln>
            <a:noFill/>
          </a:ln>
        </p:spPr>
        <p:txBody>
          <a:bodyPr anchorCtr="0" anchor="t" bIns="45700" lIns="91425" spcFirstLastPara="1" rIns="91425" wrap="square" tIns="45700">
            <a:spAutoFit/>
          </a:bodyPr>
          <a:lstStyle/>
          <a:p>
            <a:pPr indent="0" lvl="0" marL="0" rtl="0" algn="l">
              <a:lnSpc>
                <a:spcPct val="115000"/>
              </a:lnSpc>
              <a:spcBef>
                <a:spcPts val="1500"/>
              </a:spcBef>
              <a:spcAft>
                <a:spcPts val="0"/>
              </a:spcAft>
              <a:buNone/>
            </a:pPr>
            <a:r>
              <a:rPr b="1" lang="en-US" sz="2300">
                <a:solidFill>
                  <a:srgbClr val="FF0000"/>
                </a:solidFill>
                <a:highlight>
                  <a:srgbClr val="FFFFFF"/>
                </a:highlight>
                <a:latin typeface="Times New Roman"/>
                <a:ea typeface="Times New Roman"/>
                <a:cs typeface="Times New Roman"/>
                <a:sym typeface="Times New Roman"/>
              </a:rPr>
              <a:t>Listen to a conversation between John and Sally and choose the correct answer.</a:t>
            </a:r>
            <a:endParaRPr b="1" sz="2300">
              <a:solidFill>
                <a:srgbClr val="FF0000"/>
              </a:solidFill>
              <a:highlight>
                <a:srgbClr val="FFFFFF"/>
              </a:highlight>
              <a:latin typeface="Times New Roman"/>
              <a:ea typeface="Times New Roman"/>
              <a:cs typeface="Times New Roman"/>
              <a:sym typeface="Times New Roman"/>
            </a:endParaRPr>
          </a:p>
          <a:p>
            <a:pPr indent="0" lvl="0" marL="0" rtl="0" algn="l">
              <a:lnSpc>
                <a:spcPct val="115000"/>
              </a:lnSpc>
              <a:spcBef>
                <a:spcPts val="800"/>
              </a:spcBef>
              <a:spcAft>
                <a:spcPts val="0"/>
              </a:spcAft>
              <a:buClr>
                <a:schemeClr val="dk1"/>
              </a:buClr>
              <a:buSzPts val="1100"/>
              <a:buFont typeface="Arial"/>
              <a:buNone/>
            </a:pPr>
            <a:r>
              <a:rPr b="1" lang="en-US" sz="2200">
                <a:solidFill>
                  <a:schemeClr val="dk1"/>
                </a:solidFill>
                <a:highlight>
                  <a:srgbClr val="FFFFFF"/>
                </a:highlight>
                <a:latin typeface="Times New Roman"/>
                <a:ea typeface="Times New Roman"/>
                <a:cs typeface="Times New Roman"/>
                <a:sym typeface="Times New Roman"/>
              </a:rPr>
              <a:t>1- John was on television when ____________.</a:t>
            </a:r>
            <a:endParaRPr b="1" sz="2200">
              <a:solidFill>
                <a:schemeClr val="dk1"/>
              </a:solidFill>
              <a:highlight>
                <a:srgbClr val="FFFFFF"/>
              </a:highlight>
              <a:latin typeface="Times New Roman"/>
              <a:ea typeface="Times New Roman"/>
              <a:cs typeface="Times New Roman"/>
              <a:sym typeface="Times New Roman"/>
            </a:endParaRPr>
          </a:p>
          <a:p>
            <a:pPr indent="0" lvl="0" marL="0" rtl="0" algn="l">
              <a:spcBef>
                <a:spcPts val="800"/>
              </a:spcBef>
              <a:spcAft>
                <a:spcPts val="0"/>
              </a:spcAft>
              <a:buClr>
                <a:schemeClr val="dk1"/>
              </a:buClr>
              <a:buSzPts val="1100"/>
              <a:buFont typeface="Arial"/>
              <a:buNone/>
            </a:pPr>
            <a:r>
              <a:rPr lang="en-US" sz="2200">
                <a:solidFill>
                  <a:schemeClr val="dk1"/>
                </a:solidFill>
                <a:highlight>
                  <a:srgbClr val="FFFFFF"/>
                </a:highlight>
                <a:latin typeface="Times New Roman"/>
                <a:ea typeface="Times New Roman"/>
                <a:cs typeface="Times New Roman"/>
                <a:sym typeface="Times New Roman"/>
              </a:rPr>
              <a:t>a.he was playing football.</a:t>
            </a:r>
            <a:endParaRPr sz="2200">
              <a:solidFill>
                <a:schemeClr val="dk1"/>
              </a:solidFill>
              <a:highlight>
                <a:srgbClr val="FFFFFF"/>
              </a:highlight>
              <a:latin typeface="Times New Roman"/>
              <a:ea typeface="Times New Roman"/>
              <a:cs typeface="Times New Roman"/>
              <a:sym typeface="Times New Roman"/>
            </a:endParaRPr>
          </a:p>
          <a:p>
            <a:pPr indent="0" lvl="0" marL="0" rtl="0" algn="l">
              <a:spcBef>
                <a:spcPts val="600"/>
              </a:spcBef>
              <a:spcAft>
                <a:spcPts val="0"/>
              </a:spcAft>
              <a:buClr>
                <a:schemeClr val="dk1"/>
              </a:buClr>
              <a:buSzPts val="1100"/>
              <a:buFont typeface="Arial"/>
              <a:buNone/>
            </a:pPr>
            <a:r>
              <a:rPr lang="en-US" sz="2200">
                <a:solidFill>
                  <a:schemeClr val="dk1"/>
                </a:solidFill>
                <a:highlight>
                  <a:srgbClr val="FFFFFF"/>
                </a:highlight>
                <a:latin typeface="Times New Roman"/>
                <a:ea typeface="Times New Roman"/>
                <a:cs typeface="Times New Roman"/>
                <a:sym typeface="Times New Roman"/>
              </a:rPr>
              <a:t>b.he was watching a match.</a:t>
            </a:r>
            <a:endParaRPr sz="2200">
              <a:solidFill>
                <a:schemeClr val="dk1"/>
              </a:solidFill>
              <a:highlight>
                <a:srgbClr val="FFFFFF"/>
              </a:highlight>
              <a:latin typeface="Times New Roman"/>
              <a:ea typeface="Times New Roman"/>
              <a:cs typeface="Times New Roman"/>
              <a:sym typeface="Times New Roman"/>
            </a:endParaRPr>
          </a:p>
          <a:p>
            <a:pPr indent="0" lvl="0" marL="0" rtl="0" algn="l">
              <a:lnSpc>
                <a:spcPct val="150000"/>
              </a:lnSpc>
              <a:spcBef>
                <a:spcPts val="600"/>
              </a:spcBef>
              <a:spcAft>
                <a:spcPts val="0"/>
              </a:spcAft>
              <a:buNone/>
            </a:pPr>
            <a:r>
              <a:rPr lang="en-US" sz="2200">
                <a:solidFill>
                  <a:schemeClr val="dk1"/>
                </a:solidFill>
                <a:highlight>
                  <a:srgbClr val="FFFFFF"/>
                </a:highlight>
                <a:latin typeface="Times New Roman"/>
                <a:ea typeface="Times New Roman"/>
                <a:cs typeface="Times New Roman"/>
                <a:sym typeface="Times New Roman"/>
              </a:rPr>
              <a:t>c.he was cheering for his dad.</a:t>
            </a:r>
            <a:endParaRPr sz="2200">
              <a:solidFill>
                <a:schemeClr val="dk1"/>
              </a:solidFill>
              <a:highlight>
                <a:srgbClr val="FFFFFF"/>
              </a:highlight>
              <a:latin typeface="Times New Roman"/>
              <a:ea typeface="Times New Roman"/>
              <a:cs typeface="Times New Roman"/>
              <a:sym typeface="Times New Roman"/>
            </a:endParaRPr>
          </a:p>
          <a:p>
            <a:pPr indent="0" lvl="0" marL="0" rtl="0" algn="l">
              <a:lnSpc>
                <a:spcPct val="115000"/>
              </a:lnSpc>
              <a:spcBef>
                <a:spcPts val="600"/>
              </a:spcBef>
              <a:spcAft>
                <a:spcPts val="0"/>
              </a:spcAft>
              <a:buNone/>
            </a:pPr>
            <a:r>
              <a:rPr b="1" lang="en-US" sz="2200">
                <a:solidFill>
                  <a:schemeClr val="dk1"/>
                </a:solidFill>
                <a:highlight>
                  <a:srgbClr val="FFFFFF"/>
                </a:highlight>
                <a:latin typeface="Times New Roman"/>
                <a:ea typeface="Times New Roman"/>
                <a:cs typeface="Times New Roman"/>
                <a:sym typeface="Times New Roman"/>
              </a:rPr>
              <a:t>2- What happened when John met Nicholas Cage?</a:t>
            </a:r>
            <a:endParaRPr b="1" sz="2200">
              <a:solidFill>
                <a:schemeClr val="dk1"/>
              </a:solidFill>
              <a:highlight>
                <a:srgbClr val="FFFFFF"/>
              </a:highlight>
              <a:latin typeface="Times New Roman"/>
              <a:ea typeface="Times New Roman"/>
              <a:cs typeface="Times New Roman"/>
              <a:sym typeface="Times New Roman"/>
            </a:endParaRPr>
          </a:p>
          <a:p>
            <a:pPr indent="0" lvl="0" marL="0" rtl="0" algn="l">
              <a:spcBef>
                <a:spcPts val="600"/>
              </a:spcBef>
              <a:spcAft>
                <a:spcPts val="0"/>
              </a:spcAft>
              <a:buNone/>
            </a:pPr>
            <a:r>
              <a:rPr lang="en-US" sz="2200">
                <a:solidFill>
                  <a:schemeClr val="dk1"/>
                </a:solidFill>
                <a:highlight>
                  <a:srgbClr val="FFFFFF"/>
                </a:highlight>
                <a:latin typeface="Times New Roman"/>
                <a:ea typeface="Times New Roman"/>
                <a:cs typeface="Times New Roman"/>
                <a:sym typeface="Times New Roman"/>
              </a:rPr>
              <a:t>a.Nicholas Cage was friendly but didn't let John take a photo.</a:t>
            </a:r>
            <a:endParaRPr sz="2200">
              <a:solidFill>
                <a:schemeClr val="dk1"/>
              </a:solidFill>
              <a:highlight>
                <a:srgbClr val="FFFFFF"/>
              </a:highlight>
              <a:latin typeface="Times New Roman"/>
              <a:ea typeface="Times New Roman"/>
              <a:cs typeface="Times New Roman"/>
              <a:sym typeface="Times New Roman"/>
            </a:endParaRPr>
          </a:p>
          <a:p>
            <a:pPr indent="0" lvl="0" marL="0" rtl="0" algn="l">
              <a:spcBef>
                <a:spcPts val="600"/>
              </a:spcBef>
              <a:spcAft>
                <a:spcPts val="0"/>
              </a:spcAft>
              <a:buNone/>
            </a:pPr>
            <a:r>
              <a:rPr lang="en-US" sz="2200">
                <a:solidFill>
                  <a:schemeClr val="dk1"/>
                </a:solidFill>
                <a:highlight>
                  <a:srgbClr val="FFFFFF"/>
                </a:highlight>
                <a:latin typeface="Times New Roman"/>
                <a:ea typeface="Times New Roman"/>
                <a:cs typeface="Times New Roman"/>
                <a:sym typeface="Times New Roman"/>
              </a:rPr>
              <a:t>b.John couldn't take a photo because there were too many people.</a:t>
            </a:r>
            <a:endParaRPr sz="2200">
              <a:solidFill>
                <a:schemeClr val="dk1"/>
              </a:solidFill>
              <a:highlight>
                <a:srgbClr val="FFFFFF"/>
              </a:highlight>
              <a:latin typeface="Times New Roman"/>
              <a:ea typeface="Times New Roman"/>
              <a:cs typeface="Times New Roman"/>
              <a:sym typeface="Times New Roman"/>
            </a:endParaRPr>
          </a:p>
          <a:p>
            <a:pPr indent="0" lvl="0" marL="0" rtl="0" algn="l">
              <a:spcBef>
                <a:spcPts val="600"/>
              </a:spcBef>
              <a:spcAft>
                <a:spcPts val="0"/>
              </a:spcAft>
              <a:buNone/>
            </a:pPr>
            <a:r>
              <a:rPr lang="en-US" sz="2200">
                <a:solidFill>
                  <a:schemeClr val="dk1"/>
                </a:solidFill>
                <a:highlight>
                  <a:srgbClr val="FFFFFF"/>
                </a:highlight>
                <a:latin typeface="Times New Roman"/>
                <a:ea typeface="Times New Roman"/>
                <a:cs typeface="Times New Roman"/>
                <a:sym typeface="Times New Roman"/>
              </a:rPr>
              <a:t>c.John took a photo with Nicholas Cage, who was friendly.</a:t>
            </a:r>
            <a:endParaRPr sz="2200">
              <a:solidFill>
                <a:schemeClr val="dk1"/>
              </a:solidFill>
              <a:highlight>
                <a:srgbClr val="FFFFFF"/>
              </a:highlight>
              <a:latin typeface="Times New Roman"/>
              <a:ea typeface="Times New Roman"/>
              <a:cs typeface="Times New Roman"/>
              <a:sym typeface="Times New Roman"/>
            </a:endParaRPr>
          </a:p>
          <a:p>
            <a:pPr indent="0" lvl="0" marL="0" rtl="0" algn="l">
              <a:spcBef>
                <a:spcPts val="600"/>
              </a:spcBef>
              <a:spcAft>
                <a:spcPts val="600"/>
              </a:spcAft>
              <a:buClr>
                <a:schemeClr val="dk1"/>
              </a:buClr>
              <a:buSzPts val="1100"/>
              <a:buFont typeface="Arial"/>
              <a:buNone/>
            </a:pPr>
            <a:r>
              <a:t/>
            </a:r>
            <a:endParaRPr sz="2000">
              <a:solidFill>
                <a:schemeClr val="dk1"/>
              </a:solidFill>
              <a:highlight>
                <a:srgbClr val="FFFFFF"/>
              </a:highlight>
              <a:latin typeface="Times New Roman"/>
              <a:ea typeface="Times New Roman"/>
              <a:cs typeface="Times New Roman"/>
              <a:sym typeface="Times New Roman"/>
            </a:endParaRPr>
          </a:p>
        </p:txBody>
      </p:sp>
      <p:sp>
        <p:nvSpPr>
          <p:cNvPr id="154" name="Google Shape;154;p24"/>
          <p:cNvSpPr txBox="1"/>
          <p:nvPr/>
        </p:nvSpPr>
        <p:spPr>
          <a:xfrm>
            <a:off x="9264625" y="6292631"/>
            <a:ext cx="2616300" cy="40020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000000"/>
              </a:buClr>
              <a:buSzPts val="2000"/>
              <a:buFont typeface="Arial"/>
              <a:buNone/>
            </a:pPr>
            <a:r>
              <a:rPr b="1" i="0" lang="en-US" sz="2000" u="none" cap="none" strike="noStrike">
                <a:solidFill>
                  <a:schemeClr val="dk1"/>
                </a:solidFill>
                <a:latin typeface="Calibri"/>
                <a:ea typeface="Calibri"/>
                <a:cs typeface="Calibri"/>
                <a:sym typeface="Calibri"/>
              </a:rPr>
              <a:t>www.midocean.ae</a:t>
            </a:r>
            <a:endParaRPr b="0" i="0" sz="1400" u="none" cap="none" strike="noStrike">
              <a:solidFill>
                <a:srgbClr val="000000"/>
              </a:solidFill>
              <a:latin typeface="Arial"/>
              <a:ea typeface="Arial"/>
              <a:cs typeface="Arial"/>
              <a:sym typeface="Arial"/>
            </a:endParaRPr>
          </a:p>
        </p:txBody>
      </p:sp>
      <p:pic>
        <p:nvPicPr>
          <p:cNvPr id="155" name="Google Shape;155;p24"/>
          <p:cNvPicPr preferRelativeResize="0"/>
          <p:nvPr/>
        </p:nvPicPr>
        <p:blipFill rotWithShape="1">
          <a:blip r:embed="rId3">
            <a:alphaModFix/>
          </a:blip>
          <a:srcRect b="25428" l="0" r="0" t="27876"/>
          <a:stretch/>
        </p:blipFill>
        <p:spPr>
          <a:xfrm>
            <a:off x="9678850" y="268963"/>
            <a:ext cx="2305141" cy="1076343"/>
          </a:xfrm>
          <a:prstGeom prst="rect">
            <a:avLst/>
          </a:prstGeom>
          <a:noFill/>
          <a:ln>
            <a:noFill/>
          </a:ln>
        </p:spPr>
      </p:pic>
      <p:pic>
        <p:nvPicPr>
          <p:cNvPr id="156" name="Google Shape;156;p24" title="Experiences (Have you ever..._) – A2 English listening test.mp3">
            <a:hlinkClick r:id="rId4"/>
          </p:cNvPr>
          <p:cNvPicPr preferRelativeResize="0"/>
          <p:nvPr/>
        </p:nvPicPr>
        <p:blipFill>
          <a:blip r:embed="rId5">
            <a:alphaModFix/>
          </a:blip>
          <a:stretch>
            <a:fillRect/>
          </a:stretch>
        </p:blipFill>
        <p:spPr>
          <a:xfrm>
            <a:off x="695950" y="332450"/>
            <a:ext cx="457200" cy="457200"/>
          </a:xfrm>
          <a:prstGeom prst="rect">
            <a:avLst/>
          </a:prstGeom>
          <a:noFill/>
          <a:ln>
            <a:noFill/>
          </a:ln>
        </p:spPr>
      </p:pic>
      <p:cxnSp>
        <p:nvCxnSpPr>
          <p:cNvPr id="157" name="Google Shape;157;p24"/>
          <p:cNvCxnSpPr/>
          <p:nvPr/>
        </p:nvCxnSpPr>
        <p:spPr>
          <a:xfrm flipH="1" rot="10800000">
            <a:off x="1175375" y="3656700"/>
            <a:ext cx="2919900" cy="15600"/>
          </a:xfrm>
          <a:prstGeom prst="straightConnector1">
            <a:avLst/>
          </a:prstGeom>
          <a:noFill/>
          <a:ln cap="flat" cmpd="sng" w="38100">
            <a:solidFill>
              <a:srgbClr val="0000FF"/>
            </a:solidFill>
            <a:prstDash val="solid"/>
            <a:round/>
            <a:headEnd len="med" w="med" type="none"/>
            <a:tailEnd len="med" w="med" type="none"/>
          </a:ln>
        </p:spPr>
      </p:cxnSp>
      <p:cxnSp>
        <p:nvCxnSpPr>
          <p:cNvPr id="158" name="Google Shape;158;p24"/>
          <p:cNvCxnSpPr/>
          <p:nvPr/>
        </p:nvCxnSpPr>
        <p:spPr>
          <a:xfrm flipH="1" rot="10800000">
            <a:off x="1190975" y="5951800"/>
            <a:ext cx="6168000" cy="31500"/>
          </a:xfrm>
          <a:prstGeom prst="straightConnector1">
            <a:avLst/>
          </a:prstGeom>
          <a:noFill/>
          <a:ln cap="flat" cmpd="sng" w="38100">
            <a:solidFill>
              <a:srgbClr val="0000FF"/>
            </a:solidFill>
            <a:prstDash val="solid"/>
            <a:round/>
            <a:headEnd len="med" w="med" type="none"/>
            <a:tailEnd len="med" w="med" type="none"/>
          </a:ln>
        </p:spPr>
      </p:cxn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157"/>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158"/>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2" name="Shape 162"/>
        <p:cNvGrpSpPr/>
        <p:nvPr/>
      </p:nvGrpSpPr>
      <p:grpSpPr>
        <a:xfrm>
          <a:off x="0" y="0"/>
          <a:ext cx="0" cy="0"/>
          <a:chOff x="0" y="0"/>
          <a:chExt cx="0" cy="0"/>
        </a:xfrm>
      </p:grpSpPr>
      <p:sp>
        <p:nvSpPr>
          <p:cNvPr id="163" name="Google Shape;163;p25"/>
          <p:cNvSpPr/>
          <p:nvPr/>
        </p:nvSpPr>
        <p:spPr>
          <a:xfrm>
            <a:off x="617280" y="1685495"/>
            <a:ext cx="10812600" cy="4370400"/>
          </a:xfrm>
          <a:prstGeom prst="roundRect">
            <a:avLst>
              <a:gd fmla="val 6140" name="adj"/>
            </a:avLst>
          </a:prstGeom>
          <a:solidFill>
            <a:schemeClr val="lt1"/>
          </a:solidFill>
          <a:ln cap="flat" cmpd="sng" w="38100">
            <a:solidFill>
              <a:srgbClr val="00B0F0"/>
            </a:solidFill>
            <a:prstDash val="solid"/>
            <a:miter lim="800000"/>
            <a:headEnd len="sm" w="sm" type="none"/>
            <a:tailEnd len="sm" w="sm" type="none"/>
          </a:ln>
          <a:effectLst>
            <a:outerShdw blurRad="571500" sx="86000" rotWithShape="0" algn="ctr" sy="86000">
              <a:srgbClr val="000000">
                <a:alpha val="24710"/>
              </a:srgbClr>
            </a:outerShdw>
          </a:effectLst>
        </p:spPr>
        <p:txBody>
          <a:bodyPr anchorCtr="0" anchor="ctr" bIns="45700" lIns="91425" spcFirstLastPara="1" rIns="91425" wrap="square" tIns="45700">
            <a:noAutofit/>
          </a:bodyPr>
          <a:lstStyle/>
          <a:p>
            <a:pPr indent="0" lvl="0" marL="0" marR="0" rtl="0" algn="l">
              <a:lnSpc>
                <a:spcPct val="115000"/>
              </a:lnSpc>
              <a:spcBef>
                <a:spcPts val="0"/>
              </a:spcBef>
              <a:spcAft>
                <a:spcPts val="800"/>
              </a:spcAft>
              <a:buNone/>
            </a:pPr>
            <a:r>
              <a:t/>
            </a:r>
            <a:endParaRPr b="1" sz="2200">
              <a:solidFill>
                <a:schemeClr val="dk1"/>
              </a:solidFill>
              <a:highlight>
                <a:srgbClr val="FFFFFF"/>
              </a:highlight>
              <a:latin typeface="Times New Roman"/>
              <a:ea typeface="Times New Roman"/>
              <a:cs typeface="Times New Roman"/>
              <a:sym typeface="Times New Roman"/>
            </a:endParaRPr>
          </a:p>
        </p:txBody>
      </p:sp>
      <p:sp>
        <p:nvSpPr>
          <p:cNvPr id="164" name="Google Shape;164;p25"/>
          <p:cNvSpPr txBox="1"/>
          <p:nvPr/>
        </p:nvSpPr>
        <p:spPr>
          <a:xfrm>
            <a:off x="2420900" y="1064350"/>
            <a:ext cx="5147400" cy="52320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rgbClr val="000000"/>
              </a:buClr>
              <a:buSzPts val="1100"/>
              <a:buFont typeface="Arial"/>
              <a:buNone/>
            </a:pPr>
            <a:r>
              <a:t/>
            </a:r>
            <a:endParaRPr b="1" i="0" sz="2800" u="none" cap="none" strike="noStrike">
              <a:solidFill>
                <a:schemeClr val="dk1"/>
              </a:solidFill>
              <a:latin typeface="Times New Roman"/>
              <a:ea typeface="Times New Roman"/>
              <a:cs typeface="Times New Roman"/>
              <a:sym typeface="Times New Roman"/>
            </a:endParaRPr>
          </a:p>
        </p:txBody>
      </p:sp>
      <p:sp>
        <p:nvSpPr>
          <p:cNvPr id="165" name="Google Shape;165;p25"/>
          <p:cNvSpPr/>
          <p:nvPr/>
        </p:nvSpPr>
        <p:spPr>
          <a:xfrm>
            <a:off x="942308" y="935396"/>
            <a:ext cx="1404600" cy="1166100"/>
          </a:xfrm>
          <a:prstGeom prst="rect">
            <a:avLst/>
          </a:prstGeom>
          <a:solidFill>
            <a:srgbClr val="00B0F0"/>
          </a:solidFill>
          <a:ln cap="flat" cmpd="sng" w="38100">
            <a:solidFill>
              <a:schemeClr val="lt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Calibri"/>
              <a:ea typeface="Calibri"/>
              <a:cs typeface="Calibri"/>
              <a:sym typeface="Calibri"/>
            </a:endParaRPr>
          </a:p>
        </p:txBody>
      </p:sp>
      <p:sp>
        <p:nvSpPr>
          <p:cNvPr id="166" name="Google Shape;166;p25"/>
          <p:cNvSpPr txBox="1"/>
          <p:nvPr/>
        </p:nvSpPr>
        <p:spPr>
          <a:xfrm>
            <a:off x="1153149" y="975974"/>
            <a:ext cx="1034700" cy="52320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000000"/>
              </a:buClr>
              <a:buSzPts val="2800"/>
              <a:buFont typeface="Arial"/>
              <a:buNone/>
            </a:pPr>
            <a:r>
              <a:t/>
            </a:r>
            <a:endParaRPr b="0" i="0" sz="2800" u="none" cap="none" strike="noStrike">
              <a:solidFill>
                <a:schemeClr val="lt1"/>
              </a:solidFill>
              <a:latin typeface="Times New Roman"/>
              <a:ea typeface="Times New Roman"/>
              <a:cs typeface="Times New Roman"/>
              <a:sym typeface="Times New Roman"/>
            </a:endParaRPr>
          </a:p>
        </p:txBody>
      </p:sp>
      <p:sp>
        <p:nvSpPr>
          <p:cNvPr id="167" name="Google Shape;167;p25"/>
          <p:cNvSpPr txBox="1"/>
          <p:nvPr/>
        </p:nvSpPr>
        <p:spPr>
          <a:xfrm>
            <a:off x="1214179" y="1231789"/>
            <a:ext cx="966300" cy="33870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000000"/>
              </a:buClr>
              <a:buSzPts val="1600"/>
              <a:buFont typeface="Arial"/>
              <a:buNone/>
            </a:pPr>
            <a:r>
              <a:t/>
            </a:r>
            <a:endParaRPr b="1" i="0" sz="1600" u="none" cap="none" strike="noStrike">
              <a:solidFill>
                <a:schemeClr val="lt1"/>
              </a:solidFill>
              <a:latin typeface="Times New Roman"/>
              <a:ea typeface="Times New Roman"/>
              <a:cs typeface="Times New Roman"/>
              <a:sym typeface="Times New Roman"/>
            </a:endParaRPr>
          </a:p>
        </p:txBody>
      </p:sp>
      <p:sp>
        <p:nvSpPr>
          <p:cNvPr id="168" name="Google Shape;168;p25"/>
          <p:cNvSpPr txBox="1"/>
          <p:nvPr/>
        </p:nvSpPr>
        <p:spPr>
          <a:xfrm>
            <a:off x="889000" y="1841126"/>
            <a:ext cx="10541100" cy="4485900"/>
          </a:xfrm>
          <a:prstGeom prst="rect">
            <a:avLst/>
          </a:prstGeom>
          <a:noFill/>
          <a:ln>
            <a:noFill/>
          </a:ln>
        </p:spPr>
        <p:txBody>
          <a:bodyPr anchorCtr="0" anchor="t" bIns="45700" lIns="91425" spcFirstLastPara="1" rIns="91425" wrap="square" tIns="45700">
            <a:spAutoFit/>
          </a:bodyPr>
          <a:lstStyle/>
          <a:p>
            <a:pPr indent="0" lvl="0" marL="0" marR="0" rtl="0" algn="l">
              <a:lnSpc>
                <a:spcPct val="115000"/>
              </a:lnSpc>
              <a:spcBef>
                <a:spcPts val="0"/>
              </a:spcBef>
              <a:spcAft>
                <a:spcPts val="0"/>
              </a:spcAft>
              <a:buNone/>
            </a:pPr>
            <a:r>
              <a:rPr b="1" lang="en-US" sz="2200">
                <a:solidFill>
                  <a:schemeClr val="dk1"/>
                </a:solidFill>
                <a:highlight>
                  <a:srgbClr val="FFFFFF"/>
                </a:highlight>
                <a:latin typeface="Times New Roman"/>
                <a:ea typeface="Times New Roman"/>
                <a:cs typeface="Times New Roman"/>
                <a:sym typeface="Times New Roman"/>
              </a:rPr>
              <a:t>3- What is NOT true about John and his broken bone?</a:t>
            </a:r>
            <a:endParaRPr b="1" sz="2200">
              <a:solidFill>
                <a:schemeClr val="dk1"/>
              </a:solidFill>
              <a:highlight>
                <a:srgbClr val="FFFFFF"/>
              </a:highlight>
              <a:latin typeface="Times New Roman"/>
              <a:ea typeface="Times New Roman"/>
              <a:cs typeface="Times New Roman"/>
              <a:sym typeface="Times New Roman"/>
            </a:endParaRPr>
          </a:p>
          <a:p>
            <a:pPr indent="0" lvl="0" marL="0" marR="0" rtl="0" algn="l">
              <a:lnSpc>
                <a:spcPct val="115000"/>
              </a:lnSpc>
              <a:spcBef>
                <a:spcPts val="800"/>
              </a:spcBef>
              <a:spcAft>
                <a:spcPts val="0"/>
              </a:spcAft>
              <a:buNone/>
            </a:pPr>
            <a:r>
              <a:rPr lang="en-US" sz="2200">
                <a:solidFill>
                  <a:schemeClr val="dk1"/>
                </a:solidFill>
                <a:highlight>
                  <a:srgbClr val="FFFFFF"/>
                </a:highlight>
                <a:latin typeface="Times New Roman"/>
                <a:ea typeface="Times New Roman"/>
                <a:cs typeface="Times New Roman"/>
                <a:sym typeface="Times New Roman"/>
              </a:rPr>
              <a:t>a.He fell on some stones.</a:t>
            </a:r>
            <a:endParaRPr sz="2200">
              <a:solidFill>
                <a:schemeClr val="dk1"/>
              </a:solidFill>
              <a:highlight>
                <a:srgbClr val="FFFFFF"/>
              </a:highlight>
              <a:latin typeface="Times New Roman"/>
              <a:ea typeface="Times New Roman"/>
              <a:cs typeface="Times New Roman"/>
              <a:sym typeface="Times New Roman"/>
            </a:endParaRPr>
          </a:p>
          <a:p>
            <a:pPr indent="0" lvl="0" marL="0" marR="0" rtl="0" algn="l">
              <a:lnSpc>
                <a:spcPct val="115000"/>
              </a:lnSpc>
              <a:spcBef>
                <a:spcPts val="800"/>
              </a:spcBef>
              <a:spcAft>
                <a:spcPts val="0"/>
              </a:spcAft>
              <a:buNone/>
            </a:pPr>
            <a:r>
              <a:rPr lang="en-US" sz="2200">
                <a:solidFill>
                  <a:schemeClr val="dk1"/>
                </a:solidFill>
                <a:highlight>
                  <a:srgbClr val="FFFFFF"/>
                </a:highlight>
                <a:latin typeface="Times New Roman"/>
                <a:ea typeface="Times New Roman"/>
                <a:cs typeface="Times New Roman"/>
                <a:sym typeface="Times New Roman"/>
              </a:rPr>
              <a:t>b.He broke his arm.</a:t>
            </a:r>
            <a:endParaRPr sz="2200">
              <a:solidFill>
                <a:schemeClr val="dk1"/>
              </a:solidFill>
              <a:highlight>
                <a:srgbClr val="FFFFFF"/>
              </a:highlight>
              <a:latin typeface="Times New Roman"/>
              <a:ea typeface="Times New Roman"/>
              <a:cs typeface="Times New Roman"/>
              <a:sym typeface="Times New Roman"/>
            </a:endParaRPr>
          </a:p>
          <a:p>
            <a:pPr indent="0" lvl="0" marL="0" marR="0" rtl="0" algn="l">
              <a:lnSpc>
                <a:spcPct val="150000"/>
              </a:lnSpc>
              <a:spcBef>
                <a:spcPts val="800"/>
              </a:spcBef>
              <a:spcAft>
                <a:spcPts val="0"/>
              </a:spcAft>
              <a:buNone/>
            </a:pPr>
            <a:r>
              <a:rPr lang="en-US" sz="2200">
                <a:solidFill>
                  <a:schemeClr val="dk1"/>
                </a:solidFill>
                <a:highlight>
                  <a:srgbClr val="FFFFFF"/>
                </a:highlight>
                <a:latin typeface="Times New Roman"/>
                <a:ea typeface="Times New Roman"/>
                <a:cs typeface="Times New Roman"/>
                <a:sym typeface="Times New Roman"/>
              </a:rPr>
              <a:t>c.He broke it while riding his bike.</a:t>
            </a:r>
            <a:endParaRPr sz="2200">
              <a:solidFill>
                <a:schemeClr val="dk1"/>
              </a:solidFill>
              <a:highlight>
                <a:srgbClr val="FFFFFF"/>
              </a:highlight>
              <a:latin typeface="Times New Roman"/>
              <a:ea typeface="Times New Roman"/>
              <a:cs typeface="Times New Roman"/>
              <a:sym typeface="Times New Roman"/>
            </a:endParaRPr>
          </a:p>
          <a:p>
            <a:pPr indent="0" lvl="0" marL="0" marR="0" rtl="0" algn="l">
              <a:lnSpc>
                <a:spcPct val="115000"/>
              </a:lnSpc>
              <a:spcBef>
                <a:spcPts val="800"/>
              </a:spcBef>
              <a:spcAft>
                <a:spcPts val="0"/>
              </a:spcAft>
              <a:buNone/>
            </a:pPr>
            <a:r>
              <a:rPr b="1" lang="en-US" sz="2200">
                <a:solidFill>
                  <a:schemeClr val="dk1"/>
                </a:solidFill>
                <a:highlight>
                  <a:srgbClr val="FFFFFF"/>
                </a:highlight>
                <a:latin typeface="Times New Roman"/>
                <a:ea typeface="Times New Roman"/>
                <a:cs typeface="Times New Roman"/>
                <a:sym typeface="Times New Roman"/>
              </a:rPr>
              <a:t>4- Which sentence is true about John?</a:t>
            </a:r>
            <a:endParaRPr b="1" sz="2200">
              <a:solidFill>
                <a:schemeClr val="dk1"/>
              </a:solidFill>
              <a:highlight>
                <a:srgbClr val="FFFFFF"/>
              </a:highlight>
              <a:latin typeface="Times New Roman"/>
              <a:ea typeface="Times New Roman"/>
              <a:cs typeface="Times New Roman"/>
              <a:sym typeface="Times New Roman"/>
            </a:endParaRPr>
          </a:p>
          <a:p>
            <a:pPr indent="0" lvl="0" marL="0" marR="0" rtl="0" algn="l">
              <a:lnSpc>
                <a:spcPct val="115000"/>
              </a:lnSpc>
              <a:spcBef>
                <a:spcPts val="800"/>
              </a:spcBef>
              <a:spcAft>
                <a:spcPts val="0"/>
              </a:spcAft>
              <a:buNone/>
            </a:pPr>
            <a:r>
              <a:rPr lang="en-US" sz="2200">
                <a:solidFill>
                  <a:schemeClr val="dk1"/>
                </a:solidFill>
                <a:highlight>
                  <a:srgbClr val="FFFFFF"/>
                </a:highlight>
                <a:latin typeface="Times New Roman"/>
                <a:ea typeface="Times New Roman"/>
                <a:cs typeface="Times New Roman"/>
                <a:sym typeface="Times New Roman"/>
              </a:rPr>
              <a:t>a.He has climbed Snowdon in the rain.</a:t>
            </a:r>
            <a:endParaRPr sz="2200">
              <a:solidFill>
                <a:schemeClr val="dk1"/>
              </a:solidFill>
              <a:highlight>
                <a:srgbClr val="FFFFFF"/>
              </a:highlight>
              <a:latin typeface="Times New Roman"/>
              <a:ea typeface="Times New Roman"/>
              <a:cs typeface="Times New Roman"/>
              <a:sym typeface="Times New Roman"/>
            </a:endParaRPr>
          </a:p>
          <a:p>
            <a:pPr indent="0" lvl="0" marL="0" marR="0" rtl="0" algn="l">
              <a:lnSpc>
                <a:spcPct val="115000"/>
              </a:lnSpc>
              <a:spcBef>
                <a:spcPts val="800"/>
              </a:spcBef>
              <a:spcAft>
                <a:spcPts val="0"/>
              </a:spcAft>
              <a:buNone/>
            </a:pPr>
            <a:r>
              <a:rPr lang="en-US" sz="2200">
                <a:solidFill>
                  <a:schemeClr val="dk1"/>
                </a:solidFill>
                <a:highlight>
                  <a:srgbClr val="FFFFFF"/>
                </a:highlight>
                <a:latin typeface="Times New Roman"/>
                <a:ea typeface="Times New Roman"/>
                <a:cs typeface="Times New Roman"/>
                <a:sym typeface="Times New Roman"/>
              </a:rPr>
              <a:t>b.He has climbed Scottish mountains in the rain.</a:t>
            </a:r>
            <a:endParaRPr sz="2200">
              <a:solidFill>
                <a:schemeClr val="dk1"/>
              </a:solidFill>
              <a:highlight>
                <a:srgbClr val="FFFFFF"/>
              </a:highlight>
              <a:latin typeface="Times New Roman"/>
              <a:ea typeface="Times New Roman"/>
              <a:cs typeface="Times New Roman"/>
              <a:sym typeface="Times New Roman"/>
            </a:endParaRPr>
          </a:p>
          <a:p>
            <a:pPr indent="0" lvl="0" marL="0" marR="0" rtl="0" algn="l">
              <a:lnSpc>
                <a:spcPct val="115000"/>
              </a:lnSpc>
              <a:spcBef>
                <a:spcPts val="800"/>
              </a:spcBef>
              <a:spcAft>
                <a:spcPts val="0"/>
              </a:spcAft>
              <a:buNone/>
            </a:pPr>
            <a:r>
              <a:rPr lang="en-US" sz="2200">
                <a:solidFill>
                  <a:schemeClr val="dk1"/>
                </a:solidFill>
                <a:highlight>
                  <a:srgbClr val="FFFFFF"/>
                </a:highlight>
                <a:latin typeface="Times New Roman"/>
                <a:ea typeface="Times New Roman"/>
                <a:cs typeface="Times New Roman"/>
                <a:sym typeface="Times New Roman"/>
              </a:rPr>
              <a:t>c.He has climbed an English mountain.</a:t>
            </a:r>
            <a:endParaRPr sz="2200">
              <a:solidFill>
                <a:schemeClr val="dk1"/>
              </a:solidFill>
              <a:highlight>
                <a:srgbClr val="FFFFFF"/>
              </a:highlight>
              <a:latin typeface="Times New Roman"/>
              <a:ea typeface="Times New Roman"/>
              <a:cs typeface="Times New Roman"/>
              <a:sym typeface="Times New Roman"/>
            </a:endParaRPr>
          </a:p>
          <a:p>
            <a:pPr indent="0" lvl="0" marL="0" marR="0" rtl="0" algn="l">
              <a:lnSpc>
                <a:spcPct val="115000"/>
              </a:lnSpc>
              <a:spcBef>
                <a:spcPts val="800"/>
              </a:spcBef>
              <a:spcAft>
                <a:spcPts val="800"/>
              </a:spcAft>
              <a:buNone/>
            </a:pPr>
            <a:r>
              <a:t/>
            </a:r>
            <a:endParaRPr sz="2200">
              <a:solidFill>
                <a:schemeClr val="dk1"/>
              </a:solidFill>
              <a:highlight>
                <a:srgbClr val="FFFFFF"/>
              </a:highlight>
              <a:latin typeface="Times New Roman"/>
              <a:ea typeface="Times New Roman"/>
              <a:cs typeface="Times New Roman"/>
              <a:sym typeface="Times New Roman"/>
            </a:endParaRPr>
          </a:p>
        </p:txBody>
      </p:sp>
      <p:sp>
        <p:nvSpPr>
          <p:cNvPr id="169" name="Google Shape;169;p25"/>
          <p:cNvSpPr txBox="1"/>
          <p:nvPr/>
        </p:nvSpPr>
        <p:spPr>
          <a:xfrm>
            <a:off x="9264625" y="6292631"/>
            <a:ext cx="2616300" cy="40020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000000"/>
              </a:buClr>
              <a:buSzPts val="2000"/>
              <a:buFont typeface="Arial"/>
              <a:buNone/>
            </a:pPr>
            <a:r>
              <a:rPr b="1" i="0" lang="en-US" sz="2000" u="none" cap="none" strike="noStrike">
                <a:solidFill>
                  <a:schemeClr val="dk1"/>
                </a:solidFill>
                <a:latin typeface="Calibri"/>
                <a:ea typeface="Calibri"/>
                <a:cs typeface="Calibri"/>
                <a:sym typeface="Calibri"/>
              </a:rPr>
              <a:t>www.midocean.ae</a:t>
            </a:r>
            <a:endParaRPr b="0" i="0" sz="1400" u="none" cap="none" strike="noStrike">
              <a:solidFill>
                <a:srgbClr val="000000"/>
              </a:solidFill>
              <a:latin typeface="Arial"/>
              <a:ea typeface="Arial"/>
              <a:cs typeface="Arial"/>
              <a:sym typeface="Arial"/>
            </a:endParaRPr>
          </a:p>
        </p:txBody>
      </p:sp>
      <p:pic>
        <p:nvPicPr>
          <p:cNvPr id="170" name="Google Shape;170;p25"/>
          <p:cNvPicPr preferRelativeResize="0"/>
          <p:nvPr/>
        </p:nvPicPr>
        <p:blipFill rotWithShape="1">
          <a:blip r:embed="rId3">
            <a:alphaModFix/>
          </a:blip>
          <a:srcRect b="25429" l="0" r="0" t="27876"/>
          <a:stretch/>
        </p:blipFill>
        <p:spPr>
          <a:xfrm>
            <a:off x="9678850" y="268963"/>
            <a:ext cx="2305141" cy="1076343"/>
          </a:xfrm>
          <a:prstGeom prst="rect">
            <a:avLst/>
          </a:prstGeom>
          <a:noFill/>
          <a:ln>
            <a:noFill/>
          </a:ln>
        </p:spPr>
      </p:pic>
      <p:cxnSp>
        <p:nvCxnSpPr>
          <p:cNvPr id="171" name="Google Shape;171;p25"/>
          <p:cNvCxnSpPr/>
          <p:nvPr/>
        </p:nvCxnSpPr>
        <p:spPr>
          <a:xfrm flipH="1" rot="10800000">
            <a:off x="1175375" y="3688000"/>
            <a:ext cx="3700800" cy="16800"/>
          </a:xfrm>
          <a:prstGeom prst="straightConnector1">
            <a:avLst/>
          </a:prstGeom>
          <a:noFill/>
          <a:ln cap="flat" cmpd="sng" w="38100">
            <a:solidFill>
              <a:srgbClr val="0000FF"/>
            </a:solidFill>
            <a:prstDash val="solid"/>
            <a:round/>
            <a:headEnd len="med" w="med" type="none"/>
            <a:tailEnd len="med" w="med" type="none"/>
          </a:ln>
        </p:spPr>
      </p:cxnSp>
      <p:cxnSp>
        <p:nvCxnSpPr>
          <p:cNvPr id="172" name="Google Shape;172;p25"/>
          <p:cNvCxnSpPr/>
          <p:nvPr/>
        </p:nvCxnSpPr>
        <p:spPr>
          <a:xfrm>
            <a:off x="1144125" y="5296250"/>
            <a:ext cx="5152800" cy="31200"/>
          </a:xfrm>
          <a:prstGeom prst="straightConnector1">
            <a:avLst/>
          </a:prstGeom>
          <a:noFill/>
          <a:ln cap="flat" cmpd="sng" w="38100">
            <a:solidFill>
              <a:srgbClr val="0000FF"/>
            </a:solidFill>
            <a:prstDash val="solid"/>
            <a:round/>
            <a:headEnd len="med" w="med" type="none"/>
            <a:tailEnd len="med" w="med" type="none"/>
          </a:ln>
        </p:spPr>
      </p:cxn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171"/>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172"/>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6" name="Shape 176"/>
        <p:cNvGrpSpPr/>
        <p:nvPr/>
      </p:nvGrpSpPr>
      <p:grpSpPr>
        <a:xfrm>
          <a:off x="0" y="0"/>
          <a:ext cx="0" cy="0"/>
          <a:chOff x="0" y="0"/>
          <a:chExt cx="0" cy="0"/>
        </a:xfrm>
      </p:grpSpPr>
      <p:sp>
        <p:nvSpPr>
          <p:cNvPr id="177" name="Google Shape;177;p26"/>
          <p:cNvSpPr/>
          <p:nvPr/>
        </p:nvSpPr>
        <p:spPr>
          <a:xfrm>
            <a:off x="617280" y="1685495"/>
            <a:ext cx="10812600" cy="4370400"/>
          </a:xfrm>
          <a:prstGeom prst="roundRect">
            <a:avLst>
              <a:gd fmla="val 6140" name="adj"/>
            </a:avLst>
          </a:prstGeom>
          <a:solidFill>
            <a:schemeClr val="lt1"/>
          </a:solidFill>
          <a:ln cap="flat" cmpd="sng" w="38100">
            <a:solidFill>
              <a:srgbClr val="00B0F0"/>
            </a:solidFill>
            <a:prstDash val="solid"/>
            <a:miter lim="800000"/>
            <a:headEnd len="sm" w="sm" type="none"/>
            <a:tailEnd len="sm" w="sm" type="none"/>
          </a:ln>
          <a:effectLst>
            <a:outerShdw blurRad="571500" sx="86000" rotWithShape="0" algn="ctr" sy="86000">
              <a:srgbClr val="000000">
                <a:alpha val="24710"/>
              </a:srgbClr>
            </a:outerShdw>
          </a:effectLst>
        </p:spPr>
        <p:txBody>
          <a:bodyPr anchorCtr="0" anchor="ctr" bIns="45700" lIns="91425" spcFirstLastPara="1" rIns="91425" wrap="square" tIns="45700">
            <a:noAutofit/>
          </a:bodyPr>
          <a:lstStyle/>
          <a:p>
            <a:pPr indent="0" lvl="0" marL="0" marR="0" rtl="0" algn="l">
              <a:lnSpc>
                <a:spcPct val="115000"/>
              </a:lnSpc>
              <a:spcBef>
                <a:spcPts val="0"/>
              </a:spcBef>
              <a:spcAft>
                <a:spcPts val="800"/>
              </a:spcAft>
              <a:buNone/>
            </a:pPr>
            <a:r>
              <a:t/>
            </a:r>
            <a:endParaRPr sz="2200">
              <a:solidFill>
                <a:schemeClr val="dk1"/>
              </a:solidFill>
              <a:highlight>
                <a:srgbClr val="FFFFFF"/>
              </a:highlight>
              <a:latin typeface="Times New Roman"/>
              <a:ea typeface="Times New Roman"/>
              <a:cs typeface="Times New Roman"/>
              <a:sym typeface="Times New Roman"/>
            </a:endParaRPr>
          </a:p>
        </p:txBody>
      </p:sp>
      <p:sp>
        <p:nvSpPr>
          <p:cNvPr id="178" name="Google Shape;178;p26"/>
          <p:cNvSpPr txBox="1"/>
          <p:nvPr/>
        </p:nvSpPr>
        <p:spPr>
          <a:xfrm>
            <a:off x="2420900" y="1064350"/>
            <a:ext cx="5147400" cy="52320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rgbClr val="000000"/>
              </a:buClr>
              <a:buSzPts val="1100"/>
              <a:buFont typeface="Arial"/>
              <a:buNone/>
            </a:pPr>
            <a:r>
              <a:t/>
            </a:r>
            <a:endParaRPr b="1" i="0" sz="2800" u="none" cap="none" strike="noStrike">
              <a:solidFill>
                <a:schemeClr val="dk1"/>
              </a:solidFill>
              <a:latin typeface="Times New Roman"/>
              <a:ea typeface="Times New Roman"/>
              <a:cs typeface="Times New Roman"/>
              <a:sym typeface="Times New Roman"/>
            </a:endParaRPr>
          </a:p>
        </p:txBody>
      </p:sp>
      <p:sp>
        <p:nvSpPr>
          <p:cNvPr id="179" name="Google Shape;179;p26"/>
          <p:cNvSpPr/>
          <p:nvPr/>
        </p:nvSpPr>
        <p:spPr>
          <a:xfrm>
            <a:off x="942308" y="935396"/>
            <a:ext cx="1404600" cy="1166100"/>
          </a:xfrm>
          <a:prstGeom prst="rect">
            <a:avLst/>
          </a:prstGeom>
          <a:solidFill>
            <a:srgbClr val="00B0F0"/>
          </a:solidFill>
          <a:ln cap="flat" cmpd="sng" w="38100">
            <a:solidFill>
              <a:schemeClr val="lt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Calibri"/>
              <a:ea typeface="Calibri"/>
              <a:cs typeface="Calibri"/>
              <a:sym typeface="Calibri"/>
            </a:endParaRPr>
          </a:p>
        </p:txBody>
      </p:sp>
      <p:sp>
        <p:nvSpPr>
          <p:cNvPr id="180" name="Google Shape;180;p26"/>
          <p:cNvSpPr txBox="1"/>
          <p:nvPr/>
        </p:nvSpPr>
        <p:spPr>
          <a:xfrm>
            <a:off x="1153149" y="975974"/>
            <a:ext cx="1034700" cy="52320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000000"/>
              </a:buClr>
              <a:buSzPts val="2800"/>
              <a:buFont typeface="Arial"/>
              <a:buNone/>
            </a:pPr>
            <a:r>
              <a:t/>
            </a:r>
            <a:endParaRPr b="0" i="0" sz="2800" u="none" cap="none" strike="noStrike">
              <a:solidFill>
                <a:schemeClr val="lt1"/>
              </a:solidFill>
              <a:latin typeface="Times New Roman"/>
              <a:ea typeface="Times New Roman"/>
              <a:cs typeface="Times New Roman"/>
              <a:sym typeface="Times New Roman"/>
            </a:endParaRPr>
          </a:p>
        </p:txBody>
      </p:sp>
      <p:sp>
        <p:nvSpPr>
          <p:cNvPr id="181" name="Google Shape;181;p26"/>
          <p:cNvSpPr txBox="1"/>
          <p:nvPr/>
        </p:nvSpPr>
        <p:spPr>
          <a:xfrm>
            <a:off x="1214179" y="1231789"/>
            <a:ext cx="966300" cy="33870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000000"/>
              </a:buClr>
              <a:buSzPts val="1600"/>
              <a:buFont typeface="Arial"/>
              <a:buNone/>
            </a:pPr>
            <a:r>
              <a:t/>
            </a:r>
            <a:endParaRPr b="1" i="0" sz="1600" u="none" cap="none" strike="noStrike">
              <a:solidFill>
                <a:schemeClr val="lt1"/>
              </a:solidFill>
              <a:latin typeface="Times New Roman"/>
              <a:ea typeface="Times New Roman"/>
              <a:cs typeface="Times New Roman"/>
              <a:sym typeface="Times New Roman"/>
            </a:endParaRPr>
          </a:p>
        </p:txBody>
      </p:sp>
      <p:sp>
        <p:nvSpPr>
          <p:cNvPr id="182" name="Google Shape;182;p26"/>
          <p:cNvSpPr txBox="1"/>
          <p:nvPr/>
        </p:nvSpPr>
        <p:spPr>
          <a:xfrm>
            <a:off x="889000" y="2101501"/>
            <a:ext cx="10541100" cy="1907100"/>
          </a:xfrm>
          <a:prstGeom prst="rect">
            <a:avLst/>
          </a:prstGeom>
          <a:noFill/>
          <a:ln>
            <a:noFill/>
          </a:ln>
        </p:spPr>
        <p:txBody>
          <a:bodyPr anchorCtr="0" anchor="t" bIns="45700" lIns="91425" spcFirstLastPara="1" rIns="91425" wrap="square" tIns="45700">
            <a:spAutoFit/>
          </a:bodyPr>
          <a:lstStyle/>
          <a:p>
            <a:pPr indent="0" lvl="0" marL="0" marR="0" rtl="0" algn="l">
              <a:lnSpc>
                <a:spcPct val="115000"/>
              </a:lnSpc>
              <a:spcBef>
                <a:spcPts val="0"/>
              </a:spcBef>
              <a:spcAft>
                <a:spcPts val="0"/>
              </a:spcAft>
              <a:buNone/>
            </a:pPr>
            <a:r>
              <a:rPr b="1" lang="en-US" sz="2200">
                <a:solidFill>
                  <a:schemeClr val="dk1"/>
                </a:solidFill>
                <a:highlight>
                  <a:srgbClr val="FFFFFF"/>
                </a:highlight>
                <a:latin typeface="Times New Roman"/>
                <a:ea typeface="Times New Roman"/>
                <a:cs typeface="Times New Roman"/>
                <a:sym typeface="Times New Roman"/>
              </a:rPr>
              <a:t>5- Which sentence is true about John?</a:t>
            </a:r>
            <a:endParaRPr b="1" sz="2200">
              <a:solidFill>
                <a:schemeClr val="dk1"/>
              </a:solidFill>
              <a:highlight>
                <a:srgbClr val="FFFFFF"/>
              </a:highlight>
              <a:latin typeface="Times New Roman"/>
              <a:ea typeface="Times New Roman"/>
              <a:cs typeface="Times New Roman"/>
              <a:sym typeface="Times New Roman"/>
            </a:endParaRPr>
          </a:p>
          <a:p>
            <a:pPr indent="0" lvl="0" marL="0" marR="0" rtl="0" algn="l">
              <a:lnSpc>
                <a:spcPct val="115000"/>
              </a:lnSpc>
              <a:spcBef>
                <a:spcPts val="800"/>
              </a:spcBef>
              <a:spcAft>
                <a:spcPts val="0"/>
              </a:spcAft>
              <a:buNone/>
            </a:pPr>
            <a:r>
              <a:rPr lang="en-US" sz="2200">
                <a:solidFill>
                  <a:schemeClr val="dk1"/>
                </a:solidFill>
                <a:highlight>
                  <a:srgbClr val="FFFFFF"/>
                </a:highlight>
                <a:latin typeface="Times New Roman"/>
                <a:ea typeface="Times New Roman"/>
                <a:cs typeface="Times New Roman"/>
                <a:sym typeface="Times New Roman"/>
              </a:rPr>
              <a:t>a.He sent Sally a Valentine's Day card earlier this year.</a:t>
            </a:r>
            <a:endParaRPr sz="2200">
              <a:solidFill>
                <a:schemeClr val="dk1"/>
              </a:solidFill>
              <a:highlight>
                <a:srgbClr val="FFFFFF"/>
              </a:highlight>
              <a:latin typeface="Times New Roman"/>
              <a:ea typeface="Times New Roman"/>
              <a:cs typeface="Times New Roman"/>
              <a:sym typeface="Times New Roman"/>
            </a:endParaRPr>
          </a:p>
          <a:p>
            <a:pPr indent="0" lvl="0" marL="0" marR="0" rtl="0" algn="l">
              <a:lnSpc>
                <a:spcPct val="115000"/>
              </a:lnSpc>
              <a:spcBef>
                <a:spcPts val="800"/>
              </a:spcBef>
              <a:spcAft>
                <a:spcPts val="0"/>
              </a:spcAft>
              <a:buNone/>
            </a:pPr>
            <a:r>
              <a:rPr lang="en-US" sz="2200">
                <a:solidFill>
                  <a:schemeClr val="dk1"/>
                </a:solidFill>
                <a:highlight>
                  <a:srgbClr val="FFFFFF"/>
                </a:highlight>
                <a:latin typeface="Times New Roman"/>
                <a:ea typeface="Times New Roman"/>
                <a:cs typeface="Times New Roman"/>
                <a:sym typeface="Times New Roman"/>
              </a:rPr>
              <a:t>b.He has never sent a Valentine's Day card to Sally.</a:t>
            </a:r>
            <a:endParaRPr sz="2200">
              <a:solidFill>
                <a:schemeClr val="dk1"/>
              </a:solidFill>
              <a:highlight>
                <a:srgbClr val="FFFFFF"/>
              </a:highlight>
              <a:latin typeface="Times New Roman"/>
              <a:ea typeface="Times New Roman"/>
              <a:cs typeface="Times New Roman"/>
              <a:sym typeface="Times New Roman"/>
            </a:endParaRPr>
          </a:p>
          <a:p>
            <a:pPr indent="0" lvl="0" marL="0" marR="0" rtl="0" algn="l">
              <a:lnSpc>
                <a:spcPct val="115000"/>
              </a:lnSpc>
              <a:spcBef>
                <a:spcPts val="800"/>
              </a:spcBef>
              <a:spcAft>
                <a:spcPts val="800"/>
              </a:spcAft>
              <a:buNone/>
            </a:pPr>
            <a:r>
              <a:rPr lang="en-US" sz="2200">
                <a:solidFill>
                  <a:schemeClr val="dk1"/>
                </a:solidFill>
                <a:highlight>
                  <a:srgbClr val="FFFFFF"/>
                </a:highlight>
                <a:latin typeface="Times New Roman"/>
                <a:ea typeface="Times New Roman"/>
                <a:cs typeface="Times New Roman"/>
                <a:sym typeface="Times New Roman"/>
              </a:rPr>
              <a:t>c.He sent a Valentine's Day card last year, but not this year.</a:t>
            </a:r>
            <a:endParaRPr sz="2200">
              <a:solidFill>
                <a:schemeClr val="dk1"/>
              </a:solidFill>
              <a:highlight>
                <a:srgbClr val="FFFFFF"/>
              </a:highlight>
              <a:latin typeface="Times New Roman"/>
              <a:ea typeface="Times New Roman"/>
              <a:cs typeface="Times New Roman"/>
              <a:sym typeface="Times New Roman"/>
            </a:endParaRPr>
          </a:p>
        </p:txBody>
      </p:sp>
      <p:sp>
        <p:nvSpPr>
          <p:cNvPr id="183" name="Google Shape;183;p26"/>
          <p:cNvSpPr txBox="1"/>
          <p:nvPr/>
        </p:nvSpPr>
        <p:spPr>
          <a:xfrm>
            <a:off x="9264625" y="6292631"/>
            <a:ext cx="2616300" cy="40020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000000"/>
              </a:buClr>
              <a:buSzPts val="2000"/>
              <a:buFont typeface="Arial"/>
              <a:buNone/>
            </a:pPr>
            <a:r>
              <a:rPr b="1" i="0" lang="en-US" sz="2000" u="none" cap="none" strike="noStrike">
                <a:solidFill>
                  <a:schemeClr val="dk1"/>
                </a:solidFill>
                <a:latin typeface="Calibri"/>
                <a:ea typeface="Calibri"/>
                <a:cs typeface="Calibri"/>
                <a:sym typeface="Calibri"/>
              </a:rPr>
              <a:t>www.midocean.ae</a:t>
            </a:r>
            <a:endParaRPr b="0" i="0" sz="1400" u="none" cap="none" strike="noStrike">
              <a:solidFill>
                <a:srgbClr val="000000"/>
              </a:solidFill>
              <a:latin typeface="Arial"/>
              <a:ea typeface="Arial"/>
              <a:cs typeface="Arial"/>
              <a:sym typeface="Arial"/>
            </a:endParaRPr>
          </a:p>
        </p:txBody>
      </p:sp>
      <p:pic>
        <p:nvPicPr>
          <p:cNvPr id="184" name="Google Shape;184;p26"/>
          <p:cNvPicPr preferRelativeResize="0"/>
          <p:nvPr/>
        </p:nvPicPr>
        <p:blipFill rotWithShape="1">
          <a:blip r:embed="rId3">
            <a:alphaModFix/>
          </a:blip>
          <a:srcRect b="25429" l="0" r="0" t="27876"/>
          <a:stretch/>
        </p:blipFill>
        <p:spPr>
          <a:xfrm>
            <a:off x="9678850" y="268963"/>
            <a:ext cx="2305141" cy="1076343"/>
          </a:xfrm>
          <a:prstGeom prst="rect">
            <a:avLst/>
          </a:prstGeom>
          <a:noFill/>
          <a:ln>
            <a:noFill/>
          </a:ln>
        </p:spPr>
      </p:pic>
      <p:cxnSp>
        <p:nvCxnSpPr>
          <p:cNvPr id="185" name="Google Shape;185;p26"/>
          <p:cNvCxnSpPr/>
          <p:nvPr/>
        </p:nvCxnSpPr>
        <p:spPr>
          <a:xfrm flipH="1" rot="10800000">
            <a:off x="1153150" y="3500550"/>
            <a:ext cx="5471700" cy="15600"/>
          </a:xfrm>
          <a:prstGeom prst="straightConnector1">
            <a:avLst/>
          </a:prstGeom>
          <a:noFill/>
          <a:ln cap="flat" cmpd="sng" w="38100">
            <a:solidFill>
              <a:srgbClr val="0000FF"/>
            </a:solidFill>
            <a:prstDash val="solid"/>
            <a:round/>
            <a:headEnd len="med" w="med" type="none"/>
            <a:tailEnd len="med" w="med" type="none"/>
          </a:ln>
        </p:spPr>
      </p:cxn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185"/>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89" name="Shape 189"/>
        <p:cNvGrpSpPr/>
        <p:nvPr/>
      </p:nvGrpSpPr>
      <p:grpSpPr>
        <a:xfrm>
          <a:off x="0" y="0"/>
          <a:ext cx="0" cy="0"/>
          <a:chOff x="0" y="0"/>
          <a:chExt cx="0" cy="0"/>
        </a:xfrm>
      </p:grpSpPr>
      <p:sp>
        <p:nvSpPr>
          <p:cNvPr id="190" name="Google Shape;190;p27"/>
          <p:cNvSpPr/>
          <p:nvPr/>
        </p:nvSpPr>
        <p:spPr>
          <a:xfrm>
            <a:off x="617280" y="1685495"/>
            <a:ext cx="10812600" cy="4370400"/>
          </a:xfrm>
          <a:prstGeom prst="roundRect">
            <a:avLst>
              <a:gd fmla="val 6140" name="adj"/>
            </a:avLst>
          </a:prstGeom>
          <a:solidFill>
            <a:schemeClr val="lt1"/>
          </a:solidFill>
          <a:ln cap="flat" cmpd="sng" w="38100">
            <a:solidFill>
              <a:srgbClr val="00B0F0"/>
            </a:solidFill>
            <a:prstDash val="solid"/>
            <a:miter lim="800000"/>
            <a:headEnd len="sm" w="sm" type="none"/>
            <a:tailEnd len="sm" w="sm" type="none"/>
          </a:ln>
          <a:effectLst>
            <a:outerShdw blurRad="571500" sx="86000" rotWithShape="0" algn="ctr" sy="86000">
              <a:srgbClr val="000000">
                <a:alpha val="24710"/>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Calibri"/>
              <a:ea typeface="Calibri"/>
              <a:cs typeface="Calibri"/>
              <a:sym typeface="Calibri"/>
            </a:endParaRPr>
          </a:p>
        </p:txBody>
      </p:sp>
      <p:sp>
        <p:nvSpPr>
          <p:cNvPr id="191" name="Google Shape;191;p27"/>
          <p:cNvSpPr txBox="1"/>
          <p:nvPr/>
        </p:nvSpPr>
        <p:spPr>
          <a:xfrm>
            <a:off x="2420900" y="1064350"/>
            <a:ext cx="5147400" cy="52320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rgbClr val="000000"/>
              </a:buClr>
              <a:buSzPts val="1100"/>
              <a:buFont typeface="Arial"/>
              <a:buNone/>
            </a:pPr>
            <a:r>
              <a:t/>
            </a:r>
            <a:endParaRPr b="1" i="0" sz="2800" u="none" cap="none" strike="noStrike">
              <a:solidFill>
                <a:schemeClr val="dk1"/>
              </a:solidFill>
              <a:latin typeface="Times New Roman"/>
              <a:ea typeface="Times New Roman"/>
              <a:cs typeface="Times New Roman"/>
              <a:sym typeface="Times New Roman"/>
            </a:endParaRPr>
          </a:p>
        </p:txBody>
      </p:sp>
      <p:sp>
        <p:nvSpPr>
          <p:cNvPr id="192" name="Google Shape;192;p27"/>
          <p:cNvSpPr/>
          <p:nvPr/>
        </p:nvSpPr>
        <p:spPr>
          <a:xfrm>
            <a:off x="942308" y="935396"/>
            <a:ext cx="1404600" cy="1166100"/>
          </a:xfrm>
          <a:prstGeom prst="rect">
            <a:avLst/>
          </a:prstGeom>
          <a:solidFill>
            <a:srgbClr val="00B0F0"/>
          </a:solidFill>
          <a:ln cap="flat" cmpd="sng" w="38100">
            <a:solidFill>
              <a:schemeClr val="lt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Calibri"/>
              <a:ea typeface="Calibri"/>
              <a:cs typeface="Calibri"/>
              <a:sym typeface="Calibri"/>
            </a:endParaRPr>
          </a:p>
        </p:txBody>
      </p:sp>
      <p:sp>
        <p:nvSpPr>
          <p:cNvPr id="193" name="Google Shape;193;p27"/>
          <p:cNvSpPr txBox="1"/>
          <p:nvPr/>
        </p:nvSpPr>
        <p:spPr>
          <a:xfrm>
            <a:off x="1153149" y="975974"/>
            <a:ext cx="1034700" cy="52320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000000"/>
              </a:buClr>
              <a:buSzPts val="2800"/>
              <a:buFont typeface="Arial"/>
              <a:buNone/>
            </a:pPr>
            <a:r>
              <a:t/>
            </a:r>
            <a:endParaRPr b="0" i="0" sz="2800" u="none" cap="none" strike="noStrike">
              <a:solidFill>
                <a:schemeClr val="lt1"/>
              </a:solidFill>
              <a:latin typeface="Times New Roman"/>
              <a:ea typeface="Times New Roman"/>
              <a:cs typeface="Times New Roman"/>
              <a:sym typeface="Times New Roman"/>
            </a:endParaRPr>
          </a:p>
        </p:txBody>
      </p:sp>
      <p:sp>
        <p:nvSpPr>
          <p:cNvPr id="194" name="Google Shape;194;p27"/>
          <p:cNvSpPr txBox="1"/>
          <p:nvPr/>
        </p:nvSpPr>
        <p:spPr>
          <a:xfrm>
            <a:off x="1214179" y="1231789"/>
            <a:ext cx="966300" cy="33870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000000"/>
              </a:buClr>
              <a:buSzPts val="1600"/>
              <a:buFont typeface="Arial"/>
              <a:buNone/>
            </a:pPr>
            <a:r>
              <a:t/>
            </a:r>
            <a:endParaRPr b="1" i="0" sz="1600" u="none" cap="none" strike="noStrike">
              <a:solidFill>
                <a:schemeClr val="lt1"/>
              </a:solidFill>
              <a:latin typeface="Times New Roman"/>
              <a:ea typeface="Times New Roman"/>
              <a:cs typeface="Times New Roman"/>
              <a:sym typeface="Times New Roman"/>
            </a:endParaRPr>
          </a:p>
        </p:txBody>
      </p:sp>
      <p:sp>
        <p:nvSpPr>
          <p:cNvPr id="195" name="Google Shape;195;p27"/>
          <p:cNvSpPr txBox="1"/>
          <p:nvPr/>
        </p:nvSpPr>
        <p:spPr>
          <a:xfrm>
            <a:off x="889000" y="1991601"/>
            <a:ext cx="10541100" cy="892800"/>
          </a:xfrm>
          <a:prstGeom prst="rect">
            <a:avLst/>
          </a:prstGeom>
          <a:noFill/>
          <a:ln>
            <a:noFill/>
          </a:ln>
        </p:spPr>
        <p:txBody>
          <a:bodyPr anchorCtr="0" anchor="ctr" bIns="45700" lIns="91425" spcFirstLastPara="1" rIns="91425" wrap="square" tIns="45700">
            <a:noAutofit/>
          </a:bodyPr>
          <a:lstStyle/>
          <a:p>
            <a:pPr indent="0" lvl="0" marL="0" rtl="0" algn="ctr">
              <a:spcBef>
                <a:spcPts val="0"/>
              </a:spcBef>
              <a:spcAft>
                <a:spcPts val="0"/>
              </a:spcAft>
              <a:buNone/>
            </a:pPr>
            <a:br>
              <a:rPr b="1" lang="en-US" sz="3600">
                <a:solidFill>
                  <a:srgbClr val="FF0000"/>
                </a:solidFill>
                <a:latin typeface="Times New Roman"/>
                <a:ea typeface="Times New Roman"/>
                <a:cs typeface="Times New Roman"/>
                <a:sym typeface="Times New Roman"/>
              </a:rPr>
            </a:br>
            <a:endParaRPr b="1" sz="3600">
              <a:solidFill>
                <a:srgbClr val="FF0000"/>
              </a:solidFill>
              <a:latin typeface="Times New Roman"/>
              <a:ea typeface="Times New Roman"/>
              <a:cs typeface="Times New Roman"/>
              <a:sym typeface="Times New Roman"/>
            </a:endParaRPr>
          </a:p>
          <a:p>
            <a:pPr indent="0" lvl="0" marL="0" rtl="0" algn="ctr">
              <a:spcBef>
                <a:spcPts val="0"/>
              </a:spcBef>
              <a:spcAft>
                <a:spcPts val="0"/>
              </a:spcAft>
              <a:buNone/>
            </a:pPr>
            <a:r>
              <a:t/>
            </a:r>
            <a:endParaRPr b="1" sz="3600">
              <a:solidFill>
                <a:srgbClr val="FF0000"/>
              </a:solidFill>
              <a:latin typeface="Times New Roman"/>
              <a:ea typeface="Times New Roman"/>
              <a:cs typeface="Times New Roman"/>
              <a:sym typeface="Times New Roman"/>
            </a:endParaRPr>
          </a:p>
          <a:p>
            <a:pPr indent="0" lvl="0" marL="0" rtl="0" algn="ctr">
              <a:spcBef>
                <a:spcPts val="0"/>
              </a:spcBef>
              <a:spcAft>
                <a:spcPts val="0"/>
              </a:spcAft>
              <a:buNone/>
            </a:pPr>
            <a:r>
              <a:t/>
            </a:r>
            <a:endParaRPr b="1" sz="3600">
              <a:solidFill>
                <a:srgbClr val="FF0000"/>
              </a:solidFill>
              <a:latin typeface="Times New Roman"/>
              <a:ea typeface="Times New Roman"/>
              <a:cs typeface="Times New Roman"/>
              <a:sym typeface="Times New Roman"/>
            </a:endParaRPr>
          </a:p>
          <a:p>
            <a:pPr indent="0" lvl="0" marL="0" rtl="0" algn="ctr">
              <a:spcBef>
                <a:spcPts val="0"/>
              </a:spcBef>
              <a:spcAft>
                <a:spcPts val="0"/>
              </a:spcAft>
              <a:buNone/>
            </a:pPr>
            <a:r>
              <a:rPr b="1" lang="en-US" sz="3600">
                <a:solidFill>
                  <a:srgbClr val="FF0000"/>
                </a:solidFill>
                <a:latin typeface="Times New Roman"/>
                <a:ea typeface="Times New Roman"/>
                <a:cs typeface="Times New Roman"/>
                <a:sym typeface="Times New Roman"/>
              </a:rPr>
              <a:t>Reading</a:t>
            </a:r>
            <a:endParaRPr b="1" sz="3600">
              <a:solidFill>
                <a:srgbClr val="FF0000"/>
              </a:solidFill>
              <a:latin typeface="Times New Roman"/>
              <a:ea typeface="Times New Roman"/>
              <a:cs typeface="Times New Roman"/>
              <a:sym typeface="Times New Roman"/>
            </a:endParaRPr>
          </a:p>
          <a:p>
            <a:pPr indent="0" lvl="0" marL="0" rtl="0" algn="ctr">
              <a:spcBef>
                <a:spcPts val="0"/>
              </a:spcBef>
              <a:spcAft>
                <a:spcPts val="0"/>
              </a:spcAft>
              <a:buClr>
                <a:schemeClr val="dk1"/>
              </a:buClr>
              <a:buSzPts val="2600"/>
              <a:buFont typeface="Arial"/>
              <a:buNone/>
            </a:pPr>
            <a:r>
              <a:rPr b="1" lang="en-US" sz="3600">
                <a:solidFill>
                  <a:srgbClr val="FF0000"/>
                </a:solidFill>
                <a:latin typeface="Times New Roman"/>
                <a:ea typeface="Times New Roman"/>
                <a:cs typeface="Times New Roman"/>
                <a:sym typeface="Times New Roman"/>
              </a:rPr>
              <a:t>Curriculum Vitaes: Tips that can Help</a:t>
            </a:r>
            <a:endParaRPr sz="3600"/>
          </a:p>
        </p:txBody>
      </p:sp>
      <p:sp>
        <p:nvSpPr>
          <p:cNvPr id="196" name="Google Shape;196;p27"/>
          <p:cNvSpPr txBox="1"/>
          <p:nvPr/>
        </p:nvSpPr>
        <p:spPr>
          <a:xfrm>
            <a:off x="9264625" y="6292631"/>
            <a:ext cx="2616300" cy="40020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000000"/>
              </a:buClr>
              <a:buSzPts val="2000"/>
              <a:buFont typeface="Arial"/>
              <a:buNone/>
            </a:pPr>
            <a:r>
              <a:rPr b="1" i="0" lang="en-US" sz="2000" u="none" cap="none" strike="noStrike">
                <a:solidFill>
                  <a:schemeClr val="dk1"/>
                </a:solidFill>
                <a:latin typeface="Calibri"/>
                <a:ea typeface="Calibri"/>
                <a:cs typeface="Calibri"/>
                <a:sym typeface="Calibri"/>
              </a:rPr>
              <a:t>www.midocean.ae</a:t>
            </a:r>
            <a:endParaRPr b="0" i="0" sz="1400" u="none" cap="none" strike="noStrike">
              <a:solidFill>
                <a:srgbClr val="000000"/>
              </a:solidFill>
              <a:latin typeface="Arial"/>
              <a:ea typeface="Arial"/>
              <a:cs typeface="Arial"/>
              <a:sym typeface="Arial"/>
            </a:endParaRPr>
          </a:p>
        </p:txBody>
      </p:sp>
      <p:pic>
        <p:nvPicPr>
          <p:cNvPr id="197" name="Google Shape;197;p27"/>
          <p:cNvPicPr preferRelativeResize="0"/>
          <p:nvPr/>
        </p:nvPicPr>
        <p:blipFill rotWithShape="1">
          <a:blip r:embed="rId3">
            <a:alphaModFix/>
          </a:blip>
          <a:srcRect b="25429" l="0" r="0" t="27876"/>
          <a:stretch/>
        </p:blipFill>
        <p:spPr>
          <a:xfrm>
            <a:off x="9678850" y="268963"/>
            <a:ext cx="2305141" cy="1076343"/>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01" name="Shape 201"/>
        <p:cNvGrpSpPr/>
        <p:nvPr/>
      </p:nvGrpSpPr>
      <p:grpSpPr>
        <a:xfrm>
          <a:off x="0" y="0"/>
          <a:ext cx="0" cy="0"/>
          <a:chOff x="0" y="0"/>
          <a:chExt cx="0" cy="0"/>
        </a:xfrm>
      </p:grpSpPr>
      <p:sp>
        <p:nvSpPr>
          <p:cNvPr id="202" name="Google Shape;202;p28"/>
          <p:cNvSpPr/>
          <p:nvPr/>
        </p:nvSpPr>
        <p:spPr>
          <a:xfrm>
            <a:off x="617280" y="1685495"/>
            <a:ext cx="10812600" cy="4370400"/>
          </a:xfrm>
          <a:prstGeom prst="roundRect">
            <a:avLst>
              <a:gd fmla="val 6140" name="adj"/>
            </a:avLst>
          </a:prstGeom>
          <a:solidFill>
            <a:schemeClr val="lt1"/>
          </a:solidFill>
          <a:ln cap="flat" cmpd="sng" w="38100">
            <a:solidFill>
              <a:srgbClr val="00B0F0"/>
            </a:solidFill>
            <a:prstDash val="solid"/>
            <a:miter lim="800000"/>
            <a:headEnd len="sm" w="sm" type="none"/>
            <a:tailEnd len="sm" w="sm" type="none"/>
          </a:ln>
          <a:effectLst>
            <a:outerShdw blurRad="571500" sx="86000" rotWithShape="0" algn="ctr" sy="86000">
              <a:srgbClr val="000000">
                <a:alpha val="24710"/>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Calibri"/>
              <a:ea typeface="Calibri"/>
              <a:cs typeface="Calibri"/>
              <a:sym typeface="Calibri"/>
            </a:endParaRPr>
          </a:p>
        </p:txBody>
      </p:sp>
      <p:sp>
        <p:nvSpPr>
          <p:cNvPr id="203" name="Google Shape;203;p28"/>
          <p:cNvSpPr txBox="1"/>
          <p:nvPr/>
        </p:nvSpPr>
        <p:spPr>
          <a:xfrm>
            <a:off x="2421025" y="1185750"/>
            <a:ext cx="6843600" cy="43080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rgbClr val="000000"/>
              </a:buClr>
              <a:buSzPts val="1100"/>
              <a:buFont typeface="Arial"/>
              <a:buNone/>
            </a:pPr>
            <a:r>
              <a:rPr b="1" lang="en-US" sz="2200">
                <a:solidFill>
                  <a:srgbClr val="FF0000"/>
                </a:solidFill>
                <a:highlight>
                  <a:srgbClr val="F6F6F6"/>
                </a:highlight>
                <a:latin typeface="Times New Roman"/>
                <a:ea typeface="Times New Roman"/>
                <a:cs typeface="Times New Roman"/>
                <a:sym typeface="Times New Roman"/>
              </a:rPr>
              <a:t>Read the text and choose the correct answer </a:t>
            </a:r>
            <a:endParaRPr b="1" i="0" sz="2200" u="none" cap="none" strike="noStrike">
              <a:solidFill>
                <a:srgbClr val="FF0000"/>
              </a:solidFill>
              <a:latin typeface="Times New Roman"/>
              <a:ea typeface="Times New Roman"/>
              <a:cs typeface="Times New Roman"/>
              <a:sym typeface="Times New Roman"/>
            </a:endParaRPr>
          </a:p>
        </p:txBody>
      </p:sp>
      <p:sp>
        <p:nvSpPr>
          <p:cNvPr id="204" name="Google Shape;204;p28"/>
          <p:cNvSpPr/>
          <p:nvPr/>
        </p:nvSpPr>
        <p:spPr>
          <a:xfrm>
            <a:off x="942308" y="935396"/>
            <a:ext cx="1404600" cy="1166100"/>
          </a:xfrm>
          <a:prstGeom prst="rect">
            <a:avLst/>
          </a:prstGeom>
          <a:solidFill>
            <a:srgbClr val="00B0F0"/>
          </a:solidFill>
          <a:ln cap="flat" cmpd="sng" w="38100">
            <a:solidFill>
              <a:schemeClr val="lt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Calibri"/>
              <a:ea typeface="Calibri"/>
              <a:cs typeface="Calibri"/>
              <a:sym typeface="Calibri"/>
            </a:endParaRPr>
          </a:p>
        </p:txBody>
      </p:sp>
      <p:sp>
        <p:nvSpPr>
          <p:cNvPr id="205" name="Google Shape;205;p28"/>
          <p:cNvSpPr txBox="1"/>
          <p:nvPr/>
        </p:nvSpPr>
        <p:spPr>
          <a:xfrm>
            <a:off x="1153149" y="975974"/>
            <a:ext cx="1034700" cy="52320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000000"/>
              </a:buClr>
              <a:buSzPts val="2800"/>
              <a:buFont typeface="Arial"/>
              <a:buNone/>
            </a:pPr>
            <a:r>
              <a:t/>
            </a:r>
            <a:endParaRPr b="0" i="0" sz="2800" u="none" cap="none" strike="noStrike">
              <a:solidFill>
                <a:schemeClr val="lt1"/>
              </a:solidFill>
              <a:latin typeface="Times New Roman"/>
              <a:ea typeface="Times New Roman"/>
              <a:cs typeface="Times New Roman"/>
              <a:sym typeface="Times New Roman"/>
            </a:endParaRPr>
          </a:p>
        </p:txBody>
      </p:sp>
      <p:sp>
        <p:nvSpPr>
          <p:cNvPr id="206" name="Google Shape;206;p28"/>
          <p:cNvSpPr txBox="1"/>
          <p:nvPr/>
        </p:nvSpPr>
        <p:spPr>
          <a:xfrm>
            <a:off x="1214179" y="1231789"/>
            <a:ext cx="966300" cy="33870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000000"/>
              </a:buClr>
              <a:buSzPts val="1600"/>
              <a:buFont typeface="Arial"/>
              <a:buNone/>
            </a:pPr>
            <a:r>
              <a:t/>
            </a:r>
            <a:endParaRPr b="1" i="0" sz="1600" u="none" cap="none" strike="noStrike">
              <a:solidFill>
                <a:schemeClr val="lt1"/>
              </a:solidFill>
              <a:latin typeface="Times New Roman"/>
              <a:ea typeface="Times New Roman"/>
              <a:cs typeface="Times New Roman"/>
              <a:sym typeface="Times New Roman"/>
            </a:endParaRPr>
          </a:p>
        </p:txBody>
      </p:sp>
      <p:sp>
        <p:nvSpPr>
          <p:cNvPr id="207" name="Google Shape;207;p28"/>
          <p:cNvSpPr txBox="1"/>
          <p:nvPr/>
        </p:nvSpPr>
        <p:spPr>
          <a:xfrm>
            <a:off x="889000" y="1882300"/>
            <a:ext cx="10541100" cy="4610100"/>
          </a:xfrm>
          <a:prstGeom prst="rect">
            <a:avLst/>
          </a:prstGeom>
          <a:noFill/>
          <a:ln>
            <a:noFill/>
          </a:ln>
        </p:spPr>
        <p:txBody>
          <a:bodyPr anchorCtr="0" anchor="t" bIns="45700" lIns="91425" spcFirstLastPara="1" rIns="91425" wrap="square" tIns="45700">
            <a:spAutoFit/>
          </a:bodyPr>
          <a:lstStyle/>
          <a:p>
            <a:pPr indent="0" lvl="0" marL="0" rtl="0" algn="just">
              <a:lnSpc>
                <a:spcPct val="115000"/>
              </a:lnSpc>
              <a:spcBef>
                <a:spcPts val="1300"/>
              </a:spcBef>
              <a:spcAft>
                <a:spcPts val="0"/>
              </a:spcAft>
              <a:buClr>
                <a:schemeClr val="dk1"/>
              </a:buClr>
              <a:buSzPts val="1100"/>
              <a:buFont typeface="Arial"/>
              <a:buNone/>
            </a:pPr>
            <a:r>
              <a:rPr lang="en-US" sz="2000">
                <a:solidFill>
                  <a:schemeClr val="dk1"/>
                </a:solidFill>
                <a:highlight>
                  <a:srgbClr val="FFFFFF"/>
                </a:highlight>
              </a:rPr>
              <a:t>Six out of ten CVs which are prepared by Information Technology professionals fail to meet the basic standards and are turned down without even being read fully, according to a recruitment company. As a consequence, thousands of candidates are excluding themselves from attractive job opportunities.</a:t>
            </a:r>
            <a:endParaRPr sz="2300">
              <a:solidFill>
                <a:schemeClr val="dk1"/>
              </a:solidFill>
              <a:highlight>
                <a:srgbClr val="FFFFFF"/>
              </a:highlight>
            </a:endParaRPr>
          </a:p>
          <a:p>
            <a:pPr indent="0" lvl="0" marL="0" rtl="0" algn="just">
              <a:lnSpc>
                <a:spcPct val="115000"/>
              </a:lnSpc>
              <a:spcBef>
                <a:spcPts val="1300"/>
              </a:spcBef>
              <a:spcAft>
                <a:spcPts val="0"/>
              </a:spcAft>
              <a:buClr>
                <a:schemeClr val="dk1"/>
              </a:buClr>
              <a:buSzPts val="1100"/>
              <a:buFont typeface="Arial"/>
              <a:buNone/>
            </a:pPr>
            <a:r>
              <a:rPr lang="en-US" sz="2000">
                <a:solidFill>
                  <a:schemeClr val="dk1"/>
                </a:solidFill>
                <a:highlight>
                  <a:srgbClr val="FFFFFF"/>
                </a:highlight>
              </a:rPr>
              <a:t>Although the company handles over 60,000 CVs per year, it estimates that at least 60% would not be admitted if they were sent directly to potential clients due to basic errors.</a:t>
            </a:r>
            <a:endParaRPr sz="2000">
              <a:solidFill>
                <a:schemeClr val="dk1"/>
              </a:solidFill>
              <a:highlight>
                <a:srgbClr val="FFFFFF"/>
              </a:highlight>
            </a:endParaRPr>
          </a:p>
          <a:p>
            <a:pPr indent="0" lvl="0" marL="0" rtl="0" algn="just">
              <a:lnSpc>
                <a:spcPct val="115000"/>
              </a:lnSpc>
              <a:spcBef>
                <a:spcPts val="1300"/>
              </a:spcBef>
              <a:spcAft>
                <a:spcPts val="0"/>
              </a:spcAft>
              <a:buClr>
                <a:schemeClr val="dk1"/>
              </a:buClr>
              <a:buSzPts val="1100"/>
              <a:buFont typeface="Arial"/>
              <a:buNone/>
            </a:pPr>
            <a:r>
              <a:rPr lang="en-US" sz="2000">
                <a:solidFill>
                  <a:schemeClr val="dk1"/>
                </a:solidFill>
                <a:highlight>
                  <a:srgbClr val="FFFFFF"/>
                </a:highlight>
              </a:rPr>
              <a:t>The company Marketing Director said, “Sadly it’s often the most highly qualified candidates whose CVs are so poorly constructed that they are literally dead on arrival. Attractive job opportunities in the IT industry often generate intense competition and there is often little to choose between the candidates”.</a:t>
            </a:r>
            <a:endParaRPr sz="2000">
              <a:solidFill>
                <a:schemeClr val="dk1"/>
              </a:solidFill>
              <a:highlight>
                <a:srgbClr val="FFFFFF"/>
              </a:highlight>
            </a:endParaRPr>
          </a:p>
          <a:p>
            <a:pPr indent="0" lvl="0" marL="0" rtl="0" algn="l">
              <a:spcBef>
                <a:spcPts val="1300"/>
              </a:spcBef>
              <a:spcAft>
                <a:spcPts val="0"/>
              </a:spcAft>
              <a:buNone/>
            </a:pPr>
            <a:r>
              <a:t/>
            </a:r>
            <a:endParaRPr sz="3100">
              <a:latin typeface="Times New Roman"/>
              <a:ea typeface="Times New Roman"/>
              <a:cs typeface="Times New Roman"/>
              <a:sym typeface="Times New Roman"/>
            </a:endParaRPr>
          </a:p>
        </p:txBody>
      </p:sp>
      <p:sp>
        <p:nvSpPr>
          <p:cNvPr id="208" name="Google Shape;208;p28"/>
          <p:cNvSpPr txBox="1"/>
          <p:nvPr/>
        </p:nvSpPr>
        <p:spPr>
          <a:xfrm>
            <a:off x="9264625" y="6292631"/>
            <a:ext cx="2616300" cy="40020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000000"/>
              </a:buClr>
              <a:buSzPts val="2000"/>
              <a:buFont typeface="Arial"/>
              <a:buNone/>
            </a:pPr>
            <a:r>
              <a:rPr b="1" i="0" lang="en-US" sz="2000" u="none" cap="none" strike="noStrike">
                <a:solidFill>
                  <a:schemeClr val="dk1"/>
                </a:solidFill>
                <a:latin typeface="Calibri"/>
                <a:ea typeface="Calibri"/>
                <a:cs typeface="Calibri"/>
                <a:sym typeface="Calibri"/>
              </a:rPr>
              <a:t>www.midocean.ae</a:t>
            </a:r>
            <a:endParaRPr b="0" i="0" sz="1400" u="none" cap="none" strike="noStrike">
              <a:solidFill>
                <a:srgbClr val="000000"/>
              </a:solidFill>
              <a:latin typeface="Arial"/>
              <a:ea typeface="Arial"/>
              <a:cs typeface="Arial"/>
              <a:sym typeface="Arial"/>
            </a:endParaRPr>
          </a:p>
        </p:txBody>
      </p:sp>
      <p:pic>
        <p:nvPicPr>
          <p:cNvPr id="209" name="Google Shape;209;p28"/>
          <p:cNvPicPr preferRelativeResize="0"/>
          <p:nvPr/>
        </p:nvPicPr>
        <p:blipFill rotWithShape="1">
          <a:blip r:embed="rId3">
            <a:alphaModFix/>
          </a:blip>
          <a:srcRect b="25429" l="0" r="0" t="27876"/>
          <a:stretch/>
        </p:blipFill>
        <p:spPr>
          <a:xfrm>
            <a:off x="9678850" y="268963"/>
            <a:ext cx="2305141" cy="1076343"/>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13" name="Shape 213"/>
        <p:cNvGrpSpPr/>
        <p:nvPr/>
      </p:nvGrpSpPr>
      <p:grpSpPr>
        <a:xfrm>
          <a:off x="0" y="0"/>
          <a:ext cx="0" cy="0"/>
          <a:chOff x="0" y="0"/>
          <a:chExt cx="0" cy="0"/>
        </a:xfrm>
      </p:grpSpPr>
      <p:sp>
        <p:nvSpPr>
          <p:cNvPr id="214" name="Google Shape;214;p29"/>
          <p:cNvSpPr/>
          <p:nvPr/>
        </p:nvSpPr>
        <p:spPr>
          <a:xfrm>
            <a:off x="617275" y="1685500"/>
            <a:ext cx="10812600" cy="4607100"/>
          </a:xfrm>
          <a:prstGeom prst="roundRect">
            <a:avLst>
              <a:gd fmla="val 6140" name="adj"/>
            </a:avLst>
          </a:prstGeom>
          <a:solidFill>
            <a:schemeClr val="lt1"/>
          </a:solidFill>
          <a:ln cap="flat" cmpd="sng" w="38100">
            <a:solidFill>
              <a:srgbClr val="00B0F0"/>
            </a:solidFill>
            <a:prstDash val="solid"/>
            <a:miter lim="800000"/>
            <a:headEnd len="sm" w="sm" type="none"/>
            <a:tailEnd len="sm" w="sm" type="none"/>
          </a:ln>
          <a:effectLst>
            <a:outerShdw blurRad="571500" sx="86000" rotWithShape="0" algn="ctr" sy="86000">
              <a:srgbClr val="000000">
                <a:alpha val="24710"/>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Calibri"/>
              <a:ea typeface="Calibri"/>
              <a:cs typeface="Calibri"/>
              <a:sym typeface="Calibri"/>
            </a:endParaRPr>
          </a:p>
        </p:txBody>
      </p:sp>
      <p:sp>
        <p:nvSpPr>
          <p:cNvPr id="215" name="Google Shape;215;p29"/>
          <p:cNvSpPr txBox="1"/>
          <p:nvPr/>
        </p:nvSpPr>
        <p:spPr>
          <a:xfrm>
            <a:off x="2420900" y="1064350"/>
            <a:ext cx="5147400" cy="52320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rgbClr val="000000"/>
              </a:buClr>
              <a:buSzPts val="1100"/>
              <a:buFont typeface="Arial"/>
              <a:buNone/>
            </a:pPr>
            <a:r>
              <a:t/>
            </a:r>
            <a:endParaRPr b="1" i="0" sz="2800" u="none" cap="none" strike="noStrike">
              <a:solidFill>
                <a:schemeClr val="dk1"/>
              </a:solidFill>
              <a:latin typeface="Times New Roman"/>
              <a:ea typeface="Times New Roman"/>
              <a:cs typeface="Times New Roman"/>
              <a:sym typeface="Times New Roman"/>
            </a:endParaRPr>
          </a:p>
        </p:txBody>
      </p:sp>
      <p:sp>
        <p:nvSpPr>
          <p:cNvPr id="216" name="Google Shape;216;p29"/>
          <p:cNvSpPr/>
          <p:nvPr/>
        </p:nvSpPr>
        <p:spPr>
          <a:xfrm>
            <a:off x="942308" y="935396"/>
            <a:ext cx="1404600" cy="1166100"/>
          </a:xfrm>
          <a:prstGeom prst="rect">
            <a:avLst/>
          </a:prstGeom>
          <a:solidFill>
            <a:srgbClr val="00B0F0"/>
          </a:solidFill>
          <a:ln cap="flat" cmpd="sng" w="38100">
            <a:solidFill>
              <a:schemeClr val="lt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Calibri"/>
              <a:ea typeface="Calibri"/>
              <a:cs typeface="Calibri"/>
              <a:sym typeface="Calibri"/>
            </a:endParaRPr>
          </a:p>
        </p:txBody>
      </p:sp>
      <p:sp>
        <p:nvSpPr>
          <p:cNvPr id="217" name="Google Shape;217;p29"/>
          <p:cNvSpPr txBox="1"/>
          <p:nvPr/>
        </p:nvSpPr>
        <p:spPr>
          <a:xfrm>
            <a:off x="1153149" y="975974"/>
            <a:ext cx="1034700" cy="52320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000000"/>
              </a:buClr>
              <a:buSzPts val="2800"/>
              <a:buFont typeface="Arial"/>
              <a:buNone/>
            </a:pPr>
            <a:r>
              <a:t/>
            </a:r>
            <a:endParaRPr b="0" i="0" sz="2800" u="none" cap="none" strike="noStrike">
              <a:solidFill>
                <a:schemeClr val="lt1"/>
              </a:solidFill>
              <a:latin typeface="Times New Roman"/>
              <a:ea typeface="Times New Roman"/>
              <a:cs typeface="Times New Roman"/>
              <a:sym typeface="Times New Roman"/>
            </a:endParaRPr>
          </a:p>
        </p:txBody>
      </p:sp>
      <p:sp>
        <p:nvSpPr>
          <p:cNvPr id="218" name="Google Shape;218;p29"/>
          <p:cNvSpPr txBox="1"/>
          <p:nvPr/>
        </p:nvSpPr>
        <p:spPr>
          <a:xfrm>
            <a:off x="1214179" y="1231789"/>
            <a:ext cx="966300" cy="33870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000000"/>
              </a:buClr>
              <a:buSzPts val="1600"/>
              <a:buFont typeface="Arial"/>
              <a:buNone/>
            </a:pPr>
            <a:r>
              <a:t/>
            </a:r>
            <a:endParaRPr b="1" i="0" sz="1600" u="none" cap="none" strike="noStrike">
              <a:solidFill>
                <a:schemeClr val="lt1"/>
              </a:solidFill>
              <a:latin typeface="Times New Roman"/>
              <a:ea typeface="Times New Roman"/>
              <a:cs typeface="Times New Roman"/>
              <a:sym typeface="Times New Roman"/>
            </a:endParaRPr>
          </a:p>
        </p:txBody>
      </p:sp>
      <p:sp>
        <p:nvSpPr>
          <p:cNvPr id="219" name="Google Shape;219;p29"/>
          <p:cNvSpPr txBox="1"/>
          <p:nvPr/>
        </p:nvSpPr>
        <p:spPr>
          <a:xfrm>
            <a:off x="889000" y="1866675"/>
            <a:ext cx="10541100" cy="4273800"/>
          </a:xfrm>
          <a:prstGeom prst="rect">
            <a:avLst/>
          </a:prstGeom>
          <a:noFill/>
          <a:ln>
            <a:noFill/>
          </a:ln>
        </p:spPr>
        <p:txBody>
          <a:bodyPr anchorCtr="0" anchor="t" bIns="45700" lIns="91425" spcFirstLastPara="1" rIns="91425" wrap="square" tIns="45700">
            <a:spAutoFit/>
          </a:bodyPr>
          <a:lstStyle/>
          <a:p>
            <a:pPr indent="0" lvl="0" marL="0" rtl="0" algn="just">
              <a:lnSpc>
                <a:spcPct val="115000"/>
              </a:lnSpc>
              <a:spcBef>
                <a:spcPts val="1300"/>
              </a:spcBef>
              <a:spcAft>
                <a:spcPts val="0"/>
              </a:spcAft>
              <a:buClr>
                <a:schemeClr val="dk1"/>
              </a:buClr>
              <a:buSzPts val="1100"/>
              <a:buFont typeface="Arial"/>
              <a:buNone/>
            </a:pPr>
            <a:r>
              <a:rPr lang="en-US" sz="2000">
                <a:solidFill>
                  <a:schemeClr val="dk1"/>
                </a:solidFill>
                <a:highlight>
                  <a:srgbClr val="FFFFFF"/>
                </a:highlight>
                <a:latin typeface="Times New Roman"/>
                <a:ea typeface="Times New Roman"/>
                <a:cs typeface="Times New Roman"/>
                <a:sym typeface="Times New Roman"/>
              </a:rPr>
              <a:t>“Advice on the presentation format of CVs in relation to the requirements that they are being submitted for should be an Industry standard so as to add real value to the candidates that you are representing and indeed to fulfil your professional obligations to your clients”.</a:t>
            </a:r>
            <a:endParaRPr sz="2000">
              <a:solidFill>
                <a:schemeClr val="dk1"/>
              </a:solidFill>
              <a:highlight>
                <a:srgbClr val="FFFFFF"/>
              </a:highlight>
              <a:latin typeface="Times New Roman"/>
              <a:ea typeface="Times New Roman"/>
              <a:cs typeface="Times New Roman"/>
              <a:sym typeface="Times New Roman"/>
            </a:endParaRPr>
          </a:p>
          <a:p>
            <a:pPr indent="0" lvl="0" marL="0" rtl="0" algn="just">
              <a:lnSpc>
                <a:spcPct val="115000"/>
              </a:lnSpc>
              <a:spcBef>
                <a:spcPts val="1300"/>
              </a:spcBef>
              <a:spcAft>
                <a:spcPts val="0"/>
              </a:spcAft>
              <a:buClr>
                <a:schemeClr val="dk1"/>
              </a:buClr>
              <a:buSzPts val="1100"/>
              <a:buFont typeface="Arial"/>
              <a:buNone/>
            </a:pPr>
            <a:r>
              <a:rPr lang="en-US" sz="2000">
                <a:solidFill>
                  <a:schemeClr val="dk1"/>
                </a:solidFill>
                <a:highlight>
                  <a:srgbClr val="FFFFFF"/>
                </a:highlight>
                <a:latin typeface="Times New Roman"/>
                <a:ea typeface="Times New Roman"/>
                <a:cs typeface="Times New Roman"/>
                <a:sym typeface="Times New Roman"/>
              </a:rPr>
              <a:t>“Writing a CV can be extremely difficult and too often a CV turns out to be a generic overview including a lot of information that is irrelevant. People should remember that an employer typically spends between 15 and 30 seconds scanning each CV and you have that one chance to make an impression”.</a:t>
            </a:r>
            <a:endParaRPr sz="2000">
              <a:solidFill>
                <a:schemeClr val="dk1"/>
              </a:solidFill>
              <a:highlight>
                <a:srgbClr val="FFFFFF"/>
              </a:highlight>
              <a:latin typeface="Times New Roman"/>
              <a:ea typeface="Times New Roman"/>
              <a:cs typeface="Times New Roman"/>
              <a:sym typeface="Times New Roman"/>
            </a:endParaRPr>
          </a:p>
          <a:p>
            <a:pPr indent="0" lvl="0" marL="0" rtl="0" algn="just">
              <a:lnSpc>
                <a:spcPct val="115000"/>
              </a:lnSpc>
              <a:spcBef>
                <a:spcPts val="1300"/>
              </a:spcBef>
              <a:spcAft>
                <a:spcPts val="1300"/>
              </a:spcAft>
              <a:buClr>
                <a:schemeClr val="dk1"/>
              </a:buClr>
              <a:buSzPts val="1100"/>
              <a:buFont typeface="Arial"/>
              <a:buNone/>
            </a:pPr>
            <a:r>
              <a:rPr lang="en-US" sz="2000">
                <a:solidFill>
                  <a:schemeClr val="dk1"/>
                </a:solidFill>
                <a:highlight>
                  <a:srgbClr val="FFFFFF"/>
                </a:highlight>
                <a:latin typeface="Times New Roman"/>
                <a:ea typeface="Times New Roman"/>
                <a:cs typeface="Times New Roman"/>
                <a:sym typeface="Times New Roman"/>
              </a:rPr>
              <a:t>“A good CV is more than just documentation of your career path; it is a marketing tool designed to present your professional career experience according to the new job specification. It should also include details of past professional successes that effectively demonstrate your ability to undertake the job responsibilities outlined”.</a:t>
            </a:r>
            <a:endParaRPr sz="2000">
              <a:solidFill>
                <a:schemeClr val="dk1"/>
              </a:solidFill>
              <a:highlight>
                <a:srgbClr val="FFFFFF"/>
              </a:highlight>
              <a:latin typeface="Times New Roman"/>
              <a:ea typeface="Times New Roman"/>
              <a:cs typeface="Times New Roman"/>
              <a:sym typeface="Times New Roman"/>
            </a:endParaRPr>
          </a:p>
        </p:txBody>
      </p:sp>
      <p:sp>
        <p:nvSpPr>
          <p:cNvPr id="220" name="Google Shape;220;p29"/>
          <p:cNvSpPr txBox="1"/>
          <p:nvPr/>
        </p:nvSpPr>
        <p:spPr>
          <a:xfrm>
            <a:off x="9264625" y="6292631"/>
            <a:ext cx="2616300" cy="40020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000000"/>
              </a:buClr>
              <a:buSzPts val="2000"/>
              <a:buFont typeface="Arial"/>
              <a:buNone/>
            </a:pPr>
            <a:r>
              <a:rPr b="1" i="0" lang="en-US" sz="2000" u="none" cap="none" strike="noStrike">
                <a:solidFill>
                  <a:schemeClr val="dk1"/>
                </a:solidFill>
                <a:latin typeface="Calibri"/>
                <a:ea typeface="Calibri"/>
                <a:cs typeface="Calibri"/>
                <a:sym typeface="Calibri"/>
              </a:rPr>
              <a:t>www.midocean.ae</a:t>
            </a:r>
            <a:endParaRPr b="0" i="0" sz="1400" u="none" cap="none" strike="noStrike">
              <a:solidFill>
                <a:srgbClr val="000000"/>
              </a:solidFill>
              <a:latin typeface="Arial"/>
              <a:ea typeface="Arial"/>
              <a:cs typeface="Arial"/>
              <a:sym typeface="Arial"/>
            </a:endParaRPr>
          </a:p>
        </p:txBody>
      </p:sp>
      <p:pic>
        <p:nvPicPr>
          <p:cNvPr id="221" name="Google Shape;221;p29"/>
          <p:cNvPicPr preferRelativeResize="0"/>
          <p:nvPr/>
        </p:nvPicPr>
        <p:blipFill rotWithShape="1">
          <a:blip r:embed="rId3">
            <a:alphaModFix/>
          </a:blip>
          <a:srcRect b="25429" l="0" r="0" t="27876"/>
          <a:stretch/>
        </p:blipFill>
        <p:spPr>
          <a:xfrm>
            <a:off x="9678850" y="268963"/>
            <a:ext cx="2305141" cy="1076343"/>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25" name="Shape 225"/>
        <p:cNvGrpSpPr/>
        <p:nvPr/>
      </p:nvGrpSpPr>
      <p:grpSpPr>
        <a:xfrm>
          <a:off x="0" y="0"/>
          <a:ext cx="0" cy="0"/>
          <a:chOff x="0" y="0"/>
          <a:chExt cx="0" cy="0"/>
        </a:xfrm>
      </p:grpSpPr>
      <p:sp>
        <p:nvSpPr>
          <p:cNvPr id="226" name="Google Shape;226;p30"/>
          <p:cNvSpPr/>
          <p:nvPr/>
        </p:nvSpPr>
        <p:spPr>
          <a:xfrm>
            <a:off x="617280" y="1685495"/>
            <a:ext cx="10812600" cy="4370400"/>
          </a:xfrm>
          <a:prstGeom prst="roundRect">
            <a:avLst>
              <a:gd fmla="val 6140" name="adj"/>
            </a:avLst>
          </a:prstGeom>
          <a:solidFill>
            <a:schemeClr val="lt1"/>
          </a:solidFill>
          <a:ln cap="flat" cmpd="sng" w="38100">
            <a:solidFill>
              <a:srgbClr val="00B0F0"/>
            </a:solidFill>
            <a:prstDash val="solid"/>
            <a:miter lim="800000"/>
            <a:headEnd len="sm" w="sm" type="none"/>
            <a:tailEnd len="sm" w="sm" type="none"/>
          </a:ln>
          <a:effectLst>
            <a:outerShdw blurRad="571500" sx="86000" rotWithShape="0" algn="ctr" sy="86000">
              <a:srgbClr val="000000">
                <a:alpha val="24710"/>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Calibri"/>
              <a:ea typeface="Calibri"/>
              <a:cs typeface="Calibri"/>
              <a:sym typeface="Calibri"/>
            </a:endParaRPr>
          </a:p>
        </p:txBody>
      </p:sp>
      <p:sp>
        <p:nvSpPr>
          <p:cNvPr id="227" name="Google Shape;227;p30"/>
          <p:cNvSpPr txBox="1"/>
          <p:nvPr/>
        </p:nvSpPr>
        <p:spPr>
          <a:xfrm>
            <a:off x="2420900" y="1064350"/>
            <a:ext cx="5147400" cy="52320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rgbClr val="000000"/>
              </a:buClr>
              <a:buSzPts val="1100"/>
              <a:buFont typeface="Arial"/>
              <a:buNone/>
            </a:pPr>
            <a:r>
              <a:t/>
            </a:r>
            <a:endParaRPr b="1" i="0" sz="2800" u="none" cap="none" strike="noStrike">
              <a:solidFill>
                <a:schemeClr val="dk1"/>
              </a:solidFill>
              <a:latin typeface="Times New Roman"/>
              <a:ea typeface="Times New Roman"/>
              <a:cs typeface="Times New Roman"/>
              <a:sym typeface="Times New Roman"/>
            </a:endParaRPr>
          </a:p>
        </p:txBody>
      </p:sp>
      <p:sp>
        <p:nvSpPr>
          <p:cNvPr id="228" name="Google Shape;228;p30"/>
          <p:cNvSpPr/>
          <p:nvPr/>
        </p:nvSpPr>
        <p:spPr>
          <a:xfrm>
            <a:off x="942308" y="935396"/>
            <a:ext cx="1404600" cy="1166100"/>
          </a:xfrm>
          <a:prstGeom prst="rect">
            <a:avLst/>
          </a:prstGeom>
          <a:solidFill>
            <a:srgbClr val="00B0F0"/>
          </a:solidFill>
          <a:ln cap="flat" cmpd="sng" w="38100">
            <a:solidFill>
              <a:schemeClr val="lt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Calibri"/>
              <a:ea typeface="Calibri"/>
              <a:cs typeface="Calibri"/>
              <a:sym typeface="Calibri"/>
            </a:endParaRPr>
          </a:p>
        </p:txBody>
      </p:sp>
      <p:sp>
        <p:nvSpPr>
          <p:cNvPr id="229" name="Google Shape;229;p30"/>
          <p:cNvSpPr txBox="1"/>
          <p:nvPr/>
        </p:nvSpPr>
        <p:spPr>
          <a:xfrm>
            <a:off x="1153149" y="975974"/>
            <a:ext cx="1034700" cy="52320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000000"/>
              </a:buClr>
              <a:buSzPts val="2800"/>
              <a:buFont typeface="Arial"/>
              <a:buNone/>
            </a:pPr>
            <a:r>
              <a:t/>
            </a:r>
            <a:endParaRPr b="0" i="0" sz="2800" u="none" cap="none" strike="noStrike">
              <a:solidFill>
                <a:schemeClr val="lt1"/>
              </a:solidFill>
              <a:latin typeface="Times New Roman"/>
              <a:ea typeface="Times New Roman"/>
              <a:cs typeface="Times New Roman"/>
              <a:sym typeface="Times New Roman"/>
            </a:endParaRPr>
          </a:p>
        </p:txBody>
      </p:sp>
      <p:sp>
        <p:nvSpPr>
          <p:cNvPr id="230" name="Google Shape;230;p30"/>
          <p:cNvSpPr txBox="1"/>
          <p:nvPr/>
        </p:nvSpPr>
        <p:spPr>
          <a:xfrm>
            <a:off x="1214179" y="1231789"/>
            <a:ext cx="966300" cy="33870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000000"/>
              </a:buClr>
              <a:buSzPts val="1600"/>
              <a:buFont typeface="Arial"/>
              <a:buNone/>
            </a:pPr>
            <a:r>
              <a:t/>
            </a:r>
            <a:endParaRPr b="1" i="0" sz="1600" u="none" cap="none" strike="noStrike">
              <a:solidFill>
                <a:schemeClr val="lt1"/>
              </a:solidFill>
              <a:latin typeface="Times New Roman"/>
              <a:ea typeface="Times New Roman"/>
              <a:cs typeface="Times New Roman"/>
              <a:sym typeface="Times New Roman"/>
            </a:endParaRPr>
          </a:p>
        </p:txBody>
      </p:sp>
      <p:sp>
        <p:nvSpPr>
          <p:cNvPr id="231" name="Google Shape;231;p30"/>
          <p:cNvSpPr txBox="1"/>
          <p:nvPr/>
        </p:nvSpPr>
        <p:spPr>
          <a:xfrm>
            <a:off x="889000" y="2101500"/>
            <a:ext cx="10541100" cy="4193400"/>
          </a:xfrm>
          <a:prstGeom prst="rect">
            <a:avLst/>
          </a:prstGeom>
          <a:noFill/>
          <a:ln>
            <a:noFill/>
          </a:ln>
        </p:spPr>
        <p:txBody>
          <a:bodyPr anchorCtr="0" anchor="t" bIns="45700" lIns="91425" spcFirstLastPara="1" rIns="91425" wrap="square" tIns="45700">
            <a:spAutoFit/>
          </a:bodyPr>
          <a:lstStyle/>
          <a:p>
            <a:pPr indent="0" lvl="0" marL="0" rtl="0" algn="l">
              <a:lnSpc>
                <a:spcPct val="115000"/>
              </a:lnSpc>
              <a:spcBef>
                <a:spcPts val="1500"/>
              </a:spcBef>
              <a:spcAft>
                <a:spcPts val="0"/>
              </a:spcAft>
              <a:buClr>
                <a:schemeClr val="dk1"/>
              </a:buClr>
              <a:buSzPts val="1100"/>
              <a:buFont typeface="Arial"/>
              <a:buNone/>
            </a:pPr>
            <a:r>
              <a:rPr b="1" lang="en-US" sz="2200">
                <a:solidFill>
                  <a:schemeClr val="dk1"/>
                </a:solidFill>
                <a:highlight>
                  <a:srgbClr val="FFFFFF"/>
                </a:highlight>
                <a:latin typeface="Times New Roman"/>
                <a:ea typeface="Times New Roman"/>
                <a:cs typeface="Times New Roman"/>
                <a:sym typeface="Times New Roman"/>
              </a:rPr>
              <a:t>1- Recruitment companies say that potential clients ...</a:t>
            </a:r>
            <a:endParaRPr b="1" sz="2200">
              <a:solidFill>
                <a:schemeClr val="dk1"/>
              </a:solidFill>
              <a:highlight>
                <a:srgbClr val="FFFFFF"/>
              </a:highlight>
              <a:latin typeface="Times New Roman"/>
              <a:ea typeface="Times New Roman"/>
              <a:cs typeface="Times New Roman"/>
              <a:sym typeface="Times New Roman"/>
            </a:endParaRPr>
          </a:p>
          <a:p>
            <a:pPr indent="0" lvl="0" marL="0" rtl="0" algn="l">
              <a:spcBef>
                <a:spcPts val="800"/>
              </a:spcBef>
              <a:spcAft>
                <a:spcPts val="0"/>
              </a:spcAft>
              <a:buClr>
                <a:schemeClr val="dk1"/>
              </a:buClr>
              <a:buSzPts val="1100"/>
              <a:buFont typeface="Arial"/>
              <a:buNone/>
            </a:pPr>
            <a:r>
              <a:rPr lang="en-US" sz="2200">
                <a:solidFill>
                  <a:schemeClr val="dk1"/>
                </a:solidFill>
                <a:highlight>
                  <a:srgbClr val="FFFFFF"/>
                </a:highlight>
                <a:latin typeface="Times New Roman"/>
                <a:ea typeface="Times New Roman"/>
                <a:cs typeface="Times New Roman"/>
                <a:sym typeface="Times New Roman"/>
              </a:rPr>
              <a:t>a.make basic mistakes</a:t>
            </a:r>
            <a:endParaRPr sz="2200">
              <a:solidFill>
                <a:schemeClr val="dk1"/>
              </a:solidFill>
              <a:highlight>
                <a:srgbClr val="FFFFFF"/>
              </a:highlight>
              <a:latin typeface="Times New Roman"/>
              <a:ea typeface="Times New Roman"/>
              <a:cs typeface="Times New Roman"/>
              <a:sym typeface="Times New Roman"/>
            </a:endParaRPr>
          </a:p>
          <a:p>
            <a:pPr indent="0" lvl="0" marL="0" rtl="0" algn="l">
              <a:spcBef>
                <a:spcPts val="600"/>
              </a:spcBef>
              <a:spcAft>
                <a:spcPts val="0"/>
              </a:spcAft>
              <a:buClr>
                <a:schemeClr val="dk1"/>
              </a:buClr>
              <a:buSzPts val="1100"/>
              <a:buFont typeface="Arial"/>
              <a:buNone/>
            </a:pPr>
            <a:r>
              <a:rPr lang="en-US" sz="2200">
                <a:solidFill>
                  <a:schemeClr val="dk1"/>
                </a:solidFill>
                <a:highlight>
                  <a:srgbClr val="FFFFFF"/>
                </a:highlight>
                <a:latin typeface="Times New Roman"/>
                <a:ea typeface="Times New Roman"/>
                <a:cs typeface="Times New Roman"/>
                <a:sym typeface="Times New Roman"/>
              </a:rPr>
              <a:t>b.only get 60% of CVs</a:t>
            </a:r>
            <a:endParaRPr sz="2200">
              <a:solidFill>
                <a:schemeClr val="dk1"/>
              </a:solidFill>
              <a:highlight>
                <a:srgbClr val="FFFFFF"/>
              </a:highlight>
              <a:latin typeface="Times New Roman"/>
              <a:ea typeface="Times New Roman"/>
              <a:cs typeface="Times New Roman"/>
              <a:sym typeface="Times New Roman"/>
            </a:endParaRPr>
          </a:p>
          <a:p>
            <a:pPr indent="0" lvl="0" marL="0" rtl="0" algn="l">
              <a:lnSpc>
                <a:spcPct val="150000"/>
              </a:lnSpc>
              <a:spcBef>
                <a:spcPts val="600"/>
              </a:spcBef>
              <a:spcAft>
                <a:spcPts val="0"/>
              </a:spcAft>
              <a:buNone/>
            </a:pPr>
            <a:r>
              <a:rPr lang="en-US" sz="2200">
                <a:solidFill>
                  <a:schemeClr val="dk1"/>
                </a:solidFill>
                <a:highlight>
                  <a:srgbClr val="FFFFFF"/>
                </a:highlight>
                <a:latin typeface="Times New Roman"/>
                <a:ea typeface="Times New Roman"/>
                <a:cs typeface="Times New Roman"/>
                <a:sym typeface="Times New Roman"/>
              </a:rPr>
              <a:t>c.reject CVs with mistakes</a:t>
            </a:r>
            <a:endParaRPr sz="2200">
              <a:solidFill>
                <a:schemeClr val="dk1"/>
              </a:solidFill>
              <a:highlight>
                <a:srgbClr val="FFFFFF"/>
              </a:highlight>
              <a:latin typeface="Times New Roman"/>
              <a:ea typeface="Times New Roman"/>
              <a:cs typeface="Times New Roman"/>
              <a:sym typeface="Times New Roman"/>
            </a:endParaRPr>
          </a:p>
          <a:p>
            <a:pPr indent="0" lvl="0" marL="0" rtl="0" algn="l">
              <a:lnSpc>
                <a:spcPct val="115000"/>
              </a:lnSpc>
              <a:spcBef>
                <a:spcPts val="1500"/>
              </a:spcBef>
              <a:spcAft>
                <a:spcPts val="0"/>
              </a:spcAft>
              <a:buNone/>
            </a:pPr>
            <a:r>
              <a:rPr b="1" lang="en-US" sz="2200">
                <a:solidFill>
                  <a:schemeClr val="dk1"/>
                </a:solidFill>
                <a:highlight>
                  <a:srgbClr val="FFFFFF"/>
                </a:highlight>
                <a:latin typeface="Times New Roman"/>
                <a:ea typeface="Times New Roman"/>
                <a:cs typeface="Times New Roman"/>
                <a:sym typeface="Times New Roman"/>
              </a:rPr>
              <a:t>2- The Marketing Director said that the best candidates ...</a:t>
            </a:r>
            <a:endParaRPr b="1" sz="2200">
              <a:solidFill>
                <a:schemeClr val="dk1"/>
              </a:solidFill>
              <a:highlight>
                <a:srgbClr val="FFFFFF"/>
              </a:highlight>
              <a:latin typeface="Times New Roman"/>
              <a:ea typeface="Times New Roman"/>
              <a:cs typeface="Times New Roman"/>
              <a:sym typeface="Times New Roman"/>
            </a:endParaRPr>
          </a:p>
          <a:p>
            <a:pPr indent="0" lvl="0" marL="0" rtl="0" algn="l">
              <a:spcBef>
                <a:spcPts val="800"/>
              </a:spcBef>
              <a:spcAft>
                <a:spcPts val="0"/>
              </a:spcAft>
              <a:buNone/>
            </a:pPr>
            <a:r>
              <a:rPr lang="en-US" sz="2200">
                <a:solidFill>
                  <a:schemeClr val="dk1"/>
                </a:solidFill>
                <a:highlight>
                  <a:srgbClr val="FFFFFF"/>
                </a:highlight>
                <a:latin typeface="Times New Roman"/>
                <a:ea typeface="Times New Roman"/>
                <a:cs typeface="Times New Roman"/>
                <a:sym typeface="Times New Roman"/>
              </a:rPr>
              <a:t>a.are the most affected</a:t>
            </a:r>
            <a:endParaRPr sz="2200">
              <a:solidFill>
                <a:schemeClr val="dk1"/>
              </a:solidFill>
              <a:highlight>
                <a:srgbClr val="FFFFFF"/>
              </a:highlight>
              <a:latin typeface="Times New Roman"/>
              <a:ea typeface="Times New Roman"/>
              <a:cs typeface="Times New Roman"/>
              <a:sym typeface="Times New Roman"/>
            </a:endParaRPr>
          </a:p>
          <a:p>
            <a:pPr indent="0" lvl="0" marL="0" rtl="0" algn="l">
              <a:spcBef>
                <a:spcPts val="600"/>
              </a:spcBef>
              <a:spcAft>
                <a:spcPts val="0"/>
              </a:spcAft>
              <a:buNone/>
            </a:pPr>
            <a:r>
              <a:rPr lang="en-US" sz="2200">
                <a:solidFill>
                  <a:schemeClr val="dk1"/>
                </a:solidFill>
                <a:highlight>
                  <a:srgbClr val="FFFFFF"/>
                </a:highlight>
                <a:latin typeface="Times New Roman"/>
                <a:ea typeface="Times New Roman"/>
                <a:cs typeface="Times New Roman"/>
                <a:sym typeface="Times New Roman"/>
              </a:rPr>
              <a:t>b.do not send CVs</a:t>
            </a:r>
            <a:endParaRPr sz="2200">
              <a:solidFill>
                <a:schemeClr val="dk1"/>
              </a:solidFill>
              <a:highlight>
                <a:srgbClr val="FFFFFF"/>
              </a:highlight>
              <a:latin typeface="Times New Roman"/>
              <a:ea typeface="Times New Roman"/>
              <a:cs typeface="Times New Roman"/>
              <a:sym typeface="Times New Roman"/>
            </a:endParaRPr>
          </a:p>
          <a:p>
            <a:pPr indent="0" lvl="0" marL="0" rtl="0" algn="l">
              <a:spcBef>
                <a:spcPts val="600"/>
              </a:spcBef>
              <a:spcAft>
                <a:spcPts val="0"/>
              </a:spcAft>
              <a:buNone/>
            </a:pPr>
            <a:r>
              <a:rPr lang="en-US" sz="2200">
                <a:solidFill>
                  <a:schemeClr val="dk1"/>
                </a:solidFill>
                <a:highlight>
                  <a:srgbClr val="FFFFFF"/>
                </a:highlight>
                <a:latin typeface="Times New Roman"/>
                <a:ea typeface="Times New Roman"/>
                <a:cs typeface="Times New Roman"/>
                <a:sym typeface="Times New Roman"/>
              </a:rPr>
              <a:t>c.write the best CVs</a:t>
            </a:r>
            <a:endParaRPr sz="2200">
              <a:solidFill>
                <a:schemeClr val="dk1"/>
              </a:solidFill>
              <a:highlight>
                <a:srgbClr val="FFFFFF"/>
              </a:highlight>
              <a:latin typeface="Times New Roman"/>
              <a:ea typeface="Times New Roman"/>
              <a:cs typeface="Times New Roman"/>
              <a:sym typeface="Times New Roman"/>
            </a:endParaRPr>
          </a:p>
          <a:p>
            <a:pPr indent="0" lvl="0" marL="0" rtl="0" algn="l">
              <a:spcBef>
                <a:spcPts val="600"/>
              </a:spcBef>
              <a:spcAft>
                <a:spcPts val="600"/>
              </a:spcAft>
              <a:buClr>
                <a:schemeClr val="dk1"/>
              </a:buClr>
              <a:buSzPts val="1100"/>
              <a:buFont typeface="Arial"/>
              <a:buNone/>
            </a:pPr>
            <a:r>
              <a:t/>
            </a:r>
            <a:endParaRPr sz="2200">
              <a:solidFill>
                <a:schemeClr val="dk1"/>
              </a:solidFill>
              <a:highlight>
                <a:srgbClr val="FFFFFF"/>
              </a:highlight>
              <a:latin typeface="Times New Roman"/>
              <a:ea typeface="Times New Roman"/>
              <a:cs typeface="Times New Roman"/>
              <a:sym typeface="Times New Roman"/>
            </a:endParaRPr>
          </a:p>
        </p:txBody>
      </p:sp>
      <p:sp>
        <p:nvSpPr>
          <p:cNvPr id="232" name="Google Shape;232;p30"/>
          <p:cNvSpPr txBox="1"/>
          <p:nvPr/>
        </p:nvSpPr>
        <p:spPr>
          <a:xfrm>
            <a:off x="9264625" y="6292631"/>
            <a:ext cx="2616300" cy="40020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000000"/>
              </a:buClr>
              <a:buSzPts val="2000"/>
              <a:buFont typeface="Arial"/>
              <a:buNone/>
            </a:pPr>
            <a:r>
              <a:rPr b="1" i="0" lang="en-US" sz="2000" u="none" cap="none" strike="noStrike">
                <a:solidFill>
                  <a:schemeClr val="dk1"/>
                </a:solidFill>
                <a:latin typeface="Calibri"/>
                <a:ea typeface="Calibri"/>
                <a:cs typeface="Calibri"/>
                <a:sym typeface="Calibri"/>
              </a:rPr>
              <a:t>www.midocean.ae</a:t>
            </a:r>
            <a:endParaRPr b="0" i="0" sz="1400" u="none" cap="none" strike="noStrike">
              <a:solidFill>
                <a:srgbClr val="000000"/>
              </a:solidFill>
              <a:latin typeface="Arial"/>
              <a:ea typeface="Arial"/>
              <a:cs typeface="Arial"/>
              <a:sym typeface="Arial"/>
            </a:endParaRPr>
          </a:p>
        </p:txBody>
      </p:sp>
      <p:pic>
        <p:nvPicPr>
          <p:cNvPr id="233" name="Google Shape;233;p30"/>
          <p:cNvPicPr preferRelativeResize="0"/>
          <p:nvPr/>
        </p:nvPicPr>
        <p:blipFill rotWithShape="1">
          <a:blip r:embed="rId3">
            <a:alphaModFix/>
          </a:blip>
          <a:srcRect b="25429" l="0" r="0" t="27876"/>
          <a:stretch/>
        </p:blipFill>
        <p:spPr>
          <a:xfrm>
            <a:off x="9678850" y="268963"/>
            <a:ext cx="2305141" cy="1076343"/>
          </a:xfrm>
          <a:prstGeom prst="rect">
            <a:avLst/>
          </a:prstGeom>
          <a:noFill/>
          <a:ln>
            <a:noFill/>
          </a:ln>
        </p:spPr>
      </p:pic>
      <p:cxnSp>
        <p:nvCxnSpPr>
          <p:cNvPr id="234" name="Google Shape;234;p30"/>
          <p:cNvCxnSpPr/>
          <p:nvPr/>
        </p:nvCxnSpPr>
        <p:spPr>
          <a:xfrm flipH="1" rot="10800000">
            <a:off x="1019225" y="3862900"/>
            <a:ext cx="2919900" cy="15600"/>
          </a:xfrm>
          <a:prstGeom prst="straightConnector1">
            <a:avLst/>
          </a:prstGeom>
          <a:noFill/>
          <a:ln cap="flat" cmpd="sng" w="38100">
            <a:solidFill>
              <a:srgbClr val="0000FF"/>
            </a:solidFill>
            <a:prstDash val="solid"/>
            <a:round/>
            <a:headEnd len="med" w="med" type="none"/>
            <a:tailEnd len="med" w="med" type="none"/>
          </a:ln>
        </p:spPr>
      </p:cxnSp>
      <p:cxnSp>
        <p:nvCxnSpPr>
          <p:cNvPr id="235" name="Google Shape;235;p30"/>
          <p:cNvCxnSpPr/>
          <p:nvPr/>
        </p:nvCxnSpPr>
        <p:spPr>
          <a:xfrm flipH="1" rot="10800000">
            <a:off x="942300" y="4995825"/>
            <a:ext cx="2919900" cy="15600"/>
          </a:xfrm>
          <a:prstGeom prst="straightConnector1">
            <a:avLst/>
          </a:prstGeom>
          <a:noFill/>
          <a:ln cap="flat" cmpd="sng" w="38100">
            <a:solidFill>
              <a:srgbClr val="0000FF"/>
            </a:solidFill>
            <a:prstDash val="solid"/>
            <a:round/>
            <a:headEnd len="med" w="med" type="none"/>
            <a:tailEnd len="med" w="med" type="none"/>
          </a:ln>
        </p:spPr>
      </p:cxn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234"/>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235"/>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39" name="Shape 239"/>
        <p:cNvGrpSpPr/>
        <p:nvPr/>
      </p:nvGrpSpPr>
      <p:grpSpPr>
        <a:xfrm>
          <a:off x="0" y="0"/>
          <a:ext cx="0" cy="0"/>
          <a:chOff x="0" y="0"/>
          <a:chExt cx="0" cy="0"/>
        </a:xfrm>
      </p:grpSpPr>
      <p:sp>
        <p:nvSpPr>
          <p:cNvPr id="240" name="Google Shape;240;p31"/>
          <p:cNvSpPr/>
          <p:nvPr/>
        </p:nvSpPr>
        <p:spPr>
          <a:xfrm>
            <a:off x="617280" y="1685495"/>
            <a:ext cx="10812600" cy="4370400"/>
          </a:xfrm>
          <a:prstGeom prst="roundRect">
            <a:avLst>
              <a:gd fmla="val 6140" name="adj"/>
            </a:avLst>
          </a:prstGeom>
          <a:solidFill>
            <a:schemeClr val="lt1"/>
          </a:solidFill>
          <a:ln cap="flat" cmpd="sng" w="38100">
            <a:solidFill>
              <a:srgbClr val="00B0F0"/>
            </a:solidFill>
            <a:prstDash val="solid"/>
            <a:miter lim="800000"/>
            <a:headEnd len="sm" w="sm" type="none"/>
            <a:tailEnd len="sm" w="sm" type="none"/>
          </a:ln>
          <a:effectLst>
            <a:outerShdw blurRad="571500" sx="86000" rotWithShape="0" algn="ctr" sy="86000">
              <a:srgbClr val="000000">
                <a:alpha val="24710"/>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Calibri"/>
              <a:ea typeface="Calibri"/>
              <a:cs typeface="Calibri"/>
              <a:sym typeface="Calibri"/>
            </a:endParaRPr>
          </a:p>
        </p:txBody>
      </p:sp>
      <p:sp>
        <p:nvSpPr>
          <p:cNvPr id="241" name="Google Shape;241;p31"/>
          <p:cNvSpPr txBox="1"/>
          <p:nvPr/>
        </p:nvSpPr>
        <p:spPr>
          <a:xfrm>
            <a:off x="2420900" y="1064350"/>
            <a:ext cx="5147400" cy="52320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rgbClr val="000000"/>
              </a:buClr>
              <a:buSzPts val="1100"/>
              <a:buFont typeface="Arial"/>
              <a:buNone/>
            </a:pPr>
            <a:r>
              <a:t/>
            </a:r>
            <a:endParaRPr b="1" i="0" sz="2800" u="none" cap="none" strike="noStrike">
              <a:solidFill>
                <a:schemeClr val="dk1"/>
              </a:solidFill>
              <a:latin typeface="Times New Roman"/>
              <a:ea typeface="Times New Roman"/>
              <a:cs typeface="Times New Roman"/>
              <a:sym typeface="Times New Roman"/>
            </a:endParaRPr>
          </a:p>
        </p:txBody>
      </p:sp>
      <p:sp>
        <p:nvSpPr>
          <p:cNvPr id="242" name="Google Shape;242;p31"/>
          <p:cNvSpPr/>
          <p:nvPr/>
        </p:nvSpPr>
        <p:spPr>
          <a:xfrm>
            <a:off x="942308" y="935396"/>
            <a:ext cx="1404600" cy="1166100"/>
          </a:xfrm>
          <a:prstGeom prst="rect">
            <a:avLst/>
          </a:prstGeom>
          <a:solidFill>
            <a:srgbClr val="00B0F0"/>
          </a:solidFill>
          <a:ln cap="flat" cmpd="sng" w="38100">
            <a:solidFill>
              <a:schemeClr val="lt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Calibri"/>
              <a:ea typeface="Calibri"/>
              <a:cs typeface="Calibri"/>
              <a:sym typeface="Calibri"/>
            </a:endParaRPr>
          </a:p>
        </p:txBody>
      </p:sp>
      <p:sp>
        <p:nvSpPr>
          <p:cNvPr id="243" name="Google Shape;243;p31"/>
          <p:cNvSpPr txBox="1"/>
          <p:nvPr/>
        </p:nvSpPr>
        <p:spPr>
          <a:xfrm>
            <a:off x="1153149" y="975974"/>
            <a:ext cx="1034700" cy="52320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000000"/>
              </a:buClr>
              <a:buSzPts val="2800"/>
              <a:buFont typeface="Arial"/>
              <a:buNone/>
            </a:pPr>
            <a:r>
              <a:t/>
            </a:r>
            <a:endParaRPr b="0" i="0" sz="2800" u="none" cap="none" strike="noStrike">
              <a:solidFill>
                <a:schemeClr val="lt1"/>
              </a:solidFill>
              <a:latin typeface="Times New Roman"/>
              <a:ea typeface="Times New Roman"/>
              <a:cs typeface="Times New Roman"/>
              <a:sym typeface="Times New Roman"/>
            </a:endParaRPr>
          </a:p>
        </p:txBody>
      </p:sp>
      <p:sp>
        <p:nvSpPr>
          <p:cNvPr id="244" name="Google Shape;244;p31"/>
          <p:cNvSpPr txBox="1"/>
          <p:nvPr/>
        </p:nvSpPr>
        <p:spPr>
          <a:xfrm>
            <a:off x="1214179" y="1231789"/>
            <a:ext cx="966300" cy="33870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000000"/>
              </a:buClr>
              <a:buSzPts val="1600"/>
              <a:buFont typeface="Arial"/>
              <a:buNone/>
            </a:pPr>
            <a:r>
              <a:t/>
            </a:r>
            <a:endParaRPr b="1" i="0" sz="1600" u="none" cap="none" strike="noStrike">
              <a:solidFill>
                <a:schemeClr val="lt1"/>
              </a:solidFill>
              <a:latin typeface="Times New Roman"/>
              <a:ea typeface="Times New Roman"/>
              <a:cs typeface="Times New Roman"/>
              <a:sym typeface="Times New Roman"/>
            </a:endParaRPr>
          </a:p>
        </p:txBody>
      </p:sp>
      <p:sp>
        <p:nvSpPr>
          <p:cNvPr id="245" name="Google Shape;245;p31"/>
          <p:cNvSpPr txBox="1"/>
          <p:nvPr/>
        </p:nvSpPr>
        <p:spPr>
          <a:xfrm>
            <a:off x="889000" y="2391844"/>
            <a:ext cx="10541100" cy="3885600"/>
          </a:xfrm>
          <a:prstGeom prst="rect">
            <a:avLst/>
          </a:prstGeom>
          <a:noFill/>
          <a:ln>
            <a:noFill/>
          </a:ln>
        </p:spPr>
        <p:txBody>
          <a:bodyPr anchorCtr="0" anchor="t" bIns="45700" lIns="91425" spcFirstLastPara="1" rIns="91425" wrap="square" tIns="45700">
            <a:spAutoFit/>
          </a:bodyPr>
          <a:lstStyle/>
          <a:p>
            <a:pPr indent="0" lvl="0" marL="0" rtl="0" algn="l">
              <a:lnSpc>
                <a:spcPct val="115000"/>
              </a:lnSpc>
              <a:spcBef>
                <a:spcPts val="1500"/>
              </a:spcBef>
              <a:spcAft>
                <a:spcPts val="0"/>
              </a:spcAft>
              <a:buClr>
                <a:schemeClr val="dk1"/>
              </a:buClr>
              <a:buSzPts val="1100"/>
              <a:buFont typeface="Arial"/>
              <a:buNone/>
            </a:pPr>
            <a:r>
              <a:rPr b="1" lang="en-US" sz="2200">
                <a:solidFill>
                  <a:schemeClr val="dk1"/>
                </a:solidFill>
                <a:highlight>
                  <a:srgbClr val="FFFFFF"/>
                </a:highlight>
                <a:latin typeface="Times New Roman"/>
                <a:ea typeface="Times New Roman"/>
                <a:cs typeface="Times New Roman"/>
                <a:sym typeface="Times New Roman"/>
              </a:rPr>
              <a:t>3- The Marketing Director suggests that candidates ought to pay attention to ...</a:t>
            </a:r>
            <a:endParaRPr b="1" sz="2200">
              <a:solidFill>
                <a:schemeClr val="dk1"/>
              </a:solidFill>
              <a:highlight>
                <a:srgbClr val="FFFFFF"/>
              </a:highlight>
              <a:latin typeface="Times New Roman"/>
              <a:ea typeface="Times New Roman"/>
              <a:cs typeface="Times New Roman"/>
              <a:sym typeface="Times New Roman"/>
            </a:endParaRPr>
          </a:p>
          <a:p>
            <a:pPr indent="0" lvl="0" marL="0" rtl="0" algn="l">
              <a:spcBef>
                <a:spcPts val="800"/>
              </a:spcBef>
              <a:spcAft>
                <a:spcPts val="0"/>
              </a:spcAft>
              <a:buClr>
                <a:schemeClr val="dk1"/>
              </a:buClr>
              <a:buSzPts val="1100"/>
              <a:buFont typeface="Arial"/>
              <a:buNone/>
            </a:pPr>
            <a:r>
              <a:rPr lang="en-US" sz="2200">
                <a:solidFill>
                  <a:schemeClr val="dk1"/>
                </a:solidFill>
                <a:highlight>
                  <a:srgbClr val="FFFFFF"/>
                </a:highlight>
                <a:latin typeface="Times New Roman"/>
                <a:ea typeface="Times New Roman"/>
                <a:cs typeface="Times New Roman"/>
                <a:sym typeface="Times New Roman"/>
              </a:rPr>
              <a:t>a.CVs presentation</a:t>
            </a:r>
            <a:endParaRPr sz="2200">
              <a:solidFill>
                <a:schemeClr val="dk1"/>
              </a:solidFill>
              <a:highlight>
                <a:srgbClr val="FFFFFF"/>
              </a:highlight>
              <a:latin typeface="Times New Roman"/>
              <a:ea typeface="Times New Roman"/>
              <a:cs typeface="Times New Roman"/>
              <a:sym typeface="Times New Roman"/>
            </a:endParaRPr>
          </a:p>
          <a:p>
            <a:pPr indent="0" lvl="0" marL="0" rtl="0" algn="l">
              <a:spcBef>
                <a:spcPts val="600"/>
              </a:spcBef>
              <a:spcAft>
                <a:spcPts val="0"/>
              </a:spcAft>
              <a:buClr>
                <a:schemeClr val="dk1"/>
              </a:buClr>
              <a:buSzPts val="1100"/>
              <a:buFont typeface="Arial"/>
              <a:buNone/>
            </a:pPr>
            <a:r>
              <a:rPr lang="en-US" sz="2200">
                <a:solidFill>
                  <a:schemeClr val="dk1"/>
                </a:solidFill>
                <a:highlight>
                  <a:srgbClr val="FFFFFF"/>
                </a:highlight>
                <a:latin typeface="Times New Roman"/>
                <a:ea typeface="Times New Roman"/>
                <a:cs typeface="Times New Roman"/>
                <a:sym typeface="Times New Roman"/>
              </a:rPr>
              <a:t>b.other companies</a:t>
            </a:r>
            <a:endParaRPr sz="2200">
              <a:solidFill>
                <a:schemeClr val="dk1"/>
              </a:solidFill>
              <a:highlight>
                <a:srgbClr val="FFFFFF"/>
              </a:highlight>
              <a:latin typeface="Times New Roman"/>
              <a:ea typeface="Times New Roman"/>
              <a:cs typeface="Times New Roman"/>
              <a:sym typeface="Times New Roman"/>
            </a:endParaRPr>
          </a:p>
          <a:p>
            <a:pPr indent="0" lvl="0" marL="0" rtl="0" algn="l">
              <a:spcBef>
                <a:spcPts val="600"/>
              </a:spcBef>
              <a:spcAft>
                <a:spcPts val="0"/>
              </a:spcAft>
              <a:buNone/>
            </a:pPr>
            <a:r>
              <a:rPr lang="en-US" sz="2200">
                <a:solidFill>
                  <a:schemeClr val="dk1"/>
                </a:solidFill>
                <a:highlight>
                  <a:srgbClr val="FFFFFF"/>
                </a:highlight>
                <a:latin typeface="Times New Roman"/>
                <a:ea typeface="Times New Roman"/>
                <a:cs typeface="Times New Roman"/>
                <a:sym typeface="Times New Roman"/>
              </a:rPr>
              <a:t>c.other competitors</a:t>
            </a:r>
            <a:endParaRPr sz="2200">
              <a:solidFill>
                <a:schemeClr val="dk1"/>
              </a:solidFill>
              <a:highlight>
                <a:srgbClr val="FFFFFF"/>
              </a:highlight>
              <a:latin typeface="Times New Roman"/>
              <a:ea typeface="Times New Roman"/>
              <a:cs typeface="Times New Roman"/>
              <a:sym typeface="Times New Roman"/>
            </a:endParaRPr>
          </a:p>
          <a:p>
            <a:pPr indent="0" lvl="0" marL="0" rtl="0" algn="l">
              <a:lnSpc>
                <a:spcPct val="115000"/>
              </a:lnSpc>
              <a:spcBef>
                <a:spcPts val="1500"/>
              </a:spcBef>
              <a:spcAft>
                <a:spcPts val="0"/>
              </a:spcAft>
              <a:buNone/>
            </a:pPr>
            <a:r>
              <a:rPr b="1" lang="en-US" sz="2200">
                <a:solidFill>
                  <a:schemeClr val="dk1"/>
                </a:solidFill>
                <a:highlight>
                  <a:srgbClr val="FFFFFF"/>
                </a:highlight>
                <a:latin typeface="Times New Roman"/>
                <a:ea typeface="Times New Roman"/>
                <a:cs typeface="Times New Roman"/>
                <a:sym typeface="Times New Roman"/>
              </a:rPr>
              <a:t>4- The Marketing Director says that very often CVs include ...</a:t>
            </a:r>
            <a:endParaRPr b="1" sz="2200">
              <a:solidFill>
                <a:schemeClr val="dk1"/>
              </a:solidFill>
              <a:highlight>
                <a:srgbClr val="FFFFFF"/>
              </a:highlight>
              <a:latin typeface="Times New Roman"/>
              <a:ea typeface="Times New Roman"/>
              <a:cs typeface="Times New Roman"/>
              <a:sym typeface="Times New Roman"/>
            </a:endParaRPr>
          </a:p>
          <a:p>
            <a:pPr indent="0" lvl="0" marL="0" rtl="0" algn="l">
              <a:spcBef>
                <a:spcPts val="800"/>
              </a:spcBef>
              <a:spcAft>
                <a:spcPts val="0"/>
              </a:spcAft>
              <a:buNone/>
            </a:pPr>
            <a:r>
              <a:rPr lang="en-US" sz="2200">
                <a:solidFill>
                  <a:schemeClr val="dk1"/>
                </a:solidFill>
                <a:highlight>
                  <a:srgbClr val="FFFFFF"/>
                </a:highlight>
                <a:latin typeface="Times New Roman"/>
                <a:ea typeface="Times New Roman"/>
                <a:cs typeface="Times New Roman"/>
                <a:sym typeface="Times New Roman"/>
              </a:rPr>
              <a:t>a.necessary details</a:t>
            </a:r>
            <a:endParaRPr sz="2200">
              <a:solidFill>
                <a:schemeClr val="dk1"/>
              </a:solidFill>
              <a:highlight>
                <a:srgbClr val="FFFFFF"/>
              </a:highlight>
              <a:latin typeface="Times New Roman"/>
              <a:ea typeface="Times New Roman"/>
              <a:cs typeface="Times New Roman"/>
              <a:sym typeface="Times New Roman"/>
            </a:endParaRPr>
          </a:p>
          <a:p>
            <a:pPr indent="0" lvl="0" marL="0" rtl="0" algn="l">
              <a:spcBef>
                <a:spcPts val="600"/>
              </a:spcBef>
              <a:spcAft>
                <a:spcPts val="0"/>
              </a:spcAft>
              <a:buNone/>
            </a:pPr>
            <a:r>
              <a:rPr lang="en-US" sz="2200">
                <a:solidFill>
                  <a:schemeClr val="dk1"/>
                </a:solidFill>
                <a:highlight>
                  <a:srgbClr val="FFFFFF"/>
                </a:highlight>
                <a:latin typeface="Times New Roman"/>
                <a:ea typeface="Times New Roman"/>
                <a:cs typeface="Times New Roman"/>
                <a:sym typeface="Times New Roman"/>
              </a:rPr>
              <a:t>b.unimportant information</a:t>
            </a:r>
            <a:endParaRPr sz="2200">
              <a:solidFill>
                <a:schemeClr val="dk1"/>
              </a:solidFill>
              <a:highlight>
                <a:srgbClr val="FFFFFF"/>
              </a:highlight>
              <a:latin typeface="Times New Roman"/>
              <a:ea typeface="Times New Roman"/>
              <a:cs typeface="Times New Roman"/>
              <a:sym typeface="Times New Roman"/>
            </a:endParaRPr>
          </a:p>
          <a:p>
            <a:pPr indent="0" lvl="0" marL="0" rtl="0" algn="l">
              <a:spcBef>
                <a:spcPts val="600"/>
              </a:spcBef>
              <a:spcAft>
                <a:spcPts val="0"/>
              </a:spcAft>
              <a:buNone/>
            </a:pPr>
            <a:r>
              <a:rPr lang="en-US" sz="2200">
                <a:solidFill>
                  <a:schemeClr val="dk1"/>
                </a:solidFill>
                <a:highlight>
                  <a:srgbClr val="FFFFFF"/>
                </a:highlight>
                <a:latin typeface="Times New Roman"/>
                <a:ea typeface="Times New Roman"/>
                <a:cs typeface="Times New Roman"/>
                <a:sym typeface="Times New Roman"/>
              </a:rPr>
              <a:t>c.very little information</a:t>
            </a:r>
            <a:endParaRPr sz="2200">
              <a:solidFill>
                <a:schemeClr val="dk1"/>
              </a:solidFill>
              <a:highlight>
                <a:srgbClr val="FFFFFF"/>
              </a:highlight>
              <a:latin typeface="Times New Roman"/>
              <a:ea typeface="Times New Roman"/>
              <a:cs typeface="Times New Roman"/>
              <a:sym typeface="Times New Roman"/>
            </a:endParaRPr>
          </a:p>
          <a:p>
            <a:pPr indent="0" lvl="0" marL="0" rtl="0" algn="l">
              <a:spcBef>
                <a:spcPts val="600"/>
              </a:spcBef>
              <a:spcAft>
                <a:spcPts val="600"/>
              </a:spcAft>
              <a:buClr>
                <a:schemeClr val="dk1"/>
              </a:buClr>
              <a:buSzPts val="1100"/>
              <a:buFont typeface="Arial"/>
              <a:buNone/>
            </a:pPr>
            <a:r>
              <a:t/>
            </a:r>
            <a:endParaRPr sz="1300">
              <a:solidFill>
                <a:srgbClr val="525151"/>
              </a:solidFill>
              <a:highlight>
                <a:srgbClr val="FFFFFF"/>
              </a:highlight>
            </a:endParaRPr>
          </a:p>
        </p:txBody>
      </p:sp>
      <p:sp>
        <p:nvSpPr>
          <p:cNvPr id="246" name="Google Shape;246;p31"/>
          <p:cNvSpPr txBox="1"/>
          <p:nvPr/>
        </p:nvSpPr>
        <p:spPr>
          <a:xfrm>
            <a:off x="9264625" y="6292631"/>
            <a:ext cx="2616300" cy="40020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000000"/>
              </a:buClr>
              <a:buSzPts val="2000"/>
              <a:buFont typeface="Arial"/>
              <a:buNone/>
            </a:pPr>
            <a:r>
              <a:rPr b="1" i="0" lang="en-US" sz="2000" u="none" cap="none" strike="noStrike">
                <a:solidFill>
                  <a:schemeClr val="dk1"/>
                </a:solidFill>
                <a:latin typeface="Calibri"/>
                <a:ea typeface="Calibri"/>
                <a:cs typeface="Calibri"/>
                <a:sym typeface="Calibri"/>
              </a:rPr>
              <a:t>www.midocean.ae</a:t>
            </a:r>
            <a:endParaRPr b="0" i="0" sz="1400" u="none" cap="none" strike="noStrike">
              <a:solidFill>
                <a:srgbClr val="000000"/>
              </a:solidFill>
              <a:latin typeface="Arial"/>
              <a:ea typeface="Arial"/>
              <a:cs typeface="Arial"/>
              <a:sym typeface="Arial"/>
            </a:endParaRPr>
          </a:p>
        </p:txBody>
      </p:sp>
      <p:pic>
        <p:nvPicPr>
          <p:cNvPr id="247" name="Google Shape;247;p31"/>
          <p:cNvPicPr preferRelativeResize="0"/>
          <p:nvPr/>
        </p:nvPicPr>
        <p:blipFill rotWithShape="1">
          <a:blip r:embed="rId3">
            <a:alphaModFix/>
          </a:blip>
          <a:srcRect b="25429" l="0" r="0" t="27876"/>
          <a:stretch/>
        </p:blipFill>
        <p:spPr>
          <a:xfrm>
            <a:off x="9678850" y="268963"/>
            <a:ext cx="2305141" cy="1076343"/>
          </a:xfrm>
          <a:prstGeom prst="rect">
            <a:avLst/>
          </a:prstGeom>
          <a:noFill/>
          <a:ln>
            <a:noFill/>
          </a:ln>
        </p:spPr>
      </p:pic>
      <p:cxnSp>
        <p:nvCxnSpPr>
          <p:cNvPr id="248" name="Google Shape;248;p31"/>
          <p:cNvCxnSpPr/>
          <p:nvPr/>
        </p:nvCxnSpPr>
        <p:spPr>
          <a:xfrm flipH="1" rot="10800000">
            <a:off x="1050475" y="3281950"/>
            <a:ext cx="2919900" cy="15600"/>
          </a:xfrm>
          <a:prstGeom prst="straightConnector1">
            <a:avLst/>
          </a:prstGeom>
          <a:noFill/>
          <a:ln cap="flat" cmpd="sng" w="38100">
            <a:solidFill>
              <a:srgbClr val="0000FF"/>
            </a:solidFill>
            <a:prstDash val="solid"/>
            <a:round/>
            <a:headEnd len="med" w="med" type="none"/>
            <a:tailEnd len="med" w="med" type="none"/>
          </a:ln>
        </p:spPr>
      </p:cxnSp>
      <p:cxnSp>
        <p:nvCxnSpPr>
          <p:cNvPr id="249" name="Google Shape;249;p31"/>
          <p:cNvCxnSpPr/>
          <p:nvPr/>
        </p:nvCxnSpPr>
        <p:spPr>
          <a:xfrm flipH="1" rot="10800000">
            <a:off x="1050475" y="5557975"/>
            <a:ext cx="2919900" cy="15600"/>
          </a:xfrm>
          <a:prstGeom prst="straightConnector1">
            <a:avLst/>
          </a:prstGeom>
          <a:noFill/>
          <a:ln cap="flat" cmpd="sng" w="38100">
            <a:solidFill>
              <a:srgbClr val="0000FF"/>
            </a:solidFill>
            <a:prstDash val="solid"/>
            <a:round/>
            <a:headEnd len="med" w="med" type="none"/>
            <a:tailEnd len="med" w="med" type="none"/>
          </a:ln>
        </p:spPr>
      </p:cxn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248"/>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249"/>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53" name="Shape 253"/>
        <p:cNvGrpSpPr/>
        <p:nvPr/>
      </p:nvGrpSpPr>
      <p:grpSpPr>
        <a:xfrm>
          <a:off x="0" y="0"/>
          <a:ext cx="0" cy="0"/>
          <a:chOff x="0" y="0"/>
          <a:chExt cx="0" cy="0"/>
        </a:xfrm>
      </p:grpSpPr>
      <p:sp>
        <p:nvSpPr>
          <p:cNvPr id="254" name="Google Shape;254;p32"/>
          <p:cNvSpPr/>
          <p:nvPr/>
        </p:nvSpPr>
        <p:spPr>
          <a:xfrm>
            <a:off x="617280" y="1685495"/>
            <a:ext cx="10812600" cy="4370400"/>
          </a:xfrm>
          <a:prstGeom prst="roundRect">
            <a:avLst>
              <a:gd fmla="val 6140" name="adj"/>
            </a:avLst>
          </a:prstGeom>
          <a:solidFill>
            <a:schemeClr val="lt1"/>
          </a:solidFill>
          <a:ln cap="flat" cmpd="sng" w="38100">
            <a:solidFill>
              <a:srgbClr val="00B0F0"/>
            </a:solidFill>
            <a:prstDash val="solid"/>
            <a:miter lim="800000"/>
            <a:headEnd len="sm" w="sm" type="none"/>
            <a:tailEnd len="sm" w="sm" type="none"/>
          </a:ln>
          <a:effectLst>
            <a:outerShdw blurRad="571500" sx="86000" rotWithShape="0" algn="ctr" sy="86000">
              <a:srgbClr val="000000">
                <a:alpha val="24710"/>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Calibri"/>
              <a:ea typeface="Calibri"/>
              <a:cs typeface="Calibri"/>
              <a:sym typeface="Calibri"/>
            </a:endParaRPr>
          </a:p>
        </p:txBody>
      </p:sp>
      <p:sp>
        <p:nvSpPr>
          <p:cNvPr id="255" name="Google Shape;255;p32"/>
          <p:cNvSpPr txBox="1"/>
          <p:nvPr/>
        </p:nvSpPr>
        <p:spPr>
          <a:xfrm>
            <a:off x="2420900" y="1064350"/>
            <a:ext cx="5147400" cy="52320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rgbClr val="000000"/>
              </a:buClr>
              <a:buSzPts val="1100"/>
              <a:buFont typeface="Arial"/>
              <a:buNone/>
            </a:pPr>
            <a:r>
              <a:t/>
            </a:r>
            <a:endParaRPr b="1" i="0" sz="2800" u="none" cap="none" strike="noStrike">
              <a:solidFill>
                <a:schemeClr val="dk1"/>
              </a:solidFill>
              <a:latin typeface="Times New Roman"/>
              <a:ea typeface="Times New Roman"/>
              <a:cs typeface="Times New Roman"/>
              <a:sym typeface="Times New Roman"/>
            </a:endParaRPr>
          </a:p>
        </p:txBody>
      </p:sp>
      <p:sp>
        <p:nvSpPr>
          <p:cNvPr id="256" name="Google Shape;256;p32"/>
          <p:cNvSpPr/>
          <p:nvPr/>
        </p:nvSpPr>
        <p:spPr>
          <a:xfrm>
            <a:off x="942308" y="935396"/>
            <a:ext cx="1404600" cy="1166100"/>
          </a:xfrm>
          <a:prstGeom prst="rect">
            <a:avLst/>
          </a:prstGeom>
          <a:solidFill>
            <a:srgbClr val="00B0F0"/>
          </a:solidFill>
          <a:ln cap="flat" cmpd="sng" w="38100">
            <a:solidFill>
              <a:schemeClr val="lt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Calibri"/>
              <a:ea typeface="Calibri"/>
              <a:cs typeface="Calibri"/>
              <a:sym typeface="Calibri"/>
            </a:endParaRPr>
          </a:p>
        </p:txBody>
      </p:sp>
      <p:sp>
        <p:nvSpPr>
          <p:cNvPr id="257" name="Google Shape;257;p32"/>
          <p:cNvSpPr txBox="1"/>
          <p:nvPr/>
        </p:nvSpPr>
        <p:spPr>
          <a:xfrm>
            <a:off x="1153149" y="975974"/>
            <a:ext cx="1034700" cy="52320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000000"/>
              </a:buClr>
              <a:buSzPts val="2800"/>
              <a:buFont typeface="Arial"/>
              <a:buNone/>
            </a:pPr>
            <a:r>
              <a:t/>
            </a:r>
            <a:endParaRPr b="0" i="0" sz="2800" u="none" cap="none" strike="noStrike">
              <a:solidFill>
                <a:schemeClr val="lt1"/>
              </a:solidFill>
              <a:latin typeface="Times New Roman"/>
              <a:ea typeface="Times New Roman"/>
              <a:cs typeface="Times New Roman"/>
              <a:sym typeface="Times New Roman"/>
            </a:endParaRPr>
          </a:p>
        </p:txBody>
      </p:sp>
      <p:sp>
        <p:nvSpPr>
          <p:cNvPr id="258" name="Google Shape;258;p32"/>
          <p:cNvSpPr txBox="1"/>
          <p:nvPr/>
        </p:nvSpPr>
        <p:spPr>
          <a:xfrm>
            <a:off x="1214179" y="1231789"/>
            <a:ext cx="966300" cy="33870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000000"/>
              </a:buClr>
              <a:buSzPts val="1600"/>
              <a:buFont typeface="Arial"/>
              <a:buNone/>
            </a:pPr>
            <a:r>
              <a:t/>
            </a:r>
            <a:endParaRPr b="1" i="0" sz="1600" u="none" cap="none" strike="noStrike">
              <a:solidFill>
                <a:schemeClr val="lt1"/>
              </a:solidFill>
              <a:latin typeface="Times New Roman"/>
              <a:ea typeface="Times New Roman"/>
              <a:cs typeface="Times New Roman"/>
              <a:sym typeface="Times New Roman"/>
            </a:endParaRPr>
          </a:p>
        </p:txBody>
      </p:sp>
      <p:sp>
        <p:nvSpPr>
          <p:cNvPr id="259" name="Google Shape;259;p32"/>
          <p:cNvSpPr txBox="1"/>
          <p:nvPr/>
        </p:nvSpPr>
        <p:spPr>
          <a:xfrm>
            <a:off x="889000" y="2101500"/>
            <a:ext cx="10541100" cy="4023900"/>
          </a:xfrm>
          <a:prstGeom prst="rect">
            <a:avLst/>
          </a:prstGeom>
          <a:noFill/>
          <a:ln>
            <a:noFill/>
          </a:ln>
        </p:spPr>
        <p:txBody>
          <a:bodyPr anchorCtr="0" anchor="t" bIns="45700" lIns="91425" spcFirstLastPara="1" rIns="91425" wrap="square" tIns="45700">
            <a:spAutoFit/>
          </a:bodyPr>
          <a:lstStyle/>
          <a:p>
            <a:pPr indent="0" lvl="0" marL="0" rtl="0" algn="l">
              <a:lnSpc>
                <a:spcPct val="115000"/>
              </a:lnSpc>
              <a:spcBef>
                <a:spcPts val="1500"/>
              </a:spcBef>
              <a:spcAft>
                <a:spcPts val="0"/>
              </a:spcAft>
              <a:buClr>
                <a:schemeClr val="dk1"/>
              </a:buClr>
              <a:buSzPts val="1100"/>
              <a:buFont typeface="Arial"/>
              <a:buNone/>
            </a:pPr>
            <a:r>
              <a:rPr b="1" lang="en-US" sz="2200">
                <a:solidFill>
                  <a:schemeClr val="dk1"/>
                </a:solidFill>
                <a:highlight>
                  <a:srgbClr val="FFFFFF"/>
                </a:highlight>
                <a:latin typeface="Times New Roman"/>
                <a:ea typeface="Times New Roman"/>
                <a:cs typeface="Times New Roman"/>
                <a:sym typeface="Times New Roman"/>
              </a:rPr>
              <a:t>5- Candidates should remember that employers ...</a:t>
            </a:r>
            <a:endParaRPr b="1" sz="2200">
              <a:solidFill>
                <a:schemeClr val="dk1"/>
              </a:solidFill>
              <a:highlight>
                <a:srgbClr val="FFFFFF"/>
              </a:highlight>
              <a:latin typeface="Times New Roman"/>
              <a:ea typeface="Times New Roman"/>
              <a:cs typeface="Times New Roman"/>
              <a:sym typeface="Times New Roman"/>
            </a:endParaRPr>
          </a:p>
          <a:p>
            <a:pPr indent="0" lvl="0" marL="0" rtl="0" algn="l">
              <a:spcBef>
                <a:spcPts val="800"/>
              </a:spcBef>
              <a:spcAft>
                <a:spcPts val="0"/>
              </a:spcAft>
              <a:buClr>
                <a:schemeClr val="dk1"/>
              </a:buClr>
              <a:buSzPts val="1100"/>
              <a:buFont typeface="Arial"/>
              <a:buNone/>
            </a:pPr>
            <a:r>
              <a:rPr lang="en-US" sz="2200">
                <a:solidFill>
                  <a:schemeClr val="dk1"/>
                </a:solidFill>
                <a:highlight>
                  <a:srgbClr val="FFFFFF"/>
                </a:highlight>
                <a:latin typeface="Times New Roman"/>
                <a:ea typeface="Times New Roman"/>
                <a:cs typeface="Times New Roman"/>
                <a:sym typeface="Times New Roman"/>
              </a:rPr>
              <a:t>a.are typical people</a:t>
            </a:r>
            <a:endParaRPr sz="2200">
              <a:solidFill>
                <a:schemeClr val="dk1"/>
              </a:solidFill>
              <a:highlight>
                <a:srgbClr val="FFFFFF"/>
              </a:highlight>
              <a:latin typeface="Times New Roman"/>
              <a:ea typeface="Times New Roman"/>
              <a:cs typeface="Times New Roman"/>
              <a:sym typeface="Times New Roman"/>
            </a:endParaRPr>
          </a:p>
          <a:p>
            <a:pPr indent="0" lvl="0" marL="0" rtl="0" algn="l">
              <a:spcBef>
                <a:spcPts val="600"/>
              </a:spcBef>
              <a:spcAft>
                <a:spcPts val="0"/>
              </a:spcAft>
              <a:buClr>
                <a:schemeClr val="dk1"/>
              </a:buClr>
              <a:buSzPts val="1100"/>
              <a:buFont typeface="Arial"/>
              <a:buNone/>
            </a:pPr>
            <a:r>
              <a:rPr lang="en-US" sz="2200">
                <a:solidFill>
                  <a:schemeClr val="dk1"/>
                </a:solidFill>
                <a:highlight>
                  <a:srgbClr val="FFFFFF"/>
                </a:highlight>
                <a:latin typeface="Times New Roman"/>
                <a:ea typeface="Times New Roman"/>
                <a:cs typeface="Times New Roman"/>
                <a:sym typeface="Times New Roman"/>
              </a:rPr>
              <a:t>b.are very busy people</a:t>
            </a:r>
            <a:endParaRPr sz="2200">
              <a:solidFill>
                <a:schemeClr val="dk1"/>
              </a:solidFill>
              <a:highlight>
                <a:srgbClr val="FFFFFF"/>
              </a:highlight>
              <a:latin typeface="Times New Roman"/>
              <a:ea typeface="Times New Roman"/>
              <a:cs typeface="Times New Roman"/>
              <a:sym typeface="Times New Roman"/>
            </a:endParaRPr>
          </a:p>
          <a:p>
            <a:pPr indent="0" lvl="0" marL="0" rtl="0" algn="l">
              <a:spcBef>
                <a:spcPts val="600"/>
              </a:spcBef>
              <a:spcAft>
                <a:spcPts val="0"/>
              </a:spcAft>
              <a:buNone/>
            </a:pPr>
            <a:r>
              <a:rPr lang="en-US" sz="2200">
                <a:solidFill>
                  <a:schemeClr val="dk1"/>
                </a:solidFill>
                <a:highlight>
                  <a:srgbClr val="FFFFFF"/>
                </a:highlight>
                <a:latin typeface="Times New Roman"/>
                <a:ea typeface="Times New Roman"/>
                <a:cs typeface="Times New Roman"/>
                <a:sym typeface="Times New Roman"/>
              </a:rPr>
              <a:t>c.make an impression on people</a:t>
            </a:r>
            <a:endParaRPr sz="2200">
              <a:solidFill>
                <a:schemeClr val="dk1"/>
              </a:solidFill>
              <a:highlight>
                <a:srgbClr val="FFFFFF"/>
              </a:highlight>
              <a:latin typeface="Times New Roman"/>
              <a:ea typeface="Times New Roman"/>
              <a:cs typeface="Times New Roman"/>
              <a:sym typeface="Times New Roman"/>
            </a:endParaRPr>
          </a:p>
          <a:p>
            <a:pPr indent="0" lvl="0" marL="0" rtl="0" algn="l">
              <a:lnSpc>
                <a:spcPct val="115000"/>
              </a:lnSpc>
              <a:spcBef>
                <a:spcPts val="1500"/>
              </a:spcBef>
              <a:spcAft>
                <a:spcPts val="0"/>
              </a:spcAft>
              <a:buNone/>
            </a:pPr>
            <a:r>
              <a:rPr b="1" lang="en-US" sz="2200">
                <a:solidFill>
                  <a:schemeClr val="dk1"/>
                </a:solidFill>
                <a:highlight>
                  <a:srgbClr val="FFFFFF"/>
                </a:highlight>
                <a:latin typeface="Times New Roman"/>
                <a:ea typeface="Times New Roman"/>
                <a:cs typeface="Times New Roman"/>
                <a:sym typeface="Times New Roman"/>
              </a:rPr>
              <a:t>6- A good curriculum should show ...</a:t>
            </a:r>
            <a:endParaRPr b="1" sz="2200">
              <a:solidFill>
                <a:schemeClr val="dk1"/>
              </a:solidFill>
              <a:highlight>
                <a:srgbClr val="FFFFFF"/>
              </a:highlight>
              <a:latin typeface="Times New Roman"/>
              <a:ea typeface="Times New Roman"/>
              <a:cs typeface="Times New Roman"/>
              <a:sym typeface="Times New Roman"/>
            </a:endParaRPr>
          </a:p>
          <a:p>
            <a:pPr indent="0" lvl="0" marL="0" rtl="0" algn="l">
              <a:spcBef>
                <a:spcPts val="800"/>
              </a:spcBef>
              <a:spcAft>
                <a:spcPts val="0"/>
              </a:spcAft>
              <a:buNone/>
            </a:pPr>
            <a:r>
              <a:rPr lang="en-US" sz="2200">
                <a:solidFill>
                  <a:schemeClr val="dk1"/>
                </a:solidFill>
                <a:highlight>
                  <a:srgbClr val="FFFFFF"/>
                </a:highlight>
                <a:latin typeface="Times New Roman"/>
                <a:ea typeface="Times New Roman"/>
                <a:cs typeface="Times New Roman"/>
                <a:sym typeface="Times New Roman"/>
              </a:rPr>
              <a:t>a.the new job specifications</a:t>
            </a:r>
            <a:endParaRPr sz="2200">
              <a:solidFill>
                <a:schemeClr val="dk1"/>
              </a:solidFill>
              <a:highlight>
                <a:srgbClr val="FFFFFF"/>
              </a:highlight>
              <a:latin typeface="Times New Roman"/>
              <a:ea typeface="Times New Roman"/>
              <a:cs typeface="Times New Roman"/>
              <a:sym typeface="Times New Roman"/>
            </a:endParaRPr>
          </a:p>
          <a:p>
            <a:pPr indent="0" lvl="0" marL="0" rtl="0" algn="l">
              <a:spcBef>
                <a:spcPts val="600"/>
              </a:spcBef>
              <a:spcAft>
                <a:spcPts val="0"/>
              </a:spcAft>
              <a:buNone/>
            </a:pPr>
            <a:r>
              <a:rPr lang="en-US" sz="2200">
                <a:solidFill>
                  <a:schemeClr val="dk1"/>
                </a:solidFill>
                <a:highlight>
                  <a:srgbClr val="FFFFFF"/>
                </a:highlight>
                <a:latin typeface="Times New Roman"/>
                <a:ea typeface="Times New Roman"/>
                <a:cs typeface="Times New Roman"/>
                <a:sym typeface="Times New Roman"/>
              </a:rPr>
              <a:t>b.your marketing tools</a:t>
            </a:r>
            <a:endParaRPr sz="2200">
              <a:solidFill>
                <a:schemeClr val="dk1"/>
              </a:solidFill>
              <a:highlight>
                <a:srgbClr val="FFFFFF"/>
              </a:highlight>
              <a:latin typeface="Times New Roman"/>
              <a:ea typeface="Times New Roman"/>
              <a:cs typeface="Times New Roman"/>
              <a:sym typeface="Times New Roman"/>
            </a:endParaRPr>
          </a:p>
          <a:p>
            <a:pPr indent="0" lvl="0" marL="0" rtl="0" algn="l">
              <a:spcBef>
                <a:spcPts val="600"/>
              </a:spcBef>
              <a:spcAft>
                <a:spcPts val="0"/>
              </a:spcAft>
              <a:buNone/>
            </a:pPr>
            <a:r>
              <a:rPr lang="en-US" sz="2200">
                <a:solidFill>
                  <a:schemeClr val="dk1"/>
                </a:solidFill>
                <a:highlight>
                  <a:srgbClr val="FFFFFF"/>
                </a:highlight>
                <a:latin typeface="Times New Roman"/>
                <a:ea typeface="Times New Roman"/>
                <a:cs typeface="Times New Roman"/>
                <a:sym typeface="Times New Roman"/>
              </a:rPr>
              <a:t>c.your overall skills</a:t>
            </a:r>
            <a:endParaRPr sz="2200">
              <a:solidFill>
                <a:schemeClr val="dk1"/>
              </a:solidFill>
              <a:highlight>
                <a:srgbClr val="FFFFFF"/>
              </a:highlight>
              <a:latin typeface="Times New Roman"/>
              <a:ea typeface="Times New Roman"/>
              <a:cs typeface="Times New Roman"/>
              <a:sym typeface="Times New Roman"/>
            </a:endParaRPr>
          </a:p>
          <a:p>
            <a:pPr indent="0" lvl="0" marL="0" rtl="0" algn="l">
              <a:spcBef>
                <a:spcPts val="600"/>
              </a:spcBef>
              <a:spcAft>
                <a:spcPts val="600"/>
              </a:spcAft>
              <a:buClr>
                <a:schemeClr val="dk1"/>
              </a:buClr>
              <a:buSzPts val="1100"/>
              <a:buFont typeface="Arial"/>
              <a:buNone/>
            </a:pPr>
            <a:r>
              <a:t/>
            </a:r>
            <a:endParaRPr sz="2200">
              <a:solidFill>
                <a:srgbClr val="525151"/>
              </a:solidFill>
              <a:highlight>
                <a:srgbClr val="FFFFFF"/>
              </a:highlight>
            </a:endParaRPr>
          </a:p>
        </p:txBody>
      </p:sp>
      <p:sp>
        <p:nvSpPr>
          <p:cNvPr id="260" name="Google Shape;260;p32"/>
          <p:cNvSpPr txBox="1"/>
          <p:nvPr/>
        </p:nvSpPr>
        <p:spPr>
          <a:xfrm>
            <a:off x="9264625" y="6292631"/>
            <a:ext cx="2616300" cy="40020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000000"/>
              </a:buClr>
              <a:buSzPts val="2000"/>
              <a:buFont typeface="Arial"/>
              <a:buNone/>
            </a:pPr>
            <a:r>
              <a:rPr b="1" i="0" lang="en-US" sz="2000" u="none" cap="none" strike="noStrike">
                <a:solidFill>
                  <a:schemeClr val="dk1"/>
                </a:solidFill>
                <a:latin typeface="Calibri"/>
                <a:ea typeface="Calibri"/>
                <a:cs typeface="Calibri"/>
                <a:sym typeface="Calibri"/>
              </a:rPr>
              <a:t>www.midocean.ae</a:t>
            </a:r>
            <a:endParaRPr b="0" i="0" sz="1400" u="none" cap="none" strike="noStrike">
              <a:solidFill>
                <a:srgbClr val="000000"/>
              </a:solidFill>
              <a:latin typeface="Arial"/>
              <a:ea typeface="Arial"/>
              <a:cs typeface="Arial"/>
              <a:sym typeface="Arial"/>
            </a:endParaRPr>
          </a:p>
        </p:txBody>
      </p:sp>
      <p:pic>
        <p:nvPicPr>
          <p:cNvPr id="261" name="Google Shape;261;p32"/>
          <p:cNvPicPr preferRelativeResize="0"/>
          <p:nvPr/>
        </p:nvPicPr>
        <p:blipFill rotWithShape="1">
          <a:blip r:embed="rId3">
            <a:alphaModFix/>
          </a:blip>
          <a:srcRect b="25429" l="0" r="0" t="27876"/>
          <a:stretch/>
        </p:blipFill>
        <p:spPr>
          <a:xfrm>
            <a:off x="9678850" y="268963"/>
            <a:ext cx="2305141" cy="1076343"/>
          </a:xfrm>
          <a:prstGeom prst="rect">
            <a:avLst/>
          </a:prstGeom>
          <a:noFill/>
          <a:ln>
            <a:noFill/>
          </a:ln>
        </p:spPr>
      </p:pic>
      <p:cxnSp>
        <p:nvCxnSpPr>
          <p:cNvPr id="262" name="Google Shape;262;p32"/>
          <p:cNvCxnSpPr/>
          <p:nvPr/>
        </p:nvCxnSpPr>
        <p:spPr>
          <a:xfrm flipH="1" rot="10800000">
            <a:off x="1019225" y="3421200"/>
            <a:ext cx="2919900" cy="15600"/>
          </a:xfrm>
          <a:prstGeom prst="straightConnector1">
            <a:avLst/>
          </a:prstGeom>
          <a:noFill/>
          <a:ln cap="flat" cmpd="sng" w="38100">
            <a:solidFill>
              <a:srgbClr val="0000FF"/>
            </a:solidFill>
            <a:prstDash val="solid"/>
            <a:round/>
            <a:headEnd len="med" w="med" type="none"/>
            <a:tailEnd len="med" w="med" type="none"/>
          </a:ln>
        </p:spPr>
      </p:cxnSp>
      <p:cxnSp>
        <p:nvCxnSpPr>
          <p:cNvPr id="263" name="Google Shape;263;p32"/>
          <p:cNvCxnSpPr/>
          <p:nvPr/>
        </p:nvCxnSpPr>
        <p:spPr>
          <a:xfrm flipH="1" rot="10800000">
            <a:off x="889000" y="5651650"/>
            <a:ext cx="2919900" cy="15600"/>
          </a:xfrm>
          <a:prstGeom prst="straightConnector1">
            <a:avLst/>
          </a:prstGeom>
          <a:noFill/>
          <a:ln cap="flat" cmpd="sng" w="38100">
            <a:solidFill>
              <a:srgbClr val="0000FF"/>
            </a:solidFill>
            <a:prstDash val="solid"/>
            <a:round/>
            <a:headEnd len="med" w="med" type="none"/>
            <a:tailEnd len="med" w="med" type="none"/>
          </a:ln>
        </p:spPr>
      </p:cxn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262"/>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263"/>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67" name="Shape 267"/>
        <p:cNvGrpSpPr/>
        <p:nvPr/>
      </p:nvGrpSpPr>
      <p:grpSpPr>
        <a:xfrm>
          <a:off x="0" y="0"/>
          <a:ext cx="0" cy="0"/>
          <a:chOff x="0" y="0"/>
          <a:chExt cx="0" cy="0"/>
        </a:xfrm>
      </p:grpSpPr>
      <p:sp>
        <p:nvSpPr>
          <p:cNvPr id="268" name="Google Shape;268;p33"/>
          <p:cNvSpPr/>
          <p:nvPr/>
        </p:nvSpPr>
        <p:spPr>
          <a:xfrm>
            <a:off x="617280" y="1685495"/>
            <a:ext cx="10812600" cy="4370400"/>
          </a:xfrm>
          <a:prstGeom prst="roundRect">
            <a:avLst>
              <a:gd fmla="val 6140" name="adj"/>
            </a:avLst>
          </a:prstGeom>
          <a:solidFill>
            <a:schemeClr val="lt1"/>
          </a:solidFill>
          <a:ln cap="flat" cmpd="sng" w="38100">
            <a:solidFill>
              <a:srgbClr val="00B0F0"/>
            </a:solidFill>
            <a:prstDash val="solid"/>
            <a:miter lim="800000"/>
            <a:headEnd len="sm" w="sm" type="none"/>
            <a:tailEnd len="sm" w="sm" type="none"/>
          </a:ln>
          <a:effectLst>
            <a:outerShdw blurRad="571500" sx="86000" rotWithShape="0" algn="ctr" sy="86000">
              <a:srgbClr val="000000">
                <a:alpha val="24705"/>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Calibri"/>
              <a:ea typeface="Calibri"/>
              <a:cs typeface="Calibri"/>
              <a:sym typeface="Calibri"/>
            </a:endParaRPr>
          </a:p>
        </p:txBody>
      </p:sp>
      <p:sp>
        <p:nvSpPr>
          <p:cNvPr id="269" name="Google Shape;269;p33"/>
          <p:cNvSpPr txBox="1"/>
          <p:nvPr/>
        </p:nvSpPr>
        <p:spPr>
          <a:xfrm>
            <a:off x="2420900" y="1064350"/>
            <a:ext cx="5147400" cy="52320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rgbClr val="000000"/>
              </a:buClr>
              <a:buSzPts val="1100"/>
              <a:buFont typeface="Arial"/>
              <a:buNone/>
            </a:pPr>
            <a:r>
              <a:t/>
            </a:r>
            <a:endParaRPr b="1" i="0" sz="2800" u="none" cap="none" strike="noStrike">
              <a:solidFill>
                <a:schemeClr val="dk1"/>
              </a:solidFill>
              <a:latin typeface="Times New Roman"/>
              <a:ea typeface="Times New Roman"/>
              <a:cs typeface="Times New Roman"/>
              <a:sym typeface="Times New Roman"/>
            </a:endParaRPr>
          </a:p>
        </p:txBody>
      </p:sp>
      <p:sp>
        <p:nvSpPr>
          <p:cNvPr id="270" name="Google Shape;270;p33"/>
          <p:cNvSpPr/>
          <p:nvPr/>
        </p:nvSpPr>
        <p:spPr>
          <a:xfrm>
            <a:off x="942308" y="935396"/>
            <a:ext cx="1404600" cy="1166100"/>
          </a:xfrm>
          <a:prstGeom prst="rect">
            <a:avLst/>
          </a:prstGeom>
          <a:solidFill>
            <a:srgbClr val="00B0F0"/>
          </a:solidFill>
          <a:ln cap="flat" cmpd="sng" w="38100">
            <a:solidFill>
              <a:schemeClr val="lt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Calibri"/>
              <a:ea typeface="Calibri"/>
              <a:cs typeface="Calibri"/>
              <a:sym typeface="Calibri"/>
            </a:endParaRPr>
          </a:p>
        </p:txBody>
      </p:sp>
      <p:sp>
        <p:nvSpPr>
          <p:cNvPr id="271" name="Google Shape;271;p33"/>
          <p:cNvSpPr txBox="1"/>
          <p:nvPr/>
        </p:nvSpPr>
        <p:spPr>
          <a:xfrm>
            <a:off x="1153149" y="975974"/>
            <a:ext cx="1034700" cy="52320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000000"/>
              </a:buClr>
              <a:buSzPts val="2800"/>
              <a:buFont typeface="Arial"/>
              <a:buNone/>
            </a:pPr>
            <a:r>
              <a:t/>
            </a:r>
            <a:endParaRPr b="0" i="0" sz="2800" u="none" cap="none" strike="noStrike">
              <a:solidFill>
                <a:schemeClr val="lt1"/>
              </a:solidFill>
              <a:latin typeface="Times New Roman"/>
              <a:ea typeface="Times New Roman"/>
              <a:cs typeface="Times New Roman"/>
              <a:sym typeface="Times New Roman"/>
            </a:endParaRPr>
          </a:p>
        </p:txBody>
      </p:sp>
      <p:sp>
        <p:nvSpPr>
          <p:cNvPr id="272" name="Google Shape;272;p33"/>
          <p:cNvSpPr txBox="1"/>
          <p:nvPr/>
        </p:nvSpPr>
        <p:spPr>
          <a:xfrm>
            <a:off x="1214179" y="1231789"/>
            <a:ext cx="966300" cy="33870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000000"/>
              </a:buClr>
              <a:buSzPts val="1600"/>
              <a:buFont typeface="Arial"/>
              <a:buNone/>
            </a:pPr>
            <a:r>
              <a:t/>
            </a:r>
            <a:endParaRPr b="1" i="0" sz="1600" u="none" cap="none" strike="noStrike">
              <a:solidFill>
                <a:schemeClr val="lt1"/>
              </a:solidFill>
              <a:latin typeface="Times New Roman"/>
              <a:ea typeface="Times New Roman"/>
              <a:cs typeface="Times New Roman"/>
              <a:sym typeface="Times New Roman"/>
            </a:endParaRPr>
          </a:p>
        </p:txBody>
      </p:sp>
      <p:sp>
        <p:nvSpPr>
          <p:cNvPr id="273" name="Google Shape;273;p33"/>
          <p:cNvSpPr txBox="1"/>
          <p:nvPr/>
        </p:nvSpPr>
        <p:spPr>
          <a:xfrm>
            <a:off x="889000" y="2391844"/>
            <a:ext cx="10541100" cy="46170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chemeClr val="dk1"/>
              </a:buClr>
              <a:buSzPts val="1800"/>
              <a:buFont typeface="Arial"/>
              <a:buNone/>
            </a:pPr>
            <a:r>
              <a:t/>
            </a:r>
            <a:endParaRPr b="0" i="0" sz="2400" u="none" cap="none" strike="noStrike">
              <a:solidFill>
                <a:srgbClr val="FF0000"/>
              </a:solidFill>
              <a:latin typeface="Times New Roman"/>
              <a:ea typeface="Times New Roman"/>
              <a:cs typeface="Times New Roman"/>
              <a:sym typeface="Times New Roman"/>
            </a:endParaRPr>
          </a:p>
        </p:txBody>
      </p:sp>
      <p:sp>
        <p:nvSpPr>
          <p:cNvPr id="274" name="Google Shape;274;p33"/>
          <p:cNvSpPr txBox="1"/>
          <p:nvPr/>
        </p:nvSpPr>
        <p:spPr>
          <a:xfrm>
            <a:off x="9264625" y="6292631"/>
            <a:ext cx="2616300" cy="40020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000000"/>
              </a:buClr>
              <a:buSzPts val="2000"/>
              <a:buFont typeface="Arial"/>
              <a:buNone/>
            </a:pPr>
            <a:r>
              <a:rPr b="1" i="0" lang="en-US" sz="2000" u="none" cap="none" strike="noStrike">
                <a:solidFill>
                  <a:schemeClr val="dk1"/>
                </a:solidFill>
                <a:latin typeface="Calibri"/>
                <a:ea typeface="Calibri"/>
                <a:cs typeface="Calibri"/>
                <a:sym typeface="Calibri"/>
              </a:rPr>
              <a:t>www.midocean.ae</a:t>
            </a:r>
            <a:endParaRPr b="0" i="0" sz="1400" u="none" cap="none" strike="noStrike">
              <a:solidFill>
                <a:srgbClr val="000000"/>
              </a:solidFill>
              <a:latin typeface="Arial"/>
              <a:ea typeface="Arial"/>
              <a:cs typeface="Arial"/>
              <a:sym typeface="Arial"/>
            </a:endParaRPr>
          </a:p>
        </p:txBody>
      </p:sp>
      <p:pic>
        <p:nvPicPr>
          <p:cNvPr id="275" name="Google Shape;275;p33"/>
          <p:cNvPicPr preferRelativeResize="0"/>
          <p:nvPr/>
        </p:nvPicPr>
        <p:blipFill rotWithShape="1">
          <a:blip r:embed="rId3">
            <a:alphaModFix/>
          </a:blip>
          <a:srcRect b="25428" l="0" r="0" t="27876"/>
          <a:stretch/>
        </p:blipFill>
        <p:spPr>
          <a:xfrm>
            <a:off x="9678850" y="268963"/>
            <a:ext cx="2305141" cy="1076343"/>
          </a:xfrm>
          <a:prstGeom prst="rect">
            <a:avLst/>
          </a:prstGeom>
          <a:noFill/>
          <a:ln>
            <a:noFill/>
          </a:ln>
        </p:spPr>
      </p:pic>
      <p:sp>
        <p:nvSpPr>
          <p:cNvPr id="276" name="Google Shape;276;p33"/>
          <p:cNvSpPr txBox="1"/>
          <p:nvPr/>
        </p:nvSpPr>
        <p:spPr>
          <a:xfrm>
            <a:off x="1041400" y="2544244"/>
            <a:ext cx="10541100" cy="144720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262626"/>
              </a:buClr>
              <a:buSzPts val="5400"/>
              <a:buFont typeface="Garamond"/>
              <a:buNone/>
            </a:pPr>
            <a:r>
              <a:rPr b="1" i="0" lang="en-US" sz="4401" u="none" cap="none" strike="noStrike">
                <a:solidFill>
                  <a:srgbClr val="FF0000"/>
                </a:solidFill>
                <a:latin typeface="Times New Roman"/>
                <a:ea typeface="Times New Roman"/>
                <a:cs typeface="Times New Roman"/>
                <a:sym typeface="Times New Roman"/>
              </a:rPr>
              <a:t>Writing</a:t>
            </a:r>
            <a:endParaRPr b="1" i="0" sz="4401" u="none" cap="none" strike="noStrike">
              <a:solidFill>
                <a:srgbClr val="FF0000"/>
              </a:solidFill>
              <a:latin typeface="Times New Roman"/>
              <a:ea typeface="Times New Roman"/>
              <a:cs typeface="Times New Roman"/>
              <a:sym typeface="Times New Roman"/>
            </a:endParaRPr>
          </a:p>
          <a:p>
            <a:pPr indent="0" lvl="0" marL="0" marR="0" rtl="0" algn="ctr">
              <a:lnSpc>
                <a:spcPct val="100000"/>
              </a:lnSpc>
              <a:spcBef>
                <a:spcPts val="0"/>
              </a:spcBef>
              <a:spcAft>
                <a:spcPts val="0"/>
              </a:spcAft>
              <a:buClr>
                <a:srgbClr val="262626"/>
              </a:buClr>
              <a:buSzPts val="5400"/>
              <a:buFont typeface="Garamond"/>
              <a:buNone/>
            </a:pPr>
            <a:r>
              <a:rPr b="1" i="0" lang="en-US" sz="4401" u="none" cap="none" strike="noStrike">
                <a:solidFill>
                  <a:srgbClr val="FF0000"/>
                </a:solidFill>
                <a:latin typeface="Times New Roman"/>
                <a:ea typeface="Times New Roman"/>
                <a:cs typeface="Times New Roman"/>
                <a:sym typeface="Times New Roman"/>
              </a:rPr>
              <a:t>Cover Letter</a:t>
            </a:r>
            <a:endParaRPr b="1" i="0" sz="4401" u="none" cap="none" strike="noStrike">
              <a:solidFill>
                <a:srgbClr val="FF0000"/>
              </a:solidFill>
              <a:latin typeface="Times New Roman"/>
              <a:ea typeface="Times New Roman"/>
              <a:cs typeface="Times New Roman"/>
              <a:sym typeface="Times New Roman"/>
            </a:endParaRPr>
          </a:p>
        </p:txBody>
      </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80" name="Shape 280"/>
        <p:cNvGrpSpPr/>
        <p:nvPr/>
      </p:nvGrpSpPr>
      <p:grpSpPr>
        <a:xfrm>
          <a:off x="0" y="0"/>
          <a:ext cx="0" cy="0"/>
          <a:chOff x="0" y="0"/>
          <a:chExt cx="0" cy="0"/>
        </a:xfrm>
      </p:grpSpPr>
      <p:sp>
        <p:nvSpPr>
          <p:cNvPr id="281" name="Google Shape;281;p34"/>
          <p:cNvSpPr/>
          <p:nvPr/>
        </p:nvSpPr>
        <p:spPr>
          <a:xfrm>
            <a:off x="617280" y="1685495"/>
            <a:ext cx="10812600" cy="4370400"/>
          </a:xfrm>
          <a:prstGeom prst="roundRect">
            <a:avLst>
              <a:gd fmla="val 6140" name="adj"/>
            </a:avLst>
          </a:prstGeom>
          <a:solidFill>
            <a:schemeClr val="lt1"/>
          </a:solidFill>
          <a:ln cap="flat" cmpd="sng" w="38100">
            <a:solidFill>
              <a:srgbClr val="00B0F0"/>
            </a:solidFill>
            <a:prstDash val="solid"/>
            <a:miter lim="800000"/>
            <a:headEnd len="sm" w="sm" type="none"/>
            <a:tailEnd len="sm" w="sm" type="none"/>
          </a:ln>
          <a:effectLst>
            <a:outerShdw blurRad="571500" sx="86000" rotWithShape="0" algn="ctr" sy="86000">
              <a:srgbClr val="000000">
                <a:alpha val="24705"/>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Calibri"/>
              <a:ea typeface="Calibri"/>
              <a:cs typeface="Calibri"/>
              <a:sym typeface="Calibri"/>
            </a:endParaRPr>
          </a:p>
        </p:txBody>
      </p:sp>
      <p:sp>
        <p:nvSpPr>
          <p:cNvPr id="282" name="Google Shape;282;p34"/>
          <p:cNvSpPr txBox="1"/>
          <p:nvPr/>
        </p:nvSpPr>
        <p:spPr>
          <a:xfrm>
            <a:off x="1153150" y="1064350"/>
            <a:ext cx="9380100" cy="50790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rgbClr val="313B47"/>
              </a:buClr>
              <a:buSzPts val="4400"/>
              <a:buFont typeface="Arial"/>
              <a:buNone/>
            </a:pPr>
            <a:r>
              <a:rPr b="1" i="0" lang="en-US" sz="2700" u="none" cap="none" strike="noStrike">
                <a:solidFill>
                  <a:srgbClr val="313B47"/>
                </a:solidFill>
                <a:latin typeface="Arial"/>
                <a:ea typeface="Arial"/>
                <a:cs typeface="Arial"/>
                <a:sym typeface="Arial"/>
              </a:rPr>
              <a:t>What is a Cover Letter? (and Why It’s Important)</a:t>
            </a:r>
            <a:endParaRPr b="0" i="0" sz="2700" u="none" cap="none" strike="noStrike">
              <a:solidFill>
                <a:srgbClr val="262626"/>
              </a:solidFill>
              <a:latin typeface="Garamond"/>
              <a:ea typeface="Garamond"/>
              <a:cs typeface="Garamond"/>
              <a:sym typeface="Garamond"/>
            </a:endParaRPr>
          </a:p>
        </p:txBody>
      </p:sp>
      <p:sp>
        <p:nvSpPr>
          <p:cNvPr id="283" name="Google Shape;283;p34"/>
          <p:cNvSpPr txBox="1"/>
          <p:nvPr/>
        </p:nvSpPr>
        <p:spPr>
          <a:xfrm>
            <a:off x="1153149" y="975974"/>
            <a:ext cx="1034700" cy="52320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000000"/>
              </a:buClr>
              <a:buSzPts val="2800"/>
              <a:buFont typeface="Arial"/>
              <a:buNone/>
            </a:pPr>
            <a:r>
              <a:t/>
            </a:r>
            <a:endParaRPr b="0" i="0" sz="2800" u="none" cap="none" strike="noStrike">
              <a:solidFill>
                <a:schemeClr val="lt1"/>
              </a:solidFill>
              <a:latin typeface="Times New Roman"/>
              <a:ea typeface="Times New Roman"/>
              <a:cs typeface="Times New Roman"/>
              <a:sym typeface="Times New Roman"/>
            </a:endParaRPr>
          </a:p>
        </p:txBody>
      </p:sp>
      <p:sp>
        <p:nvSpPr>
          <p:cNvPr id="284" name="Google Shape;284;p34"/>
          <p:cNvSpPr txBox="1"/>
          <p:nvPr/>
        </p:nvSpPr>
        <p:spPr>
          <a:xfrm>
            <a:off x="617279" y="1233539"/>
            <a:ext cx="966300" cy="33870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000000"/>
              </a:buClr>
              <a:buSzPts val="1600"/>
              <a:buFont typeface="Arial"/>
              <a:buNone/>
            </a:pPr>
            <a:r>
              <a:t/>
            </a:r>
            <a:endParaRPr b="1" i="0" sz="1600" u="none" cap="none" strike="noStrike">
              <a:solidFill>
                <a:schemeClr val="lt1"/>
              </a:solidFill>
              <a:latin typeface="Times New Roman"/>
              <a:ea typeface="Times New Roman"/>
              <a:cs typeface="Times New Roman"/>
              <a:sym typeface="Times New Roman"/>
            </a:endParaRPr>
          </a:p>
        </p:txBody>
      </p:sp>
      <p:sp>
        <p:nvSpPr>
          <p:cNvPr id="285" name="Google Shape;285;p34"/>
          <p:cNvSpPr txBox="1"/>
          <p:nvPr/>
        </p:nvSpPr>
        <p:spPr>
          <a:xfrm>
            <a:off x="889000" y="1685501"/>
            <a:ext cx="10541100" cy="4913700"/>
          </a:xfrm>
          <a:prstGeom prst="rect">
            <a:avLst/>
          </a:prstGeom>
          <a:noFill/>
          <a:ln>
            <a:noFill/>
          </a:ln>
        </p:spPr>
        <p:txBody>
          <a:bodyPr anchorCtr="0" anchor="t" bIns="45700" lIns="91425" spcFirstLastPara="1" rIns="91425" wrap="square" tIns="45700">
            <a:spAutoFit/>
          </a:bodyPr>
          <a:lstStyle/>
          <a:p>
            <a:pPr indent="-285752" lvl="0" marL="285752" marR="0" rtl="0" algn="l">
              <a:lnSpc>
                <a:spcPct val="100000"/>
              </a:lnSpc>
              <a:spcBef>
                <a:spcPts val="0"/>
              </a:spcBef>
              <a:spcAft>
                <a:spcPts val="0"/>
              </a:spcAft>
              <a:buClr>
                <a:srgbClr val="83992A"/>
              </a:buClr>
              <a:buSzPts val="2760"/>
              <a:buFont typeface="Arial"/>
              <a:buChar char="•"/>
            </a:pPr>
            <a:r>
              <a:rPr b="0" i="0" lang="en-US" sz="2400" u="none" cap="none" strike="noStrike">
                <a:solidFill>
                  <a:srgbClr val="313B47"/>
                </a:solidFill>
                <a:latin typeface="Arial"/>
                <a:ea typeface="Arial"/>
                <a:cs typeface="Arial"/>
                <a:sym typeface="Arial"/>
              </a:rPr>
              <a:t>A cover letter is a one-page document that you submit as part of your job application (alongside your CV or Resume). </a:t>
            </a:r>
            <a:endParaRPr b="0" i="0" sz="2400" u="none" cap="none" strike="noStrike">
              <a:solidFill>
                <a:srgbClr val="262626"/>
              </a:solidFill>
              <a:latin typeface="Garamond"/>
              <a:ea typeface="Garamond"/>
              <a:cs typeface="Garamond"/>
              <a:sym typeface="Garamond"/>
            </a:endParaRPr>
          </a:p>
          <a:p>
            <a:pPr indent="-285752" lvl="0" marL="285752" marR="0" rtl="0" algn="l">
              <a:lnSpc>
                <a:spcPct val="100000"/>
              </a:lnSpc>
              <a:spcBef>
                <a:spcPts val="1045"/>
              </a:spcBef>
              <a:spcAft>
                <a:spcPts val="0"/>
              </a:spcAft>
              <a:buClr>
                <a:srgbClr val="83992A"/>
              </a:buClr>
              <a:buSzPts val="2760"/>
              <a:buFont typeface="Arial"/>
              <a:buChar char="•"/>
            </a:pPr>
            <a:r>
              <a:rPr b="0" i="0" lang="en-US" sz="2400" u="none" cap="none" strike="noStrike">
                <a:solidFill>
                  <a:srgbClr val="313B47"/>
                </a:solidFill>
                <a:latin typeface="Arial"/>
                <a:ea typeface="Arial"/>
                <a:cs typeface="Arial"/>
                <a:sym typeface="Arial"/>
              </a:rPr>
              <a:t>Its purpose is to introduce you and briefly summarize your professional background. On average, your </a:t>
            </a:r>
            <a:r>
              <a:rPr b="0" i="0" lang="en-US" sz="2400" u="sng" cap="none" strike="noStrike">
                <a:solidFill>
                  <a:schemeClr val="hlink"/>
                </a:solidFill>
                <a:latin typeface="Arial"/>
                <a:ea typeface="Arial"/>
                <a:cs typeface="Arial"/>
                <a:sym typeface="Arial"/>
                <a:hlinkClick r:id="rId3"/>
              </a:rPr>
              <a:t>cover letter should be from 250 to 400 words long</a:t>
            </a:r>
            <a:r>
              <a:rPr b="0" i="0" lang="en-US" sz="2400" u="none" cap="none" strike="noStrike">
                <a:solidFill>
                  <a:srgbClr val="313B47"/>
                </a:solidFill>
                <a:latin typeface="Arial"/>
                <a:ea typeface="Arial"/>
                <a:cs typeface="Arial"/>
                <a:sym typeface="Arial"/>
              </a:rPr>
              <a:t>.</a:t>
            </a:r>
            <a:endParaRPr b="0" i="0" sz="2400" u="none" cap="none" strike="noStrike">
              <a:solidFill>
                <a:srgbClr val="262626"/>
              </a:solidFill>
              <a:latin typeface="Garamond"/>
              <a:ea typeface="Garamond"/>
              <a:cs typeface="Garamond"/>
              <a:sym typeface="Garamond"/>
            </a:endParaRPr>
          </a:p>
          <a:p>
            <a:pPr indent="-285752" lvl="0" marL="285752" marR="0" rtl="0" algn="l">
              <a:lnSpc>
                <a:spcPct val="100000"/>
              </a:lnSpc>
              <a:spcBef>
                <a:spcPts val="1045"/>
              </a:spcBef>
              <a:spcAft>
                <a:spcPts val="0"/>
              </a:spcAft>
              <a:buClr>
                <a:srgbClr val="83992A"/>
              </a:buClr>
              <a:buSzPts val="2760"/>
              <a:buFont typeface="Arial"/>
              <a:buChar char="•"/>
            </a:pPr>
            <a:r>
              <a:rPr b="0" i="0" lang="en-US" sz="2400" u="none" cap="none" strike="noStrike">
                <a:solidFill>
                  <a:srgbClr val="313B47"/>
                </a:solidFill>
                <a:latin typeface="Arial"/>
                <a:ea typeface="Arial"/>
                <a:cs typeface="Arial"/>
                <a:sym typeface="Arial"/>
              </a:rPr>
              <a:t>A good cover letter can spark the HR manager’s interest and get them to read your resume. </a:t>
            </a:r>
            <a:endParaRPr b="0" i="0" sz="2400" u="none" cap="none" strike="noStrike">
              <a:solidFill>
                <a:srgbClr val="262626"/>
              </a:solidFill>
              <a:latin typeface="Garamond"/>
              <a:ea typeface="Garamond"/>
              <a:cs typeface="Garamond"/>
              <a:sym typeface="Garamond"/>
            </a:endParaRPr>
          </a:p>
          <a:p>
            <a:pPr indent="-285752" lvl="0" marL="285752" marR="0" rtl="0" algn="l">
              <a:lnSpc>
                <a:spcPct val="100000"/>
              </a:lnSpc>
              <a:spcBef>
                <a:spcPts val="1045"/>
              </a:spcBef>
              <a:spcAft>
                <a:spcPts val="0"/>
              </a:spcAft>
              <a:buClr>
                <a:srgbClr val="83992A"/>
              </a:buClr>
              <a:buSzPts val="2760"/>
              <a:buFont typeface="Arial"/>
              <a:buChar char="•"/>
            </a:pPr>
            <a:r>
              <a:rPr b="0" i="0" lang="en-US" sz="2400" u="none" cap="none" strike="noStrike">
                <a:solidFill>
                  <a:srgbClr val="313B47"/>
                </a:solidFill>
                <a:latin typeface="Arial"/>
                <a:ea typeface="Arial"/>
                <a:cs typeface="Arial"/>
                <a:sym typeface="Arial"/>
              </a:rPr>
              <a:t>A bad cover letter, on the other hand, might mean that your application is going directly to the paper shredder. So, to make sure this doesn’t happen, it’s essential to know how to write a convincing cover letter.</a:t>
            </a:r>
            <a:endParaRPr b="0" i="0" sz="2400" u="none" cap="none" strike="noStrike">
              <a:solidFill>
                <a:srgbClr val="262626"/>
              </a:solidFill>
              <a:latin typeface="Garamond"/>
              <a:ea typeface="Garamond"/>
              <a:cs typeface="Garamond"/>
              <a:sym typeface="Garamond"/>
            </a:endParaRPr>
          </a:p>
          <a:p>
            <a:pPr indent="-123637" lvl="0" marL="285752" marR="0" rtl="0" algn="l">
              <a:lnSpc>
                <a:spcPct val="100000"/>
              </a:lnSpc>
              <a:spcBef>
                <a:spcPts val="1045"/>
              </a:spcBef>
              <a:spcAft>
                <a:spcPts val="0"/>
              </a:spcAft>
              <a:buClr>
                <a:schemeClr val="dk1"/>
              </a:buClr>
              <a:buSzPts val="2760"/>
              <a:buFont typeface="Arial"/>
              <a:buNone/>
            </a:pPr>
            <a:r>
              <a:t/>
            </a:r>
            <a:endParaRPr b="0" i="0" sz="2400" u="none" cap="none" strike="noStrike">
              <a:solidFill>
                <a:srgbClr val="262626"/>
              </a:solidFill>
              <a:latin typeface="Garamond"/>
              <a:ea typeface="Garamond"/>
              <a:cs typeface="Garamond"/>
              <a:sym typeface="Garamond"/>
            </a:endParaRPr>
          </a:p>
        </p:txBody>
      </p:sp>
      <p:sp>
        <p:nvSpPr>
          <p:cNvPr id="286" name="Google Shape;286;p34"/>
          <p:cNvSpPr txBox="1"/>
          <p:nvPr/>
        </p:nvSpPr>
        <p:spPr>
          <a:xfrm>
            <a:off x="9264625" y="6292631"/>
            <a:ext cx="2616300" cy="40020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000000"/>
              </a:buClr>
              <a:buSzPts val="2000"/>
              <a:buFont typeface="Arial"/>
              <a:buNone/>
            </a:pPr>
            <a:r>
              <a:rPr b="1" i="0" lang="en-US" sz="2000" u="none" cap="none" strike="noStrike">
                <a:solidFill>
                  <a:schemeClr val="dk1"/>
                </a:solidFill>
                <a:latin typeface="Calibri"/>
                <a:ea typeface="Calibri"/>
                <a:cs typeface="Calibri"/>
                <a:sym typeface="Calibri"/>
              </a:rPr>
              <a:t>www.midocean.ae</a:t>
            </a:r>
            <a:endParaRPr b="0" i="0" sz="1400" u="none" cap="none" strike="noStrike">
              <a:solidFill>
                <a:srgbClr val="000000"/>
              </a:solidFill>
              <a:latin typeface="Arial"/>
              <a:ea typeface="Arial"/>
              <a:cs typeface="Arial"/>
              <a:sym typeface="Arial"/>
            </a:endParaRPr>
          </a:p>
        </p:txBody>
      </p:sp>
      <p:pic>
        <p:nvPicPr>
          <p:cNvPr id="287" name="Google Shape;287;p34"/>
          <p:cNvPicPr preferRelativeResize="0"/>
          <p:nvPr/>
        </p:nvPicPr>
        <p:blipFill rotWithShape="1">
          <a:blip r:embed="rId4">
            <a:alphaModFix/>
          </a:blip>
          <a:srcRect b="25428" l="0" r="0" t="27876"/>
          <a:stretch/>
        </p:blipFill>
        <p:spPr>
          <a:xfrm>
            <a:off x="9678850" y="268963"/>
            <a:ext cx="2305141" cy="1076343"/>
          </a:xfrm>
          <a:prstGeom prst="rect">
            <a:avLst/>
          </a:prstGeom>
          <a:noFill/>
          <a:ln>
            <a:noFill/>
          </a:ln>
        </p:spPr>
      </p:pic>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91" name="Shape 291"/>
        <p:cNvGrpSpPr/>
        <p:nvPr/>
      </p:nvGrpSpPr>
      <p:grpSpPr>
        <a:xfrm>
          <a:off x="0" y="0"/>
          <a:ext cx="0" cy="0"/>
          <a:chOff x="0" y="0"/>
          <a:chExt cx="0" cy="0"/>
        </a:xfrm>
      </p:grpSpPr>
      <p:sp>
        <p:nvSpPr>
          <p:cNvPr id="292" name="Google Shape;292;p35"/>
          <p:cNvSpPr/>
          <p:nvPr/>
        </p:nvSpPr>
        <p:spPr>
          <a:xfrm>
            <a:off x="617280" y="1685495"/>
            <a:ext cx="10812600" cy="4370400"/>
          </a:xfrm>
          <a:prstGeom prst="roundRect">
            <a:avLst>
              <a:gd fmla="val 6140" name="adj"/>
            </a:avLst>
          </a:prstGeom>
          <a:solidFill>
            <a:schemeClr val="lt1"/>
          </a:solidFill>
          <a:ln cap="flat" cmpd="sng" w="38100">
            <a:solidFill>
              <a:srgbClr val="00B0F0"/>
            </a:solidFill>
            <a:prstDash val="solid"/>
            <a:miter lim="800000"/>
            <a:headEnd len="sm" w="sm" type="none"/>
            <a:tailEnd len="sm" w="sm" type="none"/>
          </a:ln>
          <a:effectLst>
            <a:outerShdw blurRad="571500" sx="86000" rotWithShape="0" algn="ctr" sy="86000">
              <a:srgbClr val="000000">
                <a:alpha val="24705"/>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Calibri"/>
              <a:ea typeface="Calibri"/>
              <a:cs typeface="Calibri"/>
              <a:sym typeface="Calibri"/>
            </a:endParaRPr>
          </a:p>
        </p:txBody>
      </p:sp>
      <p:sp>
        <p:nvSpPr>
          <p:cNvPr id="293" name="Google Shape;293;p35"/>
          <p:cNvSpPr txBox="1"/>
          <p:nvPr/>
        </p:nvSpPr>
        <p:spPr>
          <a:xfrm>
            <a:off x="2420900" y="935400"/>
            <a:ext cx="6769800" cy="76950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2D2D2D"/>
              </a:buClr>
              <a:buSzPts val="4400"/>
              <a:buFont typeface="Noto Sans"/>
              <a:buNone/>
            </a:pPr>
            <a:r>
              <a:rPr b="1" i="0" lang="en-US" sz="4400" u="none" cap="none" strike="noStrike">
                <a:solidFill>
                  <a:srgbClr val="2D2D2D"/>
                </a:solidFill>
                <a:latin typeface="Noto Sans"/>
                <a:ea typeface="Noto Sans"/>
                <a:cs typeface="Noto Sans"/>
                <a:sym typeface="Noto Sans"/>
              </a:rPr>
              <a:t>Cover letter format</a:t>
            </a:r>
            <a:endParaRPr b="0" i="0" sz="4400" u="none" cap="none" strike="noStrike">
              <a:solidFill>
                <a:srgbClr val="262626"/>
              </a:solidFill>
              <a:latin typeface="Garamond"/>
              <a:ea typeface="Garamond"/>
              <a:cs typeface="Garamond"/>
              <a:sym typeface="Garamond"/>
            </a:endParaRPr>
          </a:p>
        </p:txBody>
      </p:sp>
      <p:sp>
        <p:nvSpPr>
          <p:cNvPr id="294" name="Google Shape;294;p35"/>
          <p:cNvSpPr/>
          <p:nvPr/>
        </p:nvSpPr>
        <p:spPr>
          <a:xfrm>
            <a:off x="942308" y="935396"/>
            <a:ext cx="1404600" cy="1166100"/>
          </a:xfrm>
          <a:prstGeom prst="rect">
            <a:avLst/>
          </a:prstGeom>
          <a:solidFill>
            <a:srgbClr val="00B0F0"/>
          </a:solidFill>
          <a:ln cap="flat" cmpd="sng" w="38100">
            <a:solidFill>
              <a:schemeClr val="lt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Calibri"/>
              <a:ea typeface="Calibri"/>
              <a:cs typeface="Calibri"/>
              <a:sym typeface="Calibri"/>
            </a:endParaRPr>
          </a:p>
        </p:txBody>
      </p:sp>
      <p:sp>
        <p:nvSpPr>
          <p:cNvPr id="295" name="Google Shape;295;p35"/>
          <p:cNvSpPr txBox="1"/>
          <p:nvPr/>
        </p:nvSpPr>
        <p:spPr>
          <a:xfrm>
            <a:off x="1153149" y="975974"/>
            <a:ext cx="1034700" cy="52320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000000"/>
              </a:buClr>
              <a:buSzPts val="2800"/>
              <a:buFont typeface="Arial"/>
              <a:buNone/>
            </a:pPr>
            <a:r>
              <a:t/>
            </a:r>
            <a:endParaRPr b="0" i="0" sz="2800" u="none" cap="none" strike="noStrike">
              <a:solidFill>
                <a:schemeClr val="lt1"/>
              </a:solidFill>
              <a:latin typeface="Times New Roman"/>
              <a:ea typeface="Times New Roman"/>
              <a:cs typeface="Times New Roman"/>
              <a:sym typeface="Times New Roman"/>
            </a:endParaRPr>
          </a:p>
        </p:txBody>
      </p:sp>
      <p:sp>
        <p:nvSpPr>
          <p:cNvPr id="296" name="Google Shape;296;p35"/>
          <p:cNvSpPr txBox="1"/>
          <p:nvPr/>
        </p:nvSpPr>
        <p:spPr>
          <a:xfrm>
            <a:off x="1214179" y="1231789"/>
            <a:ext cx="966300" cy="33870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000000"/>
              </a:buClr>
              <a:buSzPts val="1600"/>
              <a:buFont typeface="Arial"/>
              <a:buNone/>
            </a:pPr>
            <a:r>
              <a:t/>
            </a:r>
            <a:endParaRPr b="1" i="0" sz="1600" u="none" cap="none" strike="noStrike">
              <a:solidFill>
                <a:schemeClr val="lt1"/>
              </a:solidFill>
              <a:latin typeface="Times New Roman"/>
              <a:ea typeface="Times New Roman"/>
              <a:cs typeface="Times New Roman"/>
              <a:sym typeface="Times New Roman"/>
            </a:endParaRPr>
          </a:p>
        </p:txBody>
      </p:sp>
      <p:sp>
        <p:nvSpPr>
          <p:cNvPr id="297" name="Google Shape;297;p35"/>
          <p:cNvSpPr txBox="1"/>
          <p:nvPr/>
        </p:nvSpPr>
        <p:spPr>
          <a:xfrm>
            <a:off x="889000" y="2391844"/>
            <a:ext cx="10541100" cy="3334500"/>
          </a:xfrm>
          <a:prstGeom prst="rect">
            <a:avLst/>
          </a:prstGeom>
          <a:noFill/>
          <a:ln>
            <a:noFill/>
          </a:ln>
        </p:spPr>
        <p:txBody>
          <a:bodyPr anchorCtr="0" anchor="t" bIns="45700" lIns="91425" spcFirstLastPara="1" rIns="91425" wrap="square" tIns="45700">
            <a:spAutoFit/>
          </a:bodyPr>
          <a:lstStyle/>
          <a:p>
            <a:pPr indent="-285752" lvl="0" marL="285752" marR="0" rtl="0" algn="l">
              <a:lnSpc>
                <a:spcPct val="100000"/>
              </a:lnSpc>
              <a:spcBef>
                <a:spcPts val="0"/>
              </a:spcBef>
              <a:spcAft>
                <a:spcPts val="0"/>
              </a:spcAft>
              <a:buClr>
                <a:srgbClr val="83992A"/>
              </a:buClr>
              <a:buSzPts val="2760"/>
              <a:buFont typeface="Arial"/>
              <a:buChar char="•"/>
            </a:pPr>
            <a:r>
              <a:rPr b="0" i="0" lang="en-US" sz="2400" u="none" cap="none" strike="noStrike">
                <a:solidFill>
                  <a:srgbClr val="2D2D2D"/>
                </a:solidFill>
                <a:latin typeface="Noto Sans"/>
                <a:ea typeface="Noto Sans"/>
                <a:cs typeface="Noto Sans"/>
                <a:sym typeface="Noto Sans"/>
              </a:rPr>
              <a:t>Header with date and contact information</a:t>
            </a:r>
            <a:endParaRPr b="0" i="0" sz="2400" u="none" cap="none" strike="noStrike">
              <a:solidFill>
                <a:srgbClr val="262626"/>
              </a:solidFill>
              <a:latin typeface="Garamond"/>
              <a:ea typeface="Garamond"/>
              <a:cs typeface="Garamond"/>
              <a:sym typeface="Garamond"/>
            </a:endParaRPr>
          </a:p>
          <a:p>
            <a:pPr indent="-285752" lvl="0" marL="285752" marR="0" rtl="0" algn="l">
              <a:lnSpc>
                <a:spcPct val="100000"/>
              </a:lnSpc>
              <a:spcBef>
                <a:spcPts val="1081"/>
              </a:spcBef>
              <a:spcAft>
                <a:spcPts val="0"/>
              </a:spcAft>
              <a:buClr>
                <a:srgbClr val="83992A"/>
              </a:buClr>
              <a:buSzPts val="2760"/>
              <a:buFont typeface="Arial"/>
              <a:buChar char="•"/>
            </a:pPr>
            <a:r>
              <a:rPr b="0" i="0" lang="en-US" sz="2400" u="none" cap="none" strike="noStrike">
                <a:solidFill>
                  <a:srgbClr val="2D2D2D"/>
                </a:solidFill>
                <a:latin typeface="Noto Sans"/>
                <a:ea typeface="Noto Sans"/>
                <a:cs typeface="Noto Sans"/>
                <a:sym typeface="Noto Sans"/>
              </a:rPr>
              <a:t>Salutation or greeting</a:t>
            </a:r>
            <a:endParaRPr b="0" i="0" sz="2400" u="none" cap="none" strike="noStrike">
              <a:solidFill>
                <a:srgbClr val="262626"/>
              </a:solidFill>
              <a:latin typeface="Garamond"/>
              <a:ea typeface="Garamond"/>
              <a:cs typeface="Garamond"/>
              <a:sym typeface="Garamond"/>
            </a:endParaRPr>
          </a:p>
          <a:p>
            <a:pPr indent="-285752" lvl="0" marL="285752" marR="0" rtl="0" algn="l">
              <a:lnSpc>
                <a:spcPct val="100000"/>
              </a:lnSpc>
              <a:spcBef>
                <a:spcPts val="1081"/>
              </a:spcBef>
              <a:spcAft>
                <a:spcPts val="0"/>
              </a:spcAft>
              <a:buClr>
                <a:srgbClr val="83992A"/>
              </a:buClr>
              <a:buSzPts val="2760"/>
              <a:buFont typeface="Arial"/>
              <a:buChar char="•"/>
            </a:pPr>
            <a:r>
              <a:rPr b="0" i="0" lang="en-US" sz="2400" u="none" cap="none" strike="noStrike">
                <a:solidFill>
                  <a:srgbClr val="2D2D2D"/>
                </a:solidFill>
                <a:latin typeface="Noto Sans"/>
                <a:ea typeface="Noto Sans"/>
                <a:cs typeface="Noto Sans"/>
                <a:sym typeface="Noto Sans"/>
              </a:rPr>
              <a:t>Opening paragraph</a:t>
            </a:r>
            <a:endParaRPr b="0" i="0" sz="2400" u="none" cap="none" strike="noStrike">
              <a:solidFill>
                <a:srgbClr val="262626"/>
              </a:solidFill>
              <a:latin typeface="Garamond"/>
              <a:ea typeface="Garamond"/>
              <a:cs typeface="Garamond"/>
              <a:sym typeface="Garamond"/>
            </a:endParaRPr>
          </a:p>
          <a:p>
            <a:pPr indent="-285752" lvl="0" marL="285752" marR="0" rtl="0" algn="l">
              <a:lnSpc>
                <a:spcPct val="100000"/>
              </a:lnSpc>
              <a:spcBef>
                <a:spcPts val="1081"/>
              </a:spcBef>
              <a:spcAft>
                <a:spcPts val="0"/>
              </a:spcAft>
              <a:buClr>
                <a:srgbClr val="83992A"/>
              </a:buClr>
              <a:buSzPts val="2760"/>
              <a:buFont typeface="Arial"/>
              <a:buChar char="•"/>
            </a:pPr>
            <a:r>
              <a:rPr b="0" i="0" lang="en-US" sz="2400" u="none" cap="none" strike="noStrike">
                <a:solidFill>
                  <a:srgbClr val="2D2D2D"/>
                </a:solidFill>
                <a:latin typeface="Noto Sans"/>
                <a:ea typeface="Noto Sans"/>
                <a:cs typeface="Noto Sans"/>
                <a:sym typeface="Noto Sans"/>
              </a:rPr>
              <a:t>Middle paragraph(s)</a:t>
            </a:r>
            <a:endParaRPr b="0" i="0" sz="2400" u="none" cap="none" strike="noStrike">
              <a:solidFill>
                <a:srgbClr val="262626"/>
              </a:solidFill>
              <a:latin typeface="Garamond"/>
              <a:ea typeface="Garamond"/>
              <a:cs typeface="Garamond"/>
              <a:sym typeface="Garamond"/>
            </a:endParaRPr>
          </a:p>
          <a:p>
            <a:pPr indent="-285752" lvl="0" marL="285752" marR="0" rtl="0" algn="l">
              <a:lnSpc>
                <a:spcPct val="100000"/>
              </a:lnSpc>
              <a:spcBef>
                <a:spcPts val="1081"/>
              </a:spcBef>
              <a:spcAft>
                <a:spcPts val="0"/>
              </a:spcAft>
              <a:buClr>
                <a:srgbClr val="83992A"/>
              </a:buClr>
              <a:buSzPts val="2760"/>
              <a:buFont typeface="Arial"/>
              <a:buChar char="•"/>
            </a:pPr>
            <a:r>
              <a:rPr b="0" i="0" lang="en-US" sz="2400" u="none" cap="none" strike="noStrike">
                <a:solidFill>
                  <a:srgbClr val="2D2D2D"/>
                </a:solidFill>
                <a:latin typeface="Noto Sans"/>
                <a:ea typeface="Noto Sans"/>
                <a:cs typeface="Noto Sans"/>
                <a:sym typeface="Noto Sans"/>
              </a:rPr>
              <a:t>Closing paragraph</a:t>
            </a:r>
            <a:endParaRPr b="0" i="0" sz="2400" u="none" cap="none" strike="noStrike">
              <a:solidFill>
                <a:srgbClr val="262626"/>
              </a:solidFill>
              <a:latin typeface="Garamond"/>
              <a:ea typeface="Garamond"/>
              <a:cs typeface="Garamond"/>
              <a:sym typeface="Garamond"/>
            </a:endParaRPr>
          </a:p>
          <a:p>
            <a:pPr indent="-285752" lvl="0" marL="285752" marR="0" rtl="0" algn="l">
              <a:lnSpc>
                <a:spcPct val="100000"/>
              </a:lnSpc>
              <a:spcBef>
                <a:spcPts val="1081"/>
              </a:spcBef>
              <a:spcAft>
                <a:spcPts val="0"/>
              </a:spcAft>
              <a:buClr>
                <a:srgbClr val="83992A"/>
              </a:buClr>
              <a:buSzPts val="2760"/>
              <a:buFont typeface="Arial"/>
              <a:buChar char="•"/>
            </a:pPr>
            <a:r>
              <a:rPr b="0" i="0" lang="en-US" sz="2400" u="none" cap="none" strike="noStrike">
                <a:solidFill>
                  <a:srgbClr val="2D2D2D"/>
                </a:solidFill>
                <a:latin typeface="Noto Sans"/>
                <a:ea typeface="Noto Sans"/>
                <a:cs typeface="Noto Sans"/>
                <a:sym typeface="Noto Sans"/>
              </a:rPr>
              <a:t>Letter ending and signature</a:t>
            </a:r>
            <a:endParaRPr b="0" i="0" sz="2400" u="none" cap="none" strike="noStrike">
              <a:solidFill>
                <a:srgbClr val="262626"/>
              </a:solidFill>
              <a:latin typeface="Garamond"/>
              <a:ea typeface="Garamond"/>
              <a:cs typeface="Garamond"/>
              <a:sym typeface="Garamond"/>
            </a:endParaRPr>
          </a:p>
        </p:txBody>
      </p:sp>
      <p:sp>
        <p:nvSpPr>
          <p:cNvPr id="298" name="Google Shape;298;p35"/>
          <p:cNvSpPr txBox="1"/>
          <p:nvPr/>
        </p:nvSpPr>
        <p:spPr>
          <a:xfrm>
            <a:off x="9264625" y="6292631"/>
            <a:ext cx="2616300" cy="40020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000000"/>
              </a:buClr>
              <a:buSzPts val="2000"/>
              <a:buFont typeface="Arial"/>
              <a:buNone/>
            </a:pPr>
            <a:r>
              <a:rPr b="1" i="0" lang="en-US" sz="2000" u="none" cap="none" strike="noStrike">
                <a:solidFill>
                  <a:schemeClr val="dk1"/>
                </a:solidFill>
                <a:latin typeface="Calibri"/>
                <a:ea typeface="Calibri"/>
                <a:cs typeface="Calibri"/>
                <a:sym typeface="Calibri"/>
              </a:rPr>
              <a:t>www.midocean.ae</a:t>
            </a:r>
            <a:endParaRPr b="0" i="0" sz="1400" u="none" cap="none" strike="noStrike">
              <a:solidFill>
                <a:srgbClr val="000000"/>
              </a:solidFill>
              <a:latin typeface="Arial"/>
              <a:ea typeface="Arial"/>
              <a:cs typeface="Arial"/>
              <a:sym typeface="Arial"/>
            </a:endParaRPr>
          </a:p>
        </p:txBody>
      </p:sp>
      <p:pic>
        <p:nvPicPr>
          <p:cNvPr id="299" name="Google Shape;299;p35"/>
          <p:cNvPicPr preferRelativeResize="0"/>
          <p:nvPr/>
        </p:nvPicPr>
        <p:blipFill rotWithShape="1">
          <a:blip r:embed="rId3">
            <a:alphaModFix/>
          </a:blip>
          <a:srcRect b="25428" l="0" r="0" t="27876"/>
          <a:stretch/>
        </p:blipFill>
        <p:spPr>
          <a:xfrm>
            <a:off x="9678850" y="268963"/>
            <a:ext cx="2305141" cy="1076343"/>
          </a:xfrm>
          <a:prstGeom prst="rect">
            <a:avLst/>
          </a:prstGeom>
          <a:noFill/>
          <a:ln>
            <a:noFill/>
          </a:ln>
        </p:spPr>
      </p:pic>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03" name="Shape 303"/>
        <p:cNvGrpSpPr/>
        <p:nvPr/>
      </p:nvGrpSpPr>
      <p:grpSpPr>
        <a:xfrm>
          <a:off x="0" y="0"/>
          <a:ext cx="0" cy="0"/>
          <a:chOff x="0" y="0"/>
          <a:chExt cx="0" cy="0"/>
        </a:xfrm>
      </p:grpSpPr>
      <p:sp>
        <p:nvSpPr>
          <p:cNvPr id="304" name="Google Shape;304;p36"/>
          <p:cNvSpPr/>
          <p:nvPr/>
        </p:nvSpPr>
        <p:spPr>
          <a:xfrm>
            <a:off x="617280" y="1685495"/>
            <a:ext cx="10812600" cy="4370400"/>
          </a:xfrm>
          <a:prstGeom prst="roundRect">
            <a:avLst>
              <a:gd fmla="val 6140" name="adj"/>
            </a:avLst>
          </a:prstGeom>
          <a:solidFill>
            <a:schemeClr val="lt1"/>
          </a:solidFill>
          <a:ln cap="flat" cmpd="sng" w="38100">
            <a:solidFill>
              <a:srgbClr val="00B0F0"/>
            </a:solidFill>
            <a:prstDash val="solid"/>
            <a:miter lim="800000"/>
            <a:headEnd len="sm" w="sm" type="none"/>
            <a:tailEnd len="sm" w="sm" type="none"/>
          </a:ln>
          <a:effectLst>
            <a:outerShdw blurRad="571500" sx="86000" rotWithShape="0" algn="ctr" sy="86000">
              <a:srgbClr val="000000">
                <a:alpha val="24705"/>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Calibri"/>
              <a:ea typeface="Calibri"/>
              <a:cs typeface="Calibri"/>
              <a:sym typeface="Calibri"/>
            </a:endParaRPr>
          </a:p>
        </p:txBody>
      </p:sp>
      <p:sp>
        <p:nvSpPr>
          <p:cNvPr id="305" name="Google Shape;305;p36"/>
          <p:cNvSpPr txBox="1"/>
          <p:nvPr/>
        </p:nvSpPr>
        <p:spPr>
          <a:xfrm>
            <a:off x="617275" y="1064350"/>
            <a:ext cx="9061500" cy="50790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rgbClr val="313B47"/>
              </a:buClr>
              <a:buSzPts val="4400"/>
              <a:buFont typeface="Arial"/>
              <a:buNone/>
            </a:pPr>
            <a:r>
              <a:rPr b="1" i="0" lang="en-US" sz="2700" u="none" cap="none" strike="noStrike">
                <a:solidFill>
                  <a:srgbClr val="313B47"/>
                </a:solidFill>
                <a:latin typeface="Arial"/>
                <a:ea typeface="Arial"/>
                <a:cs typeface="Arial"/>
                <a:sym typeface="Arial"/>
              </a:rPr>
              <a:t>How to Write the Perfect Cover Letter (And Get Hired!)</a:t>
            </a:r>
            <a:endParaRPr b="0" i="0" sz="2700" u="none" cap="none" strike="noStrike">
              <a:solidFill>
                <a:srgbClr val="262626"/>
              </a:solidFill>
              <a:latin typeface="Garamond"/>
              <a:ea typeface="Garamond"/>
              <a:cs typeface="Garamond"/>
              <a:sym typeface="Garamond"/>
            </a:endParaRPr>
          </a:p>
        </p:txBody>
      </p:sp>
      <p:sp>
        <p:nvSpPr>
          <p:cNvPr id="306" name="Google Shape;306;p36"/>
          <p:cNvSpPr txBox="1"/>
          <p:nvPr/>
        </p:nvSpPr>
        <p:spPr>
          <a:xfrm>
            <a:off x="889000" y="2391844"/>
            <a:ext cx="10541100" cy="1394700"/>
          </a:xfrm>
          <a:prstGeom prst="rect">
            <a:avLst/>
          </a:prstGeom>
          <a:noFill/>
          <a:ln>
            <a:noFill/>
          </a:ln>
        </p:spPr>
        <p:txBody>
          <a:bodyPr anchorCtr="0" anchor="t" bIns="45700" lIns="91425" spcFirstLastPara="1" rIns="91425" wrap="square" tIns="45700">
            <a:spAutoFit/>
          </a:bodyPr>
          <a:lstStyle/>
          <a:p>
            <a:pPr indent="-285752" lvl="0" marL="285752" marR="0" rtl="0" algn="l">
              <a:lnSpc>
                <a:spcPct val="100000"/>
              </a:lnSpc>
              <a:spcBef>
                <a:spcPts val="0"/>
              </a:spcBef>
              <a:spcAft>
                <a:spcPts val="0"/>
              </a:spcAft>
              <a:buClr>
                <a:srgbClr val="83992A"/>
              </a:buClr>
              <a:buSzPts val="2760"/>
              <a:buFont typeface="Arial"/>
              <a:buChar char="•"/>
            </a:pPr>
            <a:r>
              <a:rPr b="1" i="0" lang="en-US" sz="2400" u="none" cap="none" strike="noStrike">
                <a:solidFill>
                  <a:srgbClr val="313B47"/>
                </a:solidFill>
                <a:latin typeface="Arial"/>
                <a:ea typeface="Arial"/>
                <a:cs typeface="Arial"/>
                <a:sym typeface="Arial"/>
              </a:rPr>
              <a:t>1- Start the Cover Letter with a Header</a:t>
            </a:r>
            <a:endParaRPr b="0" i="0" sz="2400" u="none" cap="none" strike="noStrike">
              <a:solidFill>
                <a:srgbClr val="262626"/>
              </a:solidFill>
              <a:latin typeface="Garamond"/>
              <a:ea typeface="Garamond"/>
              <a:cs typeface="Garamond"/>
              <a:sym typeface="Garamond"/>
            </a:endParaRPr>
          </a:p>
          <a:p>
            <a:pPr indent="-110492" lvl="0" marL="285752" marR="0" rtl="0" algn="l">
              <a:lnSpc>
                <a:spcPct val="100000"/>
              </a:lnSpc>
              <a:spcBef>
                <a:spcPts val="1081"/>
              </a:spcBef>
              <a:spcAft>
                <a:spcPts val="0"/>
              </a:spcAft>
              <a:buClr>
                <a:schemeClr val="dk1"/>
              </a:buClr>
              <a:buSzPts val="2760"/>
              <a:buFont typeface="Arial"/>
              <a:buNone/>
            </a:pPr>
            <a:r>
              <a:t/>
            </a:r>
            <a:endParaRPr b="0" i="0" sz="2400" u="none" cap="none" strike="noStrike">
              <a:solidFill>
                <a:srgbClr val="262626"/>
              </a:solidFill>
              <a:latin typeface="Garamond"/>
              <a:ea typeface="Garamond"/>
              <a:cs typeface="Garamond"/>
              <a:sym typeface="Garamond"/>
            </a:endParaRPr>
          </a:p>
          <a:p>
            <a:pPr indent="0" lvl="0" marL="0" marR="0" rtl="0" algn="l">
              <a:lnSpc>
                <a:spcPct val="100000"/>
              </a:lnSpc>
              <a:spcBef>
                <a:spcPts val="0"/>
              </a:spcBef>
              <a:spcAft>
                <a:spcPts val="0"/>
              </a:spcAft>
              <a:buClr>
                <a:schemeClr val="dk1"/>
              </a:buClr>
              <a:buSzPts val="1800"/>
              <a:buFont typeface="Arial"/>
              <a:buNone/>
            </a:pPr>
            <a:r>
              <a:t/>
            </a:r>
            <a:endParaRPr b="0" i="0" sz="2400" u="none" cap="none" strike="noStrike">
              <a:solidFill>
                <a:srgbClr val="FF0000"/>
              </a:solidFill>
              <a:latin typeface="Times New Roman"/>
              <a:ea typeface="Times New Roman"/>
              <a:cs typeface="Times New Roman"/>
              <a:sym typeface="Times New Roman"/>
            </a:endParaRPr>
          </a:p>
        </p:txBody>
      </p:sp>
      <p:sp>
        <p:nvSpPr>
          <p:cNvPr id="307" name="Google Shape;307;p36"/>
          <p:cNvSpPr txBox="1"/>
          <p:nvPr/>
        </p:nvSpPr>
        <p:spPr>
          <a:xfrm>
            <a:off x="9264625" y="6292631"/>
            <a:ext cx="2616300" cy="40020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000000"/>
              </a:buClr>
              <a:buSzPts val="2000"/>
              <a:buFont typeface="Arial"/>
              <a:buNone/>
            </a:pPr>
            <a:r>
              <a:rPr b="1" i="0" lang="en-US" sz="2000" u="none" cap="none" strike="noStrike">
                <a:solidFill>
                  <a:schemeClr val="dk1"/>
                </a:solidFill>
                <a:latin typeface="Calibri"/>
                <a:ea typeface="Calibri"/>
                <a:cs typeface="Calibri"/>
                <a:sym typeface="Calibri"/>
              </a:rPr>
              <a:t>www.midocean.ae</a:t>
            </a:r>
            <a:endParaRPr b="0" i="0" sz="1400" u="none" cap="none" strike="noStrike">
              <a:solidFill>
                <a:srgbClr val="000000"/>
              </a:solidFill>
              <a:latin typeface="Arial"/>
              <a:ea typeface="Arial"/>
              <a:cs typeface="Arial"/>
              <a:sym typeface="Arial"/>
            </a:endParaRPr>
          </a:p>
        </p:txBody>
      </p:sp>
      <p:pic>
        <p:nvPicPr>
          <p:cNvPr id="308" name="Google Shape;308;p36"/>
          <p:cNvPicPr preferRelativeResize="0"/>
          <p:nvPr/>
        </p:nvPicPr>
        <p:blipFill rotWithShape="1">
          <a:blip r:embed="rId3">
            <a:alphaModFix/>
          </a:blip>
          <a:srcRect b="25428" l="0" r="0" t="27876"/>
          <a:stretch/>
        </p:blipFill>
        <p:spPr>
          <a:xfrm>
            <a:off x="9678850" y="268963"/>
            <a:ext cx="2305141" cy="1076343"/>
          </a:xfrm>
          <a:prstGeom prst="rect">
            <a:avLst/>
          </a:prstGeom>
          <a:noFill/>
          <a:ln>
            <a:noFill/>
          </a:ln>
        </p:spPr>
      </p:pic>
      <p:pic>
        <p:nvPicPr>
          <p:cNvPr id="309" name="Google Shape;309;p36"/>
          <p:cNvPicPr preferRelativeResize="0"/>
          <p:nvPr/>
        </p:nvPicPr>
        <p:blipFill rotWithShape="1">
          <a:blip r:embed="rId4">
            <a:alphaModFix/>
          </a:blip>
          <a:srcRect b="0" l="0" r="0" t="0"/>
          <a:stretch/>
        </p:blipFill>
        <p:spPr>
          <a:xfrm>
            <a:off x="4638261" y="3113988"/>
            <a:ext cx="6559826" cy="2761881"/>
          </a:xfrm>
          <a:prstGeom prst="rect">
            <a:avLst/>
          </a:prstGeom>
          <a:noFill/>
          <a:ln>
            <a:noFill/>
          </a:ln>
        </p:spPr>
      </p:pic>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13" name="Shape 313"/>
        <p:cNvGrpSpPr/>
        <p:nvPr/>
      </p:nvGrpSpPr>
      <p:grpSpPr>
        <a:xfrm>
          <a:off x="0" y="0"/>
          <a:ext cx="0" cy="0"/>
          <a:chOff x="0" y="0"/>
          <a:chExt cx="0" cy="0"/>
        </a:xfrm>
      </p:grpSpPr>
      <p:sp>
        <p:nvSpPr>
          <p:cNvPr id="314" name="Google Shape;314;p37"/>
          <p:cNvSpPr/>
          <p:nvPr/>
        </p:nvSpPr>
        <p:spPr>
          <a:xfrm>
            <a:off x="617280" y="1685495"/>
            <a:ext cx="10812600" cy="4370400"/>
          </a:xfrm>
          <a:prstGeom prst="roundRect">
            <a:avLst>
              <a:gd fmla="val 6140" name="adj"/>
            </a:avLst>
          </a:prstGeom>
          <a:solidFill>
            <a:schemeClr val="lt1"/>
          </a:solidFill>
          <a:ln cap="flat" cmpd="sng" w="38100">
            <a:solidFill>
              <a:srgbClr val="00B0F0"/>
            </a:solidFill>
            <a:prstDash val="solid"/>
            <a:miter lim="800000"/>
            <a:headEnd len="sm" w="sm" type="none"/>
            <a:tailEnd len="sm" w="sm" type="none"/>
          </a:ln>
          <a:effectLst>
            <a:outerShdw blurRad="571500" sx="86000" rotWithShape="0" algn="ctr" sy="86000">
              <a:srgbClr val="000000">
                <a:alpha val="24705"/>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Calibri"/>
              <a:ea typeface="Calibri"/>
              <a:cs typeface="Calibri"/>
              <a:sym typeface="Calibri"/>
            </a:endParaRPr>
          </a:p>
        </p:txBody>
      </p:sp>
      <p:sp>
        <p:nvSpPr>
          <p:cNvPr id="315" name="Google Shape;315;p37"/>
          <p:cNvSpPr txBox="1"/>
          <p:nvPr/>
        </p:nvSpPr>
        <p:spPr>
          <a:xfrm>
            <a:off x="2420900" y="1064350"/>
            <a:ext cx="8793300" cy="1108500"/>
          </a:xfrm>
          <a:prstGeom prst="rect">
            <a:avLst/>
          </a:prstGeom>
          <a:noFill/>
          <a:ln>
            <a:noFill/>
          </a:ln>
        </p:spPr>
        <p:txBody>
          <a:bodyPr anchorCtr="0" anchor="t" bIns="45700" lIns="91425" spcFirstLastPara="1" rIns="91425" wrap="square" tIns="45700">
            <a:spAutoFit/>
          </a:bodyPr>
          <a:lstStyle/>
          <a:p>
            <a:pPr indent="-285752" lvl="0" marL="285752" marR="0" rtl="0" algn="l">
              <a:lnSpc>
                <a:spcPct val="100000"/>
              </a:lnSpc>
              <a:spcBef>
                <a:spcPts val="0"/>
              </a:spcBef>
              <a:spcAft>
                <a:spcPts val="0"/>
              </a:spcAft>
              <a:buClr>
                <a:srgbClr val="313B47"/>
              </a:buClr>
              <a:buSzPts val="2201"/>
              <a:buFont typeface="Arial"/>
              <a:buNone/>
            </a:pPr>
            <a:r>
              <a:rPr b="1" i="0" lang="en-US" sz="2201" u="none" cap="none" strike="noStrike">
                <a:solidFill>
                  <a:srgbClr val="313B47"/>
                </a:solidFill>
                <a:latin typeface="Arial"/>
                <a:ea typeface="Arial"/>
                <a:cs typeface="Arial"/>
                <a:sym typeface="Arial"/>
              </a:rPr>
              <a:t>Here, you want to include all essential information, including:</a:t>
            </a:r>
            <a:br>
              <a:rPr b="1" i="0" lang="en-US" sz="2201" u="none" cap="none" strike="noStrike">
                <a:solidFill>
                  <a:srgbClr val="313B47"/>
                </a:solidFill>
                <a:latin typeface="Arial"/>
                <a:ea typeface="Arial"/>
                <a:cs typeface="Arial"/>
                <a:sym typeface="Arial"/>
              </a:rPr>
            </a:br>
            <a:endParaRPr b="1" i="0" sz="4400" u="none" cap="none" strike="noStrike">
              <a:solidFill>
                <a:srgbClr val="262626"/>
              </a:solidFill>
              <a:latin typeface="Garamond"/>
              <a:ea typeface="Garamond"/>
              <a:cs typeface="Garamond"/>
              <a:sym typeface="Garamond"/>
            </a:endParaRPr>
          </a:p>
        </p:txBody>
      </p:sp>
      <p:sp>
        <p:nvSpPr>
          <p:cNvPr id="316" name="Google Shape;316;p37"/>
          <p:cNvSpPr/>
          <p:nvPr/>
        </p:nvSpPr>
        <p:spPr>
          <a:xfrm>
            <a:off x="942308" y="935396"/>
            <a:ext cx="1404600" cy="1166100"/>
          </a:xfrm>
          <a:prstGeom prst="rect">
            <a:avLst/>
          </a:prstGeom>
          <a:solidFill>
            <a:srgbClr val="00B0F0"/>
          </a:solidFill>
          <a:ln cap="flat" cmpd="sng" w="38100">
            <a:solidFill>
              <a:schemeClr val="lt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Calibri"/>
              <a:ea typeface="Calibri"/>
              <a:cs typeface="Calibri"/>
              <a:sym typeface="Calibri"/>
            </a:endParaRPr>
          </a:p>
        </p:txBody>
      </p:sp>
      <p:sp>
        <p:nvSpPr>
          <p:cNvPr id="317" name="Google Shape;317;p37"/>
          <p:cNvSpPr txBox="1"/>
          <p:nvPr/>
        </p:nvSpPr>
        <p:spPr>
          <a:xfrm>
            <a:off x="1153149" y="975974"/>
            <a:ext cx="1034700" cy="52320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000000"/>
              </a:buClr>
              <a:buSzPts val="2800"/>
              <a:buFont typeface="Arial"/>
              <a:buNone/>
            </a:pPr>
            <a:r>
              <a:t/>
            </a:r>
            <a:endParaRPr b="0" i="0" sz="2800" u="none" cap="none" strike="noStrike">
              <a:solidFill>
                <a:schemeClr val="lt1"/>
              </a:solidFill>
              <a:latin typeface="Times New Roman"/>
              <a:ea typeface="Times New Roman"/>
              <a:cs typeface="Times New Roman"/>
              <a:sym typeface="Times New Roman"/>
            </a:endParaRPr>
          </a:p>
        </p:txBody>
      </p:sp>
      <p:sp>
        <p:nvSpPr>
          <p:cNvPr id="318" name="Google Shape;318;p37"/>
          <p:cNvSpPr txBox="1"/>
          <p:nvPr/>
        </p:nvSpPr>
        <p:spPr>
          <a:xfrm>
            <a:off x="1214179" y="1231789"/>
            <a:ext cx="966300" cy="33870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000000"/>
              </a:buClr>
              <a:buSzPts val="1600"/>
              <a:buFont typeface="Arial"/>
              <a:buNone/>
            </a:pPr>
            <a:r>
              <a:t/>
            </a:r>
            <a:endParaRPr b="1" i="0" sz="1600" u="none" cap="none" strike="noStrike">
              <a:solidFill>
                <a:schemeClr val="lt1"/>
              </a:solidFill>
              <a:latin typeface="Times New Roman"/>
              <a:ea typeface="Times New Roman"/>
              <a:cs typeface="Times New Roman"/>
              <a:sym typeface="Times New Roman"/>
            </a:endParaRPr>
          </a:p>
        </p:txBody>
      </p:sp>
      <p:sp>
        <p:nvSpPr>
          <p:cNvPr id="319" name="Google Shape;319;p37"/>
          <p:cNvSpPr txBox="1"/>
          <p:nvPr/>
        </p:nvSpPr>
        <p:spPr>
          <a:xfrm>
            <a:off x="889000" y="2391844"/>
            <a:ext cx="10541100" cy="4212000"/>
          </a:xfrm>
          <a:prstGeom prst="rect">
            <a:avLst/>
          </a:prstGeom>
          <a:noFill/>
          <a:ln>
            <a:noFill/>
          </a:ln>
        </p:spPr>
        <p:txBody>
          <a:bodyPr anchorCtr="0" anchor="t" bIns="45700" lIns="91425" spcFirstLastPara="1" rIns="91425" wrap="square" tIns="45700">
            <a:spAutoFit/>
          </a:bodyPr>
          <a:lstStyle/>
          <a:p>
            <a:pPr indent="-285752" lvl="0" marL="285752" marR="0" rtl="0" algn="l">
              <a:lnSpc>
                <a:spcPct val="100000"/>
              </a:lnSpc>
              <a:spcBef>
                <a:spcPts val="0"/>
              </a:spcBef>
              <a:spcAft>
                <a:spcPts val="0"/>
              </a:spcAft>
              <a:buClr>
                <a:srgbClr val="83992A"/>
              </a:buClr>
              <a:buSzPts val="2760"/>
              <a:buFont typeface="Arial"/>
              <a:buChar char="•"/>
            </a:pPr>
            <a:r>
              <a:rPr b="0" i="0" lang="en-US" sz="2400" u="none" cap="none" strike="noStrike">
                <a:solidFill>
                  <a:srgbClr val="313B47"/>
                </a:solidFill>
                <a:latin typeface="Arial"/>
                <a:ea typeface="Arial"/>
                <a:cs typeface="Arial"/>
                <a:sym typeface="Arial"/>
              </a:rPr>
              <a:t>Full Name</a:t>
            </a:r>
            <a:endParaRPr b="0" i="0" sz="2400" u="none" cap="none" strike="noStrike">
              <a:solidFill>
                <a:srgbClr val="262626"/>
              </a:solidFill>
              <a:latin typeface="Garamond"/>
              <a:ea typeface="Garamond"/>
              <a:cs typeface="Garamond"/>
              <a:sym typeface="Garamond"/>
            </a:endParaRPr>
          </a:p>
          <a:p>
            <a:pPr indent="-285752" lvl="0" marL="285752" marR="0" rtl="0" algn="l">
              <a:lnSpc>
                <a:spcPct val="100000"/>
              </a:lnSpc>
              <a:spcBef>
                <a:spcPts val="1081"/>
              </a:spcBef>
              <a:spcAft>
                <a:spcPts val="0"/>
              </a:spcAft>
              <a:buClr>
                <a:srgbClr val="83992A"/>
              </a:buClr>
              <a:buSzPts val="2760"/>
              <a:buFont typeface="Arial"/>
              <a:buChar char="•"/>
            </a:pPr>
            <a:r>
              <a:rPr b="0" i="0" lang="en-US" sz="2400" u="none" cap="none" strike="noStrike">
                <a:solidFill>
                  <a:srgbClr val="313B47"/>
                </a:solidFill>
                <a:latin typeface="Arial"/>
                <a:ea typeface="Arial"/>
                <a:cs typeface="Arial"/>
                <a:sym typeface="Arial"/>
              </a:rPr>
              <a:t>Phone Number</a:t>
            </a:r>
            <a:endParaRPr b="0" i="0" sz="2400" u="none" cap="none" strike="noStrike">
              <a:solidFill>
                <a:srgbClr val="262626"/>
              </a:solidFill>
              <a:latin typeface="Garamond"/>
              <a:ea typeface="Garamond"/>
              <a:cs typeface="Garamond"/>
              <a:sym typeface="Garamond"/>
            </a:endParaRPr>
          </a:p>
          <a:p>
            <a:pPr indent="-285752" lvl="0" marL="285752" marR="0" rtl="0" algn="l">
              <a:lnSpc>
                <a:spcPct val="100000"/>
              </a:lnSpc>
              <a:spcBef>
                <a:spcPts val="1081"/>
              </a:spcBef>
              <a:spcAft>
                <a:spcPts val="0"/>
              </a:spcAft>
              <a:buClr>
                <a:srgbClr val="83992A"/>
              </a:buClr>
              <a:buSzPts val="2760"/>
              <a:buFont typeface="Arial"/>
              <a:buChar char="•"/>
            </a:pPr>
            <a:r>
              <a:rPr b="0" i="0" lang="en-US" sz="2400" u="none" cap="none" strike="noStrike">
                <a:solidFill>
                  <a:srgbClr val="313B47"/>
                </a:solidFill>
                <a:latin typeface="Arial"/>
                <a:ea typeface="Arial"/>
                <a:cs typeface="Arial"/>
                <a:sym typeface="Arial"/>
              </a:rPr>
              <a:t>Email</a:t>
            </a:r>
            <a:endParaRPr b="0" i="0" sz="2400" u="none" cap="none" strike="noStrike">
              <a:solidFill>
                <a:srgbClr val="262626"/>
              </a:solidFill>
              <a:latin typeface="Garamond"/>
              <a:ea typeface="Garamond"/>
              <a:cs typeface="Garamond"/>
              <a:sym typeface="Garamond"/>
            </a:endParaRPr>
          </a:p>
          <a:p>
            <a:pPr indent="-285752" lvl="0" marL="285752" marR="0" rtl="0" algn="l">
              <a:lnSpc>
                <a:spcPct val="100000"/>
              </a:lnSpc>
              <a:spcBef>
                <a:spcPts val="1081"/>
              </a:spcBef>
              <a:spcAft>
                <a:spcPts val="0"/>
              </a:spcAft>
              <a:buClr>
                <a:srgbClr val="83992A"/>
              </a:buClr>
              <a:buSzPts val="2760"/>
              <a:buFont typeface="Arial"/>
              <a:buChar char="•"/>
            </a:pPr>
            <a:r>
              <a:rPr b="0" i="0" lang="en-US" sz="2400" u="none" cap="none" strike="noStrike">
                <a:solidFill>
                  <a:srgbClr val="313B47"/>
                </a:solidFill>
                <a:latin typeface="Arial"/>
                <a:ea typeface="Arial"/>
                <a:cs typeface="Arial"/>
                <a:sym typeface="Arial"/>
              </a:rPr>
              <a:t>Date</a:t>
            </a:r>
            <a:endParaRPr b="0" i="0" sz="2400" u="none" cap="none" strike="noStrike">
              <a:solidFill>
                <a:srgbClr val="262626"/>
              </a:solidFill>
              <a:latin typeface="Garamond"/>
              <a:ea typeface="Garamond"/>
              <a:cs typeface="Garamond"/>
              <a:sym typeface="Garamond"/>
            </a:endParaRPr>
          </a:p>
          <a:p>
            <a:pPr indent="-285752" lvl="0" marL="285752" marR="0" rtl="0" algn="l">
              <a:lnSpc>
                <a:spcPct val="100000"/>
              </a:lnSpc>
              <a:spcBef>
                <a:spcPts val="1081"/>
              </a:spcBef>
              <a:spcAft>
                <a:spcPts val="0"/>
              </a:spcAft>
              <a:buClr>
                <a:srgbClr val="83992A"/>
              </a:buClr>
              <a:buSzPts val="2760"/>
              <a:buFont typeface="Arial"/>
              <a:buChar char="•"/>
            </a:pPr>
            <a:r>
              <a:rPr b="0" i="0" lang="en-US" sz="2400" u="none" cap="none" strike="noStrike">
                <a:solidFill>
                  <a:srgbClr val="313B47"/>
                </a:solidFill>
                <a:latin typeface="Arial"/>
                <a:ea typeface="Arial"/>
                <a:cs typeface="Arial"/>
                <a:sym typeface="Arial"/>
              </a:rPr>
              <a:t>Name of the hiring manager / their professional title</a:t>
            </a:r>
            <a:endParaRPr b="0" i="0" sz="2400" u="none" cap="none" strike="noStrike">
              <a:solidFill>
                <a:srgbClr val="262626"/>
              </a:solidFill>
              <a:latin typeface="Garamond"/>
              <a:ea typeface="Garamond"/>
              <a:cs typeface="Garamond"/>
              <a:sym typeface="Garamond"/>
            </a:endParaRPr>
          </a:p>
          <a:p>
            <a:pPr indent="-285752" lvl="0" marL="285752" marR="0" rtl="0" algn="l">
              <a:lnSpc>
                <a:spcPct val="100000"/>
              </a:lnSpc>
              <a:spcBef>
                <a:spcPts val="1081"/>
              </a:spcBef>
              <a:spcAft>
                <a:spcPts val="0"/>
              </a:spcAft>
              <a:buClr>
                <a:srgbClr val="83992A"/>
              </a:buClr>
              <a:buSzPts val="2760"/>
              <a:buFont typeface="Arial"/>
              <a:buChar char="•"/>
            </a:pPr>
            <a:r>
              <a:rPr b="0" i="0" lang="en-US" sz="2400" u="none" cap="none" strike="noStrike">
                <a:solidFill>
                  <a:srgbClr val="313B47"/>
                </a:solidFill>
                <a:latin typeface="Arial"/>
                <a:ea typeface="Arial"/>
                <a:cs typeface="Arial"/>
                <a:sym typeface="Arial"/>
              </a:rPr>
              <a:t>Name of the company you’re applying to</a:t>
            </a:r>
            <a:endParaRPr b="0" i="0" sz="2400" u="none" cap="none" strike="noStrike">
              <a:solidFill>
                <a:srgbClr val="262626"/>
              </a:solidFill>
              <a:latin typeface="Garamond"/>
              <a:ea typeface="Garamond"/>
              <a:cs typeface="Garamond"/>
              <a:sym typeface="Garamond"/>
            </a:endParaRPr>
          </a:p>
          <a:p>
            <a:pPr indent="-110492" lvl="0" marL="285752" marR="0" rtl="0" algn="l">
              <a:lnSpc>
                <a:spcPct val="100000"/>
              </a:lnSpc>
              <a:spcBef>
                <a:spcPts val="1081"/>
              </a:spcBef>
              <a:spcAft>
                <a:spcPts val="0"/>
              </a:spcAft>
              <a:buClr>
                <a:schemeClr val="dk1"/>
              </a:buClr>
              <a:buSzPts val="2760"/>
              <a:buFont typeface="Arial"/>
              <a:buNone/>
            </a:pPr>
            <a:r>
              <a:t/>
            </a:r>
            <a:endParaRPr b="0" i="0" sz="2400" u="none" cap="none" strike="noStrike">
              <a:solidFill>
                <a:srgbClr val="262626"/>
              </a:solidFill>
              <a:latin typeface="Garamond"/>
              <a:ea typeface="Garamond"/>
              <a:cs typeface="Garamond"/>
              <a:sym typeface="Garamond"/>
            </a:endParaRPr>
          </a:p>
          <a:p>
            <a:pPr indent="0" lvl="0" marL="0" marR="0" rtl="0" algn="l">
              <a:lnSpc>
                <a:spcPct val="100000"/>
              </a:lnSpc>
              <a:spcBef>
                <a:spcPts val="0"/>
              </a:spcBef>
              <a:spcAft>
                <a:spcPts val="0"/>
              </a:spcAft>
              <a:buClr>
                <a:schemeClr val="dk1"/>
              </a:buClr>
              <a:buSzPts val="1800"/>
              <a:buFont typeface="Arial"/>
              <a:buNone/>
            </a:pPr>
            <a:r>
              <a:t/>
            </a:r>
            <a:endParaRPr b="0" i="0" sz="2400" u="none" cap="none" strike="noStrike">
              <a:solidFill>
                <a:srgbClr val="FF0000"/>
              </a:solidFill>
              <a:latin typeface="Times New Roman"/>
              <a:ea typeface="Times New Roman"/>
              <a:cs typeface="Times New Roman"/>
              <a:sym typeface="Times New Roman"/>
            </a:endParaRPr>
          </a:p>
        </p:txBody>
      </p:sp>
      <p:sp>
        <p:nvSpPr>
          <p:cNvPr id="320" name="Google Shape;320;p37"/>
          <p:cNvSpPr txBox="1"/>
          <p:nvPr/>
        </p:nvSpPr>
        <p:spPr>
          <a:xfrm>
            <a:off x="9264625" y="6292631"/>
            <a:ext cx="2616300" cy="40020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000000"/>
              </a:buClr>
              <a:buSzPts val="2000"/>
              <a:buFont typeface="Arial"/>
              <a:buNone/>
            </a:pPr>
            <a:r>
              <a:rPr b="1" i="0" lang="en-US" sz="2000" u="none" cap="none" strike="noStrike">
                <a:solidFill>
                  <a:schemeClr val="dk1"/>
                </a:solidFill>
                <a:latin typeface="Calibri"/>
                <a:ea typeface="Calibri"/>
                <a:cs typeface="Calibri"/>
                <a:sym typeface="Calibri"/>
              </a:rPr>
              <a:t>www.midocean.ae</a:t>
            </a:r>
            <a:endParaRPr b="0" i="0" sz="1400" u="none" cap="none" strike="noStrike">
              <a:solidFill>
                <a:srgbClr val="000000"/>
              </a:solidFill>
              <a:latin typeface="Arial"/>
              <a:ea typeface="Arial"/>
              <a:cs typeface="Arial"/>
              <a:sym typeface="Arial"/>
            </a:endParaRPr>
          </a:p>
        </p:txBody>
      </p:sp>
      <p:pic>
        <p:nvPicPr>
          <p:cNvPr id="321" name="Google Shape;321;p37"/>
          <p:cNvPicPr preferRelativeResize="0"/>
          <p:nvPr/>
        </p:nvPicPr>
        <p:blipFill rotWithShape="1">
          <a:blip r:embed="rId3">
            <a:alphaModFix/>
          </a:blip>
          <a:srcRect b="25428" l="0" r="0" t="27876"/>
          <a:stretch/>
        </p:blipFill>
        <p:spPr>
          <a:xfrm>
            <a:off x="9678850" y="268963"/>
            <a:ext cx="2305141" cy="1076343"/>
          </a:xfrm>
          <a:prstGeom prst="rect">
            <a:avLst/>
          </a:prstGeom>
          <a:noFill/>
          <a:ln>
            <a:noFill/>
          </a:ln>
        </p:spPr>
      </p:pic>
    </p:spTree>
  </p:cSld>
  <p:clrMapOvr>
    <a:masterClrMapping/>
  </p:clrMapOvr>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25" name="Shape 325"/>
        <p:cNvGrpSpPr/>
        <p:nvPr/>
      </p:nvGrpSpPr>
      <p:grpSpPr>
        <a:xfrm>
          <a:off x="0" y="0"/>
          <a:ext cx="0" cy="0"/>
          <a:chOff x="0" y="0"/>
          <a:chExt cx="0" cy="0"/>
        </a:xfrm>
      </p:grpSpPr>
      <p:sp>
        <p:nvSpPr>
          <p:cNvPr id="326" name="Google Shape;326;p38"/>
          <p:cNvSpPr/>
          <p:nvPr/>
        </p:nvSpPr>
        <p:spPr>
          <a:xfrm>
            <a:off x="617280" y="1685495"/>
            <a:ext cx="10812600" cy="4370400"/>
          </a:xfrm>
          <a:prstGeom prst="roundRect">
            <a:avLst>
              <a:gd fmla="val 6140" name="adj"/>
            </a:avLst>
          </a:prstGeom>
          <a:solidFill>
            <a:schemeClr val="lt1"/>
          </a:solidFill>
          <a:ln cap="flat" cmpd="sng" w="38100">
            <a:solidFill>
              <a:srgbClr val="00B0F0"/>
            </a:solidFill>
            <a:prstDash val="solid"/>
            <a:miter lim="800000"/>
            <a:headEnd len="sm" w="sm" type="none"/>
            <a:tailEnd len="sm" w="sm" type="none"/>
          </a:ln>
          <a:effectLst>
            <a:outerShdw blurRad="571500" sx="86000" rotWithShape="0" algn="ctr" sy="86000">
              <a:srgbClr val="000000">
                <a:alpha val="24705"/>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Calibri"/>
              <a:ea typeface="Calibri"/>
              <a:cs typeface="Calibri"/>
              <a:sym typeface="Calibri"/>
            </a:endParaRPr>
          </a:p>
        </p:txBody>
      </p:sp>
      <p:sp>
        <p:nvSpPr>
          <p:cNvPr id="327" name="Google Shape;327;p38"/>
          <p:cNvSpPr txBox="1"/>
          <p:nvPr/>
        </p:nvSpPr>
        <p:spPr>
          <a:xfrm>
            <a:off x="2420900" y="1064350"/>
            <a:ext cx="8793300" cy="769500"/>
          </a:xfrm>
          <a:prstGeom prst="rect">
            <a:avLst/>
          </a:prstGeom>
          <a:noFill/>
          <a:ln>
            <a:noFill/>
          </a:ln>
        </p:spPr>
        <p:txBody>
          <a:bodyPr anchorCtr="0" anchor="t" bIns="45700" lIns="91425" spcFirstLastPara="1" rIns="91425" wrap="square" tIns="45700">
            <a:spAutoFit/>
          </a:bodyPr>
          <a:lstStyle/>
          <a:p>
            <a:pPr indent="-285752" lvl="0" marL="285752" marR="0" rtl="0" algn="l">
              <a:lnSpc>
                <a:spcPct val="100000"/>
              </a:lnSpc>
              <a:spcBef>
                <a:spcPts val="0"/>
              </a:spcBef>
              <a:spcAft>
                <a:spcPts val="0"/>
              </a:spcAft>
              <a:buClr>
                <a:srgbClr val="313B47"/>
              </a:buClr>
              <a:buSzPts val="2201"/>
              <a:buFont typeface="Arial"/>
              <a:buNone/>
            </a:pPr>
            <a:r>
              <a:t/>
            </a:r>
            <a:endParaRPr b="1" i="0" sz="4400" u="none" cap="none" strike="noStrike">
              <a:solidFill>
                <a:srgbClr val="262626"/>
              </a:solidFill>
              <a:latin typeface="Garamond"/>
              <a:ea typeface="Garamond"/>
              <a:cs typeface="Garamond"/>
              <a:sym typeface="Garamond"/>
            </a:endParaRPr>
          </a:p>
        </p:txBody>
      </p:sp>
      <p:sp>
        <p:nvSpPr>
          <p:cNvPr id="328" name="Google Shape;328;p38"/>
          <p:cNvSpPr/>
          <p:nvPr/>
        </p:nvSpPr>
        <p:spPr>
          <a:xfrm>
            <a:off x="942308" y="935396"/>
            <a:ext cx="1404600" cy="1166100"/>
          </a:xfrm>
          <a:prstGeom prst="rect">
            <a:avLst/>
          </a:prstGeom>
          <a:solidFill>
            <a:srgbClr val="00B0F0"/>
          </a:solidFill>
          <a:ln cap="flat" cmpd="sng" w="38100">
            <a:solidFill>
              <a:schemeClr val="lt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Calibri"/>
              <a:ea typeface="Calibri"/>
              <a:cs typeface="Calibri"/>
              <a:sym typeface="Calibri"/>
            </a:endParaRPr>
          </a:p>
        </p:txBody>
      </p:sp>
      <p:sp>
        <p:nvSpPr>
          <p:cNvPr id="329" name="Google Shape;329;p38"/>
          <p:cNvSpPr txBox="1"/>
          <p:nvPr/>
        </p:nvSpPr>
        <p:spPr>
          <a:xfrm>
            <a:off x="1153149" y="975974"/>
            <a:ext cx="1034700" cy="52320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000000"/>
              </a:buClr>
              <a:buSzPts val="2800"/>
              <a:buFont typeface="Arial"/>
              <a:buNone/>
            </a:pPr>
            <a:r>
              <a:t/>
            </a:r>
            <a:endParaRPr b="0" i="0" sz="2800" u="none" cap="none" strike="noStrike">
              <a:solidFill>
                <a:schemeClr val="lt1"/>
              </a:solidFill>
              <a:latin typeface="Times New Roman"/>
              <a:ea typeface="Times New Roman"/>
              <a:cs typeface="Times New Roman"/>
              <a:sym typeface="Times New Roman"/>
            </a:endParaRPr>
          </a:p>
        </p:txBody>
      </p:sp>
      <p:sp>
        <p:nvSpPr>
          <p:cNvPr id="330" name="Google Shape;330;p38"/>
          <p:cNvSpPr txBox="1"/>
          <p:nvPr/>
        </p:nvSpPr>
        <p:spPr>
          <a:xfrm>
            <a:off x="1214179" y="1231789"/>
            <a:ext cx="966300" cy="33870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000000"/>
              </a:buClr>
              <a:buSzPts val="1600"/>
              <a:buFont typeface="Arial"/>
              <a:buNone/>
            </a:pPr>
            <a:r>
              <a:t/>
            </a:r>
            <a:endParaRPr b="1" i="0" sz="1600" u="none" cap="none" strike="noStrike">
              <a:solidFill>
                <a:schemeClr val="lt1"/>
              </a:solidFill>
              <a:latin typeface="Times New Roman"/>
              <a:ea typeface="Times New Roman"/>
              <a:cs typeface="Times New Roman"/>
              <a:sym typeface="Times New Roman"/>
            </a:endParaRPr>
          </a:p>
        </p:txBody>
      </p:sp>
      <p:sp>
        <p:nvSpPr>
          <p:cNvPr id="331" name="Google Shape;331;p38"/>
          <p:cNvSpPr txBox="1"/>
          <p:nvPr/>
        </p:nvSpPr>
        <p:spPr>
          <a:xfrm>
            <a:off x="889000" y="2391844"/>
            <a:ext cx="10541100" cy="2715600"/>
          </a:xfrm>
          <a:prstGeom prst="rect">
            <a:avLst/>
          </a:prstGeom>
          <a:noFill/>
          <a:ln>
            <a:noFill/>
          </a:ln>
        </p:spPr>
        <p:txBody>
          <a:bodyPr anchorCtr="0" anchor="t" bIns="45700" lIns="91425" spcFirstLastPara="1" rIns="91425" wrap="square" tIns="45700">
            <a:spAutoFit/>
          </a:bodyPr>
          <a:lstStyle/>
          <a:p>
            <a:pPr indent="-285752" lvl="0" marL="285752" marR="0" rtl="0" algn="l">
              <a:lnSpc>
                <a:spcPct val="100000"/>
              </a:lnSpc>
              <a:spcBef>
                <a:spcPts val="0"/>
              </a:spcBef>
              <a:spcAft>
                <a:spcPts val="0"/>
              </a:spcAft>
              <a:buClr>
                <a:srgbClr val="83992A"/>
              </a:buClr>
              <a:buSzPts val="2760"/>
              <a:buFont typeface="Arial"/>
              <a:buChar char="•"/>
            </a:pPr>
            <a:r>
              <a:rPr b="1" i="0" lang="en-US" sz="2400" u="none" cap="none" strike="noStrike">
                <a:solidFill>
                  <a:srgbClr val="2D2D2D"/>
                </a:solidFill>
                <a:latin typeface="Noto Sans"/>
                <a:ea typeface="Noto Sans"/>
                <a:cs typeface="Noto Sans"/>
                <a:sym typeface="Noto Sans"/>
              </a:rPr>
              <a:t>2. Include a greeting</a:t>
            </a:r>
            <a:endParaRPr b="0" i="0" sz="2400" u="none" cap="none" strike="noStrike">
              <a:solidFill>
                <a:srgbClr val="262626"/>
              </a:solidFill>
              <a:latin typeface="Garamond"/>
              <a:ea typeface="Garamond"/>
              <a:cs typeface="Garamond"/>
              <a:sym typeface="Garamond"/>
            </a:endParaRPr>
          </a:p>
          <a:p>
            <a:pPr indent="-285752" lvl="0" marL="285752" marR="0" rtl="0" algn="l">
              <a:lnSpc>
                <a:spcPct val="100000"/>
              </a:lnSpc>
              <a:spcBef>
                <a:spcPts val="1081"/>
              </a:spcBef>
              <a:spcAft>
                <a:spcPts val="0"/>
              </a:spcAft>
              <a:buClr>
                <a:srgbClr val="83992A"/>
              </a:buClr>
              <a:buSzPts val="2760"/>
              <a:buFont typeface="Arial"/>
              <a:buChar char="•"/>
            </a:pPr>
            <a:r>
              <a:rPr b="0" i="0" lang="en-US" sz="2400" u="none" cap="none" strike="noStrike">
                <a:solidFill>
                  <a:srgbClr val="2D2D2D"/>
                </a:solidFill>
                <a:latin typeface="Noto Sans"/>
                <a:ea typeface="Noto Sans"/>
                <a:cs typeface="Noto Sans"/>
                <a:sym typeface="Noto Sans"/>
              </a:rPr>
              <a:t>Example greetings:</a:t>
            </a:r>
            <a:endParaRPr b="0" i="0" sz="2400" u="none" cap="none" strike="noStrike">
              <a:solidFill>
                <a:srgbClr val="262626"/>
              </a:solidFill>
              <a:latin typeface="Garamond"/>
              <a:ea typeface="Garamond"/>
              <a:cs typeface="Garamond"/>
              <a:sym typeface="Garamond"/>
            </a:endParaRPr>
          </a:p>
          <a:p>
            <a:pPr indent="-285752" lvl="0" marL="285752" marR="0" rtl="0" algn="l">
              <a:lnSpc>
                <a:spcPct val="100000"/>
              </a:lnSpc>
              <a:spcBef>
                <a:spcPts val="1081"/>
              </a:spcBef>
              <a:spcAft>
                <a:spcPts val="0"/>
              </a:spcAft>
              <a:buClr>
                <a:srgbClr val="83992A"/>
              </a:buClr>
              <a:buSzPts val="2760"/>
              <a:buFont typeface="Arial"/>
              <a:buChar char="•"/>
            </a:pPr>
            <a:r>
              <a:rPr b="0" i="1" lang="en-US" sz="2400" u="none" cap="none" strike="noStrike">
                <a:solidFill>
                  <a:srgbClr val="2D2D2D"/>
                </a:solidFill>
                <a:latin typeface="Noto Sans"/>
                <a:ea typeface="Noto Sans"/>
                <a:cs typeface="Noto Sans"/>
                <a:sym typeface="Noto Sans"/>
              </a:rPr>
              <a:t>Dear Hiring Manager,</a:t>
            </a:r>
            <a:endParaRPr b="0" i="0" sz="2400" u="none" cap="none" strike="noStrike">
              <a:solidFill>
                <a:srgbClr val="2D2D2D"/>
              </a:solidFill>
              <a:latin typeface="Noto Sans"/>
              <a:ea typeface="Noto Sans"/>
              <a:cs typeface="Noto Sans"/>
              <a:sym typeface="Noto Sans"/>
            </a:endParaRPr>
          </a:p>
          <a:p>
            <a:pPr indent="-285752" lvl="0" marL="285752" marR="0" rtl="0" algn="l">
              <a:lnSpc>
                <a:spcPct val="100000"/>
              </a:lnSpc>
              <a:spcBef>
                <a:spcPts val="1081"/>
              </a:spcBef>
              <a:spcAft>
                <a:spcPts val="0"/>
              </a:spcAft>
              <a:buClr>
                <a:srgbClr val="83992A"/>
              </a:buClr>
              <a:buSzPts val="2760"/>
              <a:buFont typeface="Arial"/>
              <a:buChar char="•"/>
            </a:pPr>
            <a:r>
              <a:rPr b="0" i="1" lang="en-US" sz="2400" u="none" cap="none" strike="noStrike">
                <a:solidFill>
                  <a:srgbClr val="2D2D2D"/>
                </a:solidFill>
                <a:latin typeface="Noto Sans"/>
                <a:ea typeface="Noto Sans"/>
                <a:cs typeface="Noto Sans"/>
                <a:sym typeface="Noto Sans"/>
              </a:rPr>
              <a:t>Dear Tyler Wallace,</a:t>
            </a:r>
            <a:endParaRPr b="0" i="0" sz="2400" u="none" cap="none" strike="noStrike">
              <a:solidFill>
                <a:srgbClr val="2D2D2D"/>
              </a:solidFill>
              <a:latin typeface="Noto Sans"/>
              <a:ea typeface="Noto Sans"/>
              <a:cs typeface="Noto Sans"/>
              <a:sym typeface="Noto Sans"/>
            </a:endParaRPr>
          </a:p>
          <a:p>
            <a:pPr indent="-110492" lvl="0" marL="285752" marR="0" rtl="0" algn="l">
              <a:lnSpc>
                <a:spcPct val="100000"/>
              </a:lnSpc>
              <a:spcBef>
                <a:spcPts val="1081"/>
              </a:spcBef>
              <a:spcAft>
                <a:spcPts val="0"/>
              </a:spcAft>
              <a:buClr>
                <a:schemeClr val="dk1"/>
              </a:buClr>
              <a:buSzPts val="2760"/>
              <a:buFont typeface="Arial"/>
              <a:buNone/>
            </a:pPr>
            <a:r>
              <a:t/>
            </a:r>
            <a:endParaRPr b="0" i="0" sz="2400" u="none" cap="none" strike="noStrike">
              <a:solidFill>
                <a:srgbClr val="262626"/>
              </a:solidFill>
              <a:latin typeface="Garamond"/>
              <a:ea typeface="Garamond"/>
              <a:cs typeface="Garamond"/>
              <a:sym typeface="Garamond"/>
            </a:endParaRPr>
          </a:p>
        </p:txBody>
      </p:sp>
      <p:sp>
        <p:nvSpPr>
          <p:cNvPr id="332" name="Google Shape;332;p38"/>
          <p:cNvSpPr txBox="1"/>
          <p:nvPr/>
        </p:nvSpPr>
        <p:spPr>
          <a:xfrm>
            <a:off x="9264625" y="6292631"/>
            <a:ext cx="2616300" cy="40020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000000"/>
              </a:buClr>
              <a:buSzPts val="2000"/>
              <a:buFont typeface="Arial"/>
              <a:buNone/>
            </a:pPr>
            <a:r>
              <a:rPr b="1" i="0" lang="en-US" sz="2000" u="none" cap="none" strike="noStrike">
                <a:solidFill>
                  <a:schemeClr val="dk1"/>
                </a:solidFill>
                <a:latin typeface="Calibri"/>
                <a:ea typeface="Calibri"/>
                <a:cs typeface="Calibri"/>
                <a:sym typeface="Calibri"/>
              </a:rPr>
              <a:t>www.midocean.ae</a:t>
            </a:r>
            <a:endParaRPr b="0" i="0" sz="1400" u="none" cap="none" strike="noStrike">
              <a:solidFill>
                <a:srgbClr val="000000"/>
              </a:solidFill>
              <a:latin typeface="Arial"/>
              <a:ea typeface="Arial"/>
              <a:cs typeface="Arial"/>
              <a:sym typeface="Arial"/>
            </a:endParaRPr>
          </a:p>
        </p:txBody>
      </p:sp>
      <p:pic>
        <p:nvPicPr>
          <p:cNvPr id="333" name="Google Shape;333;p38"/>
          <p:cNvPicPr preferRelativeResize="0"/>
          <p:nvPr/>
        </p:nvPicPr>
        <p:blipFill rotWithShape="1">
          <a:blip r:embed="rId3">
            <a:alphaModFix/>
          </a:blip>
          <a:srcRect b="25428" l="0" r="0" t="27876"/>
          <a:stretch/>
        </p:blipFill>
        <p:spPr>
          <a:xfrm>
            <a:off x="9678850" y="268963"/>
            <a:ext cx="2305141" cy="1076343"/>
          </a:xfrm>
          <a:prstGeom prst="rect">
            <a:avLst/>
          </a:prstGeom>
          <a:noFill/>
          <a:ln>
            <a:noFill/>
          </a:ln>
        </p:spPr>
      </p:pic>
    </p:spTree>
  </p:cSld>
  <p:clrMapOvr>
    <a:masterClrMapping/>
  </p:clrMapOvr>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37" name="Shape 337"/>
        <p:cNvGrpSpPr/>
        <p:nvPr/>
      </p:nvGrpSpPr>
      <p:grpSpPr>
        <a:xfrm>
          <a:off x="0" y="0"/>
          <a:ext cx="0" cy="0"/>
          <a:chOff x="0" y="0"/>
          <a:chExt cx="0" cy="0"/>
        </a:xfrm>
      </p:grpSpPr>
      <p:sp>
        <p:nvSpPr>
          <p:cNvPr id="338" name="Google Shape;338;p39"/>
          <p:cNvSpPr/>
          <p:nvPr/>
        </p:nvSpPr>
        <p:spPr>
          <a:xfrm>
            <a:off x="617280" y="1685495"/>
            <a:ext cx="10812600" cy="4370400"/>
          </a:xfrm>
          <a:prstGeom prst="roundRect">
            <a:avLst>
              <a:gd fmla="val 6140" name="adj"/>
            </a:avLst>
          </a:prstGeom>
          <a:solidFill>
            <a:schemeClr val="lt1"/>
          </a:solidFill>
          <a:ln cap="flat" cmpd="sng" w="38100">
            <a:solidFill>
              <a:srgbClr val="00B0F0"/>
            </a:solidFill>
            <a:prstDash val="solid"/>
            <a:miter lim="800000"/>
            <a:headEnd len="sm" w="sm" type="none"/>
            <a:tailEnd len="sm" w="sm" type="none"/>
          </a:ln>
          <a:effectLst>
            <a:outerShdw blurRad="571500" sx="86000" rotWithShape="0" algn="ctr" sy="86000">
              <a:srgbClr val="000000">
                <a:alpha val="24705"/>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Calibri"/>
              <a:ea typeface="Calibri"/>
              <a:cs typeface="Calibri"/>
              <a:sym typeface="Calibri"/>
            </a:endParaRPr>
          </a:p>
        </p:txBody>
      </p:sp>
      <p:sp>
        <p:nvSpPr>
          <p:cNvPr id="339" name="Google Shape;339;p39"/>
          <p:cNvSpPr txBox="1"/>
          <p:nvPr/>
        </p:nvSpPr>
        <p:spPr>
          <a:xfrm>
            <a:off x="2420900" y="1064350"/>
            <a:ext cx="8793300" cy="769500"/>
          </a:xfrm>
          <a:prstGeom prst="rect">
            <a:avLst/>
          </a:prstGeom>
          <a:noFill/>
          <a:ln>
            <a:noFill/>
          </a:ln>
        </p:spPr>
        <p:txBody>
          <a:bodyPr anchorCtr="0" anchor="t" bIns="45700" lIns="91425" spcFirstLastPara="1" rIns="91425" wrap="square" tIns="45700">
            <a:spAutoFit/>
          </a:bodyPr>
          <a:lstStyle/>
          <a:p>
            <a:pPr indent="-285752" lvl="0" marL="285752" marR="0" rtl="0" algn="l">
              <a:lnSpc>
                <a:spcPct val="100000"/>
              </a:lnSpc>
              <a:spcBef>
                <a:spcPts val="0"/>
              </a:spcBef>
              <a:spcAft>
                <a:spcPts val="0"/>
              </a:spcAft>
              <a:buClr>
                <a:srgbClr val="313B47"/>
              </a:buClr>
              <a:buSzPts val="2201"/>
              <a:buFont typeface="Arial"/>
              <a:buNone/>
            </a:pPr>
            <a:r>
              <a:t/>
            </a:r>
            <a:endParaRPr b="1" i="0" sz="4400" u="none" cap="none" strike="noStrike">
              <a:solidFill>
                <a:srgbClr val="262626"/>
              </a:solidFill>
              <a:latin typeface="Garamond"/>
              <a:ea typeface="Garamond"/>
              <a:cs typeface="Garamond"/>
              <a:sym typeface="Garamond"/>
            </a:endParaRPr>
          </a:p>
        </p:txBody>
      </p:sp>
      <p:sp>
        <p:nvSpPr>
          <p:cNvPr id="340" name="Google Shape;340;p39"/>
          <p:cNvSpPr/>
          <p:nvPr/>
        </p:nvSpPr>
        <p:spPr>
          <a:xfrm>
            <a:off x="942308" y="935396"/>
            <a:ext cx="1404600" cy="1166100"/>
          </a:xfrm>
          <a:prstGeom prst="rect">
            <a:avLst/>
          </a:prstGeom>
          <a:solidFill>
            <a:srgbClr val="00B0F0"/>
          </a:solidFill>
          <a:ln cap="flat" cmpd="sng" w="38100">
            <a:solidFill>
              <a:schemeClr val="lt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Calibri"/>
              <a:ea typeface="Calibri"/>
              <a:cs typeface="Calibri"/>
              <a:sym typeface="Calibri"/>
            </a:endParaRPr>
          </a:p>
        </p:txBody>
      </p:sp>
      <p:sp>
        <p:nvSpPr>
          <p:cNvPr id="341" name="Google Shape;341;p39"/>
          <p:cNvSpPr txBox="1"/>
          <p:nvPr/>
        </p:nvSpPr>
        <p:spPr>
          <a:xfrm>
            <a:off x="1153149" y="975974"/>
            <a:ext cx="1034700" cy="52320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000000"/>
              </a:buClr>
              <a:buSzPts val="2800"/>
              <a:buFont typeface="Arial"/>
              <a:buNone/>
            </a:pPr>
            <a:r>
              <a:t/>
            </a:r>
            <a:endParaRPr b="0" i="0" sz="2800" u="none" cap="none" strike="noStrike">
              <a:solidFill>
                <a:schemeClr val="lt1"/>
              </a:solidFill>
              <a:latin typeface="Times New Roman"/>
              <a:ea typeface="Times New Roman"/>
              <a:cs typeface="Times New Roman"/>
              <a:sym typeface="Times New Roman"/>
            </a:endParaRPr>
          </a:p>
        </p:txBody>
      </p:sp>
      <p:sp>
        <p:nvSpPr>
          <p:cNvPr id="342" name="Google Shape;342;p39"/>
          <p:cNvSpPr txBox="1"/>
          <p:nvPr/>
        </p:nvSpPr>
        <p:spPr>
          <a:xfrm>
            <a:off x="1214179" y="1231789"/>
            <a:ext cx="966300" cy="33870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000000"/>
              </a:buClr>
              <a:buSzPts val="1600"/>
              <a:buFont typeface="Arial"/>
              <a:buNone/>
            </a:pPr>
            <a:r>
              <a:t/>
            </a:r>
            <a:endParaRPr b="1" i="0" sz="1600" u="none" cap="none" strike="noStrike">
              <a:solidFill>
                <a:schemeClr val="lt1"/>
              </a:solidFill>
              <a:latin typeface="Times New Roman"/>
              <a:ea typeface="Times New Roman"/>
              <a:cs typeface="Times New Roman"/>
              <a:sym typeface="Times New Roman"/>
            </a:endParaRPr>
          </a:p>
        </p:txBody>
      </p:sp>
      <p:sp>
        <p:nvSpPr>
          <p:cNvPr id="343" name="Google Shape;343;p39"/>
          <p:cNvSpPr txBox="1"/>
          <p:nvPr/>
        </p:nvSpPr>
        <p:spPr>
          <a:xfrm>
            <a:off x="889000" y="2391844"/>
            <a:ext cx="10541100" cy="1080600"/>
          </a:xfrm>
          <a:prstGeom prst="rect">
            <a:avLst/>
          </a:prstGeom>
          <a:noFill/>
          <a:ln>
            <a:noFill/>
          </a:ln>
        </p:spPr>
        <p:txBody>
          <a:bodyPr anchorCtr="0" anchor="t" bIns="45700" lIns="91425" spcFirstLastPara="1" rIns="91425" wrap="square" tIns="45700">
            <a:spAutoFit/>
          </a:bodyPr>
          <a:lstStyle/>
          <a:p>
            <a:pPr indent="-285752" lvl="0" marL="285752" marR="0" rtl="0" algn="l">
              <a:lnSpc>
                <a:spcPct val="100000"/>
              </a:lnSpc>
              <a:spcBef>
                <a:spcPts val="0"/>
              </a:spcBef>
              <a:spcAft>
                <a:spcPts val="0"/>
              </a:spcAft>
              <a:buClr>
                <a:srgbClr val="83992A"/>
              </a:buClr>
              <a:buSzPts val="2760"/>
              <a:buFont typeface="Arial"/>
              <a:buChar char="•"/>
            </a:pPr>
            <a:r>
              <a:rPr b="1" i="0" lang="en-US" sz="2400" u="none" cap="none" strike="noStrike">
                <a:solidFill>
                  <a:srgbClr val="313B47"/>
                </a:solidFill>
                <a:latin typeface="Arial"/>
                <a:ea typeface="Arial"/>
                <a:cs typeface="Arial"/>
                <a:sym typeface="Arial"/>
              </a:rPr>
              <a:t>3- Write an Attention-Grabbing Introduction</a:t>
            </a:r>
            <a:endParaRPr b="0" i="0" sz="2400" u="none" cap="none" strike="noStrike">
              <a:solidFill>
                <a:srgbClr val="262626"/>
              </a:solidFill>
              <a:latin typeface="Garamond"/>
              <a:ea typeface="Garamond"/>
              <a:cs typeface="Garamond"/>
              <a:sym typeface="Garamond"/>
            </a:endParaRPr>
          </a:p>
          <a:p>
            <a:pPr indent="-285752" lvl="0" marL="285752" marR="0" rtl="0" algn="l">
              <a:lnSpc>
                <a:spcPct val="100000"/>
              </a:lnSpc>
              <a:spcBef>
                <a:spcPts val="1081"/>
              </a:spcBef>
              <a:spcAft>
                <a:spcPts val="0"/>
              </a:spcAft>
              <a:buClr>
                <a:srgbClr val="83992A"/>
              </a:buClr>
              <a:buSzPts val="2760"/>
              <a:buFont typeface="Arial"/>
              <a:buChar char="•"/>
            </a:pPr>
            <a:r>
              <a:rPr b="0" i="0" lang="en-US" sz="2400" u="none" cap="none" strike="noStrike">
                <a:solidFill>
                  <a:srgbClr val="313B47"/>
                </a:solidFill>
                <a:latin typeface="Arial"/>
                <a:ea typeface="Arial"/>
                <a:cs typeface="Arial"/>
                <a:sym typeface="Arial"/>
              </a:rPr>
              <a:t>So, it’s essential to catch their attention from the </a:t>
            </a:r>
            <a:r>
              <a:rPr b="1" i="0" lang="en-US" sz="2400" u="none" cap="none" strike="noStrike">
                <a:solidFill>
                  <a:srgbClr val="313B47"/>
                </a:solidFill>
                <a:latin typeface="Arial"/>
                <a:ea typeface="Arial"/>
                <a:cs typeface="Arial"/>
                <a:sym typeface="Arial"/>
              </a:rPr>
              <a:t>very first paragraph</a:t>
            </a:r>
            <a:r>
              <a:rPr b="0" i="0" lang="en-US" sz="2400" u="none" cap="none" strike="noStrike">
                <a:solidFill>
                  <a:srgbClr val="313B47"/>
                </a:solidFill>
                <a:latin typeface="Arial"/>
                <a:ea typeface="Arial"/>
                <a:cs typeface="Arial"/>
                <a:sym typeface="Arial"/>
              </a:rPr>
              <a:t>.</a:t>
            </a:r>
            <a:endParaRPr b="0" i="0" sz="2400" u="none" cap="none" strike="noStrike">
              <a:solidFill>
                <a:srgbClr val="262626"/>
              </a:solidFill>
              <a:latin typeface="Garamond"/>
              <a:ea typeface="Garamond"/>
              <a:cs typeface="Garamond"/>
              <a:sym typeface="Garamond"/>
            </a:endParaRPr>
          </a:p>
        </p:txBody>
      </p:sp>
      <p:sp>
        <p:nvSpPr>
          <p:cNvPr id="344" name="Google Shape;344;p39"/>
          <p:cNvSpPr txBox="1"/>
          <p:nvPr/>
        </p:nvSpPr>
        <p:spPr>
          <a:xfrm>
            <a:off x="9264625" y="6292631"/>
            <a:ext cx="2616300" cy="40020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000000"/>
              </a:buClr>
              <a:buSzPts val="2000"/>
              <a:buFont typeface="Arial"/>
              <a:buNone/>
            </a:pPr>
            <a:r>
              <a:rPr b="1" i="0" lang="en-US" sz="2000" u="none" cap="none" strike="noStrike">
                <a:solidFill>
                  <a:schemeClr val="dk1"/>
                </a:solidFill>
                <a:latin typeface="Calibri"/>
                <a:ea typeface="Calibri"/>
                <a:cs typeface="Calibri"/>
                <a:sym typeface="Calibri"/>
              </a:rPr>
              <a:t>www.midocean.ae</a:t>
            </a:r>
            <a:endParaRPr b="0" i="0" sz="1400" u="none" cap="none" strike="noStrike">
              <a:solidFill>
                <a:srgbClr val="000000"/>
              </a:solidFill>
              <a:latin typeface="Arial"/>
              <a:ea typeface="Arial"/>
              <a:cs typeface="Arial"/>
              <a:sym typeface="Arial"/>
            </a:endParaRPr>
          </a:p>
        </p:txBody>
      </p:sp>
      <p:pic>
        <p:nvPicPr>
          <p:cNvPr id="345" name="Google Shape;345;p39"/>
          <p:cNvPicPr preferRelativeResize="0"/>
          <p:nvPr/>
        </p:nvPicPr>
        <p:blipFill rotWithShape="1">
          <a:blip r:embed="rId3">
            <a:alphaModFix/>
          </a:blip>
          <a:srcRect b="25428" l="0" r="0" t="27876"/>
          <a:stretch/>
        </p:blipFill>
        <p:spPr>
          <a:xfrm>
            <a:off x="9678850" y="268963"/>
            <a:ext cx="2305141" cy="1076343"/>
          </a:xfrm>
          <a:prstGeom prst="rect">
            <a:avLst/>
          </a:prstGeom>
          <a:noFill/>
          <a:ln>
            <a:noFill/>
          </a:ln>
        </p:spPr>
      </p:pic>
    </p:spTree>
  </p:cSld>
  <p:clrMapOvr>
    <a:masterClrMapping/>
  </p:clrMapOvr>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49" name="Shape 349"/>
        <p:cNvGrpSpPr/>
        <p:nvPr/>
      </p:nvGrpSpPr>
      <p:grpSpPr>
        <a:xfrm>
          <a:off x="0" y="0"/>
          <a:ext cx="0" cy="0"/>
          <a:chOff x="0" y="0"/>
          <a:chExt cx="0" cy="0"/>
        </a:xfrm>
      </p:grpSpPr>
      <p:sp>
        <p:nvSpPr>
          <p:cNvPr id="350" name="Google Shape;350;p40"/>
          <p:cNvSpPr/>
          <p:nvPr/>
        </p:nvSpPr>
        <p:spPr>
          <a:xfrm>
            <a:off x="617280" y="1685495"/>
            <a:ext cx="10812600" cy="4370400"/>
          </a:xfrm>
          <a:prstGeom prst="roundRect">
            <a:avLst>
              <a:gd fmla="val 6140" name="adj"/>
            </a:avLst>
          </a:prstGeom>
          <a:solidFill>
            <a:schemeClr val="lt1"/>
          </a:solidFill>
          <a:ln cap="flat" cmpd="sng" w="38100">
            <a:solidFill>
              <a:srgbClr val="00B0F0"/>
            </a:solidFill>
            <a:prstDash val="solid"/>
            <a:miter lim="800000"/>
            <a:headEnd len="sm" w="sm" type="none"/>
            <a:tailEnd len="sm" w="sm" type="none"/>
          </a:ln>
          <a:effectLst>
            <a:outerShdw blurRad="571500" sx="86000" rotWithShape="0" algn="ctr" sy="86000">
              <a:srgbClr val="000000">
                <a:alpha val="24705"/>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Calibri"/>
              <a:ea typeface="Calibri"/>
              <a:cs typeface="Calibri"/>
              <a:sym typeface="Calibri"/>
            </a:endParaRPr>
          </a:p>
        </p:txBody>
      </p:sp>
      <p:sp>
        <p:nvSpPr>
          <p:cNvPr id="351" name="Google Shape;351;p40"/>
          <p:cNvSpPr txBox="1"/>
          <p:nvPr/>
        </p:nvSpPr>
        <p:spPr>
          <a:xfrm>
            <a:off x="2420900" y="1064350"/>
            <a:ext cx="8793300" cy="769500"/>
          </a:xfrm>
          <a:prstGeom prst="rect">
            <a:avLst/>
          </a:prstGeom>
          <a:noFill/>
          <a:ln>
            <a:noFill/>
          </a:ln>
        </p:spPr>
        <p:txBody>
          <a:bodyPr anchorCtr="0" anchor="t" bIns="45700" lIns="91425" spcFirstLastPara="1" rIns="91425" wrap="square" tIns="45700">
            <a:spAutoFit/>
          </a:bodyPr>
          <a:lstStyle/>
          <a:p>
            <a:pPr indent="-285752" lvl="0" marL="285752" marR="0" rtl="0" algn="l">
              <a:lnSpc>
                <a:spcPct val="100000"/>
              </a:lnSpc>
              <a:spcBef>
                <a:spcPts val="0"/>
              </a:spcBef>
              <a:spcAft>
                <a:spcPts val="0"/>
              </a:spcAft>
              <a:buClr>
                <a:srgbClr val="313B47"/>
              </a:buClr>
              <a:buSzPts val="2201"/>
              <a:buFont typeface="Arial"/>
              <a:buNone/>
            </a:pPr>
            <a:r>
              <a:t/>
            </a:r>
            <a:endParaRPr b="1" i="0" sz="4400" u="none" cap="none" strike="noStrike">
              <a:solidFill>
                <a:srgbClr val="262626"/>
              </a:solidFill>
              <a:latin typeface="Garamond"/>
              <a:ea typeface="Garamond"/>
              <a:cs typeface="Garamond"/>
              <a:sym typeface="Garamond"/>
            </a:endParaRPr>
          </a:p>
        </p:txBody>
      </p:sp>
      <p:sp>
        <p:nvSpPr>
          <p:cNvPr id="352" name="Google Shape;352;p40"/>
          <p:cNvSpPr/>
          <p:nvPr/>
        </p:nvSpPr>
        <p:spPr>
          <a:xfrm>
            <a:off x="942308" y="935396"/>
            <a:ext cx="1404600" cy="1166100"/>
          </a:xfrm>
          <a:prstGeom prst="rect">
            <a:avLst/>
          </a:prstGeom>
          <a:solidFill>
            <a:srgbClr val="00B0F0"/>
          </a:solidFill>
          <a:ln cap="flat" cmpd="sng" w="38100">
            <a:solidFill>
              <a:schemeClr val="lt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Calibri"/>
              <a:ea typeface="Calibri"/>
              <a:cs typeface="Calibri"/>
              <a:sym typeface="Calibri"/>
            </a:endParaRPr>
          </a:p>
        </p:txBody>
      </p:sp>
      <p:sp>
        <p:nvSpPr>
          <p:cNvPr id="353" name="Google Shape;353;p40"/>
          <p:cNvSpPr txBox="1"/>
          <p:nvPr/>
        </p:nvSpPr>
        <p:spPr>
          <a:xfrm>
            <a:off x="1153149" y="975974"/>
            <a:ext cx="1034700" cy="52320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000000"/>
              </a:buClr>
              <a:buSzPts val="2800"/>
              <a:buFont typeface="Arial"/>
              <a:buNone/>
            </a:pPr>
            <a:r>
              <a:t/>
            </a:r>
            <a:endParaRPr b="0" i="0" sz="2800" u="none" cap="none" strike="noStrike">
              <a:solidFill>
                <a:schemeClr val="lt1"/>
              </a:solidFill>
              <a:latin typeface="Times New Roman"/>
              <a:ea typeface="Times New Roman"/>
              <a:cs typeface="Times New Roman"/>
              <a:sym typeface="Times New Roman"/>
            </a:endParaRPr>
          </a:p>
        </p:txBody>
      </p:sp>
      <p:sp>
        <p:nvSpPr>
          <p:cNvPr id="354" name="Google Shape;354;p40"/>
          <p:cNvSpPr txBox="1"/>
          <p:nvPr/>
        </p:nvSpPr>
        <p:spPr>
          <a:xfrm>
            <a:off x="1214179" y="1231789"/>
            <a:ext cx="966300" cy="33870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000000"/>
              </a:buClr>
              <a:buSzPts val="1600"/>
              <a:buFont typeface="Arial"/>
              <a:buNone/>
            </a:pPr>
            <a:r>
              <a:t/>
            </a:r>
            <a:endParaRPr b="1" i="0" sz="1600" u="none" cap="none" strike="noStrike">
              <a:solidFill>
                <a:schemeClr val="lt1"/>
              </a:solidFill>
              <a:latin typeface="Times New Roman"/>
              <a:ea typeface="Times New Roman"/>
              <a:cs typeface="Times New Roman"/>
              <a:sym typeface="Times New Roman"/>
            </a:endParaRPr>
          </a:p>
        </p:txBody>
      </p:sp>
      <p:sp>
        <p:nvSpPr>
          <p:cNvPr id="355" name="Google Shape;355;p40"/>
          <p:cNvSpPr txBox="1"/>
          <p:nvPr/>
        </p:nvSpPr>
        <p:spPr>
          <a:xfrm>
            <a:off x="889000" y="2391844"/>
            <a:ext cx="10541100" cy="3260400"/>
          </a:xfrm>
          <a:prstGeom prst="rect">
            <a:avLst/>
          </a:prstGeom>
          <a:noFill/>
          <a:ln>
            <a:noFill/>
          </a:ln>
        </p:spPr>
        <p:txBody>
          <a:bodyPr anchorCtr="0" anchor="t" bIns="45700" lIns="91425" spcFirstLastPara="1" rIns="91425" wrap="square" tIns="45700">
            <a:spAutoFit/>
          </a:bodyPr>
          <a:lstStyle/>
          <a:p>
            <a:pPr indent="-285752" lvl="0" marL="285752" marR="0" rtl="0" algn="l">
              <a:lnSpc>
                <a:spcPct val="100000"/>
              </a:lnSpc>
              <a:spcBef>
                <a:spcPts val="0"/>
              </a:spcBef>
              <a:spcAft>
                <a:spcPts val="0"/>
              </a:spcAft>
              <a:buClr>
                <a:srgbClr val="83992A"/>
              </a:buClr>
              <a:buSzPts val="2760"/>
              <a:buFont typeface="Arial"/>
              <a:buChar char="•"/>
            </a:pPr>
            <a:r>
              <a:rPr b="1" i="0" lang="en-US" sz="2400" u="none" cap="none" strike="noStrike">
                <a:solidFill>
                  <a:srgbClr val="313B47"/>
                </a:solidFill>
                <a:latin typeface="Arial"/>
                <a:ea typeface="Arial"/>
                <a:cs typeface="Arial"/>
                <a:sym typeface="Arial"/>
              </a:rPr>
              <a:t>4- Explain why you’re the perfect person for the job</a:t>
            </a:r>
            <a:endParaRPr b="0" i="0" sz="2400" u="none" cap="none" strike="noStrike">
              <a:solidFill>
                <a:srgbClr val="262626"/>
              </a:solidFill>
              <a:latin typeface="Garamond"/>
              <a:ea typeface="Garamond"/>
              <a:cs typeface="Garamond"/>
              <a:sym typeface="Garamond"/>
            </a:endParaRPr>
          </a:p>
          <a:p>
            <a:pPr indent="-285752" lvl="0" marL="285752" marR="0" rtl="0" algn="l">
              <a:lnSpc>
                <a:spcPct val="100000"/>
              </a:lnSpc>
              <a:spcBef>
                <a:spcPts val="1081"/>
              </a:spcBef>
              <a:spcAft>
                <a:spcPts val="0"/>
              </a:spcAft>
              <a:buClr>
                <a:srgbClr val="83992A"/>
              </a:buClr>
              <a:buSzPts val="2760"/>
              <a:buFont typeface="Arial"/>
              <a:buChar char="•"/>
            </a:pPr>
            <a:r>
              <a:rPr b="0" i="0" lang="en-US" sz="2400" u="none" cap="none" strike="noStrike">
                <a:solidFill>
                  <a:srgbClr val="313B47"/>
                </a:solidFill>
                <a:latin typeface="Arial"/>
                <a:ea typeface="Arial"/>
                <a:cs typeface="Arial"/>
                <a:sym typeface="Arial"/>
              </a:rPr>
              <a:t>This is where you show off your professional skills and convince the HR manager that you’re a better fit for the job than all the other applicants.</a:t>
            </a:r>
            <a:endParaRPr b="0" i="0" sz="2400" u="none" cap="none" strike="noStrike">
              <a:solidFill>
                <a:srgbClr val="262626"/>
              </a:solidFill>
              <a:latin typeface="Garamond"/>
              <a:ea typeface="Garamond"/>
              <a:cs typeface="Garamond"/>
              <a:sym typeface="Garamond"/>
            </a:endParaRPr>
          </a:p>
          <a:p>
            <a:pPr indent="-285752" lvl="0" marL="285752" marR="0" rtl="0" algn="l">
              <a:lnSpc>
                <a:spcPct val="100000"/>
              </a:lnSpc>
              <a:spcBef>
                <a:spcPts val="1081"/>
              </a:spcBef>
              <a:spcAft>
                <a:spcPts val="0"/>
              </a:spcAft>
              <a:buClr>
                <a:srgbClr val="83992A"/>
              </a:buClr>
              <a:buSzPts val="2760"/>
              <a:buFont typeface="Arial"/>
              <a:buChar char="•"/>
            </a:pPr>
            <a:r>
              <a:rPr b="0" i="0" lang="en-US" sz="2400" u="none" cap="none" strike="noStrike">
                <a:solidFill>
                  <a:srgbClr val="313B47"/>
                </a:solidFill>
                <a:latin typeface="Arial"/>
                <a:ea typeface="Arial"/>
                <a:cs typeface="Arial"/>
                <a:sym typeface="Arial"/>
              </a:rPr>
              <a:t>But first things first - before you even write anything, you need to learn what the most important requirements for the role are. So, open up the job ad and identify which of the responsibilities are the most critical.</a:t>
            </a:r>
            <a:endParaRPr b="0" i="0" sz="2400" u="none" cap="none" strike="noStrike">
              <a:solidFill>
                <a:srgbClr val="262626"/>
              </a:solidFill>
              <a:latin typeface="Garamond"/>
              <a:ea typeface="Garamond"/>
              <a:cs typeface="Garamond"/>
              <a:sym typeface="Garamond"/>
            </a:endParaRPr>
          </a:p>
          <a:p>
            <a:pPr indent="-110492" lvl="0" marL="285752" marR="0" rtl="0" algn="l">
              <a:lnSpc>
                <a:spcPct val="100000"/>
              </a:lnSpc>
              <a:spcBef>
                <a:spcPts val="1081"/>
              </a:spcBef>
              <a:spcAft>
                <a:spcPts val="0"/>
              </a:spcAft>
              <a:buClr>
                <a:schemeClr val="dk1"/>
              </a:buClr>
              <a:buSzPts val="2760"/>
              <a:buFont typeface="Arial"/>
              <a:buNone/>
            </a:pPr>
            <a:r>
              <a:t/>
            </a:r>
            <a:endParaRPr b="0" i="0" sz="2400" u="none" cap="none" strike="noStrike">
              <a:solidFill>
                <a:srgbClr val="262626"/>
              </a:solidFill>
              <a:latin typeface="Garamond"/>
              <a:ea typeface="Garamond"/>
              <a:cs typeface="Garamond"/>
              <a:sym typeface="Garamond"/>
            </a:endParaRPr>
          </a:p>
        </p:txBody>
      </p:sp>
      <p:sp>
        <p:nvSpPr>
          <p:cNvPr id="356" name="Google Shape;356;p40"/>
          <p:cNvSpPr txBox="1"/>
          <p:nvPr/>
        </p:nvSpPr>
        <p:spPr>
          <a:xfrm>
            <a:off x="9264625" y="6292631"/>
            <a:ext cx="2616300" cy="40020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000000"/>
              </a:buClr>
              <a:buSzPts val="2000"/>
              <a:buFont typeface="Arial"/>
              <a:buNone/>
            </a:pPr>
            <a:r>
              <a:rPr b="1" i="0" lang="en-US" sz="2000" u="none" cap="none" strike="noStrike">
                <a:solidFill>
                  <a:schemeClr val="dk1"/>
                </a:solidFill>
                <a:latin typeface="Calibri"/>
                <a:ea typeface="Calibri"/>
                <a:cs typeface="Calibri"/>
                <a:sym typeface="Calibri"/>
              </a:rPr>
              <a:t>www.midocean.ae</a:t>
            </a:r>
            <a:endParaRPr b="0" i="0" sz="1400" u="none" cap="none" strike="noStrike">
              <a:solidFill>
                <a:srgbClr val="000000"/>
              </a:solidFill>
              <a:latin typeface="Arial"/>
              <a:ea typeface="Arial"/>
              <a:cs typeface="Arial"/>
              <a:sym typeface="Arial"/>
            </a:endParaRPr>
          </a:p>
        </p:txBody>
      </p:sp>
      <p:pic>
        <p:nvPicPr>
          <p:cNvPr id="357" name="Google Shape;357;p40"/>
          <p:cNvPicPr preferRelativeResize="0"/>
          <p:nvPr/>
        </p:nvPicPr>
        <p:blipFill rotWithShape="1">
          <a:blip r:embed="rId3">
            <a:alphaModFix/>
          </a:blip>
          <a:srcRect b="25428" l="0" r="0" t="27876"/>
          <a:stretch/>
        </p:blipFill>
        <p:spPr>
          <a:xfrm>
            <a:off x="9678850" y="268963"/>
            <a:ext cx="2305141" cy="1076343"/>
          </a:xfrm>
          <a:prstGeom prst="rect">
            <a:avLst/>
          </a:prstGeom>
          <a:noFill/>
          <a:ln>
            <a:noFill/>
          </a:ln>
        </p:spPr>
      </p:pic>
    </p:spTree>
  </p:cSld>
  <p:clrMapOvr>
    <a:masterClrMapping/>
  </p:clrMapOvr>
</p:sld>
</file>

<file path=ppt/slides/slide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61" name="Shape 361"/>
        <p:cNvGrpSpPr/>
        <p:nvPr/>
      </p:nvGrpSpPr>
      <p:grpSpPr>
        <a:xfrm>
          <a:off x="0" y="0"/>
          <a:ext cx="0" cy="0"/>
          <a:chOff x="0" y="0"/>
          <a:chExt cx="0" cy="0"/>
        </a:xfrm>
      </p:grpSpPr>
      <p:sp>
        <p:nvSpPr>
          <p:cNvPr id="362" name="Google Shape;362;p41"/>
          <p:cNvSpPr/>
          <p:nvPr/>
        </p:nvSpPr>
        <p:spPr>
          <a:xfrm>
            <a:off x="617280" y="1685495"/>
            <a:ext cx="10812600" cy="4370400"/>
          </a:xfrm>
          <a:prstGeom prst="roundRect">
            <a:avLst>
              <a:gd fmla="val 6140" name="adj"/>
            </a:avLst>
          </a:prstGeom>
          <a:solidFill>
            <a:schemeClr val="lt1"/>
          </a:solidFill>
          <a:ln cap="flat" cmpd="sng" w="38100">
            <a:solidFill>
              <a:srgbClr val="00B0F0"/>
            </a:solidFill>
            <a:prstDash val="solid"/>
            <a:miter lim="800000"/>
            <a:headEnd len="sm" w="sm" type="none"/>
            <a:tailEnd len="sm" w="sm" type="none"/>
          </a:ln>
          <a:effectLst>
            <a:outerShdw blurRad="571500" sx="86000" rotWithShape="0" algn="ctr" sy="86000">
              <a:srgbClr val="000000">
                <a:alpha val="24705"/>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Calibri"/>
              <a:ea typeface="Calibri"/>
              <a:cs typeface="Calibri"/>
              <a:sym typeface="Calibri"/>
            </a:endParaRPr>
          </a:p>
        </p:txBody>
      </p:sp>
      <p:sp>
        <p:nvSpPr>
          <p:cNvPr id="363" name="Google Shape;363;p41"/>
          <p:cNvSpPr txBox="1"/>
          <p:nvPr/>
        </p:nvSpPr>
        <p:spPr>
          <a:xfrm>
            <a:off x="2420900" y="1064350"/>
            <a:ext cx="8793300" cy="769500"/>
          </a:xfrm>
          <a:prstGeom prst="rect">
            <a:avLst/>
          </a:prstGeom>
          <a:noFill/>
          <a:ln>
            <a:noFill/>
          </a:ln>
        </p:spPr>
        <p:txBody>
          <a:bodyPr anchorCtr="0" anchor="t" bIns="45700" lIns="91425" spcFirstLastPara="1" rIns="91425" wrap="square" tIns="45700">
            <a:spAutoFit/>
          </a:bodyPr>
          <a:lstStyle/>
          <a:p>
            <a:pPr indent="-285752" lvl="0" marL="285752" marR="0" rtl="0" algn="l">
              <a:lnSpc>
                <a:spcPct val="100000"/>
              </a:lnSpc>
              <a:spcBef>
                <a:spcPts val="0"/>
              </a:spcBef>
              <a:spcAft>
                <a:spcPts val="0"/>
              </a:spcAft>
              <a:buClr>
                <a:srgbClr val="313B47"/>
              </a:buClr>
              <a:buSzPts val="2201"/>
              <a:buFont typeface="Arial"/>
              <a:buNone/>
            </a:pPr>
            <a:r>
              <a:t/>
            </a:r>
            <a:endParaRPr b="1" i="0" sz="4400" u="none" cap="none" strike="noStrike">
              <a:solidFill>
                <a:srgbClr val="262626"/>
              </a:solidFill>
              <a:latin typeface="Garamond"/>
              <a:ea typeface="Garamond"/>
              <a:cs typeface="Garamond"/>
              <a:sym typeface="Garamond"/>
            </a:endParaRPr>
          </a:p>
        </p:txBody>
      </p:sp>
      <p:sp>
        <p:nvSpPr>
          <p:cNvPr id="364" name="Google Shape;364;p41"/>
          <p:cNvSpPr/>
          <p:nvPr/>
        </p:nvSpPr>
        <p:spPr>
          <a:xfrm>
            <a:off x="942308" y="935396"/>
            <a:ext cx="1404600" cy="1166100"/>
          </a:xfrm>
          <a:prstGeom prst="rect">
            <a:avLst/>
          </a:prstGeom>
          <a:solidFill>
            <a:srgbClr val="00B0F0"/>
          </a:solidFill>
          <a:ln cap="flat" cmpd="sng" w="38100">
            <a:solidFill>
              <a:schemeClr val="lt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Calibri"/>
              <a:ea typeface="Calibri"/>
              <a:cs typeface="Calibri"/>
              <a:sym typeface="Calibri"/>
            </a:endParaRPr>
          </a:p>
        </p:txBody>
      </p:sp>
      <p:sp>
        <p:nvSpPr>
          <p:cNvPr id="365" name="Google Shape;365;p41"/>
          <p:cNvSpPr txBox="1"/>
          <p:nvPr/>
        </p:nvSpPr>
        <p:spPr>
          <a:xfrm>
            <a:off x="1153149" y="975974"/>
            <a:ext cx="1034700" cy="52320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000000"/>
              </a:buClr>
              <a:buSzPts val="2800"/>
              <a:buFont typeface="Arial"/>
              <a:buNone/>
            </a:pPr>
            <a:r>
              <a:t/>
            </a:r>
            <a:endParaRPr b="0" i="0" sz="2800" u="none" cap="none" strike="noStrike">
              <a:solidFill>
                <a:schemeClr val="lt1"/>
              </a:solidFill>
              <a:latin typeface="Times New Roman"/>
              <a:ea typeface="Times New Roman"/>
              <a:cs typeface="Times New Roman"/>
              <a:sym typeface="Times New Roman"/>
            </a:endParaRPr>
          </a:p>
        </p:txBody>
      </p:sp>
      <p:sp>
        <p:nvSpPr>
          <p:cNvPr id="366" name="Google Shape;366;p41"/>
          <p:cNvSpPr txBox="1"/>
          <p:nvPr/>
        </p:nvSpPr>
        <p:spPr>
          <a:xfrm>
            <a:off x="1214179" y="1231789"/>
            <a:ext cx="966300" cy="33870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000000"/>
              </a:buClr>
              <a:buSzPts val="1600"/>
              <a:buFont typeface="Arial"/>
              <a:buNone/>
            </a:pPr>
            <a:r>
              <a:t/>
            </a:r>
            <a:endParaRPr b="1" i="0" sz="1600" u="none" cap="none" strike="noStrike">
              <a:solidFill>
                <a:schemeClr val="lt1"/>
              </a:solidFill>
              <a:latin typeface="Times New Roman"/>
              <a:ea typeface="Times New Roman"/>
              <a:cs typeface="Times New Roman"/>
              <a:sym typeface="Times New Roman"/>
            </a:endParaRPr>
          </a:p>
        </p:txBody>
      </p:sp>
      <p:sp>
        <p:nvSpPr>
          <p:cNvPr id="367" name="Google Shape;367;p41"/>
          <p:cNvSpPr txBox="1"/>
          <p:nvPr/>
        </p:nvSpPr>
        <p:spPr>
          <a:xfrm>
            <a:off x="889000" y="1570501"/>
            <a:ext cx="10541100" cy="4581300"/>
          </a:xfrm>
          <a:prstGeom prst="rect">
            <a:avLst/>
          </a:prstGeom>
          <a:noFill/>
          <a:ln>
            <a:noFill/>
          </a:ln>
        </p:spPr>
        <p:txBody>
          <a:bodyPr anchorCtr="0" anchor="t" bIns="45700" lIns="91425" spcFirstLastPara="1" rIns="91425" wrap="square" tIns="45700">
            <a:spAutoFit/>
          </a:bodyPr>
          <a:lstStyle/>
          <a:p>
            <a:pPr indent="-285752" lvl="0" marL="285752" marR="0" rtl="0" algn="l">
              <a:lnSpc>
                <a:spcPct val="100000"/>
              </a:lnSpc>
              <a:spcBef>
                <a:spcPts val="0"/>
              </a:spcBef>
              <a:spcAft>
                <a:spcPts val="0"/>
              </a:spcAft>
              <a:buClr>
                <a:srgbClr val="83992A"/>
              </a:buClr>
              <a:buSzPts val="2460"/>
              <a:buFont typeface="Arial"/>
              <a:buChar char="•"/>
            </a:pPr>
            <a:r>
              <a:rPr b="1" i="0" lang="en-US" sz="2100" u="none" cap="none" strike="noStrike">
                <a:solidFill>
                  <a:srgbClr val="313B47"/>
                </a:solidFill>
                <a:latin typeface="Arial"/>
                <a:ea typeface="Arial"/>
                <a:cs typeface="Arial"/>
                <a:sym typeface="Arial"/>
              </a:rPr>
              <a:t>5- Explain why you’re a good fit for the company</a:t>
            </a:r>
            <a:endParaRPr b="0" i="0" sz="2100" u="none" cap="none" strike="noStrike">
              <a:solidFill>
                <a:srgbClr val="262626"/>
              </a:solidFill>
              <a:latin typeface="Garamond"/>
              <a:ea typeface="Garamond"/>
              <a:cs typeface="Garamond"/>
              <a:sym typeface="Garamond"/>
            </a:endParaRPr>
          </a:p>
          <a:p>
            <a:pPr indent="-285752" lvl="0" marL="285752" marR="0" rtl="0" algn="l">
              <a:lnSpc>
                <a:spcPct val="100000"/>
              </a:lnSpc>
              <a:spcBef>
                <a:spcPts val="937"/>
              </a:spcBef>
              <a:spcAft>
                <a:spcPts val="0"/>
              </a:spcAft>
              <a:buClr>
                <a:srgbClr val="83992A"/>
              </a:buClr>
              <a:buSzPts val="2460"/>
              <a:buFont typeface="Arial"/>
              <a:buChar char="•"/>
            </a:pPr>
            <a:r>
              <a:rPr b="0" i="0" lang="en-US" sz="2100" u="none" cap="none" strike="noStrike">
                <a:solidFill>
                  <a:srgbClr val="313B47"/>
                </a:solidFill>
                <a:latin typeface="Arial"/>
                <a:ea typeface="Arial"/>
                <a:cs typeface="Arial"/>
                <a:sym typeface="Arial"/>
              </a:rPr>
              <a:t>Once you’ve written the last paragraph, you might be thinking - I’m a shoo-in for the job! What else do I need to write? I’ll just wrap up the cover letter and hit that sweet </a:t>
            </a:r>
            <a:r>
              <a:rPr b="1" i="0" lang="en-US" sz="2100" u="none" cap="none" strike="noStrike">
                <a:solidFill>
                  <a:srgbClr val="313B47"/>
                </a:solidFill>
                <a:latin typeface="Arial"/>
                <a:ea typeface="Arial"/>
                <a:cs typeface="Arial"/>
                <a:sym typeface="Arial"/>
              </a:rPr>
              <a:t>SEND</a:t>
            </a:r>
            <a:r>
              <a:rPr b="0" i="0" lang="en-US" sz="2100" u="none" cap="none" strike="noStrike">
                <a:solidFill>
                  <a:srgbClr val="313B47"/>
                </a:solidFill>
                <a:latin typeface="Arial"/>
                <a:ea typeface="Arial"/>
                <a:cs typeface="Arial"/>
                <a:sym typeface="Arial"/>
              </a:rPr>
              <a:t> button.</a:t>
            </a:r>
            <a:endParaRPr b="0" i="0" sz="2100" u="none" cap="none" strike="noStrike">
              <a:solidFill>
                <a:srgbClr val="262626"/>
              </a:solidFill>
              <a:latin typeface="Garamond"/>
              <a:ea typeface="Garamond"/>
              <a:cs typeface="Garamond"/>
              <a:sym typeface="Garamond"/>
            </a:endParaRPr>
          </a:p>
          <a:p>
            <a:pPr indent="-285752" lvl="0" marL="285752" marR="0" rtl="0" algn="l">
              <a:lnSpc>
                <a:spcPct val="100000"/>
              </a:lnSpc>
              <a:spcBef>
                <a:spcPts val="937"/>
              </a:spcBef>
              <a:spcAft>
                <a:spcPts val="0"/>
              </a:spcAft>
              <a:buClr>
                <a:srgbClr val="83992A"/>
              </a:buClr>
              <a:buSzPts val="2460"/>
              <a:buFont typeface="Arial"/>
              <a:buChar char="•"/>
            </a:pPr>
            <a:r>
              <a:rPr b="0" i="0" lang="en-US" sz="2100" u="none" cap="none" strike="noStrike">
                <a:solidFill>
                  <a:srgbClr val="313B47"/>
                </a:solidFill>
                <a:latin typeface="Arial"/>
                <a:ea typeface="Arial"/>
                <a:cs typeface="Arial"/>
                <a:sym typeface="Arial"/>
              </a:rPr>
              <a:t>Well, no. You’re not quite there yet.</a:t>
            </a:r>
            <a:endParaRPr b="0" i="0" sz="2100" u="none" cap="none" strike="noStrike">
              <a:solidFill>
                <a:srgbClr val="262626"/>
              </a:solidFill>
              <a:latin typeface="Garamond"/>
              <a:ea typeface="Garamond"/>
              <a:cs typeface="Garamond"/>
              <a:sym typeface="Garamond"/>
            </a:endParaRPr>
          </a:p>
          <a:p>
            <a:pPr indent="-285752" lvl="0" marL="285752" marR="0" rtl="0" algn="l">
              <a:lnSpc>
                <a:spcPct val="100000"/>
              </a:lnSpc>
              <a:spcBef>
                <a:spcPts val="937"/>
              </a:spcBef>
              <a:spcAft>
                <a:spcPts val="0"/>
              </a:spcAft>
              <a:buClr>
                <a:srgbClr val="83992A"/>
              </a:buClr>
              <a:buSzPts val="2460"/>
              <a:buFont typeface="Arial"/>
              <a:buChar char="•"/>
            </a:pPr>
            <a:r>
              <a:rPr b="0" i="0" lang="en-US" sz="2100" u="none" cap="none" strike="noStrike">
                <a:solidFill>
                  <a:srgbClr val="313B47"/>
                </a:solidFill>
                <a:latin typeface="Arial"/>
                <a:ea typeface="Arial"/>
                <a:cs typeface="Arial"/>
                <a:sym typeface="Arial"/>
              </a:rPr>
              <a:t>The HR manager doesn’t only look at whether you’ll be good at the job or not. They’re looking for someone that’s also a good fit for the company culture.</a:t>
            </a:r>
            <a:endParaRPr b="0" i="0" sz="2100" u="none" cap="none" strike="noStrike">
              <a:solidFill>
                <a:srgbClr val="262626"/>
              </a:solidFill>
              <a:latin typeface="Garamond"/>
              <a:ea typeface="Garamond"/>
              <a:cs typeface="Garamond"/>
              <a:sym typeface="Garamond"/>
            </a:endParaRPr>
          </a:p>
          <a:p>
            <a:pPr indent="-285752" lvl="0" marL="285752" marR="0" rtl="0" algn="l">
              <a:lnSpc>
                <a:spcPct val="100000"/>
              </a:lnSpc>
              <a:spcBef>
                <a:spcPts val="937"/>
              </a:spcBef>
              <a:spcAft>
                <a:spcPts val="0"/>
              </a:spcAft>
              <a:buClr>
                <a:srgbClr val="83992A"/>
              </a:buClr>
              <a:buSzPts val="2460"/>
              <a:buFont typeface="Arial"/>
              <a:buChar char="•"/>
            </a:pPr>
            <a:r>
              <a:rPr b="0" i="0" lang="en-US" sz="2100" u="none" cap="none" strike="noStrike">
                <a:solidFill>
                  <a:srgbClr val="313B47"/>
                </a:solidFill>
                <a:latin typeface="Arial"/>
                <a:ea typeface="Arial"/>
                <a:cs typeface="Arial"/>
                <a:sym typeface="Arial"/>
              </a:rPr>
              <a:t>After all, employees that don’t fit in are bound to quit, sooner or later. This ends up costing the company a ton of money, up to </a:t>
            </a:r>
            <a:r>
              <a:rPr b="0" i="0" lang="en-US" sz="2100" u="sng" cap="none" strike="noStrike">
                <a:solidFill>
                  <a:schemeClr val="hlink"/>
                </a:solidFill>
                <a:latin typeface="Arial"/>
                <a:ea typeface="Arial"/>
                <a:cs typeface="Arial"/>
                <a:sym typeface="Arial"/>
                <a:hlinkClick r:id="rId3"/>
              </a:rPr>
              <a:t>50% of the employee’s annual salary</a:t>
            </a:r>
            <a:r>
              <a:rPr b="0" i="0" lang="en-US" sz="2100" u="none" cap="none" strike="noStrike">
                <a:solidFill>
                  <a:srgbClr val="313B47"/>
                </a:solidFill>
                <a:latin typeface="Arial"/>
                <a:ea typeface="Arial"/>
                <a:cs typeface="Arial"/>
                <a:sym typeface="Arial"/>
              </a:rPr>
              <a:t>. </a:t>
            </a:r>
            <a:endParaRPr b="0" i="0" sz="2100" u="none" cap="none" strike="noStrike">
              <a:solidFill>
                <a:srgbClr val="262626"/>
              </a:solidFill>
              <a:latin typeface="Garamond"/>
              <a:ea typeface="Garamond"/>
              <a:cs typeface="Garamond"/>
              <a:sym typeface="Garamond"/>
            </a:endParaRPr>
          </a:p>
          <a:p>
            <a:pPr indent="-285752" lvl="0" marL="285752" marR="0" rtl="0" algn="l">
              <a:lnSpc>
                <a:spcPct val="100000"/>
              </a:lnSpc>
              <a:spcBef>
                <a:spcPts val="937"/>
              </a:spcBef>
              <a:spcAft>
                <a:spcPts val="0"/>
              </a:spcAft>
              <a:buClr>
                <a:srgbClr val="83992A"/>
              </a:buClr>
              <a:buSzPts val="2460"/>
              <a:buFont typeface="Arial"/>
              <a:buChar char="•"/>
            </a:pPr>
            <a:r>
              <a:rPr b="0" i="0" lang="en-US" sz="2100" u="none" cap="none" strike="noStrike">
                <a:solidFill>
                  <a:srgbClr val="313B47"/>
                </a:solidFill>
                <a:latin typeface="Arial"/>
                <a:ea typeface="Arial"/>
                <a:cs typeface="Arial"/>
                <a:sym typeface="Arial"/>
              </a:rPr>
              <a:t>Meaning, you also need to convince the HR manager that you’re really passionate about working with them.</a:t>
            </a:r>
            <a:endParaRPr b="0" i="0" sz="2100" u="none" cap="none" strike="noStrike">
              <a:solidFill>
                <a:srgbClr val="262626"/>
              </a:solidFill>
              <a:latin typeface="Garamond"/>
              <a:ea typeface="Garamond"/>
              <a:cs typeface="Garamond"/>
              <a:sym typeface="Garamond"/>
            </a:endParaRPr>
          </a:p>
        </p:txBody>
      </p:sp>
      <p:sp>
        <p:nvSpPr>
          <p:cNvPr id="368" name="Google Shape;368;p41"/>
          <p:cNvSpPr txBox="1"/>
          <p:nvPr/>
        </p:nvSpPr>
        <p:spPr>
          <a:xfrm>
            <a:off x="9264625" y="6292631"/>
            <a:ext cx="2616300" cy="40020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000000"/>
              </a:buClr>
              <a:buSzPts val="2000"/>
              <a:buFont typeface="Arial"/>
              <a:buNone/>
            </a:pPr>
            <a:r>
              <a:rPr b="1" i="0" lang="en-US" sz="2000" u="none" cap="none" strike="noStrike">
                <a:solidFill>
                  <a:schemeClr val="dk1"/>
                </a:solidFill>
                <a:latin typeface="Calibri"/>
                <a:ea typeface="Calibri"/>
                <a:cs typeface="Calibri"/>
                <a:sym typeface="Calibri"/>
              </a:rPr>
              <a:t>www.midocean.ae</a:t>
            </a:r>
            <a:endParaRPr b="0" i="0" sz="1400" u="none" cap="none" strike="noStrike">
              <a:solidFill>
                <a:srgbClr val="000000"/>
              </a:solidFill>
              <a:latin typeface="Arial"/>
              <a:ea typeface="Arial"/>
              <a:cs typeface="Arial"/>
              <a:sym typeface="Arial"/>
            </a:endParaRPr>
          </a:p>
        </p:txBody>
      </p:sp>
      <p:pic>
        <p:nvPicPr>
          <p:cNvPr id="369" name="Google Shape;369;p41"/>
          <p:cNvPicPr preferRelativeResize="0"/>
          <p:nvPr/>
        </p:nvPicPr>
        <p:blipFill rotWithShape="1">
          <a:blip r:embed="rId4">
            <a:alphaModFix/>
          </a:blip>
          <a:srcRect b="25428" l="0" r="0" t="27876"/>
          <a:stretch/>
        </p:blipFill>
        <p:spPr>
          <a:xfrm>
            <a:off x="9678850" y="268963"/>
            <a:ext cx="2305141" cy="1076343"/>
          </a:xfrm>
          <a:prstGeom prst="rect">
            <a:avLst/>
          </a:prstGeom>
          <a:noFill/>
          <a:ln>
            <a:noFill/>
          </a:ln>
        </p:spPr>
      </p:pic>
    </p:spTree>
  </p:cSld>
  <p:clrMapOvr>
    <a:masterClrMapping/>
  </p:clrMapOvr>
</p:sld>
</file>

<file path=ppt/slides/slide2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73" name="Shape 373"/>
        <p:cNvGrpSpPr/>
        <p:nvPr/>
      </p:nvGrpSpPr>
      <p:grpSpPr>
        <a:xfrm>
          <a:off x="0" y="0"/>
          <a:ext cx="0" cy="0"/>
          <a:chOff x="0" y="0"/>
          <a:chExt cx="0" cy="0"/>
        </a:xfrm>
      </p:grpSpPr>
      <p:sp>
        <p:nvSpPr>
          <p:cNvPr id="374" name="Google Shape;374;p42"/>
          <p:cNvSpPr/>
          <p:nvPr/>
        </p:nvSpPr>
        <p:spPr>
          <a:xfrm>
            <a:off x="617280" y="1685495"/>
            <a:ext cx="10812600" cy="4370400"/>
          </a:xfrm>
          <a:prstGeom prst="roundRect">
            <a:avLst>
              <a:gd fmla="val 6140" name="adj"/>
            </a:avLst>
          </a:prstGeom>
          <a:solidFill>
            <a:schemeClr val="lt1"/>
          </a:solidFill>
          <a:ln cap="flat" cmpd="sng" w="38100">
            <a:solidFill>
              <a:srgbClr val="00B0F0"/>
            </a:solidFill>
            <a:prstDash val="solid"/>
            <a:miter lim="800000"/>
            <a:headEnd len="sm" w="sm" type="none"/>
            <a:tailEnd len="sm" w="sm" type="none"/>
          </a:ln>
          <a:effectLst>
            <a:outerShdw blurRad="571500" sx="86000" rotWithShape="0" algn="ctr" sy="86000">
              <a:srgbClr val="000000">
                <a:alpha val="24705"/>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Calibri"/>
              <a:ea typeface="Calibri"/>
              <a:cs typeface="Calibri"/>
              <a:sym typeface="Calibri"/>
            </a:endParaRPr>
          </a:p>
        </p:txBody>
      </p:sp>
      <p:sp>
        <p:nvSpPr>
          <p:cNvPr id="375" name="Google Shape;375;p42"/>
          <p:cNvSpPr txBox="1"/>
          <p:nvPr/>
        </p:nvSpPr>
        <p:spPr>
          <a:xfrm>
            <a:off x="2420900" y="1064350"/>
            <a:ext cx="8793300" cy="769500"/>
          </a:xfrm>
          <a:prstGeom prst="rect">
            <a:avLst/>
          </a:prstGeom>
          <a:noFill/>
          <a:ln>
            <a:noFill/>
          </a:ln>
        </p:spPr>
        <p:txBody>
          <a:bodyPr anchorCtr="0" anchor="t" bIns="45700" lIns="91425" spcFirstLastPara="1" rIns="91425" wrap="square" tIns="45700">
            <a:spAutoFit/>
          </a:bodyPr>
          <a:lstStyle/>
          <a:p>
            <a:pPr indent="-285752" lvl="0" marL="285752" marR="0" rtl="0" algn="l">
              <a:lnSpc>
                <a:spcPct val="100000"/>
              </a:lnSpc>
              <a:spcBef>
                <a:spcPts val="0"/>
              </a:spcBef>
              <a:spcAft>
                <a:spcPts val="0"/>
              </a:spcAft>
              <a:buClr>
                <a:srgbClr val="313B47"/>
              </a:buClr>
              <a:buSzPts val="2201"/>
              <a:buFont typeface="Arial"/>
              <a:buNone/>
            </a:pPr>
            <a:r>
              <a:t/>
            </a:r>
            <a:endParaRPr b="1" i="0" sz="4400" u="none" cap="none" strike="noStrike">
              <a:solidFill>
                <a:srgbClr val="262626"/>
              </a:solidFill>
              <a:latin typeface="Garamond"/>
              <a:ea typeface="Garamond"/>
              <a:cs typeface="Garamond"/>
              <a:sym typeface="Garamond"/>
            </a:endParaRPr>
          </a:p>
        </p:txBody>
      </p:sp>
      <p:sp>
        <p:nvSpPr>
          <p:cNvPr id="376" name="Google Shape;376;p42"/>
          <p:cNvSpPr/>
          <p:nvPr/>
        </p:nvSpPr>
        <p:spPr>
          <a:xfrm>
            <a:off x="942308" y="935396"/>
            <a:ext cx="1404600" cy="1166100"/>
          </a:xfrm>
          <a:prstGeom prst="rect">
            <a:avLst/>
          </a:prstGeom>
          <a:solidFill>
            <a:srgbClr val="00B0F0"/>
          </a:solidFill>
          <a:ln cap="flat" cmpd="sng" w="38100">
            <a:solidFill>
              <a:schemeClr val="lt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Calibri"/>
              <a:ea typeface="Calibri"/>
              <a:cs typeface="Calibri"/>
              <a:sym typeface="Calibri"/>
            </a:endParaRPr>
          </a:p>
        </p:txBody>
      </p:sp>
      <p:sp>
        <p:nvSpPr>
          <p:cNvPr id="377" name="Google Shape;377;p42"/>
          <p:cNvSpPr txBox="1"/>
          <p:nvPr/>
        </p:nvSpPr>
        <p:spPr>
          <a:xfrm>
            <a:off x="1153149" y="975974"/>
            <a:ext cx="1034700" cy="52320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000000"/>
              </a:buClr>
              <a:buSzPts val="2800"/>
              <a:buFont typeface="Arial"/>
              <a:buNone/>
            </a:pPr>
            <a:r>
              <a:t/>
            </a:r>
            <a:endParaRPr b="0" i="0" sz="2800" u="none" cap="none" strike="noStrike">
              <a:solidFill>
                <a:schemeClr val="lt1"/>
              </a:solidFill>
              <a:latin typeface="Times New Roman"/>
              <a:ea typeface="Times New Roman"/>
              <a:cs typeface="Times New Roman"/>
              <a:sym typeface="Times New Roman"/>
            </a:endParaRPr>
          </a:p>
        </p:txBody>
      </p:sp>
      <p:sp>
        <p:nvSpPr>
          <p:cNvPr id="378" name="Google Shape;378;p42"/>
          <p:cNvSpPr txBox="1"/>
          <p:nvPr/>
        </p:nvSpPr>
        <p:spPr>
          <a:xfrm>
            <a:off x="1214179" y="1231789"/>
            <a:ext cx="966300" cy="33870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000000"/>
              </a:buClr>
              <a:buSzPts val="1600"/>
              <a:buFont typeface="Arial"/>
              <a:buNone/>
            </a:pPr>
            <a:r>
              <a:t/>
            </a:r>
            <a:endParaRPr b="1" i="0" sz="1600" u="none" cap="none" strike="noStrike">
              <a:solidFill>
                <a:schemeClr val="lt1"/>
              </a:solidFill>
              <a:latin typeface="Times New Roman"/>
              <a:ea typeface="Times New Roman"/>
              <a:cs typeface="Times New Roman"/>
              <a:sym typeface="Times New Roman"/>
            </a:endParaRPr>
          </a:p>
        </p:txBody>
      </p:sp>
      <p:sp>
        <p:nvSpPr>
          <p:cNvPr id="379" name="Google Shape;379;p42"/>
          <p:cNvSpPr txBox="1"/>
          <p:nvPr/>
        </p:nvSpPr>
        <p:spPr>
          <a:xfrm>
            <a:off x="889000" y="1685501"/>
            <a:ext cx="10541100" cy="4719300"/>
          </a:xfrm>
          <a:prstGeom prst="rect">
            <a:avLst/>
          </a:prstGeom>
          <a:noFill/>
          <a:ln>
            <a:noFill/>
          </a:ln>
        </p:spPr>
        <p:txBody>
          <a:bodyPr anchorCtr="0" anchor="t" bIns="45700" lIns="91425" spcFirstLastPara="1" rIns="91425" wrap="square" tIns="45700">
            <a:spAutoFit/>
          </a:bodyPr>
          <a:lstStyle/>
          <a:p>
            <a:pPr indent="-285752" lvl="0" marL="285752" marR="0" rtl="0" algn="l">
              <a:lnSpc>
                <a:spcPct val="100000"/>
              </a:lnSpc>
              <a:spcBef>
                <a:spcPts val="0"/>
              </a:spcBef>
              <a:spcAft>
                <a:spcPts val="0"/>
              </a:spcAft>
              <a:buClr>
                <a:srgbClr val="83992A"/>
              </a:buClr>
              <a:buSzPts val="3395"/>
              <a:buFont typeface="Arial"/>
              <a:buChar char="•"/>
            </a:pPr>
            <a:r>
              <a:rPr b="1" i="0" lang="en-US" sz="2900" u="none" cap="none" strike="noStrike">
                <a:solidFill>
                  <a:srgbClr val="313B47"/>
                </a:solidFill>
                <a:latin typeface="Arial"/>
                <a:ea typeface="Arial"/>
                <a:cs typeface="Arial"/>
                <a:sym typeface="Arial"/>
              </a:rPr>
              <a:t>6- Wrap up with a call to action</a:t>
            </a:r>
            <a:endParaRPr b="0" i="0" sz="2000" u="none" cap="none" strike="noStrike">
              <a:solidFill>
                <a:srgbClr val="262626"/>
              </a:solidFill>
              <a:latin typeface="Garamond"/>
              <a:ea typeface="Garamond"/>
              <a:cs typeface="Garamond"/>
              <a:sym typeface="Garamond"/>
            </a:endParaRPr>
          </a:p>
          <a:p>
            <a:pPr indent="-285752" lvl="0" marL="285752" marR="0" rtl="0" algn="l">
              <a:lnSpc>
                <a:spcPct val="100000"/>
              </a:lnSpc>
              <a:spcBef>
                <a:spcPts val="973"/>
              </a:spcBef>
              <a:spcAft>
                <a:spcPts val="0"/>
              </a:spcAft>
              <a:buClr>
                <a:srgbClr val="83992A"/>
              </a:buClr>
              <a:buSzPts val="2360"/>
              <a:buFont typeface="Arial"/>
              <a:buChar char="•"/>
            </a:pPr>
            <a:r>
              <a:rPr b="0" i="0" lang="en-US" sz="2000" u="none" cap="none" strike="noStrike">
                <a:solidFill>
                  <a:srgbClr val="313B47"/>
                </a:solidFill>
                <a:latin typeface="Arial"/>
                <a:ea typeface="Arial"/>
                <a:cs typeface="Arial"/>
                <a:sym typeface="Arial"/>
              </a:rPr>
              <a:t>Finally, it’s time to finish up your cover letter and write the conclusion.</a:t>
            </a:r>
            <a:endParaRPr b="0" i="0" sz="2000" u="none" cap="none" strike="noStrike">
              <a:solidFill>
                <a:srgbClr val="262626"/>
              </a:solidFill>
              <a:latin typeface="Garamond"/>
              <a:ea typeface="Garamond"/>
              <a:cs typeface="Garamond"/>
              <a:sym typeface="Garamond"/>
            </a:endParaRPr>
          </a:p>
          <a:p>
            <a:pPr indent="-285752" lvl="0" marL="285752" marR="0" rtl="0" algn="l">
              <a:lnSpc>
                <a:spcPct val="100000"/>
              </a:lnSpc>
              <a:spcBef>
                <a:spcPts val="973"/>
              </a:spcBef>
              <a:spcAft>
                <a:spcPts val="0"/>
              </a:spcAft>
              <a:buClr>
                <a:srgbClr val="83992A"/>
              </a:buClr>
              <a:buSzPts val="2360"/>
              <a:buFont typeface="Arial"/>
              <a:buChar char="•"/>
            </a:pPr>
            <a:r>
              <a:rPr b="0" i="0" lang="en-US" sz="2000" u="none" cap="none" strike="noStrike">
                <a:solidFill>
                  <a:srgbClr val="313B47"/>
                </a:solidFill>
                <a:latin typeface="Arial"/>
                <a:ea typeface="Arial"/>
                <a:cs typeface="Arial"/>
                <a:sym typeface="Arial"/>
              </a:rPr>
              <a:t>In the final paragraph, you want to:</a:t>
            </a:r>
            <a:endParaRPr b="0" i="0" sz="2000" u="none" cap="none" strike="noStrike">
              <a:solidFill>
                <a:srgbClr val="262626"/>
              </a:solidFill>
              <a:latin typeface="Garamond"/>
              <a:ea typeface="Garamond"/>
              <a:cs typeface="Garamond"/>
              <a:sym typeface="Garamond"/>
            </a:endParaRPr>
          </a:p>
          <a:p>
            <a:pPr indent="-285752" lvl="0" marL="285752" marR="0" rtl="0" algn="l">
              <a:lnSpc>
                <a:spcPct val="100000"/>
              </a:lnSpc>
              <a:spcBef>
                <a:spcPts val="973"/>
              </a:spcBef>
              <a:spcAft>
                <a:spcPts val="0"/>
              </a:spcAft>
              <a:buClr>
                <a:srgbClr val="83992A"/>
              </a:buClr>
              <a:buSzPts val="2360"/>
              <a:buFont typeface="Arial"/>
              <a:buChar char="•"/>
            </a:pPr>
            <a:r>
              <a:rPr b="1" i="0" lang="en-US" sz="2000" u="none" cap="none" strike="noStrike">
                <a:solidFill>
                  <a:srgbClr val="313B47"/>
                </a:solidFill>
                <a:latin typeface="Arial"/>
                <a:ea typeface="Arial"/>
                <a:cs typeface="Arial"/>
                <a:sym typeface="Arial"/>
              </a:rPr>
              <a:t>Wrap up any points you couldn't in the previous paragraphs.</a:t>
            </a:r>
            <a:r>
              <a:rPr b="0" i="0" lang="en-US" sz="2000" u="none" cap="none" strike="noStrike">
                <a:solidFill>
                  <a:srgbClr val="313B47"/>
                </a:solidFill>
                <a:latin typeface="Arial"/>
                <a:ea typeface="Arial"/>
                <a:cs typeface="Arial"/>
                <a:sym typeface="Arial"/>
              </a:rPr>
              <a:t> Do you have anything left to say? Any other information that could help the hiring manager make their decision? Mention it here.</a:t>
            </a:r>
            <a:endParaRPr b="0" i="0" sz="2000" u="none" cap="none" strike="noStrike">
              <a:solidFill>
                <a:srgbClr val="262626"/>
              </a:solidFill>
              <a:latin typeface="Garamond"/>
              <a:ea typeface="Garamond"/>
              <a:cs typeface="Garamond"/>
              <a:sym typeface="Garamond"/>
            </a:endParaRPr>
          </a:p>
          <a:p>
            <a:pPr indent="-285752" lvl="0" marL="285752" marR="0" rtl="0" algn="l">
              <a:lnSpc>
                <a:spcPct val="100000"/>
              </a:lnSpc>
              <a:spcBef>
                <a:spcPts val="973"/>
              </a:spcBef>
              <a:spcAft>
                <a:spcPts val="0"/>
              </a:spcAft>
              <a:buClr>
                <a:srgbClr val="83992A"/>
              </a:buClr>
              <a:buSzPts val="2360"/>
              <a:buFont typeface="Arial"/>
              <a:buChar char="•"/>
            </a:pPr>
            <a:r>
              <a:rPr b="1" i="0" lang="en-US" sz="2000" u="none" cap="none" strike="noStrike">
                <a:solidFill>
                  <a:srgbClr val="313B47"/>
                </a:solidFill>
                <a:latin typeface="Arial"/>
                <a:ea typeface="Arial"/>
                <a:cs typeface="Arial"/>
                <a:sym typeface="Arial"/>
              </a:rPr>
              <a:t>Thank the hiring manager for their time.</a:t>
            </a:r>
            <a:r>
              <a:rPr b="0" i="0" lang="en-US" sz="2000" u="none" cap="none" strike="noStrike">
                <a:solidFill>
                  <a:srgbClr val="313B47"/>
                </a:solidFill>
                <a:latin typeface="Arial"/>
                <a:ea typeface="Arial"/>
                <a:cs typeface="Arial"/>
                <a:sym typeface="Arial"/>
              </a:rPr>
              <a:t> It never hurts to be courteous, as long as you don’t come off as too needy.</a:t>
            </a:r>
            <a:endParaRPr b="0" i="0" sz="2000" u="none" cap="none" strike="noStrike">
              <a:solidFill>
                <a:srgbClr val="262626"/>
              </a:solidFill>
              <a:latin typeface="Garamond"/>
              <a:ea typeface="Garamond"/>
              <a:cs typeface="Garamond"/>
              <a:sym typeface="Garamond"/>
            </a:endParaRPr>
          </a:p>
          <a:p>
            <a:pPr indent="-285752" lvl="0" marL="285752" marR="0" rtl="0" algn="l">
              <a:lnSpc>
                <a:spcPct val="100000"/>
              </a:lnSpc>
              <a:spcBef>
                <a:spcPts val="973"/>
              </a:spcBef>
              <a:spcAft>
                <a:spcPts val="0"/>
              </a:spcAft>
              <a:buClr>
                <a:srgbClr val="83992A"/>
              </a:buClr>
              <a:buSzPts val="2360"/>
              <a:buFont typeface="Arial"/>
              <a:buChar char="•"/>
            </a:pPr>
            <a:r>
              <a:rPr b="1" i="0" lang="en-US" sz="2000" u="none" cap="none" strike="noStrike">
                <a:solidFill>
                  <a:srgbClr val="313B47"/>
                </a:solidFill>
                <a:latin typeface="Arial"/>
                <a:ea typeface="Arial"/>
                <a:cs typeface="Arial"/>
                <a:sym typeface="Arial"/>
              </a:rPr>
              <a:t>Finish the cover letter with a call to action.</a:t>
            </a:r>
            <a:r>
              <a:rPr b="0" i="0" lang="en-US" sz="2000" u="none" cap="none" strike="noStrike">
                <a:solidFill>
                  <a:srgbClr val="313B47"/>
                </a:solidFill>
                <a:latin typeface="Arial"/>
                <a:ea typeface="Arial"/>
                <a:cs typeface="Arial"/>
                <a:sym typeface="Arial"/>
              </a:rPr>
              <a:t> The very last sentence in your cover letter should be a call to action. You should ask the hiring manager to take some sort of action.</a:t>
            </a:r>
            <a:endParaRPr b="0" i="0" sz="2000" u="none" cap="none" strike="noStrike">
              <a:solidFill>
                <a:srgbClr val="262626"/>
              </a:solidFill>
              <a:latin typeface="Garamond"/>
              <a:ea typeface="Garamond"/>
              <a:cs typeface="Garamond"/>
              <a:sym typeface="Garamond"/>
            </a:endParaRPr>
          </a:p>
          <a:p>
            <a:pPr indent="-149926" lvl="0" marL="285752" marR="0" rtl="0" algn="l">
              <a:lnSpc>
                <a:spcPct val="100000"/>
              </a:lnSpc>
              <a:spcBef>
                <a:spcPts val="973"/>
              </a:spcBef>
              <a:spcAft>
                <a:spcPts val="0"/>
              </a:spcAft>
              <a:buClr>
                <a:schemeClr val="dk1"/>
              </a:buClr>
              <a:buSzPts val="2760"/>
              <a:buFont typeface="Arial"/>
              <a:buNone/>
            </a:pPr>
            <a:r>
              <a:t/>
            </a:r>
            <a:endParaRPr b="0" i="0" sz="2000" u="none" cap="none" strike="noStrike">
              <a:solidFill>
                <a:srgbClr val="262626"/>
              </a:solidFill>
              <a:latin typeface="Garamond"/>
              <a:ea typeface="Garamond"/>
              <a:cs typeface="Garamond"/>
              <a:sym typeface="Garamond"/>
            </a:endParaRPr>
          </a:p>
        </p:txBody>
      </p:sp>
      <p:sp>
        <p:nvSpPr>
          <p:cNvPr id="380" name="Google Shape;380;p42"/>
          <p:cNvSpPr txBox="1"/>
          <p:nvPr/>
        </p:nvSpPr>
        <p:spPr>
          <a:xfrm>
            <a:off x="9264625" y="6292631"/>
            <a:ext cx="2616300" cy="40020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000000"/>
              </a:buClr>
              <a:buSzPts val="2000"/>
              <a:buFont typeface="Arial"/>
              <a:buNone/>
            </a:pPr>
            <a:r>
              <a:rPr b="1" i="0" lang="en-US" sz="2000" u="none" cap="none" strike="noStrike">
                <a:solidFill>
                  <a:schemeClr val="dk1"/>
                </a:solidFill>
                <a:latin typeface="Calibri"/>
                <a:ea typeface="Calibri"/>
                <a:cs typeface="Calibri"/>
                <a:sym typeface="Calibri"/>
              </a:rPr>
              <a:t>www.midocean.ae</a:t>
            </a:r>
            <a:endParaRPr b="0" i="0" sz="1400" u="none" cap="none" strike="noStrike">
              <a:solidFill>
                <a:srgbClr val="000000"/>
              </a:solidFill>
              <a:latin typeface="Arial"/>
              <a:ea typeface="Arial"/>
              <a:cs typeface="Arial"/>
              <a:sym typeface="Arial"/>
            </a:endParaRPr>
          </a:p>
        </p:txBody>
      </p:sp>
      <p:pic>
        <p:nvPicPr>
          <p:cNvPr id="381" name="Google Shape;381;p42"/>
          <p:cNvPicPr preferRelativeResize="0"/>
          <p:nvPr/>
        </p:nvPicPr>
        <p:blipFill rotWithShape="1">
          <a:blip r:embed="rId3">
            <a:alphaModFix/>
          </a:blip>
          <a:srcRect b="25428" l="0" r="0" t="27876"/>
          <a:stretch/>
        </p:blipFill>
        <p:spPr>
          <a:xfrm>
            <a:off x="9678850" y="268963"/>
            <a:ext cx="2305141" cy="1076343"/>
          </a:xfrm>
          <a:prstGeom prst="rect">
            <a:avLst/>
          </a:prstGeom>
          <a:noFill/>
          <a:ln>
            <a:noFill/>
          </a:ln>
        </p:spPr>
      </p:pic>
    </p:spTree>
  </p:cSld>
  <p:clrMapOvr>
    <a:masterClrMapping/>
  </p:clrMapOvr>
</p:sld>
</file>

<file path=ppt/slides/slide2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85" name="Shape 385"/>
        <p:cNvGrpSpPr/>
        <p:nvPr/>
      </p:nvGrpSpPr>
      <p:grpSpPr>
        <a:xfrm>
          <a:off x="0" y="0"/>
          <a:ext cx="0" cy="0"/>
          <a:chOff x="0" y="0"/>
          <a:chExt cx="0" cy="0"/>
        </a:xfrm>
      </p:grpSpPr>
      <p:sp>
        <p:nvSpPr>
          <p:cNvPr id="386" name="Google Shape;386;p43"/>
          <p:cNvSpPr/>
          <p:nvPr/>
        </p:nvSpPr>
        <p:spPr>
          <a:xfrm>
            <a:off x="617280" y="1685495"/>
            <a:ext cx="10812600" cy="4370400"/>
          </a:xfrm>
          <a:prstGeom prst="roundRect">
            <a:avLst>
              <a:gd fmla="val 6140" name="adj"/>
            </a:avLst>
          </a:prstGeom>
          <a:solidFill>
            <a:schemeClr val="lt1"/>
          </a:solidFill>
          <a:ln cap="flat" cmpd="sng" w="38100">
            <a:solidFill>
              <a:srgbClr val="00B0F0"/>
            </a:solidFill>
            <a:prstDash val="solid"/>
            <a:miter lim="800000"/>
            <a:headEnd len="sm" w="sm" type="none"/>
            <a:tailEnd len="sm" w="sm" type="none"/>
          </a:ln>
          <a:effectLst>
            <a:outerShdw blurRad="571500" sx="86000" rotWithShape="0" algn="ctr" sy="86000">
              <a:srgbClr val="000000">
                <a:alpha val="24705"/>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Calibri"/>
              <a:ea typeface="Calibri"/>
              <a:cs typeface="Calibri"/>
              <a:sym typeface="Calibri"/>
            </a:endParaRPr>
          </a:p>
        </p:txBody>
      </p:sp>
      <p:sp>
        <p:nvSpPr>
          <p:cNvPr id="387" name="Google Shape;387;p43"/>
          <p:cNvSpPr txBox="1"/>
          <p:nvPr/>
        </p:nvSpPr>
        <p:spPr>
          <a:xfrm>
            <a:off x="2420900" y="1064350"/>
            <a:ext cx="8793300" cy="769500"/>
          </a:xfrm>
          <a:prstGeom prst="rect">
            <a:avLst/>
          </a:prstGeom>
          <a:noFill/>
          <a:ln>
            <a:noFill/>
          </a:ln>
        </p:spPr>
        <p:txBody>
          <a:bodyPr anchorCtr="0" anchor="t" bIns="45700" lIns="91425" spcFirstLastPara="1" rIns="91425" wrap="square" tIns="45700">
            <a:spAutoFit/>
          </a:bodyPr>
          <a:lstStyle/>
          <a:p>
            <a:pPr indent="-285752" lvl="0" marL="285752" marR="0" rtl="0" algn="l">
              <a:lnSpc>
                <a:spcPct val="100000"/>
              </a:lnSpc>
              <a:spcBef>
                <a:spcPts val="0"/>
              </a:spcBef>
              <a:spcAft>
                <a:spcPts val="0"/>
              </a:spcAft>
              <a:buClr>
                <a:srgbClr val="313B47"/>
              </a:buClr>
              <a:buSzPts val="2201"/>
              <a:buFont typeface="Arial"/>
              <a:buNone/>
            </a:pPr>
            <a:r>
              <a:t/>
            </a:r>
            <a:endParaRPr b="1" i="0" sz="4400" u="none" cap="none" strike="noStrike">
              <a:solidFill>
                <a:srgbClr val="262626"/>
              </a:solidFill>
              <a:latin typeface="Garamond"/>
              <a:ea typeface="Garamond"/>
              <a:cs typeface="Garamond"/>
              <a:sym typeface="Garamond"/>
            </a:endParaRPr>
          </a:p>
        </p:txBody>
      </p:sp>
      <p:sp>
        <p:nvSpPr>
          <p:cNvPr id="388" name="Google Shape;388;p43"/>
          <p:cNvSpPr/>
          <p:nvPr/>
        </p:nvSpPr>
        <p:spPr>
          <a:xfrm>
            <a:off x="942308" y="935396"/>
            <a:ext cx="1404600" cy="1166100"/>
          </a:xfrm>
          <a:prstGeom prst="rect">
            <a:avLst/>
          </a:prstGeom>
          <a:solidFill>
            <a:srgbClr val="00B0F0"/>
          </a:solidFill>
          <a:ln cap="flat" cmpd="sng" w="38100">
            <a:solidFill>
              <a:schemeClr val="lt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Calibri"/>
              <a:ea typeface="Calibri"/>
              <a:cs typeface="Calibri"/>
              <a:sym typeface="Calibri"/>
            </a:endParaRPr>
          </a:p>
        </p:txBody>
      </p:sp>
      <p:sp>
        <p:nvSpPr>
          <p:cNvPr id="389" name="Google Shape;389;p43"/>
          <p:cNvSpPr txBox="1"/>
          <p:nvPr/>
        </p:nvSpPr>
        <p:spPr>
          <a:xfrm>
            <a:off x="1153149" y="975974"/>
            <a:ext cx="1034700" cy="52320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000000"/>
              </a:buClr>
              <a:buSzPts val="2800"/>
              <a:buFont typeface="Arial"/>
              <a:buNone/>
            </a:pPr>
            <a:r>
              <a:t/>
            </a:r>
            <a:endParaRPr b="0" i="0" sz="2800" u="none" cap="none" strike="noStrike">
              <a:solidFill>
                <a:schemeClr val="lt1"/>
              </a:solidFill>
              <a:latin typeface="Times New Roman"/>
              <a:ea typeface="Times New Roman"/>
              <a:cs typeface="Times New Roman"/>
              <a:sym typeface="Times New Roman"/>
            </a:endParaRPr>
          </a:p>
        </p:txBody>
      </p:sp>
      <p:sp>
        <p:nvSpPr>
          <p:cNvPr id="390" name="Google Shape;390;p43"/>
          <p:cNvSpPr txBox="1"/>
          <p:nvPr/>
        </p:nvSpPr>
        <p:spPr>
          <a:xfrm>
            <a:off x="1214179" y="1231789"/>
            <a:ext cx="966300" cy="33870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000000"/>
              </a:buClr>
              <a:buSzPts val="1600"/>
              <a:buFont typeface="Arial"/>
              <a:buNone/>
            </a:pPr>
            <a:r>
              <a:t/>
            </a:r>
            <a:endParaRPr b="1" i="0" sz="1600" u="none" cap="none" strike="noStrike">
              <a:solidFill>
                <a:schemeClr val="lt1"/>
              </a:solidFill>
              <a:latin typeface="Times New Roman"/>
              <a:ea typeface="Times New Roman"/>
              <a:cs typeface="Times New Roman"/>
              <a:sym typeface="Times New Roman"/>
            </a:endParaRPr>
          </a:p>
        </p:txBody>
      </p:sp>
      <p:sp>
        <p:nvSpPr>
          <p:cNvPr id="391" name="Google Shape;391;p43"/>
          <p:cNvSpPr txBox="1"/>
          <p:nvPr/>
        </p:nvSpPr>
        <p:spPr>
          <a:xfrm>
            <a:off x="889000" y="2391844"/>
            <a:ext cx="10541100" cy="2697000"/>
          </a:xfrm>
          <a:prstGeom prst="rect">
            <a:avLst/>
          </a:prstGeom>
          <a:noFill/>
          <a:ln>
            <a:noFill/>
          </a:ln>
        </p:spPr>
        <p:txBody>
          <a:bodyPr anchorCtr="0" anchor="t" bIns="45700" lIns="91425" spcFirstLastPara="1" rIns="91425" wrap="square" tIns="45700">
            <a:spAutoFit/>
          </a:bodyPr>
          <a:lstStyle/>
          <a:p>
            <a:pPr indent="-285752" lvl="0" marL="285752" marR="0" rtl="0" algn="l">
              <a:lnSpc>
                <a:spcPct val="100000"/>
              </a:lnSpc>
              <a:spcBef>
                <a:spcPts val="0"/>
              </a:spcBef>
              <a:spcAft>
                <a:spcPts val="0"/>
              </a:spcAft>
              <a:buClr>
                <a:srgbClr val="83992A"/>
              </a:buClr>
              <a:buSzPts val="2760"/>
              <a:buFont typeface="Arial"/>
              <a:buChar char="•"/>
            </a:pPr>
            <a:r>
              <a:rPr b="1" i="0" lang="en-US" sz="2400" u="none" cap="none" strike="noStrike">
                <a:solidFill>
                  <a:srgbClr val="313B47"/>
                </a:solidFill>
                <a:latin typeface="Arial"/>
                <a:ea typeface="Arial"/>
                <a:cs typeface="Arial"/>
                <a:sym typeface="Arial"/>
              </a:rPr>
              <a:t>Good Example:</a:t>
            </a:r>
            <a:endParaRPr b="0" i="0" sz="2400" u="none" cap="none" strike="noStrike">
              <a:solidFill>
                <a:srgbClr val="262626"/>
              </a:solidFill>
              <a:latin typeface="Garamond"/>
              <a:ea typeface="Garamond"/>
              <a:cs typeface="Garamond"/>
              <a:sym typeface="Garamond"/>
            </a:endParaRPr>
          </a:p>
          <a:p>
            <a:pPr indent="-285752" lvl="0" marL="285752" marR="0" rtl="0" algn="l">
              <a:lnSpc>
                <a:spcPct val="100000"/>
              </a:lnSpc>
              <a:spcBef>
                <a:spcPts val="1081"/>
              </a:spcBef>
              <a:spcAft>
                <a:spcPts val="0"/>
              </a:spcAft>
              <a:buClr>
                <a:srgbClr val="83992A"/>
              </a:buClr>
              <a:buSzPts val="2760"/>
              <a:buFont typeface="Arial"/>
              <a:buChar char="•"/>
            </a:pPr>
            <a:r>
              <a:rPr b="0" i="1" lang="en-US" sz="2400" u="none" cap="none" strike="noStrike">
                <a:solidFill>
                  <a:srgbClr val="313B47"/>
                </a:solidFill>
                <a:latin typeface="Arial"/>
                <a:ea typeface="Arial"/>
                <a:cs typeface="Arial"/>
                <a:sym typeface="Arial"/>
              </a:rPr>
              <a:t>So to wrap it all up, thanks for looking into my application. I hope I can help Company X make the most out of their Facebook marketing initiatives. I'd love to further discuss how my previous success at XYZ Inc. can help you achieve your Facebook marketing goals.</a:t>
            </a:r>
            <a:endParaRPr b="0" i="0" sz="2400" u="none" cap="none" strike="noStrike">
              <a:solidFill>
                <a:srgbClr val="313B47"/>
              </a:solidFill>
              <a:latin typeface="Arial"/>
              <a:ea typeface="Arial"/>
              <a:cs typeface="Arial"/>
              <a:sym typeface="Arial"/>
            </a:endParaRPr>
          </a:p>
          <a:p>
            <a:pPr indent="-110492" lvl="0" marL="285752" marR="0" rtl="0" algn="l">
              <a:lnSpc>
                <a:spcPct val="100000"/>
              </a:lnSpc>
              <a:spcBef>
                <a:spcPts val="1081"/>
              </a:spcBef>
              <a:spcAft>
                <a:spcPts val="0"/>
              </a:spcAft>
              <a:buClr>
                <a:schemeClr val="dk1"/>
              </a:buClr>
              <a:buSzPts val="2760"/>
              <a:buFont typeface="Arial"/>
              <a:buNone/>
            </a:pPr>
            <a:r>
              <a:t/>
            </a:r>
            <a:endParaRPr b="0" i="0" sz="2400" u="none" cap="none" strike="noStrike">
              <a:solidFill>
                <a:srgbClr val="262626"/>
              </a:solidFill>
              <a:latin typeface="Garamond"/>
              <a:ea typeface="Garamond"/>
              <a:cs typeface="Garamond"/>
              <a:sym typeface="Garamond"/>
            </a:endParaRPr>
          </a:p>
        </p:txBody>
      </p:sp>
      <p:sp>
        <p:nvSpPr>
          <p:cNvPr id="392" name="Google Shape;392;p43"/>
          <p:cNvSpPr txBox="1"/>
          <p:nvPr/>
        </p:nvSpPr>
        <p:spPr>
          <a:xfrm>
            <a:off x="9264625" y="6292631"/>
            <a:ext cx="2616300" cy="40020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000000"/>
              </a:buClr>
              <a:buSzPts val="2000"/>
              <a:buFont typeface="Arial"/>
              <a:buNone/>
            </a:pPr>
            <a:r>
              <a:rPr b="1" i="0" lang="en-US" sz="2000" u="none" cap="none" strike="noStrike">
                <a:solidFill>
                  <a:schemeClr val="dk1"/>
                </a:solidFill>
                <a:latin typeface="Calibri"/>
                <a:ea typeface="Calibri"/>
                <a:cs typeface="Calibri"/>
                <a:sym typeface="Calibri"/>
              </a:rPr>
              <a:t>www.midocean.ae</a:t>
            </a:r>
            <a:endParaRPr b="0" i="0" sz="1400" u="none" cap="none" strike="noStrike">
              <a:solidFill>
                <a:srgbClr val="000000"/>
              </a:solidFill>
              <a:latin typeface="Arial"/>
              <a:ea typeface="Arial"/>
              <a:cs typeface="Arial"/>
              <a:sym typeface="Arial"/>
            </a:endParaRPr>
          </a:p>
        </p:txBody>
      </p:sp>
      <p:pic>
        <p:nvPicPr>
          <p:cNvPr id="393" name="Google Shape;393;p43"/>
          <p:cNvPicPr preferRelativeResize="0"/>
          <p:nvPr/>
        </p:nvPicPr>
        <p:blipFill rotWithShape="1">
          <a:blip r:embed="rId3">
            <a:alphaModFix/>
          </a:blip>
          <a:srcRect b="25428" l="0" r="0" t="27876"/>
          <a:stretch/>
        </p:blipFill>
        <p:spPr>
          <a:xfrm>
            <a:off x="9678850" y="268963"/>
            <a:ext cx="2305141" cy="1076343"/>
          </a:xfrm>
          <a:prstGeom prst="rect">
            <a:avLst/>
          </a:prstGeom>
          <a:noFill/>
          <a:ln>
            <a:noFill/>
          </a:ln>
        </p:spPr>
      </p:pic>
    </p:spTree>
  </p:cSld>
  <p:clrMapOvr>
    <a:masterClrMapping/>
  </p:clrMapOvr>
</p:sld>
</file>

<file path=ppt/slides/slide2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97" name="Shape 397"/>
        <p:cNvGrpSpPr/>
        <p:nvPr/>
      </p:nvGrpSpPr>
      <p:grpSpPr>
        <a:xfrm>
          <a:off x="0" y="0"/>
          <a:ext cx="0" cy="0"/>
          <a:chOff x="0" y="0"/>
          <a:chExt cx="0" cy="0"/>
        </a:xfrm>
      </p:grpSpPr>
      <p:sp>
        <p:nvSpPr>
          <p:cNvPr id="398" name="Google Shape;398;p44"/>
          <p:cNvSpPr/>
          <p:nvPr/>
        </p:nvSpPr>
        <p:spPr>
          <a:xfrm>
            <a:off x="617280" y="1685495"/>
            <a:ext cx="10812600" cy="4370400"/>
          </a:xfrm>
          <a:prstGeom prst="roundRect">
            <a:avLst>
              <a:gd fmla="val 6140" name="adj"/>
            </a:avLst>
          </a:prstGeom>
          <a:solidFill>
            <a:schemeClr val="lt1"/>
          </a:solidFill>
          <a:ln cap="flat" cmpd="sng" w="38100">
            <a:solidFill>
              <a:srgbClr val="00B0F0"/>
            </a:solidFill>
            <a:prstDash val="solid"/>
            <a:miter lim="800000"/>
            <a:headEnd len="sm" w="sm" type="none"/>
            <a:tailEnd len="sm" w="sm" type="none"/>
          </a:ln>
          <a:effectLst>
            <a:outerShdw blurRad="571500" sx="86000" rotWithShape="0" algn="ctr" sy="86000">
              <a:srgbClr val="000000">
                <a:alpha val="24705"/>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Calibri"/>
              <a:ea typeface="Calibri"/>
              <a:cs typeface="Calibri"/>
              <a:sym typeface="Calibri"/>
            </a:endParaRPr>
          </a:p>
        </p:txBody>
      </p:sp>
      <p:sp>
        <p:nvSpPr>
          <p:cNvPr id="399" name="Google Shape;399;p44"/>
          <p:cNvSpPr txBox="1"/>
          <p:nvPr/>
        </p:nvSpPr>
        <p:spPr>
          <a:xfrm>
            <a:off x="2420900" y="1064350"/>
            <a:ext cx="8793300" cy="769500"/>
          </a:xfrm>
          <a:prstGeom prst="rect">
            <a:avLst/>
          </a:prstGeom>
          <a:noFill/>
          <a:ln>
            <a:noFill/>
          </a:ln>
        </p:spPr>
        <p:txBody>
          <a:bodyPr anchorCtr="0" anchor="t" bIns="45700" lIns="91425" spcFirstLastPara="1" rIns="91425" wrap="square" tIns="45700">
            <a:spAutoFit/>
          </a:bodyPr>
          <a:lstStyle/>
          <a:p>
            <a:pPr indent="-285752" lvl="0" marL="285752" marR="0" rtl="0" algn="l">
              <a:lnSpc>
                <a:spcPct val="100000"/>
              </a:lnSpc>
              <a:spcBef>
                <a:spcPts val="0"/>
              </a:spcBef>
              <a:spcAft>
                <a:spcPts val="0"/>
              </a:spcAft>
              <a:buClr>
                <a:srgbClr val="313B47"/>
              </a:buClr>
              <a:buSzPts val="2201"/>
              <a:buFont typeface="Arial"/>
              <a:buNone/>
            </a:pPr>
            <a:r>
              <a:t/>
            </a:r>
            <a:endParaRPr b="1" i="0" sz="4400" u="none" cap="none" strike="noStrike">
              <a:solidFill>
                <a:srgbClr val="262626"/>
              </a:solidFill>
              <a:latin typeface="Garamond"/>
              <a:ea typeface="Garamond"/>
              <a:cs typeface="Garamond"/>
              <a:sym typeface="Garamond"/>
            </a:endParaRPr>
          </a:p>
        </p:txBody>
      </p:sp>
      <p:sp>
        <p:nvSpPr>
          <p:cNvPr id="400" name="Google Shape;400;p44"/>
          <p:cNvSpPr/>
          <p:nvPr/>
        </p:nvSpPr>
        <p:spPr>
          <a:xfrm>
            <a:off x="942308" y="935396"/>
            <a:ext cx="1404600" cy="1166100"/>
          </a:xfrm>
          <a:prstGeom prst="rect">
            <a:avLst/>
          </a:prstGeom>
          <a:solidFill>
            <a:srgbClr val="00B0F0"/>
          </a:solidFill>
          <a:ln cap="flat" cmpd="sng" w="38100">
            <a:solidFill>
              <a:schemeClr val="lt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Calibri"/>
              <a:ea typeface="Calibri"/>
              <a:cs typeface="Calibri"/>
              <a:sym typeface="Calibri"/>
            </a:endParaRPr>
          </a:p>
        </p:txBody>
      </p:sp>
      <p:sp>
        <p:nvSpPr>
          <p:cNvPr id="401" name="Google Shape;401;p44"/>
          <p:cNvSpPr txBox="1"/>
          <p:nvPr/>
        </p:nvSpPr>
        <p:spPr>
          <a:xfrm>
            <a:off x="1153149" y="975974"/>
            <a:ext cx="1034700" cy="52320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000000"/>
              </a:buClr>
              <a:buSzPts val="2800"/>
              <a:buFont typeface="Arial"/>
              <a:buNone/>
            </a:pPr>
            <a:r>
              <a:t/>
            </a:r>
            <a:endParaRPr b="0" i="0" sz="2800" u="none" cap="none" strike="noStrike">
              <a:solidFill>
                <a:schemeClr val="lt1"/>
              </a:solidFill>
              <a:latin typeface="Times New Roman"/>
              <a:ea typeface="Times New Roman"/>
              <a:cs typeface="Times New Roman"/>
              <a:sym typeface="Times New Roman"/>
            </a:endParaRPr>
          </a:p>
        </p:txBody>
      </p:sp>
      <p:sp>
        <p:nvSpPr>
          <p:cNvPr id="402" name="Google Shape;402;p44"/>
          <p:cNvSpPr txBox="1"/>
          <p:nvPr/>
        </p:nvSpPr>
        <p:spPr>
          <a:xfrm>
            <a:off x="1214179" y="1231789"/>
            <a:ext cx="966300" cy="33870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000000"/>
              </a:buClr>
              <a:buSzPts val="1600"/>
              <a:buFont typeface="Arial"/>
              <a:buNone/>
            </a:pPr>
            <a:r>
              <a:t/>
            </a:r>
            <a:endParaRPr b="1" i="0" sz="1600" u="none" cap="none" strike="noStrike">
              <a:solidFill>
                <a:schemeClr val="lt1"/>
              </a:solidFill>
              <a:latin typeface="Times New Roman"/>
              <a:ea typeface="Times New Roman"/>
              <a:cs typeface="Times New Roman"/>
              <a:sym typeface="Times New Roman"/>
            </a:endParaRPr>
          </a:p>
        </p:txBody>
      </p:sp>
      <p:sp>
        <p:nvSpPr>
          <p:cNvPr id="403" name="Google Shape;403;p44"/>
          <p:cNvSpPr txBox="1"/>
          <p:nvPr/>
        </p:nvSpPr>
        <p:spPr>
          <a:xfrm>
            <a:off x="889000" y="1685501"/>
            <a:ext cx="10541100" cy="4743300"/>
          </a:xfrm>
          <a:prstGeom prst="rect">
            <a:avLst/>
          </a:prstGeom>
          <a:noFill/>
          <a:ln>
            <a:noFill/>
          </a:ln>
        </p:spPr>
        <p:txBody>
          <a:bodyPr anchorCtr="0" anchor="t" bIns="45700" lIns="91425" spcFirstLastPara="1" rIns="91425" wrap="square" tIns="45700">
            <a:spAutoFit/>
          </a:bodyPr>
          <a:lstStyle/>
          <a:p>
            <a:pPr indent="-285752" lvl="0" marL="285752" marR="0" rtl="0" algn="l">
              <a:lnSpc>
                <a:spcPct val="100000"/>
              </a:lnSpc>
              <a:spcBef>
                <a:spcPts val="0"/>
              </a:spcBef>
              <a:spcAft>
                <a:spcPts val="0"/>
              </a:spcAft>
              <a:buClr>
                <a:srgbClr val="83992A"/>
              </a:buClr>
              <a:buSzPts val="2760"/>
              <a:buFont typeface="Arial"/>
              <a:buChar char="•"/>
            </a:pPr>
            <a:r>
              <a:rPr b="1" i="0" lang="en-US" sz="2400" u="none" cap="none" strike="noStrike">
                <a:solidFill>
                  <a:srgbClr val="313B47"/>
                </a:solidFill>
                <a:latin typeface="Arial"/>
                <a:ea typeface="Arial"/>
                <a:cs typeface="Arial"/>
                <a:sym typeface="Arial"/>
              </a:rPr>
              <a:t>7- Use the right formal closing</a:t>
            </a:r>
            <a:endParaRPr b="0" i="0" sz="2400" u="none" cap="none" strike="noStrike">
              <a:solidFill>
                <a:srgbClr val="262626"/>
              </a:solidFill>
              <a:latin typeface="Garamond"/>
              <a:ea typeface="Garamond"/>
              <a:cs typeface="Garamond"/>
              <a:sym typeface="Garamond"/>
            </a:endParaRPr>
          </a:p>
          <a:p>
            <a:pPr indent="-285752" lvl="0" marL="285752" marR="0" rtl="0" algn="l">
              <a:lnSpc>
                <a:spcPct val="100000"/>
              </a:lnSpc>
              <a:spcBef>
                <a:spcPts val="1045"/>
              </a:spcBef>
              <a:spcAft>
                <a:spcPts val="0"/>
              </a:spcAft>
              <a:buClr>
                <a:srgbClr val="83992A"/>
              </a:buClr>
              <a:buSzPts val="2760"/>
              <a:buFont typeface="Arial"/>
              <a:buChar char="•"/>
            </a:pPr>
            <a:r>
              <a:rPr b="0" i="0" lang="en-US" sz="2400" u="none" cap="none" strike="noStrike">
                <a:solidFill>
                  <a:srgbClr val="313B47"/>
                </a:solidFill>
                <a:latin typeface="Arial"/>
                <a:ea typeface="Arial"/>
                <a:cs typeface="Arial"/>
                <a:sym typeface="Arial"/>
              </a:rPr>
              <a:t>Once you’re done with the final paragraph, all you have to do is write down a formal “goodbye” and you’re good to go.</a:t>
            </a:r>
            <a:endParaRPr b="0" i="0" sz="2400" u="none" cap="none" strike="noStrike">
              <a:solidFill>
                <a:srgbClr val="262626"/>
              </a:solidFill>
              <a:latin typeface="Garamond"/>
              <a:ea typeface="Garamond"/>
              <a:cs typeface="Garamond"/>
              <a:sym typeface="Garamond"/>
            </a:endParaRPr>
          </a:p>
          <a:p>
            <a:pPr indent="-285752" lvl="0" marL="285752" marR="0" rtl="0" algn="l">
              <a:lnSpc>
                <a:spcPct val="100000"/>
              </a:lnSpc>
              <a:spcBef>
                <a:spcPts val="1045"/>
              </a:spcBef>
              <a:spcAft>
                <a:spcPts val="0"/>
              </a:spcAft>
              <a:buClr>
                <a:srgbClr val="83992A"/>
              </a:buClr>
              <a:buSzPts val="2760"/>
              <a:buFont typeface="Arial"/>
              <a:buChar char="•"/>
            </a:pPr>
            <a:r>
              <a:rPr b="0" i="0" lang="en-US" sz="2400" u="none" cap="none" strike="noStrike">
                <a:solidFill>
                  <a:srgbClr val="313B47"/>
                </a:solidFill>
                <a:latin typeface="Arial"/>
                <a:ea typeface="Arial"/>
                <a:cs typeface="Arial"/>
                <a:sym typeface="Arial"/>
              </a:rPr>
              <a:t>Feel free to use one of the most popular conclusions to a cover letter:</a:t>
            </a:r>
            <a:endParaRPr b="0" i="0" sz="2400" u="none" cap="none" strike="noStrike">
              <a:solidFill>
                <a:srgbClr val="262626"/>
              </a:solidFill>
              <a:latin typeface="Garamond"/>
              <a:ea typeface="Garamond"/>
              <a:cs typeface="Garamond"/>
              <a:sym typeface="Garamond"/>
            </a:endParaRPr>
          </a:p>
          <a:p>
            <a:pPr indent="-285752" lvl="0" marL="285752" marR="0" rtl="0" algn="l">
              <a:lnSpc>
                <a:spcPct val="100000"/>
              </a:lnSpc>
              <a:spcBef>
                <a:spcPts val="1045"/>
              </a:spcBef>
              <a:spcAft>
                <a:spcPts val="0"/>
              </a:spcAft>
              <a:buClr>
                <a:srgbClr val="83992A"/>
              </a:buClr>
              <a:buSzPts val="2760"/>
              <a:buFont typeface="Arial"/>
              <a:buChar char="•"/>
            </a:pPr>
            <a:r>
              <a:rPr b="0" i="0" lang="en-US" sz="2400" u="none" cap="none" strike="noStrike">
                <a:solidFill>
                  <a:srgbClr val="313B47"/>
                </a:solidFill>
                <a:latin typeface="Arial"/>
                <a:ea typeface="Arial"/>
                <a:cs typeface="Arial"/>
                <a:sym typeface="Arial"/>
              </a:rPr>
              <a:t>Best Regards,</a:t>
            </a:r>
            <a:endParaRPr b="0" i="0" sz="2400" u="none" cap="none" strike="noStrike">
              <a:solidFill>
                <a:srgbClr val="262626"/>
              </a:solidFill>
              <a:latin typeface="Garamond"/>
              <a:ea typeface="Garamond"/>
              <a:cs typeface="Garamond"/>
              <a:sym typeface="Garamond"/>
            </a:endParaRPr>
          </a:p>
          <a:p>
            <a:pPr indent="-285752" lvl="0" marL="285752" marR="0" rtl="0" algn="l">
              <a:lnSpc>
                <a:spcPct val="100000"/>
              </a:lnSpc>
              <a:spcBef>
                <a:spcPts val="1045"/>
              </a:spcBef>
              <a:spcAft>
                <a:spcPts val="0"/>
              </a:spcAft>
              <a:buClr>
                <a:srgbClr val="83992A"/>
              </a:buClr>
              <a:buSzPts val="2760"/>
              <a:buFont typeface="Arial"/>
              <a:buChar char="•"/>
            </a:pPr>
            <a:r>
              <a:rPr b="0" i="0" lang="en-US" sz="2400" u="none" cap="none" strike="noStrike">
                <a:solidFill>
                  <a:srgbClr val="313B47"/>
                </a:solidFill>
                <a:latin typeface="Arial"/>
                <a:ea typeface="Arial"/>
                <a:cs typeface="Arial"/>
                <a:sym typeface="Arial"/>
              </a:rPr>
              <a:t>Kind Regards,</a:t>
            </a:r>
            <a:endParaRPr b="0" i="0" sz="2400" u="none" cap="none" strike="noStrike">
              <a:solidFill>
                <a:srgbClr val="262626"/>
              </a:solidFill>
              <a:latin typeface="Garamond"/>
              <a:ea typeface="Garamond"/>
              <a:cs typeface="Garamond"/>
              <a:sym typeface="Garamond"/>
            </a:endParaRPr>
          </a:p>
          <a:p>
            <a:pPr indent="-285752" lvl="0" marL="285752" marR="0" rtl="0" algn="l">
              <a:lnSpc>
                <a:spcPct val="100000"/>
              </a:lnSpc>
              <a:spcBef>
                <a:spcPts val="1045"/>
              </a:spcBef>
              <a:spcAft>
                <a:spcPts val="0"/>
              </a:spcAft>
              <a:buClr>
                <a:srgbClr val="83992A"/>
              </a:buClr>
              <a:buSzPts val="2760"/>
              <a:buFont typeface="Arial"/>
              <a:buChar char="•"/>
            </a:pPr>
            <a:r>
              <a:rPr b="0" i="0" lang="en-US" sz="2400" u="none" cap="none" strike="noStrike">
                <a:solidFill>
                  <a:srgbClr val="313B47"/>
                </a:solidFill>
                <a:latin typeface="Arial"/>
                <a:ea typeface="Arial"/>
                <a:cs typeface="Arial"/>
                <a:sym typeface="Arial"/>
              </a:rPr>
              <a:t>Sincerely,</a:t>
            </a:r>
            <a:endParaRPr b="0" i="0" sz="2400" u="none" cap="none" strike="noStrike">
              <a:solidFill>
                <a:srgbClr val="262626"/>
              </a:solidFill>
              <a:latin typeface="Garamond"/>
              <a:ea typeface="Garamond"/>
              <a:cs typeface="Garamond"/>
              <a:sym typeface="Garamond"/>
            </a:endParaRPr>
          </a:p>
          <a:p>
            <a:pPr indent="-285752" lvl="0" marL="285752" marR="0" rtl="0" algn="l">
              <a:lnSpc>
                <a:spcPct val="100000"/>
              </a:lnSpc>
              <a:spcBef>
                <a:spcPts val="1045"/>
              </a:spcBef>
              <a:spcAft>
                <a:spcPts val="0"/>
              </a:spcAft>
              <a:buClr>
                <a:srgbClr val="83992A"/>
              </a:buClr>
              <a:buSzPts val="2760"/>
              <a:buFont typeface="Arial"/>
              <a:buChar char="•"/>
            </a:pPr>
            <a:r>
              <a:rPr b="0" i="0" lang="en-US" sz="2400" u="none" cap="none" strike="noStrike">
                <a:solidFill>
                  <a:srgbClr val="313B47"/>
                </a:solidFill>
                <a:latin typeface="Arial"/>
                <a:ea typeface="Arial"/>
                <a:cs typeface="Arial"/>
                <a:sym typeface="Arial"/>
              </a:rPr>
              <a:t>Thank you,</a:t>
            </a:r>
            <a:endParaRPr b="0" i="0" sz="2400" u="none" cap="none" strike="noStrike">
              <a:solidFill>
                <a:srgbClr val="262626"/>
              </a:solidFill>
              <a:latin typeface="Garamond"/>
              <a:ea typeface="Garamond"/>
              <a:cs typeface="Garamond"/>
              <a:sym typeface="Garamond"/>
            </a:endParaRPr>
          </a:p>
          <a:p>
            <a:pPr indent="-123637" lvl="0" marL="285752" marR="0" rtl="0" algn="l">
              <a:lnSpc>
                <a:spcPct val="100000"/>
              </a:lnSpc>
              <a:spcBef>
                <a:spcPts val="1045"/>
              </a:spcBef>
              <a:spcAft>
                <a:spcPts val="0"/>
              </a:spcAft>
              <a:buClr>
                <a:schemeClr val="dk1"/>
              </a:buClr>
              <a:buSzPts val="2760"/>
              <a:buFont typeface="Arial"/>
              <a:buNone/>
            </a:pPr>
            <a:r>
              <a:t/>
            </a:r>
            <a:endParaRPr b="0" i="0" sz="2400" u="none" cap="none" strike="noStrike">
              <a:solidFill>
                <a:srgbClr val="262626"/>
              </a:solidFill>
              <a:latin typeface="Garamond"/>
              <a:ea typeface="Garamond"/>
              <a:cs typeface="Garamond"/>
              <a:sym typeface="Garamond"/>
            </a:endParaRPr>
          </a:p>
        </p:txBody>
      </p:sp>
      <p:sp>
        <p:nvSpPr>
          <p:cNvPr id="404" name="Google Shape;404;p44"/>
          <p:cNvSpPr txBox="1"/>
          <p:nvPr/>
        </p:nvSpPr>
        <p:spPr>
          <a:xfrm>
            <a:off x="9264625" y="6292631"/>
            <a:ext cx="2616300" cy="40020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000000"/>
              </a:buClr>
              <a:buSzPts val="2000"/>
              <a:buFont typeface="Arial"/>
              <a:buNone/>
            </a:pPr>
            <a:r>
              <a:rPr b="1" i="0" lang="en-US" sz="2000" u="none" cap="none" strike="noStrike">
                <a:solidFill>
                  <a:schemeClr val="dk1"/>
                </a:solidFill>
                <a:latin typeface="Calibri"/>
                <a:ea typeface="Calibri"/>
                <a:cs typeface="Calibri"/>
                <a:sym typeface="Calibri"/>
              </a:rPr>
              <a:t>www.midocean.ae</a:t>
            </a:r>
            <a:endParaRPr b="0" i="0" sz="1400" u="none" cap="none" strike="noStrike">
              <a:solidFill>
                <a:srgbClr val="000000"/>
              </a:solidFill>
              <a:latin typeface="Arial"/>
              <a:ea typeface="Arial"/>
              <a:cs typeface="Arial"/>
              <a:sym typeface="Arial"/>
            </a:endParaRPr>
          </a:p>
        </p:txBody>
      </p:sp>
      <p:pic>
        <p:nvPicPr>
          <p:cNvPr id="405" name="Google Shape;405;p44"/>
          <p:cNvPicPr preferRelativeResize="0"/>
          <p:nvPr/>
        </p:nvPicPr>
        <p:blipFill rotWithShape="1">
          <a:blip r:embed="rId3">
            <a:alphaModFix/>
          </a:blip>
          <a:srcRect b="25428" l="0" r="0" t="27876"/>
          <a:stretch/>
        </p:blipFill>
        <p:spPr>
          <a:xfrm>
            <a:off x="9678850" y="268963"/>
            <a:ext cx="2305141" cy="1076343"/>
          </a:xfrm>
          <a:prstGeom prst="rect">
            <a:avLst/>
          </a:prstGeom>
          <a:noFill/>
          <a:ln>
            <a:noFill/>
          </a:ln>
        </p:spPr>
      </p:pic>
    </p:spTree>
  </p:cSld>
  <p:clrMapOvr>
    <a:masterClrMapping/>
  </p:clrMapOvr>
</p:sld>
</file>

<file path=ppt/slides/slide2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09" name="Shape 409"/>
        <p:cNvGrpSpPr/>
        <p:nvPr/>
      </p:nvGrpSpPr>
      <p:grpSpPr>
        <a:xfrm>
          <a:off x="0" y="0"/>
          <a:ext cx="0" cy="0"/>
          <a:chOff x="0" y="0"/>
          <a:chExt cx="0" cy="0"/>
        </a:xfrm>
      </p:grpSpPr>
      <p:sp>
        <p:nvSpPr>
          <p:cNvPr id="410" name="Google Shape;410;p45"/>
          <p:cNvSpPr/>
          <p:nvPr/>
        </p:nvSpPr>
        <p:spPr>
          <a:xfrm>
            <a:off x="617280" y="1685495"/>
            <a:ext cx="10812600" cy="4370400"/>
          </a:xfrm>
          <a:prstGeom prst="roundRect">
            <a:avLst>
              <a:gd fmla="val 6140" name="adj"/>
            </a:avLst>
          </a:prstGeom>
          <a:solidFill>
            <a:schemeClr val="lt1"/>
          </a:solidFill>
          <a:ln cap="flat" cmpd="sng" w="38100">
            <a:solidFill>
              <a:srgbClr val="00B0F0"/>
            </a:solidFill>
            <a:prstDash val="solid"/>
            <a:miter lim="800000"/>
            <a:headEnd len="sm" w="sm" type="none"/>
            <a:tailEnd len="sm" w="sm" type="none"/>
          </a:ln>
          <a:effectLst>
            <a:outerShdw blurRad="571500" sx="86000" rotWithShape="0" algn="ctr" sy="86000">
              <a:srgbClr val="000000">
                <a:alpha val="24705"/>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Calibri"/>
              <a:ea typeface="Calibri"/>
              <a:cs typeface="Calibri"/>
              <a:sym typeface="Calibri"/>
            </a:endParaRPr>
          </a:p>
        </p:txBody>
      </p:sp>
      <p:sp>
        <p:nvSpPr>
          <p:cNvPr id="411" name="Google Shape;411;p45"/>
          <p:cNvSpPr txBox="1"/>
          <p:nvPr/>
        </p:nvSpPr>
        <p:spPr>
          <a:xfrm>
            <a:off x="2420900" y="1064350"/>
            <a:ext cx="8793300" cy="769500"/>
          </a:xfrm>
          <a:prstGeom prst="rect">
            <a:avLst/>
          </a:prstGeom>
          <a:noFill/>
          <a:ln>
            <a:noFill/>
          </a:ln>
        </p:spPr>
        <p:txBody>
          <a:bodyPr anchorCtr="0" anchor="t" bIns="45700" lIns="91425" spcFirstLastPara="1" rIns="91425" wrap="square" tIns="45700">
            <a:spAutoFit/>
          </a:bodyPr>
          <a:lstStyle/>
          <a:p>
            <a:pPr indent="-285752" lvl="0" marL="285752" marR="0" rtl="0" algn="l">
              <a:lnSpc>
                <a:spcPct val="100000"/>
              </a:lnSpc>
              <a:spcBef>
                <a:spcPts val="0"/>
              </a:spcBef>
              <a:spcAft>
                <a:spcPts val="0"/>
              </a:spcAft>
              <a:buClr>
                <a:srgbClr val="313B47"/>
              </a:buClr>
              <a:buSzPts val="2201"/>
              <a:buFont typeface="Arial"/>
              <a:buNone/>
            </a:pPr>
            <a:r>
              <a:t/>
            </a:r>
            <a:endParaRPr b="1" i="0" sz="4400" u="none" cap="none" strike="noStrike">
              <a:solidFill>
                <a:srgbClr val="262626"/>
              </a:solidFill>
              <a:latin typeface="Garamond"/>
              <a:ea typeface="Garamond"/>
              <a:cs typeface="Garamond"/>
              <a:sym typeface="Garamond"/>
            </a:endParaRPr>
          </a:p>
        </p:txBody>
      </p:sp>
      <p:sp>
        <p:nvSpPr>
          <p:cNvPr id="412" name="Google Shape;412;p45"/>
          <p:cNvSpPr/>
          <p:nvPr/>
        </p:nvSpPr>
        <p:spPr>
          <a:xfrm>
            <a:off x="942308" y="935396"/>
            <a:ext cx="1404600" cy="1166100"/>
          </a:xfrm>
          <a:prstGeom prst="rect">
            <a:avLst/>
          </a:prstGeom>
          <a:solidFill>
            <a:srgbClr val="00B0F0"/>
          </a:solidFill>
          <a:ln cap="flat" cmpd="sng" w="38100">
            <a:solidFill>
              <a:schemeClr val="lt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Calibri"/>
              <a:ea typeface="Calibri"/>
              <a:cs typeface="Calibri"/>
              <a:sym typeface="Calibri"/>
            </a:endParaRPr>
          </a:p>
        </p:txBody>
      </p:sp>
      <p:sp>
        <p:nvSpPr>
          <p:cNvPr id="413" name="Google Shape;413;p45"/>
          <p:cNvSpPr txBox="1"/>
          <p:nvPr/>
        </p:nvSpPr>
        <p:spPr>
          <a:xfrm>
            <a:off x="1153149" y="975974"/>
            <a:ext cx="1034700" cy="52320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000000"/>
              </a:buClr>
              <a:buSzPts val="2800"/>
              <a:buFont typeface="Arial"/>
              <a:buNone/>
            </a:pPr>
            <a:r>
              <a:t/>
            </a:r>
            <a:endParaRPr b="0" i="0" sz="2800" u="none" cap="none" strike="noStrike">
              <a:solidFill>
                <a:schemeClr val="lt1"/>
              </a:solidFill>
              <a:latin typeface="Times New Roman"/>
              <a:ea typeface="Times New Roman"/>
              <a:cs typeface="Times New Roman"/>
              <a:sym typeface="Times New Roman"/>
            </a:endParaRPr>
          </a:p>
        </p:txBody>
      </p:sp>
      <p:sp>
        <p:nvSpPr>
          <p:cNvPr id="414" name="Google Shape;414;p45"/>
          <p:cNvSpPr txBox="1"/>
          <p:nvPr/>
        </p:nvSpPr>
        <p:spPr>
          <a:xfrm>
            <a:off x="1214179" y="1231789"/>
            <a:ext cx="966300" cy="33870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000000"/>
              </a:buClr>
              <a:buSzPts val="1600"/>
              <a:buFont typeface="Arial"/>
              <a:buNone/>
            </a:pPr>
            <a:r>
              <a:t/>
            </a:r>
            <a:endParaRPr b="1" i="0" sz="1600" u="none" cap="none" strike="noStrike">
              <a:solidFill>
                <a:schemeClr val="lt1"/>
              </a:solidFill>
              <a:latin typeface="Times New Roman"/>
              <a:ea typeface="Times New Roman"/>
              <a:cs typeface="Times New Roman"/>
              <a:sym typeface="Times New Roman"/>
            </a:endParaRPr>
          </a:p>
        </p:txBody>
      </p:sp>
      <p:sp>
        <p:nvSpPr>
          <p:cNvPr id="415" name="Google Shape;415;p45"/>
          <p:cNvSpPr txBox="1"/>
          <p:nvPr/>
        </p:nvSpPr>
        <p:spPr>
          <a:xfrm>
            <a:off x="825450" y="2544976"/>
            <a:ext cx="10541100" cy="517200"/>
          </a:xfrm>
          <a:prstGeom prst="rect">
            <a:avLst/>
          </a:prstGeom>
          <a:noFill/>
          <a:ln>
            <a:noFill/>
          </a:ln>
        </p:spPr>
        <p:txBody>
          <a:bodyPr anchorCtr="0" anchor="t" bIns="45700" lIns="91425" spcFirstLastPara="1" rIns="91425" wrap="square" tIns="45700">
            <a:spAutoFit/>
          </a:bodyPr>
          <a:lstStyle/>
          <a:p>
            <a:pPr indent="-285752" lvl="0" marL="285752" marR="0" rtl="0" algn="l">
              <a:lnSpc>
                <a:spcPct val="100000"/>
              </a:lnSpc>
              <a:spcBef>
                <a:spcPts val="0"/>
              </a:spcBef>
              <a:spcAft>
                <a:spcPts val="0"/>
              </a:spcAft>
              <a:buClr>
                <a:srgbClr val="83992A"/>
              </a:buClr>
              <a:buSzPts val="2760"/>
              <a:buFont typeface="Arial"/>
              <a:buChar char="•"/>
            </a:pPr>
            <a:r>
              <a:rPr b="0" i="0" lang="en-US" sz="2400" u="none" cap="none" strike="noStrike">
                <a:solidFill>
                  <a:srgbClr val="2D2D2D"/>
                </a:solidFill>
                <a:latin typeface="Noto Sans"/>
                <a:ea typeface="Noto Sans"/>
                <a:cs typeface="Noto Sans"/>
                <a:sym typeface="Noto Sans"/>
              </a:rPr>
              <a:t>8- End with your signature at the bottom.</a:t>
            </a:r>
            <a:endParaRPr b="0" i="0" sz="2400" u="none" cap="none" strike="noStrike">
              <a:solidFill>
                <a:srgbClr val="262626"/>
              </a:solidFill>
              <a:latin typeface="Garamond"/>
              <a:ea typeface="Garamond"/>
              <a:cs typeface="Garamond"/>
              <a:sym typeface="Garamond"/>
            </a:endParaRPr>
          </a:p>
        </p:txBody>
      </p:sp>
      <p:sp>
        <p:nvSpPr>
          <p:cNvPr id="416" name="Google Shape;416;p45"/>
          <p:cNvSpPr txBox="1"/>
          <p:nvPr/>
        </p:nvSpPr>
        <p:spPr>
          <a:xfrm>
            <a:off x="9264625" y="6292631"/>
            <a:ext cx="2616300" cy="40020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000000"/>
              </a:buClr>
              <a:buSzPts val="2000"/>
              <a:buFont typeface="Arial"/>
              <a:buNone/>
            </a:pPr>
            <a:r>
              <a:rPr b="1" i="0" lang="en-US" sz="2000" u="none" cap="none" strike="noStrike">
                <a:solidFill>
                  <a:schemeClr val="dk1"/>
                </a:solidFill>
                <a:latin typeface="Calibri"/>
                <a:ea typeface="Calibri"/>
                <a:cs typeface="Calibri"/>
                <a:sym typeface="Calibri"/>
              </a:rPr>
              <a:t>www.midocean.ae</a:t>
            </a:r>
            <a:endParaRPr b="0" i="0" sz="1400" u="none" cap="none" strike="noStrike">
              <a:solidFill>
                <a:srgbClr val="000000"/>
              </a:solidFill>
              <a:latin typeface="Arial"/>
              <a:ea typeface="Arial"/>
              <a:cs typeface="Arial"/>
              <a:sym typeface="Arial"/>
            </a:endParaRPr>
          </a:p>
        </p:txBody>
      </p:sp>
      <p:pic>
        <p:nvPicPr>
          <p:cNvPr id="417" name="Google Shape;417;p45"/>
          <p:cNvPicPr preferRelativeResize="0"/>
          <p:nvPr/>
        </p:nvPicPr>
        <p:blipFill rotWithShape="1">
          <a:blip r:embed="rId3">
            <a:alphaModFix/>
          </a:blip>
          <a:srcRect b="25428" l="0" r="0" t="27876"/>
          <a:stretch/>
        </p:blipFill>
        <p:spPr>
          <a:xfrm>
            <a:off x="9678850" y="268963"/>
            <a:ext cx="2305141" cy="1076343"/>
          </a:xfrm>
          <a:prstGeom prst="rect">
            <a:avLst/>
          </a:prstGeom>
          <a:noFill/>
          <a:ln>
            <a:noFill/>
          </a:ln>
        </p:spPr>
      </p:pic>
    </p:spTree>
  </p:cSld>
  <p:clrMapOvr>
    <a:masterClrMapping/>
  </p:clrMapOvr>
</p:sld>
</file>

<file path=ppt/slides/slide2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21" name="Shape 421"/>
        <p:cNvGrpSpPr/>
        <p:nvPr/>
      </p:nvGrpSpPr>
      <p:grpSpPr>
        <a:xfrm>
          <a:off x="0" y="0"/>
          <a:ext cx="0" cy="0"/>
          <a:chOff x="0" y="0"/>
          <a:chExt cx="0" cy="0"/>
        </a:xfrm>
      </p:grpSpPr>
      <p:pic>
        <p:nvPicPr>
          <p:cNvPr id="422" name="Google Shape;422;p46"/>
          <p:cNvPicPr preferRelativeResize="0"/>
          <p:nvPr/>
        </p:nvPicPr>
        <p:blipFill rotWithShape="1">
          <a:blip r:embed="rId3">
            <a:alphaModFix/>
          </a:blip>
          <a:srcRect b="0" l="0" r="0" t="0"/>
          <a:stretch/>
        </p:blipFill>
        <p:spPr>
          <a:xfrm>
            <a:off x="0" y="7112"/>
            <a:ext cx="12192000" cy="6843776"/>
          </a:xfrm>
          <a:prstGeom prst="rect">
            <a:avLst/>
          </a:prstGeom>
          <a:noFill/>
          <a:ln>
            <a:noFill/>
          </a:ln>
        </p:spPr>
      </p:pic>
      <p:sp>
        <p:nvSpPr>
          <p:cNvPr id="423" name="Google Shape;423;p46"/>
          <p:cNvSpPr/>
          <p:nvPr/>
        </p:nvSpPr>
        <p:spPr>
          <a:xfrm flipH="1">
            <a:off x="6512645" y="3153102"/>
            <a:ext cx="5679355" cy="3704899"/>
          </a:xfrm>
          <a:prstGeom prst="rtTriangle">
            <a:avLst/>
          </a:prstGeom>
          <a:solidFill>
            <a:srgbClr val="669BBC">
              <a:alpha val="76078"/>
            </a:srgbClr>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Calibri"/>
              <a:ea typeface="Calibri"/>
              <a:cs typeface="Calibri"/>
              <a:sym typeface="Calibri"/>
            </a:endParaRPr>
          </a:p>
        </p:txBody>
      </p:sp>
      <p:sp>
        <p:nvSpPr>
          <p:cNvPr id="424" name="Google Shape;424;p46"/>
          <p:cNvSpPr txBox="1"/>
          <p:nvPr/>
        </p:nvSpPr>
        <p:spPr>
          <a:xfrm>
            <a:off x="582006" y="5707075"/>
            <a:ext cx="4524565" cy="92333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rgbClr val="000000"/>
              </a:buClr>
              <a:buSzPts val="5400"/>
              <a:buFont typeface="Arial"/>
              <a:buNone/>
            </a:pPr>
            <a:r>
              <a:rPr b="1" i="0" lang="en-US" sz="5400" u="none" cap="none" strike="noStrike">
                <a:solidFill>
                  <a:schemeClr val="lt1"/>
                </a:solidFill>
                <a:latin typeface="Times New Roman"/>
                <a:ea typeface="Times New Roman"/>
                <a:cs typeface="Times New Roman"/>
                <a:sym typeface="Times New Roman"/>
              </a:rPr>
              <a:t>Thank You</a:t>
            </a:r>
            <a:endParaRPr b="0" i="0" sz="1400" u="none" cap="none" strike="noStrike">
              <a:solidFill>
                <a:srgbClr val="000000"/>
              </a:solidFill>
              <a:latin typeface="Arial"/>
              <a:ea typeface="Arial"/>
              <a:cs typeface="Arial"/>
              <a:sym typeface="Arial"/>
            </a:endParaRPr>
          </a:p>
        </p:txBody>
      </p:sp>
      <p:pic>
        <p:nvPicPr>
          <p:cNvPr id="425" name="Google Shape;425;p46"/>
          <p:cNvPicPr preferRelativeResize="0"/>
          <p:nvPr/>
        </p:nvPicPr>
        <p:blipFill rotWithShape="1">
          <a:blip r:embed="rId4">
            <a:alphaModFix/>
          </a:blip>
          <a:srcRect b="0" l="0" r="0" t="0"/>
          <a:stretch/>
        </p:blipFill>
        <p:spPr>
          <a:xfrm>
            <a:off x="9576180" y="6168740"/>
            <a:ext cx="2279266" cy="384052"/>
          </a:xfrm>
          <a:prstGeom prst="rect">
            <a:avLst/>
          </a:prstGeom>
          <a:noFill/>
          <a:ln>
            <a:noFill/>
          </a:ln>
        </p:spPr>
      </p:pic>
      <p:sp>
        <p:nvSpPr>
          <p:cNvPr id="426" name="Google Shape;426;p46"/>
          <p:cNvSpPr/>
          <p:nvPr/>
        </p:nvSpPr>
        <p:spPr>
          <a:xfrm flipH="1" rot="5400000">
            <a:off x="-2058944" y="4401414"/>
            <a:ext cx="3801492" cy="1097456"/>
          </a:xfrm>
          <a:custGeom>
            <a:rect b="b" l="l" r="r" t="t"/>
            <a:pathLst>
              <a:path extrusionOk="0" h="1097456" w="3801492">
                <a:moveTo>
                  <a:pt x="0" y="1097456"/>
                </a:moveTo>
                <a:lnTo>
                  <a:pt x="1102581" y="0"/>
                </a:lnTo>
                <a:lnTo>
                  <a:pt x="3801492" y="12700"/>
                </a:lnTo>
                <a:lnTo>
                  <a:pt x="2724311" y="1097456"/>
                </a:lnTo>
                <a:lnTo>
                  <a:pt x="0" y="1097456"/>
                </a:lnTo>
                <a:close/>
              </a:path>
            </a:pathLst>
          </a:custGeom>
          <a:solidFill>
            <a:srgbClr val="669BBC"/>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rgbClr val="669BBC"/>
              </a:solidFill>
              <a:latin typeface="Calibri"/>
              <a:ea typeface="Calibri"/>
              <a:cs typeface="Calibri"/>
              <a:sym typeface="Calibri"/>
            </a:endParaRPr>
          </a:p>
        </p:txBody>
      </p:sp>
      <p:pic>
        <p:nvPicPr>
          <p:cNvPr id="427" name="Google Shape;427;p46"/>
          <p:cNvPicPr preferRelativeResize="0"/>
          <p:nvPr/>
        </p:nvPicPr>
        <p:blipFill rotWithShape="1">
          <a:blip r:embed="rId5">
            <a:alphaModFix/>
          </a:blip>
          <a:srcRect b="25427" l="0" r="0" t="27876"/>
          <a:stretch/>
        </p:blipFill>
        <p:spPr>
          <a:xfrm>
            <a:off x="9425810" y="203200"/>
            <a:ext cx="2580006" cy="1204686"/>
          </a:xfrm>
          <a:prstGeom prst="rect">
            <a:avLst/>
          </a:prstGeom>
          <a:noFill/>
          <a:ln>
            <a:noFill/>
          </a:ln>
        </p:spPr>
      </p:pic>
      <p:pic>
        <p:nvPicPr>
          <p:cNvPr id="428" name="Google Shape;428;p46"/>
          <p:cNvPicPr preferRelativeResize="0"/>
          <p:nvPr/>
        </p:nvPicPr>
        <p:blipFill rotWithShape="1">
          <a:blip r:embed="rId6">
            <a:alphaModFix/>
          </a:blip>
          <a:srcRect b="0" l="0" r="0" t="0"/>
          <a:stretch/>
        </p:blipFill>
        <p:spPr>
          <a:xfrm>
            <a:off x="367466" y="542565"/>
            <a:ext cx="2758843" cy="753090"/>
          </a:xfrm>
          <a:prstGeom prst="rect">
            <a:avLst/>
          </a:prstGeom>
          <a:noFill/>
          <a:ln>
            <a:noFill/>
          </a:ln>
        </p:spPr>
      </p:pic>
    </p:spTree>
  </p:cSld>
  <p:clrMapOvr>
    <a:masterClrMapping/>
  </p:clrMapOvr>
</p:sld>
</file>

<file path=ppt/theme/theme1.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