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D3CE9-463B-7D98-37EA-00D57CDE07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74AF05-ABD3-CD03-191B-38974864FE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D1381E-7CC9-E916-BDAD-431CB502D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62C24-285B-B61E-5669-A22BDDC8D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DAE22-69A3-39A6-1D1C-8207D09D3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95895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9E310-316E-CD5D-1B02-5E8964109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01E8D-6499-5A62-8EDA-1DCA3A588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AE99F-8522-B16E-E13D-D6E011976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A5F995-0203-D6BD-39DC-89A127E7B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C97F8-A5D2-DE0C-E6CB-385E47890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76460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1C483-4807-8A3A-3616-FB7C7C54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2FBEB-1416-B02D-90B2-83D618D4B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EBEE4-BDB8-2F68-6636-11E495303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96A182-10F6-E5F9-531A-0B16C9333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E3AA2-940A-71F0-6E76-237B3AF8E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46631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6C7C3-5EF8-9C77-702D-4B9F1BF91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FF897-73D3-D026-D34E-23AB78F659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6F9336-CBD9-2B64-27DA-703F990F8C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AFDFB-0A11-927C-790F-661FC70D6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FDC2C2-E47B-48F1-6BFB-206A78C16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9D463-A372-0E29-0FF3-731DD19BC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72537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DA5E6F-CA92-3F78-DD57-61F2B7664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83CA4-2DBC-96C8-99D0-5208FAC5C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B9C2B4-437C-A49C-A2CD-53FF702BF0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73CBCE-CBEA-E39D-8514-8BCEDE0FBD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396ADD-94CF-6662-0BA3-5BBA82BE07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7CEAB9-B0E3-6C31-2E8F-0C9034828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B43620-B9F5-858E-EE8D-B6D196DAF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D3864E-82A5-F5C0-D3C3-F6AC87B3A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300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51148-AAFF-BCEF-5649-AAEE5C15C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0008A5-AB37-36FC-D025-DA278D48D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75F3F2-A353-0A82-28EB-4DF44FFC1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CF3862-DE47-0875-2984-D31CB506E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8501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C137B5-F3D6-4CB0-4CBC-79E7750D2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32974B-EA87-5373-E28D-400DD3267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0B741-33E1-1B9C-A2A5-7A89297A0A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5775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BAFAF-DF60-B0BC-7777-3C9DA8A91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86792-29FC-CA03-FA4E-B4F1C7395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60D87F-5888-DE95-EBE5-7EA4439491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9C1140-4F11-C137-F9F7-3F2A94A33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82962B-47B4-BD4B-A7A4-382FB065F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E2F4ED-2FA6-08EC-BE59-872A72BA9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18607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8E60B-F73E-88B9-9AFC-FCDDCA701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3E4D0D-6B11-2ED1-477C-8057FCA90B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B25347-CC47-CB24-74CB-ADA64FCDA6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ACD97-406E-9E57-BFE7-0A1A475CB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5B136F-5933-8BFF-1917-0FF55CC47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2FCAF7-B5C3-317C-3ADF-DE5AE1B98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29290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6E15E-DCFE-99E3-4E7C-34EC963A3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55F84F-56AC-28AE-7FDA-3C1CB04E49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7107D-829C-D5AF-BD0F-EF33EA404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120D43-FEF0-0573-FC4A-08580FD2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B6BA8-0C88-5EBA-CBF7-F11BD3419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5897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B111BD-1258-54B1-3BF3-31A6565285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6751A-670D-446D-29CB-4DD0C0F879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5E599D-B44D-3CB8-5B29-8FA61F136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78412-1813-1992-2FD2-AFB25CC45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CF57E-4D77-3446-0FD8-FA1C897AA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758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7FF480-21E1-2B07-C01E-D2F93A0D2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5EB7F3-446E-228B-B998-E3449EB949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578C7E-2822-3932-1CEC-5E0079CC93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4239C0-3704-441F-AD12-3C64B59F3285}" type="datetimeFigureOut">
              <a:rPr lang="ar-EG" smtClean="0"/>
              <a:t>08/08/1445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9398D-F4FE-C600-E4FD-EC36EFE694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8A4D7F-4FCB-60CE-80DF-9E9887053E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EE90D4-CAAE-493F-8F71-72CC06CED5F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972179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67D533AF-EE3A-EF69-B546-10688FBCB3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00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83E789C-FD9A-F247-3014-9552BF4AFC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85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A7BA018-C7F0-1BE8-7D59-85D4D0CD90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68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BED607D-09E1-8681-C85B-4ED20A36B2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77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731446E-D6E9-364F-15E6-D89C9B4A67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16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17FA111-026F-EEA1-53A0-7A7B07CBDB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838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3481426-52CD-FBBD-D9C1-FFBAB094E4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115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D975878A-CD54-5DEB-77E6-D7A5332217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784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972F99BF-1226-5ED5-4CF8-088691527C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72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1414509B-EAC3-9096-38D8-0FE78FF3C5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74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AE0B3890-F9C3-DB0F-F81E-D3B08EAF92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404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A7CF625-5D45-21CD-88C1-2518B2A6A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352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6CC895D-2B3A-84CF-1276-13F4C2304F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6275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51A97951-519B-ABEB-19D5-725B252624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839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C87E9AF4-E5D0-2C09-95A0-C68CD17474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96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5D6351A-928A-6FA7-78A5-27BB67122C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25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C0F0C43-2BD7-D006-2743-04615D44F3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2330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B84F1C0-7A10-4E85-CBD3-F3C4D40FB4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260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56B00FD4-744C-D83C-C788-A98C4E7D37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37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72BE3D1F-48AE-21C8-FD60-2F773C14D6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35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F319BE67-9B15-8ACA-B82A-C55F530850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376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AD6A00E-3DD0-DBD7-D01B-D0F1F39815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861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8CB9C69B-ED1E-919D-5E4D-0636F09DBA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047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664D68A4-D3B1-A423-39B6-80DF38276D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837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480272F-AFB1-834D-D6CD-FE69F3944E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27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ECFDF89F-8A9D-7166-56E0-7CF7D04522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272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21785E2-E4E3-62FE-C5C0-1EE5EDD460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947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DBD3A10-54C1-45C1-C730-AE13AAE044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8359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7A17A30-BAE3-120F-FD33-6A49686CAC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798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BCB9EE5-391B-82A2-B798-F17BD80526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4856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35FCFE33-434B-3828-E0F8-B45A501512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891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B4E4EECA-D71D-E317-CF0B-A7F03FB404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3059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835307C-BAD4-08B4-7443-9398B7451F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333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45B4BD4D-8F0F-9A3B-8432-410F0C696C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6078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C836F46-6DE4-4E70-10D6-5BDB5B4459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7357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3B7585A6-3E66-D6F6-8FA2-901233527C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6128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E7E13BAF-7416-52C5-183F-BAD6687FB4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9430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D343F314-9604-D1E4-E6B9-448DDA8020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7222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8F8BDB6B-5D8A-B744-6AEC-85A7217C1D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788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D55BCF79-627A-D11A-5AF6-B5B88622AC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0981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62A793E2-12A5-E3DD-B738-1C91B75B7C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0779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DC2CC6CF-37DF-391B-4CCB-BCDF490FC7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1656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1B83B432-31B9-2C0E-E003-2280463DD3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2941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744B018-D43D-FFB4-ED77-AD95478F11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5053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BF6BE54-9F54-28D8-5CCB-9531B96C36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158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D837DEE2-5940-CB68-A623-DFE8DF9A22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16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2024-02-17T01:07:53Z</dcterms:created>
  <dcterms:modified xsi:type="dcterms:W3CDTF">2024-02-17T01:08:55Z</dcterms:modified>
</cp:coreProperties>
</file>