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28EC9-662A-56D2-0D03-C9DAC57DD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013D7C-C668-C7F9-5461-075E42F75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2CB7-6E8B-445D-9A17-A87A9274E2B3}" type="datetimeFigureOut">
              <a:rPr lang="en-CA" smtClean="0"/>
              <a:t>2026-01-25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076912-4936-529C-7A5A-D427C25E7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290B1-4E07-0053-774D-9A1999348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15AAE-8112-4FE7-854E-C54BC1CAB3E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070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3919A7-C424-2B99-C871-5931B8F09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DCFBCD-C797-DBCF-52BF-0AB82C770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E251D8-C0A6-A09D-70C3-A768B32C98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542CB7-6E8B-445D-9A17-A87A9274E2B3}" type="datetimeFigureOut">
              <a:rPr lang="en-CA" smtClean="0"/>
              <a:t>2026-01-25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A602D-A1EA-365A-2943-6865181B2F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CEE0F-B099-978E-D3F0-84E3B16DC9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B15AAE-8112-4FE7-854E-C54BC1CAB3E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9249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0A3531-B97F-E8C1-1BC4-A2C28A9CD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815344-A62D-95A2-8764-DA40C21E9B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540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B1262-D330-2B10-6F8F-361DDC2BB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DBAA8B-0016-6314-D550-1411216218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807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085C0-31F6-BB32-177C-5C7CABFA3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40963-C0B7-FA38-3A47-CAE44831BC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188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4C5B6A-951D-5947-079E-36183FA17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FE9D9-A611-FA40-1A62-BD78A761FD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CE4147-4AF9-7F68-5D84-2A4E44564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5BE713-CC54-8D8B-08A3-C578CC3EA4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043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B0AEB6-2C81-2BD8-DE95-EBDDFD6D1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1690C5-0A9F-C1CB-BAE1-965EEF085C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509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1B44D4-456F-1BCA-FDF6-683AF3E46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7D8F57-A0E9-5A2E-078A-D2605E8884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26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B0A395-F26C-D466-CE81-D48EFEBC4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90FE7D-8FE1-C58C-9B3C-12EB23011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25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287023-77CA-97F6-71C1-7289EEAE1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5E5819-BDEC-D6EC-0DDE-968EDBD91D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72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472E6A-6F42-E901-6478-E90DC20F3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C3C120-15BA-90A2-4E76-5217829818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57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7D02F3-6DCD-2ECB-44E2-3917D2F89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2246AC-FBFE-71B5-016E-C7DBCFD4E6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31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C17DC8-1BE8-DAE8-C1E8-8A24638DC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71BB9B-2AD5-4836-AB19-1282DCC28F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699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962245-6578-3022-CA86-5E8D5999D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6231B7-4A03-A4E5-DA53-F21540153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7036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2CACA-1E59-5761-6C16-124B2AF64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A4A462-CF42-2376-2B23-37B92251AC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881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DEED91-DD22-4605-AE3E-4490C989B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69A517-08F3-7A37-792F-B2DB77496A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506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9CC61-78FF-D9C2-2D63-4AEC0F134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A6FEFE-D987-4803-D0EB-6AE8B69999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145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313403-2AE8-354E-1CE5-4D101E0AA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4F960-8693-D784-03C2-852D7F2432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18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AEBA91-DA6D-79F4-8617-F950DD994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67F944-3B98-F547-4448-6F3D736346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196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267AE-0C97-2125-2940-93E84E939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820BF8-7E4C-22F1-7F29-F8E0D56ACA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715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04D590-542F-01AA-CAA3-4374B26B6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98EADB-72D0-F074-67AF-C70A24BEAE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34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2026-01-25T14:07:27Z</dcterms:created>
  <dcterms:modified xsi:type="dcterms:W3CDTF">2026-01-25T14:07:27Z</dcterms:modified>
</cp:coreProperties>
</file>